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97" r:id="rId2"/>
    <p:sldId id="281" r:id="rId3"/>
    <p:sldId id="282" r:id="rId4"/>
    <p:sldId id="283" r:id="rId5"/>
    <p:sldId id="259" r:id="rId6"/>
    <p:sldId id="260" r:id="rId7"/>
    <p:sldId id="279" r:id="rId8"/>
    <p:sldId id="280" r:id="rId9"/>
    <p:sldId id="296" r:id="rId10"/>
    <p:sldId id="273" r:id="rId11"/>
    <p:sldId id="303" r:id="rId12"/>
    <p:sldId id="261" r:id="rId13"/>
    <p:sldId id="271" r:id="rId14"/>
    <p:sldId id="263" r:id="rId15"/>
    <p:sldId id="264" r:id="rId16"/>
    <p:sldId id="284" r:id="rId17"/>
    <p:sldId id="285" r:id="rId18"/>
    <p:sldId id="287" r:id="rId19"/>
    <p:sldId id="291" r:id="rId20"/>
    <p:sldId id="275" r:id="rId21"/>
    <p:sldId id="274" r:id="rId22"/>
    <p:sldId id="288" r:id="rId23"/>
    <p:sldId id="298" r:id="rId24"/>
    <p:sldId id="299" r:id="rId25"/>
    <p:sldId id="300" r:id="rId26"/>
    <p:sldId id="301" r:id="rId27"/>
    <p:sldId id="302" r:id="rId28"/>
    <p:sldId id="304" r:id="rId29"/>
    <p:sldId id="295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resorpce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rgbClr val="00FF00"/>
              </a:solidFill>
            </a:ln>
            <a:effectLst/>
          </c:spPr>
          <c:cat>
            <c:strRef>
              <c:f>List1!$A$2:$A$6</c:f>
              <c:strCache>
                <c:ptCount val="5"/>
                <c:pt idx="0">
                  <c:v>dětství</c:v>
                </c:pt>
                <c:pt idx="1">
                  <c:v>adolescence</c:v>
                </c:pt>
                <c:pt idx="2">
                  <c:v>dospělost</c:v>
                </c:pt>
                <c:pt idx="3">
                  <c:v>ranné stáří</c:v>
                </c:pt>
                <c:pt idx="4">
                  <c:v>pozdní stáří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0-4196-AEF2-78508861E80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formace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List1!$A$2:$A$6</c:f>
              <c:strCache>
                <c:ptCount val="5"/>
                <c:pt idx="0">
                  <c:v>dětství</c:v>
                </c:pt>
                <c:pt idx="1">
                  <c:v>adolescence</c:v>
                </c:pt>
                <c:pt idx="2">
                  <c:v>dospělost</c:v>
                </c:pt>
                <c:pt idx="3">
                  <c:v>ranné stáří</c:v>
                </c:pt>
                <c:pt idx="4">
                  <c:v>pozdní stáří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60</c:v>
                </c:pt>
                <c:pt idx="1">
                  <c:v>65</c:v>
                </c:pt>
                <c:pt idx="2">
                  <c:v>50</c:v>
                </c:pt>
                <c:pt idx="3">
                  <c:v>40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0-4196-AEF2-78508861E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45152"/>
        <c:axId val="331647112"/>
      </c:areaChart>
      <c:catAx>
        <c:axId val="3316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1647112"/>
        <c:crosses val="autoZero"/>
        <c:auto val="1"/>
        <c:lblAlgn val="ctr"/>
        <c:lblOffset val="100"/>
        <c:noMultiLvlLbl val="0"/>
      </c:catAx>
      <c:valAx>
        <c:axId val="33164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1645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6031746031746"/>
          <c:y val="7.6738609112709827E-2"/>
          <c:w val="0.86825396825396828"/>
          <c:h val="0.659472422062350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kostní hmota dostatečná</c:v>
                </c:pt>
              </c:strCache>
            </c:strRef>
          </c:tx>
          <c:spPr>
            <a:ln w="48161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18 let</c:v>
                </c:pt>
                <c:pt idx="1">
                  <c:v>30 let</c:v>
                </c:pt>
                <c:pt idx="2">
                  <c:v>50 let</c:v>
                </c:pt>
                <c:pt idx="3">
                  <c:v>70 let</c:v>
                </c:pt>
                <c:pt idx="4">
                  <c:v>80 let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85</c:v>
                </c:pt>
                <c:pt idx="1">
                  <c:v>100</c:v>
                </c:pt>
                <c:pt idx="2">
                  <c:v>85</c:v>
                </c:pt>
                <c:pt idx="3">
                  <c:v>70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76-4B47-BB96-FD7746FA86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kostní hmota nedostatečná</c:v>
                </c:pt>
              </c:strCache>
            </c:strRef>
          </c:tx>
          <c:spPr>
            <a:ln w="48161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18 let</c:v>
                </c:pt>
                <c:pt idx="1">
                  <c:v>30 let</c:v>
                </c:pt>
                <c:pt idx="2">
                  <c:v>50 let</c:v>
                </c:pt>
                <c:pt idx="3">
                  <c:v>70 let</c:v>
                </c:pt>
                <c:pt idx="4">
                  <c:v>80 let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85</c:v>
                </c:pt>
                <c:pt idx="1">
                  <c:v>85</c:v>
                </c:pt>
                <c:pt idx="2">
                  <c:v>70</c:v>
                </c:pt>
                <c:pt idx="3">
                  <c:v>55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76-4B47-BB96-FD7746FA8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640448"/>
        <c:axId val="281213104"/>
      </c:lineChart>
      <c:catAx>
        <c:axId val="3316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8121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213104"/>
        <c:scaling>
          <c:orientation val="minMax"/>
        </c:scaling>
        <c:delete val="0"/>
        <c:axPos val="l"/>
        <c:majorGridlines>
          <c:spPr>
            <a:ln w="401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0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31640448"/>
        <c:crosses val="autoZero"/>
        <c:crossBetween val="between"/>
      </c:valAx>
      <c:spPr>
        <a:noFill/>
        <a:ln w="16054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3.87286234648603E-2"/>
          <c:y val="0.90887285631394021"/>
          <c:w val="0.88911369514049066"/>
          <c:h val="9.1127098321342928E-2"/>
        </c:manualLayout>
      </c:layout>
      <c:overlay val="0"/>
      <c:spPr>
        <a:noFill/>
        <a:ln w="4013">
          <a:solidFill>
            <a:schemeClr val="tx1"/>
          </a:solidFill>
          <a:prstDash val="solid"/>
        </a:ln>
      </c:spPr>
      <c:txPr>
        <a:bodyPr/>
        <a:lstStyle/>
        <a:p>
          <a:pPr>
            <a:defRPr sz="209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38100" cap="flat" cmpd="sng" algn="ctr">
      <a:solidFill>
        <a:srgbClr val="00FF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1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39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2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2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9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8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4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7FCFA-5BC7-425C-B436-C76E15B31F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58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5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0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5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57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T_Ka8uhbL_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yOiGh3Ovl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480" y="802424"/>
            <a:ext cx="9973710" cy="1691394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66"/>
                </a:solidFill>
              </a:rPr>
              <a:t>Prevence Osteoporózy </a:t>
            </a:r>
            <a:r>
              <a:rPr lang="cs-CZ" b="1" dirty="0" smtClean="0">
                <a:solidFill>
                  <a:srgbClr val="FFFF66"/>
                </a:solidFill>
              </a:rPr>
              <a:t>a </a:t>
            </a:r>
            <a:r>
              <a:rPr lang="cs-CZ" b="1" dirty="0" err="1" smtClean="0">
                <a:solidFill>
                  <a:srgbClr val="FFFF66"/>
                </a:solidFill>
              </a:rPr>
              <a:t>sarkopenie</a:t>
            </a:r>
            <a:r>
              <a:rPr lang="cs-CZ" b="1" dirty="0" smtClean="0">
                <a:solidFill>
                  <a:srgbClr val="FFFF66"/>
                </a:solidFill>
              </a:rPr>
              <a:t> </a:t>
            </a:r>
            <a:br>
              <a:rPr lang="cs-CZ" b="1" dirty="0" smtClean="0">
                <a:solidFill>
                  <a:srgbClr val="FFFF66"/>
                </a:solidFill>
              </a:rPr>
            </a:br>
            <a:r>
              <a:rPr lang="cs-CZ" b="1" dirty="0">
                <a:solidFill>
                  <a:srgbClr val="FFFF66"/>
                </a:solidFill>
              </a:rPr>
              <a:t/>
            </a:r>
            <a:br>
              <a:rPr lang="cs-CZ" b="1" dirty="0">
                <a:solidFill>
                  <a:srgbClr val="FFFF66"/>
                </a:solidFill>
              </a:rPr>
            </a:br>
            <a:endParaRPr lang="cs-CZ" sz="2400" b="1" dirty="0">
              <a:solidFill>
                <a:srgbClr val="FFFF66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5" y="2798705"/>
            <a:ext cx="4719555" cy="363042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5794555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66"/>
                </a:solidFill>
              </a:rPr>
              <a:t>Poměr aktivity </a:t>
            </a:r>
            <a:r>
              <a:rPr lang="cs-CZ" b="1" dirty="0" err="1" smtClean="0">
                <a:solidFill>
                  <a:srgbClr val="FFFF66"/>
                </a:solidFill>
              </a:rPr>
              <a:t>osteoresorpce</a:t>
            </a:r>
            <a:r>
              <a:rPr lang="cs-CZ" b="1" dirty="0" smtClean="0">
                <a:solidFill>
                  <a:srgbClr val="FFFF66"/>
                </a:solidFill>
              </a:rPr>
              <a:t> a novotvorby kosti v průběhu života</a:t>
            </a:r>
            <a:endParaRPr lang="cs-CZ" b="1" dirty="0">
              <a:solidFill>
                <a:srgbClr val="FFFF66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071378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8783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8553" y="-15025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Vývoj držení těla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312355" y="2619018"/>
            <a:ext cx="1414463" cy="3810000"/>
            <a:chOff x="3181" y="24"/>
            <a:chExt cx="1569" cy="4228"/>
          </a:xfrm>
        </p:grpSpPr>
        <p:sp>
          <p:nvSpPr>
            <p:cNvPr id="532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98" y="73"/>
              <a:ext cx="1552" cy="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3181" y="24"/>
              <a:ext cx="1568" cy="4228"/>
              <a:chOff x="3181" y="24"/>
              <a:chExt cx="1568" cy="4228"/>
            </a:xfrm>
          </p:grpSpPr>
          <p:sp>
            <p:nvSpPr>
              <p:cNvPr id="53255" name="Freeform 7"/>
              <p:cNvSpPr>
                <a:spLocks/>
              </p:cNvSpPr>
              <p:nvPr/>
            </p:nvSpPr>
            <p:spPr bwMode="auto">
              <a:xfrm>
                <a:off x="3181" y="24"/>
                <a:ext cx="1568" cy="4228"/>
              </a:xfrm>
              <a:custGeom>
                <a:avLst/>
                <a:gdLst>
                  <a:gd name="T0" fmla="*/ 716 w 1018"/>
                  <a:gd name="T1" fmla="*/ 43 h 2752"/>
                  <a:gd name="T2" fmla="*/ 475 w 1018"/>
                  <a:gd name="T3" fmla="*/ 71 h 2752"/>
                  <a:gd name="T4" fmla="*/ 451 w 1018"/>
                  <a:gd name="T5" fmla="*/ 487 h 2752"/>
                  <a:gd name="T6" fmla="*/ 368 w 1018"/>
                  <a:gd name="T7" fmla="*/ 644 h 2752"/>
                  <a:gd name="T8" fmla="*/ 288 w 1018"/>
                  <a:gd name="T9" fmla="*/ 1203 h 2752"/>
                  <a:gd name="T10" fmla="*/ 186 w 1018"/>
                  <a:gd name="T11" fmla="*/ 1576 h 2752"/>
                  <a:gd name="T12" fmla="*/ 198 w 1018"/>
                  <a:gd name="T13" fmla="*/ 1902 h 2752"/>
                  <a:gd name="T14" fmla="*/ 42 w 1018"/>
                  <a:gd name="T15" fmla="*/ 2353 h 2752"/>
                  <a:gd name="T16" fmla="*/ 121 w 1018"/>
                  <a:gd name="T17" fmla="*/ 2504 h 2752"/>
                  <a:gd name="T18" fmla="*/ 287 w 1018"/>
                  <a:gd name="T19" fmla="*/ 2457 h 2752"/>
                  <a:gd name="T20" fmla="*/ 367 w 1018"/>
                  <a:gd name="T21" fmla="*/ 2421 h 2752"/>
                  <a:gd name="T22" fmla="*/ 297 w 1018"/>
                  <a:gd name="T23" fmla="*/ 2391 h 2752"/>
                  <a:gd name="T24" fmla="*/ 194 w 1018"/>
                  <a:gd name="T25" fmla="*/ 2367 h 2752"/>
                  <a:gd name="T26" fmla="*/ 364 w 1018"/>
                  <a:gd name="T27" fmla="*/ 1958 h 2752"/>
                  <a:gd name="T28" fmla="*/ 401 w 1018"/>
                  <a:gd name="T29" fmla="*/ 1768 h 2752"/>
                  <a:gd name="T30" fmla="*/ 566 w 1018"/>
                  <a:gd name="T31" fmla="*/ 2051 h 2752"/>
                  <a:gd name="T32" fmla="*/ 603 w 1018"/>
                  <a:gd name="T33" fmla="*/ 2556 h 2752"/>
                  <a:gd name="T34" fmla="*/ 714 w 1018"/>
                  <a:gd name="T35" fmla="*/ 2701 h 2752"/>
                  <a:gd name="T36" fmla="*/ 895 w 1018"/>
                  <a:gd name="T37" fmla="*/ 2736 h 2752"/>
                  <a:gd name="T38" fmla="*/ 959 w 1018"/>
                  <a:gd name="T39" fmla="*/ 2728 h 2752"/>
                  <a:gd name="T40" fmla="*/ 978 w 1018"/>
                  <a:gd name="T41" fmla="*/ 2708 h 2752"/>
                  <a:gd name="T42" fmla="*/ 994 w 1018"/>
                  <a:gd name="T43" fmla="*/ 2691 h 2752"/>
                  <a:gd name="T44" fmla="*/ 1016 w 1018"/>
                  <a:gd name="T45" fmla="*/ 2661 h 2752"/>
                  <a:gd name="T46" fmla="*/ 978 w 1018"/>
                  <a:gd name="T47" fmla="*/ 2638 h 2752"/>
                  <a:gd name="T48" fmla="*/ 798 w 1018"/>
                  <a:gd name="T49" fmla="*/ 2545 h 2752"/>
                  <a:gd name="T50" fmla="*/ 752 w 1018"/>
                  <a:gd name="T51" fmla="*/ 2047 h 2752"/>
                  <a:gd name="T52" fmla="*/ 738 w 1018"/>
                  <a:gd name="T53" fmla="*/ 1892 h 2752"/>
                  <a:gd name="T54" fmla="*/ 604 w 1018"/>
                  <a:gd name="T55" fmla="*/ 1517 h 2752"/>
                  <a:gd name="T56" fmla="*/ 679 w 1018"/>
                  <a:gd name="T57" fmla="*/ 1533 h 2752"/>
                  <a:gd name="T58" fmla="*/ 742 w 1018"/>
                  <a:gd name="T59" fmla="*/ 1642 h 2752"/>
                  <a:gd name="T60" fmla="*/ 740 w 1018"/>
                  <a:gd name="T61" fmla="*/ 1684 h 2752"/>
                  <a:gd name="T62" fmla="*/ 788 w 1018"/>
                  <a:gd name="T63" fmla="*/ 1696 h 2752"/>
                  <a:gd name="T64" fmla="*/ 851 w 1018"/>
                  <a:gd name="T65" fmla="*/ 1653 h 2752"/>
                  <a:gd name="T66" fmla="*/ 876 w 1018"/>
                  <a:gd name="T67" fmla="*/ 1592 h 2752"/>
                  <a:gd name="T68" fmla="*/ 811 w 1018"/>
                  <a:gd name="T69" fmla="*/ 1498 h 2752"/>
                  <a:gd name="T70" fmla="*/ 686 w 1018"/>
                  <a:gd name="T71" fmla="*/ 1322 h 2752"/>
                  <a:gd name="T72" fmla="*/ 671 w 1018"/>
                  <a:gd name="T73" fmla="*/ 747 h 2752"/>
                  <a:gd name="T74" fmla="*/ 685 w 1018"/>
                  <a:gd name="T75" fmla="*/ 612 h 2752"/>
                  <a:gd name="T76" fmla="*/ 805 w 1018"/>
                  <a:gd name="T77" fmla="*/ 544 h 2752"/>
                  <a:gd name="T78" fmla="*/ 836 w 1018"/>
                  <a:gd name="T79" fmla="*/ 509 h 2752"/>
                  <a:gd name="T80" fmla="*/ 841 w 1018"/>
                  <a:gd name="T81" fmla="*/ 471 h 2752"/>
                  <a:gd name="T82" fmla="*/ 843 w 1018"/>
                  <a:gd name="T83" fmla="*/ 375 h 2752"/>
                  <a:gd name="T84" fmla="*/ 873 w 1018"/>
                  <a:gd name="T85" fmla="*/ 283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8" h="2752">
                    <a:moveTo>
                      <a:pt x="886" y="282"/>
                    </a:moveTo>
                    <a:cubicBezTo>
                      <a:pt x="886" y="282"/>
                      <a:pt x="870" y="95"/>
                      <a:pt x="716" y="43"/>
                    </a:cubicBezTo>
                    <a:cubicBezTo>
                      <a:pt x="693" y="36"/>
                      <a:pt x="645" y="48"/>
                      <a:pt x="645" y="48"/>
                    </a:cubicBezTo>
                    <a:cubicBezTo>
                      <a:pt x="645" y="48"/>
                      <a:pt x="541" y="0"/>
                      <a:pt x="475" y="71"/>
                    </a:cubicBezTo>
                    <a:cubicBezTo>
                      <a:pt x="409" y="142"/>
                      <a:pt x="338" y="221"/>
                      <a:pt x="383" y="457"/>
                    </a:cubicBezTo>
                    <a:cubicBezTo>
                      <a:pt x="383" y="457"/>
                      <a:pt x="397" y="478"/>
                      <a:pt x="451" y="487"/>
                    </a:cubicBezTo>
                    <a:cubicBezTo>
                      <a:pt x="451" y="487"/>
                      <a:pt x="460" y="512"/>
                      <a:pt x="440" y="534"/>
                    </a:cubicBezTo>
                    <a:cubicBezTo>
                      <a:pt x="420" y="557"/>
                      <a:pt x="401" y="603"/>
                      <a:pt x="368" y="644"/>
                    </a:cubicBezTo>
                    <a:cubicBezTo>
                      <a:pt x="336" y="684"/>
                      <a:pt x="318" y="721"/>
                      <a:pt x="325" y="835"/>
                    </a:cubicBezTo>
                    <a:cubicBezTo>
                      <a:pt x="332" y="948"/>
                      <a:pt x="323" y="1170"/>
                      <a:pt x="288" y="1203"/>
                    </a:cubicBezTo>
                    <a:cubicBezTo>
                      <a:pt x="253" y="1235"/>
                      <a:pt x="167" y="1394"/>
                      <a:pt x="170" y="1440"/>
                    </a:cubicBezTo>
                    <a:cubicBezTo>
                      <a:pt x="173" y="1486"/>
                      <a:pt x="172" y="1541"/>
                      <a:pt x="186" y="1576"/>
                    </a:cubicBezTo>
                    <a:cubicBezTo>
                      <a:pt x="200" y="1611"/>
                      <a:pt x="210" y="1653"/>
                      <a:pt x="203" y="1680"/>
                    </a:cubicBezTo>
                    <a:cubicBezTo>
                      <a:pt x="189" y="1732"/>
                      <a:pt x="215" y="1877"/>
                      <a:pt x="198" y="1902"/>
                    </a:cubicBezTo>
                    <a:cubicBezTo>
                      <a:pt x="182" y="1927"/>
                      <a:pt x="106" y="2028"/>
                      <a:pt x="96" y="2090"/>
                    </a:cubicBezTo>
                    <a:cubicBezTo>
                      <a:pt x="86" y="2152"/>
                      <a:pt x="73" y="2295"/>
                      <a:pt x="42" y="2353"/>
                    </a:cubicBezTo>
                    <a:cubicBezTo>
                      <a:pt x="12" y="2410"/>
                      <a:pt x="0" y="2454"/>
                      <a:pt x="21" y="2482"/>
                    </a:cubicBezTo>
                    <a:cubicBezTo>
                      <a:pt x="42" y="2510"/>
                      <a:pt x="75" y="2514"/>
                      <a:pt x="121" y="2504"/>
                    </a:cubicBezTo>
                    <a:cubicBezTo>
                      <a:pt x="167" y="2494"/>
                      <a:pt x="214" y="2465"/>
                      <a:pt x="242" y="2465"/>
                    </a:cubicBezTo>
                    <a:cubicBezTo>
                      <a:pt x="270" y="2465"/>
                      <a:pt x="276" y="2464"/>
                      <a:pt x="287" y="2457"/>
                    </a:cubicBezTo>
                    <a:cubicBezTo>
                      <a:pt x="298" y="2450"/>
                      <a:pt x="306" y="2450"/>
                      <a:pt x="316" y="2450"/>
                    </a:cubicBezTo>
                    <a:cubicBezTo>
                      <a:pt x="326" y="2450"/>
                      <a:pt x="370" y="2441"/>
                      <a:pt x="367" y="2421"/>
                    </a:cubicBezTo>
                    <a:cubicBezTo>
                      <a:pt x="364" y="2402"/>
                      <a:pt x="329" y="2404"/>
                      <a:pt x="318" y="2402"/>
                    </a:cubicBezTo>
                    <a:cubicBezTo>
                      <a:pt x="318" y="2402"/>
                      <a:pt x="306" y="2390"/>
                      <a:pt x="297" y="2391"/>
                    </a:cubicBezTo>
                    <a:cubicBezTo>
                      <a:pt x="288" y="2392"/>
                      <a:pt x="276" y="2401"/>
                      <a:pt x="270" y="2399"/>
                    </a:cubicBezTo>
                    <a:cubicBezTo>
                      <a:pt x="265" y="2398"/>
                      <a:pt x="196" y="2372"/>
                      <a:pt x="194" y="2367"/>
                    </a:cubicBezTo>
                    <a:cubicBezTo>
                      <a:pt x="192" y="2362"/>
                      <a:pt x="258" y="2185"/>
                      <a:pt x="280" y="2143"/>
                    </a:cubicBezTo>
                    <a:cubicBezTo>
                      <a:pt x="302" y="2101"/>
                      <a:pt x="352" y="1974"/>
                      <a:pt x="364" y="1958"/>
                    </a:cubicBezTo>
                    <a:cubicBezTo>
                      <a:pt x="376" y="1942"/>
                      <a:pt x="394" y="1900"/>
                      <a:pt x="391" y="1867"/>
                    </a:cubicBezTo>
                    <a:cubicBezTo>
                      <a:pt x="388" y="1834"/>
                      <a:pt x="401" y="1768"/>
                      <a:pt x="401" y="1768"/>
                    </a:cubicBezTo>
                    <a:cubicBezTo>
                      <a:pt x="401" y="1768"/>
                      <a:pt x="478" y="1868"/>
                      <a:pt x="491" y="1887"/>
                    </a:cubicBezTo>
                    <a:cubicBezTo>
                      <a:pt x="504" y="1906"/>
                      <a:pt x="577" y="1982"/>
                      <a:pt x="566" y="2051"/>
                    </a:cubicBezTo>
                    <a:cubicBezTo>
                      <a:pt x="555" y="2120"/>
                      <a:pt x="525" y="2186"/>
                      <a:pt x="556" y="2288"/>
                    </a:cubicBezTo>
                    <a:cubicBezTo>
                      <a:pt x="587" y="2390"/>
                      <a:pt x="618" y="2508"/>
                      <a:pt x="603" y="2556"/>
                    </a:cubicBezTo>
                    <a:cubicBezTo>
                      <a:pt x="588" y="2604"/>
                      <a:pt x="574" y="2649"/>
                      <a:pt x="601" y="2676"/>
                    </a:cubicBezTo>
                    <a:cubicBezTo>
                      <a:pt x="628" y="2703"/>
                      <a:pt x="689" y="2693"/>
                      <a:pt x="714" y="2701"/>
                    </a:cubicBezTo>
                    <a:cubicBezTo>
                      <a:pt x="739" y="2709"/>
                      <a:pt x="824" y="2737"/>
                      <a:pt x="852" y="2732"/>
                    </a:cubicBezTo>
                    <a:cubicBezTo>
                      <a:pt x="880" y="2727"/>
                      <a:pt x="888" y="2732"/>
                      <a:pt x="895" y="2736"/>
                    </a:cubicBezTo>
                    <a:cubicBezTo>
                      <a:pt x="902" y="2740"/>
                      <a:pt x="930" y="2752"/>
                      <a:pt x="936" y="2730"/>
                    </a:cubicBezTo>
                    <a:cubicBezTo>
                      <a:pt x="936" y="2730"/>
                      <a:pt x="950" y="2736"/>
                      <a:pt x="959" y="2728"/>
                    </a:cubicBezTo>
                    <a:cubicBezTo>
                      <a:pt x="969" y="2721"/>
                      <a:pt x="964" y="2712"/>
                      <a:pt x="964" y="2712"/>
                    </a:cubicBezTo>
                    <a:cubicBezTo>
                      <a:pt x="964" y="2712"/>
                      <a:pt x="973" y="2713"/>
                      <a:pt x="978" y="2708"/>
                    </a:cubicBezTo>
                    <a:cubicBezTo>
                      <a:pt x="983" y="2704"/>
                      <a:pt x="981" y="2696"/>
                      <a:pt x="981" y="2696"/>
                    </a:cubicBezTo>
                    <a:cubicBezTo>
                      <a:pt x="981" y="2696"/>
                      <a:pt x="989" y="2695"/>
                      <a:pt x="994" y="2691"/>
                    </a:cubicBezTo>
                    <a:cubicBezTo>
                      <a:pt x="999" y="2687"/>
                      <a:pt x="999" y="2681"/>
                      <a:pt x="999" y="2681"/>
                    </a:cubicBezTo>
                    <a:cubicBezTo>
                      <a:pt x="999" y="2681"/>
                      <a:pt x="1018" y="2678"/>
                      <a:pt x="1016" y="2661"/>
                    </a:cubicBezTo>
                    <a:cubicBezTo>
                      <a:pt x="1014" y="2644"/>
                      <a:pt x="1010" y="2642"/>
                      <a:pt x="1006" y="2640"/>
                    </a:cubicBezTo>
                    <a:cubicBezTo>
                      <a:pt x="978" y="2638"/>
                      <a:pt x="978" y="2638"/>
                      <a:pt x="978" y="2638"/>
                    </a:cubicBezTo>
                    <a:cubicBezTo>
                      <a:pt x="978" y="2638"/>
                      <a:pt x="958" y="2633"/>
                      <a:pt x="954" y="2629"/>
                    </a:cubicBezTo>
                    <a:cubicBezTo>
                      <a:pt x="950" y="2625"/>
                      <a:pt x="819" y="2561"/>
                      <a:pt x="798" y="2545"/>
                    </a:cubicBezTo>
                    <a:cubicBezTo>
                      <a:pt x="777" y="2529"/>
                      <a:pt x="756" y="2530"/>
                      <a:pt x="749" y="2426"/>
                    </a:cubicBezTo>
                    <a:cubicBezTo>
                      <a:pt x="742" y="2322"/>
                      <a:pt x="751" y="2060"/>
                      <a:pt x="752" y="2047"/>
                    </a:cubicBezTo>
                    <a:cubicBezTo>
                      <a:pt x="753" y="2034"/>
                      <a:pt x="757" y="2001"/>
                      <a:pt x="755" y="1983"/>
                    </a:cubicBezTo>
                    <a:cubicBezTo>
                      <a:pt x="753" y="1965"/>
                      <a:pt x="760" y="1924"/>
                      <a:pt x="738" y="1892"/>
                    </a:cubicBezTo>
                    <a:cubicBezTo>
                      <a:pt x="716" y="1860"/>
                      <a:pt x="707" y="1809"/>
                      <a:pt x="703" y="1789"/>
                    </a:cubicBezTo>
                    <a:cubicBezTo>
                      <a:pt x="686" y="1707"/>
                      <a:pt x="602" y="1542"/>
                      <a:pt x="604" y="1517"/>
                    </a:cubicBezTo>
                    <a:cubicBezTo>
                      <a:pt x="604" y="1517"/>
                      <a:pt x="628" y="1482"/>
                      <a:pt x="629" y="1476"/>
                    </a:cubicBezTo>
                    <a:cubicBezTo>
                      <a:pt x="629" y="1476"/>
                      <a:pt x="677" y="1526"/>
                      <a:pt x="679" y="1533"/>
                    </a:cubicBezTo>
                    <a:cubicBezTo>
                      <a:pt x="681" y="1540"/>
                      <a:pt x="675" y="1559"/>
                      <a:pt x="698" y="1574"/>
                    </a:cubicBezTo>
                    <a:cubicBezTo>
                      <a:pt x="721" y="1589"/>
                      <a:pt x="715" y="1620"/>
                      <a:pt x="742" y="1642"/>
                    </a:cubicBezTo>
                    <a:cubicBezTo>
                      <a:pt x="751" y="1650"/>
                      <a:pt x="753" y="1671"/>
                      <a:pt x="753" y="1671"/>
                    </a:cubicBezTo>
                    <a:cubicBezTo>
                      <a:pt x="753" y="1671"/>
                      <a:pt x="739" y="1676"/>
                      <a:pt x="740" y="1684"/>
                    </a:cubicBezTo>
                    <a:cubicBezTo>
                      <a:pt x="741" y="1692"/>
                      <a:pt x="750" y="1706"/>
                      <a:pt x="759" y="1708"/>
                    </a:cubicBezTo>
                    <a:cubicBezTo>
                      <a:pt x="767" y="1711"/>
                      <a:pt x="787" y="1704"/>
                      <a:pt x="788" y="1696"/>
                    </a:cubicBezTo>
                    <a:cubicBezTo>
                      <a:pt x="788" y="1696"/>
                      <a:pt x="813" y="1699"/>
                      <a:pt x="819" y="1681"/>
                    </a:cubicBezTo>
                    <a:cubicBezTo>
                      <a:pt x="819" y="1681"/>
                      <a:pt x="846" y="1683"/>
                      <a:pt x="851" y="1653"/>
                    </a:cubicBezTo>
                    <a:cubicBezTo>
                      <a:pt x="851" y="1653"/>
                      <a:pt x="879" y="1644"/>
                      <a:pt x="874" y="1624"/>
                    </a:cubicBezTo>
                    <a:cubicBezTo>
                      <a:pt x="874" y="1624"/>
                      <a:pt x="884" y="1617"/>
                      <a:pt x="876" y="1592"/>
                    </a:cubicBezTo>
                    <a:cubicBezTo>
                      <a:pt x="869" y="1567"/>
                      <a:pt x="859" y="1561"/>
                      <a:pt x="852" y="1552"/>
                    </a:cubicBezTo>
                    <a:cubicBezTo>
                      <a:pt x="845" y="1544"/>
                      <a:pt x="825" y="1509"/>
                      <a:pt x="811" y="1498"/>
                    </a:cubicBezTo>
                    <a:cubicBezTo>
                      <a:pt x="796" y="1486"/>
                      <a:pt x="767" y="1470"/>
                      <a:pt x="747" y="1439"/>
                    </a:cubicBezTo>
                    <a:cubicBezTo>
                      <a:pt x="728" y="1407"/>
                      <a:pt x="686" y="1322"/>
                      <a:pt x="686" y="1322"/>
                    </a:cubicBezTo>
                    <a:cubicBezTo>
                      <a:pt x="686" y="1322"/>
                      <a:pt x="739" y="1172"/>
                      <a:pt x="711" y="999"/>
                    </a:cubicBezTo>
                    <a:cubicBezTo>
                      <a:pt x="694" y="888"/>
                      <a:pt x="710" y="800"/>
                      <a:pt x="671" y="747"/>
                    </a:cubicBezTo>
                    <a:cubicBezTo>
                      <a:pt x="633" y="693"/>
                      <a:pt x="627" y="693"/>
                      <a:pt x="631" y="661"/>
                    </a:cubicBezTo>
                    <a:cubicBezTo>
                      <a:pt x="635" y="629"/>
                      <a:pt x="655" y="608"/>
                      <a:pt x="685" y="612"/>
                    </a:cubicBezTo>
                    <a:cubicBezTo>
                      <a:pt x="714" y="616"/>
                      <a:pt x="798" y="631"/>
                      <a:pt x="798" y="576"/>
                    </a:cubicBezTo>
                    <a:cubicBezTo>
                      <a:pt x="798" y="550"/>
                      <a:pt x="797" y="545"/>
                      <a:pt x="805" y="544"/>
                    </a:cubicBezTo>
                    <a:cubicBezTo>
                      <a:pt x="813" y="543"/>
                      <a:pt x="823" y="536"/>
                      <a:pt x="816" y="523"/>
                    </a:cubicBezTo>
                    <a:cubicBezTo>
                      <a:pt x="816" y="523"/>
                      <a:pt x="834" y="515"/>
                      <a:pt x="836" y="509"/>
                    </a:cubicBezTo>
                    <a:cubicBezTo>
                      <a:pt x="839" y="503"/>
                      <a:pt x="831" y="490"/>
                      <a:pt x="829" y="485"/>
                    </a:cubicBezTo>
                    <a:cubicBezTo>
                      <a:pt x="828" y="481"/>
                      <a:pt x="835" y="474"/>
                      <a:pt x="841" y="471"/>
                    </a:cubicBezTo>
                    <a:cubicBezTo>
                      <a:pt x="847" y="468"/>
                      <a:pt x="873" y="455"/>
                      <a:pt x="862" y="436"/>
                    </a:cubicBezTo>
                    <a:cubicBezTo>
                      <a:pt x="852" y="417"/>
                      <a:pt x="836" y="397"/>
                      <a:pt x="843" y="375"/>
                    </a:cubicBezTo>
                    <a:cubicBezTo>
                      <a:pt x="850" y="353"/>
                      <a:pt x="871" y="337"/>
                      <a:pt x="872" y="312"/>
                    </a:cubicBezTo>
                    <a:cubicBezTo>
                      <a:pt x="873" y="304"/>
                      <a:pt x="873" y="283"/>
                      <a:pt x="873" y="283"/>
                    </a:cubicBezTo>
                    <a:lnTo>
                      <a:pt x="886" y="282"/>
                    </a:ln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auto">
              <a:xfrm>
                <a:off x="3651" y="728"/>
                <a:ext cx="362" cy="1335"/>
              </a:xfrm>
              <a:custGeom>
                <a:avLst/>
                <a:gdLst>
                  <a:gd name="T0" fmla="*/ 235 w 235"/>
                  <a:gd name="T1" fmla="*/ 10 h 869"/>
                  <a:gd name="T2" fmla="*/ 231 w 235"/>
                  <a:gd name="T3" fmla="*/ 33 h 869"/>
                  <a:gd name="T4" fmla="*/ 223 w 235"/>
                  <a:gd name="T5" fmla="*/ 51 h 869"/>
                  <a:gd name="T6" fmla="*/ 215 w 235"/>
                  <a:gd name="T7" fmla="*/ 73 h 869"/>
                  <a:gd name="T8" fmla="*/ 206 w 235"/>
                  <a:gd name="T9" fmla="*/ 96 h 869"/>
                  <a:gd name="T10" fmla="*/ 197 w 235"/>
                  <a:gd name="T11" fmla="*/ 116 h 869"/>
                  <a:gd name="T12" fmla="*/ 185 w 235"/>
                  <a:gd name="T13" fmla="*/ 139 h 869"/>
                  <a:gd name="T14" fmla="*/ 174 w 235"/>
                  <a:gd name="T15" fmla="*/ 159 h 869"/>
                  <a:gd name="T16" fmla="*/ 163 w 235"/>
                  <a:gd name="T17" fmla="*/ 182 h 869"/>
                  <a:gd name="T18" fmla="*/ 153 w 235"/>
                  <a:gd name="T19" fmla="*/ 204 h 869"/>
                  <a:gd name="T20" fmla="*/ 144 w 235"/>
                  <a:gd name="T21" fmla="*/ 232 h 869"/>
                  <a:gd name="T22" fmla="*/ 136 w 235"/>
                  <a:gd name="T23" fmla="*/ 271 h 869"/>
                  <a:gd name="T24" fmla="*/ 133 w 235"/>
                  <a:gd name="T25" fmla="*/ 312 h 869"/>
                  <a:gd name="T26" fmla="*/ 132 w 235"/>
                  <a:gd name="T27" fmla="*/ 359 h 869"/>
                  <a:gd name="T28" fmla="*/ 137 w 235"/>
                  <a:gd name="T29" fmla="*/ 400 h 869"/>
                  <a:gd name="T30" fmla="*/ 141 w 235"/>
                  <a:gd name="T31" fmla="*/ 450 h 869"/>
                  <a:gd name="T32" fmla="*/ 148 w 235"/>
                  <a:gd name="T33" fmla="*/ 496 h 869"/>
                  <a:gd name="T34" fmla="*/ 152 w 235"/>
                  <a:gd name="T35" fmla="*/ 549 h 869"/>
                  <a:gd name="T36" fmla="*/ 156 w 235"/>
                  <a:gd name="T37" fmla="*/ 603 h 869"/>
                  <a:gd name="T38" fmla="*/ 153 w 235"/>
                  <a:gd name="T39" fmla="*/ 660 h 869"/>
                  <a:gd name="T40" fmla="*/ 135 w 235"/>
                  <a:gd name="T41" fmla="*/ 719 h 869"/>
                  <a:gd name="T42" fmla="*/ 115 w 235"/>
                  <a:gd name="T43" fmla="*/ 771 h 869"/>
                  <a:gd name="T44" fmla="*/ 85 w 235"/>
                  <a:gd name="T45" fmla="*/ 822 h 869"/>
                  <a:gd name="T46" fmla="*/ 55 w 235"/>
                  <a:gd name="T47" fmla="*/ 864 h 869"/>
                  <a:gd name="T48" fmla="*/ 0 w 235"/>
                  <a:gd name="T49" fmla="*/ 833 h 869"/>
                  <a:gd name="T50" fmla="*/ 7 w 235"/>
                  <a:gd name="T51" fmla="*/ 825 h 869"/>
                  <a:gd name="T52" fmla="*/ 38 w 235"/>
                  <a:gd name="T53" fmla="*/ 791 h 869"/>
                  <a:gd name="T54" fmla="*/ 65 w 235"/>
                  <a:gd name="T55" fmla="*/ 747 h 869"/>
                  <a:gd name="T56" fmla="*/ 84 w 235"/>
                  <a:gd name="T57" fmla="*/ 704 h 869"/>
                  <a:gd name="T58" fmla="*/ 98 w 235"/>
                  <a:gd name="T59" fmla="*/ 657 h 869"/>
                  <a:gd name="T60" fmla="*/ 100 w 235"/>
                  <a:gd name="T61" fmla="*/ 602 h 869"/>
                  <a:gd name="T62" fmla="*/ 101 w 235"/>
                  <a:gd name="T63" fmla="*/ 550 h 869"/>
                  <a:gd name="T64" fmla="*/ 96 w 235"/>
                  <a:gd name="T65" fmla="*/ 498 h 869"/>
                  <a:gd name="T66" fmla="*/ 90 w 235"/>
                  <a:gd name="T67" fmla="*/ 452 h 869"/>
                  <a:gd name="T68" fmla="*/ 88 w 235"/>
                  <a:gd name="T69" fmla="*/ 404 h 869"/>
                  <a:gd name="T70" fmla="*/ 86 w 235"/>
                  <a:gd name="T71" fmla="*/ 360 h 869"/>
                  <a:gd name="T72" fmla="*/ 87 w 235"/>
                  <a:gd name="T73" fmla="*/ 309 h 869"/>
                  <a:gd name="T74" fmla="*/ 90 w 235"/>
                  <a:gd name="T75" fmla="*/ 260 h 869"/>
                  <a:gd name="T76" fmla="*/ 105 w 235"/>
                  <a:gd name="T77" fmla="*/ 214 h 869"/>
                  <a:gd name="T78" fmla="*/ 121 w 235"/>
                  <a:gd name="T79" fmla="*/ 181 h 869"/>
                  <a:gd name="T80" fmla="*/ 137 w 235"/>
                  <a:gd name="T81" fmla="*/ 152 h 869"/>
                  <a:gd name="T82" fmla="*/ 152 w 235"/>
                  <a:gd name="T83" fmla="*/ 131 h 869"/>
                  <a:gd name="T84" fmla="*/ 167 w 235"/>
                  <a:gd name="T85" fmla="*/ 113 h 869"/>
                  <a:gd name="T86" fmla="*/ 177 w 235"/>
                  <a:gd name="T87" fmla="*/ 94 h 869"/>
                  <a:gd name="T88" fmla="*/ 185 w 235"/>
                  <a:gd name="T89" fmla="*/ 73 h 869"/>
                  <a:gd name="T90" fmla="*/ 194 w 235"/>
                  <a:gd name="T91" fmla="*/ 52 h 869"/>
                  <a:gd name="T92" fmla="*/ 201 w 235"/>
                  <a:gd name="T93" fmla="*/ 32 h 869"/>
                  <a:gd name="T94" fmla="*/ 206 w 235"/>
                  <a:gd name="T95" fmla="*/ 15 h 869"/>
                  <a:gd name="T96" fmla="*/ 213 w 235"/>
                  <a:gd name="T97" fmla="*/ 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5" h="869">
                    <a:moveTo>
                      <a:pt x="235" y="4"/>
                    </a:move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0"/>
                      <a:pt x="235" y="16"/>
                      <a:pt x="234" y="20"/>
                    </a:cubicBezTo>
                    <a:cubicBezTo>
                      <a:pt x="231" y="33"/>
                      <a:pt x="231" y="33"/>
                      <a:pt x="231" y="33"/>
                    </a:cubicBezTo>
                    <a:cubicBezTo>
                      <a:pt x="231" y="33"/>
                      <a:pt x="231" y="37"/>
                      <a:pt x="229" y="39"/>
                    </a:cubicBezTo>
                    <a:cubicBezTo>
                      <a:pt x="223" y="51"/>
                      <a:pt x="223" y="51"/>
                      <a:pt x="223" y="51"/>
                    </a:cubicBezTo>
                    <a:cubicBezTo>
                      <a:pt x="223" y="51"/>
                      <a:pt x="223" y="55"/>
                      <a:pt x="221" y="58"/>
                    </a:cubicBezTo>
                    <a:cubicBezTo>
                      <a:pt x="215" y="73"/>
                      <a:pt x="215" y="73"/>
                      <a:pt x="215" y="73"/>
                    </a:cubicBezTo>
                    <a:cubicBezTo>
                      <a:pt x="215" y="73"/>
                      <a:pt x="216" y="77"/>
                      <a:pt x="214" y="81"/>
                    </a:cubicBezTo>
                    <a:cubicBezTo>
                      <a:pt x="206" y="96"/>
                      <a:pt x="206" y="96"/>
                      <a:pt x="206" y="96"/>
                    </a:cubicBezTo>
                    <a:cubicBezTo>
                      <a:pt x="206" y="96"/>
                      <a:pt x="206" y="98"/>
                      <a:pt x="204" y="99"/>
                    </a:cubicBezTo>
                    <a:cubicBezTo>
                      <a:pt x="197" y="116"/>
                      <a:pt x="197" y="116"/>
                      <a:pt x="197" y="116"/>
                    </a:cubicBezTo>
                    <a:cubicBezTo>
                      <a:pt x="197" y="116"/>
                      <a:pt x="196" y="120"/>
                      <a:pt x="194" y="120"/>
                    </a:cubicBezTo>
                    <a:cubicBezTo>
                      <a:pt x="185" y="139"/>
                      <a:pt x="185" y="139"/>
                      <a:pt x="185" y="139"/>
                    </a:cubicBezTo>
                    <a:cubicBezTo>
                      <a:pt x="185" y="139"/>
                      <a:pt x="185" y="141"/>
                      <a:pt x="184" y="141"/>
                    </a:cubicBezTo>
                    <a:cubicBezTo>
                      <a:pt x="174" y="159"/>
                      <a:pt x="174" y="159"/>
                      <a:pt x="174" y="159"/>
                    </a:cubicBezTo>
                    <a:cubicBezTo>
                      <a:pt x="174" y="159"/>
                      <a:pt x="175" y="163"/>
                      <a:pt x="173" y="163"/>
                    </a:cubicBezTo>
                    <a:cubicBezTo>
                      <a:pt x="163" y="182"/>
                      <a:pt x="163" y="182"/>
                      <a:pt x="163" y="182"/>
                    </a:cubicBezTo>
                    <a:cubicBezTo>
                      <a:pt x="163" y="182"/>
                      <a:pt x="164" y="185"/>
                      <a:pt x="162" y="186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3" y="204"/>
                      <a:pt x="154" y="208"/>
                      <a:pt x="152" y="208"/>
                    </a:cubicBezTo>
                    <a:cubicBezTo>
                      <a:pt x="144" y="232"/>
                      <a:pt x="144" y="232"/>
                      <a:pt x="144" y="232"/>
                    </a:cubicBezTo>
                    <a:cubicBezTo>
                      <a:pt x="144" y="232"/>
                      <a:pt x="145" y="234"/>
                      <a:pt x="143" y="236"/>
                    </a:cubicBezTo>
                    <a:cubicBezTo>
                      <a:pt x="136" y="271"/>
                      <a:pt x="136" y="271"/>
                      <a:pt x="136" y="271"/>
                    </a:cubicBezTo>
                    <a:cubicBezTo>
                      <a:pt x="136" y="271"/>
                      <a:pt x="137" y="278"/>
                      <a:pt x="134" y="278"/>
                    </a:cubicBezTo>
                    <a:cubicBezTo>
                      <a:pt x="133" y="312"/>
                      <a:pt x="133" y="312"/>
                      <a:pt x="133" y="312"/>
                    </a:cubicBezTo>
                    <a:cubicBezTo>
                      <a:pt x="133" y="312"/>
                      <a:pt x="134" y="317"/>
                      <a:pt x="132" y="319"/>
                    </a:cubicBezTo>
                    <a:cubicBezTo>
                      <a:pt x="132" y="359"/>
                      <a:pt x="132" y="359"/>
                      <a:pt x="132" y="359"/>
                    </a:cubicBezTo>
                    <a:cubicBezTo>
                      <a:pt x="132" y="359"/>
                      <a:pt x="135" y="365"/>
                      <a:pt x="133" y="368"/>
                    </a:cubicBezTo>
                    <a:cubicBezTo>
                      <a:pt x="137" y="400"/>
                      <a:pt x="137" y="400"/>
                      <a:pt x="137" y="400"/>
                    </a:cubicBezTo>
                    <a:cubicBezTo>
                      <a:pt x="137" y="400"/>
                      <a:pt x="139" y="407"/>
                      <a:pt x="139" y="413"/>
                    </a:cubicBezTo>
                    <a:cubicBezTo>
                      <a:pt x="141" y="450"/>
                      <a:pt x="141" y="450"/>
                      <a:pt x="141" y="450"/>
                    </a:cubicBezTo>
                    <a:cubicBezTo>
                      <a:pt x="141" y="450"/>
                      <a:pt x="143" y="455"/>
                      <a:pt x="142" y="458"/>
                    </a:cubicBezTo>
                    <a:cubicBezTo>
                      <a:pt x="148" y="496"/>
                      <a:pt x="148" y="496"/>
                      <a:pt x="148" y="496"/>
                    </a:cubicBezTo>
                    <a:cubicBezTo>
                      <a:pt x="148" y="496"/>
                      <a:pt x="150" y="501"/>
                      <a:pt x="149" y="506"/>
                    </a:cubicBezTo>
                    <a:cubicBezTo>
                      <a:pt x="152" y="549"/>
                      <a:pt x="152" y="549"/>
                      <a:pt x="152" y="549"/>
                    </a:cubicBezTo>
                    <a:cubicBezTo>
                      <a:pt x="152" y="549"/>
                      <a:pt x="155" y="556"/>
                      <a:pt x="154" y="561"/>
                    </a:cubicBezTo>
                    <a:cubicBezTo>
                      <a:pt x="156" y="603"/>
                      <a:pt x="156" y="603"/>
                      <a:pt x="156" y="603"/>
                    </a:cubicBezTo>
                    <a:cubicBezTo>
                      <a:pt x="156" y="603"/>
                      <a:pt x="158" y="613"/>
                      <a:pt x="155" y="616"/>
                    </a:cubicBezTo>
                    <a:cubicBezTo>
                      <a:pt x="153" y="660"/>
                      <a:pt x="153" y="660"/>
                      <a:pt x="153" y="660"/>
                    </a:cubicBezTo>
                    <a:cubicBezTo>
                      <a:pt x="153" y="660"/>
                      <a:pt x="156" y="669"/>
                      <a:pt x="149" y="680"/>
                    </a:cubicBezTo>
                    <a:cubicBezTo>
                      <a:pt x="135" y="719"/>
                      <a:pt x="135" y="719"/>
                      <a:pt x="135" y="719"/>
                    </a:cubicBezTo>
                    <a:cubicBezTo>
                      <a:pt x="135" y="719"/>
                      <a:pt x="136" y="727"/>
                      <a:pt x="132" y="736"/>
                    </a:cubicBezTo>
                    <a:cubicBezTo>
                      <a:pt x="115" y="771"/>
                      <a:pt x="115" y="771"/>
                      <a:pt x="115" y="771"/>
                    </a:cubicBezTo>
                    <a:cubicBezTo>
                      <a:pt x="115" y="771"/>
                      <a:pt x="117" y="779"/>
                      <a:pt x="110" y="783"/>
                    </a:cubicBezTo>
                    <a:cubicBezTo>
                      <a:pt x="85" y="822"/>
                      <a:pt x="85" y="822"/>
                      <a:pt x="85" y="822"/>
                    </a:cubicBezTo>
                    <a:cubicBezTo>
                      <a:pt x="85" y="822"/>
                      <a:pt x="84" y="828"/>
                      <a:pt x="80" y="831"/>
                    </a:cubicBezTo>
                    <a:cubicBezTo>
                      <a:pt x="55" y="864"/>
                      <a:pt x="55" y="864"/>
                      <a:pt x="55" y="864"/>
                    </a:cubicBezTo>
                    <a:cubicBezTo>
                      <a:pt x="55" y="864"/>
                      <a:pt x="54" y="867"/>
                      <a:pt x="51" y="869"/>
                    </a:cubicBezTo>
                    <a:cubicBezTo>
                      <a:pt x="0" y="833"/>
                      <a:pt x="0" y="833"/>
                      <a:pt x="0" y="833"/>
                    </a:cubicBezTo>
                    <a:cubicBezTo>
                      <a:pt x="2" y="830"/>
                      <a:pt x="2" y="830"/>
                      <a:pt x="2" y="830"/>
                    </a:cubicBezTo>
                    <a:cubicBezTo>
                      <a:pt x="2" y="830"/>
                      <a:pt x="3" y="825"/>
                      <a:pt x="7" y="825"/>
                    </a:cubicBezTo>
                    <a:cubicBezTo>
                      <a:pt x="34" y="797"/>
                      <a:pt x="34" y="797"/>
                      <a:pt x="34" y="797"/>
                    </a:cubicBezTo>
                    <a:cubicBezTo>
                      <a:pt x="34" y="797"/>
                      <a:pt x="36" y="792"/>
                      <a:pt x="38" y="791"/>
                    </a:cubicBezTo>
                    <a:cubicBezTo>
                      <a:pt x="62" y="757"/>
                      <a:pt x="62" y="757"/>
                      <a:pt x="62" y="757"/>
                    </a:cubicBezTo>
                    <a:cubicBezTo>
                      <a:pt x="62" y="757"/>
                      <a:pt x="63" y="749"/>
                      <a:pt x="65" y="747"/>
                    </a:cubicBezTo>
                    <a:cubicBezTo>
                      <a:pt x="83" y="714"/>
                      <a:pt x="83" y="714"/>
                      <a:pt x="83" y="714"/>
                    </a:cubicBezTo>
                    <a:cubicBezTo>
                      <a:pt x="83" y="714"/>
                      <a:pt x="79" y="709"/>
                      <a:pt x="84" y="704"/>
                    </a:cubicBezTo>
                    <a:cubicBezTo>
                      <a:pt x="95" y="665"/>
                      <a:pt x="95" y="665"/>
                      <a:pt x="95" y="665"/>
                    </a:cubicBezTo>
                    <a:cubicBezTo>
                      <a:pt x="95" y="665"/>
                      <a:pt x="94" y="659"/>
                      <a:pt x="98" y="657"/>
                    </a:cubicBezTo>
                    <a:cubicBezTo>
                      <a:pt x="101" y="615"/>
                      <a:pt x="101" y="615"/>
                      <a:pt x="101" y="615"/>
                    </a:cubicBezTo>
                    <a:cubicBezTo>
                      <a:pt x="101" y="615"/>
                      <a:pt x="97" y="610"/>
                      <a:pt x="100" y="602"/>
                    </a:cubicBezTo>
                    <a:cubicBezTo>
                      <a:pt x="101" y="562"/>
                      <a:pt x="101" y="562"/>
                      <a:pt x="101" y="562"/>
                    </a:cubicBezTo>
                    <a:cubicBezTo>
                      <a:pt x="101" y="562"/>
                      <a:pt x="99" y="553"/>
                      <a:pt x="101" y="550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08"/>
                      <a:pt x="94" y="504"/>
                      <a:pt x="96" y="498"/>
                    </a:cubicBezTo>
                    <a:cubicBezTo>
                      <a:pt x="90" y="461"/>
                      <a:pt x="90" y="461"/>
                      <a:pt x="90" y="461"/>
                    </a:cubicBezTo>
                    <a:cubicBezTo>
                      <a:pt x="90" y="461"/>
                      <a:pt x="88" y="456"/>
                      <a:pt x="90" y="452"/>
                    </a:cubicBezTo>
                    <a:cubicBezTo>
                      <a:pt x="88" y="415"/>
                      <a:pt x="88" y="415"/>
                      <a:pt x="88" y="415"/>
                    </a:cubicBezTo>
                    <a:cubicBezTo>
                      <a:pt x="88" y="415"/>
                      <a:pt x="85" y="408"/>
                      <a:pt x="88" y="404"/>
                    </a:cubicBezTo>
                    <a:cubicBezTo>
                      <a:pt x="87" y="371"/>
                      <a:pt x="87" y="371"/>
                      <a:pt x="87" y="371"/>
                    </a:cubicBezTo>
                    <a:cubicBezTo>
                      <a:pt x="87" y="371"/>
                      <a:pt x="83" y="362"/>
                      <a:pt x="86" y="360"/>
                    </a:cubicBezTo>
                    <a:cubicBezTo>
                      <a:pt x="86" y="319"/>
                      <a:pt x="86" y="319"/>
                      <a:pt x="86" y="319"/>
                    </a:cubicBezTo>
                    <a:cubicBezTo>
                      <a:pt x="86" y="319"/>
                      <a:pt x="83" y="314"/>
                      <a:pt x="87" y="309"/>
                    </a:cubicBezTo>
                    <a:cubicBezTo>
                      <a:pt x="87" y="274"/>
                      <a:pt x="87" y="274"/>
                      <a:pt x="87" y="274"/>
                    </a:cubicBezTo>
                    <a:cubicBezTo>
                      <a:pt x="87" y="274"/>
                      <a:pt x="86" y="264"/>
                      <a:pt x="90" y="260"/>
                    </a:cubicBezTo>
                    <a:cubicBezTo>
                      <a:pt x="102" y="223"/>
                      <a:pt x="102" y="223"/>
                      <a:pt x="102" y="223"/>
                    </a:cubicBezTo>
                    <a:cubicBezTo>
                      <a:pt x="102" y="223"/>
                      <a:pt x="102" y="217"/>
                      <a:pt x="105" y="214"/>
                    </a:cubicBezTo>
                    <a:cubicBezTo>
                      <a:pt x="117" y="189"/>
                      <a:pt x="117" y="189"/>
                      <a:pt x="117" y="189"/>
                    </a:cubicBezTo>
                    <a:cubicBezTo>
                      <a:pt x="117" y="189"/>
                      <a:pt x="117" y="184"/>
                      <a:pt x="121" y="181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132" y="162"/>
                      <a:pt x="131" y="156"/>
                      <a:pt x="137" y="152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2" y="135"/>
                      <a:pt x="149" y="132"/>
                      <a:pt x="152" y="131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3"/>
                      <a:pt x="167" y="113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75" y="98"/>
                      <a:pt x="174" y="94"/>
                      <a:pt x="177" y="94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2" y="76"/>
                      <a:pt x="185" y="73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192" y="58"/>
                      <a:pt x="191" y="55"/>
                      <a:pt x="194" y="52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199" y="34"/>
                      <a:pt x="201" y="32"/>
                    </a:cubicBezTo>
                    <a:cubicBezTo>
                      <a:pt x="206" y="22"/>
                      <a:pt x="206" y="22"/>
                      <a:pt x="206" y="22"/>
                    </a:cubicBezTo>
                    <a:cubicBezTo>
                      <a:pt x="206" y="22"/>
                      <a:pt x="205" y="17"/>
                      <a:pt x="206" y="15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10" y="4"/>
                      <a:pt x="210" y="1"/>
                      <a:pt x="213" y="0"/>
                    </a:cubicBezTo>
                    <a:lnTo>
                      <a:pt x="235" y="4"/>
                    </a:ln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auto">
              <a:xfrm>
                <a:off x="3928" y="700"/>
                <a:ext cx="88" cy="48"/>
              </a:xfrm>
              <a:custGeom>
                <a:avLst/>
                <a:gdLst>
                  <a:gd name="T0" fmla="*/ 56 w 57"/>
                  <a:gd name="T1" fmla="*/ 27 h 31"/>
                  <a:gd name="T2" fmla="*/ 57 w 57"/>
                  <a:gd name="T3" fmla="*/ 15 h 31"/>
                  <a:gd name="T4" fmla="*/ 52 w 57"/>
                  <a:gd name="T5" fmla="*/ 12 h 31"/>
                  <a:gd name="T6" fmla="*/ 31 w 57"/>
                  <a:gd name="T7" fmla="*/ 4 h 31"/>
                  <a:gd name="T8" fmla="*/ 31 w 57"/>
                  <a:gd name="T9" fmla="*/ 8 h 31"/>
                  <a:gd name="T10" fmla="*/ 7 w 57"/>
                  <a:gd name="T11" fmla="*/ 11 h 31"/>
                  <a:gd name="T12" fmla="*/ 3 w 57"/>
                  <a:gd name="T13" fmla="*/ 21 h 31"/>
                  <a:gd name="T14" fmla="*/ 31 w 57"/>
                  <a:gd name="T15" fmla="*/ 15 h 31"/>
                  <a:gd name="T16" fmla="*/ 35 w 57"/>
                  <a:gd name="T17" fmla="*/ 19 h 31"/>
                  <a:gd name="T18" fmla="*/ 56 w 57"/>
                  <a:gd name="T1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1">
                    <a:moveTo>
                      <a:pt x="56" y="27"/>
                    </a:move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4" y="13"/>
                      <a:pt x="52" y="12"/>
                    </a:cubicBezTo>
                    <a:cubicBezTo>
                      <a:pt x="51" y="11"/>
                      <a:pt x="31" y="0"/>
                      <a:pt x="31" y="4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10" y="10"/>
                      <a:pt x="7" y="11"/>
                    </a:cubicBezTo>
                    <a:cubicBezTo>
                      <a:pt x="4" y="12"/>
                      <a:pt x="0" y="21"/>
                      <a:pt x="3" y="21"/>
                    </a:cubicBezTo>
                    <a:cubicBezTo>
                      <a:pt x="6" y="21"/>
                      <a:pt x="28" y="14"/>
                      <a:pt x="31" y="15"/>
                    </a:cubicBezTo>
                    <a:cubicBezTo>
                      <a:pt x="33" y="17"/>
                      <a:pt x="31" y="18"/>
                      <a:pt x="35" y="19"/>
                    </a:cubicBezTo>
                    <a:cubicBezTo>
                      <a:pt x="38" y="20"/>
                      <a:pt x="54" y="31"/>
                      <a:pt x="56" y="27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auto">
              <a:xfrm>
                <a:off x="3911" y="734"/>
                <a:ext cx="100" cy="50"/>
              </a:xfrm>
              <a:custGeom>
                <a:avLst/>
                <a:gdLst>
                  <a:gd name="T0" fmla="*/ 41 w 65"/>
                  <a:gd name="T1" fmla="*/ 0 h 33"/>
                  <a:gd name="T2" fmla="*/ 49 w 65"/>
                  <a:gd name="T3" fmla="*/ 5 h 33"/>
                  <a:gd name="T4" fmla="*/ 62 w 65"/>
                  <a:gd name="T5" fmla="*/ 12 h 33"/>
                  <a:gd name="T6" fmla="*/ 65 w 65"/>
                  <a:gd name="T7" fmla="*/ 18 h 33"/>
                  <a:gd name="T8" fmla="*/ 60 w 65"/>
                  <a:gd name="T9" fmla="*/ 28 h 33"/>
                  <a:gd name="T10" fmla="*/ 42 w 65"/>
                  <a:gd name="T11" fmla="*/ 15 h 33"/>
                  <a:gd name="T12" fmla="*/ 37 w 65"/>
                  <a:gd name="T13" fmla="*/ 10 h 33"/>
                  <a:gd name="T14" fmla="*/ 9 w 65"/>
                  <a:gd name="T15" fmla="*/ 17 h 33"/>
                  <a:gd name="T16" fmla="*/ 0 w 65"/>
                  <a:gd name="T17" fmla="*/ 16 h 33"/>
                  <a:gd name="T18" fmla="*/ 8 w 65"/>
                  <a:gd name="T19" fmla="*/ 7 h 33"/>
                  <a:gd name="T20" fmla="*/ 38 w 65"/>
                  <a:gd name="T21" fmla="*/ 3 h 33"/>
                  <a:gd name="T22" fmla="*/ 41 w 65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33">
                    <a:moveTo>
                      <a:pt x="41" y="0"/>
                    </a:moveTo>
                    <a:cubicBezTo>
                      <a:pt x="43" y="0"/>
                      <a:pt x="46" y="3"/>
                      <a:pt x="49" y="5"/>
                    </a:cubicBezTo>
                    <a:cubicBezTo>
                      <a:pt x="51" y="7"/>
                      <a:pt x="60" y="12"/>
                      <a:pt x="62" y="12"/>
                    </a:cubicBezTo>
                    <a:cubicBezTo>
                      <a:pt x="63" y="13"/>
                      <a:pt x="65" y="15"/>
                      <a:pt x="65" y="18"/>
                    </a:cubicBezTo>
                    <a:cubicBezTo>
                      <a:pt x="65" y="20"/>
                      <a:pt x="64" y="33"/>
                      <a:pt x="60" y="28"/>
                    </a:cubicBezTo>
                    <a:cubicBezTo>
                      <a:pt x="56" y="24"/>
                      <a:pt x="44" y="16"/>
                      <a:pt x="42" y="15"/>
                    </a:cubicBezTo>
                    <a:cubicBezTo>
                      <a:pt x="40" y="14"/>
                      <a:pt x="36" y="12"/>
                      <a:pt x="37" y="10"/>
                    </a:cubicBezTo>
                    <a:cubicBezTo>
                      <a:pt x="38" y="8"/>
                      <a:pt x="13" y="14"/>
                      <a:pt x="9" y="17"/>
                    </a:cubicBezTo>
                    <a:cubicBezTo>
                      <a:pt x="6" y="19"/>
                      <a:pt x="0" y="20"/>
                      <a:pt x="0" y="16"/>
                    </a:cubicBezTo>
                    <a:cubicBezTo>
                      <a:pt x="0" y="12"/>
                      <a:pt x="4" y="8"/>
                      <a:pt x="8" y="7"/>
                    </a:cubicBezTo>
                    <a:cubicBezTo>
                      <a:pt x="11" y="7"/>
                      <a:pt x="36" y="4"/>
                      <a:pt x="38" y="3"/>
                    </a:cubicBezTo>
                    <a:cubicBezTo>
                      <a:pt x="40" y="2"/>
                      <a:pt x="40" y="0"/>
                      <a:pt x="41" y="0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auto">
              <a:xfrm>
                <a:off x="3909" y="760"/>
                <a:ext cx="96" cy="49"/>
              </a:xfrm>
              <a:custGeom>
                <a:avLst/>
                <a:gdLst>
                  <a:gd name="T0" fmla="*/ 37 w 62"/>
                  <a:gd name="T1" fmla="*/ 1 h 32"/>
                  <a:gd name="T2" fmla="*/ 44 w 62"/>
                  <a:gd name="T3" fmla="*/ 4 h 32"/>
                  <a:gd name="T4" fmla="*/ 58 w 62"/>
                  <a:gd name="T5" fmla="*/ 15 h 32"/>
                  <a:gd name="T6" fmla="*/ 61 w 62"/>
                  <a:gd name="T7" fmla="*/ 22 h 32"/>
                  <a:gd name="T8" fmla="*/ 55 w 62"/>
                  <a:gd name="T9" fmla="*/ 29 h 32"/>
                  <a:gd name="T10" fmla="*/ 38 w 62"/>
                  <a:gd name="T11" fmla="*/ 15 h 32"/>
                  <a:gd name="T12" fmla="*/ 33 w 62"/>
                  <a:gd name="T13" fmla="*/ 10 h 32"/>
                  <a:gd name="T14" fmla="*/ 27 w 62"/>
                  <a:gd name="T15" fmla="*/ 9 h 32"/>
                  <a:gd name="T16" fmla="*/ 5 w 62"/>
                  <a:gd name="T17" fmla="*/ 14 h 32"/>
                  <a:gd name="T18" fmla="*/ 4 w 62"/>
                  <a:gd name="T19" fmla="*/ 10 h 32"/>
                  <a:gd name="T20" fmla="*/ 15 w 62"/>
                  <a:gd name="T21" fmla="*/ 5 h 32"/>
                  <a:gd name="T22" fmla="*/ 35 w 62"/>
                  <a:gd name="T23" fmla="*/ 3 h 32"/>
                  <a:gd name="T24" fmla="*/ 37 w 62"/>
                  <a:gd name="T2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32">
                    <a:moveTo>
                      <a:pt x="37" y="1"/>
                    </a:moveTo>
                    <a:cubicBezTo>
                      <a:pt x="39" y="0"/>
                      <a:pt x="42" y="3"/>
                      <a:pt x="44" y="4"/>
                    </a:cubicBezTo>
                    <a:cubicBezTo>
                      <a:pt x="45" y="6"/>
                      <a:pt x="55" y="13"/>
                      <a:pt x="58" y="15"/>
                    </a:cubicBezTo>
                    <a:cubicBezTo>
                      <a:pt x="61" y="17"/>
                      <a:pt x="62" y="19"/>
                      <a:pt x="61" y="22"/>
                    </a:cubicBezTo>
                    <a:cubicBezTo>
                      <a:pt x="61" y="25"/>
                      <a:pt x="57" y="32"/>
                      <a:pt x="55" y="29"/>
                    </a:cubicBezTo>
                    <a:cubicBezTo>
                      <a:pt x="52" y="26"/>
                      <a:pt x="40" y="17"/>
                      <a:pt x="38" y="15"/>
                    </a:cubicBezTo>
                    <a:cubicBezTo>
                      <a:pt x="36" y="14"/>
                      <a:pt x="33" y="13"/>
                      <a:pt x="33" y="10"/>
                    </a:cubicBezTo>
                    <a:cubicBezTo>
                      <a:pt x="34" y="8"/>
                      <a:pt x="31" y="8"/>
                      <a:pt x="27" y="9"/>
                    </a:cubicBezTo>
                    <a:cubicBezTo>
                      <a:pt x="24" y="10"/>
                      <a:pt x="6" y="13"/>
                      <a:pt x="5" y="14"/>
                    </a:cubicBezTo>
                    <a:cubicBezTo>
                      <a:pt x="5" y="15"/>
                      <a:pt x="0" y="13"/>
                      <a:pt x="4" y="10"/>
                    </a:cubicBezTo>
                    <a:cubicBezTo>
                      <a:pt x="8" y="6"/>
                      <a:pt x="12" y="5"/>
                      <a:pt x="15" y="5"/>
                    </a:cubicBezTo>
                    <a:cubicBezTo>
                      <a:pt x="19" y="5"/>
                      <a:pt x="33" y="5"/>
                      <a:pt x="35" y="3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0" name="Freeform 12"/>
              <p:cNvSpPr>
                <a:spLocks/>
              </p:cNvSpPr>
              <p:nvPr/>
            </p:nvSpPr>
            <p:spPr bwMode="auto">
              <a:xfrm>
                <a:off x="3897" y="786"/>
                <a:ext cx="94" cy="55"/>
              </a:xfrm>
              <a:custGeom>
                <a:avLst/>
                <a:gdLst>
                  <a:gd name="T0" fmla="*/ 39 w 61"/>
                  <a:gd name="T1" fmla="*/ 1 h 36"/>
                  <a:gd name="T2" fmla="*/ 43 w 61"/>
                  <a:gd name="T3" fmla="*/ 3 h 36"/>
                  <a:gd name="T4" fmla="*/ 61 w 61"/>
                  <a:gd name="T5" fmla="*/ 20 h 36"/>
                  <a:gd name="T6" fmla="*/ 59 w 61"/>
                  <a:gd name="T7" fmla="*/ 31 h 36"/>
                  <a:gd name="T8" fmla="*/ 54 w 61"/>
                  <a:gd name="T9" fmla="*/ 35 h 36"/>
                  <a:gd name="T10" fmla="*/ 37 w 61"/>
                  <a:gd name="T11" fmla="*/ 17 h 36"/>
                  <a:gd name="T12" fmla="*/ 34 w 61"/>
                  <a:gd name="T13" fmla="*/ 12 h 36"/>
                  <a:gd name="T14" fmla="*/ 33 w 61"/>
                  <a:gd name="T15" fmla="*/ 9 h 36"/>
                  <a:gd name="T16" fmla="*/ 9 w 61"/>
                  <a:gd name="T17" fmla="*/ 14 h 36"/>
                  <a:gd name="T18" fmla="*/ 2 w 61"/>
                  <a:gd name="T19" fmla="*/ 12 h 36"/>
                  <a:gd name="T20" fmla="*/ 11 w 61"/>
                  <a:gd name="T21" fmla="*/ 7 h 36"/>
                  <a:gd name="T22" fmla="*/ 34 w 61"/>
                  <a:gd name="T23" fmla="*/ 3 h 36"/>
                  <a:gd name="T24" fmla="*/ 39 w 61"/>
                  <a:gd name="T2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36">
                    <a:moveTo>
                      <a:pt x="39" y="1"/>
                    </a:moveTo>
                    <a:cubicBezTo>
                      <a:pt x="41" y="0"/>
                      <a:pt x="42" y="1"/>
                      <a:pt x="43" y="3"/>
                    </a:cubicBezTo>
                    <a:cubicBezTo>
                      <a:pt x="45" y="5"/>
                      <a:pt x="61" y="16"/>
                      <a:pt x="61" y="20"/>
                    </a:cubicBezTo>
                    <a:cubicBezTo>
                      <a:pt x="61" y="24"/>
                      <a:pt x="59" y="28"/>
                      <a:pt x="59" y="31"/>
                    </a:cubicBezTo>
                    <a:cubicBezTo>
                      <a:pt x="58" y="35"/>
                      <a:pt x="56" y="36"/>
                      <a:pt x="54" y="35"/>
                    </a:cubicBezTo>
                    <a:cubicBezTo>
                      <a:pt x="53" y="33"/>
                      <a:pt x="38" y="19"/>
                      <a:pt x="37" y="17"/>
                    </a:cubicBezTo>
                    <a:cubicBezTo>
                      <a:pt x="35" y="16"/>
                      <a:pt x="34" y="14"/>
                      <a:pt x="34" y="12"/>
                    </a:cubicBezTo>
                    <a:cubicBezTo>
                      <a:pt x="35" y="10"/>
                      <a:pt x="35" y="9"/>
                      <a:pt x="33" y="9"/>
                    </a:cubicBezTo>
                    <a:cubicBezTo>
                      <a:pt x="31" y="9"/>
                      <a:pt x="12" y="13"/>
                      <a:pt x="9" y="14"/>
                    </a:cubicBezTo>
                    <a:cubicBezTo>
                      <a:pt x="6" y="15"/>
                      <a:pt x="0" y="15"/>
                      <a:pt x="2" y="12"/>
                    </a:cubicBezTo>
                    <a:cubicBezTo>
                      <a:pt x="4" y="9"/>
                      <a:pt x="3" y="8"/>
                      <a:pt x="11" y="7"/>
                    </a:cubicBezTo>
                    <a:cubicBezTo>
                      <a:pt x="18" y="5"/>
                      <a:pt x="31" y="4"/>
                      <a:pt x="34" y="3"/>
                    </a:cubicBezTo>
                    <a:cubicBezTo>
                      <a:pt x="37" y="2"/>
                      <a:pt x="39" y="1"/>
                      <a:pt x="39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auto">
              <a:xfrm>
                <a:off x="3882" y="815"/>
                <a:ext cx="100" cy="62"/>
              </a:xfrm>
              <a:custGeom>
                <a:avLst/>
                <a:gdLst>
                  <a:gd name="T0" fmla="*/ 42 w 65"/>
                  <a:gd name="T1" fmla="*/ 1 h 40"/>
                  <a:gd name="T2" fmla="*/ 47 w 65"/>
                  <a:gd name="T3" fmla="*/ 6 h 40"/>
                  <a:gd name="T4" fmla="*/ 61 w 65"/>
                  <a:gd name="T5" fmla="*/ 19 h 40"/>
                  <a:gd name="T6" fmla="*/ 64 w 65"/>
                  <a:gd name="T7" fmla="*/ 27 h 40"/>
                  <a:gd name="T8" fmla="*/ 59 w 65"/>
                  <a:gd name="T9" fmla="*/ 38 h 40"/>
                  <a:gd name="T10" fmla="*/ 54 w 65"/>
                  <a:gd name="T11" fmla="*/ 37 h 40"/>
                  <a:gd name="T12" fmla="*/ 38 w 65"/>
                  <a:gd name="T13" fmla="*/ 19 h 40"/>
                  <a:gd name="T14" fmla="*/ 35 w 65"/>
                  <a:gd name="T15" fmla="*/ 14 h 40"/>
                  <a:gd name="T16" fmla="*/ 32 w 65"/>
                  <a:gd name="T17" fmla="*/ 11 h 40"/>
                  <a:gd name="T18" fmla="*/ 8 w 65"/>
                  <a:gd name="T19" fmla="*/ 18 h 40"/>
                  <a:gd name="T20" fmla="*/ 1 w 65"/>
                  <a:gd name="T21" fmla="*/ 17 h 40"/>
                  <a:gd name="T22" fmla="*/ 8 w 65"/>
                  <a:gd name="T23" fmla="*/ 9 h 40"/>
                  <a:gd name="T24" fmla="*/ 15 w 65"/>
                  <a:gd name="T25" fmla="*/ 9 h 40"/>
                  <a:gd name="T26" fmla="*/ 33 w 65"/>
                  <a:gd name="T27" fmla="*/ 6 h 40"/>
                  <a:gd name="T28" fmla="*/ 42 w 65"/>
                  <a:gd name="T2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40">
                    <a:moveTo>
                      <a:pt x="42" y="1"/>
                    </a:moveTo>
                    <a:cubicBezTo>
                      <a:pt x="44" y="1"/>
                      <a:pt x="45" y="3"/>
                      <a:pt x="47" y="6"/>
                    </a:cubicBezTo>
                    <a:cubicBezTo>
                      <a:pt x="49" y="8"/>
                      <a:pt x="59" y="18"/>
                      <a:pt x="61" y="19"/>
                    </a:cubicBezTo>
                    <a:cubicBezTo>
                      <a:pt x="63" y="20"/>
                      <a:pt x="65" y="24"/>
                      <a:pt x="64" y="27"/>
                    </a:cubicBezTo>
                    <a:cubicBezTo>
                      <a:pt x="63" y="29"/>
                      <a:pt x="59" y="36"/>
                      <a:pt x="59" y="38"/>
                    </a:cubicBezTo>
                    <a:cubicBezTo>
                      <a:pt x="59" y="39"/>
                      <a:pt x="56" y="40"/>
                      <a:pt x="54" y="37"/>
                    </a:cubicBezTo>
                    <a:cubicBezTo>
                      <a:pt x="53" y="35"/>
                      <a:pt x="40" y="20"/>
                      <a:pt x="38" y="19"/>
                    </a:cubicBezTo>
                    <a:cubicBezTo>
                      <a:pt x="35" y="18"/>
                      <a:pt x="35" y="15"/>
                      <a:pt x="35" y="14"/>
                    </a:cubicBezTo>
                    <a:cubicBezTo>
                      <a:pt x="36" y="12"/>
                      <a:pt x="34" y="10"/>
                      <a:pt x="32" y="11"/>
                    </a:cubicBezTo>
                    <a:cubicBezTo>
                      <a:pt x="30" y="12"/>
                      <a:pt x="10" y="17"/>
                      <a:pt x="8" y="18"/>
                    </a:cubicBezTo>
                    <a:cubicBezTo>
                      <a:pt x="6" y="20"/>
                      <a:pt x="0" y="19"/>
                      <a:pt x="1" y="17"/>
                    </a:cubicBezTo>
                    <a:cubicBezTo>
                      <a:pt x="2" y="14"/>
                      <a:pt x="6" y="11"/>
                      <a:pt x="8" y="9"/>
                    </a:cubicBezTo>
                    <a:cubicBezTo>
                      <a:pt x="10" y="8"/>
                      <a:pt x="13" y="9"/>
                      <a:pt x="15" y="9"/>
                    </a:cubicBezTo>
                    <a:cubicBezTo>
                      <a:pt x="17" y="8"/>
                      <a:pt x="31" y="7"/>
                      <a:pt x="33" y="6"/>
                    </a:cubicBezTo>
                    <a:cubicBezTo>
                      <a:pt x="35" y="5"/>
                      <a:pt x="40" y="0"/>
                      <a:pt x="42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2" name="Freeform 14"/>
              <p:cNvSpPr>
                <a:spLocks/>
              </p:cNvSpPr>
              <p:nvPr/>
            </p:nvSpPr>
            <p:spPr bwMode="auto">
              <a:xfrm>
                <a:off x="3871" y="847"/>
                <a:ext cx="95" cy="60"/>
              </a:xfrm>
              <a:custGeom>
                <a:avLst/>
                <a:gdLst>
                  <a:gd name="T0" fmla="*/ 41 w 62"/>
                  <a:gd name="T1" fmla="*/ 1 h 39"/>
                  <a:gd name="T2" fmla="*/ 46 w 62"/>
                  <a:gd name="T3" fmla="*/ 4 h 39"/>
                  <a:gd name="T4" fmla="*/ 59 w 62"/>
                  <a:gd name="T5" fmla="*/ 19 h 39"/>
                  <a:gd name="T6" fmla="*/ 60 w 62"/>
                  <a:gd name="T7" fmla="*/ 26 h 39"/>
                  <a:gd name="T8" fmla="*/ 57 w 62"/>
                  <a:gd name="T9" fmla="*/ 37 h 39"/>
                  <a:gd name="T10" fmla="*/ 52 w 62"/>
                  <a:gd name="T11" fmla="*/ 35 h 39"/>
                  <a:gd name="T12" fmla="*/ 37 w 62"/>
                  <a:gd name="T13" fmla="*/ 19 h 39"/>
                  <a:gd name="T14" fmla="*/ 34 w 62"/>
                  <a:gd name="T15" fmla="*/ 14 h 39"/>
                  <a:gd name="T16" fmla="*/ 29 w 62"/>
                  <a:gd name="T17" fmla="*/ 13 h 39"/>
                  <a:gd name="T18" fmla="*/ 8 w 62"/>
                  <a:gd name="T19" fmla="*/ 18 h 39"/>
                  <a:gd name="T20" fmla="*/ 0 w 62"/>
                  <a:gd name="T21" fmla="*/ 17 h 39"/>
                  <a:gd name="T22" fmla="*/ 4 w 62"/>
                  <a:gd name="T23" fmla="*/ 11 h 39"/>
                  <a:gd name="T24" fmla="*/ 11 w 62"/>
                  <a:gd name="T25" fmla="*/ 10 h 39"/>
                  <a:gd name="T26" fmla="*/ 37 w 62"/>
                  <a:gd name="T27" fmla="*/ 5 h 39"/>
                  <a:gd name="T28" fmla="*/ 41 w 62"/>
                  <a:gd name="T2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39">
                    <a:moveTo>
                      <a:pt x="41" y="1"/>
                    </a:moveTo>
                    <a:cubicBezTo>
                      <a:pt x="43" y="0"/>
                      <a:pt x="44" y="2"/>
                      <a:pt x="46" y="4"/>
                    </a:cubicBezTo>
                    <a:cubicBezTo>
                      <a:pt x="47" y="7"/>
                      <a:pt x="56" y="17"/>
                      <a:pt x="59" y="19"/>
                    </a:cubicBezTo>
                    <a:cubicBezTo>
                      <a:pt x="62" y="22"/>
                      <a:pt x="62" y="23"/>
                      <a:pt x="60" y="26"/>
                    </a:cubicBezTo>
                    <a:cubicBezTo>
                      <a:pt x="59" y="29"/>
                      <a:pt x="57" y="36"/>
                      <a:pt x="57" y="37"/>
                    </a:cubicBezTo>
                    <a:cubicBezTo>
                      <a:pt x="57" y="38"/>
                      <a:pt x="54" y="39"/>
                      <a:pt x="52" y="35"/>
                    </a:cubicBezTo>
                    <a:cubicBezTo>
                      <a:pt x="50" y="31"/>
                      <a:pt x="39" y="21"/>
                      <a:pt x="37" y="19"/>
                    </a:cubicBezTo>
                    <a:cubicBezTo>
                      <a:pt x="34" y="17"/>
                      <a:pt x="33" y="16"/>
                      <a:pt x="34" y="14"/>
                    </a:cubicBezTo>
                    <a:cubicBezTo>
                      <a:pt x="35" y="12"/>
                      <a:pt x="33" y="11"/>
                      <a:pt x="29" y="13"/>
                    </a:cubicBezTo>
                    <a:cubicBezTo>
                      <a:pt x="25" y="14"/>
                      <a:pt x="9" y="17"/>
                      <a:pt x="8" y="18"/>
                    </a:cubicBezTo>
                    <a:cubicBezTo>
                      <a:pt x="6" y="19"/>
                      <a:pt x="0" y="20"/>
                      <a:pt x="0" y="17"/>
                    </a:cubicBezTo>
                    <a:cubicBezTo>
                      <a:pt x="0" y="13"/>
                      <a:pt x="4" y="12"/>
                      <a:pt x="4" y="11"/>
                    </a:cubicBezTo>
                    <a:cubicBezTo>
                      <a:pt x="5" y="10"/>
                      <a:pt x="8" y="10"/>
                      <a:pt x="11" y="10"/>
                    </a:cubicBezTo>
                    <a:cubicBezTo>
                      <a:pt x="15" y="10"/>
                      <a:pt x="34" y="6"/>
                      <a:pt x="37" y="5"/>
                    </a:cubicBezTo>
                    <a:cubicBezTo>
                      <a:pt x="39" y="4"/>
                      <a:pt x="39" y="2"/>
                      <a:pt x="41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3" name="Freeform 15"/>
              <p:cNvSpPr>
                <a:spLocks/>
              </p:cNvSpPr>
              <p:nvPr/>
            </p:nvSpPr>
            <p:spPr bwMode="auto">
              <a:xfrm>
                <a:off x="3849" y="877"/>
                <a:ext cx="102" cy="66"/>
              </a:xfrm>
              <a:custGeom>
                <a:avLst/>
                <a:gdLst>
                  <a:gd name="T0" fmla="*/ 45 w 66"/>
                  <a:gd name="T1" fmla="*/ 1 h 43"/>
                  <a:gd name="T2" fmla="*/ 50 w 66"/>
                  <a:gd name="T3" fmla="*/ 5 h 43"/>
                  <a:gd name="T4" fmla="*/ 63 w 66"/>
                  <a:gd name="T5" fmla="*/ 19 h 43"/>
                  <a:gd name="T6" fmla="*/ 65 w 66"/>
                  <a:gd name="T7" fmla="*/ 25 h 43"/>
                  <a:gd name="T8" fmla="*/ 61 w 66"/>
                  <a:gd name="T9" fmla="*/ 39 h 43"/>
                  <a:gd name="T10" fmla="*/ 55 w 66"/>
                  <a:gd name="T11" fmla="*/ 40 h 43"/>
                  <a:gd name="T12" fmla="*/ 40 w 66"/>
                  <a:gd name="T13" fmla="*/ 20 h 43"/>
                  <a:gd name="T14" fmla="*/ 38 w 66"/>
                  <a:gd name="T15" fmla="*/ 12 h 43"/>
                  <a:gd name="T16" fmla="*/ 34 w 66"/>
                  <a:gd name="T17" fmla="*/ 11 h 43"/>
                  <a:gd name="T18" fmla="*/ 12 w 66"/>
                  <a:gd name="T19" fmla="*/ 14 h 43"/>
                  <a:gd name="T20" fmla="*/ 2 w 66"/>
                  <a:gd name="T21" fmla="*/ 13 h 43"/>
                  <a:gd name="T22" fmla="*/ 12 w 66"/>
                  <a:gd name="T23" fmla="*/ 6 h 43"/>
                  <a:gd name="T24" fmla="*/ 40 w 66"/>
                  <a:gd name="T25" fmla="*/ 5 h 43"/>
                  <a:gd name="T26" fmla="*/ 45 w 66"/>
                  <a:gd name="T2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43">
                    <a:moveTo>
                      <a:pt x="45" y="1"/>
                    </a:moveTo>
                    <a:cubicBezTo>
                      <a:pt x="47" y="0"/>
                      <a:pt x="48" y="3"/>
                      <a:pt x="50" y="5"/>
                    </a:cubicBezTo>
                    <a:cubicBezTo>
                      <a:pt x="51" y="8"/>
                      <a:pt x="62" y="17"/>
                      <a:pt x="63" y="19"/>
                    </a:cubicBezTo>
                    <a:cubicBezTo>
                      <a:pt x="64" y="20"/>
                      <a:pt x="66" y="22"/>
                      <a:pt x="65" y="25"/>
                    </a:cubicBezTo>
                    <a:cubicBezTo>
                      <a:pt x="65" y="29"/>
                      <a:pt x="61" y="37"/>
                      <a:pt x="61" y="39"/>
                    </a:cubicBezTo>
                    <a:cubicBezTo>
                      <a:pt x="61" y="41"/>
                      <a:pt x="56" y="43"/>
                      <a:pt x="55" y="40"/>
                    </a:cubicBezTo>
                    <a:cubicBezTo>
                      <a:pt x="54" y="36"/>
                      <a:pt x="41" y="20"/>
                      <a:pt x="40" y="20"/>
                    </a:cubicBezTo>
                    <a:cubicBezTo>
                      <a:pt x="38" y="19"/>
                      <a:pt x="36" y="14"/>
                      <a:pt x="38" y="12"/>
                    </a:cubicBezTo>
                    <a:cubicBezTo>
                      <a:pt x="39" y="10"/>
                      <a:pt x="36" y="11"/>
                      <a:pt x="34" y="11"/>
                    </a:cubicBezTo>
                    <a:cubicBezTo>
                      <a:pt x="33" y="11"/>
                      <a:pt x="14" y="12"/>
                      <a:pt x="12" y="14"/>
                    </a:cubicBezTo>
                    <a:cubicBezTo>
                      <a:pt x="10" y="15"/>
                      <a:pt x="0" y="17"/>
                      <a:pt x="2" y="13"/>
                    </a:cubicBezTo>
                    <a:cubicBezTo>
                      <a:pt x="5" y="9"/>
                      <a:pt x="9" y="7"/>
                      <a:pt x="12" y="6"/>
                    </a:cubicBezTo>
                    <a:cubicBezTo>
                      <a:pt x="15" y="6"/>
                      <a:pt x="36" y="6"/>
                      <a:pt x="40" y="5"/>
                    </a:cubicBezTo>
                    <a:cubicBezTo>
                      <a:pt x="44" y="4"/>
                      <a:pt x="44" y="1"/>
                      <a:pt x="45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4" name="Freeform 16"/>
              <p:cNvSpPr>
                <a:spLocks/>
              </p:cNvSpPr>
              <p:nvPr/>
            </p:nvSpPr>
            <p:spPr bwMode="auto">
              <a:xfrm>
                <a:off x="3837" y="901"/>
                <a:ext cx="97" cy="74"/>
              </a:xfrm>
              <a:custGeom>
                <a:avLst/>
                <a:gdLst>
                  <a:gd name="T0" fmla="*/ 7 w 63"/>
                  <a:gd name="T1" fmla="*/ 7 h 48"/>
                  <a:gd name="T2" fmla="*/ 26 w 63"/>
                  <a:gd name="T3" fmla="*/ 7 h 48"/>
                  <a:gd name="T4" fmla="*/ 30 w 63"/>
                  <a:gd name="T5" fmla="*/ 0 h 48"/>
                  <a:gd name="T6" fmla="*/ 39 w 63"/>
                  <a:gd name="T7" fmla="*/ 4 h 48"/>
                  <a:gd name="T8" fmla="*/ 44 w 63"/>
                  <a:gd name="T9" fmla="*/ 6 h 48"/>
                  <a:gd name="T10" fmla="*/ 61 w 63"/>
                  <a:gd name="T11" fmla="*/ 26 h 48"/>
                  <a:gd name="T12" fmla="*/ 62 w 63"/>
                  <a:gd name="T13" fmla="*/ 35 h 48"/>
                  <a:gd name="T14" fmla="*/ 57 w 63"/>
                  <a:gd name="T15" fmla="*/ 44 h 48"/>
                  <a:gd name="T16" fmla="*/ 51 w 63"/>
                  <a:gd name="T17" fmla="*/ 45 h 48"/>
                  <a:gd name="T18" fmla="*/ 34 w 63"/>
                  <a:gd name="T19" fmla="*/ 20 h 48"/>
                  <a:gd name="T20" fmla="*/ 32 w 63"/>
                  <a:gd name="T21" fmla="*/ 15 h 48"/>
                  <a:gd name="T22" fmla="*/ 28 w 63"/>
                  <a:gd name="T23" fmla="*/ 14 h 48"/>
                  <a:gd name="T24" fmla="*/ 4 w 63"/>
                  <a:gd name="T25" fmla="*/ 16 h 48"/>
                  <a:gd name="T26" fmla="*/ 1 w 63"/>
                  <a:gd name="T27" fmla="*/ 11 h 48"/>
                  <a:gd name="T28" fmla="*/ 7 w 63"/>
                  <a:gd name="T29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48">
                    <a:moveTo>
                      <a:pt x="7" y="7"/>
                    </a:moveTo>
                    <a:cubicBezTo>
                      <a:pt x="9" y="7"/>
                      <a:pt x="26" y="7"/>
                      <a:pt x="26" y="7"/>
                    </a:cubicBezTo>
                    <a:cubicBezTo>
                      <a:pt x="26" y="7"/>
                      <a:pt x="27" y="1"/>
                      <a:pt x="30" y="0"/>
                    </a:cubicBezTo>
                    <a:cubicBezTo>
                      <a:pt x="33" y="0"/>
                      <a:pt x="38" y="3"/>
                      <a:pt x="39" y="4"/>
                    </a:cubicBezTo>
                    <a:cubicBezTo>
                      <a:pt x="40" y="6"/>
                      <a:pt x="43" y="4"/>
                      <a:pt x="44" y="6"/>
                    </a:cubicBezTo>
                    <a:cubicBezTo>
                      <a:pt x="46" y="9"/>
                      <a:pt x="59" y="25"/>
                      <a:pt x="61" y="26"/>
                    </a:cubicBezTo>
                    <a:cubicBezTo>
                      <a:pt x="63" y="28"/>
                      <a:pt x="63" y="32"/>
                      <a:pt x="62" y="35"/>
                    </a:cubicBezTo>
                    <a:cubicBezTo>
                      <a:pt x="61" y="38"/>
                      <a:pt x="58" y="43"/>
                      <a:pt x="57" y="44"/>
                    </a:cubicBezTo>
                    <a:cubicBezTo>
                      <a:pt x="57" y="45"/>
                      <a:pt x="54" y="48"/>
                      <a:pt x="51" y="45"/>
                    </a:cubicBezTo>
                    <a:cubicBezTo>
                      <a:pt x="49" y="41"/>
                      <a:pt x="35" y="21"/>
                      <a:pt x="34" y="20"/>
                    </a:cubicBezTo>
                    <a:cubicBezTo>
                      <a:pt x="32" y="19"/>
                      <a:pt x="31" y="17"/>
                      <a:pt x="32" y="15"/>
                    </a:cubicBezTo>
                    <a:cubicBezTo>
                      <a:pt x="34" y="12"/>
                      <a:pt x="30" y="13"/>
                      <a:pt x="28" y="14"/>
                    </a:cubicBezTo>
                    <a:cubicBezTo>
                      <a:pt x="26" y="15"/>
                      <a:pt x="6" y="16"/>
                      <a:pt x="4" y="16"/>
                    </a:cubicBezTo>
                    <a:cubicBezTo>
                      <a:pt x="1" y="17"/>
                      <a:pt x="0" y="13"/>
                      <a:pt x="1" y="11"/>
                    </a:cubicBezTo>
                    <a:cubicBezTo>
                      <a:pt x="2" y="10"/>
                      <a:pt x="5" y="7"/>
                      <a:pt x="7" y="7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5" name="Freeform 17"/>
              <p:cNvSpPr>
                <a:spLocks/>
              </p:cNvSpPr>
              <p:nvPr/>
            </p:nvSpPr>
            <p:spPr bwMode="auto">
              <a:xfrm>
                <a:off x="3815" y="923"/>
                <a:ext cx="105" cy="87"/>
              </a:xfrm>
              <a:custGeom>
                <a:avLst/>
                <a:gdLst>
                  <a:gd name="T0" fmla="*/ 8 w 68"/>
                  <a:gd name="T1" fmla="*/ 10 h 57"/>
                  <a:gd name="T2" fmla="*/ 25 w 68"/>
                  <a:gd name="T3" fmla="*/ 10 h 57"/>
                  <a:gd name="T4" fmla="*/ 30 w 68"/>
                  <a:gd name="T5" fmla="*/ 1 h 57"/>
                  <a:gd name="T6" fmla="*/ 40 w 68"/>
                  <a:gd name="T7" fmla="*/ 11 h 57"/>
                  <a:gd name="T8" fmla="*/ 46 w 68"/>
                  <a:gd name="T9" fmla="*/ 10 h 57"/>
                  <a:gd name="T10" fmla="*/ 65 w 68"/>
                  <a:gd name="T11" fmla="*/ 35 h 57"/>
                  <a:gd name="T12" fmla="*/ 66 w 68"/>
                  <a:gd name="T13" fmla="*/ 41 h 57"/>
                  <a:gd name="T14" fmla="*/ 60 w 68"/>
                  <a:gd name="T15" fmla="*/ 52 h 57"/>
                  <a:gd name="T16" fmla="*/ 55 w 68"/>
                  <a:gd name="T17" fmla="*/ 53 h 57"/>
                  <a:gd name="T18" fmla="*/ 33 w 68"/>
                  <a:gd name="T19" fmla="*/ 29 h 57"/>
                  <a:gd name="T20" fmla="*/ 31 w 68"/>
                  <a:gd name="T21" fmla="*/ 24 h 57"/>
                  <a:gd name="T22" fmla="*/ 27 w 68"/>
                  <a:gd name="T23" fmla="*/ 21 h 57"/>
                  <a:gd name="T24" fmla="*/ 16 w 68"/>
                  <a:gd name="T25" fmla="*/ 31 h 57"/>
                  <a:gd name="T26" fmla="*/ 7 w 68"/>
                  <a:gd name="T27" fmla="*/ 26 h 57"/>
                  <a:gd name="T28" fmla="*/ 6 w 68"/>
                  <a:gd name="T29" fmla="*/ 21 h 57"/>
                  <a:gd name="T30" fmla="*/ 1 w 68"/>
                  <a:gd name="T31" fmla="*/ 19 h 57"/>
                  <a:gd name="T32" fmla="*/ 8 w 68"/>
                  <a:gd name="T33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7">
                    <a:moveTo>
                      <a:pt x="8" y="10"/>
                    </a:moveTo>
                    <a:cubicBezTo>
                      <a:pt x="10" y="10"/>
                      <a:pt x="23" y="10"/>
                      <a:pt x="25" y="10"/>
                    </a:cubicBezTo>
                    <a:cubicBezTo>
                      <a:pt x="27" y="9"/>
                      <a:pt x="24" y="2"/>
                      <a:pt x="30" y="1"/>
                    </a:cubicBezTo>
                    <a:cubicBezTo>
                      <a:pt x="36" y="0"/>
                      <a:pt x="37" y="14"/>
                      <a:pt x="40" y="11"/>
                    </a:cubicBezTo>
                    <a:cubicBezTo>
                      <a:pt x="43" y="9"/>
                      <a:pt x="44" y="7"/>
                      <a:pt x="46" y="10"/>
                    </a:cubicBezTo>
                    <a:cubicBezTo>
                      <a:pt x="48" y="13"/>
                      <a:pt x="63" y="33"/>
                      <a:pt x="65" y="35"/>
                    </a:cubicBezTo>
                    <a:cubicBezTo>
                      <a:pt x="67" y="37"/>
                      <a:pt x="68" y="38"/>
                      <a:pt x="66" y="41"/>
                    </a:cubicBezTo>
                    <a:cubicBezTo>
                      <a:pt x="65" y="44"/>
                      <a:pt x="61" y="51"/>
                      <a:pt x="60" y="52"/>
                    </a:cubicBezTo>
                    <a:cubicBezTo>
                      <a:pt x="60" y="53"/>
                      <a:pt x="57" y="57"/>
                      <a:pt x="55" y="53"/>
                    </a:cubicBezTo>
                    <a:cubicBezTo>
                      <a:pt x="53" y="50"/>
                      <a:pt x="36" y="30"/>
                      <a:pt x="33" y="29"/>
                    </a:cubicBezTo>
                    <a:cubicBezTo>
                      <a:pt x="31" y="27"/>
                      <a:pt x="29" y="26"/>
                      <a:pt x="31" y="24"/>
                    </a:cubicBezTo>
                    <a:cubicBezTo>
                      <a:pt x="32" y="22"/>
                      <a:pt x="29" y="21"/>
                      <a:pt x="27" y="21"/>
                    </a:cubicBezTo>
                    <a:cubicBezTo>
                      <a:pt x="25" y="22"/>
                      <a:pt x="17" y="27"/>
                      <a:pt x="16" y="31"/>
                    </a:cubicBezTo>
                    <a:cubicBezTo>
                      <a:pt x="16" y="31"/>
                      <a:pt x="7" y="28"/>
                      <a:pt x="7" y="26"/>
                    </a:cubicBezTo>
                    <a:cubicBezTo>
                      <a:pt x="7" y="24"/>
                      <a:pt x="7" y="21"/>
                      <a:pt x="6" y="21"/>
                    </a:cubicBezTo>
                    <a:cubicBezTo>
                      <a:pt x="4" y="21"/>
                      <a:pt x="0" y="21"/>
                      <a:pt x="1" y="19"/>
                    </a:cubicBezTo>
                    <a:cubicBezTo>
                      <a:pt x="3" y="17"/>
                      <a:pt x="5" y="10"/>
                      <a:pt x="8" y="10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6" name="Freeform 18"/>
              <p:cNvSpPr>
                <a:spLocks/>
              </p:cNvSpPr>
              <p:nvPr/>
            </p:nvSpPr>
            <p:spPr bwMode="auto">
              <a:xfrm>
                <a:off x="3786" y="946"/>
                <a:ext cx="117" cy="97"/>
              </a:xfrm>
              <a:custGeom>
                <a:avLst/>
                <a:gdLst>
                  <a:gd name="T0" fmla="*/ 2 w 76"/>
                  <a:gd name="T1" fmla="*/ 26 h 63"/>
                  <a:gd name="T2" fmla="*/ 12 w 76"/>
                  <a:gd name="T3" fmla="*/ 15 h 63"/>
                  <a:gd name="T4" fmla="*/ 24 w 76"/>
                  <a:gd name="T5" fmla="*/ 11 h 63"/>
                  <a:gd name="T6" fmla="*/ 31 w 76"/>
                  <a:gd name="T7" fmla="*/ 1 h 63"/>
                  <a:gd name="T8" fmla="*/ 37 w 76"/>
                  <a:gd name="T9" fmla="*/ 16 h 63"/>
                  <a:gd name="T10" fmla="*/ 41 w 76"/>
                  <a:gd name="T11" fmla="*/ 22 h 63"/>
                  <a:gd name="T12" fmla="*/ 47 w 76"/>
                  <a:gd name="T13" fmla="*/ 22 h 63"/>
                  <a:gd name="T14" fmla="*/ 74 w 76"/>
                  <a:gd name="T15" fmla="*/ 43 h 63"/>
                  <a:gd name="T16" fmla="*/ 75 w 76"/>
                  <a:gd name="T17" fmla="*/ 50 h 63"/>
                  <a:gd name="T18" fmla="*/ 70 w 76"/>
                  <a:gd name="T19" fmla="*/ 60 h 63"/>
                  <a:gd name="T20" fmla="*/ 62 w 76"/>
                  <a:gd name="T21" fmla="*/ 60 h 63"/>
                  <a:gd name="T22" fmla="*/ 36 w 76"/>
                  <a:gd name="T23" fmla="*/ 43 h 63"/>
                  <a:gd name="T24" fmla="*/ 33 w 76"/>
                  <a:gd name="T25" fmla="*/ 35 h 63"/>
                  <a:gd name="T26" fmla="*/ 32 w 76"/>
                  <a:gd name="T27" fmla="*/ 32 h 63"/>
                  <a:gd name="T28" fmla="*/ 23 w 76"/>
                  <a:gd name="T29" fmla="*/ 36 h 63"/>
                  <a:gd name="T30" fmla="*/ 15 w 76"/>
                  <a:gd name="T31" fmla="*/ 44 h 63"/>
                  <a:gd name="T32" fmla="*/ 16 w 76"/>
                  <a:gd name="T33" fmla="*/ 33 h 63"/>
                  <a:gd name="T34" fmla="*/ 16 w 76"/>
                  <a:gd name="T35" fmla="*/ 27 h 63"/>
                  <a:gd name="T36" fmla="*/ 2 w 76"/>
                  <a:gd name="T37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63">
                    <a:moveTo>
                      <a:pt x="2" y="26"/>
                    </a:moveTo>
                    <a:cubicBezTo>
                      <a:pt x="3" y="22"/>
                      <a:pt x="8" y="17"/>
                      <a:pt x="12" y="15"/>
                    </a:cubicBezTo>
                    <a:cubicBezTo>
                      <a:pt x="16" y="14"/>
                      <a:pt x="24" y="14"/>
                      <a:pt x="24" y="11"/>
                    </a:cubicBezTo>
                    <a:cubicBezTo>
                      <a:pt x="24" y="9"/>
                      <a:pt x="26" y="0"/>
                      <a:pt x="31" y="1"/>
                    </a:cubicBezTo>
                    <a:cubicBezTo>
                      <a:pt x="36" y="1"/>
                      <a:pt x="38" y="12"/>
                      <a:pt x="37" y="16"/>
                    </a:cubicBezTo>
                    <a:cubicBezTo>
                      <a:pt x="37" y="20"/>
                      <a:pt x="38" y="23"/>
                      <a:pt x="41" y="22"/>
                    </a:cubicBezTo>
                    <a:cubicBezTo>
                      <a:pt x="43" y="21"/>
                      <a:pt x="43" y="20"/>
                      <a:pt x="47" y="22"/>
                    </a:cubicBezTo>
                    <a:cubicBezTo>
                      <a:pt x="50" y="24"/>
                      <a:pt x="73" y="43"/>
                      <a:pt x="74" y="43"/>
                    </a:cubicBezTo>
                    <a:cubicBezTo>
                      <a:pt x="75" y="44"/>
                      <a:pt x="76" y="47"/>
                      <a:pt x="75" y="50"/>
                    </a:cubicBezTo>
                    <a:cubicBezTo>
                      <a:pt x="73" y="54"/>
                      <a:pt x="70" y="58"/>
                      <a:pt x="70" y="60"/>
                    </a:cubicBezTo>
                    <a:cubicBezTo>
                      <a:pt x="69" y="61"/>
                      <a:pt x="66" y="63"/>
                      <a:pt x="62" y="60"/>
                    </a:cubicBezTo>
                    <a:cubicBezTo>
                      <a:pt x="58" y="57"/>
                      <a:pt x="37" y="44"/>
                      <a:pt x="36" y="43"/>
                    </a:cubicBezTo>
                    <a:cubicBezTo>
                      <a:pt x="34" y="42"/>
                      <a:pt x="31" y="39"/>
                      <a:pt x="33" y="35"/>
                    </a:cubicBezTo>
                    <a:cubicBezTo>
                      <a:pt x="34" y="34"/>
                      <a:pt x="34" y="32"/>
                      <a:pt x="32" y="32"/>
                    </a:cubicBezTo>
                    <a:cubicBezTo>
                      <a:pt x="30" y="32"/>
                      <a:pt x="24" y="34"/>
                      <a:pt x="23" y="36"/>
                    </a:cubicBezTo>
                    <a:cubicBezTo>
                      <a:pt x="22" y="38"/>
                      <a:pt x="19" y="46"/>
                      <a:pt x="15" y="44"/>
                    </a:cubicBezTo>
                    <a:cubicBezTo>
                      <a:pt x="10" y="42"/>
                      <a:pt x="15" y="35"/>
                      <a:pt x="16" y="33"/>
                    </a:cubicBezTo>
                    <a:cubicBezTo>
                      <a:pt x="17" y="32"/>
                      <a:pt x="20" y="28"/>
                      <a:pt x="16" y="27"/>
                    </a:cubicBezTo>
                    <a:cubicBezTo>
                      <a:pt x="12" y="26"/>
                      <a:pt x="0" y="32"/>
                      <a:pt x="2" y="2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7" name="Freeform 19"/>
              <p:cNvSpPr>
                <a:spLocks/>
              </p:cNvSpPr>
              <p:nvPr/>
            </p:nvSpPr>
            <p:spPr bwMode="auto">
              <a:xfrm>
                <a:off x="3751" y="992"/>
                <a:ext cx="135" cy="94"/>
              </a:xfrm>
              <a:custGeom>
                <a:avLst/>
                <a:gdLst>
                  <a:gd name="T0" fmla="*/ 8 w 88"/>
                  <a:gd name="T1" fmla="*/ 26 h 61"/>
                  <a:gd name="T2" fmla="*/ 26 w 88"/>
                  <a:gd name="T3" fmla="*/ 16 h 61"/>
                  <a:gd name="T4" fmla="*/ 28 w 88"/>
                  <a:gd name="T5" fmla="*/ 2 h 61"/>
                  <a:gd name="T6" fmla="*/ 42 w 88"/>
                  <a:gd name="T7" fmla="*/ 16 h 61"/>
                  <a:gd name="T8" fmla="*/ 46 w 88"/>
                  <a:gd name="T9" fmla="*/ 22 h 61"/>
                  <a:gd name="T10" fmla="*/ 56 w 88"/>
                  <a:gd name="T11" fmla="*/ 18 h 61"/>
                  <a:gd name="T12" fmla="*/ 86 w 88"/>
                  <a:gd name="T13" fmla="*/ 36 h 61"/>
                  <a:gd name="T14" fmla="*/ 87 w 88"/>
                  <a:gd name="T15" fmla="*/ 44 h 61"/>
                  <a:gd name="T16" fmla="*/ 81 w 88"/>
                  <a:gd name="T17" fmla="*/ 59 h 61"/>
                  <a:gd name="T18" fmla="*/ 73 w 88"/>
                  <a:gd name="T19" fmla="*/ 59 h 61"/>
                  <a:gd name="T20" fmla="*/ 44 w 88"/>
                  <a:gd name="T21" fmla="*/ 47 h 61"/>
                  <a:gd name="T22" fmla="*/ 39 w 88"/>
                  <a:gd name="T23" fmla="*/ 39 h 61"/>
                  <a:gd name="T24" fmla="*/ 36 w 88"/>
                  <a:gd name="T25" fmla="*/ 34 h 61"/>
                  <a:gd name="T26" fmla="*/ 27 w 88"/>
                  <a:gd name="T27" fmla="*/ 43 h 61"/>
                  <a:gd name="T28" fmla="*/ 14 w 88"/>
                  <a:gd name="T29" fmla="*/ 52 h 61"/>
                  <a:gd name="T30" fmla="*/ 18 w 88"/>
                  <a:gd name="T31" fmla="*/ 43 h 61"/>
                  <a:gd name="T32" fmla="*/ 21 w 88"/>
                  <a:gd name="T33" fmla="*/ 31 h 61"/>
                  <a:gd name="T34" fmla="*/ 12 w 88"/>
                  <a:gd name="T35" fmla="*/ 34 h 61"/>
                  <a:gd name="T36" fmla="*/ 8 w 88"/>
                  <a:gd name="T3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61">
                    <a:moveTo>
                      <a:pt x="8" y="26"/>
                    </a:moveTo>
                    <a:cubicBezTo>
                      <a:pt x="9" y="23"/>
                      <a:pt x="23" y="18"/>
                      <a:pt x="26" y="16"/>
                    </a:cubicBezTo>
                    <a:cubicBezTo>
                      <a:pt x="26" y="16"/>
                      <a:pt x="22" y="4"/>
                      <a:pt x="28" y="2"/>
                    </a:cubicBezTo>
                    <a:cubicBezTo>
                      <a:pt x="33" y="0"/>
                      <a:pt x="41" y="3"/>
                      <a:pt x="42" y="16"/>
                    </a:cubicBezTo>
                    <a:cubicBezTo>
                      <a:pt x="42" y="28"/>
                      <a:pt x="44" y="25"/>
                      <a:pt x="46" y="22"/>
                    </a:cubicBezTo>
                    <a:cubicBezTo>
                      <a:pt x="49" y="20"/>
                      <a:pt x="51" y="16"/>
                      <a:pt x="56" y="18"/>
                    </a:cubicBezTo>
                    <a:cubicBezTo>
                      <a:pt x="61" y="21"/>
                      <a:pt x="84" y="35"/>
                      <a:pt x="86" y="36"/>
                    </a:cubicBezTo>
                    <a:cubicBezTo>
                      <a:pt x="87" y="36"/>
                      <a:pt x="88" y="39"/>
                      <a:pt x="87" y="44"/>
                    </a:cubicBezTo>
                    <a:cubicBezTo>
                      <a:pt x="85" y="48"/>
                      <a:pt x="81" y="59"/>
                      <a:pt x="81" y="59"/>
                    </a:cubicBezTo>
                    <a:cubicBezTo>
                      <a:pt x="81" y="59"/>
                      <a:pt x="77" y="61"/>
                      <a:pt x="73" y="59"/>
                    </a:cubicBezTo>
                    <a:cubicBezTo>
                      <a:pt x="69" y="57"/>
                      <a:pt x="47" y="48"/>
                      <a:pt x="44" y="47"/>
                    </a:cubicBezTo>
                    <a:cubicBezTo>
                      <a:pt x="41" y="46"/>
                      <a:pt x="39" y="42"/>
                      <a:pt x="39" y="39"/>
                    </a:cubicBezTo>
                    <a:cubicBezTo>
                      <a:pt x="40" y="37"/>
                      <a:pt x="39" y="32"/>
                      <a:pt x="36" y="34"/>
                    </a:cubicBezTo>
                    <a:cubicBezTo>
                      <a:pt x="33" y="35"/>
                      <a:pt x="27" y="42"/>
                      <a:pt x="27" y="43"/>
                    </a:cubicBezTo>
                    <a:cubicBezTo>
                      <a:pt x="27" y="43"/>
                      <a:pt x="16" y="53"/>
                      <a:pt x="14" y="52"/>
                    </a:cubicBezTo>
                    <a:cubicBezTo>
                      <a:pt x="12" y="52"/>
                      <a:pt x="16" y="46"/>
                      <a:pt x="18" y="43"/>
                    </a:cubicBezTo>
                    <a:cubicBezTo>
                      <a:pt x="20" y="40"/>
                      <a:pt x="24" y="35"/>
                      <a:pt x="21" y="31"/>
                    </a:cubicBezTo>
                    <a:cubicBezTo>
                      <a:pt x="18" y="28"/>
                      <a:pt x="14" y="33"/>
                      <a:pt x="12" y="34"/>
                    </a:cubicBezTo>
                    <a:cubicBezTo>
                      <a:pt x="11" y="36"/>
                      <a:pt x="0" y="42"/>
                      <a:pt x="8" y="2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8" name="Freeform 20"/>
              <p:cNvSpPr>
                <a:spLocks/>
              </p:cNvSpPr>
              <p:nvPr/>
            </p:nvSpPr>
            <p:spPr bwMode="auto">
              <a:xfrm>
                <a:off x="3725" y="1058"/>
                <a:ext cx="149" cy="89"/>
              </a:xfrm>
              <a:custGeom>
                <a:avLst/>
                <a:gdLst>
                  <a:gd name="T0" fmla="*/ 19 w 97"/>
                  <a:gd name="T1" fmla="*/ 24 h 58"/>
                  <a:gd name="T2" fmla="*/ 6 w 97"/>
                  <a:gd name="T3" fmla="*/ 29 h 58"/>
                  <a:gd name="T4" fmla="*/ 1 w 97"/>
                  <a:gd name="T5" fmla="*/ 46 h 58"/>
                  <a:gd name="T6" fmla="*/ 8 w 97"/>
                  <a:gd name="T7" fmla="*/ 46 h 58"/>
                  <a:gd name="T8" fmla="*/ 22 w 97"/>
                  <a:gd name="T9" fmla="*/ 40 h 58"/>
                  <a:gd name="T10" fmla="*/ 21 w 97"/>
                  <a:gd name="T11" fmla="*/ 49 h 58"/>
                  <a:gd name="T12" fmla="*/ 19 w 97"/>
                  <a:gd name="T13" fmla="*/ 56 h 58"/>
                  <a:gd name="T14" fmla="*/ 33 w 97"/>
                  <a:gd name="T15" fmla="*/ 47 h 58"/>
                  <a:gd name="T16" fmla="*/ 42 w 97"/>
                  <a:gd name="T17" fmla="*/ 36 h 58"/>
                  <a:gd name="T18" fmla="*/ 43 w 97"/>
                  <a:gd name="T19" fmla="*/ 46 h 58"/>
                  <a:gd name="T20" fmla="*/ 87 w 97"/>
                  <a:gd name="T21" fmla="*/ 56 h 58"/>
                  <a:gd name="T22" fmla="*/ 91 w 97"/>
                  <a:gd name="T23" fmla="*/ 50 h 58"/>
                  <a:gd name="T24" fmla="*/ 96 w 97"/>
                  <a:gd name="T25" fmla="*/ 27 h 58"/>
                  <a:gd name="T26" fmla="*/ 91 w 97"/>
                  <a:gd name="T27" fmla="*/ 19 h 58"/>
                  <a:gd name="T28" fmla="*/ 56 w 97"/>
                  <a:gd name="T29" fmla="*/ 9 h 58"/>
                  <a:gd name="T30" fmla="*/ 49 w 97"/>
                  <a:gd name="T31" fmla="*/ 13 h 58"/>
                  <a:gd name="T32" fmla="*/ 44 w 97"/>
                  <a:gd name="T33" fmla="*/ 17 h 58"/>
                  <a:gd name="T34" fmla="*/ 44 w 97"/>
                  <a:gd name="T35" fmla="*/ 0 h 58"/>
                  <a:gd name="T36" fmla="*/ 31 w 97"/>
                  <a:gd name="T37" fmla="*/ 9 h 58"/>
                  <a:gd name="T38" fmla="*/ 21 w 97"/>
                  <a:gd name="T39" fmla="*/ 11 h 58"/>
                  <a:gd name="T40" fmla="*/ 19 w 97"/>
                  <a:gd name="T41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58">
                    <a:moveTo>
                      <a:pt x="19" y="24"/>
                    </a:moveTo>
                    <a:cubicBezTo>
                      <a:pt x="19" y="24"/>
                      <a:pt x="9" y="27"/>
                      <a:pt x="6" y="29"/>
                    </a:cubicBezTo>
                    <a:cubicBezTo>
                      <a:pt x="4" y="32"/>
                      <a:pt x="0" y="42"/>
                      <a:pt x="1" y="46"/>
                    </a:cubicBezTo>
                    <a:cubicBezTo>
                      <a:pt x="1" y="50"/>
                      <a:pt x="5" y="49"/>
                      <a:pt x="8" y="46"/>
                    </a:cubicBezTo>
                    <a:cubicBezTo>
                      <a:pt x="10" y="43"/>
                      <a:pt x="19" y="40"/>
                      <a:pt x="22" y="40"/>
                    </a:cubicBezTo>
                    <a:cubicBezTo>
                      <a:pt x="22" y="40"/>
                      <a:pt x="22" y="47"/>
                      <a:pt x="21" y="49"/>
                    </a:cubicBezTo>
                    <a:cubicBezTo>
                      <a:pt x="21" y="51"/>
                      <a:pt x="19" y="55"/>
                      <a:pt x="19" y="56"/>
                    </a:cubicBezTo>
                    <a:cubicBezTo>
                      <a:pt x="20" y="57"/>
                      <a:pt x="31" y="49"/>
                      <a:pt x="33" y="47"/>
                    </a:cubicBezTo>
                    <a:cubicBezTo>
                      <a:pt x="34" y="44"/>
                      <a:pt x="38" y="35"/>
                      <a:pt x="42" y="36"/>
                    </a:cubicBezTo>
                    <a:cubicBezTo>
                      <a:pt x="46" y="37"/>
                      <a:pt x="39" y="45"/>
                      <a:pt x="43" y="46"/>
                    </a:cubicBezTo>
                    <a:cubicBezTo>
                      <a:pt x="47" y="47"/>
                      <a:pt x="83" y="54"/>
                      <a:pt x="87" y="56"/>
                    </a:cubicBezTo>
                    <a:cubicBezTo>
                      <a:pt x="91" y="58"/>
                      <a:pt x="91" y="55"/>
                      <a:pt x="91" y="50"/>
                    </a:cubicBezTo>
                    <a:cubicBezTo>
                      <a:pt x="91" y="46"/>
                      <a:pt x="95" y="30"/>
                      <a:pt x="96" y="27"/>
                    </a:cubicBezTo>
                    <a:cubicBezTo>
                      <a:pt x="97" y="25"/>
                      <a:pt x="96" y="20"/>
                      <a:pt x="91" y="19"/>
                    </a:cubicBezTo>
                    <a:cubicBezTo>
                      <a:pt x="86" y="18"/>
                      <a:pt x="58" y="11"/>
                      <a:pt x="56" y="9"/>
                    </a:cubicBezTo>
                    <a:cubicBezTo>
                      <a:pt x="54" y="6"/>
                      <a:pt x="49" y="11"/>
                      <a:pt x="49" y="13"/>
                    </a:cubicBezTo>
                    <a:cubicBezTo>
                      <a:pt x="49" y="16"/>
                      <a:pt x="46" y="20"/>
                      <a:pt x="44" y="17"/>
                    </a:cubicBezTo>
                    <a:cubicBezTo>
                      <a:pt x="43" y="15"/>
                      <a:pt x="40" y="8"/>
                      <a:pt x="44" y="0"/>
                    </a:cubicBezTo>
                    <a:cubicBezTo>
                      <a:pt x="44" y="0"/>
                      <a:pt x="33" y="10"/>
                      <a:pt x="31" y="9"/>
                    </a:cubicBezTo>
                    <a:cubicBezTo>
                      <a:pt x="31" y="9"/>
                      <a:pt x="25" y="7"/>
                      <a:pt x="21" y="11"/>
                    </a:cubicBezTo>
                    <a:cubicBezTo>
                      <a:pt x="17" y="14"/>
                      <a:pt x="17" y="20"/>
                      <a:pt x="19" y="24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9" name="Freeform 21"/>
              <p:cNvSpPr>
                <a:spLocks/>
              </p:cNvSpPr>
              <p:nvPr/>
            </p:nvSpPr>
            <p:spPr bwMode="auto">
              <a:xfrm>
                <a:off x="3702" y="1132"/>
                <a:ext cx="158" cy="104"/>
              </a:xfrm>
              <a:custGeom>
                <a:avLst/>
                <a:gdLst>
                  <a:gd name="T0" fmla="*/ 31 w 103"/>
                  <a:gd name="T1" fmla="*/ 15 h 68"/>
                  <a:gd name="T2" fmla="*/ 19 w 103"/>
                  <a:gd name="T3" fmla="*/ 15 h 68"/>
                  <a:gd name="T4" fmla="*/ 19 w 103"/>
                  <a:gd name="T5" fmla="*/ 33 h 68"/>
                  <a:gd name="T6" fmla="*/ 9 w 103"/>
                  <a:gd name="T7" fmla="*/ 42 h 68"/>
                  <a:gd name="T8" fmla="*/ 4 w 103"/>
                  <a:gd name="T9" fmla="*/ 48 h 68"/>
                  <a:gd name="T10" fmla="*/ 5 w 103"/>
                  <a:gd name="T11" fmla="*/ 65 h 68"/>
                  <a:gd name="T12" fmla="*/ 30 w 103"/>
                  <a:gd name="T13" fmla="*/ 49 h 68"/>
                  <a:gd name="T14" fmla="*/ 34 w 103"/>
                  <a:gd name="T15" fmla="*/ 60 h 68"/>
                  <a:gd name="T16" fmla="*/ 43 w 103"/>
                  <a:gd name="T17" fmla="*/ 51 h 68"/>
                  <a:gd name="T18" fmla="*/ 46 w 103"/>
                  <a:gd name="T19" fmla="*/ 40 h 68"/>
                  <a:gd name="T20" fmla="*/ 51 w 103"/>
                  <a:gd name="T21" fmla="*/ 39 h 68"/>
                  <a:gd name="T22" fmla="*/ 58 w 103"/>
                  <a:gd name="T23" fmla="*/ 48 h 68"/>
                  <a:gd name="T24" fmla="*/ 99 w 103"/>
                  <a:gd name="T25" fmla="*/ 50 h 68"/>
                  <a:gd name="T26" fmla="*/ 101 w 103"/>
                  <a:gd name="T27" fmla="*/ 42 h 68"/>
                  <a:gd name="T28" fmla="*/ 102 w 103"/>
                  <a:gd name="T29" fmla="*/ 22 h 68"/>
                  <a:gd name="T30" fmla="*/ 98 w 103"/>
                  <a:gd name="T31" fmla="*/ 13 h 68"/>
                  <a:gd name="T32" fmla="*/ 57 w 103"/>
                  <a:gd name="T33" fmla="*/ 10 h 68"/>
                  <a:gd name="T34" fmla="*/ 52 w 103"/>
                  <a:gd name="T35" fmla="*/ 16 h 68"/>
                  <a:gd name="T36" fmla="*/ 48 w 103"/>
                  <a:gd name="T37" fmla="*/ 17 h 68"/>
                  <a:gd name="T38" fmla="*/ 47 w 103"/>
                  <a:gd name="T39" fmla="*/ 0 h 68"/>
                  <a:gd name="T40" fmla="*/ 34 w 103"/>
                  <a:gd name="T41" fmla="*/ 8 h 68"/>
                  <a:gd name="T42" fmla="*/ 31 w 103"/>
                  <a:gd name="T43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68">
                    <a:moveTo>
                      <a:pt x="31" y="15"/>
                    </a:moveTo>
                    <a:cubicBezTo>
                      <a:pt x="31" y="15"/>
                      <a:pt x="24" y="11"/>
                      <a:pt x="19" y="15"/>
                    </a:cubicBezTo>
                    <a:cubicBezTo>
                      <a:pt x="14" y="18"/>
                      <a:pt x="15" y="27"/>
                      <a:pt x="19" y="33"/>
                    </a:cubicBezTo>
                    <a:cubicBezTo>
                      <a:pt x="19" y="33"/>
                      <a:pt x="11" y="41"/>
                      <a:pt x="9" y="42"/>
                    </a:cubicBezTo>
                    <a:cubicBezTo>
                      <a:pt x="6" y="43"/>
                      <a:pt x="4" y="45"/>
                      <a:pt x="4" y="48"/>
                    </a:cubicBezTo>
                    <a:cubicBezTo>
                      <a:pt x="4" y="51"/>
                      <a:pt x="0" y="68"/>
                      <a:pt x="5" y="65"/>
                    </a:cubicBezTo>
                    <a:cubicBezTo>
                      <a:pt x="10" y="62"/>
                      <a:pt x="26" y="47"/>
                      <a:pt x="30" y="49"/>
                    </a:cubicBezTo>
                    <a:cubicBezTo>
                      <a:pt x="34" y="51"/>
                      <a:pt x="31" y="62"/>
                      <a:pt x="34" y="60"/>
                    </a:cubicBezTo>
                    <a:cubicBezTo>
                      <a:pt x="36" y="59"/>
                      <a:pt x="44" y="54"/>
                      <a:pt x="43" y="51"/>
                    </a:cubicBezTo>
                    <a:cubicBezTo>
                      <a:pt x="43" y="48"/>
                      <a:pt x="43" y="41"/>
                      <a:pt x="46" y="40"/>
                    </a:cubicBezTo>
                    <a:cubicBezTo>
                      <a:pt x="49" y="39"/>
                      <a:pt x="51" y="36"/>
                      <a:pt x="51" y="39"/>
                    </a:cubicBezTo>
                    <a:cubicBezTo>
                      <a:pt x="52" y="43"/>
                      <a:pt x="52" y="49"/>
                      <a:pt x="58" y="48"/>
                    </a:cubicBezTo>
                    <a:cubicBezTo>
                      <a:pt x="63" y="48"/>
                      <a:pt x="98" y="49"/>
                      <a:pt x="99" y="50"/>
                    </a:cubicBezTo>
                    <a:cubicBezTo>
                      <a:pt x="101" y="50"/>
                      <a:pt x="101" y="47"/>
                      <a:pt x="101" y="42"/>
                    </a:cubicBezTo>
                    <a:cubicBezTo>
                      <a:pt x="100" y="38"/>
                      <a:pt x="100" y="25"/>
                      <a:pt x="102" y="22"/>
                    </a:cubicBezTo>
                    <a:cubicBezTo>
                      <a:pt x="103" y="20"/>
                      <a:pt x="102" y="14"/>
                      <a:pt x="98" y="13"/>
                    </a:cubicBezTo>
                    <a:cubicBezTo>
                      <a:pt x="95" y="13"/>
                      <a:pt x="60" y="10"/>
                      <a:pt x="57" y="10"/>
                    </a:cubicBezTo>
                    <a:cubicBezTo>
                      <a:pt x="55" y="10"/>
                      <a:pt x="52" y="11"/>
                      <a:pt x="52" y="16"/>
                    </a:cubicBezTo>
                    <a:cubicBezTo>
                      <a:pt x="52" y="18"/>
                      <a:pt x="50" y="18"/>
                      <a:pt x="48" y="17"/>
                    </a:cubicBezTo>
                    <a:cubicBezTo>
                      <a:pt x="46" y="16"/>
                      <a:pt x="47" y="1"/>
                      <a:pt x="47" y="0"/>
                    </a:cubicBezTo>
                    <a:cubicBezTo>
                      <a:pt x="47" y="0"/>
                      <a:pt x="36" y="8"/>
                      <a:pt x="34" y="8"/>
                    </a:cubicBezTo>
                    <a:cubicBezTo>
                      <a:pt x="34" y="8"/>
                      <a:pt x="33" y="17"/>
                      <a:pt x="31" y="15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0" name="Freeform 22"/>
              <p:cNvSpPr>
                <a:spLocks/>
              </p:cNvSpPr>
              <p:nvPr/>
            </p:nvSpPr>
            <p:spPr bwMode="auto">
              <a:xfrm>
                <a:off x="3700" y="1213"/>
                <a:ext cx="160" cy="114"/>
              </a:xfrm>
              <a:custGeom>
                <a:avLst/>
                <a:gdLst>
                  <a:gd name="T0" fmla="*/ 22 w 104"/>
                  <a:gd name="T1" fmla="*/ 31 h 74"/>
                  <a:gd name="T2" fmla="*/ 7 w 104"/>
                  <a:gd name="T3" fmla="*/ 45 h 74"/>
                  <a:gd name="T4" fmla="*/ 0 w 104"/>
                  <a:gd name="T5" fmla="*/ 54 h 74"/>
                  <a:gd name="T6" fmla="*/ 4 w 104"/>
                  <a:gd name="T7" fmla="*/ 69 h 74"/>
                  <a:gd name="T8" fmla="*/ 21 w 104"/>
                  <a:gd name="T9" fmla="*/ 53 h 74"/>
                  <a:gd name="T10" fmla="*/ 31 w 104"/>
                  <a:gd name="T11" fmla="*/ 51 h 74"/>
                  <a:gd name="T12" fmla="*/ 34 w 104"/>
                  <a:gd name="T13" fmla="*/ 56 h 74"/>
                  <a:gd name="T14" fmla="*/ 44 w 104"/>
                  <a:gd name="T15" fmla="*/ 47 h 74"/>
                  <a:gd name="T16" fmla="*/ 51 w 104"/>
                  <a:gd name="T17" fmla="*/ 35 h 74"/>
                  <a:gd name="T18" fmla="*/ 55 w 104"/>
                  <a:gd name="T19" fmla="*/ 45 h 74"/>
                  <a:gd name="T20" fmla="*/ 99 w 104"/>
                  <a:gd name="T21" fmla="*/ 44 h 74"/>
                  <a:gd name="T22" fmla="*/ 103 w 104"/>
                  <a:gd name="T23" fmla="*/ 36 h 74"/>
                  <a:gd name="T24" fmla="*/ 101 w 104"/>
                  <a:gd name="T25" fmla="*/ 11 h 74"/>
                  <a:gd name="T26" fmla="*/ 99 w 104"/>
                  <a:gd name="T27" fmla="*/ 3 h 74"/>
                  <a:gd name="T28" fmla="*/ 57 w 104"/>
                  <a:gd name="T29" fmla="*/ 3 h 74"/>
                  <a:gd name="T30" fmla="*/ 52 w 104"/>
                  <a:gd name="T31" fmla="*/ 6 h 74"/>
                  <a:gd name="T32" fmla="*/ 49 w 104"/>
                  <a:gd name="T33" fmla="*/ 8 h 74"/>
                  <a:gd name="T34" fmla="*/ 44 w 104"/>
                  <a:gd name="T35" fmla="*/ 0 h 74"/>
                  <a:gd name="T36" fmla="*/ 35 w 104"/>
                  <a:gd name="T37" fmla="*/ 7 h 74"/>
                  <a:gd name="T38" fmla="*/ 33 w 104"/>
                  <a:gd name="T39" fmla="*/ 14 h 74"/>
                  <a:gd name="T40" fmla="*/ 23 w 104"/>
                  <a:gd name="T41" fmla="*/ 16 h 74"/>
                  <a:gd name="T42" fmla="*/ 22 w 104"/>
                  <a:gd name="T43" fmla="*/ 3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4">
                    <a:moveTo>
                      <a:pt x="22" y="31"/>
                    </a:moveTo>
                    <a:cubicBezTo>
                      <a:pt x="22" y="31"/>
                      <a:pt x="10" y="43"/>
                      <a:pt x="7" y="45"/>
                    </a:cubicBezTo>
                    <a:cubicBezTo>
                      <a:pt x="4" y="48"/>
                      <a:pt x="0" y="50"/>
                      <a:pt x="0" y="54"/>
                    </a:cubicBezTo>
                    <a:cubicBezTo>
                      <a:pt x="0" y="57"/>
                      <a:pt x="1" y="74"/>
                      <a:pt x="4" y="69"/>
                    </a:cubicBezTo>
                    <a:cubicBezTo>
                      <a:pt x="7" y="65"/>
                      <a:pt x="18" y="56"/>
                      <a:pt x="21" y="53"/>
                    </a:cubicBezTo>
                    <a:cubicBezTo>
                      <a:pt x="23" y="51"/>
                      <a:pt x="31" y="48"/>
                      <a:pt x="31" y="51"/>
                    </a:cubicBezTo>
                    <a:cubicBezTo>
                      <a:pt x="32" y="54"/>
                      <a:pt x="32" y="58"/>
                      <a:pt x="34" y="56"/>
                    </a:cubicBezTo>
                    <a:cubicBezTo>
                      <a:pt x="37" y="55"/>
                      <a:pt x="44" y="51"/>
                      <a:pt x="44" y="47"/>
                    </a:cubicBezTo>
                    <a:cubicBezTo>
                      <a:pt x="43" y="44"/>
                      <a:pt x="48" y="35"/>
                      <a:pt x="51" y="35"/>
                    </a:cubicBezTo>
                    <a:cubicBezTo>
                      <a:pt x="54" y="35"/>
                      <a:pt x="51" y="45"/>
                      <a:pt x="55" y="45"/>
                    </a:cubicBezTo>
                    <a:cubicBezTo>
                      <a:pt x="59" y="45"/>
                      <a:pt x="99" y="44"/>
                      <a:pt x="99" y="44"/>
                    </a:cubicBezTo>
                    <a:cubicBezTo>
                      <a:pt x="99" y="44"/>
                      <a:pt x="104" y="42"/>
                      <a:pt x="103" y="36"/>
                    </a:cubicBezTo>
                    <a:cubicBezTo>
                      <a:pt x="101" y="31"/>
                      <a:pt x="101" y="14"/>
                      <a:pt x="101" y="11"/>
                    </a:cubicBezTo>
                    <a:cubicBezTo>
                      <a:pt x="102" y="9"/>
                      <a:pt x="102" y="2"/>
                      <a:pt x="99" y="3"/>
                    </a:cubicBezTo>
                    <a:cubicBezTo>
                      <a:pt x="95" y="4"/>
                      <a:pt x="58" y="3"/>
                      <a:pt x="57" y="3"/>
                    </a:cubicBezTo>
                    <a:cubicBezTo>
                      <a:pt x="55" y="3"/>
                      <a:pt x="52" y="4"/>
                      <a:pt x="52" y="6"/>
                    </a:cubicBezTo>
                    <a:cubicBezTo>
                      <a:pt x="52" y="8"/>
                      <a:pt x="50" y="10"/>
                      <a:pt x="49" y="8"/>
                    </a:cubicBezTo>
                    <a:cubicBezTo>
                      <a:pt x="47" y="7"/>
                      <a:pt x="45" y="1"/>
                      <a:pt x="44" y="0"/>
                    </a:cubicBezTo>
                    <a:cubicBezTo>
                      <a:pt x="44" y="0"/>
                      <a:pt x="36" y="8"/>
                      <a:pt x="35" y="7"/>
                    </a:cubicBezTo>
                    <a:cubicBezTo>
                      <a:pt x="33" y="7"/>
                      <a:pt x="33" y="12"/>
                      <a:pt x="33" y="14"/>
                    </a:cubicBezTo>
                    <a:cubicBezTo>
                      <a:pt x="33" y="14"/>
                      <a:pt x="26" y="12"/>
                      <a:pt x="23" y="16"/>
                    </a:cubicBezTo>
                    <a:cubicBezTo>
                      <a:pt x="19" y="20"/>
                      <a:pt x="19" y="27"/>
                      <a:pt x="22" y="3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1" name="Freeform 23"/>
              <p:cNvSpPr>
                <a:spLocks/>
              </p:cNvSpPr>
              <p:nvPr/>
            </p:nvSpPr>
            <p:spPr bwMode="auto">
              <a:xfrm>
                <a:off x="3697" y="1290"/>
                <a:ext cx="165" cy="106"/>
              </a:xfrm>
              <a:custGeom>
                <a:avLst/>
                <a:gdLst>
                  <a:gd name="T0" fmla="*/ 23 w 107"/>
                  <a:gd name="T1" fmla="*/ 28 h 69"/>
                  <a:gd name="T2" fmla="*/ 5 w 107"/>
                  <a:gd name="T3" fmla="*/ 45 h 69"/>
                  <a:gd name="T4" fmla="*/ 0 w 107"/>
                  <a:gd name="T5" fmla="*/ 53 h 69"/>
                  <a:gd name="T6" fmla="*/ 6 w 107"/>
                  <a:gd name="T7" fmla="*/ 66 h 69"/>
                  <a:gd name="T8" fmla="*/ 23 w 107"/>
                  <a:gd name="T9" fmla="*/ 50 h 69"/>
                  <a:gd name="T10" fmla="*/ 32 w 107"/>
                  <a:gd name="T11" fmla="*/ 51 h 69"/>
                  <a:gd name="T12" fmla="*/ 35 w 107"/>
                  <a:gd name="T13" fmla="*/ 56 h 69"/>
                  <a:gd name="T14" fmla="*/ 46 w 107"/>
                  <a:gd name="T15" fmla="*/ 46 h 69"/>
                  <a:gd name="T16" fmla="*/ 50 w 107"/>
                  <a:gd name="T17" fmla="*/ 35 h 69"/>
                  <a:gd name="T18" fmla="*/ 58 w 107"/>
                  <a:gd name="T19" fmla="*/ 35 h 69"/>
                  <a:gd name="T20" fmla="*/ 61 w 107"/>
                  <a:gd name="T21" fmla="*/ 40 h 69"/>
                  <a:gd name="T22" fmla="*/ 103 w 107"/>
                  <a:gd name="T23" fmla="*/ 38 h 69"/>
                  <a:gd name="T24" fmla="*/ 107 w 107"/>
                  <a:gd name="T25" fmla="*/ 32 h 69"/>
                  <a:gd name="T26" fmla="*/ 106 w 107"/>
                  <a:gd name="T27" fmla="*/ 9 h 69"/>
                  <a:gd name="T28" fmla="*/ 101 w 107"/>
                  <a:gd name="T29" fmla="*/ 2 h 69"/>
                  <a:gd name="T30" fmla="*/ 61 w 107"/>
                  <a:gd name="T31" fmla="*/ 3 h 69"/>
                  <a:gd name="T32" fmla="*/ 56 w 107"/>
                  <a:gd name="T33" fmla="*/ 7 h 69"/>
                  <a:gd name="T34" fmla="*/ 54 w 107"/>
                  <a:gd name="T35" fmla="*/ 13 h 69"/>
                  <a:gd name="T36" fmla="*/ 46 w 107"/>
                  <a:gd name="T37" fmla="*/ 0 h 69"/>
                  <a:gd name="T38" fmla="*/ 35 w 107"/>
                  <a:gd name="T39" fmla="*/ 7 h 69"/>
                  <a:gd name="T40" fmla="*/ 33 w 107"/>
                  <a:gd name="T41" fmla="*/ 13 h 69"/>
                  <a:gd name="T42" fmla="*/ 18 w 107"/>
                  <a:gd name="T43" fmla="*/ 15 h 69"/>
                  <a:gd name="T44" fmla="*/ 23 w 107"/>
                  <a:gd name="T45" fmla="*/ 2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23" y="28"/>
                    </a:moveTo>
                    <a:cubicBezTo>
                      <a:pt x="23" y="28"/>
                      <a:pt x="7" y="44"/>
                      <a:pt x="5" y="45"/>
                    </a:cubicBezTo>
                    <a:cubicBezTo>
                      <a:pt x="3" y="46"/>
                      <a:pt x="0" y="50"/>
                      <a:pt x="0" y="53"/>
                    </a:cubicBezTo>
                    <a:cubicBezTo>
                      <a:pt x="0" y="57"/>
                      <a:pt x="2" y="69"/>
                      <a:pt x="6" y="66"/>
                    </a:cubicBezTo>
                    <a:cubicBezTo>
                      <a:pt x="10" y="62"/>
                      <a:pt x="22" y="51"/>
                      <a:pt x="23" y="50"/>
                    </a:cubicBezTo>
                    <a:cubicBezTo>
                      <a:pt x="25" y="49"/>
                      <a:pt x="32" y="49"/>
                      <a:pt x="32" y="51"/>
                    </a:cubicBezTo>
                    <a:cubicBezTo>
                      <a:pt x="32" y="54"/>
                      <a:pt x="32" y="57"/>
                      <a:pt x="35" y="56"/>
                    </a:cubicBezTo>
                    <a:cubicBezTo>
                      <a:pt x="38" y="55"/>
                      <a:pt x="47" y="49"/>
                      <a:pt x="46" y="46"/>
                    </a:cubicBezTo>
                    <a:cubicBezTo>
                      <a:pt x="46" y="43"/>
                      <a:pt x="48" y="37"/>
                      <a:pt x="50" y="35"/>
                    </a:cubicBezTo>
                    <a:cubicBezTo>
                      <a:pt x="52" y="33"/>
                      <a:pt x="57" y="32"/>
                      <a:pt x="58" y="35"/>
                    </a:cubicBezTo>
                    <a:cubicBezTo>
                      <a:pt x="58" y="38"/>
                      <a:pt x="58" y="39"/>
                      <a:pt x="61" y="40"/>
                    </a:cubicBezTo>
                    <a:cubicBezTo>
                      <a:pt x="65" y="40"/>
                      <a:pt x="103" y="38"/>
                      <a:pt x="103" y="38"/>
                    </a:cubicBezTo>
                    <a:cubicBezTo>
                      <a:pt x="103" y="38"/>
                      <a:pt x="107" y="36"/>
                      <a:pt x="107" y="32"/>
                    </a:cubicBezTo>
                    <a:cubicBezTo>
                      <a:pt x="106" y="28"/>
                      <a:pt x="105" y="10"/>
                      <a:pt x="106" y="9"/>
                    </a:cubicBezTo>
                    <a:cubicBezTo>
                      <a:pt x="107" y="7"/>
                      <a:pt x="104" y="2"/>
                      <a:pt x="101" y="2"/>
                    </a:cubicBezTo>
                    <a:cubicBezTo>
                      <a:pt x="98" y="2"/>
                      <a:pt x="61" y="3"/>
                      <a:pt x="61" y="3"/>
                    </a:cubicBezTo>
                    <a:cubicBezTo>
                      <a:pt x="61" y="3"/>
                      <a:pt x="56" y="4"/>
                      <a:pt x="56" y="7"/>
                    </a:cubicBezTo>
                    <a:cubicBezTo>
                      <a:pt x="56" y="9"/>
                      <a:pt x="56" y="14"/>
                      <a:pt x="54" y="13"/>
                    </a:cubicBezTo>
                    <a:cubicBezTo>
                      <a:pt x="52" y="12"/>
                      <a:pt x="46" y="2"/>
                      <a:pt x="46" y="0"/>
                    </a:cubicBezTo>
                    <a:cubicBezTo>
                      <a:pt x="46" y="0"/>
                      <a:pt x="37" y="7"/>
                      <a:pt x="35" y="7"/>
                    </a:cubicBezTo>
                    <a:cubicBezTo>
                      <a:pt x="35" y="7"/>
                      <a:pt x="33" y="11"/>
                      <a:pt x="33" y="13"/>
                    </a:cubicBezTo>
                    <a:cubicBezTo>
                      <a:pt x="33" y="13"/>
                      <a:pt x="21" y="8"/>
                      <a:pt x="18" y="15"/>
                    </a:cubicBezTo>
                    <a:cubicBezTo>
                      <a:pt x="16" y="22"/>
                      <a:pt x="20" y="26"/>
                      <a:pt x="23" y="28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2" name="Freeform 24"/>
              <p:cNvSpPr>
                <a:spLocks/>
              </p:cNvSpPr>
              <p:nvPr/>
            </p:nvSpPr>
            <p:spPr bwMode="auto">
              <a:xfrm>
                <a:off x="3702" y="1359"/>
                <a:ext cx="170" cy="112"/>
              </a:xfrm>
              <a:custGeom>
                <a:avLst/>
                <a:gdLst>
                  <a:gd name="T0" fmla="*/ 18 w 111"/>
                  <a:gd name="T1" fmla="*/ 33 h 73"/>
                  <a:gd name="T2" fmla="*/ 4 w 111"/>
                  <a:gd name="T3" fmla="*/ 46 h 73"/>
                  <a:gd name="T4" fmla="*/ 0 w 111"/>
                  <a:gd name="T5" fmla="*/ 55 h 73"/>
                  <a:gd name="T6" fmla="*/ 6 w 111"/>
                  <a:gd name="T7" fmla="*/ 70 h 73"/>
                  <a:gd name="T8" fmla="*/ 29 w 111"/>
                  <a:gd name="T9" fmla="*/ 53 h 73"/>
                  <a:gd name="T10" fmla="*/ 33 w 111"/>
                  <a:gd name="T11" fmla="*/ 59 h 73"/>
                  <a:gd name="T12" fmla="*/ 44 w 111"/>
                  <a:gd name="T13" fmla="*/ 51 h 73"/>
                  <a:gd name="T14" fmla="*/ 46 w 111"/>
                  <a:gd name="T15" fmla="*/ 42 h 73"/>
                  <a:gd name="T16" fmla="*/ 55 w 111"/>
                  <a:gd name="T17" fmla="*/ 35 h 73"/>
                  <a:gd name="T18" fmla="*/ 59 w 111"/>
                  <a:gd name="T19" fmla="*/ 42 h 73"/>
                  <a:gd name="T20" fmla="*/ 107 w 111"/>
                  <a:gd name="T21" fmla="*/ 40 h 73"/>
                  <a:gd name="T22" fmla="*/ 109 w 111"/>
                  <a:gd name="T23" fmla="*/ 34 h 73"/>
                  <a:gd name="T24" fmla="*/ 107 w 111"/>
                  <a:gd name="T25" fmla="*/ 8 h 73"/>
                  <a:gd name="T26" fmla="*/ 102 w 111"/>
                  <a:gd name="T27" fmla="*/ 1 h 73"/>
                  <a:gd name="T28" fmla="*/ 61 w 111"/>
                  <a:gd name="T29" fmla="*/ 2 h 73"/>
                  <a:gd name="T30" fmla="*/ 54 w 111"/>
                  <a:gd name="T31" fmla="*/ 7 h 73"/>
                  <a:gd name="T32" fmla="*/ 51 w 111"/>
                  <a:gd name="T33" fmla="*/ 13 h 73"/>
                  <a:gd name="T34" fmla="*/ 43 w 111"/>
                  <a:gd name="T35" fmla="*/ 2 h 73"/>
                  <a:gd name="T36" fmla="*/ 30 w 111"/>
                  <a:gd name="T37" fmla="*/ 10 h 73"/>
                  <a:gd name="T38" fmla="*/ 29 w 111"/>
                  <a:gd name="T39" fmla="*/ 15 h 73"/>
                  <a:gd name="T40" fmla="*/ 19 w 111"/>
                  <a:gd name="T41" fmla="*/ 17 h 73"/>
                  <a:gd name="T42" fmla="*/ 18 w 111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73">
                    <a:moveTo>
                      <a:pt x="18" y="33"/>
                    </a:moveTo>
                    <a:cubicBezTo>
                      <a:pt x="18" y="33"/>
                      <a:pt x="5" y="43"/>
                      <a:pt x="4" y="46"/>
                    </a:cubicBezTo>
                    <a:cubicBezTo>
                      <a:pt x="2" y="48"/>
                      <a:pt x="0" y="50"/>
                      <a:pt x="0" y="55"/>
                    </a:cubicBezTo>
                    <a:cubicBezTo>
                      <a:pt x="0" y="59"/>
                      <a:pt x="2" y="73"/>
                      <a:pt x="6" y="70"/>
                    </a:cubicBezTo>
                    <a:cubicBezTo>
                      <a:pt x="10" y="68"/>
                      <a:pt x="24" y="49"/>
                      <a:pt x="29" y="53"/>
                    </a:cubicBezTo>
                    <a:cubicBezTo>
                      <a:pt x="29" y="53"/>
                      <a:pt x="31" y="60"/>
                      <a:pt x="33" y="59"/>
                    </a:cubicBezTo>
                    <a:cubicBezTo>
                      <a:pt x="35" y="58"/>
                      <a:pt x="45" y="53"/>
                      <a:pt x="44" y="51"/>
                    </a:cubicBezTo>
                    <a:cubicBezTo>
                      <a:pt x="44" y="49"/>
                      <a:pt x="44" y="45"/>
                      <a:pt x="46" y="42"/>
                    </a:cubicBezTo>
                    <a:cubicBezTo>
                      <a:pt x="48" y="40"/>
                      <a:pt x="53" y="32"/>
                      <a:pt x="55" y="35"/>
                    </a:cubicBezTo>
                    <a:cubicBezTo>
                      <a:pt x="57" y="38"/>
                      <a:pt x="54" y="42"/>
                      <a:pt x="59" y="42"/>
                    </a:cubicBezTo>
                    <a:cubicBezTo>
                      <a:pt x="64" y="42"/>
                      <a:pt x="107" y="40"/>
                      <a:pt x="107" y="40"/>
                    </a:cubicBezTo>
                    <a:cubicBezTo>
                      <a:pt x="107" y="40"/>
                      <a:pt x="111" y="37"/>
                      <a:pt x="109" y="34"/>
                    </a:cubicBezTo>
                    <a:cubicBezTo>
                      <a:pt x="107" y="31"/>
                      <a:pt x="106" y="10"/>
                      <a:pt x="107" y="8"/>
                    </a:cubicBezTo>
                    <a:cubicBezTo>
                      <a:pt x="107" y="5"/>
                      <a:pt x="107" y="0"/>
                      <a:pt x="102" y="1"/>
                    </a:cubicBezTo>
                    <a:cubicBezTo>
                      <a:pt x="97" y="1"/>
                      <a:pt x="61" y="2"/>
                      <a:pt x="61" y="2"/>
                    </a:cubicBezTo>
                    <a:cubicBezTo>
                      <a:pt x="61" y="2"/>
                      <a:pt x="54" y="1"/>
                      <a:pt x="54" y="7"/>
                    </a:cubicBezTo>
                    <a:cubicBezTo>
                      <a:pt x="54" y="11"/>
                      <a:pt x="53" y="14"/>
                      <a:pt x="51" y="13"/>
                    </a:cubicBezTo>
                    <a:cubicBezTo>
                      <a:pt x="48" y="12"/>
                      <a:pt x="43" y="11"/>
                      <a:pt x="43" y="2"/>
                    </a:cubicBezTo>
                    <a:cubicBezTo>
                      <a:pt x="43" y="2"/>
                      <a:pt x="33" y="12"/>
                      <a:pt x="30" y="10"/>
                    </a:cubicBezTo>
                    <a:cubicBezTo>
                      <a:pt x="30" y="10"/>
                      <a:pt x="29" y="13"/>
                      <a:pt x="29" y="15"/>
                    </a:cubicBezTo>
                    <a:cubicBezTo>
                      <a:pt x="29" y="15"/>
                      <a:pt x="24" y="12"/>
                      <a:pt x="19" y="17"/>
                    </a:cubicBezTo>
                    <a:cubicBezTo>
                      <a:pt x="15" y="22"/>
                      <a:pt x="15" y="31"/>
                      <a:pt x="18" y="33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3" name="Freeform 25"/>
              <p:cNvSpPr>
                <a:spLocks/>
              </p:cNvSpPr>
              <p:nvPr/>
            </p:nvSpPr>
            <p:spPr bwMode="auto">
              <a:xfrm>
                <a:off x="3703" y="1430"/>
                <a:ext cx="180" cy="124"/>
              </a:xfrm>
              <a:custGeom>
                <a:avLst/>
                <a:gdLst>
                  <a:gd name="T0" fmla="*/ 20 w 117"/>
                  <a:gd name="T1" fmla="*/ 36 h 81"/>
                  <a:gd name="T2" fmla="*/ 4 w 117"/>
                  <a:gd name="T3" fmla="*/ 49 h 81"/>
                  <a:gd name="T4" fmla="*/ 0 w 117"/>
                  <a:gd name="T5" fmla="*/ 57 h 81"/>
                  <a:gd name="T6" fmla="*/ 7 w 117"/>
                  <a:gd name="T7" fmla="*/ 72 h 81"/>
                  <a:gd name="T8" fmla="*/ 28 w 117"/>
                  <a:gd name="T9" fmla="*/ 52 h 81"/>
                  <a:gd name="T10" fmla="*/ 37 w 117"/>
                  <a:gd name="T11" fmla="*/ 59 h 81"/>
                  <a:gd name="T12" fmla="*/ 51 w 117"/>
                  <a:gd name="T13" fmla="*/ 48 h 81"/>
                  <a:gd name="T14" fmla="*/ 54 w 117"/>
                  <a:gd name="T15" fmla="*/ 40 h 81"/>
                  <a:gd name="T16" fmla="*/ 60 w 117"/>
                  <a:gd name="T17" fmla="*/ 37 h 81"/>
                  <a:gd name="T18" fmla="*/ 64 w 117"/>
                  <a:gd name="T19" fmla="*/ 43 h 81"/>
                  <a:gd name="T20" fmla="*/ 113 w 117"/>
                  <a:gd name="T21" fmla="*/ 40 h 81"/>
                  <a:gd name="T22" fmla="*/ 114 w 117"/>
                  <a:gd name="T23" fmla="*/ 31 h 81"/>
                  <a:gd name="T24" fmla="*/ 110 w 117"/>
                  <a:gd name="T25" fmla="*/ 6 h 81"/>
                  <a:gd name="T26" fmla="*/ 107 w 117"/>
                  <a:gd name="T27" fmla="*/ 0 h 81"/>
                  <a:gd name="T28" fmla="*/ 61 w 117"/>
                  <a:gd name="T29" fmla="*/ 3 h 81"/>
                  <a:gd name="T30" fmla="*/ 56 w 117"/>
                  <a:gd name="T31" fmla="*/ 7 h 81"/>
                  <a:gd name="T32" fmla="*/ 53 w 117"/>
                  <a:gd name="T33" fmla="*/ 12 h 81"/>
                  <a:gd name="T34" fmla="*/ 43 w 117"/>
                  <a:gd name="T35" fmla="*/ 5 h 81"/>
                  <a:gd name="T36" fmla="*/ 32 w 117"/>
                  <a:gd name="T37" fmla="*/ 13 h 81"/>
                  <a:gd name="T38" fmla="*/ 32 w 117"/>
                  <a:gd name="T39" fmla="*/ 18 h 81"/>
                  <a:gd name="T40" fmla="*/ 19 w 117"/>
                  <a:gd name="T41" fmla="*/ 19 h 81"/>
                  <a:gd name="T42" fmla="*/ 20 w 117"/>
                  <a:gd name="T43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81">
                    <a:moveTo>
                      <a:pt x="20" y="36"/>
                    </a:moveTo>
                    <a:cubicBezTo>
                      <a:pt x="20" y="36"/>
                      <a:pt x="6" y="47"/>
                      <a:pt x="4" y="49"/>
                    </a:cubicBezTo>
                    <a:cubicBezTo>
                      <a:pt x="2" y="51"/>
                      <a:pt x="0" y="54"/>
                      <a:pt x="0" y="57"/>
                    </a:cubicBezTo>
                    <a:cubicBezTo>
                      <a:pt x="0" y="60"/>
                      <a:pt x="0" y="81"/>
                      <a:pt x="7" y="72"/>
                    </a:cubicBezTo>
                    <a:cubicBezTo>
                      <a:pt x="15" y="63"/>
                      <a:pt x="24" y="52"/>
                      <a:pt x="28" y="52"/>
                    </a:cubicBezTo>
                    <a:cubicBezTo>
                      <a:pt x="32" y="52"/>
                      <a:pt x="33" y="61"/>
                      <a:pt x="37" y="59"/>
                    </a:cubicBezTo>
                    <a:cubicBezTo>
                      <a:pt x="40" y="58"/>
                      <a:pt x="51" y="48"/>
                      <a:pt x="51" y="48"/>
                    </a:cubicBezTo>
                    <a:cubicBezTo>
                      <a:pt x="51" y="48"/>
                      <a:pt x="51" y="42"/>
                      <a:pt x="54" y="40"/>
                    </a:cubicBezTo>
                    <a:cubicBezTo>
                      <a:pt x="56" y="38"/>
                      <a:pt x="59" y="35"/>
                      <a:pt x="60" y="37"/>
                    </a:cubicBezTo>
                    <a:cubicBezTo>
                      <a:pt x="61" y="39"/>
                      <a:pt x="60" y="42"/>
                      <a:pt x="64" y="43"/>
                    </a:cubicBezTo>
                    <a:cubicBezTo>
                      <a:pt x="68" y="43"/>
                      <a:pt x="113" y="40"/>
                      <a:pt x="113" y="40"/>
                    </a:cubicBezTo>
                    <a:cubicBezTo>
                      <a:pt x="113" y="40"/>
                      <a:pt x="117" y="38"/>
                      <a:pt x="114" y="31"/>
                    </a:cubicBezTo>
                    <a:cubicBezTo>
                      <a:pt x="112" y="27"/>
                      <a:pt x="110" y="9"/>
                      <a:pt x="110" y="6"/>
                    </a:cubicBezTo>
                    <a:cubicBezTo>
                      <a:pt x="110" y="3"/>
                      <a:pt x="110" y="0"/>
                      <a:pt x="107" y="0"/>
                    </a:cubicBezTo>
                    <a:cubicBezTo>
                      <a:pt x="103" y="0"/>
                      <a:pt x="61" y="3"/>
                      <a:pt x="61" y="3"/>
                    </a:cubicBezTo>
                    <a:cubicBezTo>
                      <a:pt x="61" y="3"/>
                      <a:pt x="55" y="3"/>
                      <a:pt x="56" y="7"/>
                    </a:cubicBezTo>
                    <a:cubicBezTo>
                      <a:pt x="56" y="11"/>
                      <a:pt x="56" y="12"/>
                      <a:pt x="53" y="12"/>
                    </a:cubicBezTo>
                    <a:cubicBezTo>
                      <a:pt x="50" y="12"/>
                      <a:pt x="44" y="10"/>
                      <a:pt x="43" y="5"/>
                    </a:cubicBezTo>
                    <a:cubicBezTo>
                      <a:pt x="43" y="5"/>
                      <a:pt x="35" y="13"/>
                      <a:pt x="32" y="13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23" y="15"/>
                      <a:pt x="19" y="19"/>
                    </a:cubicBezTo>
                    <a:cubicBezTo>
                      <a:pt x="15" y="24"/>
                      <a:pt x="14" y="32"/>
                      <a:pt x="20" y="3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auto">
              <a:xfrm>
                <a:off x="3700" y="1504"/>
                <a:ext cx="191" cy="122"/>
              </a:xfrm>
              <a:custGeom>
                <a:avLst/>
                <a:gdLst>
                  <a:gd name="T0" fmla="*/ 28 w 124"/>
                  <a:gd name="T1" fmla="*/ 36 h 80"/>
                  <a:gd name="T2" fmla="*/ 18 w 124"/>
                  <a:gd name="T3" fmla="*/ 43 h 80"/>
                  <a:gd name="T4" fmla="*/ 7 w 124"/>
                  <a:gd name="T5" fmla="*/ 52 h 80"/>
                  <a:gd name="T6" fmla="*/ 17 w 124"/>
                  <a:gd name="T7" fmla="*/ 68 h 80"/>
                  <a:gd name="T8" fmla="*/ 42 w 124"/>
                  <a:gd name="T9" fmla="*/ 57 h 80"/>
                  <a:gd name="T10" fmla="*/ 54 w 124"/>
                  <a:gd name="T11" fmla="*/ 54 h 80"/>
                  <a:gd name="T12" fmla="*/ 62 w 124"/>
                  <a:gd name="T13" fmla="*/ 40 h 80"/>
                  <a:gd name="T14" fmla="*/ 68 w 124"/>
                  <a:gd name="T15" fmla="*/ 42 h 80"/>
                  <a:gd name="T16" fmla="*/ 72 w 124"/>
                  <a:gd name="T17" fmla="*/ 47 h 80"/>
                  <a:gd name="T18" fmla="*/ 119 w 124"/>
                  <a:gd name="T19" fmla="*/ 45 h 80"/>
                  <a:gd name="T20" fmla="*/ 122 w 124"/>
                  <a:gd name="T21" fmla="*/ 36 h 80"/>
                  <a:gd name="T22" fmla="*/ 119 w 124"/>
                  <a:gd name="T23" fmla="*/ 6 h 80"/>
                  <a:gd name="T24" fmla="*/ 112 w 124"/>
                  <a:gd name="T25" fmla="*/ 1 h 80"/>
                  <a:gd name="T26" fmla="*/ 72 w 124"/>
                  <a:gd name="T27" fmla="*/ 1 h 80"/>
                  <a:gd name="T28" fmla="*/ 65 w 124"/>
                  <a:gd name="T29" fmla="*/ 7 h 80"/>
                  <a:gd name="T30" fmla="*/ 61 w 124"/>
                  <a:gd name="T31" fmla="*/ 11 h 80"/>
                  <a:gd name="T32" fmla="*/ 53 w 124"/>
                  <a:gd name="T33" fmla="*/ 0 h 80"/>
                  <a:gd name="T34" fmla="*/ 39 w 124"/>
                  <a:gd name="T35" fmla="*/ 11 h 80"/>
                  <a:gd name="T36" fmla="*/ 38 w 124"/>
                  <a:gd name="T37" fmla="*/ 19 h 80"/>
                  <a:gd name="T38" fmla="*/ 28 w 124"/>
                  <a:gd name="T39" fmla="*/ 22 h 80"/>
                  <a:gd name="T40" fmla="*/ 28 w 124"/>
                  <a:gd name="T41" fmla="*/ 3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80">
                    <a:moveTo>
                      <a:pt x="28" y="36"/>
                    </a:moveTo>
                    <a:cubicBezTo>
                      <a:pt x="28" y="36"/>
                      <a:pt x="21" y="43"/>
                      <a:pt x="18" y="43"/>
                    </a:cubicBezTo>
                    <a:cubicBezTo>
                      <a:pt x="16" y="42"/>
                      <a:pt x="8" y="44"/>
                      <a:pt x="7" y="52"/>
                    </a:cubicBezTo>
                    <a:cubicBezTo>
                      <a:pt x="5" y="59"/>
                      <a:pt x="0" y="80"/>
                      <a:pt x="17" y="68"/>
                    </a:cubicBezTo>
                    <a:cubicBezTo>
                      <a:pt x="33" y="56"/>
                      <a:pt x="42" y="57"/>
                      <a:pt x="42" y="57"/>
                    </a:cubicBezTo>
                    <a:cubicBezTo>
                      <a:pt x="42" y="57"/>
                      <a:pt x="51" y="60"/>
                      <a:pt x="54" y="54"/>
                    </a:cubicBezTo>
                    <a:cubicBezTo>
                      <a:pt x="58" y="49"/>
                      <a:pt x="57" y="43"/>
                      <a:pt x="62" y="40"/>
                    </a:cubicBezTo>
                    <a:cubicBezTo>
                      <a:pt x="67" y="38"/>
                      <a:pt x="68" y="40"/>
                      <a:pt x="68" y="42"/>
                    </a:cubicBezTo>
                    <a:cubicBezTo>
                      <a:pt x="68" y="45"/>
                      <a:pt x="69" y="46"/>
                      <a:pt x="72" y="47"/>
                    </a:cubicBezTo>
                    <a:cubicBezTo>
                      <a:pt x="76" y="47"/>
                      <a:pt x="119" y="45"/>
                      <a:pt x="119" y="45"/>
                    </a:cubicBezTo>
                    <a:cubicBezTo>
                      <a:pt x="119" y="45"/>
                      <a:pt x="124" y="42"/>
                      <a:pt x="122" y="36"/>
                    </a:cubicBezTo>
                    <a:cubicBezTo>
                      <a:pt x="120" y="31"/>
                      <a:pt x="118" y="8"/>
                      <a:pt x="119" y="6"/>
                    </a:cubicBezTo>
                    <a:cubicBezTo>
                      <a:pt x="119" y="4"/>
                      <a:pt x="117" y="0"/>
                      <a:pt x="112" y="1"/>
                    </a:cubicBezTo>
                    <a:cubicBezTo>
                      <a:pt x="106" y="1"/>
                      <a:pt x="72" y="1"/>
                      <a:pt x="72" y="1"/>
                    </a:cubicBezTo>
                    <a:cubicBezTo>
                      <a:pt x="72" y="1"/>
                      <a:pt x="64" y="1"/>
                      <a:pt x="65" y="7"/>
                    </a:cubicBezTo>
                    <a:cubicBezTo>
                      <a:pt x="66" y="13"/>
                      <a:pt x="63" y="15"/>
                      <a:pt x="61" y="11"/>
                    </a:cubicBezTo>
                    <a:cubicBezTo>
                      <a:pt x="59" y="7"/>
                      <a:pt x="53" y="2"/>
                      <a:pt x="53" y="0"/>
                    </a:cubicBezTo>
                    <a:cubicBezTo>
                      <a:pt x="53" y="0"/>
                      <a:pt x="42" y="10"/>
                      <a:pt x="39" y="11"/>
                    </a:cubicBezTo>
                    <a:cubicBezTo>
                      <a:pt x="39" y="11"/>
                      <a:pt x="38" y="18"/>
                      <a:pt x="38" y="19"/>
                    </a:cubicBezTo>
                    <a:cubicBezTo>
                      <a:pt x="38" y="19"/>
                      <a:pt x="32" y="17"/>
                      <a:pt x="28" y="22"/>
                    </a:cubicBezTo>
                    <a:cubicBezTo>
                      <a:pt x="24" y="26"/>
                      <a:pt x="28" y="36"/>
                      <a:pt x="28" y="3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auto">
              <a:xfrm>
                <a:off x="3692" y="1586"/>
                <a:ext cx="205" cy="116"/>
              </a:xfrm>
              <a:custGeom>
                <a:avLst/>
                <a:gdLst>
                  <a:gd name="T0" fmla="*/ 29 w 133"/>
                  <a:gd name="T1" fmla="*/ 32 h 75"/>
                  <a:gd name="T2" fmla="*/ 11 w 133"/>
                  <a:gd name="T3" fmla="*/ 46 h 75"/>
                  <a:gd name="T4" fmla="*/ 2 w 133"/>
                  <a:gd name="T5" fmla="*/ 59 h 75"/>
                  <a:gd name="T6" fmla="*/ 13 w 133"/>
                  <a:gd name="T7" fmla="*/ 70 h 75"/>
                  <a:gd name="T8" fmla="*/ 38 w 133"/>
                  <a:gd name="T9" fmla="*/ 51 h 75"/>
                  <a:gd name="T10" fmla="*/ 44 w 133"/>
                  <a:gd name="T11" fmla="*/ 60 h 75"/>
                  <a:gd name="T12" fmla="*/ 61 w 133"/>
                  <a:gd name="T13" fmla="*/ 54 h 75"/>
                  <a:gd name="T14" fmla="*/ 71 w 133"/>
                  <a:gd name="T15" fmla="*/ 34 h 75"/>
                  <a:gd name="T16" fmla="*/ 75 w 133"/>
                  <a:gd name="T17" fmla="*/ 45 h 75"/>
                  <a:gd name="T18" fmla="*/ 128 w 133"/>
                  <a:gd name="T19" fmla="*/ 44 h 75"/>
                  <a:gd name="T20" fmla="*/ 130 w 133"/>
                  <a:gd name="T21" fmla="*/ 34 h 75"/>
                  <a:gd name="T22" fmla="*/ 130 w 133"/>
                  <a:gd name="T23" fmla="*/ 9 h 75"/>
                  <a:gd name="T24" fmla="*/ 124 w 133"/>
                  <a:gd name="T25" fmla="*/ 1 h 75"/>
                  <a:gd name="T26" fmla="*/ 76 w 133"/>
                  <a:gd name="T27" fmla="*/ 2 h 75"/>
                  <a:gd name="T28" fmla="*/ 72 w 133"/>
                  <a:gd name="T29" fmla="*/ 7 h 75"/>
                  <a:gd name="T30" fmla="*/ 70 w 133"/>
                  <a:gd name="T31" fmla="*/ 14 h 75"/>
                  <a:gd name="T32" fmla="*/ 58 w 133"/>
                  <a:gd name="T33" fmla="*/ 2 h 75"/>
                  <a:gd name="T34" fmla="*/ 47 w 133"/>
                  <a:gd name="T35" fmla="*/ 3 h 75"/>
                  <a:gd name="T36" fmla="*/ 46 w 133"/>
                  <a:gd name="T37" fmla="*/ 8 h 75"/>
                  <a:gd name="T38" fmla="*/ 45 w 133"/>
                  <a:gd name="T39" fmla="*/ 25 h 75"/>
                  <a:gd name="T40" fmla="*/ 33 w 133"/>
                  <a:gd name="T41" fmla="*/ 21 h 75"/>
                  <a:gd name="T42" fmla="*/ 29 w 133"/>
                  <a:gd name="T4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3" h="75">
                    <a:moveTo>
                      <a:pt x="29" y="32"/>
                    </a:moveTo>
                    <a:cubicBezTo>
                      <a:pt x="29" y="32"/>
                      <a:pt x="13" y="45"/>
                      <a:pt x="11" y="46"/>
                    </a:cubicBezTo>
                    <a:cubicBezTo>
                      <a:pt x="8" y="46"/>
                      <a:pt x="4" y="48"/>
                      <a:pt x="2" y="59"/>
                    </a:cubicBezTo>
                    <a:cubicBezTo>
                      <a:pt x="0" y="69"/>
                      <a:pt x="5" y="75"/>
                      <a:pt x="13" y="70"/>
                    </a:cubicBezTo>
                    <a:cubicBezTo>
                      <a:pt x="21" y="65"/>
                      <a:pt x="31" y="49"/>
                      <a:pt x="38" y="51"/>
                    </a:cubicBezTo>
                    <a:cubicBezTo>
                      <a:pt x="38" y="51"/>
                      <a:pt x="45" y="57"/>
                      <a:pt x="44" y="60"/>
                    </a:cubicBezTo>
                    <a:cubicBezTo>
                      <a:pt x="44" y="60"/>
                      <a:pt x="59" y="56"/>
                      <a:pt x="61" y="54"/>
                    </a:cubicBezTo>
                    <a:cubicBezTo>
                      <a:pt x="62" y="52"/>
                      <a:pt x="64" y="36"/>
                      <a:pt x="71" y="34"/>
                    </a:cubicBezTo>
                    <a:cubicBezTo>
                      <a:pt x="77" y="33"/>
                      <a:pt x="70" y="44"/>
                      <a:pt x="75" y="45"/>
                    </a:cubicBezTo>
                    <a:cubicBezTo>
                      <a:pt x="81" y="45"/>
                      <a:pt x="128" y="44"/>
                      <a:pt x="128" y="44"/>
                    </a:cubicBezTo>
                    <a:cubicBezTo>
                      <a:pt x="128" y="44"/>
                      <a:pt x="133" y="42"/>
                      <a:pt x="130" y="34"/>
                    </a:cubicBezTo>
                    <a:cubicBezTo>
                      <a:pt x="128" y="26"/>
                      <a:pt x="129" y="12"/>
                      <a:pt x="130" y="9"/>
                    </a:cubicBezTo>
                    <a:cubicBezTo>
                      <a:pt x="131" y="5"/>
                      <a:pt x="128" y="0"/>
                      <a:pt x="124" y="1"/>
                    </a:cubicBezTo>
                    <a:cubicBezTo>
                      <a:pt x="121" y="2"/>
                      <a:pt x="76" y="2"/>
                      <a:pt x="76" y="2"/>
                    </a:cubicBezTo>
                    <a:cubicBezTo>
                      <a:pt x="76" y="2"/>
                      <a:pt x="71" y="3"/>
                      <a:pt x="72" y="7"/>
                    </a:cubicBezTo>
                    <a:cubicBezTo>
                      <a:pt x="73" y="11"/>
                      <a:pt x="73" y="15"/>
                      <a:pt x="70" y="14"/>
                    </a:cubicBezTo>
                    <a:cubicBezTo>
                      <a:pt x="67" y="13"/>
                      <a:pt x="57" y="12"/>
                      <a:pt x="58" y="2"/>
                    </a:cubicBezTo>
                    <a:cubicBezTo>
                      <a:pt x="58" y="2"/>
                      <a:pt x="50" y="4"/>
                      <a:pt x="47" y="3"/>
                    </a:cubicBezTo>
                    <a:cubicBezTo>
                      <a:pt x="47" y="3"/>
                      <a:pt x="45" y="6"/>
                      <a:pt x="46" y="8"/>
                    </a:cubicBezTo>
                    <a:cubicBezTo>
                      <a:pt x="47" y="11"/>
                      <a:pt x="47" y="26"/>
                      <a:pt x="45" y="25"/>
                    </a:cubicBezTo>
                    <a:cubicBezTo>
                      <a:pt x="45" y="25"/>
                      <a:pt x="38" y="18"/>
                      <a:pt x="33" y="21"/>
                    </a:cubicBezTo>
                    <a:cubicBezTo>
                      <a:pt x="28" y="23"/>
                      <a:pt x="29" y="32"/>
                      <a:pt x="29" y="32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6" name="Freeform 28"/>
              <p:cNvSpPr>
                <a:spLocks/>
              </p:cNvSpPr>
              <p:nvPr/>
            </p:nvSpPr>
            <p:spPr bwMode="auto">
              <a:xfrm>
                <a:off x="3686" y="1669"/>
                <a:ext cx="206" cy="110"/>
              </a:xfrm>
              <a:custGeom>
                <a:avLst/>
                <a:gdLst>
                  <a:gd name="T0" fmla="*/ 40 w 134"/>
                  <a:gd name="T1" fmla="*/ 22 h 71"/>
                  <a:gd name="T2" fmla="*/ 19 w 134"/>
                  <a:gd name="T3" fmla="*/ 31 h 71"/>
                  <a:gd name="T4" fmla="*/ 2 w 134"/>
                  <a:gd name="T5" fmla="*/ 44 h 71"/>
                  <a:gd name="T6" fmla="*/ 7 w 134"/>
                  <a:gd name="T7" fmla="*/ 67 h 71"/>
                  <a:gd name="T8" fmla="*/ 35 w 134"/>
                  <a:gd name="T9" fmla="*/ 47 h 71"/>
                  <a:gd name="T10" fmla="*/ 45 w 134"/>
                  <a:gd name="T11" fmla="*/ 51 h 71"/>
                  <a:gd name="T12" fmla="*/ 61 w 134"/>
                  <a:gd name="T13" fmla="*/ 50 h 71"/>
                  <a:gd name="T14" fmla="*/ 74 w 134"/>
                  <a:gd name="T15" fmla="*/ 36 h 71"/>
                  <a:gd name="T16" fmla="*/ 78 w 134"/>
                  <a:gd name="T17" fmla="*/ 46 h 71"/>
                  <a:gd name="T18" fmla="*/ 128 w 134"/>
                  <a:gd name="T19" fmla="*/ 48 h 71"/>
                  <a:gd name="T20" fmla="*/ 132 w 134"/>
                  <a:gd name="T21" fmla="*/ 41 h 71"/>
                  <a:gd name="T22" fmla="*/ 134 w 134"/>
                  <a:gd name="T23" fmla="*/ 10 h 71"/>
                  <a:gd name="T24" fmla="*/ 129 w 134"/>
                  <a:gd name="T25" fmla="*/ 3 h 71"/>
                  <a:gd name="T26" fmla="*/ 81 w 134"/>
                  <a:gd name="T27" fmla="*/ 1 h 71"/>
                  <a:gd name="T28" fmla="*/ 77 w 134"/>
                  <a:gd name="T29" fmla="*/ 6 h 71"/>
                  <a:gd name="T30" fmla="*/ 72 w 134"/>
                  <a:gd name="T31" fmla="*/ 10 h 71"/>
                  <a:gd name="T32" fmla="*/ 65 w 134"/>
                  <a:gd name="T33" fmla="*/ 0 h 71"/>
                  <a:gd name="T34" fmla="*/ 40 w 134"/>
                  <a:gd name="T3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" h="71">
                    <a:moveTo>
                      <a:pt x="40" y="22"/>
                    </a:moveTo>
                    <a:cubicBezTo>
                      <a:pt x="40" y="22"/>
                      <a:pt x="24" y="30"/>
                      <a:pt x="19" y="31"/>
                    </a:cubicBezTo>
                    <a:cubicBezTo>
                      <a:pt x="14" y="32"/>
                      <a:pt x="4" y="36"/>
                      <a:pt x="2" y="44"/>
                    </a:cubicBezTo>
                    <a:cubicBezTo>
                      <a:pt x="0" y="52"/>
                      <a:pt x="0" y="71"/>
                      <a:pt x="7" y="67"/>
                    </a:cubicBezTo>
                    <a:cubicBezTo>
                      <a:pt x="15" y="63"/>
                      <a:pt x="30" y="49"/>
                      <a:pt x="35" y="47"/>
                    </a:cubicBezTo>
                    <a:cubicBezTo>
                      <a:pt x="40" y="45"/>
                      <a:pt x="45" y="41"/>
                      <a:pt x="45" y="51"/>
                    </a:cubicBezTo>
                    <a:cubicBezTo>
                      <a:pt x="45" y="51"/>
                      <a:pt x="60" y="52"/>
                      <a:pt x="61" y="50"/>
                    </a:cubicBezTo>
                    <a:cubicBezTo>
                      <a:pt x="63" y="48"/>
                      <a:pt x="70" y="35"/>
                      <a:pt x="74" y="36"/>
                    </a:cubicBezTo>
                    <a:cubicBezTo>
                      <a:pt x="77" y="38"/>
                      <a:pt x="71" y="45"/>
                      <a:pt x="78" y="46"/>
                    </a:cubicBezTo>
                    <a:cubicBezTo>
                      <a:pt x="84" y="46"/>
                      <a:pt x="128" y="48"/>
                      <a:pt x="128" y="48"/>
                    </a:cubicBezTo>
                    <a:cubicBezTo>
                      <a:pt x="128" y="48"/>
                      <a:pt x="132" y="49"/>
                      <a:pt x="132" y="41"/>
                    </a:cubicBezTo>
                    <a:cubicBezTo>
                      <a:pt x="131" y="34"/>
                      <a:pt x="133" y="13"/>
                      <a:pt x="134" y="10"/>
                    </a:cubicBezTo>
                    <a:cubicBezTo>
                      <a:pt x="134" y="8"/>
                      <a:pt x="134" y="3"/>
                      <a:pt x="129" y="3"/>
                    </a:cubicBezTo>
                    <a:cubicBezTo>
                      <a:pt x="124" y="4"/>
                      <a:pt x="81" y="1"/>
                      <a:pt x="81" y="1"/>
                    </a:cubicBezTo>
                    <a:cubicBezTo>
                      <a:pt x="81" y="1"/>
                      <a:pt x="77" y="0"/>
                      <a:pt x="77" y="6"/>
                    </a:cubicBezTo>
                    <a:cubicBezTo>
                      <a:pt x="77" y="9"/>
                      <a:pt x="75" y="15"/>
                      <a:pt x="72" y="10"/>
                    </a:cubicBezTo>
                    <a:cubicBezTo>
                      <a:pt x="68" y="6"/>
                      <a:pt x="65" y="0"/>
                      <a:pt x="65" y="0"/>
                    </a:cubicBezTo>
                    <a:cubicBezTo>
                      <a:pt x="65" y="0"/>
                      <a:pt x="39" y="7"/>
                      <a:pt x="40" y="22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auto">
              <a:xfrm>
                <a:off x="3665" y="1743"/>
                <a:ext cx="218" cy="95"/>
              </a:xfrm>
              <a:custGeom>
                <a:avLst/>
                <a:gdLst>
                  <a:gd name="T0" fmla="*/ 50 w 142"/>
                  <a:gd name="T1" fmla="*/ 20 h 62"/>
                  <a:gd name="T2" fmla="*/ 31 w 142"/>
                  <a:gd name="T3" fmla="*/ 28 h 62"/>
                  <a:gd name="T4" fmla="*/ 10 w 142"/>
                  <a:gd name="T5" fmla="*/ 37 h 62"/>
                  <a:gd name="T6" fmla="*/ 13 w 142"/>
                  <a:gd name="T7" fmla="*/ 56 h 62"/>
                  <a:gd name="T8" fmla="*/ 41 w 142"/>
                  <a:gd name="T9" fmla="*/ 46 h 62"/>
                  <a:gd name="T10" fmla="*/ 63 w 142"/>
                  <a:gd name="T11" fmla="*/ 45 h 62"/>
                  <a:gd name="T12" fmla="*/ 75 w 142"/>
                  <a:gd name="T13" fmla="*/ 32 h 62"/>
                  <a:gd name="T14" fmla="*/ 78 w 142"/>
                  <a:gd name="T15" fmla="*/ 45 h 62"/>
                  <a:gd name="T16" fmla="*/ 124 w 142"/>
                  <a:gd name="T17" fmla="*/ 59 h 62"/>
                  <a:gd name="T18" fmla="*/ 133 w 142"/>
                  <a:gd name="T19" fmla="*/ 50 h 62"/>
                  <a:gd name="T20" fmla="*/ 140 w 142"/>
                  <a:gd name="T21" fmla="*/ 25 h 62"/>
                  <a:gd name="T22" fmla="*/ 136 w 142"/>
                  <a:gd name="T23" fmla="*/ 15 h 62"/>
                  <a:gd name="T24" fmla="*/ 91 w 142"/>
                  <a:gd name="T25" fmla="*/ 4 h 62"/>
                  <a:gd name="T26" fmla="*/ 84 w 142"/>
                  <a:gd name="T27" fmla="*/ 7 h 62"/>
                  <a:gd name="T28" fmla="*/ 78 w 142"/>
                  <a:gd name="T29" fmla="*/ 13 h 62"/>
                  <a:gd name="T30" fmla="*/ 75 w 142"/>
                  <a:gd name="T31" fmla="*/ 2 h 62"/>
                  <a:gd name="T32" fmla="*/ 58 w 142"/>
                  <a:gd name="T33" fmla="*/ 2 h 62"/>
                  <a:gd name="T34" fmla="*/ 50 w 142"/>
                  <a:gd name="T3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62">
                    <a:moveTo>
                      <a:pt x="50" y="20"/>
                    </a:moveTo>
                    <a:cubicBezTo>
                      <a:pt x="50" y="20"/>
                      <a:pt x="36" y="29"/>
                      <a:pt x="31" y="28"/>
                    </a:cubicBezTo>
                    <a:cubicBezTo>
                      <a:pt x="26" y="27"/>
                      <a:pt x="14" y="30"/>
                      <a:pt x="10" y="37"/>
                    </a:cubicBezTo>
                    <a:cubicBezTo>
                      <a:pt x="5" y="45"/>
                      <a:pt x="0" y="62"/>
                      <a:pt x="13" y="56"/>
                    </a:cubicBezTo>
                    <a:cubicBezTo>
                      <a:pt x="27" y="50"/>
                      <a:pt x="39" y="45"/>
                      <a:pt x="41" y="46"/>
                    </a:cubicBezTo>
                    <a:cubicBezTo>
                      <a:pt x="43" y="46"/>
                      <a:pt x="60" y="54"/>
                      <a:pt x="63" y="45"/>
                    </a:cubicBezTo>
                    <a:cubicBezTo>
                      <a:pt x="67" y="36"/>
                      <a:pt x="72" y="30"/>
                      <a:pt x="75" y="32"/>
                    </a:cubicBezTo>
                    <a:cubicBezTo>
                      <a:pt x="79" y="33"/>
                      <a:pt x="72" y="44"/>
                      <a:pt x="78" y="45"/>
                    </a:cubicBezTo>
                    <a:cubicBezTo>
                      <a:pt x="84" y="47"/>
                      <a:pt x="124" y="59"/>
                      <a:pt x="124" y="59"/>
                    </a:cubicBezTo>
                    <a:cubicBezTo>
                      <a:pt x="124" y="59"/>
                      <a:pt x="131" y="59"/>
                      <a:pt x="133" y="50"/>
                    </a:cubicBezTo>
                    <a:cubicBezTo>
                      <a:pt x="136" y="42"/>
                      <a:pt x="139" y="27"/>
                      <a:pt x="140" y="25"/>
                    </a:cubicBezTo>
                    <a:cubicBezTo>
                      <a:pt x="141" y="23"/>
                      <a:pt x="142" y="18"/>
                      <a:pt x="136" y="15"/>
                    </a:cubicBezTo>
                    <a:cubicBezTo>
                      <a:pt x="130" y="13"/>
                      <a:pt x="91" y="4"/>
                      <a:pt x="91" y="4"/>
                    </a:cubicBezTo>
                    <a:cubicBezTo>
                      <a:pt x="91" y="4"/>
                      <a:pt x="84" y="3"/>
                      <a:pt x="84" y="7"/>
                    </a:cubicBezTo>
                    <a:cubicBezTo>
                      <a:pt x="84" y="11"/>
                      <a:pt x="80" y="16"/>
                      <a:pt x="78" y="13"/>
                    </a:cubicBezTo>
                    <a:cubicBezTo>
                      <a:pt x="77" y="10"/>
                      <a:pt x="75" y="2"/>
                      <a:pt x="75" y="2"/>
                    </a:cubicBezTo>
                    <a:cubicBezTo>
                      <a:pt x="75" y="2"/>
                      <a:pt x="62" y="0"/>
                      <a:pt x="58" y="2"/>
                    </a:cubicBezTo>
                    <a:cubicBezTo>
                      <a:pt x="54" y="4"/>
                      <a:pt x="49" y="14"/>
                      <a:pt x="50" y="20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8" name="Freeform 30"/>
              <p:cNvSpPr>
                <a:spLocks/>
              </p:cNvSpPr>
              <p:nvPr/>
            </p:nvSpPr>
            <p:spPr bwMode="auto">
              <a:xfrm>
                <a:off x="3657" y="1805"/>
                <a:ext cx="202" cy="110"/>
              </a:xfrm>
              <a:custGeom>
                <a:avLst/>
                <a:gdLst>
                  <a:gd name="T0" fmla="*/ 43 w 131"/>
                  <a:gd name="T1" fmla="*/ 16 h 72"/>
                  <a:gd name="T2" fmla="*/ 19 w 131"/>
                  <a:gd name="T3" fmla="*/ 26 h 72"/>
                  <a:gd name="T4" fmla="*/ 4 w 131"/>
                  <a:gd name="T5" fmla="*/ 34 h 72"/>
                  <a:gd name="T6" fmla="*/ 10 w 131"/>
                  <a:gd name="T7" fmla="*/ 49 h 72"/>
                  <a:gd name="T8" fmla="*/ 54 w 131"/>
                  <a:gd name="T9" fmla="*/ 37 h 72"/>
                  <a:gd name="T10" fmla="*/ 63 w 131"/>
                  <a:gd name="T11" fmla="*/ 38 h 72"/>
                  <a:gd name="T12" fmla="*/ 66 w 131"/>
                  <a:gd name="T13" fmla="*/ 50 h 72"/>
                  <a:gd name="T14" fmla="*/ 108 w 131"/>
                  <a:gd name="T15" fmla="*/ 69 h 72"/>
                  <a:gd name="T16" fmla="*/ 117 w 131"/>
                  <a:gd name="T17" fmla="*/ 66 h 72"/>
                  <a:gd name="T18" fmla="*/ 128 w 131"/>
                  <a:gd name="T19" fmla="*/ 40 h 72"/>
                  <a:gd name="T20" fmla="*/ 124 w 131"/>
                  <a:gd name="T21" fmla="*/ 32 h 72"/>
                  <a:gd name="T22" fmla="*/ 86 w 131"/>
                  <a:gd name="T23" fmla="*/ 15 h 72"/>
                  <a:gd name="T24" fmla="*/ 76 w 131"/>
                  <a:gd name="T25" fmla="*/ 15 h 72"/>
                  <a:gd name="T26" fmla="*/ 69 w 131"/>
                  <a:gd name="T27" fmla="*/ 17 h 72"/>
                  <a:gd name="T28" fmla="*/ 61 w 131"/>
                  <a:gd name="T29" fmla="*/ 3 h 72"/>
                  <a:gd name="T30" fmla="*/ 43 w 131"/>
                  <a:gd name="T31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72">
                    <a:moveTo>
                      <a:pt x="43" y="16"/>
                    </a:moveTo>
                    <a:cubicBezTo>
                      <a:pt x="43" y="16"/>
                      <a:pt x="27" y="24"/>
                      <a:pt x="19" y="26"/>
                    </a:cubicBezTo>
                    <a:cubicBezTo>
                      <a:pt x="12" y="27"/>
                      <a:pt x="8" y="26"/>
                      <a:pt x="4" y="34"/>
                    </a:cubicBezTo>
                    <a:cubicBezTo>
                      <a:pt x="0" y="42"/>
                      <a:pt x="3" y="50"/>
                      <a:pt x="10" y="49"/>
                    </a:cubicBezTo>
                    <a:cubicBezTo>
                      <a:pt x="17" y="47"/>
                      <a:pt x="49" y="41"/>
                      <a:pt x="54" y="37"/>
                    </a:cubicBezTo>
                    <a:cubicBezTo>
                      <a:pt x="59" y="34"/>
                      <a:pt x="66" y="35"/>
                      <a:pt x="63" y="38"/>
                    </a:cubicBezTo>
                    <a:cubicBezTo>
                      <a:pt x="61" y="41"/>
                      <a:pt x="59" y="47"/>
                      <a:pt x="66" y="50"/>
                    </a:cubicBezTo>
                    <a:cubicBezTo>
                      <a:pt x="71" y="52"/>
                      <a:pt x="69" y="51"/>
                      <a:pt x="108" y="69"/>
                    </a:cubicBezTo>
                    <a:cubicBezTo>
                      <a:pt x="108" y="69"/>
                      <a:pt x="112" y="72"/>
                      <a:pt x="117" y="66"/>
                    </a:cubicBezTo>
                    <a:cubicBezTo>
                      <a:pt x="121" y="60"/>
                      <a:pt x="128" y="40"/>
                      <a:pt x="128" y="40"/>
                    </a:cubicBezTo>
                    <a:cubicBezTo>
                      <a:pt x="128" y="40"/>
                      <a:pt x="131" y="35"/>
                      <a:pt x="124" y="32"/>
                    </a:cubicBezTo>
                    <a:cubicBezTo>
                      <a:pt x="119" y="29"/>
                      <a:pt x="86" y="15"/>
                      <a:pt x="86" y="15"/>
                    </a:cubicBezTo>
                    <a:cubicBezTo>
                      <a:pt x="86" y="15"/>
                      <a:pt x="78" y="11"/>
                      <a:pt x="76" y="15"/>
                    </a:cubicBezTo>
                    <a:cubicBezTo>
                      <a:pt x="73" y="18"/>
                      <a:pt x="70" y="23"/>
                      <a:pt x="69" y="17"/>
                    </a:cubicBezTo>
                    <a:cubicBezTo>
                      <a:pt x="68" y="11"/>
                      <a:pt x="68" y="5"/>
                      <a:pt x="61" y="3"/>
                    </a:cubicBezTo>
                    <a:cubicBezTo>
                      <a:pt x="54" y="1"/>
                      <a:pt x="43" y="0"/>
                      <a:pt x="43" y="1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9" name="Freeform 31"/>
              <p:cNvSpPr>
                <a:spLocks/>
              </p:cNvSpPr>
              <p:nvPr/>
            </p:nvSpPr>
            <p:spPr bwMode="auto">
              <a:xfrm>
                <a:off x="3629" y="1843"/>
                <a:ext cx="197" cy="152"/>
              </a:xfrm>
              <a:custGeom>
                <a:avLst/>
                <a:gdLst>
                  <a:gd name="T0" fmla="*/ 42 w 128"/>
                  <a:gd name="T1" fmla="*/ 26 h 99"/>
                  <a:gd name="T2" fmla="*/ 20 w 128"/>
                  <a:gd name="T3" fmla="*/ 36 h 99"/>
                  <a:gd name="T4" fmla="*/ 9 w 128"/>
                  <a:gd name="T5" fmla="*/ 40 h 99"/>
                  <a:gd name="T6" fmla="*/ 15 w 128"/>
                  <a:gd name="T7" fmla="*/ 58 h 99"/>
                  <a:gd name="T8" fmla="*/ 52 w 128"/>
                  <a:gd name="T9" fmla="*/ 49 h 99"/>
                  <a:gd name="T10" fmla="*/ 59 w 128"/>
                  <a:gd name="T11" fmla="*/ 53 h 99"/>
                  <a:gd name="T12" fmla="*/ 54 w 128"/>
                  <a:gd name="T13" fmla="*/ 68 h 99"/>
                  <a:gd name="T14" fmla="*/ 95 w 128"/>
                  <a:gd name="T15" fmla="*/ 94 h 99"/>
                  <a:gd name="T16" fmla="*/ 107 w 128"/>
                  <a:gd name="T17" fmla="*/ 92 h 99"/>
                  <a:gd name="T18" fmla="*/ 123 w 128"/>
                  <a:gd name="T19" fmla="*/ 66 h 99"/>
                  <a:gd name="T20" fmla="*/ 123 w 128"/>
                  <a:gd name="T21" fmla="*/ 56 h 99"/>
                  <a:gd name="T22" fmla="*/ 83 w 128"/>
                  <a:gd name="T23" fmla="*/ 32 h 99"/>
                  <a:gd name="T24" fmla="*/ 74 w 128"/>
                  <a:gd name="T25" fmla="*/ 32 h 99"/>
                  <a:gd name="T26" fmla="*/ 69 w 128"/>
                  <a:gd name="T27" fmla="*/ 28 h 99"/>
                  <a:gd name="T28" fmla="*/ 67 w 128"/>
                  <a:gd name="T29" fmla="*/ 7 h 99"/>
                  <a:gd name="T30" fmla="*/ 44 w 128"/>
                  <a:gd name="T31" fmla="*/ 9 h 99"/>
                  <a:gd name="T32" fmla="*/ 42 w 128"/>
                  <a:gd name="T33" fmla="*/ 2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99">
                    <a:moveTo>
                      <a:pt x="42" y="26"/>
                    </a:moveTo>
                    <a:cubicBezTo>
                      <a:pt x="42" y="26"/>
                      <a:pt x="24" y="36"/>
                      <a:pt x="20" y="36"/>
                    </a:cubicBezTo>
                    <a:cubicBezTo>
                      <a:pt x="17" y="37"/>
                      <a:pt x="10" y="36"/>
                      <a:pt x="9" y="40"/>
                    </a:cubicBezTo>
                    <a:cubicBezTo>
                      <a:pt x="7" y="45"/>
                      <a:pt x="0" y="64"/>
                      <a:pt x="15" y="58"/>
                    </a:cubicBezTo>
                    <a:cubicBezTo>
                      <a:pt x="30" y="52"/>
                      <a:pt x="45" y="49"/>
                      <a:pt x="52" y="49"/>
                    </a:cubicBezTo>
                    <a:cubicBezTo>
                      <a:pt x="58" y="49"/>
                      <a:pt x="63" y="49"/>
                      <a:pt x="59" y="53"/>
                    </a:cubicBezTo>
                    <a:cubicBezTo>
                      <a:pt x="54" y="56"/>
                      <a:pt x="49" y="64"/>
                      <a:pt x="54" y="68"/>
                    </a:cubicBezTo>
                    <a:cubicBezTo>
                      <a:pt x="60" y="72"/>
                      <a:pt x="93" y="91"/>
                      <a:pt x="95" y="94"/>
                    </a:cubicBezTo>
                    <a:cubicBezTo>
                      <a:pt x="96" y="96"/>
                      <a:pt x="103" y="99"/>
                      <a:pt x="107" y="92"/>
                    </a:cubicBezTo>
                    <a:cubicBezTo>
                      <a:pt x="112" y="84"/>
                      <a:pt x="123" y="66"/>
                      <a:pt x="123" y="66"/>
                    </a:cubicBezTo>
                    <a:cubicBezTo>
                      <a:pt x="123" y="66"/>
                      <a:pt x="128" y="59"/>
                      <a:pt x="123" y="56"/>
                    </a:cubicBezTo>
                    <a:cubicBezTo>
                      <a:pt x="118" y="52"/>
                      <a:pt x="83" y="32"/>
                      <a:pt x="83" y="32"/>
                    </a:cubicBezTo>
                    <a:cubicBezTo>
                      <a:pt x="83" y="32"/>
                      <a:pt x="76" y="29"/>
                      <a:pt x="74" y="32"/>
                    </a:cubicBezTo>
                    <a:cubicBezTo>
                      <a:pt x="72" y="34"/>
                      <a:pt x="68" y="33"/>
                      <a:pt x="69" y="28"/>
                    </a:cubicBezTo>
                    <a:cubicBezTo>
                      <a:pt x="70" y="22"/>
                      <a:pt x="73" y="10"/>
                      <a:pt x="67" y="7"/>
                    </a:cubicBezTo>
                    <a:cubicBezTo>
                      <a:pt x="61" y="4"/>
                      <a:pt x="47" y="0"/>
                      <a:pt x="44" y="9"/>
                    </a:cubicBezTo>
                    <a:cubicBezTo>
                      <a:pt x="41" y="19"/>
                      <a:pt x="42" y="26"/>
                      <a:pt x="42" y="2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0" name="Freeform 32"/>
              <p:cNvSpPr>
                <a:spLocks/>
              </p:cNvSpPr>
              <p:nvPr/>
            </p:nvSpPr>
            <p:spPr bwMode="auto">
              <a:xfrm>
                <a:off x="3592" y="1895"/>
                <a:ext cx="185" cy="163"/>
              </a:xfrm>
              <a:custGeom>
                <a:avLst/>
                <a:gdLst>
                  <a:gd name="T0" fmla="*/ 43 w 120"/>
                  <a:gd name="T1" fmla="*/ 36 h 106"/>
                  <a:gd name="T2" fmla="*/ 10 w 120"/>
                  <a:gd name="T3" fmla="*/ 43 h 106"/>
                  <a:gd name="T4" fmla="*/ 6 w 120"/>
                  <a:gd name="T5" fmla="*/ 60 h 106"/>
                  <a:gd name="T6" fmla="*/ 43 w 120"/>
                  <a:gd name="T7" fmla="*/ 59 h 106"/>
                  <a:gd name="T8" fmla="*/ 47 w 120"/>
                  <a:gd name="T9" fmla="*/ 69 h 106"/>
                  <a:gd name="T10" fmla="*/ 87 w 120"/>
                  <a:gd name="T11" fmla="*/ 102 h 106"/>
                  <a:gd name="T12" fmla="*/ 96 w 120"/>
                  <a:gd name="T13" fmla="*/ 102 h 106"/>
                  <a:gd name="T14" fmla="*/ 118 w 120"/>
                  <a:gd name="T15" fmla="*/ 76 h 106"/>
                  <a:gd name="T16" fmla="*/ 115 w 120"/>
                  <a:gd name="T17" fmla="*/ 67 h 106"/>
                  <a:gd name="T18" fmla="*/ 77 w 120"/>
                  <a:gd name="T19" fmla="*/ 40 h 106"/>
                  <a:gd name="T20" fmla="*/ 69 w 120"/>
                  <a:gd name="T21" fmla="*/ 39 h 106"/>
                  <a:gd name="T22" fmla="*/ 64 w 120"/>
                  <a:gd name="T23" fmla="*/ 36 h 106"/>
                  <a:gd name="T24" fmla="*/ 71 w 120"/>
                  <a:gd name="T25" fmla="*/ 18 h 106"/>
                  <a:gd name="T26" fmla="*/ 66 w 120"/>
                  <a:gd name="T27" fmla="*/ 4 h 106"/>
                  <a:gd name="T28" fmla="*/ 42 w 120"/>
                  <a:gd name="T29" fmla="*/ 15 h 106"/>
                  <a:gd name="T30" fmla="*/ 43 w 120"/>
                  <a:gd name="T31" fmla="*/ 3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43" y="36"/>
                    </a:moveTo>
                    <a:cubicBezTo>
                      <a:pt x="43" y="36"/>
                      <a:pt x="15" y="37"/>
                      <a:pt x="10" y="43"/>
                    </a:cubicBezTo>
                    <a:cubicBezTo>
                      <a:pt x="5" y="49"/>
                      <a:pt x="0" y="59"/>
                      <a:pt x="6" y="60"/>
                    </a:cubicBezTo>
                    <a:cubicBezTo>
                      <a:pt x="13" y="61"/>
                      <a:pt x="41" y="54"/>
                      <a:pt x="43" y="59"/>
                    </a:cubicBezTo>
                    <a:cubicBezTo>
                      <a:pt x="45" y="63"/>
                      <a:pt x="43" y="65"/>
                      <a:pt x="47" y="69"/>
                    </a:cubicBezTo>
                    <a:cubicBezTo>
                      <a:pt x="52" y="73"/>
                      <a:pt x="87" y="102"/>
                      <a:pt x="87" y="102"/>
                    </a:cubicBezTo>
                    <a:cubicBezTo>
                      <a:pt x="87" y="102"/>
                      <a:pt x="91" y="106"/>
                      <a:pt x="96" y="102"/>
                    </a:cubicBezTo>
                    <a:cubicBezTo>
                      <a:pt x="101" y="98"/>
                      <a:pt x="118" y="76"/>
                      <a:pt x="118" y="76"/>
                    </a:cubicBezTo>
                    <a:cubicBezTo>
                      <a:pt x="118" y="76"/>
                      <a:pt x="120" y="71"/>
                      <a:pt x="115" y="67"/>
                    </a:cubicBezTo>
                    <a:cubicBezTo>
                      <a:pt x="111" y="64"/>
                      <a:pt x="77" y="40"/>
                      <a:pt x="77" y="40"/>
                    </a:cubicBezTo>
                    <a:cubicBezTo>
                      <a:pt x="77" y="40"/>
                      <a:pt x="72" y="36"/>
                      <a:pt x="69" y="39"/>
                    </a:cubicBezTo>
                    <a:cubicBezTo>
                      <a:pt x="68" y="40"/>
                      <a:pt x="63" y="43"/>
                      <a:pt x="64" y="36"/>
                    </a:cubicBezTo>
                    <a:cubicBezTo>
                      <a:pt x="64" y="29"/>
                      <a:pt x="69" y="21"/>
                      <a:pt x="71" y="18"/>
                    </a:cubicBezTo>
                    <a:cubicBezTo>
                      <a:pt x="74" y="15"/>
                      <a:pt x="72" y="8"/>
                      <a:pt x="66" y="4"/>
                    </a:cubicBezTo>
                    <a:cubicBezTo>
                      <a:pt x="61" y="0"/>
                      <a:pt x="41" y="8"/>
                      <a:pt x="42" y="15"/>
                    </a:cubicBezTo>
                    <a:cubicBezTo>
                      <a:pt x="43" y="21"/>
                      <a:pt x="44" y="36"/>
                      <a:pt x="43" y="3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1" name="Freeform 33"/>
              <p:cNvSpPr>
                <a:spLocks/>
              </p:cNvSpPr>
              <p:nvPr/>
            </p:nvSpPr>
            <p:spPr bwMode="auto">
              <a:xfrm>
                <a:off x="3498" y="1966"/>
                <a:ext cx="231" cy="380"/>
              </a:xfrm>
              <a:custGeom>
                <a:avLst/>
                <a:gdLst>
                  <a:gd name="T0" fmla="*/ 72 w 150"/>
                  <a:gd name="T1" fmla="*/ 31 h 247"/>
                  <a:gd name="T2" fmla="*/ 51 w 150"/>
                  <a:gd name="T3" fmla="*/ 35 h 247"/>
                  <a:gd name="T4" fmla="*/ 37 w 150"/>
                  <a:gd name="T5" fmla="*/ 74 h 247"/>
                  <a:gd name="T6" fmla="*/ 16 w 150"/>
                  <a:gd name="T7" fmla="*/ 109 h 247"/>
                  <a:gd name="T8" fmla="*/ 7 w 150"/>
                  <a:gd name="T9" fmla="*/ 139 h 247"/>
                  <a:gd name="T10" fmla="*/ 10 w 150"/>
                  <a:gd name="T11" fmla="*/ 173 h 247"/>
                  <a:gd name="T12" fmla="*/ 6 w 150"/>
                  <a:gd name="T13" fmla="*/ 201 h 247"/>
                  <a:gd name="T14" fmla="*/ 13 w 150"/>
                  <a:gd name="T15" fmla="*/ 225 h 247"/>
                  <a:gd name="T16" fmla="*/ 24 w 150"/>
                  <a:gd name="T17" fmla="*/ 243 h 247"/>
                  <a:gd name="T18" fmla="*/ 47 w 150"/>
                  <a:gd name="T19" fmla="*/ 147 h 247"/>
                  <a:gd name="T20" fmla="*/ 136 w 150"/>
                  <a:gd name="T21" fmla="*/ 73 h 247"/>
                  <a:gd name="T22" fmla="*/ 150 w 150"/>
                  <a:gd name="T23" fmla="*/ 63 h 247"/>
                  <a:gd name="T24" fmla="*/ 99 w 150"/>
                  <a:gd name="T25" fmla="*/ 24 h 247"/>
                  <a:gd name="T26" fmla="*/ 92 w 150"/>
                  <a:gd name="T27" fmla="*/ 21 h 247"/>
                  <a:gd name="T28" fmla="*/ 82 w 150"/>
                  <a:gd name="T29" fmla="*/ 4 h 247"/>
                  <a:gd name="T30" fmla="*/ 72 w 150"/>
                  <a:gd name="T31" fmla="*/ 3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247">
                    <a:moveTo>
                      <a:pt x="72" y="31"/>
                    </a:moveTo>
                    <a:cubicBezTo>
                      <a:pt x="72" y="31"/>
                      <a:pt x="57" y="29"/>
                      <a:pt x="51" y="35"/>
                    </a:cubicBezTo>
                    <a:cubicBezTo>
                      <a:pt x="38" y="47"/>
                      <a:pt x="44" y="70"/>
                      <a:pt x="37" y="74"/>
                    </a:cubicBezTo>
                    <a:cubicBezTo>
                      <a:pt x="30" y="78"/>
                      <a:pt x="13" y="89"/>
                      <a:pt x="16" y="109"/>
                    </a:cubicBezTo>
                    <a:cubicBezTo>
                      <a:pt x="19" y="128"/>
                      <a:pt x="13" y="131"/>
                      <a:pt x="7" y="139"/>
                    </a:cubicBezTo>
                    <a:cubicBezTo>
                      <a:pt x="0" y="146"/>
                      <a:pt x="11" y="165"/>
                      <a:pt x="10" y="173"/>
                    </a:cubicBezTo>
                    <a:cubicBezTo>
                      <a:pt x="8" y="180"/>
                      <a:pt x="2" y="191"/>
                      <a:pt x="6" y="201"/>
                    </a:cubicBezTo>
                    <a:cubicBezTo>
                      <a:pt x="10" y="212"/>
                      <a:pt x="15" y="216"/>
                      <a:pt x="13" y="225"/>
                    </a:cubicBezTo>
                    <a:cubicBezTo>
                      <a:pt x="11" y="235"/>
                      <a:pt x="20" y="247"/>
                      <a:pt x="24" y="243"/>
                    </a:cubicBezTo>
                    <a:cubicBezTo>
                      <a:pt x="28" y="239"/>
                      <a:pt x="20" y="180"/>
                      <a:pt x="47" y="147"/>
                    </a:cubicBezTo>
                    <a:cubicBezTo>
                      <a:pt x="74" y="114"/>
                      <a:pt x="129" y="75"/>
                      <a:pt x="136" y="73"/>
                    </a:cubicBezTo>
                    <a:cubicBezTo>
                      <a:pt x="142" y="72"/>
                      <a:pt x="150" y="66"/>
                      <a:pt x="150" y="63"/>
                    </a:cubicBezTo>
                    <a:cubicBezTo>
                      <a:pt x="150" y="60"/>
                      <a:pt x="102" y="23"/>
                      <a:pt x="99" y="24"/>
                    </a:cubicBezTo>
                    <a:cubicBezTo>
                      <a:pt x="97" y="25"/>
                      <a:pt x="89" y="29"/>
                      <a:pt x="92" y="21"/>
                    </a:cubicBezTo>
                    <a:cubicBezTo>
                      <a:pt x="94" y="14"/>
                      <a:pt x="93" y="0"/>
                      <a:pt x="82" y="4"/>
                    </a:cubicBezTo>
                    <a:cubicBezTo>
                      <a:pt x="71" y="8"/>
                      <a:pt x="72" y="22"/>
                      <a:pt x="72" y="3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2" name="Freeform 34"/>
              <p:cNvSpPr>
                <a:spLocks/>
              </p:cNvSpPr>
              <p:nvPr/>
            </p:nvSpPr>
            <p:spPr bwMode="auto">
              <a:xfrm>
                <a:off x="3574" y="2034"/>
                <a:ext cx="21" cy="32"/>
              </a:xfrm>
              <a:custGeom>
                <a:avLst/>
                <a:gdLst>
                  <a:gd name="T0" fmla="*/ 12 w 14"/>
                  <a:gd name="T1" fmla="*/ 7 h 21"/>
                  <a:gd name="T2" fmla="*/ 2 w 14"/>
                  <a:gd name="T3" fmla="*/ 6 h 21"/>
                  <a:gd name="T4" fmla="*/ 1 w 14"/>
                  <a:gd name="T5" fmla="*/ 17 h 21"/>
                  <a:gd name="T6" fmla="*/ 14 w 1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12" y="7"/>
                    </a:moveTo>
                    <a:cubicBezTo>
                      <a:pt x="9" y="7"/>
                      <a:pt x="6" y="6"/>
                      <a:pt x="2" y="6"/>
                    </a:cubicBezTo>
                    <a:cubicBezTo>
                      <a:pt x="1" y="9"/>
                      <a:pt x="0" y="14"/>
                      <a:pt x="1" y="17"/>
                    </a:cubicBezTo>
                    <a:cubicBezTo>
                      <a:pt x="13" y="21"/>
                      <a:pt x="13" y="11"/>
                      <a:pt x="14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3" name="Freeform 35"/>
              <p:cNvSpPr>
                <a:spLocks/>
              </p:cNvSpPr>
              <p:nvPr/>
            </p:nvSpPr>
            <p:spPr bwMode="auto">
              <a:xfrm>
                <a:off x="3574" y="2034"/>
                <a:ext cx="21" cy="32"/>
              </a:xfrm>
              <a:custGeom>
                <a:avLst/>
                <a:gdLst>
                  <a:gd name="T0" fmla="*/ 12 w 14"/>
                  <a:gd name="T1" fmla="*/ 7 h 21"/>
                  <a:gd name="T2" fmla="*/ 2 w 14"/>
                  <a:gd name="T3" fmla="*/ 6 h 21"/>
                  <a:gd name="T4" fmla="*/ 1 w 14"/>
                  <a:gd name="T5" fmla="*/ 17 h 21"/>
                  <a:gd name="T6" fmla="*/ 14 w 1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12" y="7"/>
                    </a:moveTo>
                    <a:cubicBezTo>
                      <a:pt x="9" y="7"/>
                      <a:pt x="6" y="6"/>
                      <a:pt x="2" y="6"/>
                    </a:cubicBezTo>
                    <a:cubicBezTo>
                      <a:pt x="1" y="9"/>
                      <a:pt x="0" y="14"/>
                      <a:pt x="1" y="17"/>
                    </a:cubicBezTo>
                    <a:cubicBezTo>
                      <a:pt x="13" y="21"/>
                      <a:pt x="13" y="11"/>
                      <a:pt x="14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4" name="Freeform 36"/>
              <p:cNvSpPr>
                <a:spLocks/>
              </p:cNvSpPr>
              <p:nvPr/>
            </p:nvSpPr>
            <p:spPr bwMode="auto">
              <a:xfrm>
                <a:off x="3537" y="2095"/>
                <a:ext cx="24" cy="38"/>
              </a:xfrm>
              <a:custGeom>
                <a:avLst/>
                <a:gdLst>
                  <a:gd name="T0" fmla="*/ 15 w 16"/>
                  <a:gd name="T1" fmla="*/ 7 h 25"/>
                  <a:gd name="T2" fmla="*/ 3 w 16"/>
                  <a:gd name="T3" fmla="*/ 9 h 25"/>
                  <a:gd name="T4" fmla="*/ 4 w 16"/>
                  <a:gd name="T5" fmla="*/ 20 h 25"/>
                  <a:gd name="T6" fmla="*/ 16 w 1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15" y="7"/>
                    </a:moveTo>
                    <a:cubicBezTo>
                      <a:pt x="11" y="7"/>
                      <a:pt x="6" y="6"/>
                      <a:pt x="3" y="9"/>
                    </a:cubicBezTo>
                    <a:cubicBezTo>
                      <a:pt x="0" y="12"/>
                      <a:pt x="0" y="17"/>
                      <a:pt x="4" y="20"/>
                    </a:cubicBezTo>
                    <a:cubicBezTo>
                      <a:pt x="15" y="25"/>
                      <a:pt x="16" y="6"/>
                      <a:pt x="16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5" name="Freeform 37"/>
              <p:cNvSpPr>
                <a:spLocks/>
              </p:cNvSpPr>
              <p:nvPr/>
            </p:nvSpPr>
            <p:spPr bwMode="auto">
              <a:xfrm>
                <a:off x="3537" y="2095"/>
                <a:ext cx="24" cy="38"/>
              </a:xfrm>
              <a:custGeom>
                <a:avLst/>
                <a:gdLst>
                  <a:gd name="T0" fmla="*/ 15 w 16"/>
                  <a:gd name="T1" fmla="*/ 7 h 25"/>
                  <a:gd name="T2" fmla="*/ 3 w 16"/>
                  <a:gd name="T3" fmla="*/ 9 h 25"/>
                  <a:gd name="T4" fmla="*/ 4 w 16"/>
                  <a:gd name="T5" fmla="*/ 20 h 25"/>
                  <a:gd name="T6" fmla="*/ 16 w 1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15" y="7"/>
                    </a:moveTo>
                    <a:cubicBezTo>
                      <a:pt x="11" y="7"/>
                      <a:pt x="6" y="6"/>
                      <a:pt x="3" y="9"/>
                    </a:cubicBezTo>
                    <a:cubicBezTo>
                      <a:pt x="0" y="12"/>
                      <a:pt x="0" y="17"/>
                      <a:pt x="4" y="20"/>
                    </a:cubicBezTo>
                    <a:cubicBezTo>
                      <a:pt x="15" y="25"/>
                      <a:pt x="16" y="6"/>
                      <a:pt x="16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6" name="Freeform 38"/>
              <p:cNvSpPr>
                <a:spLocks/>
              </p:cNvSpPr>
              <p:nvPr/>
            </p:nvSpPr>
            <p:spPr bwMode="auto">
              <a:xfrm>
                <a:off x="3515" y="2167"/>
                <a:ext cx="26" cy="40"/>
              </a:xfrm>
              <a:custGeom>
                <a:avLst/>
                <a:gdLst>
                  <a:gd name="T0" fmla="*/ 13 w 17"/>
                  <a:gd name="T1" fmla="*/ 9 h 26"/>
                  <a:gd name="T2" fmla="*/ 4 w 17"/>
                  <a:gd name="T3" fmla="*/ 10 h 26"/>
                  <a:gd name="T4" fmla="*/ 1 w 17"/>
                  <a:gd name="T5" fmla="*/ 23 h 26"/>
                  <a:gd name="T6" fmla="*/ 15 w 1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6">
                    <a:moveTo>
                      <a:pt x="13" y="9"/>
                    </a:moveTo>
                    <a:cubicBezTo>
                      <a:pt x="10" y="8"/>
                      <a:pt x="7" y="8"/>
                      <a:pt x="4" y="10"/>
                    </a:cubicBezTo>
                    <a:cubicBezTo>
                      <a:pt x="4" y="14"/>
                      <a:pt x="0" y="19"/>
                      <a:pt x="1" y="23"/>
                    </a:cubicBezTo>
                    <a:cubicBezTo>
                      <a:pt x="17" y="26"/>
                      <a:pt x="10" y="7"/>
                      <a:pt x="15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7" name="Freeform 39"/>
              <p:cNvSpPr>
                <a:spLocks/>
              </p:cNvSpPr>
              <p:nvPr/>
            </p:nvSpPr>
            <p:spPr bwMode="auto">
              <a:xfrm>
                <a:off x="3515" y="2167"/>
                <a:ext cx="26" cy="40"/>
              </a:xfrm>
              <a:custGeom>
                <a:avLst/>
                <a:gdLst>
                  <a:gd name="T0" fmla="*/ 13 w 17"/>
                  <a:gd name="T1" fmla="*/ 9 h 26"/>
                  <a:gd name="T2" fmla="*/ 4 w 17"/>
                  <a:gd name="T3" fmla="*/ 10 h 26"/>
                  <a:gd name="T4" fmla="*/ 1 w 17"/>
                  <a:gd name="T5" fmla="*/ 23 h 26"/>
                  <a:gd name="T6" fmla="*/ 15 w 1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6">
                    <a:moveTo>
                      <a:pt x="13" y="9"/>
                    </a:moveTo>
                    <a:cubicBezTo>
                      <a:pt x="10" y="8"/>
                      <a:pt x="7" y="8"/>
                      <a:pt x="4" y="10"/>
                    </a:cubicBezTo>
                    <a:cubicBezTo>
                      <a:pt x="4" y="14"/>
                      <a:pt x="0" y="19"/>
                      <a:pt x="1" y="23"/>
                    </a:cubicBezTo>
                    <a:cubicBezTo>
                      <a:pt x="17" y="26"/>
                      <a:pt x="10" y="7"/>
                      <a:pt x="15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8" name="Freeform 40"/>
              <p:cNvSpPr>
                <a:spLocks/>
              </p:cNvSpPr>
              <p:nvPr/>
            </p:nvSpPr>
            <p:spPr bwMode="auto">
              <a:xfrm>
                <a:off x="3515" y="2241"/>
                <a:ext cx="17" cy="31"/>
              </a:xfrm>
              <a:custGeom>
                <a:avLst/>
                <a:gdLst>
                  <a:gd name="T0" fmla="*/ 8 w 11"/>
                  <a:gd name="T1" fmla="*/ 0 h 20"/>
                  <a:gd name="T2" fmla="*/ 3 w 11"/>
                  <a:gd name="T3" fmla="*/ 18 h 20"/>
                  <a:gd name="T4" fmla="*/ 9 w 11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8" y="0"/>
                    </a:moveTo>
                    <a:cubicBezTo>
                      <a:pt x="0" y="2"/>
                      <a:pt x="3" y="11"/>
                      <a:pt x="3" y="18"/>
                    </a:cubicBezTo>
                    <a:cubicBezTo>
                      <a:pt x="11" y="20"/>
                      <a:pt x="11" y="7"/>
                      <a:pt x="9" y="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9" name="Freeform 41"/>
              <p:cNvSpPr>
                <a:spLocks/>
              </p:cNvSpPr>
              <p:nvPr/>
            </p:nvSpPr>
            <p:spPr bwMode="auto">
              <a:xfrm>
                <a:off x="3515" y="2241"/>
                <a:ext cx="17" cy="31"/>
              </a:xfrm>
              <a:custGeom>
                <a:avLst/>
                <a:gdLst>
                  <a:gd name="T0" fmla="*/ 8 w 11"/>
                  <a:gd name="T1" fmla="*/ 0 h 20"/>
                  <a:gd name="T2" fmla="*/ 3 w 11"/>
                  <a:gd name="T3" fmla="*/ 18 h 20"/>
                  <a:gd name="T4" fmla="*/ 9 w 11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8" y="0"/>
                    </a:moveTo>
                    <a:cubicBezTo>
                      <a:pt x="0" y="2"/>
                      <a:pt x="3" y="11"/>
                      <a:pt x="3" y="18"/>
                    </a:cubicBezTo>
                    <a:cubicBezTo>
                      <a:pt x="11" y="20"/>
                      <a:pt x="11" y="7"/>
                      <a:pt x="9" y="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0" name="Freeform 42"/>
              <p:cNvSpPr>
                <a:spLocks/>
              </p:cNvSpPr>
              <p:nvPr/>
            </p:nvSpPr>
            <p:spPr bwMode="auto">
              <a:xfrm>
                <a:off x="3548" y="2057"/>
                <a:ext cx="167" cy="144"/>
              </a:xfrm>
              <a:custGeom>
                <a:avLst/>
                <a:gdLst>
                  <a:gd name="T0" fmla="*/ 100 w 109"/>
                  <a:gd name="T1" fmla="*/ 16 h 94"/>
                  <a:gd name="T2" fmla="*/ 52 w 109"/>
                  <a:gd name="T3" fmla="*/ 16 h 94"/>
                  <a:gd name="T4" fmla="*/ 30 w 109"/>
                  <a:gd name="T5" fmla="*/ 44 h 94"/>
                  <a:gd name="T6" fmla="*/ 15 w 109"/>
                  <a:gd name="T7" fmla="*/ 85 h 94"/>
                  <a:gd name="T8" fmla="*/ 55 w 109"/>
                  <a:gd name="T9" fmla="*/ 63 h 94"/>
                  <a:gd name="T10" fmla="*/ 100 w 109"/>
                  <a:gd name="T11" fmla="*/ 1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94">
                    <a:moveTo>
                      <a:pt x="100" y="16"/>
                    </a:moveTo>
                    <a:cubicBezTo>
                      <a:pt x="99" y="9"/>
                      <a:pt x="66" y="0"/>
                      <a:pt x="52" y="16"/>
                    </a:cubicBezTo>
                    <a:cubicBezTo>
                      <a:pt x="38" y="32"/>
                      <a:pt x="39" y="39"/>
                      <a:pt x="30" y="44"/>
                    </a:cubicBezTo>
                    <a:cubicBezTo>
                      <a:pt x="21" y="49"/>
                      <a:pt x="0" y="76"/>
                      <a:pt x="15" y="85"/>
                    </a:cubicBezTo>
                    <a:cubicBezTo>
                      <a:pt x="30" y="94"/>
                      <a:pt x="44" y="75"/>
                      <a:pt x="55" y="63"/>
                    </a:cubicBezTo>
                    <a:cubicBezTo>
                      <a:pt x="66" y="51"/>
                      <a:pt x="109" y="57"/>
                      <a:pt x="100" y="16"/>
                    </a:cubicBez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1" name="Freeform 43"/>
              <p:cNvSpPr>
                <a:spLocks/>
              </p:cNvSpPr>
              <p:nvPr/>
            </p:nvSpPr>
            <p:spPr bwMode="auto">
              <a:xfrm>
                <a:off x="3606" y="2054"/>
                <a:ext cx="12" cy="58"/>
              </a:xfrm>
              <a:custGeom>
                <a:avLst/>
                <a:gdLst>
                  <a:gd name="T0" fmla="*/ 0 w 8"/>
                  <a:gd name="T1" fmla="*/ 38 h 38"/>
                  <a:gd name="T2" fmla="*/ 7 w 8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38">
                    <a:moveTo>
                      <a:pt x="0" y="38"/>
                    </a:moveTo>
                    <a:cubicBezTo>
                      <a:pt x="0" y="38"/>
                      <a:pt x="8" y="11"/>
                      <a:pt x="7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2" name="Freeform 44"/>
              <p:cNvSpPr>
                <a:spLocks/>
              </p:cNvSpPr>
              <p:nvPr/>
            </p:nvSpPr>
            <p:spPr bwMode="auto">
              <a:xfrm>
                <a:off x="3606" y="2054"/>
                <a:ext cx="12" cy="58"/>
              </a:xfrm>
              <a:custGeom>
                <a:avLst/>
                <a:gdLst>
                  <a:gd name="T0" fmla="*/ 0 w 8"/>
                  <a:gd name="T1" fmla="*/ 38 h 38"/>
                  <a:gd name="T2" fmla="*/ 7 w 8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38">
                    <a:moveTo>
                      <a:pt x="0" y="38"/>
                    </a:moveTo>
                    <a:cubicBezTo>
                      <a:pt x="0" y="38"/>
                      <a:pt x="8" y="11"/>
                      <a:pt x="7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3" name="Freeform 45"/>
              <p:cNvSpPr>
                <a:spLocks/>
              </p:cNvSpPr>
              <p:nvPr/>
            </p:nvSpPr>
            <p:spPr bwMode="auto">
              <a:xfrm>
                <a:off x="3654" y="2017"/>
                <a:ext cx="48" cy="61"/>
              </a:xfrm>
              <a:custGeom>
                <a:avLst/>
                <a:gdLst>
                  <a:gd name="T0" fmla="*/ 31 w 31"/>
                  <a:gd name="T1" fmla="*/ 40 h 40"/>
                  <a:gd name="T2" fmla="*/ 0 w 31"/>
                  <a:gd name="T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40">
                    <a:moveTo>
                      <a:pt x="31" y="40"/>
                    </a:moveTo>
                    <a:cubicBezTo>
                      <a:pt x="31" y="40"/>
                      <a:pt x="4" y="20"/>
                      <a:pt x="0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4" name="Freeform 46"/>
              <p:cNvSpPr>
                <a:spLocks/>
              </p:cNvSpPr>
              <p:nvPr/>
            </p:nvSpPr>
            <p:spPr bwMode="auto">
              <a:xfrm>
                <a:off x="3654" y="2017"/>
                <a:ext cx="48" cy="61"/>
              </a:xfrm>
              <a:custGeom>
                <a:avLst/>
                <a:gdLst>
                  <a:gd name="T0" fmla="*/ 31 w 31"/>
                  <a:gd name="T1" fmla="*/ 40 h 40"/>
                  <a:gd name="T2" fmla="*/ 0 w 31"/>
                  <a:gd name="T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40">
                    <a:moveTo>
                      <a:pt x="31" y="40"/>
                    </a:moveTo>
                    <a:cubicBezTo>
                      <a:pt x="31" y="40"/>
                      <a:pt x="4" y="20"/>
                      <a:pt x="0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5" name="Freeform 47"/>
              <p:cNvSpPr>
                <a:spLocks/>
              </p:cNvSpPr>
              <p:nvPr/>
            </p:nvSpPr>
            <p:spPr bwMode="auto">
              <a:xfrm>
                <a:off x="3976" y="721"/>
                <a:ext cx="29" cy="8"/>
              </a:xfrm>
              <a:custGeom>
                <a:avLst/>
                <a:gdLst>
                  <a:gd name="T0" fmla="*/ 0 w 19"/>
                  <a:gd name="T1" fmla="*/ 2 h 5"/>
                  <a:gd name="T2" fmla="*/ 6 w 19"/>
                  <a:gd name="T3" fmla="*/ 5 h 5"/>
                  <a:gd name="T4" fmla="*/ 11 w 19"/>
                  <a:gd name="T5" fmla="*/ 3 h 5"/>
                  <a:gd name="T6" fmla="*/ 19 w 1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0" y="2"/>
                    </a:moveTo>
                    <a:cubicBezTo>
                      <a:pt x="2" y="3"/>
                      <a:pt x="4" y="5"/>
                      <a:pt x="6" y="5"/>
                    </a:cubicBezTo>
                    <a:cubicBezTo>
                      <a:pt x="7" y="5"/>
                      <a:pt x="9" y="3"/>
                      <a:pt x="11" y="3"/>
                    </a:cubicBezTo>
                    <a:cubicBezTo>
                      <a:pt x="14" y="3"/>
                      <a:pt x="19" y="5"/>
                      <a:pt x="19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6" name="Freeform 48"/>
              <p:cNvSpPr>
                <a:spLocks/>
              </p:cNvSpPr>
              <p:nvPr/>
            </p:nvSpPr>
            <p:spPr bwMode="auto">
              <a:xfrm>
                <a:off x="3976" y="721"/>
                <a:ext cx="29" cy="8"/>
              </a:xfrm>
              <a:custGeom>
                <a:avLst/>
                <a:gdLst>
                  <a:gd name="T0" fmla="*/ 0 w 19"/>
                  <a:gd name="T1" fmla="*/ 2 h 5"/>
                  <a:gd name="T2" fmla="*/ 6 w 19"/>
                  <a:gd name="T3" fmla="*/ 5 h 5"/>
                  <a:gd name="T4" fmla="*/ 11 w 19"/>
                  <a:gd name="T5" fmla="*/ 3 h 5"/>
                  <a:gd name="T6" fmla="*/ 19 w 1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0" y="2"/>
                    </a:moveTo>
                    <a:cubicBezTo>
                      <a:pt x="2" y="3"/>
                      <a:pt x="4" y="5"/>
                      <a:pt x="6" y="5"/>
                    </a:cubicBezTo>
                    <a:cubicBezTo>
                      <a:pt x="7" y="5"/>
                      <a:pt x="9" y="3"/>
                      <a:pt x="11" y="3"/>
                    </a:cubicBezTo>
                    <a:cubicBezTo>
                      <a:pt x="14" y="3"/>
                      <a:pt x="19" y="5"/>
                      <a:pt x="19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7" name="Freeform 49"/>
              <p:cNvSpPr>
                <a:spLocks/>
              </p:cNvSpPr>
              <p:nvPr/>
            </p:nvSpPr>
            <p:spPr bwMode="auto">
              <a:xfrm>
                <a:off x="3966" y="748"/>
                <a:ext cx="19" cy="6"/>
              </a:xfrm>
              <a:custGeom>
                <a:avLst/>
                <a:gdLst>
                  <a:gd name="T0" fmla="*/ 0 w 12"/>
                  <a:gd name="T1" fmla="*/ 0 h 4"/>
                  <a:gd name="T2" fmla="*/ 3 w 12"/>
                  <a:gd name="T3" fmla="*/ 1 h 4"/>
                  <a:gd name="T4" fmla="*/ 6 w 12"/>
                  <a:gd name="T5" fmla="*/ 3 h 4"/>
                  <a:gd name="T6" fmla="*/ 10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6" y="3"/>
                    </a:cubicBezTo>
                    <a:cubicBezTo>
                      <a:pt x="7" y="4"/>
                      <a:pt x="9" y="4"/>
                      <a:pt x="10" y="3"/>
                    </a:cubicBezTo>
                    <a:cubicBezTo>
                      <a:pt x="12" y="3"/>
                      <a:pt x="12" y="2"/>
                      <a:pt x="12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8" name="Freeform 50"/>
              <p:cNvSpPr>
                <a:spLocks/>
              </p:cNvSpPr>
              <p:nvPr/>
            </p:nvSpPr>
            <p:spPr bwMode="auto">
              <a:xfrm>
                <a:off x="3966" y="748"/>
                <a:ext cx="19" cy="6"/>
              </a:xfrm>
              <a:custGeom>
                <a:avLst/>
                <a:gdLst>
                  <a:gd name="T0" fmla="*/ 0 w 12"/>
                  <a:gd name="T1" fmla="*/ 0 h 4"/>
                  <a:gd name="T2" fmla="*/ 3 w 12"/>
                  <a:gd name="T3" fmla="*/ 1 h 4"/>
                  <a:gd name="T4" fmla="*/ 6 w 12"/>
                  <a:gd name="T5" fmla="*/ 3 h 4"/>
                  <a:gd name="T6" fmla="*/ 10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6" y="3"/>
                    </a:cubicBezTo>
                    <a:cubicBezTo>
                      <a:pt x="7" y="4"/>
                      <a:pt x="9" y="4"/>
                      <a:pt x="10" y="3"/>
                    </a:cubicBezTo>
                    <a:cubicBezTo>
                      <a:pt x="12" y="3"/>
                      <a:pt x="12" y="2"/>
                      <a:pt x="12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9" name="Freeform 51"/>
              <p:cNvSpPr>
                <a:spLocks/>
              </p:cNvSpPr>
              <p:nvPr/>
            </p:nvSpPr>
            <p:spPr bwMode="auto">
              <a:xfrm>
                <a:off x="3965" y="774"/>
                <a:ext cx="20" cy="12"/>
              </a:xfrm>
              <a:custGeom>
                <a:avLst/>
                <a:gdLst>
                  <a:gd name="T0" fmla="*/ 0 w 13"/>
                  <a:gd name="T1" fmla="*/ 5 h 8"/>
                  <a:gd name="T2" fmla="*/ 4 w 13"/>
                  <a:gd name="T3" fmla="*/ 7 h 8"/>
                  <a:gd name="T4" fmla="*/ 10 w 13"/>
                  <a:gd name="T5" fmla="*/ 7 h 8"/>
                  <a:gd name="T6" fmla="*/ 11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cubicBezTo>
                      <a:pt x="1" y="6"/>
                      <a:pt x="3" y="6"/>
                      <a:pt x="4" y="7"/>
                    </a:cubicBezTo>
                    <a:cubicBezTo>
                      <a:pt x="6" y="8"/>
                      <a:pt x="9" y="8"/>
                      <a:pt x="10" y="7"/>
                    </a:cubicBezTo>
                    <a:cubicBezTo>
                      <a:pt x="13" y="5"/>
                      <a:pt x="13" y="3"/>
                      <a:pt x="11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0" name="Freeform 52"/>
              <p:cNvSpPr>
                <a:spLocks/>
              </p:cNvSpPr>
              <p:nvPr/>
            </p:nvSpPr>
            <p:spPr bwMode="auto">
              <a:xfrm>
                <a:off x="3965" y="774"/>
                <a:ext cx="20" cy="12"/>
              </a:xfrm>
              <a:custGeom>
                <a:avLst/>
                <a:gdLst>
                  <a:gd name="T0" fmla="*/ 0 w 13"/>
                  <a:gd name="T1" fmla="*/ 5 h 8"/>
                  <a:gd name="T2" fmla="*/ 4 w 13"/>
                  <a:gd name="T3" fmla="*/ 7 h 8"/>
                  <a:gd name="T4" fmla="*/ 10 w 13"/>
                  <a:gd name="T5" fmla="*/ 7 h 8"/>
                  <a:gd name="T6" fmla="*/ 11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cubicBezTo>
                      <a:pt x="1" y="6"/>
                      <a:pt x="3" y="6"/>
                      <a:pt x="4" y="7"/>
                    </a:cubicBezTo>
                    <a:cubicBezTo>
                      <a:pt x="6" y="8"/>
                      <a:pt x="9" y="8"/>
                      <a:pt x="10" y="7"/>
                    </a:cubicBezTo>
                    <a:cubicBezTo>
                      <a:pt x="13" y="5"/>
                      <a:pt x="13" y="3"/>
                      <a:pt x="11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1" name="Freeform 53"/>
              <p:cNvSpPr>
                <a:spLocks/>
              </p:cNvSpPr>
              <p:nvPr/>
            </p:nvSpPr>
            <p:spPr bwMode="auto">
              <a:xfrm>
                <a:off x="3966" y="771"/>
                <a:ext cx="11" cy="7"/>
              </a:xfrm>
              <a:custGeom>
                <a:avLst/>
                <a:gdLst>
                  <a:gd name="T0" fmla="*/ 2 w 7"/>
                  <a:gd name="T1" fmla="*/ 1 h 5"/>
                  <a:gd name="T2" fmla="*/ 4 w 7"/>
                  <a:gd name="T3" fmla="*/ 5 h 5"/>
                  <a:gd name="T4" fmla="*/ 6 w 7"/>
                  <a:gd name="T5" fmla="*/ 4 h 5"/>
                  <a:gd name="T6" fmla="*/ 7 w 7"/>
                  <a:gd name="T7" fmla="*/ 2 h 5"/>
                  <a:gd name="T8" fmla="*/ 2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3"/>
                      <a:pt x="2" y="4"/>
                      <a:pt x="4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7" y="0"/>
                      <a:pt x="3" y="1"/>
                      <a:pt x="2" y="1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2" name="Freeform 54"/>
              <p:cNvSpPr>
                <a:spLocks/>
              </p:cNvSpPr>
              <p:nvPr/>
            </p:nvSpPr>
            <p:spPr bwMode="auto">
              <a:xfrm>
                <a:off x="3966" y="771"/>
                <a:ext cx="11" cy="7"/>
              </a:xfrm>
              <a:custGeom>
                <a:avLst/>
                <a:gdLst>
                  <a:gd name="T0" fmla="*/ 2 w 7"/>
                  <a:gd name="T1" fmla="*/ 1 h 5"/>
                  <a:gd name="T2" fmla="*/ 4 w 7"/>
                  <a:gd name="T3" fmla="*/ 5 h 5"/>
                  <a:gd name="T4" fmla="*/ 6 w 7"/>
                  <a:gd name="T5" fmla="*/ 4 h 5"/>
                  <a:gd name="T6" fmla="*/ 7 w 7"/>
                  <a:gd name="T7" fmla="*/ 2 h 5"/>
                  <a:gd name="T8" fmla="*/ 2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3"/>
                      <a:pt x="2" y="4"/>
                      <a:pt x="4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7" y="0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3" name="Freeform 55"/>
              <p:cNvSpPr>
                <a:spLocks/>
              </p:cNvSpPr>
              <p:nvPr/>
            </p:nvSpPr>
            <p:spPr bwMode="auto">
              <a:xfrm>
                <a:off x="3940" y="826"/>
                <a:ext cx="14" cy="18"/>
              </a:xfrm>
              <a:custGeom>
                <a:avLst/>
                <a:gdLst>
                  <a:gd name="T0" fmla="*/ 7 w 9"/>
                  <a:gd name="T1" fmla="*/ 11 h 12"/>
                  <a:gd name="T2" fmla="*/ 9 w 9"/>
                  <a:gd name="T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0" y="12"/>
                      <a:pt x="4" y="0"/>
                      <a:pt x="9" y="5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4" name="Freeform 56"/>
              <p:cNvSpPr>
                <a:spLocks/>
              </p:cNvSpPr>
              <p:nvPr/>
            </p:nvSpPr>
            <p:spPr bwMode="auto">
              <a:xfrm>
                <a:off x="3940" y="826"/>
                <a:ext cx="14" cy="18"/>
              </a:xfrm>
              <a:custGeom>
                <a:avLst/>
                <a:gdLst>
                  <a:gd name="T0" fmla="*/ 7 w 9"/>
                  <a:gd name="T1" fmla="*/ 11 h 12"/>
                  <a:gd name="T2" fmla="*/ 9 w 9"/>
                  <a:gd name="T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0" y="12"/>
                      <a:pt x="4" y="0"/>
                      <a:pt x="9" y="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5" name="Freeform 57"/>
              <p:cNvSpPr>
                <a:spLocks/>
              </p:cNvSpPr>
              <p:nvPr/>
            </p:nvSpPr>
            <p:spPr bwMode="auto">
              <a:xfrm>
                <a:off x="3926" y="857"/>
                <a:ext cx="17" cy="20"/>
              </a:xfrm>
              <a:custGeom>
                <a:avLst/>
                <a:gdLst>
                  <a:gd name="T0" fmla="*/ 8 w 11"/>
                  <a:gd name="T1" fmla="*/ 13 h 13"/>
                  <a:gd name="T2" fmla="*/ 11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8" y="13"/>
                    </a:moveTo>
                    <a:cubicBezTo>
                      <a:pt x="0" y="9"/>
                      <a:pt x="8" y="0"/>
                      <a:pt x="11" y="6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6" name="Freeform 58"/>
              <p:cNvSpPr>
                <a:spLocks/>
              </p:cNvSpPr>
              <p:nvPr/>
            </p:nvSpPr>
            <p:spPr bwMode="auto">
              <a:xfrm>
                <a:off x="3926" y="857"/>
                <a:ext cx="17" cy="20"/>
              </a:xfrm>
              <a:custGeom>
                <a:avLst/>
                <a:gdLst>
                  <a:gd name="T0" fmla="*/ 8 w 11"/>
                  <a:gd name="T1" fmla="*/ 13 h 13"/>
                  <a:gd name="T2" fmla="*/ 11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8" y="13"/>
                    </a:moveTo>
                    <a:cubicBezTo>
                      <a:pt x="0" y="9"/>
                      <a:pt x="8" y="0"/>
                      <a:pt x="11" y="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7" name="Freeform 59"/>
              <p:cNvSpPr>
                <a:spLocks/>
              </p:cNvSpPr>
              <p:nvPr/>
            </p:nvSpPr>
            <p:spPr bwMode="auto">
              <a:xfrm>
                <a:off x="3912" y="886"/>
                <a:ext cx="13" cy="18"/>
              </a:xfrm>
              <a:custGeom>
                <a:avLst/>
                <a:gdLst>
                  <a:gd name="T0" fmla="*/ 7 w 8"/>
                  <a:gd name="T1" fmla="*/ 12 h 12"/>
                  <a:gd name="T2" fmla="*/ 8 w 8"/>
                  <a:gd name="T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0" y="11"/>
                      <a:pt x="2" y="0"/>
                      <a:pt x="8" y="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8" name="Freeform 60"/>
              <p:cNvSpPr>
                <a:spLocks/>
              </p:cNvSpPr>
              <p:nvPr/>
            </p:nvSpPr>
            <p:spPr bwMode="auto">
              <a:xfrm>
                <a:off x="3912" y="886"/>
                <a:ext cx="13" cy="18"/>
              </a:xfrm>
              <a:custGeom>
                <a:avLst/>
                <a:gdLst>
                  <a:gd name="T0" fmla="*/ 7 w 8"/>
                  <a:gd name="T1" fmla="*/ 12 h 12"/>
                  <a:gd name="T2" fmla="*/ 8 w 8"/>
                  <a:gd name="T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0" y="11"/>
                      <a:pt x="2" y="0"/>
                      <a:pt x="8" y="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auto">
              <a:xfrm>
                <a:off x="3882" y="906"/>
                <a:ext cx="9" cy="9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1 h 6"/>
                  <a:gd name="T4" fmla="*/ 5 w 6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2" y="4"/>
                      <a:pt x="0" y="2"/>
                      <a:pt x="2" y="1"/>
                    </a:cubicBezTo>
                    <a:cubicBezTo>
                      <a:pt x="4" y="0"/>
                      <a:pt x="6" y="3"/>
                      <a:pt x="5" y="5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0" name="Freeform 62"/>
              <p:cNvSpPr>
                <a:spLocks/>
              </p:cNvSpPr>
              <p:nvPr/>
            </p:nvSpPr>
            <p:spPr bwMode="auto">
              <a:xfrm>
                <a:off x="3882" y="906"/>
                <a:ext cx="9" cy="9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1 h 6"/>
                  <a:gd name="T4" fmla="*/ 5 w 6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2" y="4"/>
                      <a:pt x="0" y="2"/>
                      <a:pt x="2" y="1"/>
                    </a:cubicBezTo>
                    <a:cubicBezTo>
                      <a:pt x="4" y="0"/>
                      <a:pt x="6" y="3"/>
                      <a:pt x="5" y="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1" name="Freeform 63"/>
              <p:cNvSpPr>
                <a:spLocks/>
              </p:cNvSpPr>
              <p:nvPr/>
            </p:nvSpPr>
            <p:spPr bwMode="auto">
              <a:xfrm>
                <a:off x="3956" y="797"/>
                <a:ext cx="10" cy="12"/>
              </a:xfrm>
              <a:custGeom>
                <a:avLst/>
                <a:gdLst>
                  <a:gd name="T0" fmla="*/ 2 w 7"/>
                  <a:gd name="T1" fmla="*/ 7 h 8"/>
                  <a:gd name="T2" fmla="*/ 1 w 7"/>
                  <a:gd name="T3" fmla="*/ 3 h 8"/>
                  <a:gd name="T4" fmla="*/ 7 w 7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1" y="8"/>
                      <a:pt x="0" y="4"/>
                      <a:pt x="1" y="3"/>
                    </a:cubicBezTo>
                    <a:cubicBezTo>
                      <a:pt x="3" y="0"/>
                      <a:pt x="6" y="1"/>
                      <a:pt x="7" y="4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auto">
              <a:xfrm>
                <a:off x="3956" y="797"/>
                <a:ext cx="10" cy="12"/>
              </a:xfrm>
              <a:custGeom>
                <a:avLst/>
                <a:gdLst>
                  <a:gd name="T0" fmla="*/ 2 w 7"/>
                  <a:gd name="T1" fmla="*/ 7 h 8"/>
                  <a:gd name="T2" fmla="*/ 1 w 7"/>
                  <a:gd name="T3" fmla="*/ 3 h 8"/>
                  <a:gd name="T4" fmla="*/ 7 w 7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1" y="8"/>
                      <a:pt x="0" y="4"/>
                      <a:pt x="1" y="3"/>
                    </a:cubicBezTo>
                    <a:cubicBezTo>
                      <a:pt x="3" y="0"/>
                      <a:pt x="6" y="1"/>
                      <a:pt x="7" y="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3" name="Freeform 65"/>
              <p:cNvSpPr>
                <a:spLocks/>
              </p:cNvSpPr>
              <p:nvPr/>
            </p:nvSpPr>
            <p:spPr bwMode="auto">
              <a:xfrm>
                <a:off x="3854" y="935"/>
                <a:ext cx="5" cy="12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0" y="3"/>
                      <a:pt x="2" y="6"/>
                      <a:pt x="3" y="8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4" name="Freeform 66"/>
              <p:cNvSpPr>
                <a:spLocks/>
              </p:cNvSpPr>
              <p:nvPr/>
            </p:nvSpPr>
            <p:spPr bwMode="auto">
              <a:xfrm>
                <a:off x="3854" y="935"/>
                <a:ext cx="5" cy="12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0" y="3"/>
                      <a:pt x="2" y="6"/>
                      <a:pt x="3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5" name="Freeform 67"/>
              <p:cNvSpPr>
                <a:spLocks/>
              </p:cNvSpPr>
              <p:nvPr/>
            </p:nvSpPr>
            <p:spPr bwMode="auto">
              <a:xfrm>
                <a:off x="3762" y="1079"/>
                <a:ext cx="10" cy="19"/>
              </a:xfrm>
              <a:custGeom>
                <a:avLst/>
                <a:gdLst>
                  <a:gd name="T0" fmla="*/ 5 w 7"/>
                  <a:gd name="T1" fmla="*/ 2 h 12"/>
                  <a:gd name="T2" fmla="*/ 0 w 7"/>
                  <a:gd name="T3" fmla="*/ 5 h 12"/>
                  <a:gd name="T4" fmla="*/ 7 w 7"/>
                  <a:gd name="T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5" y="2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4" y="12"/>
                      <a:pt x="7" y="8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6" name="Freeform 68"/>
              <p:cNvSpPr>
                <a:spLocks/>
              </p:cNvSpPr>
              <p:nvPr/>
            </p:nvSpPr>
            <p:spPr bwMode="auto">
              <a:xfrm>
                <a:off x="3762" y="1079"/>
                <a:ext cx="10" cy="19"/>
              </a:xfrm>
              <a:custGeom>
                <a:avLst/>
                <a:gdLst>
                  <a:gd name="T0" fmla="*/ 5 w 7"/>
                  <a:gd name="T1" fmla="*/ 2 h 12"/>
                  <a:gd name="T2" fmla="*/ 0 w 7"/>
                  <a:gd name="T3" fmla="*/ 5 h 12"/>
                  <a:gd name="T4" fmla="*/ 7 w 7"/>
                  <a:gd name="T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5" y="2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4" y="12"/>
                      <a:pt x="7" y="8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7" name="Freeform 69"/>
              <p:cNvSpPr>
                <a:spLocks/>
              </p:cNvSpPr>
              <p:nvPr/>
            </p:nvSpPr>
            <p:spPr bwMode="auto">
              <a:xfrm>
                <a:off x="3792" y="1006"/>
                <a:ext cx="13" cy="17"/>
              </a:xfrm>
              <a:custGeom>
                <a:avLst/>
                <a:gdLst>
                  <a:gd name="T0" fmla="*/ 4 w 8"/>
                  <a:gd name="T1" fmla="*/ 1 h 11"/>
                  <a:gd name="T2" fmla="*/ 8 w 8"/>
                  <a:gd name="T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1">
                    <a:moveTo>
                      <a:pt x="4" y="1"/>
                    </a:moveTo>
                    <a:cubicBezTo>
                      <a:pt x="0" y="0"/>
                      <a:pt x="2" y="11"/>
                      <a:pt x="8" y="7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8" name="Freeform 70"/>
              <p:cNvSpPr>
                <a:spLocks/>
              </p:cNvSpPr>
              <p:nvPr/>
            </p:nvSpPr>
            <p:spPr bwMode="auto">
              <a:xfrm>
                <a:off x="3792" y="1006"/>
                <a:ext cx="13" cy="17"/>
              </a:xfrm>
              <a:custGeom>
                <a:avLst/>
                <a:gdLst>
                  <a:gd name="T0" fmla="*/ 4 w 8"/>
                  <a:gd name="T1" fmla="*/ 1 h 11"/>
                  <a:gd name="T2" fmla="*/ 8 w 8"/>
                  <a:gd name="T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1">
                    <a:moveTo>
                      <a:pt x="4" y="1"/>
                    </a:moveTo>
                    <a:cubicBezTo>
                      <a:pt x="0" y="0"/>
                      <a:pt x="2" y="11"/>
                      <a:pt x="8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9" name="Freeform 71"/>
              <p:cNvSpPr>
                <a:spLocks/>
              </p:cNvSpPr>
              <p:nvPr/>
            </p:nvSpPr>
            <p:spPr bwMode="auto">
              <a:xfrm>
                <a:off x="3726" y="1159"/>
                <a:ext cx="28" cy="39"/>
              </a:xfrm>
              <a:custGeom>
                <a:avLst/>
                <a:gdLst>
                  <a:gd name="T0" fmla="*/ 9 w 18"/>
                  <a:gd name="T1" fmla="*/ 2 h 25"/>
                  <a:gd name="T2" fmla="*/ 18 w 18"/>
                  <a:gd name="T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5">
                    <a:moveTo>
                      <a:pt x="9" y="2"/>
                    </a:moveTo>
                    <a:cubicBezTo>
                      <a:pt x="0" y="0"/>
                      <a:pt x="16" y="25"/>
                      <a:pt x="18" y="1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0" name="Freeform 72"/>
              <p:cNvSpPr>
                <a:spLocks/>
              </p:cNvSpPr>
              <p:nvPr/>
            </p:nvSpPr>
            <p:spPr bwMode="auto">
              <a:xfrm>
                <a:off x="3726" y="1159"/>
                <a:ext cx="28" cy="39"/>
              </a:xfrm>
              <a:custGeom>
                <a:avLst/>
                <a:gdLst>
                  <a:gd name="T0" fmla="*/ 9 w 18"/>
                  <a:gd name="T1" fmla="*/ 2 h 25"/>
                  <a:gd name="T2" fmla="*/ 18 w 18"/>
                  <a:gd name="T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5">
                    <a:moveTo>
                      <a:pt x="9" y="2"/>
                    </a:moveTo>
                    <a:cubicBezTo>
                      <a:pt x="0" y="0"/>
                      <a:pt x="16" y="25"/>
                      <a:pt x="18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1" name="Freeform 73"/>
              <p:cNvSpPr>
                <a:spLocks/>
              </p:cNvSpPr>
              <p:nvPr/>
            </p:nvSpPr>
            <p:spPr bwMode="auto">
              <a:xfrm>
                <a:off x="3729" y="1179"/>
                <a:ext cx="20" cy="31"/>
              </a:xfrm>
              <a:custGeom>
                <a:avLst/>
                <a:gdLst>
                  <a:gd name="T0" fmla="*/ 0 w 13"/>
                  <a:gd name="T1" fmla="*/ 0 h 20"/>
                  <a:gd name="T2" fmla="*/ 7 w 13"/>
                  <a:gd name="T3" fmla="*/ 10 h 20"/>
                  <a:gd name="T4" fmla="*/ 13 w 13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0">
                    <a:moveTo>
                      <a:pt x="0" y="0"/>
                    </a:moveTo>
                    <a:cubicBezTo>
                      <a:pt x="1" y="3"/>
                      <a:pt x="5" y="7"/>
                      <a:pt x="7" y="10"/>
                    </a:cubicBezTo>
                    <a:cubicBezTo>
                      <a:pt x="9" y="13"/>
                      <a:pt x="11" y="17"/>
                      <a:pt x="13" y="2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2" name="Freeform 74"/>
              <p:cNvSpPr>
                <a:spLocks/>
              </p:cNvSpPr>
              <p:nvPr/>
            </p:nvSpPr>
            <p:spPr bwMode="auto">
              <a:xfrm>
                <a:off x="3729" y="1179"/>
                <a:ext cx="20" cy="31"/>
              </a:xfrm>
              <a:custGeom>
                <a:avLst/>
                <a:gdLst>
                  <a:gd name="T0" fmla="*/ 0 w 13"/>
                  <a:gd name="T1" fmla="*/ 0 h 20"/>
                  <a:gd name="T2" fmla="*/ 7 w 13"/>
                  <a:gd name="T3" fmla="*/ 10 h 20"/>
                  <a:gd name="T4" fmla="*/ 13 w 13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0">
                    <a:moveTo>
                      <a:pt x="0" y="0"/>
                    </a:moveTo>
                    <a:cubicBezTo>
                      <a:pt x="1" y="3"/>
                      <a:pt x="5" y="7"/>
                      <a:pt x="7" y="10"/>
                    </a:cubicBezTo>
                    <a:cubicBezTo>
                      <a:pt x="9" y="13"/>
                      <a:pt x="11" y="17"/>
                      <a:pt x="13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3" name="Freeform 75"/>
              <p:cNvSpPr>
                <a:spLocks/>
              </p:cNvSpPr>
              <p:nvPr/>
            </p:nvSpPr>
            <p:spPr bwMode="auto">
              <a:xfrm>
                <a:off x="3748" y="1155"/>
                <a:ext cx="18" cy="15"/>
              </a:xfrm>
              <a:custGeom>
                <a:avLst/>
                <a:gdLst>
                  <a:gd name="T0" fmla="*/ 0 w 12"/>
                  <a:gd name="T1" fmla="*/ 0 h 10"/>
                  <a:gd name="T2" fmla="*/ 12 w 12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5" y="2"/>
                      <a:pt x="7" y="8"/>
                      <a:pt x="12" y="1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4" name="Freeform 76"/>
              <p:cNvSpPr>
                <a:spLocks/>
              </p:cNvSpPr>
              <p:nvPr/>
            </p:nvSpPr>
            <p:spPr bwMode="auto">
              <a:xfrm>
                <a:off x="3748" y="1155"/>
                <a:ext cx="18" cy="15"/>
              </a:xfrm>
              <a:custGeom>
                <a:avLst/>
                <a:gdLst>
                  <a:gd name="T0" fmla="*/ 0 w 12"/>
                  <a:gd name="T1" fmla="*/ 0 h 10"/>
                  <a:gd name="T2" fmla="*/ 12 w 12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5" y="2"/>
                      <a:pt x="7" y="8"/>
                      <a:pt x="12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5" name="Freeform 77"/>
              <p:cNvSpPr>
                <a:spLocks/>
              </p:cNvSpPr>
              <p:nvPr/>
            </p:nvSpPr>
            <p:spPr bwMode="auto">
              <a:xfrm>
                <a:off x="3749" y="1233"/>
                <a:ext cx="16" cy="23"/>
              </a:xfrm>
              <a:custGeom>
                <a:avLst/>
                <a:gdLst>
                  <a:gd name="T0" fmla="*/ 0 w 10"/>
                  <a:gd name="T1" fmla="*/ 0 h 15"/>
                  <a:gd name="T2" fmla="*/ 7 w 10"/>
                  <a:gd name="T3" fmla="*/ 5 h 15"/>
                  <a:gd name="T4" fmla="*/ 10 w 10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cubicBezTo>
                      <a:pt x="2" y="2"/>
                      <a:pt x="5" y="3"/>
                      <a:pt x="7" y="5"/>
                    </a:cubicBezTo>
                    <a:cubicBezTo>
                      <a:pt x="10" y="8"/>
                      <a:pt x="10" y="11"/>
                      <a:pt x="10" y="15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6" name="Freeform 78"/>
              <p:cNvSpPr>
                <a:spLocks/>
              </p:cNvSpPr>
              <p:nvPr/>
            </p:nvSpPr>
            <p:spPr bwMode="auto">
              <a:xfrm>
                <a:off x="3749" y="1233"/>
                <a:ext cx="16" cy="23"/>
              </a:xfrm>
              <a:custGeom>
                <a:avLst/>
                <a:gdLst>
                  <a:gd name="T0" fmla="*/ 0 w 10"/>
                  <a:gd name="T1" fmla="*/ 0 h 15"/>
                  <a:gd name="T2" fmla="*/ 7 w 10"/>
                  <a:gd name="T3" fmla="*/ 5 h 15"/>
                  <a:gd name="T4" fmla="*/ 10 w 10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cubicBezTo>
                      <a:pt x="2" y="2"/>
                      <a:pt x="5" y="3"/>
                      <a:pt x="7" y="5"/>
                    </a:cubicBezTo>
                    <a:cubicBezTo>
                      <a:pt x="10" y="8"/>
                      <a:pt x="10" y="11"/>
                      <a:pt x="10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7" name="Freeform 79"/>
              <p:cNvSpPr>
                <a:spLocks/>
              </p:cNvSpPr>
              <p:nvPr/>
            </p:nvSpPr>
            <p:spPr bwMode="auto">
              <a:xfrm>
                <a:off x="3735" y="1235"/>
                <a:ext cx="16" cy="33"/>
              </a:xfrm>
              <a:custGeom>
                <a:avLst/>
                <a:gdLst>
                  <a:gd name="T0" fmla="*/ 8 w 10"/>
                  <a:gd name="T1" fmla="*/ 7 h 22"/>
                  <a:gd name="T2" fmla="*/ 10 w 10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2">
                    <a:moveTo>
                      <a:pt x="8" y="7"/>
                    </a:moveTo>
                    <a:cubicBezTo>
                      <a:pt x="0" y="0"/>
                      <a:pt x="1" y="22"/>
                      <a:pt x="10" y="15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8" name="Freeform 80"/>
              <p:cNvSpPr>
                <a:spLocks/>
              </p:cNvSpPr>
              <p:nvPr/>
            </p:nvSpPr>
            <p:spPr bwMode="auto">
              <a:xfrm>
                <a:off x="3735" y="1235"/>
                <a:ext cx="16" cy="33"/>
              </a:xfrm>
              <a:custGeom>
                <a:avLst/>
                <a:gdLst>
                  <a:gd name="T0" fmla="*/ 8 w 10"/>
                  <a:gd name="T1" fmla="*/ 7 h 22"/>
                  <a:gd name="T2" fmla="*/ 10 w 10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2">
                    <a:moveTo>
                      <a:pt x="8" y="7"/>
                    </a:moveTo>
                    <a:cubicBezTo>
                      <a:pt x="0" y="0"/>
                      <a:pt x="1" y="22"/>
                      <a:pt x="10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9" name="Freeform 81"/>
              <p:cNvSpPr>
                <a:spLocks/>
              </p:cNvSpPr>
              <p:nvPr/>
            </p:nvSpPr>
            <p:spPr bwMode="auto">
              <a:xfrm>
                <a:off x="3732" y="1261"/>
                <a:ext cx="16" cy="30"/>
              </a:xfrm>
              <a:custGeom>
                <a:avLst/>
                <a:gdLst>
                  <a:gd name="T0" fmla="*/ 0 w 10"/>
                  <a:gd name="T1" fmla="*/ 0 h 20"/>
                  <a:gd name="T2" fmla="*/ 9 w 10"/>
                  <a:gd name="T3" fmla="*/ 8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cubicBezTo>
                      <a:pt x="3" y="3"/>
                      <a:pt x="7" y="4"/>
                      <a:pt x="9" y="8"/>
                    </a:cubicBezTo>
                    <a:cubicBezTo>
                      <a:pt x="10" y="12"/>
                      <a:pt x="8" y="17"/>
                      <a:pt x="10" y="2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0" name="Freeform 82"/>
              <p:cNvSpPr>
                <a:spLocks/>
              </p:cNvSpPr>
              <p:nvPr/>
            </p:nvSpPr>
            <p:spPr bwMode="auto">
              <a:xfrm>
                <a:off x="3732" y="1261"/>
                <a:ext cx="16" cy="30"/>
              </a:xfrm>
              <a:custGeom>
                <a:avLst/>
                <a:gdLst>
                  <a:gd name="T0" fmla="*/ 0 w 10"/>
                  <a:gd name="T1" fmla="*/ 0 h 20"/>
                  <a:gd name="T2" fmla="*/ 9 w 10"/>
                  <a:gd name="T3" fmla="*/ 8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cubicBezTo>
                      <a:pt x="3" y="3"/>
                      <a:pt x="7" y="4"/>
                      <a:pt x="9" y="8"/>
                    </a:cubicBezTo>
                    <a:cubicBezTo>
                      <a:pt x="10" y="12"/>
                      <a:pt x="8" y="17"/>
                      <a:pt x="10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1" name="Freeform 83"/>
              <p:cNvSpPr>
                <a:spLocks/>
              </p:cNvSpPr>
              <p:nvPr/>
            </p:nvSpPr>
            <p:spPr bwMode="auto">
              <a:xfrm>
                <a:off x="3748" y="1310"/>
                <a:ext cx="12" cy="14"/>
              </a:xfrm>
              <a:custGeom>
                <a:avLst/>
                <a:gdLst>
                  <a:gd name="T0" fmla="*/ 0 w 8"/>
                  <a:gd name="T1" fmla="*/ 0 h 9"/>
                  <a:gd name="T2" fmla="*/ 8 w 8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4" y="2"/>
                      <a:pt x="5" y="5"/>
                      <a:pt x="8" y="9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2" name="Freeform 84"/>
              <p:cNvSpPr>
                <a:spLocks/>
              </p:cNvSpPr>
              <p:nvPr/>
            </p:nvSpPr>
            <p:spPr bwMode="auto">
              <a:xfrm>
                <a:off x="3748" y="1310"/>
                <a:ext cx="12" cy="14"/>
              </a:xfrm>
              <a:custGeom>
                <a:avLst/>
                <a:gdLst>
                  <a:gd name="T0" fmla="*/ 0 w 8"/>
                  <a:gd name="T1" fmla="*/ 0 h 9"/>
                  <a:gd name="T2" fmla="*/ 8 w 8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4" y="2"/>
                      <a:pt x="5" y="5"/>
                      <a:pt x="8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3" name="Freeform 85"/>
              <p:cNvSpPr>
                <a:spLocks/>
              </p:cNvSpPr>
              <p:nvPr/>
            </p:nvSpPr>
            <p:spPr bwMode="auto">
              <a:xfrm>
                <a:off x="3738" y="1321"/>
                <a:ext cx="16" cy="1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4 h 10"/>
                  <a:gd name="T4" fmla="*/ 10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2" y="10"/>
                      <a:pt x="7" y="9"/>
                      <a:pt x="10" y="6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4" name="Freeform 86"/>
              <p:cNvSpPr>
                <a:spLocks/>
              </p:cNvSpPr>
              <p:nvPr/>
            </p:nvSpPr>
            <p:spPr bwMode="auto">
              <a:xfrm>
                <a:off x="3738" y="1321"/>
                <a:ext cx="16" cy="1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4 h 10"/>
                  <a:gd name="T4" fmla="*/ 10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2" y="10"/>
                      <a:pt x="7" y="9"/>
                      <a:pt x="10" y="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5" name="Freeform 87"/>
              <p:cNvSpPr>
                <a:spLocks/>
              </p:cNvSpPr>
              <p:nvPr/>
            </p:nvSpPr>
            <p:spPr bwMode="auto">
              <a:xfrm>
                <a:off x="3731" y="1333"/>
                <a:ext cx="15" cy="37"/>
              </a:xfrm>
              <a:custGeom>
                <a:avLst/>
                <a:gdLst>
                  <a:gd name="T0" fmla="*/ 0 w 10"/>
                  <a:gd name="T1" fmla="*/ 0 h 24"/>
                  <a:gd name="T2" fmla="*/ 10 w 10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4">
                    <a:moveTo>
                      <a:pt x="0" y="0"/>
                    </a:moveTo>
                    <a:cubicBezTo>
                      <a:pt x="9" y="2"/>
                      <a:pt x="10" y="16"/>
                      <a:pt x="10" y="24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6" name="Freeform 88"/>
              <p:cNvSpPr>
                <a:spLocks/>
              </p:cNvSpPr>
              <p:nvPr/>
            </p:nvSpPr>
            <p:spPr bwMode="auto">
              <a:xfrm>
                <a:off x="3731" y="1333"/>
                <a:ext cx="15" cy="37"/>
              </a:xfrm>
              <a:custGeom>
                <a:avLst/>
                <a:gdLst>
                  <a:gd name="T0" fmla="*/ 0 w 10"/>
                  <a:gd name="T1" fmla="*/ 0 h 24"/>
                  <a:gd name="T2" fmla="*/ 10 w 10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4">
                    <a:moveTo>
                      <a:pt x="0" y="0"/>
                    </a:moveTo>
                    <a:cubicBezTo>
                      <a:pt x="9" y="2"/>
                      <a:pt x="10" y="16"/>
                      <a:pt x="10" y="2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7" name="Freeform 89"/>
              <p:cNvSpPr>
                <a:spLocks/>
              </p:cNvSpPr>
              <p:nvPr/>
            </p:nvSpPr>
            <p:spPr bwMode="auto">
              <a:xfrm>
                <a:off x="3732" y="1484"/>
                <a:ext cx="26" cy="38"/>
              </a:xfrm>
              <a:custGeom>
                <a:avLst/>
                <a:gdLst>
                  <a:gd name="T0" fmla="*/ 0 w 17"/>
                  <a:gd name="T1" fmla="*/ 0 h 25"/>
                  <a:gd name="T2" fmla="*/ 7 w 17"/>
                  <a:gd name="T3" fmla="*/ 6 h 25"/>
                  <a:gd name="T4" fmla="*/ 13 w 17"/>
                  <a:gd name="T5" fmla="*/ 11 h 25"/>
                  <a:gd name="T6" fmla="*/ 15 w 17"/>
                  <a:gd name="T7" fmla="*/ 18 h 25"/>
                  <a:gd name="T8" fmla="*/ 17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cubicBezTo>
                      <a:pt x="3" y="2"/>
                      <a:pt x="4" y="4"/>
                      <a:pt x="7" y="6"/>
                    </a:cubicBezTo>
                    <a:cubicBezTo>
                      <a:pt x="9" y="7"/>
                      <a:pt x="12" y="9"/>
                      <a:pt x="13" y="11"/>
                    </a:cubicBezTo>
                    <a:cubicBezTo>
                      <a:pt x="14" y="13"/>
                      <a:pt x="15" y="15"/>
                      <a:pt x="15" y="18"/>
                    </a:cubicBezTo>
                    <a:cubicBezTo>
                      <a:pt x="15" y="20"/>
                      <a:pt x="14" y="24"/>
                      <a:pt x="17" y="25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8" name="Freeform 90"/>
              <p:cNvSpPr>
                <a:spLocks/>
              </p:cNvSpPr>
              <p:nvPr/>
            </p:nvSpPr>
            <p:spPr bwMode="auto">
              <a:xfrm>
                <a:off x="3732" y="1484"/>
                <a:ext cx="26" cy="38"/>
              </a:xfrm>
              <a:custGeom>
                <a:avLst/>
                <a:gdLst>
                  <a:gd name="T0" fmla="*/ 0 w 17"/>
                  <a:gd name="T1" fmla="*/ 0 h 25"/>
                  <a:gd name="T2" fmla="*/ 7 w 17"/>
                  <a:gd name="T3" fmla="*/ 6 h 25"/>
                  <a:gd name="T4" fmla="*/ 13 w 17"/>
                  <a:gd name="T5" fmla="*/ 11 h 25"/>
                  <a:gd name="T6" fmla="*/ 15 w 17"/>
                  <a:gd name="T7" fmla="*/ 18 h 25"/>
                  <a:gd name="T8" fmla="*/ 17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cubicBezTo>
                      <a:pt x="3" y="2"/>
                      <a:pt x="4" y="4"/>
                      <a:pt x="7" y="6"/>
                    </a:cubicBezTo>
                    <a:cubicBezTo>
                      <a:pt x="9" y="7"/>
                      <a:pt x="12" y="9"/>
                      <a:pt x="13" y="11"/>
                    </a:cubicBezTo>
                    <a:cubicBezTo>
                      <a:pt x="14" y="13"/>
                      <a:pt x="15" y="15"/>
                      <a:pt x="15" y="18"/>
                    </a:cubicBezTo>
                    <a:cubicBezTo>
                      <a:pt x="15" y="20"/>
                      <a:pt x="14" y="24"/>
                      <a:pt x="17" y="2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9" name="Freeform 91"/>
              <p:cNvSpPr>
                <a:spLocks/>
              </p:cNvSpPr>
              <p:nvPr/>
            </p:nvSpPr>
            <p:spPr bwMode="auto">
              <a:xfrm>
                <a:off x="3735" y="1465"/>
                <a:ext cx="22" cy="28"/>
              </a:xfrm>
              <a:custGeom>
                <a:avLst/>
                <a:gdLst>
                  <a:gd name="T0" fmla="*/ 5 w 14"/>
                  <a:gd name="T1" fmla="*/ 0 h 18"/>
                  <a:gd name="T2" fmla="*/ 14 w 14"/>
                  <a:gd name="T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8">
                    <a:moveTo>
                      <a:pt x="5" y="0"/>
                    </a:moveTo>
                    <a:cubicBezTo>
                      <a:pt x="0" y="1"/>
                      <a:pt x="4" y="18"/>
                      <a:pt x="14" y="1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0" name="Freeform 92"/>
              <p:cNvSpPr>
                <a:spLocks/>
              </p:cNvSpPr>
              <p:nvPr/>
            </p:nvSpPr>
            <p:spPr bwMode="auto">
              <a:xfrm>
                <a:off x="3735" y="1465"/>
                <a:ext cx="22" cy="28"/>
              </a:xfrm>
              <a:custGeom>
                <a:avLst/>
                <a:gdLst>
                  <a:gd name="T0" fmla="*/ 5 w 14"/>
                  <a:gd name="T1" fmla="*/ 0 h 18"/>
                  <a:gd name="T2" fmla="*/ 14 w 14"/>
                  <a:gd name="T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8">
                    <a:moveTo>
                      <a:pt x="5" y="0"/>
                    </a:moveTo>
                    <a:cubicBezTo>
                      <a:pt x="0" y="1"/>
                      <a:pt x="4" y="18"/>
                      <a:pt x="14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1" name="Freeform 93"/>
              <p:cNvSpPr>
                <a:spLocks/>
              </p:cNvSpPr>
              <p:nvPr/>
            </p:nvSpPr>
            <p:spPr bwMode="auto">
              <a:xfrm>
                <a:off x="3749" y="1457"/>
                <a:ext cx="23" cy="19"/>
              </a:xfrm>
              <a:custGeom>
                <a:avLst/>
                <a:gdLst>
                  <a:gd name="T0" fmla="*/ 0 w 15"/>
                  <a:gd name="T1" fmla="*/ 0 h 12"/>
                  <a:gd name="T2" fmla="*/ 8 w 15"/>
                  <a:gd name="T3" fmla="*/ 5 h 12"/>
                  <a:gd name="T4" fmla="*/ 15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3" y="1"/>
                      <a:pt x="6" y="3"/>
                      <a:pt x="8" y="5"/>
                    </a:cubicBezTo>
                    <a:cubicBezTo>
                      <a:pt x="10" y="8"/>
                      <a:pt x="11" y="11"/>
                      <a:pt x="15" y="12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2" name="Freeform 94"/>
              <p:cNvSpPr>
                <a:spLocks/>
              </p:cNvSpPr>
              <p:nvPr/>
            </p:nvSpPr>
            <p:spPr bwMode="auto">
              <a:xfrm>
                <a:off x="3749" y="1457"/>
                <a:ext cx="23" cy="19"/>
              </a:xfrm>
              <a:custGeom>
                <a:avLst/>
                <a:gdLst>
                  <a:gd name="T0" fmla="*/ 0 w 15"/>
                  <a:gd name="T1" fmla="*/ 0 h 12"/>
                  <a:gd name="T2" fmla="*/ 8 w 15"/>
                  <a:gd name="T3" fmla="*/ 5 h 12"/>
                  <a:gd name="T4" fmla="*/ 15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3" y="1"/>
                      <a:pt x="6" y="3"/>
                      <a:pt x="8" y="5"/>
                    </a:cubicBezTo>
                    <a:cubicBezTo>
                      <a:pt x="10" y="8"/>
                      <a:pt x="11" y="11"/>
                      <a:pt x="15" y="1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3" name="Freeform 95"/>
              <p:cNvSpPr>
                <a:spLocks/>
              </p:cNvSpPr>
              <p:nvPr/>
            </p:nvSpPr>
            <p:spPr bwMode="auto">
              <a:xfrm>
                <a:off x="3743" y="1557"/>
                <a:ext cx="22" cy="37"/>
              </a:xfrm>
              <a:custGeom>
                <a:avLst/>
                <a:gdLst>
                  <a:gd name="T0" fmla="*/ 0 w 14"/>
                  <a:gd name="T1" fmla="*/ 0 h 24"/>
                  <a:gd name="T2" fmla="*/ 11 w 14"/>
                  <a:gd name="T3" fmla="*/ 11 h 24"/>
                  <a:gd name="T4" fmla="*/ 13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cubicBezTo>
                      <a:pt x="3" y="5"/>
                      <a:pt x="8" y="7"/>
                      <a:pt x="11" y="11"/>
                    </a:cubicBezTo>
                    <a:cubicBezTo>
                      <a:pt x="14" y="15"/>
                      <a:pt x="10" y="20"/>
                      <a:pt x="13" y="24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4" name="Freeform 96"/>
              <p:cNvSpPr>
                <a:spLocks/>
              </p:cNvSpPr>
              <p:nvPr/>
            </p:nvSpPr>
            <p:spPr bwMode="auto">
              <a:xfrm>
                <a:off x="3743" y="1557"/>
                <a:ext cx="22" cy="37"/>
              </a:xfrm>
              <a:custGeom>
                <a:avLst/>
                <a:gdLst>
                  <a:gd name="T0" fmla="*/ 0 w 14"/>
                  <a:gd name="T1" fmla="*/ 0 h 24"/>
                  <a:gd name="T2" fmla="*/ 11 w 14"/>
                  <a:gd name="T3" fmla="*/ 11 h 24"/>
                  <a:gd name="T4" fmla="*/ 13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cubicBezTo>
                      <a:pt x="3" y="5"/>
                      <a:pt x="8" y="7"/>
                      <a:pt x="11" y="11"/>
                    </a:cubicBezTo>
                    <a:cubicBezTo>
                      <a:pt x="14" y="15"/>
                      <a:pt x="10" y="20"/>
                      <a:pt x="13" y="2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5" name="Freeform 97"/>
              <p:cNvSpPr>
                <a:spLocks/>
              </p:cNvSpPr>
              <p:nvPr/>
            </p:nvSpPr>
            <p:spPr bwMode="auto">
              <a:xfrm>
                <a:off x="3758" y="1531"/>
                <a:ext cx="21" cy="20"/>
              </a:xfrm>
              <a:custGeom>
                <a:avLst/>
                <a:gdLst>
                  <a:gd name="T0" fmla="*/ 0 w 13"/>
                  <a:gd name="T1" fmla="*/ 0 h 13"/>
                  <a:gd name="T2" fmla="*/ 13 w 13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6" y="4"/>
                      <a:pt x="10" y="5"/>
                      <a:pt x="13" y="1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6" name="Freeform 98"/>
              <p:cNvSpPr>
                <a:spLocks/>
              </p:cNvSpPr>
              <p:nvPr/>
            </p:nvSpPr>
            <p:spPr bwMode="auto">
              <a:xfrm>
                <a:off x="3758" y="1531"/>
                <a:ext cx="21" cy="20"/>
              </a:xfrm>
              <a:custGeom>
                <a:avLst/>
                <a:gdLst>
                  <a:gd name="T0" fmla="*/ 0 w 13"/>
                  <a:gd name="T1" fmla="*/ 0 h 13"/>
                  <a:gd name="T2" fmla="*/ 13 w 13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6" y="4"/>
                      <a:pt x="10" y="5"/>
                      <a:pt x="13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7" name="Freeform 99"/>
              <p:cNvSpPr>
                <a:spLocks/>
              </p:cNvSpPr>
              <p:nvPr/>
            </p:nvSpPr>
            <p:spPr bwMode="auto">
              <a:xfrm>
                <a:off x="3748" y="1536"/>
                <a:ext cx="18" cy="29"/>
              </a:xfrm>
              <a:custGeom>
                <a:avLst/>
                <a:gdLst>
                  <a:gd name="T0" fmla="*/ 5 w 12"/>
                  <a:gd name="T1" fmla="*/ 4 h 19"/>
                  <a:gd name="T2" fmla="*/ 1 w 12"/>
                  <a:gd name="T3" fmla="*/ 11 h 19"/>
                  <a:gd name="T4" fmla="*/ 12 w 12"/>
                  <a:gd name="T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5" y="4"/>
                    </a:moveTo>
                    <a:cubicBezTo>
                      <a:pt x="2" y="0"/>
                      <a:pt x="0" y="9"/>
                      <a:pt x="1" y="11"/>
                    </a:cubicBezTo>
                    <a:cubicBezTo>
                      <a:pt x="2" y="15"/>
                      <a:pt x="10" y="19"/>
                      <a:pt x="12" y="14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8" name="Freeform 100"/>
              <p:cNvSpPr>
                <a:spLocks/>
              </p:cNvSpPr>
              <p:nvPr/>
            </p:nvSpPr>
            <p:spPr bwMode="auto">
              <a:xfrm>
                <a:off x="3748" y="1536"/>
                <a:ext cx="18" cy="29"/>
              </a:xfrm>
              <a:custGeom>
                <a:avLst/>
                <a:gdLst>
                  <a:gd name="T0" fmla="*/ 5 w 12"/>
                  <a:gd name="T1" fmla="*/ 4 h 19"/>
                  <a:gd name="T2" fmla="*/ 1 w 12"/>
                  <a:gd name="T3" fmla="*/ 11 h 19"/>
                  <a:gd name="T4" fmla="*/ 12 w 12"/>
                  <a:gd name="T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5" y="4"/>
                    </a:moveTo>
                    <a:cubicBezTo>
                      <a:pt x="2" y="0"/>
                      <a:pt x="0" y="9"/>
                      <a:pt x="1" y="11"/>
                    </a:cubicBezTo>
                    <a:cubicBezTo>
                      <a:pt x="2" y="15"/>
                      <a:pt x="10" y="19"/>
                      <a:pt x="12" y="1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9" name="Freeform 101"/>
              <p:cNvSpPr>
                <a:spLocks/>
              </p:cNvSpPr>
              <p:nvPr/>
            </p:nvSpPr>
            <p:spPr bwMode="auto">
              <a:xfrm>
                <a:off x="3735" y="1634"/>
                <a:ext cx="17" cy="31"/>
              </a:xfrm>
              <a:custGeom>
                <a:avLst/>
                <a:gdLst>
                  <a:gd name="T0" fmla="*/ 1 w 11"/>
                  <a:gd name="T1" fmla="*/ 0 h 20"/>
                  <a:gd name="T2" fmla="*/ 2 w 11"/>
                  <a:gd name="T3" fmla="*/ 13 h 20"/>
                  <a:gd name="T4" fmla="*/ 11 w 11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1" y="0"/>
                    </a:moveTo>
                    <a:cubicBezTo>
                      <a:pt x="1" y="4"/>
                      <a:pt x="0" y="9"/>
                      <a:pt x="2" y="13"/>
                    </a:cubicBezTo>
                    <a:cubicBezTo>
                      <a:pt x="4" y="17"/>
                      <a:pt x="8" y="17"/>
                      <a:pt x="11" y="2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0" name="Freeform 102"/>
              <p:cNvSpPr>
                <a:spLocks/>
              </p:cNvSpPr>
              <p:nvPr/>
            </p:nvSpPr>
            <p:spPr bwMode="auto">
              <a:xfrm>
                <a:off x="3735" y="1634"/>
                <a:ext cx="17" cy="31"/>
              </a:xfrm>
              <a:custGeom>
                <a:avLst/>
                <a:gdLst>
                  <a:gd name="T0" fmla="*/ 1 w 11"/>
                  <a:gd name="T1" fmla="*/ 0 h 20"/>
                  <a:gd name="T2" fmla="*/ 2 w 11"/>
                  <a:gd name="T3" fmla="*/ 13 h 20"/>
                  <a:gd name="T4" fmla="*/ 11 w 11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1" y="0"/>
                    </a:moveTo>
                    <a:cubicBezTo>
                      <a:pt x="1" y="4"/>
                      <a:pt x="0" y="9"/>
                      <a:pt x="2" y="13"/>
                    </a:cubicBezTo>
                    <a:cubicBezTo>
                      <a:pt x="4" y="17"/>
                      <a:pt x="8" y="17"/>
                      <a:pt x="11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1" name="Freeform 103"/>
              <p:cNvSpPr>
                <a:spLocks/>
              </p:cNvSpPr>
              <p:nvPr/>
            </p:nvSpPr>
            <p:spPr bwMode="auto">
              <a:xfrm>
                <a:off x="3760" y="1623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2"/>
                      <a:pt x="3" y="5"/>
                      <a:pt x="6" y="5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2" name="Freeform 104"/>
              <p:cNvSpPr>
                <a:spLocks/>
              </p:cNvSpPr>
              <p:nvPr/>
            </p:nvSpPr>
            <p:spPr bwMode="auto">
              <a:xfrm>
                <a:off x="3760" y="1623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2"/>
                      <a:pt x="3" y="5"/>
                      <a:pt x="6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3" name="Freeform 105"/>
              <p:cNvSpPr>
                <a:spLocks/>
              </p:cNvSpPr>
              <p:nvPr/>
            </p:nvSpPr>
            <p:spPr bwMode="auto">
              <a:xfrm>
                <a:off x="3746" y="1700"/>
                <a:ext cx="16" cy="36"/>
              </a:xfrm>
              <a:custGeom>
                <a:avLst/>
                <a:gdLst>
                  <a:gd name="T0" fmla="*/ 1 w 10"/>
                  <a:gd name="T1" fmla="*/ 0 h 23"/>
                  <a:gd name="T2" fmla="*/ 4 w 10"/>
                  <a:gd name="T3" fmla="*/ 11 h 23"/>
                  <a:gd name="T4" fmla="*/ 9 w 10"/>
                  <a:gd name="T5" fmla="*/ 15 h 23"/>
                  <a:gd name="T6" fmla="*/ 10 w 10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3">
                    <a:moveTo>
                      <a:pt x="1" y="0"/>
                    </a:moveTo>
                    <a:cubicBezTo>
                      <a:pt x="1" y="5"/>
                      <a:pt x="0" y="7"/>
                      <a:pt x="4" y="11"/>
                    </a:cubicBezTo>
                    <a:cubicBezTo>
                      <a:pt x="6" y="12"/>
                      <a:pt x="8" y="14"/>
                      <a:pt x="9" y="15"/>
                    </a:cubicBezTo>
                    <a:cubicBezTo>
                      <a:pt x="10" y="18"/>
                      <a:pt x="9" y="21"/>
                      <a:pt x="10" y="2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4" name="Freeform 106"/>
              <p:cNvSpPr>
                <a:spLocks/>
              </p:cNvSpPr>
              <p:nvPr/>
            </p:nvSpPr>
            <p:spPr bwMode="auto">
              <a:xfrm>
                <a:off x="3746" y="1700"/>
                <a:ext cx="16" cy="36"/>
              </a:xfrm>
              <a:custGeom>
                <a:avLst/>
                <a:gdLst>
                  <a:gd name="T0" fmla="*/ 1 w 10"/>
                  <a:gd name="T1" fmla="*/ 0 h 23"/>
                  <a:gd name="T2" fmla="*/ 4 w 10"/>
                  <a:gd name="T3" fmla="*/ 11 h 23"/>
                  <a:gd name="T4" fmla="*/ 9 w 10"/>
                  <a:gd name="T5" fmla="*/ 15 h 23"/>
                  <a:gd name="T6" fmla="*/ 10 w 10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3">
                    <a:moveTo>
                      <a:pt x="1" y="0"/>
                    </a:moveTo>
                    <a:cubicBezTo>
                      <a:pt x="1" y="5"/>
                      <a:pt x="0" y="7"/>
                      <a:pt x="4" y="11"/>
                    </a:cubicBezTo>
                    <a:cubicBezTo>
                      <a:pt x="6" y="12"/>
                      <a:pt x="8" y="14"/>
                      <a:pt x="9" y="15"/>
                    </a:cubicBezTo>
                    <a:cubicBezTo>
                      <a:pt x="10" y="18"/>
                      <a:pt x="9" y="21"/>
                      <a:pt x="10" y="2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5" name="Freeform 107"/>
              <p:cNvSpPr>
                <a:spLocks/>
              </p:cNvSpPr>
              <p:nvPr/>
            </p:nvSpPr>
            <p:spPr bwMode="auto">
              <a:xfrm>
                <a:off x="3742" y="1772"/>
                <a:ext cx="9" cy="27"/>
              </a:xfrm>
              <a:custGeom>
                <a:avLst/>
                <a:gdLst>
                  <a:gd name="T0" fmla="*/ 0 w 6"/>
                  <a:gd name="T1" fmla="*/ 0 h 17"/>
                  <a:gd name="T2" fmla="*/ 4 w 6"/>
                  <a:gd name="T3" fmla="*/ 7 h 17"/>
                  <a:gd name="T4" fmla="*/ 5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1" y="3"/>
                      <a:pt x="3" y="4"/>
                      <a:pt x="4" y="7"/>
                    </a:cubicBezTo>
                    <a:cubicBezTo>
                      <a:pt x="6" y="10"/>
                      <a:pt x="5" y="14"/>
                      <a:pt x="5" y="17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6" name="Freeform 108"/>
              <p:cNvSpPr>
                <a:spLocks/>
              </p:cNvSpPr>
              <p:nvPr/>
            </p:nvSpPr>
            <p:spPr bwMode="auto">
              <a:xfrm>
                <a:off x="3742" y="1772"/>
                <a:ext cx="9" cy="27"/>
              </a:xfrm>
              <a:custGeom>
                <a:avLst/>
                <a:gdLst>
                  <a:gd name="T0" fmla="*/ 0 w 6"/>
                  <a:gd name="T1" fmla="*/ 0 h 17"/>
                  <a:gd name="T2" fmla="*/ 4 w 6"/>
                  <a:gd name="T3" fmla="*/ 7 h 17"/>
                  <a:gd name="T4" fmla="*/ 5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1" y="3"/>
                      <a:pt x="3" y="4"/>
                      <a:pt x="4" y="7"/>
                    </a:cubicBezTo>
                    <a:cubicBezTo>
                      <a:pt x="6" y="10"/>
                      <a:pt x="5" y="14"/>
                      <a:pt x="5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7" name="Freeform 109"/>
              <p:cNvSpPr>
                <a:spLocks/>
              </p:cNvSpPr>
              <p:nvPr/>
            </p:nvSpPr>
            <p:spPr bwMode="auto">
              <a:xfrm>
                <a:off x="3723" y="1826"/>
                <a:ext cx="11" cy="20"/>
              </a:xfrm>
              <a:custGeom>
                <a:avLst/>
                <a:gdLst>
                  <a:gd name="T0" fmla="*/ 0 w 7"/>
                  <a:gd name="T1" fmla="*/ 0 h 13"/>
                  <a:gd name="T2" fmla="*/ 7 w 7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1" y="5"/>
                      <a:pt x="7" y="7"/>
                      <a:pt x="7" y="1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8" name="Freeform 110"/>
              <p:cNvSpPr>
                <a:spLocks/>
              </p:cNvSpPr>
              <p:nvPr/>
            </p:nvSpPr>
            <p:spPr bwMode="auto">
              <a:xfrm>
                <a:off x="3723" y="1826"/>
                <a:ext cx="11" cy="20"/>
              </a:xfrm>
              <a:custGeom>
                <a:avLst/>
                <a:gdLst>
                  <a:gd name="T0" fmla="*/ 0 w 7"/>
                  <a:gd name="T1" fmla="*/ 0 h 13"/>
                  <a:gd name="T2" fmla="*/ 7 w 7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1" y="5"/>
                      <a:pt x="7" y="7"/>
                      <a:pt x="7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9" name="Freeform 111"/>
              <p:cNvSpPr>
                <a:spLocks/>
              </p:cNvSpPr>
              <p:nvPr/>
            </p:nvSpPr>
            <p:spPr bwMode="auto">
              <a:xfrm>
                <a:off x="3692" y="1881"/>
                <a:ext cx="6" cy="13"/>
              </a:xfrm>
              <a:custGeom>
                <a:avLst/>
                <a:gdLst>
                  <a:gd name="T0" fmla="*/ 0 w 4"/>
                  <a:gd name="T1" fmla="*/ 0 h 8"/>
                  <a:gd name="T2" fmla="*/ 3 w 4"/>
                  <a:gd name="T3" fmla="*/ 5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1" y="2"/>
                      <a:pt x="1" y="4"/>
                      <a:pt x="3" y="5"/>
                    </a:cubicBezTo>
                    <a:cubicBezTo>
                      <a:pt x="3" y="6"/>
                      <a:pt x="3" y="7"/>
                      <a:pt x="4" y="8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0" name="Freeform 112"/>
              <p:cNvSpPr>
                <a:spLocks/>
              </p:cNvSpPr>
              <p:nvPr/>
            </p:nvSpPr>
            <p:spPr bwMode="auto">
              <a:xfrm>
                <a:off x="3692" y="1881"/>
                <a:ext cx="6" cy="13"/>
              </a:xfrm>
              <a:custGeom>
                <a:avLst/>
                <a:gdLst>
                  <a:gd name="T0" fmla="*/ 0 w 4"/>
                  <a:gd name="T1" fmla="*/ 0 h 8"/>
                  <a:gd name="T2" fmla="*/ 3 w 4"/>
                  <a:gd name="T3" fmla="*/ 5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1" y="2"/>
                      <a:pt x="1" y="4"/>
                      <a:pt x="3" y="5"/>
                    </a:cubicBezTo>
                    <a:cubicBezTo>
                      <a:pt x="3" y="6"/>
                      <a:pt x="3" y="7"/>
                      <a:pt x="4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1" name="Freeform 113"/>
              <p:cNvSpPr>
                <a:spLocks/>
              </p:cNvSpPr>
              <p:nvPr/>
            </p:nvSpPr>
            <p:spPr bwMode="auto">
              <a:xfrm>
                <a:off x="3728" y="1408"/>
                <a:ext cx="18" cy="34"/>
              </a:xfrm>
              <a:custGeom>
                <a:avLst/>
                <a:gdLst>
                  <a:gd name="T0" fmla="*/ 0 w 12"/>
                  <a:gd name="T1" fmla="*/ 0 h 22"/>
                  <a:gd name="T2" fmla="*/ 8 w 12"/>
                  <a:gd name="T3" fmla="*/ 10 h 22"/>
                  <a:gd name="T4" fmla="*/ 12 w 1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cubicBezTo>
                      <a:pt x="4" y="3"/>
                      <a:pt x="6" y="5"/>
                      <a:pt x="8" y="10"/>
                    </a:cubicBezTo>
                    <a:cubicBezTo>
                      <a:pt x="10" y="14"/>
                      <a:pt x="10" y="18"/>
                      <a:pt x="12" y="22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2" name="Freeform 114"/>
              <p:cNvSpPr>
                <a:spLocks/>
              </p:cNvSpPr>
              <p:nvPr/>
            </p:nvSpPr>
            <p:spPr bwMode="auto">
              <a:xfrm>
                <a:off x="3728" y="1408"/>
                <a:ext cx="18" cy="34"/>
              </a:xfrm>
              <a:custGeom>
                <a:avLst/>
                <a:gdLst>
                  <a:gd name="T0" fmla="*/ 0 w 12"/>
                  <a:gd name="T1" fmla="*/ 0 h 22"/>
                  <a:gd name="T2" fmla="*/ 8 w 12"/>
                  <a:gd name="T3" fmla="*/ 10 h 22"/>
                  <a:gd name="T4" fmla="*/ 12 w 1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cubicBezTo>
                      <a:pt x="4" y="3"/>
                      <a:pt x="6" y="5"/>
                      <a:pt x="8" y="10"/>
                    </a:cubicBezTo>
                    <a:cubicBezTo>
                      <a:pt x="10" y="14"/>
                      <a:pt x="10" y="18"/>
                      <a:pt x="12" y="2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3" name="Freeform 115"/>
              <p:cNvSpPr>
                <a:spLocks/>
              </p:cNvSpPr>
              <p:nvPr/>
            </p:nvSpPr>
            <p:spPr bwMode="auto">
              <a:xfrm>
                <a:off x="3726" y="1390"/>
                <a:ext cx="19" cy="26"/>
              </a:xfrm>
              <a:custGeom>
                <a:avLst/>
                <a:gdLst>
                  <a:gd name="T0" fmla="*/ 6 w 12"/>
                  <a:gd name="T1" fmla="*/ 0 h 17"/>
                  <a:gd name="T2" fmla="*/ 12 w 12"/>
                  <a:gd name="T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0" y="1"/>
                      <a:pt x="8" y="17"/>
                      <a:pt x="12" y="1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4" name="Freeform 116"/>
              <p:cNvSpPr>
                <a:spLocks/>
              </p:cNvSpPr>
              <p:nvPr/>
            </p:nvSpPr>
            <p:spPr bwMode="auto">
              <a:xfrm>
                <a:off x="3726" y="1390"/>
                <a:ext cx="19" cy="26"/>
              </a:xfrm>
              <a:custGeom>
                <a:avLst/>
                <a:gdLst>
                  <a:gd name="T0" fmla="*/ 6 w 12"/>
                  <a:gd name="T1" fmla="*/ 0 h 17"/>
                  <a:gd name="T2" fmla="*/ 12 w 12"/>
                  <a:gd name="T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0" y="1"/>
                      <a:pt x="8" y="17"/>
                      <a:pt x="12" y="1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5" name="Freeform 117"/>
              <p:cNvSpPr>
                <a:spLocks/>
              </p:cNvSpPr>
              <p:nvPr/>
            </p:nvSpPr>
            <p:spPr bwMode="auto">
              <a:xfrm>
                <a:off x="3752" y="1093"/>
                <a:ext cx="6" cy="14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1" y="3"/>
                      <a:pt x="3" y="5"/>
                      <a:pt x="4" y="9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6" name="Freeform 118"/>
              <p:cNvSpPr>
                <a:spLocks/>
              </p:cNvSpPr>
              <p:nvPr/>
            </p:nvSpPr>
            <p:spPr bwMode="auto">
              <a:xfrm>
                <a:off x="3752" y="1093"/>
                <a:ext cx="6" cy="14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1" y="3"/>
                      <a:pt x="3" y="5"/>
                      <a:pt x="4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7" name="Freeform 119"/>
              <p:cNvSpPr>
                <a:spLocks/>
              </p:cNvSpPr>
              <p:nvPr/>
            </p:nvSpPr>
            <p:spPr bwMode="auto">
              <a:xfrm>
                <a:off x="3789" y="1015"/>
                <a:ext cx="3" cy="20"/>
              </a:xfrm>
              <a:custGeom>
                <a:avLst/>
                <a:gdLst>
                  <a:gd name="T0" fmla="*/ 1 w 2"/>
                  <a:gd name="T1" fmla="*/ 0 h 13"/>
                  <a:gd name="T2" fmla="*/ 2 w 2"/>
                  <a:gd name="T3" fmla="*/ 7 h 13"/>
                  <a:gd name="T4" fmla="*/ 1 w 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0" y="2"/>
                      <a:pt x="2" y="5"/>
                      <a:pt x="2" y="7"/>
                    </a:cubicBezTo>
                    <a:cubicBezTo>
                      <a:pt x="2" y="10"/>
                      <a:pt x="1" y="11"/>
                      <a:pt x="1" y="1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8" name="Freeform 120"/>
              <p:cNvSpPr>
                <a:spLocks/>
              </p:cNvSpPr>
              <p:nvPr/>
            </p:nvSpPr>
            <p:spPr bwMode="auto">
              <a:xfrm>
                <a:off x="3789" y="1015"/>
                <a:ext cx="3" cy="20"/>
              </a:xfrm>
              <a:custGeom>
                <a:avLst/>
                <a:gdLst>
                  <a:gd name="T0" fmla="*/ 1 w 2"/>
                  <a:gd name="T1" fmla="*/ 0 h 13"/>
                  <a:gd name="T2" fmla="*/ 2 w 2"/>
                  <a:gd name="T3" fmla="*/ 7 h 13"/>
                  <a:gd name="T4" fmla="*/ 1 w 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0" y="2"/>
                      <a:pt x="2" y="5"/>
                      <a:pt x="2" y="7"/>
                    </a:cubicBezTo>
                    <a:cubicBezTo>
                      <a:pt x="2" y="10"/>
                      <a:pt x="1" y="11"/>
                      <a:pt x="1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9" name="Freeform 121"/>
              <p:cNvSpPr>
                <a:spLocks/>
              </p:cNvSpPr>
              <p:nvPr/>
            </p:nvSpPr>
            <p:spPr bwMode="auto">
              <a:xfrm>
                <a:off x="3825" y="950"/>
                <a:ext cx="9" cy="14"/>
              </a:xfrm>
              <a:custGeom>
                <a:avLst/>
                <a:gdLst>
                  <a:gd name="T0" fmla="*/ 6 w 6"/>
                  <a:gd name="T1" fmla="*/ 2 h 9"/>
                  <a:gd name="T2" fmla="*/ 5 w 6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cubicBezTo>
                      <a:pt x="3" y="0"/>
                      <a:pt x="0" y="9"/>
                      <a:pt x="5" y="9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0" name="Freeform 122"/>
              <p:cNvSpPr>
                <a:spLocks/>
              </p:cNvSpPr>
              <p:nvPr/>
            </p:nvSpPr>
            <p:spPr bwMode="auto">
              <a:xfrm>
                <a:off x="3825" y="950"/>
                <a:ext cx="9" cy="14"/>
              </a:xfrm>
              <a:custGeom>
                <a:avLst/>
                <a:gdLst>
                  <a:gd name="T0" fmla="*/ 6 w 6"/>
                  <a:gd name="T1" fmla="*/ 2 h 9"/>
                  <a:gd name="T2" fmla="*/ 5 w 6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cubicBezTo>
                      <a:pt x="3" y="0"/>
                      <a:pt x="0" y="9"/>
                      <a:pt x="5" y="9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1" name="Freeform 123"/>
              <p:cNvSpPr>
                <a:spLocks/>
              </p:cNvSpPr>
              <p:nvPr/>
            </p:nvSpPr>
            <p:spPr bwMode="auto">
              <a:xfrm>
                <a:off x="3860" y="927"/>
                <a:ext cx="3" cy="11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0" y="0"/>
                      <a:pt x="0" y="5"/>
                      <a:pt x="2" y="7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2" name="Freeform 124"/>
              <p:cNvSpPr>
                <a:spLocks/>
              </p:cNvSpPr>
              <p:nvPr/>
            </p:nvSpPr>
            <p:spPr bwMode="auto">
              <a:xfrm>
                <a:off x="3860" y="927"/>
                <a:ext cx="3" cy="11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0" y="0"/>
                      <a:pt x="0" y="5"/>
                      <a:pt x="2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3" name="Freeform 125"/>
              <p:cNvSpPr>
                <a:spLocks/>
              </p:cNvSpPr>
              <p:nvPr/>
            </p:nvSpPr>
            <p:spPr bwMode="auto">
              <a:xfrm>
                <a:off x="3823" y="963"/>
                <a:ext cx="3" cy="1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0" y="2"/>
                      <a:pt x="2" y="7"/>
                      <a:pt x="0" y="9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4" name="Freeform 126"/>
              <p:cNvSpPr>
                <a:spLocks/>
              </p:cNvSpPr>
              <p:nvPr/>
            </p:nvSpPr>
            <p:spPr bwMode="auto">
              <a:xfrm>
                <a:off x="3823" y="963"/>
                <a:ext cx="3" cy="1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0" y="2"/>
                      <a:pt x="2" y="7"/>
                      <a:pt x="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5" name="Freeform 127"/>
              <p:cNvSpPr>
                <a:spLocks/>
              </p:cNvSpPr>
              <p:nvPr/>
            </p:nvSpPr>
            <p:spPr bwMode="auto">
              <a:xfrm>
                <a:off x="3994" y="721"/>
                <a:ext cx="20" cy="20"/>
              </a:xfrm>
              <a:custGeom>
                <a:avLst/>
                <a:gdLst>
                  <a:gd name="T0" fmla="*/ 10 w 13"/>
                  <a:gd name="T1" fmla="*/ 0 h 13"/>
                  <a:gd name="T2" fmla="*/ 13 w 13"/>
                  <a:gd name="T3" fmla="*/ 2 h 13"/>
                  <a:gd name="T4" fmla="*/ 13 w 13"/>
                  <a:gd name="T5" fmla="*/ 6 h 13"/>
                  <a:gd name="T6" fmla="*/ 12 w 13"/>
                  <a:gd name="T7" fmla="*/ 10 h 13"/>
                  <a:gd name="T8" fmla="*/ 11 w 13"/>
                  <a:gd name="T9" fmla="*/ 13 h 13"/>
                  <a:gd name="T10" fmla="*/ 6 w 13"/>
                  <a:gd name="T11" fmla="*/ 12 h 13"/>
                  <a:gd name="T12" fmla="*/ 3 w 13"/>
                  <a:gd name="T13" fmla="*/ 10 h 13"/>
                  <a:gd name="T14" fmla="*/ 0 w 13"/>
                  <a:gd name="T15" fmla="*/ 7 h 13"/>
                  <a:gd name="T16" fmla="*/ 11 w 13"/>
                  <a:gd name="T17" fmla="*/ 9 h 13"/>
                  <a:gd name="T18" fmla="*/ 11 w 13"/>
                  <a:gd name="T19" fmla="*/ 4 h 13"/>
                  <a:gd name="T20" fmla="*/ 1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0" y="0"/>
                    </a:move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2" y="8"/>
                      <a:pt x="12" y="9"/>
                      <a:pt x="12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0" y="13"/>
                      <a:pt x="7" y="12"/>
                      <a:pt x="6" y="12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2" y="9"/>
                      <a:pt x="0" y="8"/>
                      <a:pt x="0" y="7"/>
                    </a:cubicBezTo>
                    <a:cubicBezTo>
                      <a:pt x="2" y="8"/>
                      <a:pt x="9" y="13"/>
                      <a:pt x="11" y="9"/>
                    </a:cubicBezTo>
                    <a:cubicBezTo>
                      <a:pt x="12" y="7"/>
                      <a:pt x="11" y="5"/>
                      <a:pt x="11" y="4"/>
                    </a:cubicBezTo>
                    <a:cubicBezTo>
                      <a:pt x="11" y="3"/>
                      <a:pt x="11" y="1"/>
                      <a:pt x="1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6" name="Freeform 128"/>
              <p:cNvSpPr>
                <a:spLocks/>
              </p:cNvSpPr>
              <p:nvPr/>
            </p:nvSpPr>
            <p:spPr bwMode="auto">
              <a:xfrm>
                <a:off x="3988" y="754"/>
                <a:ext cx="21" cy="23"/>
              </a:xfrm>
              <a:custGeom>
                <a:avLst/>
                <a:gdLst>
                  <a:gd name="T0" fmla="*/ 0 w 14"/>
                  <a:gd name="T1" fmla="*/ 6 h 15"/>
                  <a:gd name="T2" fmla="*/ 8 w 14"/>
                  <a:gd name="T3" fmla="*/ 12 h 15"/>
                  <a:gd name="T4" fmla="*/ 12 w 14"/>
                  <a:gd name="T5" fmla="*/ 14 h 15"/>
                  <a:gd name="T6" fmla="*/ 14 w 14"/>
                  <a:gd name="T7" fmla="*/ 6 h 15"/>
                  <a:gd name="T8" fmla="*/ 11 w 14"/>
                  <a:gd name="T9" fmla="*/ 0 h 15"/>
                  <a:gd name="T10" fmla="*/ 12 w 14"/>
                  <a:gd name="T11" fmla="*/ 7 h 15"/>
                  <a:gd name="T12" fmla="*/ 11 w 14"/>
                  <a:gd name="T13" fmla="*/ 12 h 15"/>
                  <a:gd name="T14" fmla="*/ 8 w 14"/>
                  <a:gd name="T15" fmla="*/ 9 h 15"/>
                  <a:gd name="T16" fmla="*/ 5 w 14"/>
                  <a:gd name="T17" fmla="*/ 7 h 15"/>
                  <a:gd name="T18" fmla="*/ 1 w 14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0" y="6"/>
                    </a:moveTo>
                    <a:cubicBezTo>
                      <a:pt x="3" y="8"/>
                      <a:pt x="6" y="10"/>
                      <a:pt x="8" y="12"/>
                    </a:cubicBezTo>
                    <a:cubicBezTo>
                      <a:pt x="9" y="13"/>
                      <a:pt x="11" y="15"/>
                      <a:pt x="12" y="14"/>
                    </a:cubicBezTo>
                    <a:cubicBezTo>
                      <a:pt x="14" y="13"/>
                      <a:pt x="14" y="8"/>
                      <a:pt x="14" y="6"/>
                    </a:cubicBezTo>
                    <a:cubicBezTo>
                      <a:pt x="14" y="4"/>
                      <a:pt x="12" y="0"/>
                      <a:pt x="11" y="0"/>
                    </a:cubicBezTo>
                    <a:cubicBezTo>
                      <a:pt x="11" y="2"/>
                      <a:pt x="12" y="4"/>
                      <a:pt x="12" y="7"/>
                    </a:cubicBezTo>
                    <a:cubicBezTo>
                      <a:pt x="12" y="8"/>
                      <a:pt x="12" y="12"/>
                      <a:pt x="11" y="12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9"/>
                      <a:pt x="6" y="8"/>
                      <a:pt x="5" y="7"/>
                    </a:cubicBezTo>
                    <a:cubicBezTo>
                      <a:pt x="4" y="7"/>
                      <a:pt x="2" y="6"/>
                      <a:pt x="1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7" name="Freeform 129"/>
              <p:cNvSpPr>
                <a:spLocks/>
              </p:cNvSpPr>
              <p:nvPr/>
            </p:nvSpPr>
            <p:spPr bwMode="auto">
              <a:xfrm>
                <a:off x="3982" y="784"/>
                <a:ext cx="20" cy="22"/>
              </a:xfrm>
              <a:custGeom>
                <a:avLst/>
                <a:gdLst>
                  <a:gd name="T0" fmla="*/ 0 w 13"/>
                  <a:gd name="T1" fmla="*/ 4 h 14"/>
                  <a:gd name="T2" fmla="*/ 7 w 13"/>
                  <a:gd name="T3" fmla="*/ 11 h 14"/>
                  <a:gd name="T4" fmla="*/ 10 w 13"/>
                  <a:gd name="T5" fmla="*/ 12 h 14"/>
                  <a:gd name="T6" fmla="*/ 13 w 13"/>
                  <a:gd name="T7" fmla="*/ 5 h 14"/>
                  <a:gd name="T8" fmla="*/ 10 w 13"/>
                  <a:gd name="T9" fmla="*/ 0 h 14"/>
                  <a:gd name="T10" fmla="*/ 9 w 13"/>
                  <a:gd name="T11" fmla="*/ 11 h 14"/>
                  <a:gd name="T12" fmla="*/ 6 w 13"/>
                  <a:gd name="T13" fmla="*/ 9 h 14"/>
                  <a:gd name="T14" fmla="*/ 4 w 13"/>
                  <a:gd name="T15" fmla="*/ 6 h 14"/>
                  <a:gd name="T16" fmla="*/ 0 w 13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4"/>
                    </a:moveTo>
                    <a:cubicBezTo>
                      <a:pt x="2" y="6"/>
                      <a:pt x="4" y="9"/>
                      <a:pt x="7" y="11"/>
                    </a:cubicBezTo>
                    <a:cubicBezTo>
                      <a:pt x="8" y="12"/>
                      <a:pt x="9" y="14"/>
                      <a:pt x="10" y="12"/>
                    </a:cubicBezTo>
                    <a:cubicBezTo>
                      <a:pt x="12" y="10"/>
                      <a:pt x="13" y="7"/>
                      <a:pt x="13" y="5"/>
                    </a:cubicBezTo>
                    <a:cubicBezTo>
                      <a:pt x="13" y="3"/>
                      <a:pt x="12" y="1"/>
                      <a:pt x="10" y="0"/>
                    </a:cubicBezTo>
                    <a:cubicBezTo>
                      <a:pt x="11" y="1"/>
                      <a:pt x="11" y="12"/>
                      <a:pt x="9" y="11"/>
                    </a:cubicBezTo>
                    <a:cubicBezTo>
                      <a:pt x="8" y="11"/>
                      <a:pt x="7" y="9"/>
                      <a:pt x="6" y="9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3" y="5"/>
                      <a:pt x="2" y="4"/>
                      <a:pt x="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8" name="Freeform 130"/>
              <p:cNvSpPr>
                <a:spLocks/>
              </p:cNvSpPr>
              <p:nvPr/>
            </p:nvSpPr>
            <p:spPr bwMode="auto">
              <a:xfrm>
                <a:off x="3965" y="817"/>
                <a:ext cx="23" cy="20"/>
              </a:xfrm>
              <a:custGeom>
                <a:avLst/>
                <a:gdLst>
                  <a:gd name="T0" fmla="*/ 0 w 15"/>
                  <a:gd name="T1" fmla="*/ 2 h 13"/>
                  <a:gd name="T2" fmla="*/ 5 w 15"/>
                  <a:gd name="T3" fmla="*/ 7 h 13"/>
                  <a:gd name="T4" fmla="*/ 8 w 15"/>
                  <a:gd name="T5" fmla="*/ 10 h 13"/>
                  <a:gd name="T6" fmla="*/ 12 w 15"/>
                  <a:gd name="T7" fmla="*/ 12 h 13"/>
                  <a:gd name="T8" fmla="*/ 14 w 15"/>
                  <a:gd name="T9" fmla="*/ 8 h 13"/>
                  <a:gd name="T10" fmla="*/ 15 w 15"/>
                  <a:gd name="T11" fmla="*/ 0 h 13"/>
                  <a:gd name="T12" fmla="*/ 13 w 15"/>
                  <a:gd name="T13" fmla="*/ 6 h 13"/>
                  <a:gd name="T14" fmla="*/ 10 w 15"/>
                  <a:gd name="T15" fmla="*/ 8 h 13"/>
                  <a:gd name="T16" fmla="*/ 5 w 15"/>
                  <a:gd name="T17" fmla="*/ 5 h 13"/>
                  <a:gd name="T18" fmla="*/ 1 w 15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3">
                    <a:moveTo>
                      <a:pt x="0" y="2"/>
                    </a:moveTo>
                    <a:cubicBezTo>
                      <a:pt x="2" y="3"/>
                      <a:pt x="4" y="6"/>
                      <a:pt x="5" y="7"/>
                    </a:cubicBezTo>
                    <a:cubicBezTo>
                      <a:pt x="6" y="8"/>
                      <a:pt x="7" y="9"/>
                      <a:pt x="8" y="10"/>
                    </a:cubicBezTo>
                    <a:cubicBezTo>
                      <a:pt x="9" y="10"/>
                      <a:pt x="11" y="12"/>
                      <a:pt x="12" y="12"/>
                    </a:cubicBezTo>
                    <a:cubicBezTo>
                      <a:pt x="14" y="13"/>
                      <a:pt x="14" y="10"/>
                      <a:pt x="14" y="8"/>
                    </a:cubicBezTo>
                    <a:cubicBezTo>
                      <a:pt x="14" y="6"/>
                      <a:pt x="15" y="3"/>
                      <a:pt x="15" y="0"/>
                    </a:cubicBezTo>
                    <a:cubicBezTo>
                      <a:pt x="14" y="0"/>
                      <a:pt x="13" y="5"/>
                      <a:pt x="13" y="6"/>
                    </a:cubicBezTo>
                    <a:cubicBezTo>
                      <a:pt x="12" y="8"/>
                      <a:pt x="11" y="9"/>
                      <a:pt x="10" y="8"/>
                    </a:cubicBezTo>
                    <a:cubicBezTo>
                      <a:pt x="8" y="8"/>
                      <a:pt x="6" y="6"/>
                      <a:pt x="5" y="5"/>
                    </a:cubicBezTo>
                    <a:cubicBezTo>
                      <a:pt x="3" y="4"/>
                      <a:pt x="2" y="3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9" name="Freeform 131"/>
              <p:cNvSpPr>
                <a:spLocks/>
              </p:cNvSpPr>
              <p:nvPr/>
            </p:nvSpPr>
            <p:spPr bwMode="auto">
              <a:xfrm>
                <a:off x="3952" y="801"/>
                <a:ext cx="5" cy="11"/>
              </a:xfrm>
              <a:custGeom>
                <a:avLst/>
                <a:gdLst>
                  <a:gd name="T0" fmla="*/ 2 w 3"/>
                  <a:gd name="T1" fmla="*/ 0 h 7"/>
                  <a:gd name="T2" fmla="*/ 1 w 3"/>
                  <a:gd name="T3" fmla="*/ 4 h 7"/>
                  <a:gd name="T4" fmla="*/ 3 w 3"/>
                  <a:gd name="T5" fmla="*/ 7 h 7"/>
                  <a:gd name="T6" fmla="*/ 0 w 3"/>
                  <a:gd name="T7" fmla="*/ 4 h 7"/>
                  <a:gd name="T8" fmla="*/ 1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0" name="Freeform 132"/>
              <p:cNvSpPr>
                <a:spLocks/>
              </p:cNvSpPr>
              <p:nvPr/>
            </p:nvSpPr>
            <p:spPr bwMode="auto">
              <a:xfrm>
                <a:off x="3969" y="774"/>
                <a:ext cx="7" cy="3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1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4" y="2"/>
                      <a:pt x="2" y="2"/>
                    </a:cubicBezTo>
                    <a:cubicBezTo>
                      <a:pt x="1" y="2"/>
                      <a:pt x="0" y="0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1" name="Freeform 133"/>
              <p:cNvSpPr>
                <a:spLocks/>
              </p:cNvSpPr>
              <p:nvPr/>
            </p:nvSpPr>
            <p:spPr bwMode="auto">
              <a:xfrm>
                <a:off x="3976" y="784"/>
                <a:ext cx="7" cy="5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0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2"/>
                      <a:pt x="4" y="2"/>
                      <a:pt x="5" y="0"/>
                    </a:cubicBezTo>
                    <a:cubicBezTo>
                      <a:pt x="4" y="2"/>
                      <a:pt x="2" y="3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2" name="Freeform 134"/>
              <p:cNvSpPr>
                <a:spLocks/>
              </p:cNvSpPr>
              <p:nvPr/>
            </p:nvSpPr>
            <p:spPr bwMode="auto">
              <a:xfrm>
                <a:off x="3954" y="854"/>
                <a:ext cx="23" cy="20"/>
              </a:xfrm>
              <a:custGeom>
                <a:avLst/>
                <a:gdLst>
                  <a:gd name="T0" fmla="*/ 0 w 15"/>
                  <a:gd name="T1" fmla="*/ 1 h 13"/>
                  <a:gd name="T2" fmla="*/ 7 w 15"/>
                  <a:gd name="T3" fmla="*/ 8 h 13"/>
                  <a:gd name="T4" fmla="*/ 9 w 15"/>
                  <a:gd name="T5" fmla="*/ 12 h 13"/>
                  <a:gd name="T6" fmla="*/ 12 w 15"/>
                  <a:gd name="T7" fmla="*/ 9 h 13"/>
                  <a:gd name="T8" fmla="*/ 15 w 15"/>
                  <a:gd name="T9" fmla="*/ 0 h 13"/>
                  <a:gd name="T10" fmla="*/ 7 w 15"/>
                  <a:gd name="T11" fmla="*/ 7 h 13"/>
                  <a:gd name="T12" fmla="*/ 1 w 15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0" y="1"/>
                    </a:moveTo>
                    <a:cubicBezTo>
                      <a:pt x="2" y="3"/>
                      <a:pt x="5" y="5"/>
                      <a:pt x="7" y="8"/>
                    </a:cubicBezTo>
                    <a:cubicBezTo>
                      <a:pt x="7" y="9"/>
                      <a:pt x="8" y="11"/>
                      <a:pt x="9" y="12"/>
                    </a:cubicBezTo>
                    <a:cubicBezTo>
                      <a:pt x="11" y="13"/>
                      <a:pt x="11" y="11"/>
                      <a:pt x="12" y="9"/>
                    </a:cubicBezTo>
                    <a:cubicBezTo>
                      <a:pt x="13" y="7"/>
                      <a:pt x="14" y="3"/>
                      <a:pt x="15" y="0"/>
                    </a:cubicBezTo>
                    <a:cubicBezTo>
                      <a:pt x="13" y="3"/>
                      <a:pt x="12" y="10"/>
                      <a:pt x="7" y="7"/>
                    </a:cubicBezTo>
                    <a:cubicBezTo>
                      <a:pt x="5" y="5"/>
                      <a:pt x="3" y="3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3" name="Freeform 135"/>
              <p:cNvSpPr>
                <a:spLocks/>
              </p:cNvSpPr>
              <p:nvPr/>
            </p:nvSpPr>
            <p:spPr bwMode="auto">
              <a:xfrm>
                <a:off x="3940" y="883"/>
                <a:ext cx="22" cy="21"/>
              </a:xfrm>
              <a:custGeom>
                <a:avLst/>
                <a:gdLst>
                  <a:gd name="T0" fmla="*/ 0 w 14"/>
                  <a:gd name="T1" fmla="*/ 1 h 14"/>
                  <a:gd name="T2" fmla="*/ 7 w 14"/>
                  <a:gd name="T3" fmla="*/ 9 h 14"/>
                  <a:gd name="T4" fmla="*/ 9 w 14"/>
                  <a:gd name="T5" fmla="*/ 13 h 14"/>
                  <a:gd name="T6" fmla="*/ 12 w 14"/>
                  <a:gd name="T7" fmla="*/ 10 h 14"/>
                  <a:gd name="T8" fmla="*/ 14 w 14"/>
                  <a:gd name="T9" fmla="*/ 0 h 14"/>
                  <a:gd name="T10" fmla="*/ 9 w 14"/>
                  <a:gd name="T11" fmla="*/ 9 h 14"/>
                  <a:gd name="T12" fmla="*/ 4 w 14"/>
                  <a:gd name="T13" fmla="*/ 4 h 14"/>
                  <a:gd name="T14" fmla="*/ 1 w 14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1"/>
                    </a:moveTo>
                    <a:cubicBezTo>
                      <a:pt x="2" y="4"/>
                      <a:pt x="5" y="6"/>
                      <a:pt x="7" y="9"/>
                    </a:cubicBezTo>
                    <a:cubicBezTo>
                      <a:pt x="7" y="10"/>
                      <a:pt x="8" y="12"/>
                      <a:pt x="9" y="13"/>
                    </a:cubicBezTo>
                    <a:cubicBezTo>
                      <a:pt x="11" y="14"/>
                      <a:pt x="11" y="12"/>
                      <a:pt x="12" y="10"/>
                    </a:cubicBezTo>
                    <a:cubicBezTo>
                      <a:pt x="12" y="7"/>
                      <a:pt x="13" y="3"/>
                      <a:pt x="14" y="0"/>
                    </a:cubicBezTo>
                    <a:cubicBezTo>
                      <a:pt x="12" y="2"/>
                      <a:pt x="11" y="9"/>
                      <a:pt x="9" y="9"/>
                    </a:cubicBezTo>
                    <a:cubicBezTo>
                      <a:pt x="7" y="9"/>
                      <a:pt x="6" y="6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4" name="Freeform 136"/>
              <p:cNvSpPr>
                <a:spLocks/>
              </p:cNvSpPr>
              <p:nvPr/>
            </p:nvSpPr>
            <p:spPr bwMode="auto">
              <a:xfrm>
                <a:off x="3920" y="915"/>
                <a:ext cx="26" cy="23"/>
              </a:xfrm>
              <a:custGeom>
                <a:avLst/>
                <a:gdLst>
                  <a:gd name="T0" fmla="*/ 0 w 17"/>
                  <a:gd name="T1" fmla="*/ 0 h 15"/>
                  <a:gd name="T2" fmla="*/ 5 w 17"/>
                  <a:gd name="T3" fmla="*/ 5 h 15"/>
                  <a:gd name="T4" fmla="*/ 8 w 17"/>
                  <a:gd name="T5" fmla="*/ 9 h 15"/>
                  <a:gd name="T6" fmla="*/ 10 w 17"/>
                  <a:gd name="T7" fmla="*/ 14 h 15"/>
                  <a:gd name="T8" fmla="*/ 12 w 17"/>
                  <a:gd name="T9" fmla="*/ 15 h 15"/>
                  <a:gd name="T10" fmla="*/ 14 w 17"/>
                  <a:gd name="T11" fmla="*/ 11 h 15"/>
                  <a:gd name="T12" fmla="*/ 15 w 17"/>
                  <a:gd name="T13" fmla="*/ 6 h 15"/>
                  <a:gd name="T14" fmla="*/ 17 w 17"/>
                  <a:gd name="T15" fmla="*/ 0 h 15"/>
                  <a:gd name="T16" fmla="*/ 13 w 17"/>
                  <a:gd name="T17" fmla="*/ 8 h 15"/>
                  <a:gd name="T18" fmla="*/ 9 w 17"/>
                  <a:gd name="T19" fmla="*/ 9 h 15"/>
                  <a:gd name="T20" fmla="*/ 4 w 17"/>
                  <a:gd name="T21" fmla="*/ 4 h 15"/>
                  <a:gd name="T22" fmla="*/ 2 w 17"/>
                  <a:gd name="T23" fmla="*/ 1 h 15"/>
                  <a:gd name="T24" fmla="*/ 0 w 1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2" y="0"/>
                      <a:pt x="4" y="3"/>
                      <a:pt x="5" y="5"/>
                    </a:cubicBezTo>
                    <a:cubicBezTo>
                      <a:pt x="6" y="6"/>
                      <a:pt x="7" y="7"/>
                      <a:pt x="8" y="9"/>
                    </a:cubicBezTo>
                    <a:cubicBezTo>
                      <a:pt x="9" y="10"/>
                      <a:pt x="9" y="12"/>
                      <a:pt x="10" y="14"/>
                    </a:cubicBezTo>
                    <a:cubicBezTo>
                      <a:pt x="11" y="14"/>
                      <a:pt x="11" y="15"/>
                      <a:pt x="12" y="15"/>
                    </a:cubicBezTo>
                    <a:cubicBezTo>
                      <a:pt x="13" y="15"/>
                      <a:pt x="14" y="13"/>
                      <a:pt x="14" y="11"/>
                    </a:cubicBezTo>
                    <a:cubicBezTo>
                      <a:pt x="14" y="10"/>
                      <a:pt x="15" y="8"/>
                      <a:pt x="15" y="6"/>
                    </a:cubicBezTo>
                    <a:cubicBezTo>
                      <a:pt x="16" y="4"/>
                      <a:pt x="16" y="2"/>
                      <a:pt x="17" y="0"/>
                    </a:cubicBezTo>
                    <a:cubicBezTo>
                      <a:pt x="15" y="3"/>
                      <a:pt x="14" y="5"/>
                      <a:pt x="13" y="8"/>
                    </a:cubicBezTo>
                    <a:cubicBezTo>
                      <a:pt x="12" y="9"/>
                      <a:pt x="11" y="10"/>
                      <a:pt x="9" y="9"/>
                    </a:cubicBezTo>
                    <a:cubicBezTo>
                      <a:pt x="7" y="8"/>
                      <a:pt x="6" y="5"/>
                      <a:pt x="4" y="4"/>
                    </a:cubicBezTo>
                    <a:cubicBezTo>
                      <a:pt x="4" y="3"/>
                      <a:pt x="3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5" name="Freeform 137"/>
              <p:cNvSpPr>
                <a:spLocks/>
              </p:cNvSpPr>
              <p:nvPr/>
            </p:nvSpPr>
            <p:spPr bwMode="auto">
              <a:xfrm>
                <a:off x="3899" y="941"/>
                <a:ext cx="29" cy="35"/>
              </a:xfrm>
              <a:custGeom>
                <a:avLst/>
                <a:gdLst>
                  <a:gd name="T0" fmla="*/ 0 w 19"/>
                  <a:gd name="T1" fmla="*/ 0 h 23"/>
                  <a:gd name="T2" fmla="*/ 8 w 19"/>
                  <a:gd name="T3" fmla="*/ 12 h 23"/>
                  <a:gd name="T4" fmla="*/ 12 w 19"/>
                  <a:gd name="T5" fmla="*/ 18 h 23"/>
                  <a:gd name="T6" fmla="*/ 19 w 19"/>
                  <a:gd name="T7" fmla="*/ 4 h 23"/>
                  <a:gd name="T8" fmla="*/ 15 w 19"/>
                  <a:gd name="T9" fmla="*/ 11 h 23"/>
                  <a:gd name="T10" fmla="*/ 13 w 19"/>
                  <a:gd name="T11" fmla="*/ 14 h 23"/>
                  <a:gd name="T12" fmla="*/ 11 w 19"/>
                  <a:gd name="T13" fmla="*/ 12 h 23"/>
                  <a:gd name="T14" fmla="*/ 5 w 19"/>
                  <a:gd name="T15" fmla="*/ 4 h 23"/>
                  <a:gd name="T16" fmla="*/ 0 w 1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3">
                    <a:moveTo>
                      <a:pt x="0" y="0"/>
                    </a:moveTo>
                    <a:cubicBezTo>
                      <a:pt x="3" y="3"/>
                      <a:pt x="6" y="8"/>
                      <a:pt x="8" y="12"/>
                    </a:cubicBezTo>
                    <a:cubicBezTo>
                      <a:pt x="9" y="14"/>
                      <a:pt x="10" y="16"/>
                      <a:pt x="12" y="18"/>
                    </a:cubicBezTo>
                    <a:cubicBezTo>
                      <a:pt x="18" y="23"/>
                      <a:pt x="19" y="6"/>
                      <a:pt x="19" y="4"/>
                    </a:cubicBezTo>
                    <a:cubicBezTo>
                      <a:pt x="18" y="6"/>
                      <a:pt x="17" y="9"/>
                      <a:pt x="15" y="11"/>
                    </a:cubicBezTo>
                    <a:cubicBezTo>
                      <a:pt x="15" y="12"/>
                      <a:pt x="14" y="14"/>
                      <a:pt x="13" y="14"/>
                    </a:cubicBezTo>
                    <a:cubicBezTo>
                      <a:pt x="12" y="14"/>
                      <a:pt x="11" y="13"/>
                      <a:pt x="11" y="12"/>
                    </a:cubicBezTo>
                    <a:cubicBezTo>
                      <a:pt x="9" y="10"/>
                      <a:pt x="7" y="7"/>
                      <a:pt x="5" y="4"/>
                    </a:cubicBezTo>
                    <a:cubicBezTo>
                      <a:pt x="3" y="3"/>
                      <a:pt x="2" y="2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6" name="Freeform 138"/>
              <p:cNvSpPr>
                <a:spLocks/>
              </p:cNvSpPr>
              <p:nvPr/>
            </p:nvSpPr>
            <p:spPr bwMode="auto">
              <a:xfrm>
                <a:off x="3882" y="976"/>
                <a:ext cx="30" cy="30"/>
              </a:xfrm>
              <a:custGeom>
                <a:avLst/>
                <a:gdLst>
                  <a:gd name="T0" fmla="*/ 0 w 20"/>
                  <a:gd name="T1" fmla="*/ 0 h 19"/>
                  <a:gd name="T2" fmla="*/ 12 w 20"/>
                  <a:gd name="T3" fmla="*/ 15 h 19"/>
                  <a:gd name="T4" fmla="*/ 16 w 20"/>
                  <a:gd name="T5" fmla="*/ 16 h 19"/>
                  <a:gd name="T6" fmla="*/ 18 w 20"/>
                  <a:gd name="T7" fmla="*/ 11 h 19"/>
                  <a:gd name="T8" fmla="*/ 20 w 20"/>
                  <a:gd name="T9" fmla="*/ 5 h 19"/>
                  <a:gd name="T10" fmla="*/ 16 w 20"/>
                  <a:gd name="T11" fmla="*/ 12 h 19"/>
                  <a:gd name="T12" fmla="*/ 14 w 20"/>
                  <a:gd name="T13" fmla="*/ 13 h 19"/>
                  <a:gd name="T14" fmla="*/ 11 w 20"/>
                  <a:gd name="T15" fmla="*/ 9 h 19"/>
                  <a:gd name="T16" fmla="*/ 5 w 20"/>
                  <a:gd name="T17" fmla="*/ 3 h 19"/>
                  <a:gd name="T18" fmla="*/ 0 w 2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4" y="5"/>
                      <a:pt x="9" y="9"/>
                      <a:pt x="12" y="15"/>
                    </a:cubicBezTo>
                    <a:cubicBezTo>
                      <a:pt x="13" y="17"/>
                      <a:pt x="14" y="19"/>
                      <a:pt x="16" y="16"/>
                    </a:cubicBezTo>
                    <a:cubicBezTo>
                      <a:pt x="17" y="15"/>
                      <a:pt x="18" y="12"/>
                      <a:pt x="18" y="11"/>
                    </a:cubicBezTo>
                    <a:cubicBezTo>
                      <a:pt x="19" y="9"/>
                      <a:pt x="20" y="7"/>
                      <a:pt x="20" y="5"/>
                    </a:cubicBezTo>
                    <a:cubicBezTo>
                      <a:pt x="18" y="7"/>
                      <a:pt x="17" y="9"/>
                      <a:pt x="16" y="12"/>
                    </a:cubicBezTo>
                    <a:cubicBezTo>
                      <a:pt x="15" y="12"/>
                      <a:pt x="15" y="13"/>
                      <a:pt x="14" y="13"/>
                    </a:cubicBezTo>
                    <a:cubicBezTo>
                      <a:pt x="13" y="13"/>
                      <a:pt x="12" y="10"/>
                      <a:pt x="11" y="9"/>
                    </a:cubicBezTo>
                    <a:cubicBezTo>
                      <a:pt x="9" y="7"/>
                      <a:pt x="7" y="5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7" name="Freeform 139"/>
              <p:cNvSpPr>
                <a:spLocks/>
              </p:cNvSpPr>
              <p:nvPr/>
            </p:nvSpPr>
            <p:spPr bwMode="auto">
              <a:xfrm>
                <a:off x="3859" y="1018"/>
                <a:ext cx="38" cy="20"/>
              </a:xfrm>
              <a:custGeom>
                <a:avLst/>
                <a:gdLst>
                  <a:gd name="T0" fmla="*/ 0 w 25"/>
                  <a:gd name="T1" fmla="*/ 1 h 13"/>
                  <a:gd name="T2" fmla="*/ 5 w 25"/>
                  <a:gd name="T3" fmla="*/ 3 h 13"/>
                  <a:gd name="T4" fmla="*/ 11 w 25"/>
                  <a:gd name="T5" fmla="*/ 7 h 13"/>
                  <a:gd name="T6" fmla="*/ 17 w 25"/>
                  <a:gd name="T7" fmla="*/ 11 h 13"/>
                  <a:gd name="T8" fmla="*/ 23 w 25"/>
                  <a:gd name="T9" fmla="*/ 9 h 13"/>
                  <a:gd name="T10" fmla="*/ 25 w 25"/>
                  <a:gd name="T11" fmla="*/ 0 h 13"/>
                  <a:gd name="T12" fmla="*/ 22 w 25"/>
                  <a:gd name="T13" fmla="*/ 7 h 13"/>
                  <a:gd name="T14" fmla="*/ 17 w 25"/>
                  <a:gd name="T15" fmla="*/ 7 h 13"/>
                  <a:gd name="T16" fmla="*/ 9 w 25"/>
                  <a:gd name="T17" fmla="*/ 2 h 13"/>
                  <a:gd name="T18" fmla="*/ 0 w 25"/>
                  <a:gd name="T1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0" y="1"/>
                    </a:moveTo>
                    <a:cubicBezTo>
                      <a:pt x="2" y="2"/>
                      <a:pt x="3" y="3"/>
                      <a:pt x="5" y="3"/>
                    </a:cubicBezTo>
                    <a:cubicBezTo>
                      <a:pt x="7" y="4"/>
                      <a:pt x="9" y="5"/>
                      <a:pt x="11" y="7"/>
                    </a:cubicBezTo>
                    <a:cubicBezTo>
                      <a:pt x="13" y="8"/>
                      <a:pt x="15" y="10"/>
                      <a:pt x="17" y="11"/>
                    </a:cubicBezTo>
                    <a:cubicBezTo>
                      <a:pt x="20" y="13"/>
                      <a:pt x="22" y="12"/>
                      <a:pt x="23" y="9"/>
                    </a:cubicBezTo>
                    <a:cubicBezTo>
                      <a:pt x="25" y="6"/>
                      <a:pt x="25" y="3"/>
                      <a:pt x="25" y="0"/>
                    </a:cubicBezTo>
                    <a:cubicBezTo>
                      <a:pt x="24" y="2"/>
                      <a:pt x="23" y="5"/>
                      <a:pt x="22" y="7"/>
                    </a:cubicBezTo>
                    <a:cubicBezTo>
                      <a:pt x="20" y="9"/>
                      <a:pt x="19" y="8"/>
                      <a:pt x="17" y="7"/>
                    </a:cubicBezTo>
                    <a:cubicBezTo>
                      <a:pt x="14" y="5"/>
                      <a:pt x="12" y="3"/>
                      <a:pt x="9" y="2"/>
                    </a:cubicBezTo>
                    <a:cubicBezTo>
                      <a:pt x="6" y="2"/>
                      <a:pt x="3" y="1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8" name="Freeform 140"/>
              <p:cNvSpPr>
                <a:spLocks/>
              </p:cNvSpPr>
              <p:nvPr/>
            </p:nvSpPr>
            <p:spPr bwMode="auto">
              <a:xfrm>
                <a:off x="3842" y="1056"/>
                <a:ext cx="38" cy="23"/>
              </a:xfrm>
              <a:custGeom>
                <a:avLst/>
                <a:gdLst>
                  <a:gd name="T0" fmla="*/ 0 w 25"/>
                  <a:gd name="T1" fmla="*/ 9 h 15"/>
                  <a:gd name="T2" fmla="*/ 18 w 25"/>
                  <a:gd name="T3" fmla="*/ 15 h 15"/>
                  <a:gd name="T4" fmla="*/ 20 w 25"/>
                  <a:gd name="T5" fmla="*/ 15 h 15"/>
                  <a:gd name="T6" fmla="*/ 23 w 25"/>
                  <a:gd name="T7" fmla="*/ 10 h 15"/>
                  <a:gd name="T8" fmla="*/ 25 w 25"/>
                  <a:gd name="T9" fmla="*/ 0 h 15"/>
                  <a:gd name="T10" fmla="*/ 24 w 25"/>
                  <a:gd name="T11" fmla="*/ 2 h 15"/>
                  <a:gd name="T12" fmla="*/ 21 w 25"/>
                  <a:gd name="T13" fmla="*/ 7 h 15"/>
                  <a:gd name="T14" fmla="*/ 15 w 25"/>
                  <a:gd name="T15" fmla="*/ 11 h 15"/>
                  <a:gd name="T16" fmla="*/ 11 w 25"/>
                  <a:gd name="T17" fmla="*/ 11 h 15"/>
                  <a:gd name="T18" fmla="*/ 7 w 25"/>
                  <a:gd name="T19" fmla="*/ 10 h 15"/>
                  <a:gd name="T20" fmla="*/ 3 w 25"/>
                  <a:gd name="T21" fmla="*/ 10 h 15"/>
                  <a:gd name="T22" fmla="*/ 1 w 25"/>
                  <a:gd name="T23" fmla="*/ 9 h 15"/>
                  <a:gd name="T24" fmla="*/ 1 w 25"/>
                  <a:gd name="T2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5">
                    <a:moveTo>
                      <a:pt x="0" y="9"/>
                    </a:moveTo>
                    <a:cubicBezTo>
                      <a:pt x="6" y="11"/>
                      <a:pt x="12" y="14"/>
                      <a:pt x="18" y="15"/>
                    </a:cubicBezTo>
                    <a:cubicBezTo>
                      <a:pt x="19" y="15"/>
                      <a:pt x="19" y="15"/>
                      <a:pt x="20" y="15"/>
                    </a:cubicBezTo>
                    <a:cubicBezTo>
                      <a:pt x="22" y="14"/>
                      <a:pt x="22" y="12"/>
                      <a:pt x="23" y="10"/>
                    </a:cubicBezTo>
                    <a:cubicBezTo>
                      <a:pt x="24" y="7"/>
                      <a:pt x="25" y="3"/>
                      <a:pt x="25" y="0"/>
                    </a:cubicBezTo>
                    <a:cubicBezTo>
                      <a:pt x="25" y="1"/>
                      <a:pt x="24" y="1"/>
                      <a:pt x="24" y="2"/>
                    </a:cubicBezTo>
                    <a:cubicBezTo>
                      <a:pt x="23" y="3"/>
                      <a:pt x="22" y="5"/>
                      <a:pt x="21" y="7"/>
                    </a:cubicBezTo>
                    <a:cubicBezTo>
                      <a:pt x="20" y="9"/>
                      <a:pt x="17" y="10"/>
                      <a:pt x="15" y="11"/>
                    </a:cubicBezTo>
                    <a:cubicBezTo>
                      <a:pt x="13" y="11"/>
                      <a:pt x="12" y="11"/>
                      <a:pt x="11" y="11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6" y="10"/>
                      <a:pt x="4" y="10"/>
                      <a:pt x="3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1" y="9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9" name="Freeform 141"/>
              <p:cNvSpPr>
                <a:spLocks/>
              </p:cNvSpPr>
              <p:nvPr/>
            </p:nvSpPr>
            <p:spPr bwMode="auto">
              <a:xfrm>
                <a:off x="3808" y="1101"/>
                <a:ext cx="58" cy="38"/>
              </a:xfrm>
              <a:custGeom>
                <a:avLst/>
                <a:gdLst>
                  <a:gd name="T0" fmla="*/ 0 w 38"/>
                  <a:gd name="T1" fmla="*/ 17 h 25"/>
                  <a:gd name="T2" fmla="*/ 5 w 38"/>
                  <a:gd name="T3" fmla="*/ 18 h 25"/>
                  <a:gd name="T4" fmla="*/ 10 w 38"/>
                  <a:gd name="T5" fmla="*/ 18 h 25"/>
                  <a:gd name="T6" fmla="*/ 18 w 38"/>
                  <a:gd name="T7" fmla="*/ 20 h 25"/>
                  <a:gd name="T8" fmla="*/ 24 w 38"/>
                  <a:gd name="T9" fmla="*/ 22 h 25"/>
                  <a:gd name="T10" fmla="*/ 29 w 38"/>
                  <a:gd name="T11" fmla="*/ 24 h 25"/>
                  <a:gd name="T12" fmla="*/ 33 w 38"/>
                  <a:gd name="T13" fmla="*/ 24 h 25"/>
                  <a:gd name="T14" fmla="*/ 36 w 38"/>
                  <a:gd name="T15" fmla="*/ 19 h 25"/>
                  <a:gd name="T16" fmla="*/ 36 w 38"/>
                  <a:gd name="T17" fmla="*/ 8 h 25"/>
                  <a:gd name="T18" fmla="*/ 38 w 38"/>
                  <a:gd name="T19" fmla="*/ 0 h 25"/>
                  <a:gd name="T20" fmla="*/ 33 w 38"/>
                  <a:gd name="T21" fmla="*/ 12 h 25"/>
                  <a:gd name="T22" fmla="*/ 26 w 38"/>
                  <a:gd name="T23" fmla="*/ 19 h 25"/>
                  <a:gd name="T24" fmla="*/ 21 w 38"/>
                  <a:gd name="T25" fmla="*/ 17 h 25"/>
                  <a:gd name="T26" fmla="*/ 13 w 38"/>
                  <a:gd name="T27" fmla="*/ 17 h 25"/>
                  <a:gd name="T28" fmla="*/ 1 w 38"/>
                  <a:gd name="T2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5">
                    <a:moveTo>
                      <a:pt x="0" y="17"/>
                    </a:moveTo>
                    <a:cubicBezTo>
                      <a:pt x="1" y="18"/>
                      <a:pt x="4" y="18"/>
                      <a:pt x="5" y="18"/>
                    </a:cubicBezTo>
                    <a:cubicBezTo>
                      <a:pt x="6" y="18"/>
                      <a:pt x="8" y="18"/>
                      <a:pt x="10" y="18"/>
                    </a:cubicBezTo>
                    <a:cubicBezTo>
                      <a:pt x="13" y="19"/>
                      <a:pt x="15" y="19"/>
                      <a:pt x="18" y="20"/>
                    </a:cubicBezTo>
                    <a:cubicBezTo>
                      <a:pt x="20" y="21"/>
                      <a:pt x="22" y="21"/>
                      <a:pt x="24" y="22"/>
                    </a:cubicBezTo>
                    <a:cubicBezTo>
                      <a:pt x="26" y="22"/>
                      <a:pt x="28" y="23"/>
                      <a:pt x="29" y="24"/>
                    </a:cubicBezTo>
                    <a:cubicBezTo>
                      <a:pt x="30" y="24"/>
                      <a:pt x="32" y="25"/>
                      <a:pt x="33" y="24"/>
                    </a:cubicBezTo>
                    <a:cubicBezTo>
                      <a:pt x="35" y="23"/>
                      <a:pt x="36" y="21"/>
                      <a:pt x="36" y="19"/>
                    </a:cubicBezTo>
                    <a:cubicBezTo>
                      <a:pt x="36" y="15"/>
                      <a:pt x="36" y="12"/>
                      <a:pt x="36" y="8"/>
                    </a:cubicBezTo>
                    <a:cubicBezTo>
                      <a:pt x="37" y="6"/>
                      <a:pt x="37" y="2"/>
                      <a:pt x="38" y="0"/>
                    </a:cubicBezTo>
                    <a:cubicBezTo>
                      <a:pt x="36" y="4"/>
                      <a:pt x="35" y="8"/>
                      <a:pt x="33" y="12"/>
                    </a:cubicBezTo>
                    <a:cubicBezTo>
                      <a:pt x="32" y="16"/>
                      <a:pt x="30" y="19"/>
                      <a:pt x="26" y="19"/>
                    </a:cubicBezTo>
                    <a:cubicBezTo>
                      <a:pt x="24" y="18"/>
                      <a:pt x="23" y="18"/>
                      <a:pt x="21" y="17"/>
                    </a:cubicBezTo>
                    <a:cubicBezTo>
                      <a:pt x="18" y="17"/>
                      <a:pt x="16" y="17"/>
                      <a:pt x="13" y="17"/>
                    </a:cubicBezTo>
                    <a:cubicBezTo>
                      <a:pt x="9" y="17"/>
                      <a:pt x="5" y="17"/>
                      <a:pt x="1" y="1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0" name="Freeform 142"/>
              <p:cNvSpPr>
                <a:spLocks/>
              </p:cNvSpPr>
              <p:nvPr/>
            </p:nvSpPr>
            <p:spPr bwMode="auto">
              <a:xfrm>
                <a:off x="3803" y="1164"/>
                <a:ext cx="52" cy="38"/>
              </a:xfrm>
              <a:custGeom>
                <a:avLst/>
                <a:gdLst>
                  <a:gd name="T0" fmla="*/ 1 w 34"/>
                  <a:gd name="T1" fmla="*/ 24 h 25"/>
                  <a:gd name="T2" fmla="*/ 5 w 34"/>
                  <a:gd name="T3" fmla="*/ 24 h 25"/>
                  <a:gd name="T4" fmla="*/ 11 w 34"/>
                  <a:gd name="T5" fmla="*/ 24 h 25"/>
                  <a:gd name="T6" fmla="*/ 20 w 34"/>
                  <a:gd name="T7" fmla="*/ 25 h 25"/>
                  <a:gd name="T8" fmla="*/ 25 w 34"/>
                  <a:gd name="T9" fmla="*/ 25 h 25"/>
                  <a:gd name="T10" fmla="*/ 29 w 34"/>
                  <a:gd name="T11" fmla="*/ 25 h 25"/>
                  <a:gd name="T12" fmla="*/ 32 w 34"/>
                  <a:gd name="T13" fmla="*/ 25 h 25"/>
                  <a:gd name="T14" fmla="*/ 33 w 34"/>
                  <a:gd name="T15" fmla="*/ 18 h 25"/>
                  <a:gd name="T16" fmla="*/ 30 w 34"/>
                  <a:gd name="T17" fmla="*/ 7 h 25"/>
                  <a:gd name="T18" fmla="*/ 31 w 34"/>
                  <a:gd name="T19" fmla="*/ 0 h 25"/>
                  <a:gd name="T20" fmla="*/ 29 w 34"/>
                  <a:gd name="T21" fmla="*/ 6 h 25"/>
                  <a:gd name="T22" fmla="*/ 29 w 34"/>
                  <a:gd name="T23" fmla="*/ 14 h 25"/>
                  <a:gd name="T24" fmla="*/ 27 w 34"/>
                  <a:gd name="T25" fmla="*/ 20 h 25"/>
                  <a:gd name="T26" fmla="*/ 23 w 34"/>
                  <a:gd name="T27" fmla="*/ 22 h 25"/>
                  <a:gd name="T28" fmla="*/ 10 w 34"/>
                  <a:gd name="T29" fmla="*/ 22 h 25"/>
                  <a:gd name="T30" fmla="*/ 5 w 34"/>
                  <a:gd name="T31" fmla="*/ 23 h 25"/>
                  <a:gd name="T32" fmla="*/ 0 w 34"/>
                  <a:gd name="T3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5">
                    <a:moveTo>
                      <a:pt x="1" y="24"/>
                    </a:moveTo>
                    <a:cubicBezTo>
                      <a:pt x="2" y="24"/>
                      <a:pt x="4" y="24"/>
                      <a:pt x="5" y="24"/>
                    </a:cubicBezTo>
                    <a:cubicBezTo>
                      <a:pt x="7" y="24"/>
                      <a:pt x="9" y="24"/>
                      <a:pt x="11" y="24"/>
                    </a:cubicBezTo>
                    <a:cubicBezTo>
                      <a:pt x="14" y="24"/>
                      <a:pt x="17" y="25"/>
                      <a:pt x="20" y="25"/>
                    </a:cubicBezTo>
                    <a:cubicBezTo>
                      <a:pt x="21" y="25"/>
                      <a:pt x="23" y="25"/>
                      <a:pt x="25" y="25"/>
                    </a:cubicBezTo>
                    <a:cubicBezTo>
                      <a:pt x="26" y="25"/>
                      <a:pt x="27" y="24"/>
                      <a:pt x="29" y="25"/>
                    </a:cubicBezTo>
                    <a:cubicBezTo>
                      <a:pt x="30" y="25"/>
                      <a:pt x="31" y="25"/>
                      <a:pt x="32" y="25"/>
                    </a:cubicBezTo>
                    <a:cubicBezTo>
                      <a:pt x="34" y="23"/>
                      <a:pt x="33" y="20"/>
                      <a:pt x="33" y="18"/>
                    </a:cubicBezTo>
                    <a:cubicBezTo>
                      <a:pt x="32" y="14"/>
                      <a:pt x="31" y="11"/>
                      <a:pt x="30" y="7"/>
                    </a:cubicBezTo>
                    <a:cubicBezTo>
                      <a:pt x="30" y="5"/>
                      <a:pt x="31" y="3"/>
                      <a:pt x="31" y="0"/>
                    </a:cubicBezTo>
                    <a:cubicBezTo>
                      <a:pt x="30" y="2"/>
                      <a:pt x="30" y="4"/>
                      <a:pt x="29" y="6"/>
                    </a:cubicBezTo>
                    <a:cubicBezTo>
                      <a:pt x="29" y="9"/>
                      <a:pt x="29" y="11"/>
                      <a:pt x="29" y="14"/>
                    </a:cubicBezTo>
                    <a:cubicBezTo>
                      <a:pt x="29" y="16"/>
                      <a:pt x="29" y="19"/>
                      <a:pt x="27" y="20"/>
                    </a:cubicBezTo>
                    <a:cubicBezTo>
                      <a:pt x="26" y="22"/>
                      <a:pt x="25" y="22"/>
                      <a:pt x="23" y="22"/>
                    </a:cubicBezTo>
                    <a:cubicBezTo>
                      <a:pt x="19" y="22"/>
                      <a:pt x="15" y="23"/>
                      <a:pt x="10" y="22"/>
                    </a:cubicBezTo>
                    <a:cubicBezTo>
                      <a:pt x="8" y="22"/>
                      <a:pt x="7" y="22"/>
                      <a:pt x="5" y="23"/>
                    </a:cubicBezTo>
                    <a:cubicBezTo>
                      <a:pt x="3" y="23"/>
                      <a:pt x="1" y="24"/>
                      <a:pt x="0" y="2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1" name="Freeform 143"/>
              <p:cNvSpPr>
                <a:spLocks/>
              </p:cNvSpPr>
              <p:nvPr/>
            </p:nvSpPr>
            <p:spPr bwMode="auto">
              <a:xfrm>
                <a:off x="3802" y="1233"/>
                <a:ext cx="55" cy="46"/>
              </a:xfrm>
              <a:custGeom>
                <a:avLst/>
                <a:gdLst>
                  <a:gd name="T0" fmla="*/ 3 w 36"/>
                  <a:gd name="T1" fmla="*/ 30 h 30"/>
                  <a:gd name="T2" fmla="*/ 9 w 36"/>
                  <a:gd name="T3" fmla="*/ 29 h 30"/>
                  <a:gd name="T4" fmla="*/ 17 w 36"/>
                  <a:gd name="T5" fmla="*/ 29 h 30"/>
                  <a:gd name="T6" fmla="*/ 31 w 36"/>
                  <a:gd name="T7" fmla="*/ 28 h 30"/>
                  <a:gd name="T8" fmla="*/ 35 w 36"/>
                  <a:gd name="T9" fmla="*/ 26 h 30"/>
                  <a:gd name="T10" fmla="*/ 34 w 36"/>
                  <a:gd name="T11" fmla="*/ 18 h 30"/>
                  <a:gd name="T12" fmla="*/ 32 w 36"/>
                  <a:gd name="T13" fmla="*/ 8 h 30"/>
                  <a:gd name="T14" fmla="*/ 34 w 36"/>
                  <a:gd name="T15" fmla="*/ 0 h 30"/>
                  <a:gd name="T16" fmla="*/ 30 w 36"/>
                  <a:gd name="T17" fmla="*/ 8 h 30"/>
                  <a:gd name="T18" fmla="*/ 30 w 36"/>
                  <a:gd name="T19" fmla="*/ 15 h 30"/>
                  <a:gd name="T20" fmla="*/ 26 w 36"/>
                  <a:gd name="T21" fmla="*/ 25 h 30"/>
                  <a:gd name="T22" fmla="*/ 12 w 36"/>
                  <a:gd name="T23" fmla="*/ 28 h 30"/>
                  <a:gd name="T24" fmla="*/ 5 w 36"/>
                  <a:gd name="T25" fmla="*/ 29 h 30"/>
                  <a:gd name="T26" fmla="*/ 0 w 36"/>
                  <a:gd name="T2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0">
                    <a:moveTo>
                      <a:pt x="3" y="30"/>
                    </a:moveTo>
                    <a:cubicBezTo>
                      <a:pt x="4" y="29"/>
                      <a:pt x="8" y="29"/>
                      <a:pt x="9" y="29"/>
                    </a:cubicBezTo>
                    <a:cubicBezTo>
                      <a:pt x="12" y="29"/>
                      <a:pt x="15" y="29"/>
                      <a:pt x="17" y="29"/>
                    </a:cubicBezTo>
                    <a:cubicBezTo>
                      <a:pt x="21" y="29"/>
                      <a:pt x="26" y="30"/>
                      <a:pt x="31" y="28"/>
                    </a:cubicBezTo>
                    <a:cubicBezTo>
                      <a:pt x="32" y="28"/>
                      <a:pt x="34" y="27"/>
                      <a:pt x="35" y="26"/>
                    </a:cubicBezTo>
                    <a:cubicBezTo>
                      <a:pt x="36" y="24"/>
                      <a:pt x="34" y="20"/>
                      <a:pt x="34" y="18"/>
                    </a:cubicBezTo>
                    <a:cubicBezTo>
                      <a:pt x="33" y="15"/>
                      <a:pt x="33" y="12"/>
                      <a:pt x="32" y="8"/>
                    </a:cubicBezTo>
                    <a:cubicBezTo>
                      <a:pt x="32" y="6"/>
                      <a:pt x="33" y="2"/>
                      <a:pt x="34" y="0"/>
                    </a:cubicBezTo>
                    <a:cubicBezTo>
                      <a:pt x="32" y="2"/>
                      <a:pt x="31" y="5"/>
                      <a:pt x="30" y="8"/>
                    </a:cubicBezTo>
                    <a:cubicBezTo>
                      <a:pt x="30" y="10"/>
                      <a:pt x="30" y="13"/>
                      <a:pt x="30" y="15"/>
                    </a:cubicBezTo>
                    <a:cubicBezTo>
                      <a:pt x="30" y="19"/>
                      <a:pt x="29" y="23"/>
                      <a:pt x="26" y="25"/>
                    </a:cubicBezTo>
                    <a:cubicBezTo>
                      <a:pt x="21" y="27"/>
                      <a:pt x="17" y="27"/>
                      <a:pt x="12" y="28"/>
                    </a:cubicBezTo>
                    <a:cubicBezTo>
                      <a:pt x="10" y="28"/>
                      <a:pt x="8" y="28"/>
                      <a:pt x="5" y="29"/>
                    </a:cubicBezTo>
                    <a:cubicBezTo>
                      <a:pt x="4" y="29"/>
                      <a:pt x="1" y="29"/>
                      <a:pt x="0" y="3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2" name="Freeform 144"/>
              <p:cNvSpPr>
                <a:spLocks/>
              </p:cNvSpPr>
              <p:nvPr/>
            </p:nvSpPr>
            <p:spPr bwMode="auto">
              <a:xfrm>
                <a:off x="3808" y="1305"/>
                <a:ext cx="52" cy="45"/>
              </a:xfrm>
              <a:custGeom>
                <a:avLst/>
                <a:gdLst>
                  <a:gd name="T0" fmla="*/ 2 w 34"/>
                  <a:gd name="T1" fmla="*/ 28 h 29"/>
                  <a:gd name="T2" fmla="*/ 9 w 34"/>
                  <a:gd name="T3" fmla="*/ 28 h 29"/>
                  <a:gd name="T4" fmla="*/ 16 w 34"/>
                  <a:gd name="T5" fmla="*/ 27 h 29"/>
                  <a:gd name="T6" fmla="*/ 29 w 34"/>
                  <a:gd name="T7" fmla="*/ 27 h 29"/>
                  <a:gd name="T8" fmla="*/ 32 w 34"/>
                  <a:gd name="T9" fmla="*/ 17 h 29"/>
                  <a:gd name="T10" fmla="*/ 31 w 34"/>
                  <a:gd name="T11" fmla="*/ 0 h 29"/>
                  <a:gd name="T12" fmla="*/ 30 w 34"/>
                  <a:gd name="T13" fmla="*/ 9 h 29"/>
                  <a:gd name="T14" fmla="*/ 30 w 34"/>
                  <a:gd name="T15" fmla="*/ 16 h 29"/>
                  <a:gd name="T16" fmla="*/ 25 w 34"/>
                  <a:gd name="T17" fmla="*/ 24 h 29"/>
                  <a:gd name="T18" fmla="*/ 12 w 34"/>
                  <a:gd name="T19" fmla="*/ 26 h 29"/>
                  <a:gd name="T20" fmla="*/ 0 w 34"/>
                  <a:gd name="T2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9">
                    <a:moveTo>
                      <a:pt x="2" y="28"/>
                    </a:moveTo>
                    <a:cubicBezTo>
                      <a:pt x="4" y="28"/>
                      <a:pt x="6" y="28"/>
                      <a:pt x="9" y="28"/>
                    </a:cubicBezTo>
                    <a:cubicBezTo>
                      <a:pt x="11" y="28"/>
                      <a:pt x="13" y="27"/>
                      <a:pt x="16" y="27"/>
                    </a:cubicBezTo>
                    <a:cubicBezTo>
                      <a:pt x="20" y="27"/>
                      <a:pt x="25" y="28"/>
                      <a:pt x="29" y="27"/>
                    </a:cubicBezTo>
                    <a:cubicBezTo>
                      <a:pt x="34" y="25"/>
                      <a:pt x="33" y="21"/>
                      <a:pt x="32" y="17"/>
                    </a:cubicBezTo>
                    <a:cubicBezTo>
                      <a:pt x="31" y="11"/>
                      <a:pt x="32" y="5"/>
                      <a:pt x="31" y="0"/>
                    </a:cubicBezTo>
                    <a:cubicBezTo>
                      <a:pt x="30" y="2"/>
                      <a:pt x="30" y="6"/>
                      <a:pt x="30" y="9"/>
                    </a:cubicBezTo>
                    <a:cubicBezTo>
                      <a:pt x="30" y="11"/>
                      <a:pt x="30" y="14"/>
                      <a:pt x="30" y="16"/>
                    </a:cubicBezTo>
                    <a:cubicBezTo>
                      <a:pt x="30" y="19"/>
                      <a:pt x="28" y="23"/>
                      <a:pt x="25" y="24"/>
                    </a:cubicBezTo>
                    <a:cubicBezTo>
                      <a:pt x="21" y="25"/>
                      <a:pt x="16" y="26"/>
                      <a:pt x="12" y="26"/>
                    </a:cubicBezTo>
                    <a:cubicBezTo>
                      <a:pt x="10" y="26"/>
                      <a:pt x="1" y="29"/>
                      <a:pt x="0" y="2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3" name="Freeform 145"/>
              <p:cNvSpPr>
                <a:spLocks/>
              </p:cNvSpPr>
              <p:nvPr/>
            </p:nvSpPr>
            <p:spPr bwMode="auto">
              <a:xfrm>
                <a:off x="3809" y="1371"/>
                <a:ext cx="57" cy="50"/>
              </a:xfrm>
              <a:custGeom>
                <a:avLst/>
                <a:gdLst>
                  <a:gd name="T0" fmla="*/ 0 w 37"/>
                  <a:gd name="T1" fmla="*/ 32 h 32"/>
                  <a:gd name="T2" fmla="*/ 9 w 37"/>
                  <a:gd name="T3" fmla="*/ 31 h 32"/>
                  <a:gd name="T4" fmla="*/ 20 w 37"/>
                  <a:gd name="T5" fmla="*/ 30 h 32"/>
                  <a:gd name="T6" fmla="*/ 28 w 37"/>
                  <a:gd name="T7" fmla="*/ 29 h 32"/>
                  <a:gd name="T8" fmla="*/ 33 w 37"/>
                  <a:gd name="T9" fmla="*/ 29 h 32"/>
                  <a:gd name="T10" fmla="*/ 36 w 37"/>
                  <a:gd name="T11" fmla="*/ 27 h 32"/>
                  <a:gd name="T12" fmla="*/ 36 w 37"/>
                  <a:gd name="T13" fmla="*/ 21 h 32"/>
                  <a:gd name="T14" fmla="*/ 35 w 37"/>
                  <a:gd name="T15" fmla="*/ 9 h 32"/>
                  <a:gd name="T16" fmla="*/ 35 w 37"/>
                  <a:gd name="T17" fmla="*/ 3 h 32"/>
                  <a:gd name="T18" fmla="*/ 35 w 37"/>
                  <a:gd name="T19" fmla="*/ 0 h 32"/>
                  <a:gd name="T20" fmla="*/ 34 w 37"/>
                  <a:gd name="T21" fmla="*/ 6 h 32"/>
                  <a:gd name="T22" fmla="*/ 33 w 37"/>
                  <a:gd name="T23" fmla="*/ 14 h 32"/>
                  <a:gd name="T24" fmla="*/ 32 w 37"/>
                  <a:gd name="T25" fmla="*/ 20 h 32"/>
                  <a:gd name="T26" fmla="*/ 27 w 37"/>
                  <a:gd name="T27" fmla="*/ 24 h 32"/>
                  <a:gd name="T28" fmla="*/ 20 w 37"/>
                  <a:gd name="T29" fmla="*/ 27 h 32"/>
                  <a:gd name="T30" fmla="*/ 13 w 37"/>
                  <a:gd name="T31" fmla="*/ 29 h 32"/>
                  <a:gd name="T32" fmla="*/ 7 w 37"/>
                  <a:gd name="T33" fmla="*/ 30 h 32"/>
                  <a:gd name="T34" fmla="*/ 2 w 37"/>
                  <a:gd name="T3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2">
                    <a:moveTo>
                      <a:pt x="0" y="32"/>
                    </a:moveTo>
                    <a:cubicBezTo>
                      <a:pt x="3" y="31"/>
                      <a:pt x="6" y="31"/>
                      <a:pt x="9" y="31"/>
                    </a:cubicBezTo>
                    <a:cubicBezTo>
                      <a:pt x="13" y="31"/>
                      <a:pt x="16" y="30"/>
                      <a:pt x="20" y="30"/>
                    </a:cubicBezTo>
                    <a:cubicBezTo>
                      <a:pt x="22" y="30"/>
                      <a:pt x="25" y="29"/>
                      <a:pt x="28" y="29"/>
                    </a:cubicBezTo>
                    <a:cubicBezTo>
                      <a:pt x="30" y="29"/>
                      <a:pt x="31" y="29"/>
                      <a:pt x="33" y="29"/>
                    </a:cubicBezTo>
                    <a:cubicBezTo>
                      <a:pt x="34" y="28"/>
                      <a:pt x="36" y="28"/>
                      <a:pt x="36" y="27"/>
                    </a:cubicBezTo>
                    <a:cubicBezTo>
                      <a:pt x="37" y="25"/>
                      <a:pt x="36" y="22"/>
                      <a:pt x="36" y="21"/>
                    </a:cubicBezTo>
                    <a:cubicBezTo>
                      <a:pt x="35" y="17"/>
                      <a:pt x="35" y="13"/>
                      <a:pt x="35" y="9"/>
                    </a:cubicBezTo>
                    <a:cubicBezTo>
                      <a:pt x="35" y="7"/>
                      <a:pt x="35" y="5"/>
                      <a:pt x="35" y="3"/>
                    </a:cubicBezTo>
                    <a:cubicBezTo>
                      <a:pt x="35" y="2"/>
                      <a:pt x="35" y="1"/>
                      <a:pt x="35" y="0"/>
                    </a:cubicBezTo>
                    <a:cubicBezTo>
                      <a:pt x="34" y="1"/>
                      <a:pt x="34" y="4"/>
                      <a:pt x="34" y="6"/>
                    </a:cubicBezTo>
                    <a:cubicBezTo>
                      <a:pt x="33" y="8"/>
                      <a:pt x="33" y="11"/>
                      <a:pt x="33" y="14"/>
                    </a:cubicBezTo>
                    <a:cubicBezTo>
                      <a:pt x="33" y="16"/>
                      <a:pt x="33" y="18"/>
                      <a:pt x="32" y="20"/>
                    </a:cubicBezTo>
                    <a:cubicBezTo>
                      <a:pt x="31" y="22"/>
                      <a:pt x="29" y="23"/>
                      <a:pt x="27" y="24"/>
                    </a:cubicBezTo>
                    <a:cubicBezTo>
                      <a:pt x="25" y="25"/>
                      <a:pt x="22" y="26"/>
                      <a:pt x="20" y="27"/>
                    </a:cubicBezTo>
                    <a:cubicBezTo>
                      <a:pt x="17" y="28"/>
                      <a:pt x="15" y="28"/>
                      <a:pt x="13" y="29"/>
                    </a:cubicBezTo>
                    <a:cubicBezTo>
                      <a:pt x="11" y="29"/>
                      <a:pt x="9" y="30"/>
                      <a:pt x="7" y="30"/>
                    </a:cubicBezTo>
                    <a:cubicBezTo>
                      <a:pt x="6" y="30"/>
                      <a:pt x="4" y="31"/>
                      <a:pt x="2" y="3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4" name="Freeform 146"/>
              <p:cNvSpPr>
                <a:spLocks/>
              </p:cNvSpPr>
              <p:nvPr/>
            </p:nvSpPr>
            <p:spPr bwMode="auto">
              <a:xfrm>
                <a:off x="3811" y="1439"/>
                <a:ext cx="66" cy="52"/>
              </a:xfrm>
              <a:custGeom>
                <a:avLst/>
                <a:gdLst>
                  <a:gd name="T0" fmla="*/ 4 w 43"/>
                  <a:gd name="T1" fmla="*/ 34 h 34"/>
                  <a:gd name="T2" fmla="*/ 14 w 43"/>
                  <a:gd name="T3" fmla="*/ 33 h 34"/>
                  <a:gd name="T4" fmla="*/ 24 w 43"/>
                  <a:gd name="T5" fmla="*/ 32 h 34"/>
                  <a:gd name="T6" fmla="*/ 32 w 43"/>
                  <a:gd name="T7" fmla="*/ 31 h 34"/>
                  <a:gd name="T8" fmla="*/ 37 w 43"/>
                  <a:gd name="T9" fmla="*/ 32 h 34"/>
                  <a:gd name="T10" fmla="*/ 41 w 43"/>
                  <a:gd name="T11" fmla="*/ 30 h 34"/>
                  <a:gd name="T12" fmla="*/ 41 w 43"/>
                  <a:gd name="T13" fmla="*/ 24 h 34"/>
                  <a:gd name="T14" fmla="*/ 38 w 43"/>
                  <a:gd name="T15" fmla="*/ 14 h 34"/>
                  <a:gd name="T16" fmla="*/ 37 w 43"/>
                  <a:gd name="T17" fmla="*/ 0 h 34"/>
                  <a:gd name="T18" fmla="*/ 37 w 43"/>
                  <a:gd name="T19" fmla="*/ 3 h 34"/>
                  <a:gd name="T20" fmla="*/ 36 w 43"/>
                  <a:gd name="T21" fmla="*/ 9 h 34"/>
                  <a:gd name="T22" fmla="*/ 37 w 43"/>
                  <a:gd name="T23" fmla="*/ 17 h 34"/>
                  <a:gd name="T24" fmla="*/ 33 w 43"/>
                  <a:gd name="T25" fmla="*/ 28 h 34"/>
                  <a:gd name="T26" fmla="*/ 25 w 43"/>
                  <a:gd name="T27" fmla="*/ 30 h 34"/>
                  <a:gd name="T28" fmla="*/ 18 w 43"/>
                  <a:gd name="T29" fmla="*/ 30 h 34"/>
                  <a:gd name="T30" fmla="*/ 9 w 43"/>
                  <a:gd name="T31" fmla="*/ 32 h 34"/>
                  <a:gd name="T32" fmla="*/ 4 w 43"/>
                  <a:gd name="T33" fmla="*/ 34 h 34"/>
                  <a:gd name="T34" fmla="*/ 0 w 43"/>
                  <a:gd name="T3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34">
                    <a:moveTo>
                      <a:pt x="4" y="34"/>
                    </a:moveTo>
                    <a:cubicBezTo>
                      <a:pt x="7" y="33"/>
                      <a:pt x="10" y="33"/>
                      <a:pt x="14" y="33"/>
                    </a:cubicBezTo>
                    <a:cubicBezTo>
                      <a:pt x="17" y="33"/>
                      <a:pt x="21" y="32"/>
                      <a:pt x="24" y="32"/>
                    </a:cubicBezTo>
                    <a:cubicBezTo>
                      <a:pt x="27" y="31"/>
                      <a:pt x="30" y="31"/>
                      <a:pt x="32" y="31"/>
                    </a:cubicBezTo>
                    <a:cubicBezTo>
                      <a:pt x="34" y="31"/>
                      <a:pt x="36" y="32"/>
                      <a:pt x="37" y="32"/>
                    </a:cubicBezTo>
                    <a:cubicBezTo>
                      <a:pt x="39" y="32"/>
                      <a:pt x="40" y="31"/>
                      <a:pt x="41" y="30"/>
                    </a:cubicBezTo>
                    <a:cubicBezTo>
                      <a:pt x="43" y="28"/>
                      <a:pt x="42" y="26"/>
                      <a:pt x="41" y="24"/>
                    </a:cubicBezTo>
                    <a:cubicBezTo>
                      <a:pt x="40" y="21"/>
                      <a:pt x="38" y="17"/>
                      <a:pt x="38" y="14"/>
                    </a:cubicBezTo>
                    <a:cubicBezTo>
                      <a:pt x="37" y="9"/>
                      <a:pt x="37" y="5"/>
                      <a:pt x="37" y="0"/>
                    </a:cubicBezTo>
                    <a:cubicBezTo>
                      <a:pt x="37" y="1"/>
                      <a:pt x="37" y="2"/>
                      <a:pt x="37" y="3"/>
                    </a:cubicBezTo>
                    <a:cubicBezTo>
                      <a:pt x="37" y="5"/>
                      <a:pt x="36" y="7"/>
                      <a:pt x="36" y="9"/>
                    </a:cubicBezTo>
                    <a:cubicBezTo>
                      <a:pt x="36" y="12"/>
                      <a:pt x="37" y="14"/>
                      <a:pt x="37" y="17"/>
                    </a:cubicBezTo>
                    <a:cubicBezTo>
                      <a:pt x="37" y="22"/>
                      <a:pt x="37" y="26"/>
                      <a:pt x="33" y="28"/>
                    </a:cubicBezTo>
                    <a:cubicBezTo>
                      <a:pt x="31" y="29"/>
                      <a:pt x="28" y="29"/>
                      <a:pt x="25" y="30"/>
                    </a:cubicBezTo>
                    <a:cubicBezTo>
                      <a:pt x="23" y="30"/>
                      <a:pt x="21" y="30"/>
                      <a:pt x="18" y="30"/>
                    </a:cubicBezTo>
                    <a:cubicBezTo>
                      <a:pt x="15" y="31"/>
                      <a:pt x="12" y="31"/>
                      <a:pt x="9" y="32"/>
                    </a:cubicBezTo>
                    <a:cubicBezTo>
                      <a:pt x="7" y="33"/>
                      <a:pt x="6" y="34"/>
                      <a:pt x="4" y="34"/>
                    </a:cubicBezTo>
                    <a:cubicBezTo>
                      <a:pt x="3" y="34"/>
                      <a:pt x="1" y="34"/>
                      <a:pt x="0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5" name="Freeform 147"/>
              <p:cNvSpPr>
                <a:spLocks/>
              </p:cNvSpPr>
              <p:nvPr/>
            </p:nvSpPr>
            <p:spPr bwMode="auto">
              <a:xfrm>
                <a:off x="3825" y="1516"/>
                <a:ext cx="60" cy="57"/>
              </a:xfrm>
              <a:custGeom>
                <a:avLst/>
                <a:gdLst>
                  <a:gd name="T0" fmla="*/ 0 w 39"/>
                  <a:gd name="T1" fmla="*/ 37 h 37"/>
                  <a:gd name="T2" fmla="*/ 3 w 39"/>
                  <a:gd name="T3" fmla="*/ 36 h 37"/>
                  <a:gd name="T4" fmla="*/ 8 w 39"/>
                  <a:gd name="T5" fmla="*/ 36 h 37"/>
                  <a:gd name="T6" fmla="*/ 17 w 39"/>
                  <a:gd name="T7" fmla="*/ 35 h 37"/>
                  <a:gd name="T8" fmla="*/ 33 w 39"/>
                  <a:gd name="T9" fmla="*/ 34 h 37"/>
                  <a:gd name="T10" fmla="*/ 37 w 39"/>
                  <a:gd name="T11" fmla="*/ 32 h 37"/>
                  <a:gd name="T12" fmla="*/ 38 w 39"/>
                  <a:gd name="T13" fmla="*/ 26 h 37"/>
                  <a:gd name="T14" fmla="*/ 35 w 39"/>
                  <a:gd name="T15" fmla="*/ 15 h 37"/>
                  <a:gd name="T16" fmla="*/ 34 w 39"/>
                  <a:gd name="T17" fmla="*/ 0 h 37"/>
                  <a:gd name="T18" fmla="*/ 34 w 39"/>
                  <a:gd name="T19" fmla="*/ 5 h 37"/>
                  <a:gd name="T20" fmla="*/ 33 w 39"/>
                  <a:gd name="T21" fmla="*/ 12 h 37"/>
                  <a:gd name="T22" fmla="*/ 33 w 39"/>
                  <a:gd name="T23" fmla="*/ 21 h 37"/>
                  <a:gd name="T24" fmla="*/ 31 w 39"/>
                  <a:gd name="T25" fmla="*/ 26 h 37"/>
                  <a:gd name="T26" fmla="*/ 27 w 39"/>
                  <a:gd name="T27" fmla="*/ 31 h 37"/>
                  <a:gd name="T28" fmla="*/ 13 w 39"/>
                  <a:gd name="T29" fmla="*/ 34 h 37"/>
                  <a:gd name="T30" fmla="*/ 6 w 39"/>
                  <a:gd name="T31" fmla="*/ 36 h 37"/>
                  <a:gd name="T32" fmla="*/ 1 w 39"/>
                  <a:gd name="T3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0" y="37"/>
                    </a:moveTo>
                    <a:cubicBezTo>
                      <a:pt x="1" y="37"/>
                      <a:pt x="2" y="36"/>
                      <a:pt x="3" y="36"/>
                    </a:cubicBezTo>
                    <a:cubicBezTo>
                      <a:pt x="5" y="36"/>
                      <a:pt x="6" y="36"/>
                      <a:pt x="8" y="36"/>
                    </a:cubicBezTo>
                    <a:cubicBezTo>
                      <a:pt x="11" y="35"/>
                      <a:pt x="14" y="35"/>
                      <a:pt x="17" y="35"/>
                    </a:cubicBezTo>
                    <a:cubicBezTo>
                      <a:pt x="22" y="34"/>
                      <a:pt x="28" y="35"/>
                      <a:pt x="33" y="34"/>
                    </a:cubicBezTo>
                    <a:cubicBezTo>
                      <a:pt x="34" y="34"/>
                      <a:pt x="36" y="33"/>
                      <a:pt x="37" y="32"/>
                    </a:cubicBezTo>
                    <a:cubicBezTo>
                      <a:pt x="39" y="31"/>
                      <a:pt x="38" y="28"/>
                      <a:pt x="38" y="26"/>
                    </a:cubicBezTo>
                    <a:cubicBezTo>
                      <a:pt x="37" y="22"/>
                      <a:pt x="36" y="19"/>
                      <a:pt x="35" y="15"/>
                    </a:cubicBezTo>
                    <a:cubicBezTo>
                      <a:pt x="34" y="10"/>
                      <a:pt x="35" y="5"/>
                      <a:pt x="34" y="0"/>
                    </a:cubicBezTo>
                    <a:cubicBezTo>
                      <a:pt x="33" y="2"/>
                      <a:pt x="34" y="3"/>
                      <a:pt x="34" y="5"/>
                    </a:cubicBezTo>
                    <a:cubicBezTo>
                      <a:pt x="34" y="7"/>
                      <a:pt x="33" y="10"/>
                      <a:pt x="33" y="12"/>
                    </a:cubicBezTo>
                    <a:cubicBezTo>
                      <a:pt x="33" y="15"/>
                      <a:pt x="33" y="18"/>
                      <a:pt x="33" y="21"/>
                    </a:cubicBezTo>
                    <a:cubicBezTo>
                      <a:pt x="33" y="23"/>
                      <a:pt x="33" y="24"/>
                      <a:pt x="31" y="26"/>
                    </a:cubicBezTo>
                    <a:cubicBezTo>
                      <a:pt x="30" y="28"/>
                      <a:pt x="28" y="30"/>
                      <a:pt x="27" y="31"/>
                    </a:cubicBezTo>
                    <a:cubicBezTo>
                      <a:pt x="23" y="34"/>
                      <a:pt x="18" y="34"/>
                      <a:pt x="13" y="34"/>
                    </a:cubicBezTo>
                    <a:cubicBezTo>
                      <a:pt x="11" y="34"/>
                      <a:pt x="8" y="35"/>
                      <a:pt x="6" y="36"/>
                    </a:cubicBezTo>
                    <a:cubicBezTo>
                      <a:pt x="5" y="36"/>
                      <a:pt x="2" y="37"/>
                      <a:pt x="1" y="3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6" name="Freeform 148"/>
              <p:cNvSpPr>
                <a:spLocks/>
              </p:cNvSpPr>
              <p:nvPr/>
            </p:nvSpPr>
            <p:spPr bwMode="auto">
              <a:xfrm>
                <a:off x="3828" y="1602"/>
                <a:ext cx="63" cy="52"/>
              </a:xfrm>
              <a:custGeom>
                <a:avLst/>
                <a:gdLst>
                  <a:gd name="T0" fmla="*/ 0 w 41"/>
                  <a:gd name="T1" fmla="*/ 33 h 34"/>
                  <a:gd name="T2" fmla="*/ 1 w 41"/>
                  <a:gd name="T3" fmla="*/ 33 h 34"/>
                  <a:gd name="T4" fmla="*/ 6 w 41"/>
                  <a:gd name="T5" fmla="*/ 33 h 34"/>
                  <a:gd name="T6" fmla="*/ 13 w 41"/>
                  <a:gd name="T7" fmla="*/ 33 h 34"/>
                  <a:gd name="T8" fmla="*/ 24 w 41"/>
                  <a:gd name="T9" fmla="*/ 33 h 34"/>
                  <a:gd name="T10" fmla="*/ 37 w 41"/>
                  <a:gd name="T11" fmla="*/ 32 h 34"/>
                  <a:gd name="T12" fmla="*/ 40 w 41"/>
                  <a:gd name="T13" fmla="*/ 29 h 34"/>
                  <a:gd name="T14" fmla="*/ 39 w 41"/>
                  <a:gd name="T15" fmla="*/ 20 h 34"/>
                  <a:gd name="T16" fmla="*/ 38 w 41"/>
                  <a:gd name="T17" fmla="*/ 8 h 34"/>
                  <a:gd name="T18" fmla="*/ 38 w 41"/>
                  <a:gd name="T19" fmla="*/ 0 h 34"/>
                  <a:gd name="T20" fmla="*/ 37 w 41"/>
                  <a:gd name="T21" fmla="*/ 2 h 34"/>
                  <a:gd name="T22" fmla="*/ 36 w 41"/>
                  <a:gd name="T23" fmla="*/ 9 h 34"/>
                  <a:gd name="T24" fmla="*/ 36 w 41"/>
                  <a:gd name="T25" fmla="*/ 21 h 34"/>
                  <a:gd name="T26" fmla="*/ 33 w 41"/>
                  <a:gd name="T27" fmla="*/ 28 h 34"/>
                  <a:gd name="T28" fmla="*/ 27 w 41"/>
                  <a:gd name="T29" fmla="*/ 30 h 34"/>
                  <a:gd name="T30" fmla="*/ 10 w 41"/>
                  <a:gd name="T31" fmla="*/ 32 h 34"/>
                  <a:gd name="T32" fmla="*/ 1 w 41"/>
                  <a:gd name="T33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34">
                    <a:moveTo>
                      <a:pt x="0" y="33"/>
                    </a:moveTo>
                    <a:cubicBezTo>
                      <a:pt x="0" y="34"/>
                      <a:pt x="1" y="33"/>
                      <a:pt x="1" y="33"/>
                    </a:cubicBezTo>
                    <a:cubicBezTo>
                      <a:pt x="3" y="33"/>
                      <a:pt x="4" y="33"/>
                      <a:pt x="6" y="33"/>
                    </a:cubicBezTo>
                    <a:cubicBezTo>
                      <a:pt x="8" y="33"/>
                      <a:pt x="10" y="33"/>
                      <a:pt x="13" y="33"/>
                    </a:cubicBezTo>
                    <a:cubicBezTo>
                      <a:pt x="16" y="33"/>
                      <a:pt x="20" y="33"/>
                      <a:pt x="24" y="33"/>
                    </a:cubicBezTo>
                    <a:cubicBezTo>
                      <a:pt x="28" y="32"/>
                      <a:pt x="32" y="33"/>
                      <a:pt x="37" y="32"/>
                    </a:cubicBezTo>
                    <a:cubicBezTo>
                      <a:pt x="38" y="32"/>
                      <a:pt x="40" y="31"/>
                      <a:pt x="40" y="29"/>
                    </a:cubicBezTo>
                    <a:cubicBezTo>
                      <a:pt x="41" y="26"/>
                      <a:pt x="40" y="23"/>
                      <a:pt x="39" y="20"/>
                    </a:cubicBezTo>
                    <a:cubicBezTo>
                      <a:pt x="38" y="16"/>
                      <a:pt x="38" y="12"/>
                      <a:pt x="38" y="8"/>
                    </a:cubicBezTo>
                    <a:cubicBezTo>
                      <a:pt x="38" y="6"/>
                      <a:pt x="38" y="2"/>
                      <a:pt x="38" y="0"/>
                    </a:cubicBezTo>
                    <a:cubicBezTo>
                      <a:pt x="38" y="0"/>
                      <a:pt x="37" y="1"/>
                      <a:pt x="37" y="2"/>
                    </a:cubicBezTo>
                    <a:cubicBezTo>
                      <a:pt x="36" y="4"/>
                      <a:pt x="36" y="7"/>
                      <a:pt x="36" y="9"/>
                    </a:cubicBezTo>
                    <a:cubicBezTo>
                      <a:pt x="36" y="13"/>
                      <a:pt x="36" y="17"/>
                      <a:pt x="36" y="21"/>
                    </a:cubicBezTo>
                    <a:cubicBezTo>
                      <a:pt x="36" y="24"/>
                      <a:pt x="35" y="27"/>
                      <a:pt x="33" y="28"/>
                    </a:cubicBezTo>
                    <a:cubicBezTo>
                      <a:pt x="32" y="29"/>
                      <a:pt x="29" y="30"/>
                      <a:pt x="27" y="30"/>
                    </a:cubicBezTo>
                    <a:cubicBezTo>
                      <a:pt x="21" y="32"/>
                      <a:pt x="15" y="31"/>
                      <a:pt x="10" y="32"/>
                    </a:cubicBezTo>
                    <a:cubicBezTo>
                      <a:pt x="7" y="32"/>
                      <a:pt x="3" y="34"/>
                      <a:pt x="1" y="3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7" name="Freeform 149"/>
              <p:cNvSpPr>
                <a:spLocks/>
              </p:cNvSpPr>
              <p:nvPr/>
            </p:nvSpPr>
            <p:spPr bwMode="auto">
              <a:xfrm>
                <a:off x="3817" y="1682"/>
                <a:ext cx="71" cy="57"/>
              </a:xfrm>
              <a:custGeom>
                <a:avLst/>
                <a:gdLst>
                  <a:gd name="T0" fmla="*/ 1 w 46"/>
                  <a:gd name="T1" fmla="*/ 36 h 37"/>
                  <a:gd name="T2" fmla="*/ 3 w 46"/>
                  <a:gd name="T3" fmla="*/ 36 h 37"/>
                  <a:gd name="T4" fmla="*/ 11 w 46"/>
                  <a:gd name="T5" fmla="*/ 36 h 37"/>
                  <a:gd name="T6" fmla="*/ 23 w 46"/>
                  <a:gd name="T7" fmla="*/ 35 h 37"/>
                  <a:gd name="T8" fmla="*/ 32 w 46"/>
                  <a:gd name="T9" fmla="*/ 36 h 37"/>
                  <a:gd name="T10" fmla="*/ 40 w 46"/>
                  <a:gd name="T11" fmla="*/ 37 h 37"/>
                  <a:gd name="T12" fmla="*/ 43 w 46"/>
                  <a:gd name="T13" fmla="*/ 34 h 37"/>
                  <a:gd name="T14" fmla="*/ 45 w 46"/>
                  <a:gd name="T15" fmla="*/ 26 h 37"/>
                  <a:gd name="T16" fmla="*/ 45 w 46"/>
                  <a:gd name="T17" fmla="*/ 12 h 37"/>
                  <a:gd name="T18" fmla="*/ 46 w 46"/>
                  <a:gd name="T19" fmla="*/ 0 h 37"/>
                  <a:gd name="T20" fmla="*/ 44 w 46"/>
                  <a:gd name="T21" fmla="*/ 5 h 37"/>
                  <a:gd name="T22" fmla="*/ 43 w 46"/>
                  <a:gd name="T23" fmla="*/ 14 h 37"/>
                  <a:gd name="T24" fmla="*/ 40 w 46"/>
                  <a:gd name="T25" fmla="*/ 24 h 37"/>
                  <a:gd name="T26" fmla="*/ 30 w 46"/>
                  <a:gd name="T27" fmla="*/ 32 h 37"/>
                  <a:gd name="T28" fmla="*/ 21 w 46"/>
                  <a:gd name="T29" fmla="*/ 32 h 37"/>
                  <a:gd name="T30" fmla="*/ 13 w 46"/>
                  <a:gd name="T31" fmla="*/ 34 h 37"/>
                  <a:gd name="T32" fmla="*/ 6 w 46"/>
                  <a:gd name="T33" fmla="*/ 35 h 37"/>
                  <a:gd name="T34" fmla="*/ 2 w 46"/>
                  <a:gd name="T35" fmla="*/ 36 h 37"/>
                  <a:gd name="T36" fmla="*/ 1 w 46"/>
                  <a:gd name="T37" fmla="*/ 36 h 37"/>
                  <a:gd name="T38" fmla="*/ 0 w 46"/>
                  <a:gd name="T3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7">
                    <a:moveTo>
                      <a:pt x="1" y="36"/>
                    </a:moveTo>
                    <a:cubicBezTo>
                      <a:pt x="0" y="36"/>
                      <a:pt x="3" y="36"/>
                      <a:pt x="3" y="36"/>
                    </a:cubicBezTo>
                    <a:cubicBezTo>
                      <a:pt x="6" y="36"/>
                      <a:pt x="8" y="36"/>
                      <a:pt x="11" y="36"/>
                    </a:cubicBezTo>
                    <a:cubicBezTo>
                      <a:pt x="15" y="36"/>
                      <a:pt x="19" y="36"/>
                      <a:pt x="23" y="35"/>
                    </a:cubicBezTo>
                    <a:cubicBezTo>
                      <a:pt x="26" y="35"/>
                      <a:pt x="29" y="35"/>
                      <a:pt x="32" y="36"/>
                    </a:cubicBezTo>
                    <a:cubicBezTo>
                      <a:pt x="34" y="36"/>
                      <a:pt x="37" y="37"/>
                      <a:pt x="40" y="37"/>
                    </a:cubicBezTo>
                    <a:cubicBezTo>
                      <a:pt x="41" y="37"/>
                      <a:pt x="42" y="35"/>
                      <a:pt x="43" y="34"/>
                    </a:cubicBezTo>
                    <a:cubicBezTo>
                      <a:pt x="45" y="32"/>
                      <a:pt x="45" y="29"/>
                      <a:pt x="45" y="26"/>
                    </a:cubicBezTo>
                    <a:cubicBezTo>
                      <a:pt x="45" y="21"/>
                      <a:pt x="45" y="17"/>
                      <a:pt x="45" y="12"/>
                    </a:cubicBezTo>
                    <a:cubicBezTo>
                      <a:pt x="45" y="8"/>
                      <a:pt x="45" y="4"/>
                      <a:pt x="46" y="0"/>
                    </a:cubicBezTo>
                    <a:cubicBezTo>
                      <a:pt x="45" y="1"/>
                      <a:pt x="45" y="4"/>
                      <a:pt x="44" y="5"/>
                    </a:cubicBezTo>
                    <a:cubicBezTo>
                      <a:pt x="44" y="8"/>
                      <a:pt x="43" y="11"/>
                      <a:pt x="43" y="14"/>
                    </a:cubicBezTo>
                    <a:cubicBezTo>
                      <a:pt x="42" y="17"/>
                      <a:pt x="41" y="21"/>
                      <a:pt x="40" y="24"/>
                    </a:cubicBezTo>
                    <a:cubicBezTo>
                      <a:pt x="38" y="28"/>
                      <a:pt x="35" y="32"/>
                      <a:pt x="30" y="32"/>
                    </a:cubicBezTo>
                    <a:cubicBezTo>
                      <a:pt x="27" y="33"/>
                      <a:pt x="24" y="32"/>
                      <a:pt x="21" y="32"/>
                    </a:cubicBezTo>
                    <a:cubicBezTo>
                      <a:pt x="18" y="32"/>
                      <a:pt x="15" y="33"/>
                      <a:pt x="13" y="34"/>
                    </a:cubicBezTo>
                    <a:cubicBezTo>
                      <a:pt x="10" y="34"/>
                      <a:pt x="8" y="35"/>
                      <a:pt x="6" y="35"/>
                    </a:cubicBezTo>
                    <a:cubicBezTo>
                      <a:pt x="4" y="36"/>
                      <a:pt x="3" y="36"/>
                      <a:pt x="2" y="36"/>
                    </a:cubicBezTo>
                    <a:cubicBezTo>
                      <a:pt x="2" y="36"/>
                      <a:pt x="1" y="36"/>
                      <a:pt x="1" y="36"/>
                    </a:cubicBezTo>
                    <a:cubicBezTo>
                      <a:pt x="1" y="36"/>
                      <a:pt x="0" y="36"/>
                      <a:pt x="0" y="3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8" name="Freeform 150"/>
              <p:cNvSpPr>
                <a:spLocks/>
              </p:cNvSpPr>
              <p:nvPr/>
            </p:nvSpPr>
            <p:spPr bwMode="auto">
              <a:xfrm>
                <a:off x="3799" y="1782"/>
                <a:ext cx="78" cy="46"/>
              </a:xfrm>
              <a:custGeom>
                <a:avLst/>
                <a:gdLst>
                  <a:gd name="T0" fmla="*/ 0 w 51"/>
                  <a:gd name="T1" fmla="*/ 19 h 30"/>
                  <a:gd name="T2" fmla="*/ 4 w 51"/>
                  <a:gd name="T3" fmla="*/ 21 h 30"/>
                  <a:gd name="T4" fmla="*/ 10 w 51"/>
                  <a:gd name="T5" fmla="*/ 23 h 30"/>
                  <a:gd name="T6" fmla="*/ 19 w 51"/>
                  <a:gd name="T7" fmla="*/ 26 h 30"/>
                  <a:gd name="T8" fmla="*/ 34 w 51"/>
                  <a:gd name="T9" fmla="*/ 30 h 30"/>
                  <a:gd name="T10" fmla="*/ 41 w 51"/>
                  <a:gd name="T11" fmla="*/ 30 h 30"/>
                  <a:gd name="T12" fmla="*/ 46 w 51"/>
                  <a:gd name="T13" fmla="*/ 22 h 30"/>
                  <a:gd name="T14" fmla="*/ 51 w 51"/>
                  <a:gd name="T15" fmla="*/ 0 h 30"/>
                  <a:gd name="T16" fmla="*/ 43 w 51"/>
                  <a:gd name="T17" fmla="*/ 17 h 30"/>
                  <a:gd name="T18" fmla="*/ 28 w 51"/>
                  <a:gd name="T19" fmla="*/ 25 h 30"/>
                  <a:gd name="T20" fmla="*/ 12 w 51"/>
                  <a:gd name="T21" fmla="*/ 22 h 30"/>
                  <a:gd name="T22" fmla="*/ 5 w 51"/>
                  <a:gd name="T23" fmla="*/ 21 h 30"/>
                  <a:gd name="T24" fmla="*/ 2 w 51"/>
                  <a:gd name="T25" fmla="*/ 20 h 30"/>
                  <a:gd name="T26" fmla="*/ 0 w 51"/>
                  <a:gd name="T27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30">
                    <a:moveTo>
                      <a:pt x="0" y="19"/>
                    </a:moveTo>
                    <a:cubicBezTo>
                      <a:pt x="1" y="20"/>
                      <a:pt x="3" y="20"/>
                      <a:pt x="4" y="21"/>
                    </a:cubicBezTo>
                    <a:cubicBezTo>
                      <a:pt x="6" y="22"/>
                      <a:pt x="8" y="22"/>
                      <a:pt x="10" y="23"/>
                    </a:cubicBezTo>
                    <a:cubicBezTo>
                      <a:pt x="13" y="24"/>
                      <a:pt x="16" y="25"/>
                      <a:pt x="19" y="26"/>
                    </a:cubicBezTo>
                    <a:cubicBezTo>
                      <a:pt x="24" y="26"/>
                      <a:pt x="29" y="28"/>
                      <a:pt x="34" y="30"/>
                    </a:cubicBezTo>
                    <a:cubicBezTo>
                      <a:pt x="36" y="30"/>
                      <a:pt x="39" y="30"/>
                      <a:pt x="41" y="30"/>
                    </a:cubicBezTo>
                    <a:cubicBezTo>
                      <a:pt x="44" y="29"/>
                      <a:pt x="45" y="24"/>
                      <a:pt x="46" y="22"/>
                    </a:cubicBezTo>
                    <a:cubicBezTo>
                      <a:pt x="48" y="14"/>
                      <a:pt x="47" y="7"/>
                      <a:pt x="51" y="0"/>
                    </a:cubicBezTo>
                    <a:cubicBezTo>
                      <a:pt x="47" y="5"/>
                      <a:pt x="45" y="11"/>
                      <a:pt x="43" y="17"/>
                    </a:cubicBezTo>
                    <a:cubicBezTo>
                      <a:pt x="40" y="22"/>
                      <a:pt x="35" y="26"/>
                      <a:pt x="28" y="25"/>
                    </a:cubicBezTo>
                    <a:cubicBezTo>
                      <a:pt x="23" y="24"/>
                      <a:pt x="18" y="22"/>
                      <a:pt x="12" y="22"/>
                    </a:cubicBezTo>
                    <a:cubicBezTo>
                      <a:pt x="10" y="21"/>
                      <a:pt x="7" y="21"/>
                      <a:pt x="5" y="21"/>
                    </a:cubicBezTo>
                    <a:cubicBezTo>
                      <a:pt x="4" y="21"/>
                      <a:pt x="3" y="20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9" name="Freeform 151"/>
              <p:cNvSpPr>
                <a:spLocks/>
              </p:cNvSpPr>
              <p:nvPr/>
            </p:nvSpPr>
            <p:spPr bwMode="auto">
              <a:xfrm>
                <a:off x="3763" y="1865"/>
                <a:ext cx="86" cy="43"/>
              </a:xfrm>
              <a:custGeom>
                <a:avLst/>
                <a:gdLst>
                  <a:gd name="T0" fmla="*/ 1 w 56"/>
                  <a:gd name="T1" fmla="*/ 10 h 28"/>
                  <a:gd name="T2" fmla="*/ 8 w 56"/>
                  <a:gd name="T3" fmla="*/ 14 h 28"/>
                  <a:gd name="T4" fmla="*/ 17 w 56"/>
                  <a:gd name="T5" fmla="*/ 18 h 28"/>
                  <a:gd name="T6" fmla="*/ 32 w 56"/>
                  <a:gd name="T7" fmla="*/ 25 h 28"/>
                  <a:gd name="T8" fmla="*/ 39 w 56"/>
                  <a:gd name="T9" fmla="*/ 27 h 28"/>
                  <a:gd name="T10" fmla="*/ 46 w 56"/>
                  <a:gd name="T11" fmla="*/ 26 h 28"/>
                  <a:gd name="T12" fmla="*/ 51 w 56"/>
                  <a:gd name="T13" fmla="*/ 15 h 28"/>
                  <a:gd name="T14" fmla="*/ 56 w 56"/>
                  <a:gd name="T15" fmla="*/ 2 h 28"/>
                  <a:gd name="T16" fmla="*/ 56 w 56"/>
                  <a:gd name="T17" fmla="*/ 0 h 28"/>
                  <a:gd name="T18" fmla="*/ 50 w 56"/>
                  <a:gd name="T19" fmla="*/ 11 h 28"/>
                  <a:gd name="T20" fmla="*/ 42 w 56"/>
                  <a:gd name="T21" fmla="*/ 21 h 28"/>
                  <a:gd name="T22" fmla="*/ 33 w 56"/>
                  <a:gd name="T23" fmla="*/ 22 h 28"/>
                  <a:gd name="T24" fmla="*/ 30 w 56"/>
                  <a:gd name="T25" fmla="*/ 19 h 28"/>
                  <a:gd name="T26" fmla="*/ 26 w 56"/>
                  <a:gd name="T27" fmla="*/ 17 h 28"/>
                  <a:gd name="T28" fmla="*/ 9 w 56"/>
                  <a:gd name="T29" fmla="*/ 11 h 28"/>
                  <a:gd name="T30" fmla="*/ 4 w 56"/>
                  <a:gd name="T31" fmla="*/ 9 h 28"/>
                  <a:gd name="T32" fmla="*/ 0 w 56"/>
                  <a:gd name="T33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28">
                    <a:moveTo>
                      <a:pt x="1" y="10"/>
                    </a:moveTo>
                    <a:cubicBezTo>
                      <a:pt x="2" y="12"/>
                      <a:pt x="5" y="13"/>
                      <a:pt x="8" y="14"/>
                    </a:cubicBezTo>
                    <a:cubicBezTo>
                      <a:pt x="11" y="15"/>
                      <a:pt x="14" y="17"/>
                      <a:pt x="17" y="18"/>
                    </a:cubicBezTo>
                    <a:cubicBezTo>
                      <a:pt x="22" y="20"/>
                      <a:pt x="27" y="23"/>
                      <a:pt x="32" y="25"/>
                    </a:cubicBezTo>
                    <a:cubicBezTo>
                      <a:pt x="34" y="26"/>
                      <a:pt x="37" y="26"/>
                      <a:pt x="39" y="27"/>
                    </a:cubicBezTo>
                    <a:cubicBezTo>
                      <a:pt x="42" y="28"/>
                      <a:pt x="43" y="28"/>
                      <a:pt x="46" y="26"/>
                    </a:cubicBezTo>
                    <a:cubicBezTo>
                      <a:pt x="49" y="24"/>
                      <a:pt x="50" y="19"/>
                      <a:pt x="51" y="15"/>
                    </a:cubicBezTo>
                    <a:cubicBezTo>
                      <a:pt x="53" y="11"/>
                      <a:pt x="55" y="6"/>
                      <a:pt x="56" y="2"/>
                    </a:cubicBezTo>
                    <a:cubicBezTo>
                      <a:pt x="56" y="1"/>
                      <a:pt x="56" y="1"/>
                      <a:pt x="56" y="0"/>
                    </a:cubicBezTo>
                    <a:cubicBezTo>
                      <a:pt x="54" y="4"/>
                      <a:pt x="52" y="7"/>
                      <a:pt x="50" y="11"/>
                    </a:cubicBezTo>
                    <a:cubicBezTo>
                      <a:pt x="48" y="15"/>
                      <a:pt x="45" y="19"/>
                      <a:pt x="42" y="21"/>
                    </a:cubicBezTo>
                    <a:cubicBezTo>
                      <a:pt x="39" y="23"/>
                      <a:pt x="36" y="23"/>
                      <a:pt x="33" y="22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8" y="19"/>
                      <a:pt x="27" y="18"/>
                      <a:pt x="26" y="17"/>
                    </a:cubicBezTo>
                    <a:cubicBezTo>
                      <a:pt x="20" y="15"/>
                      <a:pt x="14" y="14"/>
                      <a:pt x="9" y="11"/>
                    </a:cubicBezTo>
                    <a:cubicBezTo>
                      <a:pt x="7" y="10"/>
                      <a:pt x="6" y="9"/>
                      <a:pt x="4" y="9"/>
                    </a:cubicBezTo>
                    <a:cubicBezTo>
                      <a:pt x="3" y="9"/>
                      <a:pt x="1" y="10"/>
                      <a:pt x="0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0" name="Freeform 152"/>
              <p:cNvSpPr>
                <a:spLocks/>
              </p:cNvSpPr>
              <p:nvPr/>
            </p:nvSpPr>
            <p:spPr bwMode="auto">
              <a:xfrm>
                <a:off x="3720" y="1941"/>
                <a:ext cx="95" cy="47"/>
              </a:xfrm>
              <a:custGeom>
                <a:avLst/>
                <a:gdLst>
                  <a:gd name="T0" fmla="*/ 0 w 62"/>
                  <a:gd name="T1" fmla="*/ 4 h 30"/>
                  <a:gd name="T2" fmla="*/ 4 w 62"/>
                  <a:gd name="T3" fmla="*/ 6 h 30"/>
                  <a:gd name="T4" fmla="*/ 9 w 62"/>
                  <a:gd name="T5" fmla="*/ 9 h 30"/>
                  <a:gd name="T6" fmla="*/ 19 w 62"/>
                  <a:gd name="T7" fmla="*/ 15 h 30"/>
                  <a:gd name="T8" fmla="*/ 32 w 62"/>
                  <a:gd name="T9" fmla="*/ 25 h 30"/>
                  <a:gd name="T10" fmla="*/ 37 w 62"/>
                  <a:gd name="T11" fmla="*/ 27 h 30"/>
                  <a:gd name="T12" fmla="*/ 43 w 62"/>
                  <a:gd name="T13" fmla="*/ 28 h 30"/>
                  <a:gd name="T14" fmla="*/ 49 w 62"/>
                  <a:gd name="T15" fmla="*/ 19 h 30"/>
                  <a:gd name="T16" fmla="*/ 53 w 62"/>
                  <a:gd name="T17" fmla="*/ 13 h 30"/>
                  <a:gd name="T18" fmla="*/ 58 w 62"/>
                  <a:gd name="T19" fmla="*/ 5 h 30"/>
                  <a:gd name="T20" fmla="*/ 62 w 62"/>
                  <a:gd name="T21" fmla="*/ 0 h 30"/>
                  <a:gd name="T22" fmla="*/ 52 w 62"/>
                  <a:gd name="T23" fmla="*/ 9 h 30"/>
                  <a:gd name="T24" fmla="*/ 44 w 62"/>
                  <a:gd name="T25" fmla="*/ 18 h 30"/>
                  <a:gd name="T26" fmla="*/ 26 w 62"/>
                  <a:gd name="T27" fmla="*/ 17 h 30"/>
                  <a:gd name="T28" fmla="*/ 12 w 62"/>
                  <a:gd name="T29" fmla="*/ 8 h 30"/>
                  <a:gd name="T30" fmla="*/ 0 w 62"/>
                  <a:gd name="T31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30">
                    <a:moveTo>
                      <a:pt x="0" y="4"/>
                    </a:moveTo>
                    <a:cubicBezTo>
                      <a:pt x="1" y="5"/>
                      <a:pt x="2" y="6"/>
                      <a:pt x="4" y="6"/>
                    </a:cubicBezTo>
                    <a:cubicBezTo>
                      <a:pt x="5" y="7"/>
                      <a:pt x="7" y="8"/>
                      <a:pt x="9" y="9"/>
                    </a:cubicBezTo>
                    <a:cubicBezTo>
                      <a:pt x="13" y="11"/>
                      <a:pt x="16" y="12"/>
                      <a:pt x="19" y="15"/>
                    </a:cubicBezTo>
                    <a:cubicBezTo>
                      <a:pt x="24" y="18"/>
                      <a:pt x="28" y="22"/>
                      <a:pt x="32" y="25"/>
                    </a:cubicBezTo>
                    <a:cubicBezTo>
                      <a:pt x="34" y="26"/>
                      <a:pt x="36" y="26"/>
                      <a:pt x="37" y="27"/>
                    </a:cubicBezTo>
                    <a:cubicBezTo>
                      <a:pt x="39" y="29"/>
                      <a:pt x="40" y="30"/>
                      <a:pt x="43" y="28"/>
                    </a:cubicBezTo>
                    <a:cubicBezTo>
                      <a:pt x="45" y="27"/>
                      <a:pt x="48" y="22"/>
                      <a:pt x="49" y="19"/>
                    </a:cubicBezTo>
                    <a:cubicBezTo>
                      <a:pt x="51" y="17"/>
                      <a:pt x="52" y="15"/>
                      <a:pt x="53" y="13"/>
                    </a:cubicBezTo>
                    <a:cubicBezTo>
                      <a:pt x="54" y="10"/>
                      <a:pt x="56" y="8"/>
                      <a:pt x="58" y="5"/>
                    </a:cubicBezTo>
                    <a:cubicBezTo>
                      <a:pt x="59" y="4"/>
                      <a:pt x="60" y="2"/>
                      <a:pt x="62" y="0"/>
                    </a:cubicBezTo>
                    <a:cubicBezTo>
                      <a:pt x="58" y="2"/>
                      <a:pt x="55" y="6"/>
                      <a:pt x="52" y="9"/>
                    </a:cubicBezTo>
                    <a:cubicBezTo>
                      <a:pt x="49" y="11"/>
                      <a:pt x="46" y="15"/>
                      <a:pt x="44" y="18"/>
                    </a:cubicBezTo>
                    <a:cubicBezTo>
                      <a:pt x="39" y="24"/>
                      <a:pt x="31" y="21"/>
                      <a:pt x="26" y="17"/>
                    </a:cubicBezTo>
                    <a:cubicBezTo>
                      <a:pt x="22" y="14"/>
                      <a:pt x="17" y="11"/>
                      <a:pt x="12" y="8"/>
                    </a:cubicBezTo>
                    <a:cubicBezTo>
                      <a:pt x="9" y="6"/>
                      <a:pt x="4" y="5"/>
                      <a:pt x="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1" name="Freeform 153"/>
              <p:cNvSpPr>
                <a:spLocks/>
              </p:cNvSpPr>
              <p:nvPr/>
            </p:nvSpPr>
            <p:spPr bwMode="auto">
              <a:xfrm>
                <a:off x="3683" y="2011"/>
                <a:ext cx="86" cy="41"/>
              </a:xfrm>
              <a:custGeom>
                <a:avLst/>
                <a:gdLst>
                  <a:gd name="T0" fmla="*/ 0 w 56"/>
                  <a:gd name="T1" fmla="*/ 0 h 27"/>
                  <a:gd name="T2" fmla="*/ 9 w 56"/>
                  <a:gd name="T3" fmla="*/ 7 h 27"/>
                  <a:gd name="T4" fmla="*/ 18 w 56"/>
                  <a:gd name="T5" fmla="*/ 15 h 27"/>
                  <a:gd name="T6" fmla="*/ 29 w 56"/>
                  <a:gd name="T7" fmla="*/ 23 h 27"/>
                  <a:gd name="T8" fmla="*/ 34 w 56"/>
                  <a:gd name="T9" fmla="*/ 26 h 27"/>
                  <a:gd name="T10" fmla="*/ 42 w 56"/>
                  <a:gd name="T11" fmla="*/ 19 h 27"/>
                  <a:gd name="T12" fmla="*/ 56 w 56"/>
                  <a:gd name="T13" fmla="*/ 0 h 27"/>
                  <a:gd name="T14" fmla="*/ 47 w 56"/>
                  <a:gd name="T15" fmla="*/ 7 h 27"/>
                  <a:gd name="T16" fmla="*/ 38 w 56"/>
                  <a:gd name="T17" fmla="*/ 15 h 27"/>
                  <a:gd name="T18" fmla="*/ 31 w 56"/>
                  <a:gd name="T19" fmla="*/ 19 h 27"/>
                  <a:gd name="T20" fmla="*/ 23 w 56"/>
                  <a:gd name="T21" fmla="*/ 13 h 27"/>
                  <a:gd name="T22" fmla="*/ 6 w 56"/>
                  <a:gd name="T23" fmla="*/ 3 h 27"/>
                  <a:gd name="T24" fmla="*/ 0 w 56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27">
                    <a:moveTo>
                      <a:pt x="0" y="0"/>
                    </a:moveTo>
                    <a:cubicBezTo>
                      <a:pt x="3" y="2"/>
                      <a:pt x="6" y="4"/>
                      <a:pt x="9" y="7"/>
                    </a:cubicBezTo>
                    <a:cubicBezTo>
                      <a:pt x="12" y="9"/>
                      <a:pt x="15" y="12"/>
                      <a:pt x="18" y="15"/>
                    </a:cubicBezTo>
                    <a:cubicBezTo>
                      <a:pt x="22" y="17"/>
                      <a:pt x="25" y="21"/>
                      <a:pt x="29" y="23"/>
                    </a:cubicBezTo>
                    <a:cubicBezTo>
                      <a:pt x="30" y="25"/>
                      <a:pt x="32" y="27"/>
                      <a:pt x="34" y="26"/>
                    </a:cubicBezTo>
                    <a:cubicBezTo>
                      <a:pt x="37" y="24"/>
                      <a:pt x="40" y="21"/>
                      <a:pt x="42" y="19"/>
                    </a:cubicBezTo>
                    <a:cubicBezTo>
                      <a:pt x="46" y="13"/>
                      <a:pt x="51" y="6"/>
                      <a:pt x="56" y="0"/>
                    </a:cubicBezTo>
                    <a:cubicBezTo>
                      <a:pt x="53" y="2"/>
                      <a:pt x="49" y="4"/>
                      <a:pt x="47" y="7"/>
                    </a:cubicBezTo>
                    <a:cubicBezTo>
                      <a:pt x="44" y="10"/>
                      <a:pt x="41" y="13"/>
                      <a:pt x="38" y="15"/>
                    </a:cubicBezTo>
                    <a:cubicBezTo>
                      <a:pt x="36" y="17"/>
                      <a:pt x="34" y="19"/>
                      <a:pt x="31" y="19"/>
                    </a:cubicBezTo>
                    <a:cubicBezTo>
                      <a:pt x="28" y="18"/>
                      <a:pt x="25" y="15"/>
                      <a:pt x="23" y="13"/>
                    </a:cubicBezTo>
                    <a:cubicBezTo>
                      <a:pt x="17" y="10"/>
                      <a:pt x="11" y="7"/>
                      <a:pt x="6" y="3"/>
                    </a:cubicBezTo>
                    <a:cubicBezTo>
                      <a:pt x="4" y="2"/>
                      <a:pt x="2" y="0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2" name="Freeform 154"/>
              <p:cNvSpPr>
                <a:spLocks/>
              </p:cNvSpPr>
              <p:nvPr/>
            </p:nvSpPr>
            <p:spPr bwMode="auto">
              <a:xfrm>
                <a:off x="3549" y="2034"/>
                <a:ext cx="63" cy="186"/>
              </a:xfrm>
              <a:custGeom>
                <a:avLst/>
                <a:gdLst>
                  <a:gd name="T0" fmla="*/ 41 w 41"/>
                  <a:gd name="T1" fmla="*/ 2 h 121"/>
                  <a:gd name="T2" fmla="*/ 41 w 41"/>
                  <a:gd name="T3" fmla="*/ 3 h 121"/>
                  <a:gd name="T4" fmla="*/ 41 w 41"/>
                  <a:gd name="T5" fmla="*/ 8 h 121"/>
                  <a:gd name="T6" fmla="*/ 41 w 41"/>
                  <a:gd name="T7" fmla="*/ 19 h 121"/>
                  <a:gd name="T8" fmla="*/ 39 w 41"/>
                  <a:gd name="T9" fmla="*/ 34 h 121"/>
                  <a:gd name="T10" fmla="*/ 36 w 41"/>
                  <a:gd name="T11" fmla="*/ 46 h 121"/>
                  <a:gd name="T12" fmla="*/ 30 w 41"/>
                  <a:gd name="T13" fmla="*/ 54 h 121"/>
                  <a:gd name="T14" fmla="*/ 8 w 41"/>
                  <a:gd name="T15" fmla="*/ 79 h 121"/>
                  <a:gd name="T16" fmla="*/ 7 w 41"/>
                  <a:gd name="T17" fmla="*/ 92 h 121"/>
                  <a:gd name="T18" fmla="*/ 10 w 41"/>
                  <a:gd name="T19" fmla="*/ 100 h 121"/>
                  <a:gd name="T20" fmla="*/ 7 w 41"/>
                  <a:gd name="T21" fmla="*/ 111 h 121"/>
                  <a:gd name="T22" fmla="*/ 1 w 41"/>
                  <a:gd name="T23" fmla="*/ 121 h 121"/>
                  <a:gd name="T24" fmla="*/ 3 w 41"/>
                  <a:gd name="T25" fmla="*/ 112 h 121"/>
                  <a:gd name="T26" fmla="*/ 3 w 41"/>
                  <a:gd name="T27" fmla="*/ 102 h 121"/>
                  <a:gd name="T28" fmla="*/ 0 w 41"/>
                  <a:gd name="T29" fmla="*/ 83 h 121"/>
                  <a:gd name="T30" fmla="*/ 6 w 41"/>
                  <a:gd name="T31" fmla="*/ 66 h 121"/>
                  <a:gd name="T32" fmla="*/ 18 w 41"/>
                  <a:gd name="T33" fmla="*/ 51 h 121"/>
                  <a:gd name="T34" fmla="*/ 24 w 41"/>
                  <a:gd name="T35" fmla="*/ 37 h 121"/>
                  <a:gd name="T36" fmla="*/ 33 w 41"/>
                  <a:gd name="T37" fmla="*/ 22 h 121"/>
                  <a:gd name="T38" fmla="*/ 40 w 41"/>
                  <a:gd name="T39" fmla="*/ 4 h 121"/>
                  <a:gd name="T40" fmla="*/ 41 w 4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121">
                    <a:moveTo>
                      <a:pt x="41" y="2"/>
                    </a:moveTo>
                    <a:cubicBezTo>
                      <a:pt x="41" y="1"/>
                      <a:pt x="41" y="3"/>
                      <a:pt x="41" y="3"/>
                    </a:cubicBezTo>
                    <a:cubicBezTo>
                      <a:pt x="41" y="5"/>
                      <a:pt x="41" y="7"/>
                      <a:pt x="41" y="8"/>
                    </a:cubicBezTo>
                    <a:cubicBezTo>
                      <a:pt x="41" y="12"/>
                      <a:pt x="41" y="16"/>
                      <a:pt x="41" y="19"/>
                    </a:cubicBezTo>
                    <a:cubicBezTo>
                      <a:pt x="41" y="24"/>
                      <a:pt x="40" y="29"/>
                      <a:pt x="39" y="34"/>
                    </a:cubicBezTo>
                    <a:cubicBezTo>
                      <a:pt x="39" y="38"/>
                      <a:pt x="37" y="42"/>
                      <a:pt x="36" y="46"/>
                    </a:cubicBezTo>
                    <a:cubicBezTo>
                      <a:pt x="34" y="50"/>
                      <a:pt x="32" y="52"/>
                      <a:pt x="30" y="54"/>
                    </a:cubicBezTo>
                    <a:cubicBezTo>
                      <a:pt x="22" y="63"/>
                      <a:pt x="13" y="68"/>
                      <a:pt x="8" y="79"/>
                    </a:cubicBezTo>
                    <a:cubicBezTo>
                      <a:pt x="7" y="84"/>
                      <a:pt x="5" y="88"/>
                      <a:pt x="7" y="92"/>
                    </a:cubicBezTo>
                    <a:cubicBezTo>
                      <a:pt x="7" y="95"/>
                      <a:pt x="9" y="98"/>
                      <a:pt x="10" y="100"/>
                    </a:cubicBezTo>
                    <a:cubicBezTo>
                      <a:pt x="11" y="104"/>
                      <a:pt x="8" y="108"/>
                      <a:pt x="7" y="111"/>
                    </a:cubicBezTo>
                    <a:cubicBezTo>
                      <a:pt x="5" y="115"/>
                      <a:pt x="3" y="118"/>
                      <a:pt x="1" y="121"/>
                    </a:cubicBezTo>
                    <a:cubicBezTo>
                      <a:pt x="2" y="118"/>
                      <a:pt x="2" y="115"/>
                      <a:pt x="3" y="112"/>
                    </a:cubicBezTo>
                    <a:cubicBezTo>
                      <a:pt x="3" y="109"/>
                      <a:pt x="3" y="105"/>
                      <a:pt x="3" y="102"/>
                    </a:cubicBezTo>
                    <a:cubicBezTo>
                      <a:pt x="2" y="95"/>
                      <a:pt x="0" y="90"/>
                      <a:pt x="0" y="83"/>
                    </a:cubicBezTo>
                    <a:cubicBezTo>
                      <a:pt x="1" y="78"/>
                      <a:pt x="2" y="71"/>
                      <a:pt x="6" y="66"/>
                    </a:cubicBezTo>
                    <a:cubicBezTo>
                      <a:pt x="10" y="61"/>
                      <a:pt x="14" y="56"/>
                      <a:pt x="18" y="51"/>
                    </a:cubicBezTo>
                    <a:cubicBezTo>
                      <a:pt x="21" y="47"/>
                      <a:pt x="22" y="42"/>
                      <a:pt x="24" y="37"/>
                    </a:cubicBezTo>
                    <a:cubicBezTo>
                      <a:pt x="27" y="32"/>
                      <a:pt x="30" y="27"/>
                      <a:pt x="33" y="22"/>
                    </a:cubicBezTo>
                    <a:cubicBezTo>
                      <a:pt x="36" y="16"/>
                      <a:pt x="40" y="11"/>
                      <a:pt x="40" y="4"/>
                    </a:cubicBezTo>
                    <a:cubicBezTo>
                      <a:pt x="40" y="3"/>
                      <a:pt x="40" y="1"/>
                      <a:pt x="4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3" name="Freeform 155"/>
              <p:cNvSpPr>
                <a:spLocks/>
              </p:cNvSpPr>
              <p:nvPr/>
            </p:nvSpPr>
            <p:spPr bwMode="auto">
              <a:xfrm>
                <a:off x="3524" y="2160"/>
                <a:ext cx="37" cy="181"/>
              </a:xfrm>
              <a:custGeom>
                <a:avLst/>
                <a:gdLst>
                  <a:gd name="T0" fmla="*/ 23 w 24"/>
                  <a:gd name="T1" fmla="*/ 25 h 118"/>
                  <a:gd name="T2" fmla="*/ 19 w 24"/>
                  <a:gd name="T3" fmla="*/ 35 h 118"/>
                  <a:gd name="T4" fmla="*/ 13 w 24"/>
                  <a:gd name="T5" fmla="*/ 47 h 118"/>
                  <a:gd name="T6" fmla="*/ 8 w 24"/>
                  <a:gd name="T7" fmla="*/ 78 h 118"/>
                  <a:gd name="T8" fmla="*/ 7 w 24"/>
                  <a:gd name="T9" fmla="*/ 102 h 118"/>
                  <a:gd name="T10" fmla="*/ 7 w 24"/>
                  <a:gd name="T11" fmla="*/ 111 h 118"/>
                  <a:gd name="T12" fmla="*/ 3 w 24"/>
                  <a:gd name="T13" fmla="*/ 115 h 118"/>
                  <a:gd name="T14" fmla="*/ 1 w 24"/>
                  <a:gd name="T15" fmla="*/ 106 h 118"/>
                  <a:gd name="T16" fmla="*/ 0 w 24"/>
                  <a:gd name="T17" fmla="*/ 98 h 118"/>
                  <a:gd name="T18" fmla="*/ 2 w 24"/>
                  <a:gd name="T19" fmla="*/ 80 h 118"/>
                  <a:gd name="T20" fmla="*/ 8 w 24"/>
                  <a:gd name="T21" fmla="*/ 52 h 118"/>
                  <a:gd name="T22" fmla="*/ 16 w 24"/>
                  <a:gd name="T23" fmla="*/ 21 h 118"/>
                  <a:gd name="T24" fmla="*/ 18 w 24"/>
                  <a:gd name="T25" fmla="*/ 9 h 118"/>
                  <a:gd name="T26" fmla="*/ 20 w 24"/>
                  <a:gd name="T27" fmla="*/ 0 h 118"/>
                  <a:gd name="T28" fmla="*/ 22 w 24"/>
                  <a:gd name="T29" fmla="*/ 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18">
                    <a:moveTo>
                      <a:pt x="23" y="25"/>
                    </a:moveTo>
                    <a:cubicBezTo>
                      <a:pt x="24" y="28"/>
                      <a:pt x="21" y="32"/>
                      <a:pt x="19" y="35"/>
                    </a:cubicBezTo>
                    <a:cubicBezTo>
                      <a:pt x="17" y="39"/>
                      <a:pt x="15" y="43"/>
                      <a:pt x="13" y="47"/>
                    </a:cubicBezTo>
                    <a:cubicBezTo>
                      <a:pt x="10" y="57"/>
                      <a:pt x="9" y="68"/>
                      <a:pt x="8" y="78"/>
                    </a:cubicBezTo>
                    <a:cubicBezTo>
                      <a:pt x="7" y="86"/>
                      <a:pt x="8" y="94"/>
                      <a:pt x="7" y="102"/>
                    </a:cubicBezTo>
                    <a:cubicBezTo>
                      <a:pt x="7" y="105"/>
                      <a:pt x="7" y="108"/>
                      <a:pt x="7" y="111"/>
                    </a:cubicBezTo>
                    <a:cubicBezTo>
                      <a:pt x="7" y="114"/>
                      <a:pt x="6" y="118"/>
                      <a:pt x="3" y="115"/>
                    </a:cubicBezTo>
                    <a:cubicBezTo>
                      <a:pt x="1" y="113"/>
                      <a:pt x="1" y="108"/>
                      <a:pt x="1" y="106"/>
                    </a:cubicBezTo>
                    <a:cubicBezTo>
                      <a:pt x="0" y="103"/>
                      <a:pt x="0" y="101"/>
                      <a:pt x="0" y="98"/>
                    </a:cubicBezTo>
                    <a:cubicBezTo>
                      <a:pt x="1" y="92"/>
                      <a:pt x="1" y="86"/>
                      <a:pt x="2" y="80"/>
                    </a:cubicBezTo>
                    <a:cubicBezTo>
                      <a:pt x="4" y="70"/>
                      <a:pt x="7" y="61"/>
                      <a:pt x="8" y="52"/>
                    </a:cubicBezTo>
                    <a:cubicBezTo>
                      <a:pt x="10" y="42"/>
                      <a:pt x="14" y="31"/>
                      <a:pt x="16" y="21"/>
                    </a:cubicBezTo>
                    <a:cubicBezTo>
                      <a:pt x="17" y="17"/>
                      <a:pt x="18" y="13"/>
                      <a:pt x="18" y="9"/>
                    </a:cubicBezTo>
                    <a:cubicBezTo>
                      <a:pt x="18" y="7"/>
                      <a:pt x="17" y="1"/>
                      <a:pt x="20" y="0"/>
                    </a:cubicBezTo>
                    <a:cubicBezTo>
                      <a:pt x="20" y="6"/>
                      <a:pt x="22" y="11"/>
                      <a:pt x="22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4" name="Freeform 156"/>
              <p:cNvSpPr>
                <a:spLocks/>
              </p:cNvSpPr>
              <p:nvPr/>
            </p:nvSpPr>
            <p:spPr bwMode="auto">
              <a:xfrm>
                <a:off x="3660" y="2026"/>
                <a:ext cx="62" cy="51"/>
              </a:xfrm>
              <a:custGeom>
                <a:avLst/>
                <a:gdLst>
                  <a:gd name="T0" fmla="*/ 40 w 40"/>
                  <a:gd name="T1" fmla="*/ 28 h 33"/>
                  <a:gd name="T2" fmla="*/ 31 w 40"/>
                  <a:gd name="T3" fmla="*/ 32 h 33"/>
                  <a:gd name="T4" fmla="*/ 27 w 40"/>
                  <a:gd name="T5" fmla="*/ 30 h 33"/>
                  <a:gd name="T6" fmla="*/ 22 w 40"/>
                  <a:gd name="T7" fmla="*/ 26 h 33"/>
                  <a:gd name="T8" fmla="*/ 9 w 40"/>
                  <a:gd name="T9" fmla="*/ 15 h 33"/>
                  <a:gd name="T10" fmla="*/ 4 w 40"/>
                  <a:gd name="T11" fmla="*/ 8 h 33"/>
                  <a:gd name="T12" fmla="*/ 0 w 40"/>
                  <a:gd name="T13" fmla="*/ 0 h 33"/>
                  <a:gd name="T14" fmla="*/ 16 w 40"/>
                  <a:gd name="T15" fmla="*/ 17 h 33"/>
                  <a:gd name="T16" fmla="*/ 27 w 40"/>
                  <a:gd name="T17" fmla="*/ 21 h 33"/>
                  <a:gd name="T18" fmla="*/ 39 w 40"/>
                  <a:gd name="T19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33">
                    <a:moveTo>
                      <a:pt x="40" y="28"/>
                    </a:moveTo>
                    <a:cubicBezTo>
                      <a:pt x="37" y="28"/>
                      <a:pt x="34" y="31"/>
                      <a:pt x="31" y="32"/>
                    </a:cubicBezTo>
                    <a:cubicBezTo>
                      <a:pt x="28" y="33"/>
                      <a:pt x="29" y="32"/>
                      <a:pt x="27" y="30"/>
                    </a:cubicBezTo>
                    <a:cubicBezTo>
                      <a:pt x="26" y="29"/>
                      <a:pt x="24" y="28"/>
                      <a:pt x="22" y="26"/>
                    </a:cubicBezTo>
                    <a:cubicBezTo>
                      <a:pt x="18" y="23"/>
                      <a:pt x="13" y="20"/>
                      <a:pt x="9" y="15"/>
                    </a:cubicBezTo>
                    <a:cubicBezTo>
                      <a:pt x="7" y="13"/>
                      <a:pt x="5" y="10"/>
                      <a:pt x="4" y="8"/>
                    </a:cubicBezTo>
                    <a:cubicBezTo>
                      <a:pt x="2" y="6"/>
                      <a:pt x="2" y="3"/>
                      <a:pt x="0" y="0"/>
                    </a:cubicBezTo>
                    <a:cubicBezTo>
                      <a:pt x="4" y="7"/>
                      <a:pt x="10" y="12"/>
                      <a:pt x="16" y="17"/>
                    </a:cubicBezTo>
                    <a:cubicBezTo>
                      <a:pt x="19" y="20"/>
                      <a:pt x="22" y="21"/>
                      <a:pt x="27" y="21"/>
                    </a:cubicBezTo>
                    <a:cubicBezTo>
                      <a:pt x="29" y="22"/>
                      <a:pt x="40" y="23"/>
                      <a:pt x="39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5" name="Freeform 157"/>
              <p:cNvSpPr>
                <a:spLocks/>
              </p:cNvSpPr>
              <p:nvPr/>
            </p:nvSpPr>
            <p:spPr bwMode="auto">
              <a:xfrm>
                <a:off x="3575" y="2044"/>
                <a:ext cx="22" cy="23"/>
              </a:xfrm>
              <a:custGeom>
                <a:avLst/>
                <a:gdLst>
                  <a:gd name="T0" fmla="*/ 10 w 14"/>
                  <a:gd name="T1" fmla="*/ 2 h 15"/>
                  <a:gd name="T2" fmla="*/ 3 w 14"/>
                  <a:gd name="T3" fmla="*/ 0 h 15"/>
                  <a:gd name="T4" fmla="*/ 0 w 14"/>
                  <a:gd name="T5" fmla="*/ 6 h 15"/>
                  <a:gd name="T6" fmla="*/ 10 w 14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9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6"/>
                    </a:cubicBezTo>
                    <a:cubicBezTo>
                      <a:pt x="1" y="15"/>
                      <a:pt x="14" y="6"/>
                      <a:pt x="1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6" name="Freeform 158"/>
              <p:cNvSpPr>
                <a:spLocks/>
              </p:cNvSpPr>
              <p:nvPr/>
            </p:nvSpPr>
            <p:spPr bwMode="auto">
              <a:xfrm>
                <a:off x="3541" y="2107"/>
                <a:ext cx="20" cy="19"/>
              </a:xfrm>
              <a:custGeom>
                <a:avLst/>
                <a:gdLst>
                  <a:gd name="T0" fmla="*/ 7 w 13"/>
                  <a:gd name="T1" fmla="*/ 1 h 12"/>
                  <a:gd name="T2" fmla="*/ 1 w 13"/>
                  <a:gd name="T3" fmla="*/ 4 h 12"/>
                  <a:gd name="T4" fmla="*/ 2 w 13"/>
                  <a:gd name="T5" fmla="*/ 10 h 12"/>
                  <a:gd name="T6" fmla="*/ 6 w 13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4" y="1"/>
                      <a:pt x="2" y="2"/>
                      <a:pt x="1" y="4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12"/>
                      <a:pt x="13" y="0"/>
                      <a:pt x="6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7" name="Freeform 159"/>
              <p:cNvSpPr>
                <a:spLocks/>
              </p:cNvSpPr>
              <p:nvPr/>
            </p:nvSpPr>
            <p:spPr bwMode="auto">
              <a:xfrm>
                <a:off x="3517" y="2183"/>
                <a:ext cx="20" cy="21"/>
              </a:xfrm>
              <a:custGeom>
                <a:avLst/>
                <a:gdLst>
                  <a:gd name="T0" fmla="*/ 9 w 13"/>
                  <a:gd name="T1" fmla="*/ 1 h 14"/>
                  <a:gd name="T2" fmla="*/ 4 w 13"/>
                  <a:gd name="T3" fmla="*/ 3 h 14"/>
                  <a:gd name="T4" fmla="*/ 1 w 13"/>
                  <a:gd name="T5" fmla="*/ 12 h 14"/>
                  <a:gd name="T6" fmla="*/ 8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9" y="1"/>
                    </a:moveTo>
                    <a:cubicBezTo>
                      <a:pt x="7" y="2"/>
                      <a:pt x="5" y="0"/>
                      <a:pt x="4" y="3"/>
                    </a:cubicBezTo>
                    <a:cubicBezTo>
                      <a:pt x="3" y="4"/>
                      <a:pt x="0" y="11"/>
                      <a:pt x="1" y="12"/>
                    </a:cubicBezTo>
                    <a:cubicBezTo>
                      <a:pt x="3" y="14"/>
                      <a:pt x="13" y="5"/>
                      <a:pt x="8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8" name="Freeform 160"/>
              <p:cNvSpPr>
                <a:spLocks/>
              </p:cNvSpPr>
              <p:nvPr/>
            </p:nvSpPr>
            <p:spPr bwMode="auto">
              <a:xfrm>
                <a:off x="3520" y="2244"/>
                <a:ext cx="8" cy="20"/>
              </a:xfrm>
              <a:custGeom>
                <a:avLst/>
                <a:gdLst>
                  <a:gd name="T0" fmla="*/ 4 w 5"/>
                  <a:gd name="T1" fmla="*/ 3 h 13"/>
                  <a:gd name="T2" fmla="*/ 3 w 5"/>
                  <a:gd name="T3" fmla="*/ 13 h 13"/>
                  <a:gd name="T4" fmla="*/ 3 w 5"/>
                  <a:gd name="T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4" y="3"/>
                    </a:moveTo>
                    <a:cubicBezTo>
                      <a:pt x="2" y="4"/>
                      <a:pt x="0" y="12"/>
                      <a:pt x="3" y="13"/>
                    </a:cubicBezTo>
                    <a:cubicBezTo>
                      <a:pt x="4" y="11"/>
                      <a:pt x="5" y="0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9" name="Freeform 161"/>
              <p:cNvSpPr>
                <a:spLocks/>
              </p:cNvSpPr>
              <p:nvPr/>
            </p:nvSpPr>
            <p:spPr bwMode="auto">
              <a:xfrm>
                <a:off x="3574" y="2060"/>
                <a:ext cx="20" cy="7"/>
              </a:xfrm>
              <a:custGeom>
                <a:avLst/>
                <a:gdLst>
                  <a:gd name="T0" fmla="*/ 0 w 13"/>
                  <a:gd name="T1" fmla="*/ 2 h 5"/>
                  <a:gd name="T2" fmla="*/ 12 w 13"/>
                  <a:gd name="T3" fmla="*/ 0 h 5"/>
                  <a:gd name="T4" fmla="*/ 0 w 1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4" y="2"/>
                      <a:pt x="8" y="3"/>
                      <a:pt x="12" y="0"/>
                    </a:cubicBezTo>
                    <a:cubicBezTo>
                      <a:pt x="13" y="5"/>
                      <a:pt x="3" y="5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0" name="Freeform 162"/>
              <p:cNvSpPr>
                <a:spLocks/>
              </p:cNvSpPr>
              <p:nvPr/>
            </p:nvSpPr>
            <p:spPr bwMode="auto">
              <a:xfrm>
                <a:off x="3535" y="2118"/>
                <a:ext cx="14" cy="14"/>
              </a:xfrm>
              <a:custGeom>
                <a:avLst/>
                <a:gdLst>
                  <a:gd name="T0" fmla="*/ 0 w 9"/>
                  <a:gd name="T1" fmla="*/ 0 h 9"/>
                  <a:gd name="T2" fmla="*/ 4 w 9"/>
                  <a:gd name="T3" fmla="*/ 6 h 9"/>
                  <a:gd name="T4" fmla="*/ 9 w 9"/>
                  <a:gd name="T5" fmla="*/ 7 h 9"/>
                  <a:gd name="T6" fmla="*/ 5 w 9"/>
                  <a:gd name="T7" fmla="*/ 8 h 9"/>
                  <a:gd name="T8" fmla="*/ 0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2"/>
                      <a:pt x="2" y="5"/>
                      <a:pt x="4" y="6"/>
                    </a:cubicBezTo>
                    <a:cubicBezTo>
                      <a:pt x="6" y="7"/>
                      <a:pt x="8" y="6"/>
                      <a:pt x="9" y="7"/>
                    </a:cubicBezTo>
                    <a:cubicBezTo>
                      <a:pt x="9" y="9"/>
                      <a:pt x="6" y="9"/>
                      <a:pt x="5" y="8"/>
                    </a:cubicBezTo>
                    <a:cubicBezTo>
                      <a:pt x="2" y="7"/>
                      <a:pt x="1" y="5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1" name="Freeform 163"/>
              <p:cNvSpPr>
                <a:spLocks/>
              </p:cNvSpPr>
              <p:nvPr/>
            </p:nvSpPr>
            <p:spPr bwMode="auto">
              <a:xfrm>
                <a:off x="3512" y="2203"/>
                <a:ext cx="20" cy="7"/>
              </a:xfrm>
              <a:custGeom>
                <a:avLst/>
                <a:gdLst>
                  <a:gd name="T0" fmla="*/ 1 w 13"/>
                  <a:gd name="T1" fmla="*/ 0 h 5"/>
                  <a:gd name="T2" fmla="*/ 1 w 13"/>
                  <a:gd name="T3" fmla="*/ 1 h 5"/>
                  <a:gd name="T4" fmla="*/ 5 w 13"/>
                  <a:gd name="T5" fmla="*/ 3 h 5"/>
                  <a:gd name="T6" fmla="*/ 13 w 13"/>
                  <a:gd name="T7" fmla="*/ 1 h 5"/>
                  <a:gd name="T8" fmla="*/ 8 w 13"/>
                  <a:gd name="T9" fmla="*/ 5 h 5"/>
                  <a:gd name="T10" fmla="*/ 2 w 13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2"/>
                      <a:pt x="4" y="3"/>
                      <a:pt x="5" y="3"/>
                    </a:cubicBezTo>
                    <a:cubicBezTo>
                      <a:pt x="9" y="4"/>
                      <a:pt x="10" y="1"/>
                      <a:pt x="13" y="1"/>
                    </a:cubicBezTo>
                    <a:cubicBezTo>
                      <a:pt x="11" y="3"/>
                      <a:pt x="11" y="5"/>
                      <a:pt x="8" y="5"/>
                    </a:cubicBezTo>
                    <a:cubicBezTo>
                      <a:pt x="5" y="5"/>
                      <a:pt x="2" y="4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2" name="Freeform 164"/>
              <p:cNvSpPr>
                <a:spLocks/>
              </p:cNvSpPr>
              <p:nvPr/>
            </p:nvSpPr>
            <p:spPr bwMode="auto">
              <a:xfrm>
                <a:off x="3514" y="2266"/>
                <a:ext cx="10" cy="10"/>
              </a:xfrm>
              <a:custGeom>
                <a:avLst/>
                <a:gdLst>
                  <a:gd name="T0" fmla="*/ 1 w 7"/>
                  <a:gd name="T1" fmla="*/ 1 h 7"/>
                  <a:gd name="T2" fmla="*/ 0 w 7"/>
                  <a:gd name="T3" fmla="*/ 0 h 7"/>
                  <a:gd name="T4" fmla="*/ 7 w 7"/>
                  <a:gd name="T5" fmla="*/ 4 h 7"/>
                  <a:gd name="T6" fmla="*/ 5 w 7"/>
                  <a:gd name="T7" fmla="*/ 7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3"/>
                      <a:pt x="5" y="2"/>
                      <a:pt x="7" y="4"/>
                    </a:cubicBezTo>
                    <a:cubicBezTo>
                      <a:pt x="7" y="5"/>
                      <a:pt x="6" y="7"/>
                      <a:pt x="5" y="7"/>
                    </a:cubicBezTo>
                    <a:cubicBezTo>
                      <a:pt x="2" y="7"/>
                      <a:pt x="0" y="2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3" name="Freeform 165"/>
              <p:cNvSpPr>
                <a:spLocks/>
              </p:cNvSpPr>
              <p:nvPr/>
            </p:nvSpPr>
            <p:spPr bwMode="auto">
              <a:xfrm>
                <a:off x="3629" y="1974"/>
                <a:ext cx="16" cy="40"/>
              </a:xfrm>
              <a:custGeom>
                <a:avLst/>
                <a:gdLst>
                  <a:gd name="T0" fmla="*/ 1 w 10"/>
                  <a:gd name="T1" fmla="*/ 1 h 26"/>
                  <a:gd name="T2" fmla="*/ 5 w 10"/>
                  <a:gd name="T3" fmla="*/ 14 h 26"/>
                  <a:gd name="T4" fmla="*/ 5 w 10"/>
                  <a:gd name="T5" fmla="*/ 20 h 26"/>
                  <a:gd name="T6" fmla="*/ 10 w 10"/>
                  <a:gd name="T7" fmla="*/ 24 h 26"/>
                  <a:gd name="T8" fmla="*/ 3 w 10"/>
                  <a:gd name="T9" fmla="*/ 24 h 26"/>
                  <a:gd name="T10" fmla="*/ 1 w 10"/>
                  <a:gd name="T11" fmla="*/ 16 h 26"/>
                  <a:gd name="T12" fmla="*/ 2 w 10"/>
                  <a:gd name="T13" fmla="*/ 8 h 26"/>
                  <a:gd name="T14" fmla="*/ 1 w 10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1" y="1"/>
                    </a:moveTo>
                    <a:cubicBezTo>
                      <a:pt x="6" y="0"/>
                      <a:pt x="5" y="10"/>
                      <a:pt x="5" y="14"/>
                    </a:cubicBezTo>
                    <a:cubicBezTo>
                      <a:pt x="4" y="16"/>
                      <a:pt x="4" y="18"/>
                      <a:pt x="5" y="20"/>
                    </a:cubicBezTo>
                    <a:cubicBezTo>
                      <a:pt x="6" y="23"/>
                      <a:pt x="8" y="22"/>
                      <a:pt x="10" y="24"/>
                    </a:cubicBezTo>
                    <a:cubicBezTo>
                      <a:pt x="9" y="26"/>
                      <a:pt x="4" y="26"/>
                      <a:pt x="3" y="24"/>
                    </a:cubicBezTo>
                    <a:cubicBezTo>
                      <a:pt x="0" y="22"/>
                      <a:pt x="1" y="19"/>
                      <a:pt x="1" y="16"/>
                    </a:cubicBezTo>
                    <a:cubicBezTo>
                      <a:pt x="1" y="14"/>
                      <a:pt x="3" y="11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4" name="Freeform 166"/>
              <p:cNvSpPr>
                <a:spLocks/>
              </p:cNvSpPr>
              <p:nvPr/>
            </p:nvSpPr>
            <p:spPr bwMode="auto">
              <a:xfrm>
                <a:off x="3652" y="1977"/>
                <a:ext cx="17" cy="15"/>
              </a:xfrm>
              <a:custGeom>
                <a:avLst/>
                <a:gdLst>
                  <a:gd name="T0" fmla="*/ 0 w 11"/>
                  <a:gd name="T1" fmla="*/ 0 h 10"/>
                  <a:gd name="T2" fmla="*/ 8 w 11"/>
                  <a:gd name="T3" fmla="*/ 10 h 10"/>
                  <a:gd name="T4" fmla="*/ 9 w 11"/>
                  <a:gd name="T5" fmla="*/ 2 h 10"/>
                  <a:gd name="T6" fmla="*/ 2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6" y="2"/>
                      <a:pt x="9" y="4"/>
                      <a:pt x="8" y="10"/>
                    </a:cubicBezTo>
                    <a:cubicBezTo>
                      <a:pt x="11" y="9"/>
                      <a:pt x="11" y="4"/>
                      <a:pt x="9" y="2"/>
                    </a:cubicBezTo>
                    <a:cubicBezTo>
                      <a:pt x="8" y="0"/>
                      <a:pt x="5" y="0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5" name="Freeform 167"/>
              <p:cNvSpPr>
                <a:spLocks/>
              </p:cNvSpPr>
              <p:nvPr/>
            </p:nvSpPr>
            <p:spPr bwMode="auto">
              <a:xfrm>
                <a:off x="3597" y="1971"/>
                <a:ext cx="20" cy="15"/>
              </a:xfrm>
              <a:custGeom>
                <a:avLst/>
                <a:gdLst>
                  <a:gd name="T0" fmla="*/ 5 w 13"/>
                  <a:gd name="T1" fmla="*/ 0 h 10"/>
                  <a:gd name="T2" fmla="*/ 4 w 13"/>
                  <a:gd name="T3" fmla="*/ 9 h 10"/>
                  <a:gd name="T4" fmla="*/ 13 w 13"/>
                  <a:gd name="T5" fmla="*/ 3 h 10"/>
                  <a:gd name="T6" fmla="*/ 4 w 13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5" y="0"/>
                    </a:moveTo>
                    <a:cubicBezTo>
                      <a:pt x="3" y="3"/>
                      <a:pt x="0" y="7"/>
                      <a:pt x="4" y="9"/>
                    </a:cubicBezTo>
                    <a:cubicBezTo>
                      <a:pt x="8" y="10"/>
                      <a:pt x="11" y="5"/>
                      <a:pt x="13" y="3"/>
                    </a:cubicBezTo>
                    <a:cubicBezTo>
                      <a:pt x="10" y="0"/>
                      <a:pt x="8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6" name="Freeform 168"/>
              <p:cNvSpPr>
                <a:spLocks/>
              </p:cNvSpPr>
              <p:nvPr/>
            </p:nvSpPr>
            <p:spPr bwMode="auto">
              <a:xfrm>
                <a:off x="3638" y="1917"/>
                <a:ext cx="17" cy="14"/>
              </a:xfrm>
              <a:custGeom>
                <a:avLst/>
                <a:gdLst>
                  <a:gd name="T0" fmla="*/ 2 w 11"/>
                  <a:gd name="T1" fmla="*/ 0 h 9"/>
                  <a:gd name="T2" fmla="*/ 6 w 11"/>
                  <a:gd name="T3" fmla="*/ 8 h 9"/>
                  <a:gd name="T4" fmla="*/ 11 w 11"/>
                  <a:gd name="T5" fmla="*/ 0 h 9"/>
                  <a:gd name="T6" fmla="*/ 4 w 11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3" y="3"/>
                      <a:pt x="0" y="9"/>
                      <a:pt x="6" y="8"/>
                    </a:cubicBezTo>
                    <a:cubicBezTo>
                      <a:pt x="10" y="8"/>
                      <a:pt x="11" y="4"/>
                      <a:pt x="11" y="0"/>
                    </a:cubicBezTo>
                    <a:cubicBezTo>
                      <a:pt x="8" y="0"/>
                      <a:pt x="6" y="1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7" name="Freeform 169"/>
              <p:cNvSpPr>
                <a:spLocks/>
              </p:cNvSpPr>
              <p:nvPr/>
            </p:nvSpPr>
            <p:spPr bwMode="auto">
              <a:xfrm>
                <a:off x="3700" y="1901"/>
                <a:ext cx="23" cy="14"/>
              </a:xfrm>
              <a:custGeom>
                <a:avLst/>
                <a:gdLst>
                  <a:gd name="T0" fmla="*/ 0 w 15"/>
                  <a:gd name="T1" fmla="*/ 2 h 9"/>
                  <a:gd name="T2" fmla="*/ 1 w 15"/>
                  <a:gd name="T3" fmla="*/ 2 h 9"/>
                  <a:gd name="T4" fmla="*/ 7 w 15"/>
                  <a:gd name="T5" fmla="*/ 7 h 9"/>
                  <a:gd name="T6" fmla="*/ 15 w 15"/>
                  <a:gd name="T7" fmla="*/ 9 h 9"/>
                  <a:gd name="T8" fmla="*/ 7 w 15"/>
                  <a:gd name="T9" fmla="*/ 5 h 9"/>
                  <a:gd name="T10" fmla="*/ 0 w 15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3" y="5"/>
                      <a:pt x="2" y="6"/>
                      <a:pt x="7" y="7"/>
                    </a:cubicBezTo>
                    <a:cubicBezTo>
                      <a:pt x="10" y="8"/>
                      <a:pt x="12" y="8"/>
                      <a:pt x="15" y="9"/>
                    </a:cubicBezTo>
                    <a:cubicBezTo>
                      <a:pt x="14" y="6"/>
                      <a:pt x="10" y="6"/>
                      <a:pt x="7" y="5"/>
                    </a:cubicBezTo>
                    <a:cubicBezTo>
                      <a:pt x="5" y="4"/>
                      <a:pt x="3" y="0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8" name="Freeform 170"/>
              <p:cNvSpPr>
                <a:spLocks/>
              </p:cNvSpPr>
              <p:nvPr/>
            </p:nvSpPr>
            <p:spPr bwMode="auto">
              <a:xfrm>
                <a:off x="3663" y="1860"/>
                <a:ext cx="29" cy="17"/>
              </a:xfrm>
              <a:custGeom>
                <a:avLst/>
                <a:gdLst>
                  <a:gd name="T0" fmla="*/ 2 w 19"/>
                  <a:gd name="T1" fmla="*/ 0 h 11"/>
                  <a:gd name="T2" fmla="*/ 1 w 19"/>
                  <a:gd name="T3" fmla="*/ 8 h 11"/>
                  <a:gd name="T4" fmla="*/ 9 w 19"/>
                  <a:gd name="T5" fmla="*/ 10 h 11"/>
                  <a:gd name="T6" fmla="*/ 19 w 19"/>
                  <a:gd name="T7" fmla="*/ 0 h 11"/>
                  <a:gd name="T8" fmla="*/ 1 w 19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2" y="0"/>
                    </a:moveTo>
                    <a:cubicBezTo>
                      <a:pt x="1" y="2"/>
                      <a:pt x="0" y="6"/>
                      <a:pt x="1" y="8"/>
                    </a:cubicBezTo>
                    <a:cubicBezTo>
                      <a:pt x="3" y="11"/>
                      <a:pt x="6" y="10"/>
                      <a:pt x="9" y="10"/>
                    </a:cubicBezTo>
                    <a:cubicBezTo>
                      <a:pt x="16" y="9"/>
                      <a:pt x="19" y="7"/>
                      <a:pt x="19" y="0"/>
                    </a:cubicBezTo>
                    <a:cubicBezTo>
                      <a:pt x="13" y="0"/>
                      <a:pt x="7" y="2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9" name="Freeform 171"/>
              <p:cNvSpPr>
                <a:spLocks/>
              </p:cNvSpPr>
              <p:nvPr/>
            </p:nvSpPr>
            <p:spPr bwMode="auto">
              <a:xfrm>
                <a:off x="3734" y="1846"/>
                <a:ext cx="17" cy="11"/>
              </a:xfrm>
              <a:custGeom>
                <a:avLst/>
                <a:gdLst>
                  <a:gd name="T0" fmla="*/ 0 w 11"/>
                  <a:gd name="T1" fmla="*/ 4 h 7"/>
                  <a:gd name="T2" fmla="*/ 2 w 11"/>
                  <a:gd name="T3" fmla="*/ 7 h 7"/>
                  <a:gd name="T4" fmla="*/ 11 w 11"/>
                  <a:gd name="T5" fmla="*/ 4 h 7"/>
                  <a:gd name="T6" fmla="*/ 0 w 11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4"/>
                      <a:pt x="2" y="6"/>
                      <a:pt x="2" y="7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8" y="0"/>
                      <a:pt x="3" y="2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0" name="Freeform 172"/>
              <p:cNvSpPr>
                <a:spLocks/>
              </p:cNvSpPr>
              <p:nvPr/>
            </p:nvSpPr>
            <p:spPr bwMode="auto">
              <a:xfrm>
                <a:off x="3720" y="1832"/>
                <a:ext cx="8" cy="14"/>
              </a:xfrm>
              <a:custGeom>
                <a:avLst/>
                <a:gdLst>
                  <a:gd name="T0" fmla="*/ 2 w 5"/>
                  <a:gd name="T1" fmla="*/ 0 h 9"/>
                  <a:gd name="T2" fmla="*/ 5 w 5"/>
                  <a:gd name="T3" fmla="*/ 6 h 9"/>
                  <a:gd name="T4" fmla="*/ 0 w 5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4" y="2"/>
                      <a:pt x="5" y="4"/>
                      <a:pt x="5" y="6"/>
                    </a:cubicBezTo>
                    <a:cubicBezTo>
                      <a:pt x="2" y="9"/>
                      <a:pt x="1" y="3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1" name="Freeform 173"/>
              <p:cNvSpPr>
                <a:spLocks/>
              </p:cNvSpPr>
              <p:nvPr/>
            </p:nvSpPr>
            <p:spPr bwMode="auto">
              <a:xfrm>
                <a:off x="3669" y="1792"/>
                <a:ext cx="93" cy="36"/>
              </a:xfrm>
              <a:custGeom>
                <a:avLst/>
                <a:gdLst>
                  <a:gd name="T0" fmla="*/ 9 w 60"/>
                  <a:gd name="T1" fmla="*/ 7 h 23"/>
                  <a:gd name="T2" fmla="*/ 7 w 60"/>
                  <a:gd name="T3" fmla="*/ 23 h 23"/>
                  <a:gd name="T4" fmla="*/ 16 w 60"/>
                  <a:gd name="T5" fmla="*/ 19 h 23"/>
                  <a:gd name="T6" fmla="*/ 26 w 60"/>
                  <a:gd name="T7" fmla="*/ 15 h 23"/>
                  <a:gd name="T8" fmla="*/ 59 w 60"/>
                  <a:gd name="T9" fmla="*/ 11 h 23"/>
                  <a:gd name="T10" fmla="*/ 60 w 60"/>
                  <a:gd name="T11" fmla="*/ 5 h 23"/>
                  <a:gd name="T12" fmla="*/ 48 w 60"/>
                  <a:gd name="T13" fmla="*/ 5 h 23"/>
                  <a:gd name="T14" fmla="*/ 47 w 60"/>
                  <a:gd name="T15" fmla="*/ 1 h 23"/>
                  <a:gd name="T16" fmla="*/ 40 w 60"/>
                  <a:gd name="T17" fmla="*/ 6 h 23"/>
                  <a:gd name="T18" fmla="*/ 18 w 60"/>
                  <a:gd name="T19" fmla="*/ 14 h 23"/>
                  <a:gd name="T20" fmla="*/ 11 w 60"/>
                  <a:gd name="T21" fmla="*/ 14 h 23"/>
                  <a:gd name="T22" fmla="*/ 9 w 60"/>
                  <a:gd name="T2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23">
                    <a:moveTo>
                      <a:pt x="9" y="7"/>
                    </a:moveTo>
                    <a:cubicBezTo>
                      <a:pt x="7" y="10"/>
                      <a:pt x="0" y="23"/>
                      <a:pt x="7" y="23"/>
                    </a:cubicBezTo>
                    <a:cubicBezTo>
                      <a:pt x="10" y="23"/>
                      <a:pt x="14" y="19"/>
                      <a:pt x="16" y="19"/>
                    </a:cubicBezTo>
                    <a:cubicBezTo>
                      <a:pt x="20" y="18"/>
                      <a:pt x="23" y="17"/>
                      <a:pt x="26" y="15"/>
                    </a:cubicBezTo>
                    <a:cubicBezTo>
                      <a:pt x="36" y="11"/>
                      <a:pt x="48" y="5"/>
                      <a:pt x="59" y="11"/>
                    </a:cubicBezTo>
                    <a:cubicBezTo>
                      <a:pt x="60" y="9"/>
                      <a:pt x="60" y="7"/>
                      <a:pt x="60" y="5"/>
                    </a:cubicBezTo>
                    <a:cubicBezTo>
                      <a:pt x="58" y="5"/>
                      <a:pt x="51" y="9"/>
                      <a:pt x="48" y="5"/>
                    </a:cubicBezTo>
                    <a:cubicBezTo>
                      <a:pt x="47" y="4"/>
                      <a:pt x="50" y="1"/>
                      <a:pt x="47" y="1"/>
                    </a:cubicBezTo>
                    <a:cubicBezTo>
                      <a:pt x="45" y="0"/>
                      <a:pt x="42" y="5"/>
                      <a:pt x="40" y="6"/>
                    </a:cubicBezTo>
                    <a:cubicBezTo>
                      <a:pt x="34" y="11"/>
                      <a:pt x="26" y="13"/>
                      <a:pt x="18" y="14"/>
                    </a:cubicBezTo>
                    <a:cubicBezTo>
                      <a:pt x="16" y="14"/>
                      <a:pt x="12" y="15"/>
                      <a:pt x="11" y="14"/>
                    </a:cubicBezTo>
                    <a:cubicBezTo>
                      <a:pt x="9" y="13"/>
                      <a:pt x="10" y="10"/>
                      <a:pt x="9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2" name="Freeform 174"/>
              <p:cNvSpPr>
                <a:spLocks/>
              </p:cNvSpPr>
              <p:nvPr/>
            </p:nvSpPr>
            <p:spPr bwMode="auto">
              <a:xfrm>
                <a:off x="3689" y="1725"/>
                <a:ext cx="90" cy="46"/>
              </a:xfrm>
              <a:custGeom>
                <a:avLst/>
                <a:gdLst>
                  <a:gd name="T0" fmla="*/ 2 w 58"/>
                  <a:gd name="T1" fmla="*/ 14 h 30"/>
                  <a:gd name="T2" fmla="*/ 3 w 58"/>
                  <a:gd name="T3" fmla="*/ 27 h 30"/>
                  <a:gd name="T4" fmla="*/ 15 w 58"/>
                  <a:gd name="T5" fmla="*/ 19 h 30"/>
                  <a:gd name="T6" fmla="*/ 43 w 58"/>
                  <a:gd name="T7" fmla="*/ 6 h 30"/>
                  <a:gd name="T8" fmla="*/ 49 w 58"/>
                  <a:gd name="T9" fmla="*/ 11 h 30"/>
                  <a:gd name="T10" fmla="*/ 58 w 58"/>
                  <a:gd name="T11" fmla="*/ 10 h 30"/>
                  <a:gd name="T12" fmla="*/ 46 w 58"/>
                  <a:gd name="T13" fmla="*/ 8 h 30"/>
                  <a:gd name="T14" fmla="*/ 36 w 58"/>
                  <a:gd name="T15" fmla="*/ 1 h 30"/>
                  <a:gd name="T16" fmla="*/ 15 w 58"/>
                  <a:gd name="T17" fmla="*/ 9 h 30"/>
                  <a:gd name="T18" fmla="*/ 1 w 58"/>
                  <a:gd name="T1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0">
                    <a:moveTo>
                      <a:pt x="2" y="14"/>
                    </a:moveTo>
                    <a:cubicBezTo>
                      <a:pt x="1" y="16"/>
                      <a:pt x="0" y="26"/>
                      <a:pt x="3" y="27"/>
                    </a:cubicBezTo>
                    <a:cubicBezTo>
                      <a:pt x="7" y="30"/>
                      <a:pt x="13" y="21"/>
                      <a:pt x="15" y="19"/>
                    </a:cubicBezTo>
                    <a:cubicBezTo>
                      <a:pt x="23" y="14"/>
                      <a:pt x="34" y="4"/>
                      <a:pt x="43" y="6"/>
                    </a:cubicBezTo>
                    <a:cubicBezTo>
                      <a:pt x="45" y="9"/>
                      <a:pt x="44" y="11"/>
                      <a:pt x="49" y="11"/>
                    </a:cubicBezTo>
                    <a:cubicBezTo>
                      <a:pt x="52" y="12"/>
                      <a:pt x="57" y="13"/>
                      <a:pt x="58" y="10"/>
                    </a:cubicBezTo>
                    <a:cubicBezTo>
                      <a:pt x="56" y="6"/>
                      <a:pt x="49" y="12"/>
                      <a:pt x="46" y="8"/>
                    </a:cubicBezTo>
                    <a:cubicBezTo>
                      <a:pt x="43" y="3"/>
                      <a:pt x="43" y="0"/>
                      <a:pt x="36" y="1"/>
                    </a:cubicBezTo>
                    <a:cubicBezTo>
                      <a:pt x="29" y="2"/>
                      <a:pt x="22" y="6"/>
                      <a:pt x="15" y="9"/>
                    </a:cubicBezTo>
                    <a:cubicBezTo>
                      <a:pt x="10" y="11"/>
                      <a:pt x="5" y="9"/>
                      <a:pt x="1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3" name="Freeform 175"/>
              <p:cNvSpPr>
                <a:spLocks/>
              </p:cNvSpPr>
              <p:nvPr/>
            </p:nvSpPr>
            <p:spPr bwMode="auto">
              <a:xfrm>
                <a:off x="3697" y="1656"/>
                <a:ext cx="46" cy="38"/>
              </a:xfrm>
              <a:custGeom>
                <a:avLst/>
                <a:gdLst>
                  <a:gd name="T0" fmla="*/ 1 w 30"/>
                  <a:gd name="T1" fmla="*/ 15 h 25"/>
                  <a:gd name="T2" fmla="*/ 7 w 30"/>
                  <a:gd name="T3" fmla="*/ 23 h 25"/>
                  <a:gd name="T4" fmla="*/ 17 w 30"/>
                  <a:gd name="T5" fmla="*/ 15 h 25"/>
                  <a:gd name="T6" fmla="*/ 30 w 30"/>
                  <a:gd name="T7" fmla="*/ 4 h 25"/>
                  <a:gd name="T8" fmla="*/ 24 w 30"/>
                  <a:gd name="T9" fmla="*/ 0 h 25"/>
                  <a:gd name="T10" fmla="*/ 11 w 30"/>
                  <a:gd name="T11" fmla="*/ 11 h 25"/>
                  <a:gd name="T12" fmla="*/ 0 w 30"/>
                  <a:gd name="T1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" y="15"/>
                    </a:moveTo>
                    <a:cubicBezTo>
                      <a:pt x="1" y="19"/>
                      <a:pt x="1" y="25"/>
                      <a:pt x="7" y="23"/>
                    </a:cubicBezTo>
                    <a:cubicBezTo>
                      <a:pt x="10" y="22"/>
                      <a:pt x="14" y="18"/>
                      <a:pt x="17" y="15"/>
                    </a:cubicBezTo>
                    <a:cubicBezTo>
                      <a:pt x="20" y="12"/>
                      <a:pt x="29" y="8"/>
                      <a:pt x="30" y="4"/>
                    </a:cubicBezTo>
                    <a:cubicBezTo>
                      <a:pt x="28" y="3"/>
                      <a:pt x="26" y="2"/>
                      <a:pt x="24" y="0"/>
                    </a:cubicBezTo>
                    <a:cubicBezTo>
                      <a:pt x="20" y="4"/>
                      <a:pt x="16" y="8"/>
                      <a:pt x="11" y="11"/>
                    </a:cubicBezTo>
                    <a:cubicBezTo>
                      <a:pt x="9" y="13"/>
                      <a:pt x="1" y="14"/>
                      <a:pt x="0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4" name="Freeform 176"/>
              <p:cNvSpPr>
                <a:spLocks/>
              </p:cNvSpPr>
              <p:nvPr/>
            </p:nvSpPr>
            <p:spPr bwMode="auto">
              <a:xfrm>
                <a:off x="3755" y="1662"/>
                <a:ext cx="30" cy="12"/>
              </a:xfrm>
              <a:custGeom>
                <a:avLst/>
                <a:gdLst>
                  <a:gd name="T0" fmla="*/ 1 w 19"/>
                  <a:gd name="T1" fmla="*/ 2 h 8"/>
                  <a:gd name="T2" fmla="*/ 8 w 19"/>
                  <a:gd name="T3" fmla="*/ 7 h 8"/>
                  <a:gd name="T4" fmla="*/ 19 w 19"/>
                  <a:gd name="T5" fmla="*/ 2 h 8"/>
                  <a:gd name="T6" fmla="*/ 9 w 19"/>
                  <a:gd name="T7" fmla="*/ 2 h 8"/>
                  <a:gd name="T8" fmla="*/ 0 w 1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" y="2"/>
                    </a:moveTo>
                    <a:cubicBezTo>
                      <a:pt x="3" y="5"/>
                      <a:pt x="4" y="8"/>
                      <a:pt x="8" y="7"/>
                    </a:cubicBezTo>
                    <a:cubicBezTo>
                      <a:pt x="12" y="7"/>
                      <a:pt x="15" y="3"/>
                      <a:pt x="19" y="2"/>
                    </a:cubicBezTo>
                    <a:cubicBezTo>
                      <a:pt x="16" y="0"/>
                      <a:pt x="12" y="2"/>
                      <a:pt x="9" y="2"/>
                    </a:cubicBezTo>
                    <a:cubicBezTo>
                      <a:pt x="7" y="2"/>
                      <a:pt x="2" y="0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5" name="Freeform 177"/>
              <p:cNvSpPr>
                <a:spLocks/>
              </p:cNvSpPr>
              <p:nvPr/>
            </p:nvSpPr>
            <p:spPr bwMode="auto">
              <a:xfrm>
                <a:off x="3709" y="1574"/>
                <a:ext cx="51" cy="43"/>
              </a:xfrm>
              <a:custGeom>
                <a:avLst/>
                <a:gdLst>
                  <a:gd name="T0" fmla="*/ 2 w 33"/>
                  <a:gd name="T1" fmla="*/ 10 h 28"/>
                  <a:gd name="T2" fmla="*/ 9 w 33"/>
                  <a:gd name="T3" fmla="*/ 20 h 28"/>
                  <a:gd name="T4" fmla="*/ 27 w 33"/>
                  <a:gd name="T5" fmla="*/ 10 h 28"/>
                  <a:gd name="T6" fmla="*/ 32 w 33"/>
                  <a:gd name="T7" fmla="*/ 5 h 28"/>
                  <a:gd name="T8" fmla="*/ 25 w 33"/>
                  <a:gd name="T9" fmla="*/ 1 h 28"/>
                  <a:gd name="T10" fmla="*/ 4 w 33"/>
                  <a:gd name="T11" fmla="*/ 11 h 28"/>
                  <a:gd name="T12" fmla="*/ 2 w 33"/>
                  <a:gd name="T1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8">
                    <a:moveTo>
                      <a:pt x="2" y="10"/>
                    </a:moveTo>
                    <a:cubicBezTo>
                      <a:pt x="0" y="16"/>
                      <a:pt x="1" y="28"/>
                      <a:pt x="9" y="20"/>
                    </a:cubicBezTo>
                    <a:cubicBezTo>
                      <a:pt x="14" y="16"/>
                      <a:pt x="21" y="12"/>
                      <a:pt x="27" y="10"/>
                    </a:cubicBezTo>
                    <a:cubicBezTo>
                      <a:pt x="30" y="9"/>
                      <a:pt x="33" y="9"/>
                      <a:pt x="32" y="5"/>
                    </a:cubicBezTo>
                    <a:cubicBezTo>
                      <a:pt x="32" y="1"/>
                      <a:pt x="28" y="0"/>
                      <a:pt x="25" y="1"/>
                    </a:cubicBezTo>
                    <a:cubicBezTo>
                      <a:pt x="18" y="5"/>
                      <a:pt x="13" y="11"/>
                      <a:pt x="4" y="11"/>
                    </a:cubicBezTo>
                    <a:cubicBezTo>
                      <a:pt x="3" y="11"/>
                      <a:pt x="3" y="11"/>
                      <a:pt x="2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6" name="Freeform 178"/>
              <p:cNvSpPr>
                <a:spLocks/>
              </p:cNvSpPr>
              <p:nvPr/>
            </p:nvSpPr>
            <p:spPr bwMode="auto">
              <a:xfrm>
                <a:off x="3765" y="1579"/>
                <a:ext cx="12" cy="11"/>
              </a:xfrm>
              <a:custGeom>
                <a:avLst/>
                <a:gdLst>
                  <a:gd name="T0" fmla="*/ 1 w 8"/>
                  <a:gd name="T1" fmla="*/ 0 h 7"/>
                  <a:gd name="T2" fmla="*/ 0 w 8"/>
                  <a:gd name="T3" fmla="*/ 6 h 7"/>
                  <a:gd name="T4" fmla="*/ 7 w 8"/>
                  <a:gd name="T5" fmla="*/ 4 h 7"/>
                  <a:gd name="T6" fmla="*/ 1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7"/>
                      <a:pt x="7" y="7"/>
                      <a:pt x="7" y="4"/>
                    </a:cubicBezTo>
                    <a:cubicBezTo>
                      <a:pt x="8" y="1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7" name="Freeform 179"/>
              <p:cNvSpPr>
                <a:spLocks/>
              </p:cNvSpPr>
              <p:nvPr/>
            </p:nvSpPr>
            <p:spPr bwMode="auto">
              <a:xfrm>
                <a:off x="3705" y="1491"/>
                <a:ext cx="47" cy="48"/>
              </a:xfrm>
              <a:custGeom>
                <a:avLst/>
                <a:gdLst>
                  <a:gd name="T0" fmla="*/ 0 w 31"/>
                  <a:gd name="T1" fmla="*/ 20 h 31"/>
                  <a:gd name="T2" fmla="*/ 3 w 31"/>
                  <a:gd name="T3" fmla="*/ 31 h 31"/>
                  <a:gd name="T4" fmla="*/ 10 w 31"/>
                  <a:gd name="T5" fmla="*/ 23 h 31"/>
                  <a:gd name="T6" fmla="*/ 16 w 31"/>
                  <a:gd name="T7" fmla="*/ 17 h 31"/>
                  <a:gd name="T8" fmla="*/ 30 w 31"/>
                  <a:gd name="T9" fmla="*/ 11 h 31"/>
                  <a:gd name="T10" fmla="*/ 25 w 31"/>
                  <a:gd name="T11" fmla="*/ 5 h 31"/>
                  <a:gd name="T12" fmla="*/ 19 w 31"/>
                  <a:gd name="T13" fmla="*/ 6 h 31"/>
                  <a:gd name="T14" fmla="*/ 11 w 31"/>
                  <a:gd name="T15" fmla="*/ 14 h 31"/>
                  <a:gd name="T16" fmla="*/ 1 w 31"/>
                  <a:gd name="T17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0" y="20"/>
                    </a:moveTo>
                    <a:cubicBezTo>
                      <a:pt x="2" y="22"/>
                      <a:pt x="2" y="27"/>
                      <a:pt x="3" y="31"/>
                    </a:cubicBezTo>
                    <a:cubicBezTo>
                      <a:pt x="6" y="31"/>
                      <a:pt x="8" y="25"/>
                      <a:pt x="10" y="23"/>
                    </a:cubicBezTo>
                    <a:cubicBezTo>
                      <a:pt x="12" y="20"/>
                      <a:pt x="14" y="19"/>
                      <a:pt x="16" y="17"/>
                    </a:cubicBezTo>
                    <a:cubicBezTo>
                      <a:pt x="20" y="14"/>
                      <a:pt x="25" y="10"/>
                      <a:pt x="30" y="11"/>
                    </a:cubicBezTo>
                    <a:cubicBezTo>
                      <a:pt x="31" y="8"/>
                      <a:pt x="27" y="6"/>
                      <a:pt x="25" y="5"/>
                    </a:cubicBezTo>
                    <a:cubicBezTo>
                      <a:pt x="21" y="2"/>
                      <a:pt x="20" y="0"/>
                      <a:pt x="19" y="6"/>
                    </a:cubicBezTo>
                    <a:cubicBezTo>
                      <a:pt x="18" y="10"/>
                      <a:pt x="15" y="11"/>
                      <a:pt x="11" y="14"/>
                    </a:cubicBezTo>
                    <a:cubicBezTo>
                      <a:pt x="8" y="17"/>
                      <a:pt x="5" y="21"/>
                      <a:pt x="1" y="2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8" name="Freeform 180"/>
              <p:cNvSpPr>
                <a:spLocks/>
              </p:cNvSpPr>
              <p:nvPr/>
            </p:nvSpPr>
            <p:spPr bwMode="auto">
              <a:xfrm>
                <a:off x="3706" y="1422"/>
                <a:ext cx="36" cy="40"/>
              </a:xfrm>
              <a:custGeom>
                <a:avLst/>
                <a:gdLst>
                  <a:gd name="T0" fmla="*/ 0 w 23"/>
                  <a:gd name="T1" fmla="*/ 17 h 26"/>
                  <a:gd name="T2" fmla="*/ 5 w 23"/>
                  <a:gd name="T3" fmla="*/ 24 h 26"/>
                  <a:gd name="T4" fmla="*/ 12 w 23"/>
                  <a:gd name="T5" fmla="*/ 15 h 26"/>
                  <a:gd name="T6" fmla="*/ 21 w 23"/>
                  <a:gd name="T7" fmla="*/ 9 h 26"/>
                  <a:gd name="T8" fmla="*/ 20 w 23"/>
                  <a:gd name="T9" fmla="*/ 0 h 26"/>
                  <a:gd name="T10" fmla="*/ 11 w 23"/>
                  <a:gd name="T11" fmla="*/ 11 h 26"/>
                  <a:gd name="T12" fmla="*/ 0 w 23"/>
                  <a:gd name="T1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6">
                    <a:moveTo>
                      <a:pt x="0" y="17"/>
                    </a:moveTo>
                    <a:cubicBezTo>
                      <a:pt x="0" y="20"/>
                      <a:pt x="2" y="26"/>
                      <a:pt x="5" y="24"/>
                    </a:cubicBezTo>
                    <a:cubicBezTo>
                      <a:pt x="7" y="23"/>
                      <a:pt x="10" y="17"/>
                      <a:pt x="12" y="15"/>
                    </a:cubicBezTo>
                    <a:cubicBezTo>
                      <a:pt x="15" y="13"/>
                      <a:pt x="19" y="12"/>
                      <a:pt x="21" y="9"/>
                    </a:cubicBezTo>
                    <a:cubicBezTo>
                      <a:pt x="23" y="7"/>
                      <a:pt x="21" y="3"/>
                      <a:pt x="20" y="0"/>
                    </a:cubicBezTo>
                    <a:cubicBezTo>
                      <a:pt x="17" y="0"/>
                      <a:pt x="13" y="9"/>
                      <a:pt x="11" y="11"/>
                    </a:cubicBezTo>
                    <a:cubicBezTo>
                      <a:pt x="8" y="14"/>
                      <a:pt x="4" y="16"/>
                      <a:pt x="0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9" name="Freeform 181"/>
              <p:cNvSpPr>
                <a:spLocks/>
              </p:cNvSpPr>
              <p:nvPr/>
            </p:nvSpPr>
            <p:spPr bwMode="auto">
              <a:xfrm>
                <a:off x="3697" y="1345"/>
                <a:ext cx="49" cy="45"/>
              </a:xfrm>
              <a:custGeom>
                <a:avLst/>
                <a:gdLst>
                  <a:gd name="T0" fmla="*/ 2 w 32"/>
                  <a:gd name="T1" fmla="*/ 21 h 29"/>
                  <a:gd name="T2" fmla="*/ 9 w 32"/>
                  <a:gd name="T3" fmla="*/ 25 h 29"/>
                  <a:gd name="T4" fmla="*/ 18 w 32"/>
                  <a:gd name="T5" fmla="*/ 15 h 29"/>
                  <a:gd name="T6" fmla="*/ 23 w 32"/>
                  <a:gd name="T7" fmla="*/ 12 h 29"/>
                  <a:gd name="T8" fmla="*/ 29 w 32"/>
                  <a:gd name="T9" fmla="*/ 11 h 29"/>
                  <a:gd name="T10" fmla="*/ 27 w 32"/>
                  <a:gd name="T11" fmla="*/ 0 h 29"/>
                  <a:gd name="T12" fmla="*/ 21 w 32"/>
                  <a:gd name="T13" fmla="*/ 7 h 29"/>
                  <a:gd name="T14" fmla="*/ 15 w 32"/>
                  <a:gd name="T15" fmla="*/ 13 h 29"/>
                  <a:gd name="T16" fmla="*/ 9 w 32"/>
                  <a:gd name="T17" fmla="*/ 18 h 29"/>
                  <a:gd name="T18" fmla="*/ 2 w 32"/>
                  <a:gd name="T1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9">
                    <a:moveTo>
                      <a:pt x="2" y="21"/>
                    </a:moveTo>
                    <a:cubicBezTo>
                      <a:pt x="3" y="25"/>
                      <a:pt x="5" y="29"/>
                      <a:pt x="9" y="25"/>
                    </a:cubicBezTo>
                    <a:cubicBezTo>
                      <a:pt x="12" y="22"/>
                      <a:pt x="14" y="18"/>
                      <a:pt x="18" y="15"/>
                    </a:cubicBezTo>
                    <a:cubicBezTo>
                      <a:pt x="19" y="14"/>
                      <a:pt x="21" y="13"/>
                      <a:pt x="23" y="12"/>
                    </a:cubicBezTo>
                    <a:cubicBezTo>
                      <a:pt x="24" y="12"/>
                      <a:pt x="29" y="11"/>
                      <a:pt x="29" y="11"/>
                    </a:cubicBezTo>
                    <a:cubicBezTo>
                      <a:pt x="32" y="8"/>
                      <a:pt x="29" y="1"/>
                      <a:pt x="27" y="0"/>
                    </a:cubicBezTo>
                    <a:cubicBezTo>
                      <a:pt x="24" y="2"/>
                      <a:pt x="23" y="5"/>
                      <a:pt x="21" y="7"/>
                    </a:cubicBezTo>
                    <a:cubicBezTo>
                      <a:pt x="19" y="9"/>
                      <a:pt x="17" y="10"/>
                      <a:pt x="15" y="13"/>
                    </a:cubicBezTo>
                    <a:cubicBezTo>
                      <a:pt x="12" y="15"/>
                      <a:pt x="12" y="17"/>
                      <a:pt x="9" y="18"/>
                    </a:cubicBezTo>
                    <a:cubicBezTo>
                      <a:pt x="7" y="19"/>
                      <a:pt x="0" y="18"/>
                      <a:pt x="2" y="2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0" name="Freeform 182"/>
              <p:cNvSpPr>
                <a:spLocks/>
              </p:cNvSpPr>
              <p:nvPr/>
            </p:nvSpPr>
            <p:spPr bwMode="auto">
              <a:xfrm>
                <a:off x="3703" y="1268"/>
                <a:ext cx="43" cy="47"/>
              </a:xfrm>
              <a:custGeom>
                <a:avLst/>
                <a:gdLst>
                  <a:gd name="T0" fmla="*/ 0 w 28"/>
                  <a:gd name="T1" fmla="*/ 19 h 30"/>
                  <a:gd name="T2" fmla="*/ 2 w 28"/>
                  <a:gd name="T3" fmla="*/ 30 h 30"/>
                  <a:gd name="T4" fmla="*/ 15 w 28"/>
                  <a:gd name="T5" fmla="*/ 15 h 30"/>
                  <a:gd name="T6" fmla="*/ 26 w 28"/>
                  <a:gd name="T7" fmla="*/ 6 h 30"/>
                  <a:gd name="T8" fmla="*/ 21 w 28"/>
                  <a:gd name="T9" fmla="*/ 1 h 30"/>
                  <a:gd name="T10" fmla="*/ 16 w 28"/>
                  <a:gd name="T11" fmla="*/ 10 h 30"/>
                  <a:gd name="T12" fmla="*/ 2 w 28"/>
                  <a:gd name="T13" fmla="*/ 20 h 30"/>
                  <a:gd name="T14" fmla="*/ 1 w 28"/>
                  <a:gd name="T1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0" y="19"/>
                    </a:moveTo>
                    <a:cubicBezTo>
                      <a:pt x="0" y="22"/>
                      <a:pt x="0" y="29"/>
                      <a:pt x="2" y="30"/>
                    </a:cubicBezTo>
                    <a:cubicBezTo>
                      <a:pt x="6" y="24"/>
                      <a:pt x="9" y="19"/>
                      <a:pt x="15" y="15"/>
                    </a:cubicBezTo>
                    <a:cubicBezTo>
                      <a:pt x="19" y="12"/>
                      <a:pt x="28" y="13"/>
                      <a:pt x="26" y="6"/>
                    </a:cubicBezTo>
                    <a:cubicBezTo>
                      <a:pt x="26" y="4"/>
                      <a:pt x="24" y="0"/>
                      <a:pt x="21" y="1"/>
                    </a:cubicBezTo>
                    <a:cubicBezTo>
                      <a:pt x="20" y="2"/>
                      <a:pt x="18" y="8"/>
                      <a:pt x="16" y="10"/>
                    </a:cubicBezTo>
                    <a:cubicBezTo>
                      <a:pt x="14" y="13"/>
                      <a:pt x="5" y="23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1" name="Freeform 183"/>
              <p:cNvSpPr>
                <a:spLocks/>
              </p:cNvSpPr>
              <p:nvPr/>
            </p:nvSpPr>
            <p:spPr bwMode="auto">
              <a:xfrm>
                <a:off x="3705" y="1193"/>
                <a:ext cx="40" cy="39"/>
              </a:xfrm>
              <a:custGeom>
                <a:avLst/>
                <a:gdLst>
                  <a:gd name="T0" fmla="*/ 3 w 26"/>
                  <a:gd name="T1" fmla="*/ 14 h 25"/>
                  <a:gd name="T2" fmla="*/ 5 w 26"/>
                  <a:gd name="T3" fmla="*/ 22 h 25"/>
                  <a:gd name="T4" fmla="*/ 15 w 26"/>
                  <a:gd name="T5" fmla="*/ 14 h 25"/>
                  <a:gd name="T6" fmla="*/ 25 w 26"/>
                  <a:gd name="T7" fmla="*/ 8 h 25"/>
                  <a:gd name="T8" fmla="*/ 18 w 26"/>
                  <a:gd name="T9" fmla="*/ 1 h 25"/>
                  <a:gd name="T10" fmla="*/ 12 w 26"/>
                  <a:gd name="T11" fmla="*/ 12 h 25"/>
                  <a:gd name="T12" fmla="*/ 3 w 26"/>
                  <a:gd name="T1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3" y="14"/>
                    </a:moveTo>
                    <a:cubicBezTo>
                      <a:pt x="3" y="17"/>
                      <a:pt x="0" y="25"/>
                      <a:pt x="5" y="22"/>
                    </a:cubicBezTo>
                    <a:cubicBezTo>
                      <a:pt x="9" y="20"/>
                      <a:pt x="12" y="16"/>
                      <a:pt x="15" y="14"/>
                    </a:cubicBezTo>
                    <a:cubicBezTo>
                      <a:pt x="17" y="12"/>
                      <a:pt x="24" y="10"/>
                      <a:pt x="25" y="8"/>
                    </a:cubicBezTo>
                    <a:cubicBezTo>
                      <a:pt x="26" y="6"/>
                      <a:pt x="20" y="0"/>
                      <a:pt x="18" y="1"/>
                    </a:cubicBezTo>
                    <a:cubicBezTo>
                      <a:pt x="16" y="5"/>
                      <a:pt x="16" y="9"/>
                      <a:pt x="12" y="12"/>
                    </a:cubicBezTo>
                    <a:cubicBezTo>
                      <a:pt x="10" y="14"/>
                      <a:pt x="5" y="19"/>
                      <a:pt x="3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2" name="Freeform 184"/>
              <p:cNvSpPr>
                <a:spLocks/>
              </p:cNvSpPr>
              <p:nvPr/>
            </p:nvSpPr>
            <p:spPr bwMode="auto">
              <a:xfrm>
                <a:off x="3725" y="1112"/>
                <a:ext cx="44" cy="18"/>
              </a:xfrm>
              <a:custGeom>
                <a:avLst/>
                <a:gdLst>
                  <a:gd name="T0" fmla="*/ 3 w 29"/>
                  <a:gd name="T1" fmla="*/ 4 h 12"/>
                  <a:gd name="T2" fmla="*/ 4 w 29"/>
                  <a:gd name="T3" fmla="*/ 12 h 12"/>
                  <a:gd name="T4" fmla="*/ 11 w 29"/>
                  <a:gd name="T5" fmla="*/ 6 h 12"/>
                  <a:gd name="T6" fmla="*/ 19 w 29"/>
                  <a:gd name="T7" fmla="*/ 3 h 12"/>
                  <a:gd name="T8" fmla="*/ 24 w 29"/>
                  <a:gd name="T9" fmla="*/ 8 h 12"/>
                  <a:gd name="T10" fmla="*/ 19 w 29"/>
                  <a:gd name="T11" fmla="*/ 0 h 12"/>
                  <a:gd name="T12" fmla="*/ 6 w 29"/>
                  <a:gd name="T13" fmla="*/ 5 h 12"/>
                  <a:gd name="T14" fmla="*/ 6 w 29"/>
                  <a:gd name="T15" fmla="*/ 3 h 12"/>
                  <a:gd name="T16" fmla="*/ 4 w 29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3" y="4"/>
                    </a:moveTo>
                    <a:cubicBezTo>
                      <a:pt x="2" y="6"/>
                      <a:pt x="0" y="12"/>
                      <a:pt x="4" y="12"/>
                    </a:cubicBezTo>
                    <a:cubicBezTo>
                      <a:pt x="6" y="12"/>
                      <a:pt x="10" y="7"/>
                      <a:pt x="11" y="6"/>
                    </a:cubicBezTo>
                    <a:cubicBezTo>
                      <a:pt x="13" y="5"/>
                      <a:pt x="16" y="3"/>
                      <a:pt x="19" y="3"/>
                    </a:cubicBezTo>
                    <a:cubicBezTo>
                      <a:pt x="23" y="2"/>
                      <a:pt x="22" y="4"/>
                      <a:pt x="24" y="8"/>
                    </a:cubicBezTo>
                    <a:cubicBezTo>
                      <a:pt x="29" y="6"/>
                      <a:pt x="24" y="0"/>
                      <a:pt x="19" y="0"/>
                    </a:cubicBezTo>
                    <a:cubicBezTo>
                      <a:pt x="15" y="1"/>
                      <a:pt x="11" y="6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3" name="Freeform 185"/>
              <p:cNvSpPr>
                <a:spLocks/>
              </p:cNvSpPr>
              <p:nvPr/>
            </p:nvSpPr>
            <p:spPr bwMode="auto">
              <a:xfrm>
                <a:off x="3762" y="1023"/>
                <a:ext cx="30" cy="24"/>
              </a:xfrm>
              <a:custGeom>
                <a:avLst/>
                <a:gdLst>
                  <a:gd name="T0" fmla="*/ 1 w 20"/>
                  <a:gd name="T1" fmla="*/ 10 h 16"/>
                  <a:gd name="T2" fmla="*/ 0 w 20"/>
                  <a:gd name="T3" fmla="*/ 15 h 16"/>
                  <a:gd name="T4" fmla="*/ 9 w 20"/>
                  <a:gd name="T5" fmla="*/ 9 h 16"/>
                  <a:gd name="T6" fmla="*/ 17 w 20"/>
                  <a:gd name="T7" fmla="*/ 11 h 16"/>
                  <a:gd name="T8" fmla="*/ 13 w 20"/>
                  <a:gd name="T9" fmla="*/ 4 h 16"/>
                  <a:gd name="T10" fmla="*/ 1 w 20"/>
                  <a:gd name="T1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1" y="10"/>
                    </a:moveTo>
                    <a:cubicBezTo>
                      <a:pt x="0" y="12"/>
                      <a:pt x="0" y="13"/>
                      <a:pt x="0" y="15"/>
                    </a:cubicBezTo>
                    <a:cubicBezTo>
                      <a:pt x="3" y="16"/>
                      <a:pt x="6" y="10"/>
                      <a:pt x="9" y="9"/>
                    </a:cubicBezTo>
                    <a:cubicBezTo>
                      <a:pt x="14" y="7"/>
                      <a:pt x="14" y="11"/>
                      <a:pt x="17" y="11"/>
                    </a:cubicBezTo>
                    <a:cubicBezTo>
                      <a:pt x="18" y="7"/>
                      <a:pt x="20" y="0"/>
                      <a:pt x="13" y="4"/>
                    </a:cubicBezTo>
                    <a:cubicBezTo>
                      <a:pt x="10" y="5"/>
                      <a:pt x="5" y="11"/>
                      <a:pt x="1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4" name="Freeform 186"/>
              <p:cNvSpPr>
                <a:spLocks/>
              </p:cNvSpPr>
              <p:nvPr/>
            </p:nvSpPr>
            <p:spPr bwMode="auto">
              <a:xfrm>
                <a:off x="3791" y="978"/>
                <a:ext cx="34" cy="14"/>
              </a:xfrm>
              <a:custGeom>
                <a:avLst/>
                <a:gdLst>
                  <a:gd name="T0" fmla="*/ 2 w 22"/>
                  <a:gd name="T1" fmla="*/ 2 h 9"/>
                  <a:gd name="T2" fmla="*/ 0 w 22"/>
                  <a:gd name="T3" fmla="*/ 6 h 9"/>
                  <a:gd name="T4" fmla="*/ 11 w 22"/>
                  <a:gd name="T5" fmla="*/ 4 h 9"/>
                  <a:gd name="T6" fmla="*/ 17 w 22"/>
                  <a:gd name="T7" fmla="*/ 9 h 9"/>
                  <a:gd name="T8" fmla="*/ 13 w 22"/>
                  <a:gd name="T9" fmla="*/ 1 h 9"/>
                  <a:gd name="T10" fmla="*/ 7 w 22"/>
                  <a:gd name="T11" fmla="*/ 1 h 9"/>
                  <a:gd name="T12" fmla="*/ 1 w 22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2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3" y="6"/>
                      <a:pt x="7" y="4"/>
                      <a:pt x="11" y="4"/>
                    </a:cubicBezTo>
                    <a:cubicBezTo>
                      <a:pt x="16" y="4"/>
                      <a:pt x="16" y="5"/>
                      <a:pt x="17" y="9"/>
                    </a:cubicBezTo>
                    <a:cubicBezTo>
                      <a:pt x="22" y="6"/>
                      <a:pt x="18" y="0"/>
                      <a:pt x="13" y="1"/>
                    </a:cubicBezTo>
                    <a:cubicBezTo>
                      <a:pt x="11" y="1"/>
                      <a:pt x="9" y="2"/>
                      <a:pt x="7" y="1"/>
                    </a:cubicBezTo>
                    <a:cubicBezTo>
                      <a:pt x="5" y="1"/>
                      <a:pt x="3" y="0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5" name="Freeform 187"/>
              <p:cNvSpPr>
                <a:spLocks/>
              </p:cNvSpPr>
              <p:nvPr/>
            </p:nvSpPr>
            <p:spPr bwMode="auto">
              <a:xfrm>
                <a:off x="3820" y="943"/>
                <a:ext cx="39" cy="18"/>
              </a:xfrm>
              <a:custGeom>
                <a:avLst/>
                <a:gdLst>
                  <a:gd name="T0" fmla="*/ 2 w 25"/>
                  <a:gd name="T1" fmla="*/ 1 h 12"/>
                  <a:gd name="T2" fmla="*/ 0 w 25"/>
                  <a:gd name="T3" fmla="*/ 6 h 12"/>
                  <a:gd name="T4" fmla="*/ 5 w 25"/>
                  <a:gd name="T5" fmla="*/ 3 h 12"/>
                  <a:gd name="T6" fmla="*/ 12 w 25"/>
                  <a:gd name="T7" fmla="*/ 3 h 12"/>
                  <a:gd name="T8" fmla="*/ 15 w 25"/>
                  <a:gd name="T9" fmla="*/ 8 h 12"/>
                  <a:gd name="T10" fmla="*/ 16 w 25"/>
                  <a:gd name="T11" fmla="*/ 11 h 12"/>
                  <a:gd name="T12" fmla="*/ 18 w 25"/>
                  <a:gd name="T13" fmla="*/ 9 h 12"/>
                  <a:gd name="T14" fmla="*/ 25 w 25"/>
                  <a:gd name="T15" fmla="*/ 6 h 12"/>
                  <a:gd name="T16" fmla="*/ 18 w 25"/>
                  <a:gd name="T17" fmla="*/ 6 h 12"/>
                  <a:gd name="T18" fmla="*/ 15 w 25"/>
                  <a:gd name="T19" fmla="*/ 2 h 12"/>
                  <a:gd name="T20" fmla="*/ 11 w 25"/>
                  <a:gd name="T21" fmla="*/ 0 h 12"/>
                  <a:gd name="T22" fmla="*/ 5 w 25"/>
                  <a:gd name="T23" fmla="*/ 1 h 12"/>
                  <a:gd name="T24" fmla="*/ 2 w 25"/>
                  <a:gd name="T2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2">
                    <a:moveTo>
                      <a:pt x="2" y="1"/>
                    </a:moveTo>
                    <a:cubicBezTo>
                      <a:pt x="2" y="3"/>
                      <a:pt x="0" y="4"/>
                      <a:pt x="0" y="6"/>
                    </a:cubicBezTo>
                    <a:cubicBezTo>
                      <a:pt x="2" y="8"/>
                      <a:pt x="4" y="4"/>
                      <a:pt x="5" y="3"/>
                    </a:cubicBezTo>
                    <a:cubicBezTo>
                      <a:pt x="7" y="1"/>
                      <a:pt x="10" y="1"/>
                      <a:pt x="12" y="3"/>
                    </a:cubicBezTo>
                    <a:cubicBezTo>
                      <a:pt x="14" y="4"/>
                      <a:pt x="14" y="6"/>
                      <a:pt x="15" y="8"/>
                    </a:cubicBezTo>
                    <a:cubicBezTo>
                      <a:pt x="15" y="9"/>
                      <a:pt x="15" y="10"/>
                      <a:pt x="16" y="11"/>
                    </a:cubicBezTo>
                    <a:cubicBezTo>
                      <a:pt x="17" y="12"/>
                      <a:pt x="18" y="10"/>
                      <a:pt x="18" y="9"/>
                    </a:cubicBezTo>
                    <a:cubicBezTo>
                      <a:pt x="20" y="8"/>
                      <a:pt x="22" y="6"/>
                      <a:pt x="25" y="6"/>
                    </a:cubicBezTo>
                    <a:cubicBezTo>
                      <a:pt x="23" y="5"/>
                      <a:pt x="20" y="7"/>
                      <a:pt x="18" y="6"/>
                    </a:cubicBezTo>
                    <a:cubicBezTo>
                      <a:pt x="17" y="5"/>
                      <a:pt x="16" y="3"/>
                      <a:pt x="15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4" y="1"/>
                      <a:pt x="3" y="0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6" name="Freeform 188"/>
              <p:cNvSpPr>
                <a:spLocks/>
              </p:cNvSpPr>
              <p:nvPr/>
            </p:nvSpPr>
            <p:spPr bwMode="auto">
              <a:xfrm>
                <a:off x="3839" y="917"/>
                <a:ext cx="46" cy="7"/>
              </a:xfrm>
              <a:custGeom>
                <a:avLst/>
                <a:gdLst>
                  <a:gd name="T0" fmla="*/ 3 w 30"/>
                  <a:gd name="T1" fmla="*/ 0 h 5"/>
                  <a:gd name="T2" fmla="*/ 0 w 30"/>
                  <a:gd name="T3" fmla="*/ 3 h 5"/>
                  <a:gd name="T4" fmla="*/ 2 w 30"/>
                  <a:gd name="T5" fmla="*/ 5 h 5"/>
                  <a:gd name="T6" fmla="*/ 5 w 30"/>
                  <a:gd name="T7" fmla="*/ 4 h 5"/>
                  <a:gd name="T8" fmla="*/ 11 w 30"/>
                  <a:gd name="T9" fmla="*/ 3 h 5"/>
                  <a:gd name="T10" fmla="*/ 22 w 30"/>
                  <a:gd name="T11" fmla="*/ 2 h 5"/>
                  <a:gd name="T12" fmla="*/ 26 w 30"/>
                  <a:gd name="T13" fmla="*/ 2 h 5"/>
                  <a:gd name="T14" fmla="*/ 30 w 30"/>
                  <a:gd name="T15" fmla="*/ 2 h 5"/>
                  <a:gd name="T16" fmla="*/ 28 w 30"/>
                  <a:gd name="T17" fmla="*/ 1 h 5"/>
                  <a:gd name="T18" fmla="*/ 25 w 30"/>
                  <a:gd name="T19" fmla="*/ 0 h 5"/>
                  <a:gd name="T20" fmla="*/ 14 w 30"/>
                  <a:gd name="T21" fmla="*/ 2 h 5"/>
                  <a:gd name="T22" fmla="*/ 7 w 30"/>
                  <a:gd name="T23" fmla="*/ 2 h 5"/>
                  <a:gd name="T24" fmla="*/ 4 w 30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5">
                    <a:moveTo>
                      <a:pt x="3" y="0"/>
                    </a:moveTo>
                    <a:cubicBezTo>
                      <a:pt x="2" y="1"/>
                      <a:pt x="1" y="1"/>
                      <a:pt x="0" y="3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7" y="4"/>
                      <a:pt x="9" y="3"/>
                      <a:pt x="11" y="3"/>
                    </a:cubicBezTo>
                    <a:cubicBezTo>
                      <a:pt x="15" y="3"/>
                      <a:pt x="18" y="2"/>
                      <a:pt x="22" y="2"/>
                    </a:cubicBezTo>
                    <a:cubicBezTo>
                      <a:pt x="23" y="2"/>
                      <a:pt x="25" y="2"/>
                      <a:pt x="26" y="2"/>
                    </a:cubicBezTo>
                    <a:cubicBezTo>
                      <a:pt x="27" y="2"/>
                      <a:pt x="29" y="2"/>
                      <a:pt x="30" y="2"/>
                    </a:cubicBezTo>
                    <a:cubicBezTo>
                      <a:pt x="29" y="2"/>
                      <a:pt x="29" y="1"/>
                      <a:pt x="28" y="1"/>
                    </a:cubicBezTo>
                    <a:cubicBezTo>
                      <a:pt x="27" y="1"/>
                      <a:pt x="26" y="0"/>
                      <a:pt x="25" y="0"/>
                    </a:cubicBezTo>
                    <a:cubicBezTo>
                      <a:pt x="22" y="0"/>
                      <a:pt x="18" y="1"/>
                      <a:pt x="14" y="2"/>
                    </a:cubicBezTo>
                    <a:cubicBezTo>
                      <a:pt x="12" y="2"/>
                      <a:pt x="9" y="3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7" name="Freeform 189"/>
              <p:cNvSpPr>
                <a:spLocks/>
              </p:cNvSpPr>
              <p:nvPr/>
            </p:nvSpPr>
            <p:spPr bwMode="auto">
              <a:xfrm>
                <a:off x="3855" y="889"/>
                <a:ext cx="45" cy="11"/>
              </a:xfrm>
              <a:custGeom>
                <a:avLst/>
                <a:gdLst>
                  <a:gd name="T0" fmla="*/ 3 w 29"/>
                  <a:gd name="T1" fmla="*/ 1 h 7"/>
                  <a:gd name="T2" fmla="*/ 0 w 29"/>
                  <a:gd name="T3" fmla="*/ 5 h 7"/>
                  <a:gd name="T4" fmla="*/ 7 w 29"/>
                  <a:gd name="T5" fmla="*/ 4 h 7"/>
                  <a:gd name="T6" fmla="*/ 18 w 29"/>
                  <a:gd name="T7" fmla="*/ 2 h 7"/>
                  <a:gd name="T8" fmla="*/ 24 w 29"/>
                  <a:gd name="T9" fmla="*/ 2 h 7"/>
                  <a:gd name="T10" fmla="*/ 29 w 29"/>
                  <a:gd name="T11" fmla="*/ 2 h 7"/>
                  <a:gd name="T12" fmla="*/ 21 w 29"/>
                  <a:gd name="T13" fmla="*/ 0 h 7"/>
                  <a:gd name="T14" fmla="*/ 11 w 29"/>
                  <a:gd name="T15" fmla="*/ 1 h 7"/>
                  <a:gd name="T16" fmla="*/ 6 w 29"/>
                  <a:gd name="T17" fmla="*/ 1 h 7"/>
                  <a:gd name="T18" fmla="*/ 3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3" y="1"/>
                    </a:moveTo>
                    <a:cubicBezTo>
                      <a:pt x="2" y="2"/>
                      <a:pt x="0" y="4"/>
                      <a:pt x="0" y="5"/>
                    </a:cubicBezTo>
                    <a:cubicBezTo>
                      <a:pt x="0" y="7"/>
                      <a:pt x="6" y="5"/>
                      <a:pt x="7" y="4"/>
                    </a:cubicBezTo>
                    <a:cubicBezTo>
                      <a:pt x="10" y="3"/>
                      <a:pt x="14" y="2"/>
                      <a:pt x="18" y="2"/>
                    </a:cubicBezTo>
                    <a:cubicBezTo>
                      <a:pt x="20" y="2"/>
                      <a:pt x="22" y="2"/>
                      <a:pt x="24" y="2"/>
                    </a:cubicBezTo>
                    <a:cubicBezTo>
                      <a:pt x="25" y="2"/>
                      <a:pt x="28" y="2"/>
                      <a:pt x="29" y="2"/>
                    </a:cubicBezTo>
                    <a:cubicBezTo>
                      <a:pt x="27" y="0"/>
                      <a:pt x="23" y="0"/>
                      <a:pt x="21" y="0"/>
                    </a:cubicBezTo>
                    <a:cubicBezTo>
                      <a:pt x="18" y="0"/>
                      <a:pt x="14" y="0"/>
                      <a:pt x="11" y="1"/>
                    </a:cubicBezTo>
                    <a:cubicBezTo>
                      <a:pt x="9" y="1"/>
                      <a:pt x="8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8" name="Freeform 190"/>
              <p:cNvSpPr>
                <a:spLocks/>
              </p:cNvSpPr>
              <p:nvPr/>
            </p:nvSpPr>
            <p:spPr bwMode="auto">
              <a:xfrm>
                <a:off x="3872" y="863"/>
                <a:ext cx="45" cy="12"/>
              </a:xfrm>
              <a:custGeom>
                <a:avLst/>
                <a:gdLst>
                  <a:gd name="T0" fmla="*/ 3 w 29"/>
                  <a:gd name="T1" fmla="*/ 3 h 8"/>
                  <a:gd name="T2" fmla="*/ 1 w 29"/>
                  <a:gd name="T3" fmla="*/ 7 h 8"/>
                  <a:gd name="T4" fmla="*/ 5 w 29"/>
                  <a:gd name="T5" fmla="*/ 7 h 8"/>
                  <a:gd name="T6" fmla="*/ 8 w 29"/>
                  <a:gd name="T7" fmla="*/ 6 h 8"/>
                  <a:gd name="T8" fmla="*/ 19 w 29"/>
                  <a:gd name="T9" fmla="*/ 3 h 8"/>
                  <a:gd name="T10" fmla="*/ 25 w 29"/>
                  <a:gd name="T11" fmla="*/ 2 h 8"/>
                  <a:gd name="T12" fmla="*/ 29 w 29"/>
                  <a:gd name="T13" fmla="*/ 1 h 8"/>
                  <a:gd name="T14" fmla="*/ 20 w 29"/>
                  <a:gd name="T15" fmla="*/ 2 h 8"/>
                  <a:gd name="T16" fmla="*/ 12 w 29"/>
                  <a:gd name="T17" fmla="*/ 3 h 8"/>
                  <a:gd name="T18" fmla="*/ 4 w 29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3" y="3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8"/>
                      <a:pt x="4" y="7"/>
                      <a:pt x="5" y="7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12" y="5"/>
                      <a:pt x="15" y="4"/>
                      <a:pt x="19" y="3"/>
                    </a:cubicBezTo>
                    <a:cubicBezTo>
                      <a:pt x="21" y="3"/>
                      <a:pt x="23" y="2"/>
                      <a:pt x="25" y="2"/>
                    </a:cubicBezTo>
                    <a:cubicBezTo>
                      <a:pt x="26" y="2"/>
                      <a:pt x="28" y="1"/>
                      <a:pt x="29" y="1"/>
                    </a:cubicBezTo>
                    <a:cubicBezTo>
                      <a:pt x="27" y="0"/>
                      <a:pt x="23" y="2"/>
                      <a:pt x="20" y="2"/>
                    </a:cubicBezTo>
                    <a:cubicBezTo>
                      <a:pt x="18" y="2"/>
                      <a:pt x="15" y="3"/>
                      <a:pt x="12" y="3"/>
                    </a:cubicBezTo>
                    <a:cubicBezTo>
                      <a:pt x="10" y="3"/>
                      <a:pt x="7" y="4"/>
                      <a:pt x="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9" name="Freeform 191"/>
              <p:cNvSpPr>
                <a:spLocks/>
              </p:cNvSpPr>
              <p:nvPr/>
            </p:nvSpPr>
            <p:spPr bwMode="auto">
              <a:xfrm>
                <a:off x="3885" y="829"/>
                <a:ext cx="41" cy="14"/>
              </a:xfrm>
              <a:custGeom>
                <a:avLst/>
                <a:gdLst>
                  <a:gd name="T0" fmla="*/ 4 w 27"/>
                  <a:gd name="T1" fmla="*/ 3 h 9"/>
                  <a:gd name="T2" fmla="*/ 0 w 27"/>
                  <a:gd name="T3" fmla="*/ 8 h 9"/>
                  <a:gd name="T4" fmla="*/ 5 w 27"/>
                  <a:gd name="T5" fmla="*/ 9 h 9"/>
                  <a:gd name="T6" fmla="*/ 8 w 27"/>
                  <a:gd name="T7" fmla="*/ 6 h 9"/>
                  <a:gd name="T8" fmla="*/ 15 w 27"/>
                  <a:gd name="T9" fmla="*/ 4 h 9"/>
                  <a:gd name="T10" fmla="*/ 22 w 27"/>
                  <a:gd name="T11" fmla="*/ 2 h 9"/>
                  <a:gd name="T12" fmla="*/ 27 w 27"/>
                  <a:gd name="T13" fmla="*/ 1 h 9"/>
                  <a:gd name="T14" fmla="*/ 21 w 27"/>
                  <a:gd name="T15" fmla="*/ 1 h 9"/>
                  <a:gd name="T16" fmla="*/ 16 w 27"/>
                  <a:gd name="T17" fmla="*/ 3 h 9"/>
                  <a:gd name="T18" fmla="*/ 11 w 27"/>
                  <a:gd name="T19" fmla="*/ 3 h 9"/>
                  <a:gd name="T20" fmla="*/ 7 w 27"/>
                  <a:gd name="T21" fmla="*/ 5 h 9"/>
                  <a:gd name="T22" fmla="*/ 4 w 27"/>
                  <a:gd name="T2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9">
                    <a:moveTo>
                      <a:pt x="4" y="3"/>
                    </a:moveTo>
                    <a:cubicBezTo>
                      <a:pt x="3" y="4"/>
                      <a:pt x="0" y="6"/>
                      <a:pt x="0" y="8"/>
                    </a:cubicBezTo>
                    <a:cubicBezTo>
                      <a:pt x="0" y="9"/>
                      <a:pt x="4" y="9"/>
                      <a:pt x="5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10" y="5"/>
                      <a:pt x="13" y="5"/>
                      <a:pt x="15" y="4"/>
                    </a:cubicBezTo>
                    <a:cubicBezTo>
                      <a:pt x="18" y="4"/>
                      <a:pt x="20" y="3"/>
                      <a:pt x="22" y="2"/>
                    </a:cubicBezTo>
                    <a:cubicBezTo>
                      <a:pt x="24" y="2"/>
                      <a:pt x="26" y="1"/>
                      <a:pt x="27" y="1"/>
                    </a:cubicBezTo>
                    <a:cubicBezTo>
                      <a:pt x="26" y="0"/>
                      <a:pt x="22" y="1"/>
                      <a:pt x="21" y="1"/>
                    </a:cubicBezTo>
                    <a:cubicBezTo>
                      <a:pt x="19" y="2"/>
                      <a:pt x="18" y="2"/>
                      <a:pt x="16" y="3"/>
                    </a:cubicBezTo>
                    <a:cubicBezTo>
                      <a:pt x="14" y="3"/>
                      <a:pt x="13" y="3"/>
                      <a:pt x="11" y="3"/>
                    </a:cubicBezTo>
                    <a:cubicBezTo>
                      <a:pt x="10" y="4"/>
                      <a:pt x="8" y="4"/>
                      <a:pt x="7" y="5"/>
                    </a:cubicBezTo>
                    <a:cubicBezTo>
                      <a:pt x="6" y="5"/>
                      <a:pt x="4" y="6"/>
                      <a:pt x="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0" name="Freeform 192"/>
              <p:cNvSpPr>
                <a:spLocks/>
              </p:cNvSpPr>
              <p:nvPr/>
            </p:nvSpPr>
            <p:spPr bwMode="auto">
              <a:xfrm>
                <a:off x="3902" y="798"/>
                <a:ext cx="37" cy="9"/>
              </a:xfrm>
              <a:custGeom>
                <a:avLst/>
                <a:gdLst>
                  <a:gd name="T0" fmla="*/ 2 w 24"/>
                  <a:gd name="T1" fmla="*/ 2 h 6"/>
                  <a:gd name="T2" fmla="*/ 1 w 24"/>
                  <a:gd name="T3" fmla="*/ 5 h 6"/>
                  <a:gd name="T4" fmla="*/ 7 w 24"/>
                  <a:gd name="T5" fmla="*/ 4 h 6"/>
                  <a:gd name="T6" fmla="*/ 16 w 24"/>
                  <a:gd name="T7" fmla="*/ 2 h 6"/>
                  <a:gd name="T8" fmla="*/ 24 w 24"/>
                  <a:gd name="T9" fmla="*/ 0 h 6"/>
                  <a:gd name="T10" fmla="*/ 19 w 24"/>
                  <a:gd name="T11" fmla="*/ 0 h 6"/>
                  <a:gd name="T12" fmla="*/ 11 w 24"/>
                  <a:gd name="T13" fmla="*/ 2 h 6"/>
                  <a:gd name="T14" fmla="*/ 4 w 24"/>
                  <a:gd name="T15" fmla="*/ 3 h 6"/>
                  <a:gd name="T16" fmla="*/ 2 w 24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">
                    <a:moveTo>
                      <a:pt x="2" y="2"/>
                    </a:moveTo>
                    <a:cubicBezTo>
                      <a:pt x="1" y="3"/>
                      <a:pt x="0" y="4"/>
                      <a:pt x="1" y="5"/>
                    </a:cubicBezTo>
                    <a:cubicBezTo>
                      <a:pt x="2" y="6"/>
                      <a:pt x="5" y="4"/>
                      <a:pt x="7" y="4"/>
                    </a:cubicBezTo>
                    <a:cubicBezTo>
                      <a:pt x="10" y="3"/>
                      <a:pt x="13" y="2"/>
                      <a:pt x="16" y="2"/>
                    </a:cubicBezTo>
                    <a:cubicBezTo>
                      <a:pt x="18" y="1"/>
                      <a:pt x="22" y="1"/>
                      <a:pt x="24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16" y="1"/>
                      <a:pt x="14" y="2"/>
                      <a:pt x="11" y="2"/>
                    </a:cubicBezTo>
                    <a:cubicBezTo>
                      <a:pt x="9" y="2"/>
                      <a:pt x="7" y="3"/>
                      <a:pt x="4" y="3"/>
                    </a:cubicBezTo>
                    <a:cubicBezTo>
                      <a:pt x="4" y="3"/>
                      <a:pt x="2" y="3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1" name="Freeform 193"/>
              <p:cNvSpPr>
                <a:spLocks/>
              </p:cNvSpPr>
              <p:nvPr/>
            </p:nvSpPr>
            <p:spPr bwMode="auto">
              <a:xfrm>
                <a:off x="3914" y="769"/>
                <a:ext cx="42" cy="14"/>
              </a:xfrm>
              <a:custGeom>
                <a:avLst/>
                <a:gdLst>
                  <a:gd name="T0" fmla="*/ 3 w 27"/>
                  <a:gd name="T1" fmla="*/ 4 h 9"/>
                  <a:gd name="T2" fmla="*/ 1 w 27"/>
                  <a:gd name="T3" fmla="*/ 6 h 9"/>
                  <a:gd name="T4" fmla="*/ 5 w 27"/>
                  <a:gd name="T5" fmla="*/ 6 h 9"/>
                  <a:gd name="T6" fmla="*/ 15 w 27"/>
                  <a:gd name="T7" fmla="*/ 3 h 9"/>
                  <a:gd name="T8" fmla="*/ 21 w 27"/>
                  <a:gd name="T9" fmla="*/ 1 h 9"/>
                  <a:gd name="T10" fmla="*/ 27 w 27"/>
                  <a:gd name="T11" fmla="*/ 0 h 9"/>
                  <a:gd name="T12" fmla="*/ 21 w 27"/>
                  <a:gd name="T13" fmla="*/ 1 h 9"/>
                  <a:gd name="T14" fmla="*/ 13 w 27"/>
                  <a:gd name="T15" fmla="*/ 2 h 9"/>
                  <a:gd name="T16" fmla="*/ 7 w 27"/>
                  <a:gd name="T17" fmla="*/ 4 h 9"/>
                  <a:gd name="T18" fmla="*/ 3 w 27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9">
                    <a:moveTo>
                      <a:pt x="3" y="4"/>
                    </a:moveTo>
                    <a:cubicBezTo>
                      <a:pt x="2" y="4"/>
                      <a:pt x="1" y="5"/>
                      <a:pt x="1" y="6"/>
                    </a:cubicBezTo>
                    <a:cubicBezTo>
                      <a:pt x="0" y="9"/>
                      <a:pt x="4" y="6"/>
                      <a:pt x="5" y="6"/>
                    </a:cubicBezTo>
                    <a:cubicBezTo>
                      <a:pt x="8" y="5"/>
                      <a:pt x="12" y="4"/>
                      <a:pt x="15" y="3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3" y="1"/>
                      <a:pt x="25" y="1"/>
                      <a:pt x="27" y="0"/>
                    </a:cubicBezTo>
                    <a:cubicBezTo>
                      <a:pt x="25" y="0"/>
                      <a:pt x="23" y="0"/>
                      <a:pt x="21" y="1"/>
                    </a:cubicBezTo>
                    <a:cubicBezTo>
                      <a:pt x="18" y="1"/>
                      <a:pt x="16" y="2"/>
                      <a:pt x="13" y="2"/>
                    </a:cubicBezTo>
                    <a:cubicBezTo>
                      <a:pt x="11" y="3"/>
                      <a:pt x="9" y="4"/>
                      <a:pt x="7" y="4"/>
                    </a:cubicBezTo>
                    <a:cubicBezTo>
                      <a:pt x="6" y="4"/>
                      <a:pt x="4" y="4"/>
                      <a:pt x="3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2" name="Freeform 194"/>
              <p:cNvSpPr>
                <a:spLocks/>
              </p:cNvSpPr>
              <p:nvPr/>
            </p:nvSpPr>
            <p:spPr bwMode="auto">
              <a:xfrm>
                <a:off x="3912" y="746"/>
                <a:ext cx="51" cy="17"/>
              </a:xfrm>
              <a:custGeom>
                <a:avLst/>
                <a:gdLst>
                  <a:gd name="T0" fmla="*/ 3 w 33"/>
                  <a:gd name="T1" fmla="*/ 3 h 11"/>
                  <a:gd name="T2" fmla="*/ 1 w 33"/>
                  <a:gd name="T3" fmla="*/ 9 h 11"/>
                  <a:gd name="T4" fmla="*/ 8 w 33"/>
                  <a:gd name="T5" fmla="*/ 7 h 11"/>
                  <a:gd name="T6" fmla="*/ 22 w 33"/>
                  <a:gd name="T7" fmla="*/ 3 h 11"/>
                  <a:gd name="T8" fmla="*/ 33 w 33"/>
                  <a:gd name="T9" fmla="*/ 0 h 11"/>
                  <a:gd name="T10" fmla="*/ 23 w 33"/>
                  <a:gd name="T11" fmla="*/ 2 h 11"/>
                  <a:gd name="T12" fmla="*/ 11 w 33"/>
                  <a:gd name="T13" fmla="*/ 4 h 11"/>
                  <a:gd name="T14" fmla="*/ 3 w 33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1">
                    <a:moveTo>
                      <a:pt x="3" y="3"/>
                    </a:moveTo>
                    <a:cubicBezTo>
                      <a:pt x="2" y="4"/>
                      <a:pt x="0" y="8"/>
                      <a:pt x="1" y="9"/>
                    </a:cubicBezTo>
                    <a:cubicBezTo>
                      <a:pt x="2" y="11"/>
                      <a:pt x="7" y="7"/>
                      <a:pt x="8" y="7"/>
                    </a:cubicBezTo>
                    <a:cubicBezTo>
                      <a:pt x="13" y="5"/>
                      <a:pt x="18" y="4"/>
                      <a:pt x="22" y="3"/>
                    </a:cubicBezTo>
                    <a:cubicBezTo>
                      <a:pt x="26" y="2"/>
                      <a:pt x="29" y="1"/>
                      <a:pt x="33" y="0"/>
                    </a:cubicBezTo>
                    <a:cubicBezTo>
                      <a:pt x="30" y="0"/>
                      <a:pt x="26" y="1"/>
                      <a:pt x="23" y="2"/>
                    </a:cubicBezTo>
                    <a:cubicBezTo>
                      <a:pt x="19" y="3"/>
                      <a:pt x="15" y="3"/>
                      <a:pt x="11" y="4"/>
                    </a:cubicBezTo>
                    <a:cubicBezTo>
                      <a:pt x="10" y="5"/>
                      <a:pt x="4" y="7"/>
                      <a:pt x="3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3" name="Freeform 195"/>
              <p:cNvSpPr>
                <a:spLocks/>
              </p:cNvSpPr>
              <p:nvPr/>
            </p:nvSpPr>
            <p:spPr bwMode="auto">
              <a:xfrm>
                <a:off x="3932" y="720"/>
                <a:ext cx="41" cy="11"/>
              </a:xfrm>
              <a:custGeom>
                <a:avLst/>
                <a:gdLst>
                  <a:gd name="T0" fmla="*/ 2 w 26"/>
                  <a:gd name="T1" fmla="*/ 1 h 7"/>
                  <a:gd name="T2" fmla="*/ 0 w 26"/>
                  <a:gd name="T3" fmla="*/ 6 h 7"/>
                  <a:gd name="T4" fmla="*/ 5 w 26"/>
                  <a:gd name="T5" fmla="*/ 5 h 7"/>
                  <a:gd name="T6" fmla="*/ 13 w 26"/>
                  <a:gd name="T7" fmla="*/ 3 h 7"/>
                  <a:gd name="T8" fmla="*/ 21 w 26"/>
                  <a:gd name="T9" fmla="*/ 2 h 7"/>
                  <a:gd name="T10" fmla="*/ 26 w 26"/>
                  <a:gd name="T11" fmla="*/ 1 h 7"/>
                  <a:gd name="T12" fmla="*/ 24 w 26"/>
                  <a:gd name="T13" fmla="*/ 0 h 7"/>
                  <a:gd name="T14" fmla="*/ 20 w 26"/>
                  <a:gd name="T15" fmla="*/ 1 h 7"/>
                  <a:gd name="T16" fmla="*/ 11 w 26"/>
                  <a:gd name="T17" fmla="*/ 2 h 7"/>
                  <a:gd name="T18" fmla="*/ 5 w 26"/>
                  <a:gd name="T19" fmla="*/ 4 h 7"/>
                  <a:gd name="T20" fmla="*/ 2 w 26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7">
                    <a:moveTo>
                      <a:pt x="2" y="1"/>
                    </a:moveTo>
                    <a:cubicBezTo>
                      <a:pt x="1" y="3"/>
                      <a:pt x="1" y="5"/>
                      <a:pt x="0" y="6"/>
                    </a:cubicBezTo>
                    <a:cubicBezTo>
                      <a:pt x="2" y="7"/>
                      <a:pt x="4" y="6"/>
                      <a:pt x="5" y="5"/>
                    </a:cubicBezTo>
                    <a:cubicBezTo>
                      <a:pt x="8" y="5"/>
                      <a:pt x="10" y="4"/>
                      <a:pt x="13" y="3"/>
                    </a:cubicBezTo>
                    <a:cubicBezTo>
                      <a:pt x="16" y="3"/>
                      <a:pt x="18" y="2"/>
                      <a:pt x="21" y="2"/>
                    </a:cubicBezTo>
                    <a:cubicBezTo>
                      <a:pt x="23" y="1"/>
                      <a:pt x="25" y="1"/>
                      <a:pt x="26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1"/>
                      <a:pt x="20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3" y="4"/>
                      <a:pt x="3" y="4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4" name="Freeform 196"/>
              <p:cNvSpPr>
                <a:spLocks/>
              </p:cNvSpPr>
              <p:nvPr/>
            </p:nvSpPr>
            <p:spPr bwMode="auto">
              <a:xfrm>
                <a:off x="3940" y="835"/>
                <a:ext cx="8" cy="9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3 h 6"/>
                  <a:gd name="T4" fmla="*/ 5 w 5"/>
                  <a:gd name="T5" fmla="*/ 6 h 6"/>
                  <a:gd name="T6" fmla="*/ 2 w 5"/>
                  <a:gd name="T7" fmla="*/ 5 h 6"/>
                  <a:gd name="T8" fmla="*/ 2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1"/>
                      <a:pt x="2" y="2"/>
                      <a:pt x="3" y="3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1" y="4"/>
                      <a:pt x="0" y="2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5" name="Freeform 197"/>
              <p:cNvSpPr>
                <a:spLocks/>
              </p:cNvSpPr>
              <p:nvPr/>
            </p:nvSpPr>
            <p:spPr bwMode="auto">
              <a:xfrm>
                <a:off x="3925" y="867"/>
                <a:ext cx="11" cy="11"/>
              </a:xfrm>
              <a:custGeom>
                <a:avLst/>
                <a:gdLst>
                  <a:gd name="T0" fmla="*/ 4 w 7"/>
                  <a:gd name="T1" fmla="*/ 0 h 7"/>
                  <a:gd name="T2" fmla="*/ 7 w 7"/>
                  <a:gd name="T3" fmla="*/ 7 h 7"/>
                  <a:gd name="T4" fmla="*/ 4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3" y="2"/>
                      <a:pt x="6" y="5"/>
                      <a:pt x="7" y="7"/>
                    </a:cubicBezTo>
                    <a:cubicBezTo>
                      <a:pt x="6" y="6"/>
                      <a:pt x="0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6" name="Freeform 198"/>
              <p:cNvSpPr>
                <a:spLocks/>
              </p:cNvSpPr>
              <p:nvPr/>
            </p:nvSpPr>
            <p:spPr bwMode="auto">
              <a:xfrm>
                <a:off x="3909" y="895"/>
                <a:ext cx="13" cy="11"/>
              </a:xfrm>
              <a:custGeom>
                <a:avLst/>
                <a:gdLst>
                  <a:gd name="T0" fmla="*/ 3 w 8"/>
                  <a:gd name="T1" fmla="*/ 0 h 7"/>
                  <a:gd name="T2" fmla="*/ 8 w 8"/>
                  <a:gd name="T3" fmla="*/ 6 h 7"/>
                  <a:gd name="T4" fmla="*/ 2 w 8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cubicBezTo>
                      <a:pt x="3" y="2"/>
                      <a:pt x="5" y="6"/>
                      <a:pt x="8" y="6"/>
                    </a:cubicBezTo>
                    <a:cubicBezTo>
                      <a:pt x="5" y="7"/>
                      <a:pt x="0" y="4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7" name="Freeform 199"/>
              <p:cNvSpPr>
                <a:spLocks/>
              </p:cNvSpPr>
              <p:nvPr/>
            </p:nvSpPr>
            <p:spPr bwMode="auto">
              <a:xfrm>
                <a:off x="3862" y="932"/>
                <a:ext cx="6" cy="6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3 w 4"/>
                  <a:gd name="T5" fmla="*/ 4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4"/>
                      <a:pt x="3" y="4"/>
                    </a:cubicBezTo>
                    <a:cubicBezTo>
                      <a:pt x="4" y="3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8" name="Freeform 200"/>
              <p:cNvSpPr>
                <a:spLocks/>
              </p:cNvSpPr>
              <p:nvPr/>
            </p:nvSpPr>
            <p:spPr bwMode="auto">
              <a:xfrm>
                <a:off x="3885" y="909"/>
                <a:ext cx="3" cy="4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0 h 3"/>
                  <a:gd name="T4" fmla="*/ 2 w 2"/>
                  <a:gd name="T5" fmla="*/ 3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ubicBezTo>
                      <a:pt x="1" y="3"/>
                      <a:pt x="0" y="1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9" name="Freeform 201"/>
              <p:cNvSpPr>
                <a:spLocks/>
              </p:cNvSpPr>
              <p:nvPr/>
            </p:nvSpPr>
            <p:spPr bwMode="auto">
              <a:xfrm>
                <a:off x="3826" y="955"/>
                <a:ext cx="13" cy="9"/>
              </a:xfrm>
              <a:custGeom>
                <a:avLst/>
                <a:gdLst>
                  <a:gd name="T0" fmla="*/ 3 w 8"/>
                  <a:gd name="T1" fmla="*/ 0 h 6"/>
                  <a:gd name="T2" fmla="*/ 6 w 8"/>
                  <a:gd name="T3" fmla="*/ 5 h 6"/>
                  <a:gd name="T4" fmla="*/ 6 w 8"/>
                  <a:gd name="T5" fmla="*/ 3 h 6"/>
                  <a:gd name="T6" fmla="*/ 4 w 8"/>
                  <a:gd name="T7" fmla="*/ 3 h 6"/>
                  <a:gd name="T8" fmla="*/ 3 w 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0" y="1"/>
                      <a:pt x="3" y="6"/>
                      <a:pt x="6" y="5"/>
                    </a:cubicBezTo>
                    <a:cubicBezTo>
                      <a:pt x="8" y="5"/>
                      <a:pt x="8" y="3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0" name="Freeform 202"/>
              <p:cNvSpPr>
                <a:spLocks/>
              </p:cNvSpPr>
              <p:nvPr/>
            </p:nvSpPr>
            <p:spPr bwMode="auto">
              <a:xfrm>
                <a:off x="3795" y="1010"/>
                <a:ext cx="11" cy="8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3 h 5"/>
                  <a:gd name="T4" fmla="*/ 7 w 7"/>
                  <a:gd name="T5" fmla="*/ 1 h 5"/>
                  <a:gd name="T6" fmla="*/ 6 w 7"/>
                  <a:gd name="T7" fmla="*/ 0 h 5"/>
                  <a:gd name="T8" fmla="*/ 5 w 7"/>
                  <a:gd name="T9" fmla="*/ 1 h 5"/>
                  <a:gd name="T10" fmla="*/ 2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4" y="5"/>
                      <a:pt x="6" y="3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3" y="2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1" name="Freeform 203"/>
              <p:cNvSpPr>
                <a:spLocks/>
              </p:cNvSpPr>
              <p:nvPr/>
            </p:nvSpPr>
            <p:spPr bwMode="auto">
              <a:xfrm>
                <a:off x="3762" y="1083"/>
                <a:ext cx="10" cy="18"/>
              </a:xfrm>
              <a:custGeom>
                <a:avLst/>
                <a:gdLst>
                  <a:gd name="T0" fmla="*/ 3 w 7"/>
                  <a:gd name="T1" fmla="*/ 1 h 12"/>
                  <a:gd name="T2" fmla="*/ 6 w 7"/>
                  <a:gd name="T3" fmla="*/ 5 h 12"/>
                  <a:gd name="T4" fmla="*/ 5 w 7"/>
                  <a:gd name="T5" fmla="*/ 2 h 12"/>
                  <a:gd name="T6" fmla="*/ 4 w 7"/>
                  <a:gd name="T7" fmla="*/ 4 h 12"/>
                  <a:gd name="T8" fmla="*/ 2 w 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3" y="1"/>
                    </a:moveTo>
                    <a:cubicBezTo>
                      <a:pt x="0" y="0"/>
                      <a:pt x="3" y="12"/>
                      <a:pt x="6" y="5"/>
                    </a:cubicBezTo>
                    <a:cubicBezTo>
                      <a:pt x="7" y="4"/>
                      <a:pt x="7" y="1"/>
                      <a:pt x="5" y="2"/>
                    </a:cubicBezTo>
                    <a:cubicBezTo>
                      <a:pt x="4" y="3"/>
                      <a:pt x="5" y="4"/>
                      <a:pt x="4" y="4"/>
                    </a:cubicBezTo>
                    <a:cubicBezTo>
                      <a:pt x="3" y="4"/>
                      <a:pt x="3" y="2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2" name="Freeform 204"/>
              <p:cNvSpPr>
                <a:spLocks/>
              </p:cNvSpPr>
              <p:nvPr/>
            </p:nvSpPr>
            <p:spPr bwMode="auto">
              <a:xfrm>
                <a:off x="3737" y="1162"/>
                <a:ext cx="17" cy="17"/>
              </a:xfrm>
              <a:custGeom>
                <a:avLst/>
                <a:gdLst>
                  <a:gd name="T0" fmla="*/ 3 w 11"/>
                  <a:gd name="T1" fmla="*/ 2 h 11"/>
                  <a:gd name="T2" fmla="*/ 3 w 11"/>
                  <a:gd name="T3" fmla="*/ 5 h 11"/>
                  <a:gd name="T4" fmla="*/ 7 w 11"/>
                  <a:gd name="T5" fmla="*/ 10 h 11"/>
                  <a:gd name="T6" fmla="*/ 10 w 11"/>
                  <a:gd name="T7" fmla="*/ 4 h 11"/>
                  <a:gd name="T8" fmla="*/ 7 w 11"/>
                  <a:gd name="T9" fmla="*/ 6 h 11"/>
                  <a:gd name="T10" fmla="*/ 3 w 11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3" y="2"/>
                    </a:moveTo>
                    <a:cubicBezTo>
                      <a:pt x="0" y="1"/>
                      <a:pt x="2" y="4"/>
                      <a:pt x="3" y="5"/>
                    </a:cubicBezTo>
                    <a:cubicBezTo>
                      <a:pt x="4" y="7"/>
                      <a:pt x="5" y="9"/>
                      <a:pt x="7" y="10"/>
                    </a:cubicBezTo>
                    <a:cubicBezTo>
                      <a:pt x="10" y="11"/>
                      <a:pt x="11" y="5"/>
                      <a:pt x="10" y="4"/>
                    </a:cubicBezTo>
                    <a:cubicBezTo>
                      <a:pt x="8" y="0"/>
                      <a:pt x="7" y="5"/>
                      <a:pt x="7" y="6"/>
                    </a:cubicBezTo>
                    <a:cubicBezTo>
                      <a:pt x="5" y="6"/>
                      <a:pt x="4" y="3"/>
                      <a:pt x="3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3" name="Freeform 205"/>
              <p:cNvSpPr>
                <a:spLocks/>
              </p:cNvSpPr>
              <p:nvPr/>
            </p:nvSpPr>
            <p:spPr bwMode="auto">
              <a:xfrm>
                <a:off x="3742" y="1245"/>
                <a:ext cx="12" cy="13"/>
              </a:xfrm>
              <a:custGeom>
                <a:avLst/>
                <a:gdLst>
                  <a:gd name="T0" fmla="*/ 3 w 8"/>
                  <a:gd name="T1" fmla="*/ 2 h 8"/>
                  <a:gd name="T2" fmla="*/ 0 w 8"/>
                  <a:gd name="T3" fmla="*/ 3 h 8"/>
                  <a:gd name="T4" fmla="*/ 2 w 8"/>
                  <a:gd name="T5" fmla="*/ 7 h 8"/>
                  <a:gd name="T6" fmla="*/ 6 w 8"/>
                  <a:gd name="T7" fmla="*/ 5 h 8"/>
                  <a:gd name="T8" fmla="*/ 8 w 8"/>
                  <a:gd name="T9" fmla="*/ 4 h 8"/>
                  <a:gd name="T10" fmla="*/ 5 w 8"/>
                  <a:gd name="T11" fmla="*/ 3 h 8"/>
                  <a:gd name="T12" fmla="*/ 2 w 8"/>
                  <a:gd name="T13" fmla="*/ 5 h 8"/>
                  <a:gd name="T14" fmla="*/ 2 w 8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4" y="6"/>
                      <a:pt x="6" y="5"/>
                    </a:cubicBezTo>
                    <a:cubicBezTo>
                      <a:pt x="6" y="5"/>
                      <a:pt x="8" y="5"/>
                      <a:pt x="8" y="4"/>
                    </a:cubicBezTo>
                    <a:cubicBezTo>
                      <a:pt x="8" y="2"/>
                      <a:pt x="6" y="3"/>
                      <a:pt x="5" y="3"/>
                    </a:cubicBezTo>
                    <a:cubicBezTo>
                      <a:pt x="5" y="4"/>
                      <a:pt x="3" y="6"/>
                      <a:pt x="2" y="5"/>
                    </a:cubicBezTo>
                    <a:cubicBezTo>
                      <a:pt x="1" y="5"/>
                      <a:pt x="2" y="3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4" name="Freeform 206"/>
              <p:cNvSpPr>
                <a:spLocks/>
              </p:cNvSpPr>
              <p:nvPr/>
            </p:nvSpPr>
            <p:spPr bwMode="auto">
              <a:xfrm>
                <a:off x="3740" y="1321"/>
                <a:ext cx="12" cy="10"/>
              </a:xfrm>
              <a:custGeom>
                <a:avLst/>
                <a:gdLst>
                  <a:gd name="T0" fmla="*/ 2 w 8"/>
                  <a:gd name="T1" fmla="*/ 0 h 7"/>
                  <a:gd name="T2" fmla="*/ 3 w 8"/>
                  <a:gd name="T3" fmla="*/ 6 h 7"/>
                  <a:gd name="T4" fmla="*/ 8 w 8"/>
                  <a:gd name="T5" fmla="*/ 3 h 7"/>
                  <a:gd name="T6" fmla="*/ 4 w 8"/>
                  <a:gd name="T7" fmla="*/ 3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cubicBezTo>
                      <a:pt x="0" y="1"/>
                      <a:pt x="1" y="5"/>
                      <a:pt x="3" y="6"/>
                    </a:cubicBezTo>
                    <a:cubicBezTo>
                      <a:pt x="5" y="7"/>
                      <a:pt x="8" y="5"/>
                      <a:pt x="8" y="3"/>
                    </a:cubicBezTo>
                    <a:cubicBezTo>
                      <a:pt x="8" y="0"/>
                      <a:pt x="6" y="3"/>
                      <a:pt x="4" y="3"/>
                    </a:cubicBezTo>
                    <a:cubicBezTo>
                      <a:pt x="2" y="4"/>
                      <a:pt x="2" y="3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3455" name="Group 207"/>
            <p:cNvGrpSpPr>
              <a:grpSpLocks/>
            </p:cNvGrpSpPr>
            <p:nvPr/>
          </p:nvGrpSpPr>
          <p:grpSpPr bwMode="auto">
            <a:xfrm>
              <a:off x="3183" y="24"/>
              <a:ext cx="1567" cy="4228"/>
              <a:chOff x="3183" y="24"/>
              <a:chExt cx="1567" cy="4228"/>
            </a:xfrm>
          </p:grpSpPr>
          <p:sp>
            <p:nvSpPr>
              <p:cNvPr id="53456" name="Freeform 208"/>
              <p:cNvSpPr>
                <a:spLocks/>
              </p:cNvSpPr>
              <p:nvPr/>
            </p:nvSpPr>
            <p:spPr bwMode="auto">
              <a:xfrm>
                <a:off x="3734" y="1390"/>
                <a:ext cx="14" cy="15"/>
              </a:xfrm>
              <a:custGeom>
                <a:avLst/>
                <a:gdLst>
                  <a:gd name="T0" fmla="*/ 3 w 9"/>
                  <a:gd name="T1" fmla="*/ 1 h 10"/>
                  <a:gd name="T2" fmla="*/ 1 w 9"/>
                  <a:gd name="T3" fmla="*/ 7 h 10"/>
                  <a:gd name="T4" fmla="*/ 5 w 9"/>
                  <a:gd name="T5" fmla="*/ 10 h 10"/>
                  <a:gd name="T6" fmla="*/ 8 w 9"/>
                  <a:gd name="T7" fmla="*/ 5 h 10"/>
                  <a:gd name="T8" fmla="*/ 5 w 9"/>
                  <a:gd name="T9" fmla="*/ 5 h 10"/>
                  <a:gd name="T10" fmla="*/ 3 w 9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3" y="1"/>
                    </a:moveTo>
                    <a:cubicBezTo>
                      <a:pt x="0" y="0"/>
                      <a:pt x="1" y="6"/>
                      <a:pt x="1" y="7"/>
                    </a:cubicBezTo>
                    <a:cubicBezTo>
                      <a:pt x="2" y="9"/>
                      <a:pt x="3" y="10"/>
                      <a:pt x="5" y="10"/>
                    </a:cubicBezTo>
                    <a:cubicBezTo>
                      <a:pt x="7" y="9"/>
                      <a:pt x="8" y="7"/>
                      <a:pt x="8" y="5"/>
                    </a:cubicBezTo>
                    <a:cubicBezTo>
                      <a:pt x="9" y="2"/>
                      <a:pt x="6" y="5"/>
                      <a:pt x="5" y="5"/>
                    </a:cubicBezTo>
                    <a:cubicBezTo>
                      <a:pt x="3" y="5"/>
                      <a:pt x="5" y="2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7" name="Freeform 209"/>
              <p:cNvSpPr>
                <a:spLocks/>
              </p:cNvSpPr>
              <p:nvPr/>
            </p:nvSpPr>
            <p:spPr bwMode="auto">
              <a:xfrm>
                <a:off x="3738" y="1467"/>
                <a:ext cx="22" cy="18"/>
              </a:xfrm>
              <a:custGeom>
                <a:avLst/>
                <a:gdLst>
                  <a:gd name="T0" fmla="*/ 4 w 14"/>
                  <a:gd name="T1" fmla="*/ 0 h 12"/>
                  <a:gd name="T2" fmla="*/ 5 w 14"/>
                  <a:gd name="T3" fmla="*/ 9 h 12"/>
                  <a:gd name="T4" fmla="*/ 13 w 14"/>
                  <a:gd name="T5" fmla="*/ 5 h 12"/>
                  <a:gd name="T6" fmla="*/ 7 w 14"/>
                  <a:gd name="T7" fmla="*/ 6 h 12"/>
                  <a:gd name="T8" fmla="*/ 5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0" y="1"/>
                      <a:pt x="4" y="8"/>
                      <a:pt x="5" y="9"/>
                    </a:cubicBezTo>
                    <a:cubicBezTo>
                      <a:pt x="8" y="12"/>
                      <a:pt x="14" y="9"/>
                      <a:pt x="13" y="5"/>
                    </a:cubicBezTo>
                    <a:cubicBezTo>
                      <a:pt x="11" y="1"/>
                      <a:pt x="9" y="7"/>
                      <a:pt x="7" y="6"/>
                    </a:cubicBezTo>
                    <a:cubicBezTo>
                      <a:pt x="5" y="5"/>
                      <a:pt x="6" y="0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8" name="Freeform 210"/>
              <p:cNvSpPr>
                <a:spLocks/>
              </p:cNvSpPr>
              <p:nvPr/>
            </p:nvSpPr>
            <p:spPr bwMode="auto">
              <a:xfrm>
                <a:off x="3751" y="1542"/>
                <a:ext cx="17" cy="20"/>
              </a:xfrm>
              <a:custGeom>
                <a:avLst/>
                <a:gdLst>
                  <a:gd name="T0" fmla="*/ 5 w 11"/>
                  <a:gd name="T1" fmla="*/ 1 h 13"/>
                  <a:gd name="T2" fmla="*/ 1 w 11"/>
                  <a:gd name="T3" fmla="*/ 1 h 13"/>
                  <a:gd name="T4" fmla="*/ 0 w 11"/>
                  <a:gd name="T5" fmla="*/ 5 h 13"/>
                  <a:gd name="T6" fmla="*/ 8 w 11"/>
                  <a:gd name="T7" fmla="*/ 8 h 13"/>
                  <a:gd name="T8" fmla="*/ 9 w 11"/>
                  <a:gd name="T9" fmla="*/ 3 h 13"/>
                  <a:gd name="T10" fmla="*/ 6 w 11"/>
                  <a:gd name="T11" fmla="*/ 6 h 13"/>
                  <a:gd name="T12" fmla="*/ 4 w 11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5" y="1"/>
                    </a:moveTo>
                    <a:cubicBezTo>
                      <a:pt x="3" y="1"/>
                      <a:pt x="3" y="0"/>
                      <a:pt x="1" y="1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9"/>
                      <a:pt x="6" y="13"/>
                      <a:pt x="8" y="8"/>
                    </a:cubicBezTo>
                    <a:cubicBezTo>
                      <a:pt x="9" y="7"/>
                      <a:pt x="11" y="3"/>
                      <a:pt x="9" y="3"/>
                    </a:cubicBezTo>
                    <a:cubicBezTo>
                      <a:pt x="7" y="2"/>
                      <a:pt x="7" y="5"/>
                      <a:pt x="6" y="6"/>
                    </a:cubicBezTo>
                    <a:cubicBezTo>
                      <a:pt x="4" y="9"/>
                      <a:pt x="3" y="5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9" name="Freeform 211"/>
              <p:cNvSpPr>
                <a:spLocks/>
              </p:cNvSpPr>
              <p:nvPr/>
            </p:nvSpPr>
            <p:spPr bwMode="auto">
              <a:xfrm>
                <a:off x="3738" y="1639"/>
                <a:ext cx="20" cy="20"/>
              </a:xfrm>
              <a:custGeom>
                <a:avLst/>
                <a:gdLst>
                  <a:gd name="T0" fmla="*/ 1 w 13"/>
                  <a:gd name="T1" fmla="*/ 0 h 13"/>
                  <a:gd name="T2" fmla="*/ 3 w 13"/>
                  <a:gd name="T3" fmla="*/ 10 h 13"/>
                  <a:gd name="T4" fmla="*/ 11 w 13"/>
                  <a:gd name="T5" fmla="*/ 13 h 13"/>
                  <a:gd name="T6" fmla="*/ 5 w 13"/>
                  <a:gd name="T7" fmla="*/ 9 h 13"/>
                  <a:gd name="T8" fmla="*/ 1 w 1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" y="0"/>
                    </a:moveTo>
                    <a:cubicBezTo>
                      <a:pt x="0" y="4"/>
                      <a:pt x="0" y="7"/>
                      <a:pt x="3" y="10"/>
                    </a:cubicBezTo>
                    <a:cubicBezTo>
                      <a:pt x="5" y="12"/>
                      <a:pt x="8" y="13"/>
                      <a:pt x="11" y="13"/>
                    </a:cubicBezTo>
                    <a:cubicBezTo>
                      <a:pt x="13" y="11"/>
                      <a:pt x="7" y="10"/>
                      <a:pt x="5" y="9"/>
                    </a:cubicBezTo>
                    <a:cubicBezTo>
                      <a:pt x="2" y="7"/>
                      <a:pt x="3" y="4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0" name="Freeform 212"/>
              <p:cNvSpPr>
                <a:spLocks/>
              </p:cNvSpPr>
              <p:nvPr/>
            </p:nvSpPr>
            <p:spPr bwMode="auto">
              <a:xfrm>
                <a:off x="3749" y="1696"/>
                <a:ext cx="16" cy="32"/>
              </a:xfrm>
              <a:custGeom>
                <a:avLst/>
                <a:gdLst>
                  <a:gd name="T0" fmla="*/ 2 w 10"/>
                  <a:gd name="T1" fmla="*/ 0 h 21"/>
                  <a:gd name="T2" fmla="*/ 0 w 10"/>
                  <a:gd name="T3" fmla="*/ 6 h 21"/>
                  <a:gd name="T4" fmla="*/ 3 w 10"/>
                  <a:gd name="T5" fmla="*/ 12 h 21"/>
                  <a:gd name="T6" fmla="*/ 8 w 10"/>
                  <a:gd name="T7" fmla="*/ 16 h 21"/>
                  <a:gd name="T8" fmla="*/ 10 w 10"/>
                  <a:gd name="T9" fmla="*/ 21 h 21"/>
                  <a:gd name="T10" fmla="*/ 9 w 10"/>
                  <a:gd name="T11" fmla="*/ 15 h 21"/>
                  <a:gd name="T12" fmla="*/ 5 w 10"/>
                  <a:gd name="T13" fmla="*/ 11 h 21"/>
                  <a:gd name="T14" fmla="*/ 3 w 10"/>
                  <a:gd name="T15" fmla="*/ 5 h 21"/>
                  <a:gd name="T16" fmla="*/ 3 w 1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2" y="0"/>
                    </a:moveTo>
                    <a:cubicBezTo>
                      <a:pt x="1" y="2"/>
                      <a:pt x="0" y="3"/>
                      <a:pt x="0" y="6"/>
                    </a:cubicBezTo>
                    <a:cubicBezTo>
                      <a:pt x="1" y="8"/>
                      <a:pt x="1" y="10"/>
                      <a:pt x="3" y="12"/>
                    </a:cubicBezTo>
                    <a:cubicBezTo>
                      <a:pt x="4" y="13"/>
                      <a:pt x="6" y="14"/>
                      <a:pt x="8" y="16"/>
                    </a:cubicBezTo>
                    <a:cubicBezTo>
                      <a:pt x="10" y="17"/>
                      <a:pt x="9" y="19"/>
                      <a:pt x="10" y="21"/>
                    </a:cubicBezTo>
                    <a:cubicBezTo>
                      <a:pt x="10" y="20"/>
                      <a:pt x="10" y="17"/>
                      <a:pt x="9" y="15"/>
                    </a:cubicBezTo>
                    <a:cubicBezTo>
                      <a:pt x="9" y="13"/>
                      <a:pt x="7" y="12"/>
                      <a:pt x="5" y="11"/>
                    </a:cubicBezTo>
                    <a:cubicBezTo>
                      <a:pt x="4" y="9"/>
                      <a:pt x="3" y="8"/>
                      <a:pt x="3" y="5"/>
                    </a:cubicBezTo>
                    <a:cubicBezTo>
                      <a:pt x="3" y="4"/>
                      <a:pt x="3" y="2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1" name="Freeform 213"/>
              <p:cNvSpPr>
                <a:spLocks/>
              </p:cNvSpPr>
              <p:nvPr/>
            </p:nvSpPr>
            <p:spPr bwMode="auto">
              <a:xfrm>
                <a:off x="3743" y="1760"/>
                <a:ext cx="9" cy="28"/>
              </a:xfrm>
              <a:custGeom>
                <a:avLst/>
                <a:gdLst>
                  <a:gd name="T0" fmla="*/ 3 w 6"/>
                  <a:gd name="T1" fmla="*/ 0 h 18"/>
                  <a:gd name="T2" fmla="*/ 2 w 6"/>
                  <a:gd name="T3" fmla="*/ 8 h 18"/>
                  <a:gd name="T4" fmla="*/ 6 w 6"/>
                  <a:gd name="T5" fmla="*/ 18 h 18"/>
                  <a:gd name="T6" fmla="*/ 6 w 6"/>
                  <a:gd name="T7" fmla="*/ 10 h 18"/>
                  <a:gd name="T8" fmla="*/ 3 w 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3" y="0"/>
                    </a:moveTo>
                    <a:cubicBezTo>
                      <a:pt x="0" y="1"/>
                      <a:pt x="1" y="6"/>
                      <a:pt x="2" y="8"/>
                    </a:cubicBezTo>
                    <a:cubicBezTo>
                      <a:pt x="3" y="11"/>
                      <a:pt x="6" y="14"/>
                      <a:pt x="6" y="18"/>
                    </a:cubicBezTo>
                    <a:cubicBezTo>
                      <a:pt x="6" y="15"/>
                      <a:pt x="6" y="12"/>
                      <a:pt x="6" y="10"/>
                    </a:cubicBezTo>
                    <a:cubicBezTo>
                      <a:pt x="5" y="7"/>
                      <a:pt x="2" y="5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2" name="Freeform 214"/>
              <p:cNvSpPr>
                <a:spLocks/>
              </p:cNvSpPr>
              <p:nvPr/>
            </p:nvSpPr>
            <p:spPr bwMode="auto">
              <a:xfrm>
                <a:off x="3726" y="1817"/>
                <a:ext cx="12" cy="23"/>
              </a:xfrm>
              <a:custGeom>
                <a:avLst/>
                <a:gdLst>
                  <a:gd name="T0" fmla="*/ 2 w 8"/>
                  <a:gd name="T1" fmla="*/ 0 h 15"/>
                  <a:gd name="T2" fmla="*/ 1 w 8"/>
                  <a:gd name="T3" fmla="*/ 7 h 15"/>
                  <a:gd name="T4" fmla="*/ 8 w 8"/>
                  <a:gd name="T5" fmla="*/ 15 h 15"/>
                  <a:gd name="T6" fmla="*/ 4 w 8"/>
                  <a:gd name="T7" fmla="*/ 7 h 15"/>
                  <a:gd name="T8" fmla="*/ 1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0" y="1"/>
                      <a:pt x="0" y="5"/>
                      <a:pt x="1" y="7"/>
                    </a:cubicBezTo>
                    <a:cubicBezTo>
                      <a:pt x="2" y="10"/>
                      <a:pt x="6" y="12"/>
                      <a:pt x="8" y="15"/>
                    </a:cubicBezTo>
                    <a:cubicBezTo>
                      <a:pt x="7" y="13"/>
                      <a:pt x="5" y="10"/>
                      <a:pt x="4" y="7"/>
                    </a:cubicBezTo>
                    <a:cubicBezTo>
                      <a:pt x="4" y="6"/>
                      <a:pt x="0" y="2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3" name="Freeform 215"/>
              <p:cNvSpPr>
                <a:spLocks/>
              </p:cNvSpPr>
              <p:nvPr/>
            </p:nvSpPr>
            <p:spPr bwMode="auto">
              <a:xfrm>
                <a:off x="3697" y="1858"/>
                <a:ext cx="9" cy="33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0 h 21"/>
                  <a:gd name="T4" fmla="*/ 1 w 6"/>
                  <a:gd name="T5" fmla="*/ 17 h 21"/>
                  <a:gd name="T6" fmla="*/ 5 w 6"/>
                  <a:gd name="T7" fmla="*/ 21 h 21"/>
                  <a:gd name="T8" fmla="*/ 5 w 6"/>
                  <a:gd name="T9" fmla="*/ 19 h 21"/>
                  <a:gd name="T10" fmla="*/ 3 w 6"/>
                  <a:gd name="T11" fmla="*/ 12 h 21"/>
                  <a:gd name="T12" fmla="*/ 3 w 6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0" y="2"/>
                      <a:pt x="0" y="7"/>
                      <a:pt x="0" y="10"/>
                    </a:cubicBezTo>
                    <a:cubicBezTo>
                      <a:pt x="0" y="12"/>
                      <a:pt x="0" y="15"/>
                      <a:pt x="1" y="17"/>
                    </a:cubicBezTo>
                    <a:cubicBezTo>
                      <a:pt x="2" y="18"/>
                      <a:pt x="3" y="21"/>
                      <a:pt x="5" y="21"/>
                    </a:cubicBezTo>
                    <a:cubicBezTo>
                      <a:pt x="6" y="21"/>
                      <a:pt x="5" y="19"/>
                      <a:pt x="5" y="19"/>
                    </a:cubicBezTo>
                    <a:cubicBezTo>
                      <a:pt x="4" y="16"/>
                      <a:pt x="3" y="15"/>
                      <a:pt x="3" y="12"/>
                    </a:cubicBezTo>
                    <a:cubicBezTo>
                      <a:pt x="2" y="9"/>
                      <a:pt x="1" y="5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4" name="Freeform 216"/>
              <p:cNvSpPr>
                <a:spLocks/>
              </p:cNvSpPr>
              <p:nvPr/>
            </p:nvSpPr>
            <p:spPr bwMode="auto">
              <a:xfrm>
                <a:off x="3660" y="1909"/>
                <a:ext cx="8" cy="39"/>
              </a:xfrm>
              <a:custGeom>
                <a:avLst/>
                <a:gdLst>
                  <a:gd name="T0" fmla="*/ 4 w 5"/>
                  <a:gd name="T1" fmla="*/ 0 h 25"/>
                  <a:gd name="T2" fmla="*/ 2 w 5"/>
                  <a:gd name="T3" fmla="*/ 3 h 25"/>
                  <a:gd name="T4" fmla="*/ 1 w 5"/>
                  <a:gd name="T5" fmla="*/ 8 h 25"/>
                  <a:gd name="T6" fmla="*/ 2 w 5"/>
                  <a:gd name="T7" fmla="*/ 22 h 25"/>
                  <a:gd name="T8" fmla="*/ 4 w 5"/>
                  <a:gd name="T9" fmla="*/ 25 h 25"/>
                  <a:gd name="T10" fmla="*/ 4 w 5"/>
                  <a:gd name="T11" fmla="*/ 15 h 25"/>
                  <a:gd name="T12" fmla="*/ 4 w 5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4" y="0"/>
                    </a:moveTo>
                    <a:cubicBezTo>
                      <a:pt x="3" y="0"/>
                      <a:pt x="2" y="2"/>
                      <a:pt x="2" y="3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13"/>
                      <a:pt x="1" y="18"/>
                      <a:pt x="2" y="22"/>
                    </a:cubicBezTo>
                    <a:cubicBezTo>
                      <a:pt x="2" y="23"/>
                      <a:pt x="3" y="25"/>
                      <a:pt x="4" y="25"/>
                    </a:cubicBezTo>
                    <a:cubicBezTo>
                      <a:pt x="5" y="24"/>
                      <a:pt x="4" y="16"/>
                      <a:pt x="4" y="15"/>
                    </a:cubicBezTo>
                    <a:cubicBezTo>
                      <a:pt x="4" y="11"/>
                      <a:pt x="1" y="5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5" name="Freeform 217"/>
              <p:cNvSpPr>
                <a:spLocks/>
              </p:cNvSpPr>
              <p:nvPr/>
            </p:nvSpPr>
            <p:spPr bwMode="auto">
              <a:xfrm>
                <a:off x="3979" y="721"/>
                <a:ext cx="17" cy="4"/>
              </a:xfrm>
              <a:custGeom>
                <a:avLst/>
                <a:gdLst>
                  <a:gd name="T0" fmla="*/ 0 w 11"/>
                  <a:gd name="T1" fmla="*/ 0 h 2"/>
                  <a:gd name="T2" fmla="*/ 5 w 11"/>
                  <a:gd name="T3" fmla="*/ 1 h 2"/>
                  <a:gd name="T4" fmla="*/ 8 w 11"/>
                  <a:gd name="T5" fmla="*/ 1 h 2"/>
                  <a:gd name="T6" fmla="*/ 11 w 11"/>
                  <a:gd name="T7" fmla="*/ 1 h 2"/>
                  <a:gd name="T8" fmla="*/ 6 w 11"/>
                  <a:gd name="T9" fmla="*/ 1 h 2"/>
                  <a:gd name="T10" fmla="*/ 1 w 1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cubicBezTo>
                      <a:pt x="2" y="1"/>
                      <a:pt x="3" y="2"/>
                      <a:pt x="5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9" y="0"/>
                      <a:pt x="8" y="0"/>
                      <a:pt x="6" y="1"/>
                    </a:cubicBezTo>
                    <a:cubicBezTo>
                      <a:pt x="3" y="2"/>
                      <a:pt x="3" y="0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6" name="Freeform 218"/>
              <p:cNvSpPr>
                <a:spLocks/>
              </p:cNvSpPr>
              <p:nvPr/>
            </p:nvSpPr>
            <p:spPr bwMode="auto">
              <a:xfrm>
                <a:off x="3997" y="734"/>
                <a:ext cx="14" cy="6"/>
              </a:xfrm>
              <a:custGeom>
                <a:avLst/>
                <a:gdLst>
                  <a:gd name="T0" fmla="*/ 0 w 9"/>
                  <a:gd name="T1" fmla="*/ 0 h 4"/>
                  <a:gd name="T2" fmla="*/ 6 w 9"/>
                  <a:gd name="T3" fmla="*/ 2 h 4"/>
                  <a:gd name="T4" fmla="*/ 9 w 9"/>
                  <a:gd name="T5" fmla="*/ 0 h 4"/>
                  <a:gd name="T6" fmla="*/ 9 w 9"/>
                  <a:gd name="T7" fmla="*/ 3 h 4"/>
                  <a:gd name="T8" fmla="*/ 6 w 9"/>
                  <a:gd name="T9" fmla="*/ 3 h 4"/>
                  <a:gd name="T10" fmla="*/ 0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8" y="3"/>
                      <a:pt x="9" y="2"/>
                      <a:pt x="9" y="0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4" y="3"/>
                      <a:pt x="2" y="1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7" name="Freeform 219"/>
              <p:cNvSpPr>
                <a:spLocks/>
              </p:cNvSpPr>
              <p:nvPr/>
            </p:nvSpPr>
            <p:spPr bwMode="auto">
              <a:xfrm>
                <a:off x="3993" y="764"/>
                <a:ext cx="13" cy="10"/>
              </a:xfrm>
              <a:custGeom>
                <a:avLst/>
                <a:gdLst>
                  <a:gd name="T0" fmla="*/ 1 w 9"/>
                  <a:gd name="T1" fmla="*/ 0 h 6"/>
                  <a:gd name="T2" fmla="*/ 2 w 9"/>
                  <a:gd name="T3" fmla="*/ 1 h 6"/>
                  <a:gd name="T4" fmla="*/ 4 w 9"/>
                  <a:gd name="T5" fmla="*/ 2 h 6"/>
                  <a:gd name="T6" fmla="*/ 6 w 9"/>
                  <a:gd name="T7" fmla="*/ 4 h 6"/>
                  <a:gd name="T8" fmla="*/ 8 w 9"/>
                  <a:gd name="T9" fmla="*/ 1 h 6"/>
                  <a:gd name="T10" fmla="*/ 9 w 9"/>
                  <a:gd name="T11" fmla="*/ 5 h 6"/>
                  <a:gd name="T12" fmla="*/ 5 w 9"/>
                  <a:gd name="T13" fmla="*/ 4 h 6"/>
                  <a:gd name="T14" fmla="*/ 0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1" y="0"/>
                    </a:moveTo>
                    <a:cubicBezTo>
                      <a:pt x="0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9" y="6"/>
                      <a:pt x="8" y="3"/>
                      <a:pt x="8" y="1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7" y="6"/>
                      <a:pt x="6" y="4"/>
                      <a:pt x="5" y="4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8" name="Freeform 220"/>
              <p:cNvSpPr>
                <a:spLocks/>
              </p:cNvSpPr>
              <p:nvPr/>
            </p:nvSpPr>
            <p:spPr bwMode="auto">
              <a:xfrm>
                <a:off x="3993" y="800"/>
                <a:ext cx="4" cy="3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3 w 3"/>
                  <a:gd name="T5" fmla="*/ 1 h 2"/>
                  <a:gd name="T6" fmla="*/ 3 w 3"/>
                  <a:gd name="T7" fmla="*/ 2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9" name="Freeform 221"/>
              <p:cNvSpPr>
                <a:spLocks/>
              </p:cNvSpPr>
              <p:nvPr/>
            </p:nvSpPr>
            <p:spPr bwMode="auto">
              <a:xfrm>
                <a:off x="3969" y="749"/>
                <a:ext cx="14" cy="11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3 h 7"/>
                  <a:gd name="T4" fmla="*/ 9 w 9"/>
                  <a:gd name="T5" fmla="*/ 4 h 7"/>
                  <a:gd name="T6" fmla="*/ 1 w 9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6" y="7"/>
                      <a:pt x="2" y="3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0" name="Freeform 222"/>
              <p:cNvSpPr>
                <a:spLocks/>
              </p:cNvSpPr>
              <p:nvPr/>
            </p:nvSpPr>
            <p:spPr bwMode="auto">
              <a:xfrm>
                <a:off x="3977" y="834"/>
                <a:ext cx="8" cy="3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1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3" y="2"/>
                      <a:pt x="4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1" name="Freeform 223"/>
              <p:cNvSpPr>
                <a:spLocks/>
              </p:cNvSpPr>
              <p:nvPr/>
            </p:nvSpPr>
            <p:spPr bwMode="auto">
              <a:xfrm>
                <a:off x="3965" y="867"/>
                <a:ext cx="8" cy="7"/>
              </a:xfrm>
              <a:custGeom>
                <a:avLst/>
                <a:gdLst>
                  <a:gd name="T0" fmla="*/ 0 w 5"/>
                  <a:gd name="T1" fmla="*/ 0 h 4"/>
                  <a:gd name="T2" fmla="*/ 3 w 5"/>
                  <a:gd name="T3" fmla="*/ 3 h 4"/>
                  <a:gd name="T4" fmla="*/ 5 w 5"/>
                  <a:gd name="T5" fmla="*/ 0 h 4"/>
                  <a:gd name="T6" fmla="*/ 1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1" y="3"/>
                      <a:pt x="3" y="3"/>
                    </a:cubicBezTo>
                    <a:cubicBezTo>
                      <a:pt x="4" y="4"/>
                      <a:pt x="5" y="1"/>
                      <a:pt x="5" y="0"/>
                    </a:cubicBezTo>
                    <a:cubicBezTo>
                      <a:pt x="4" y="3"/>
                      <a:pt x="2" y="2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2" name="Freeform 224"/>
              <p:cNvSpPr>
                <a:spLocks/>
              </p:cNvSpPr>
              <p:nvPr/>
            </p:nvSpPr>
            <p:spPr bwMode="auto">
              <a:xfrm>
                <a:off x="3949" y="895"/>
                <a:ext cx="8" cy="8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5 h 5"/>
                  <a:gd name="T4" fmla="*/ 5 w 5"/>
                  <a:gd name="T5" fmla="*/ 1 h 5"/>
                  <a:gd name="T6" fmla="*/ 4 w 5"/>
                  <a:gd name="T7" fmla="*/ 4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1" y="1"/>
                      <a:pt x="2" y="4"/>
                      <a:pt x="3" y="5"/>
                    </a:cubicBezTo>
                    <a:cubicBezTo>
                      <a:pt x="5" y="5"/>
                      <a:pt x="5" y="2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3" name="Freeform 225"/>
              <p:cNvSpPr>
                <a:spLocks/>
              </p:cNvSpPr>
              <p:nvPr/>
            </p:nvSpPr>
            <p:spPr bwMode="auto">
              <a:xfrm>
                <a:off x="3929" y="863"/>
                <a:ext cx="8" cy="15"/>
              </a:xfrm>
              <a:custGeom>
                <a:avLst/>
                <a:gdLst>
                  <a:gd name="T0" fmla="*/ 2 w 5"/>
                  <a:gd name="T1" fmla="*/ 0 h 10"/>
                  <a:gd name="T2" fmla="*/ 1 w 5"/>
                  <a:gd name="T3" fmla="*/ 5 h 10"/>
                  <a:gd name="T4" fmla="*/ 5 w 5"/>
                  <a:gd name="T5" fmla="*/ 10 h 10"/>
                  <a:gd name="T6" fmla="*/ 1 w 5"/>
                  <a:gd name="T7" fmla="*/ 6 h 10"/>
                  <a:gd name="T8" fmla="*/ 2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2" y="7"/>
                      <a:pt x="3" y="9"/>
                      <a:pt x="5" y="10"/>
                    </a:cubicBezTo>
                    <a:cubicBezTo>
                      <a:pt x="3" y="9"/>
                      <a:pt x="1" y="8"/>
                      <a:pt x="1" y="6"/>
                    </a:cubicBezTo>
                    <a:cubicBezTo>
                      <a:pt x="0" y="4"/>
                      <a:pt x="1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4" name="Freeform 226"/>
              <p:cNvSpPr>
                <a:spLocks/>
              </p:cNvSpPr>
              <p:nvPr/>
            </p:nvSpPr>
            <p:spPr bwMode="auto">
              <a:xfrm>
                <a:off x="3934" y="929"/>
                <a:ext cx="8" cy="9"/>
              </a:xfrm>
              <a:custGeom>
                <a:avLst/>
                <a:gdLst>
                  <a:gd name="T0" fmla="*/ 0 w 5"/>
                  <a:gd name="T1" fmla="*/ 1 h 6"/>
                  <a:gd name="T2" fmla="*/ 3 w 5"/>
                  <a:gd name="T3" fmla="*/ 5 h 6"/>
                  <a:gd name="T4" fmla="*/ 5 w 5"/>
                  <a:gd name="T5" fmla="*/ 0 h 6"/>
                  <a:gd name="T6" fmla="*/ 3 w 5"/>
                  <a:gd name="T7" fmla="*/ 3 h 6"/>
                  <a:gd name="T8" fmla="*/ 0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2" y="6"/>
                      <a:pt x="3" y="5"/>
                    </a:cubicBezTo>
                    <a:cubicBezTo>
                      <a:pt x="5" y="5"/>
                      <a:pt x="5" y="1"/>
                      <a:pt x="5" y="0"/>
                    </a:cubicBezTo>
                    <a:cubicBezTo>
                      <a:pt x="5" y="1"/>
                      <a:pt x="4" y="3"/>
                      <a:pt x="3" y="3"/>
                    </a:cubicBezTo>
                    <a:cubicBezTo>
                      <a:pt x="3" y="4"/>
                      <a:pt x="1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5" name="Freeform 227"/>
              <p:cNvSpPr>
                <a:spLocks/>
              </p:cNvSpPr>
              <p:nvPr/>
            </p:nvSpPr>
            <p:spPr bwMode="auto">
              <a:xfrm>
                <a:off x="3914" y="961"/>
                <a:ext cx="8" cy="8"/>
              </a:xfrm>
              <a:custGeom>
                <a:avLst/>
                <a:gdLst>
                  <a:gd name="T0" fmla="*/ 0 w 5"/>
                  <a:gd name="T1" fmla="*/ 0 h 5"/>
                  <a:gd name="T2" fmla="*/ 4 w 5"/>
                  <a:gd name="T3" fmla="*/ 5 h 5"/>
                  <a:gd name="T4" fmla="*/ 5 w 5"/>
                  <a:gd name="T5" fmla="*/ 1 h 5"/>
                  <a:gd name="T6" fmla="*/ 0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2" y="4"/>
                      <a:pt x="4" y="5"/>
                    </a:cubicBezTo>
                    <a:cubicBezTo>
                      <a:pt x="5" y="5"/>
                      <a:pt x="5" y="3"/>
                      <a:pt x="5" y="1"/>
                    </a:cubicBezTo>
                    <a:cubicBezTo>
                      <a:pt x="4" y="5"/>
                      <a:pt x="1" y="3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6" name="Freeform 228"/>
              <p:cNvSpPr>
                <a:spLocks/>
              </p:cNvSpPr>
              <p:nvPr/>
            </p:nvSpPr>
            <p:spPr bwMode="auto">
              <a:xfrm>
                <a:off x="3899" y="995"/>
                <a:ext cx="7" cy="8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5 h 5"/>
                  <a:gd name="T4" fmla="*/ 5 w 5"/>
                  <a:gd name="T5" fmla="*/ 1 h 5"/>
                  <a:gd name="T6" fmla="*/ 1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2" y="5"/>
                      <a:pt x="3" y="5"/>
                    </a:cubicBezTo>
                    <a:cubicBezTo>
                      <a:pt x="4" y="5"/>
                      <a:pt x="5" y="2"/>
                      <a:pt x="5" y="1"/>
                    </a:cubicBezTo>
                    <a:cubicBezTo>
                      <a:pt x="4" y="4"/>
                      <a:pt x="1" y="4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7" name="Freeform 229"/>
              <p:cNvSpPr>
                <a:spLocks/>
              </p:cNvSpPr>
              <p:nvPr/>
            </p:nvSpPr>
            <p:spPr bwMode="auto">
              <a:xfrm>
                <a:off x="3882" y="1030"/>
                <a:ext cx="10" cy="6"/>
              </a:xfrm>
              <a:custGeom>
                <a:avLst/>
                <a:gdLst>
                  <a:gd name="T0" fmla="*/ 0 w 7"/>
                  <a:gd name="T1" fmla="*/ 1 h 4"/>
                  <a:gd name="T2" fmla="*/ 5 w 7"/>
                  <a:gd name="T3" fmla="*/ 4 h 4"/>
                  <a:gd name="T4" fmla="*/ 7 w 7"/>
                  <a:gd name="T5" fmla="*/ 0 h 4"/>
                  <a:gd name="T6" fmla="*/ 4 w 7"/>
                  <a:gd name="T7" fmla="*/ 2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cubicBezTo>
                      <a:pt x="1" y="2"/>
                      <a:pt x="3" y="4"/>
                      <a:pt x="5" y="4"/>
                    </a:cubicBezTo>
                    <a:cubicBezTo>
                      <a:pt x="6" y="3"/>
                      <a:pt x="6" y="1"/>
                      <a:pt x="7" y="0"/>
                    </a:cubicBezTo>
                    <a:cubicBezTo>
                      <a:pt x="6" y="0"/>
                      <a:pt x="5" y="2"/>
                      <a:pt x="4" y="2"/>
                    </a:cubicBezTo>
                    <a:cubicBezTo>
                      <a:pt x="3" y="3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8" name="Freeform 230"/>
              <p:cNvSpPr>
                <a:spLocks/>
              </p:cNvSpPr>
              <p:nvPr/>
            </p:nvSpPr>
            <p:spPr bwMode="auto">
              <a:xfrm>
                <a:off x="3865" y="1069"/>
                <a:ext cx="11" cy="12"/>
              </a:xfrm>
              <a:custGeom>
                <a:avLst/>
                <a:gdLst>
                  <a:gd name="T0" fmla="*/ 0 w 7"/>
                  <a:gd name="T1" fmla="*/ 5 h 8"/>
                  <a:gd name="T2" fmla="*/ 5 w 7"/>
                  <a:gd name="T3" fmla="*/ 6 h 8"/>
                  <a:gd name="T4" fmla="*/ 7 w 7"/>
                  <a:gd name="T5" fmla="*/ 0 h 8"/>
                  <a:gd name="T6" fmla="*/ 4 w 7"/>
                  <a:gd name="T7" fmla="*/ 5 h 8"/>
                  <a:gd name="T8" fmla="*/ 0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5"/>
                    </a:moveTo>
                    <a:cubicBezTo>
                      <a:pt x="1" y="5"/>
                      <a:pt x="3" y="8"/>
                      <a:pt x="5" y="6"/>
                    </a:cubicBezTo>
                    <a:cubicBezTo>
                      <a:pt x="6" y="5"/>
                      <a:pt x="7" y="1"/>
                      <a:pt x="7" y="0"/>
                    </a:cubicBez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0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9" name="Freeform 231"/>
              <p:cNvSpPr>
                <a:spLocks/>
              </p:cNvSpPr>
              <p:nvPr/>
            </p:nvSpPr>
            <p:spPr bwMode="auto">
              <a:xfrm>
                <a:off x="3848" y="1129"/>
                <a:ext cx="15" cy="10"/>
              </a:xfrm>
              <a:custGeom>
                <a:avLst/>
                <a:gdLst>
                  <a:gd name="T0" fmla="*/ 0 w 10"/>
                  <a:gd name="T1" fmla="*/ 4 h 7"/>
                  <a:gd name="T2" fmla="*/ 8 w 10"/>
                  <a:gd name="T3" fmla="*/ 7 h 7"/>
                  <a:gd name="T4" fmla="*/ 9 w 10"/>
                  <a:gd name="T5" fmla="*/ 0 h 7"/>
                  <a:gd name="T6" fmla="*/ 1 w 10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3" y="5"/>
                      <a:pt x="5" y="6"/>
                      <a:pt x="8" y="7"/>
                    </a:cubicBezTo>
                    <a:cubicBezTo>
                      <a:pt x="10" y="5"/>
                      <a:pt x="8" y="2"/>
                      <a:pt x="9" y="0"/>
                    </a:cubicBezTo>
                    <a:cubicBezTo>
                      <a:pt x="8" y="4"/>
                      <a:pt x="6" y="6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0" name="Freeform 232"/>
              <p:cNvSpPr>
                <a:spLocks/>
              </p:cNvSpPr>
              <p:nvPr/>
            </p:nvSpPr>
            <p:spPr bwMode="auto">
              <a:xfrm>
                <a:off x="3840" y="1187"/>
                <a:ext cx="15" cy="18"/>
              </a:xfrm>
              <a:custGeom>
                <a:avLst/>
                <a:gdLst>
                  <a:gd name="T0" fmla="*/ 0 w 10"/>
                  <a:gd name="T1" fmla="*/ 10 h 12"/>
                  <a:gd name="T2" fmla="*/ 9 w 10"/>
                  <a:gd name="T3" fmla="*/ 8 h 12"/>
                  <a:gd name="T4" fmla="*/ 6 w 10"/>
                  <a:gd name="T5" fmla="*/ 0 h 12"/>
                  <a:gd name="T6" fmla="*/ 1 w 10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2" y="9"/>
                      <a:pt x="8" y="10"/>
                      <a:pt x="9" y="8"/>
                    </a:cubicBezTo>
                    <a:cubicBezTo>
                      <a:pt x="10" y="7"/>
                      <a:pt x="7" y="1"/>
                      <a:pt x="6" y="0"/>
                    </a:cubicBezTo>
                    <a:cubicBezTo>
                      <a:pt x="6" y="4"/>
                      <a:pt x="8" y="12"/>
                      <a:pt x="1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1" name="Freeform 233"/>
              <p:cNvSpPr>
                <a:spLocks/>
              </p:cNvSpPr>
              <p:nvPr/>
            </p:nvSpPr>
            <p:spPr bwMode="auto">
              <a:xfrm>
                <a:off x="3843" y="1261"/>
                <a:ext cx="14" cy="18"/>
              </a:xfrm>
              <a:custGeom>
                <a:avLst/>
                <a:gdLst>
                  <a:gd name="T0" fmla="*/ 0 w 9"/>
                  <a:gd name="T1" fmla="*/ 10 h 12"/>
                  <a:gd name="T2" fmla="*/ 5 w 9"/>
                  <a:gd name="T3" fmla="*/ 0 h 12"/>
                  <a:gd name="T4" fmla="*/ 1 w 9"/>
                  <a:gd name="T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4" y="11"/>
                      <a:pt x="7" y="4"/>
                      <a:pt x="5" y="0"/>
                    </a:cubicBezTo>
                    <a:cubicBezTo>
                      <a:pt x="7" y="4"/>
                      <a:pt x="9" y="12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2" name="Freeform 234"/>
              <p:cNvSpPr>
                <a:spLocks/>
              </p:cNvSpPr>
              <p:nvPr/>
            </p:nvSpPr>
            <p:spPr bwMode="auto">
              <a:xfrm>
                <a:off x="3846" y="1333"/>
                <a:ext cx="11" cy="15"/>
              </a:xfrm>
              <a:custGeom>
                <a:avLst/>
                <a:gdLst>
                  <a:gd name="T0" fmla="*/ 0 w 7"/>
                  <a:gd name="T1" fmla="*/ 8 h 10"/>
                  <a:gd name="T2" fmla="*/ 5 w 7"/>
                  <a:gd name="T3" fmla="*/ 0 h 10"/>
                  <a:gd name="T4" fmla="*/ 1 w 7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8"/>
                    </a:moveTo>
                    <a:cubicBezTo>
                      <a:pt x="4" y="10"/>
                      <a:pt x="6" y="3"/>
                      <a:pt x="5" y="0"/>
                    </a:cubicBezTo>
                    <a:cubicBezTo>
                      <a:pt x="7" y="5"/>
                      <a:pt x="7" y="8"/>
                      <a:pt x="1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3" name="Freeform 235"/>
              <p:cNvSpPr>
                <a:spLocks/>
              </p:cNvSpPr>
              <p:nvPr/>
            </p:nvSpPr>
            <p:spPr bwMode="auto">
              <a:xfrm>
                <a:off x="3852" y="1402"/>
                <a:ext cx="17" cy="17"/>
              </a:xfrm>
              <a:custGeom>
                <a:avLst/>
                <a:gdLst>
                  <a:gd name="T0" fmla="*/ 0 w 11"/>
                  <a:gd name="T1" fmla="*/ 9 h 11"/>
                  <a:gd name="T2" fmla="*/ 4 w 11"/>
                  <a:gd name="T3" fmla="*/ 7 h 11"/>
                  <a:gd name="T4" fmla="*/ 9 w 11"/>
                  <a:gd name="T5" fmla="*/ 7 h 11"/>
                  <a:gd name="T6" fmla="*/ 7 w 11"/>
                  <a:gd name="T7" fmla="*/ 0 h 11"/>
                  <a:gd name="T8" fmla="*/ 6 w 11"/>
                  <a:gd name="T9" fmla="*/ 7 h 11"/>
                  <a:gd name="T10" fmla="*/ 2 w 11"/>
                  <a:gd name="T11" fmla="*/ 8 h 11"/>
                  <a:gd name="T12" fmla="*/ 0 w 11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cubicBezTo>
                      <a:pt x="2" y="9"/>
                      <a:pt x="3" y="8"/>
                      <a:pt x="4" y="7"/>
                    </a:cubicBezTo>
                    <a:cubicBezTo>
                      <a:pt x="6" y="7"/>
                      <a:pt x="7" y="8"/>
                      <a:pt x="9" y="7"/>
                    </a:cubicBezTo>
                    <a:cubicBezTo>
                      <a:pt x="11" y="6"/>
                      <a:pt x="8" y="2"/>
                      <a:pt x="7" y="0"/>
                    </a:cubicBezTo>
                    <a:cubicBezTo>
                      <a:pt x="7" y="2"/>
                      <a:pt x="8" y="5"/>
                      <a:pt x="6" y="7"/>
                    </a:cubicBezTo>
                    <a:cubicBezTo>
                      <a:pt x="5" y="8"/>
                      <a:pt x="3" y="7"/>
                      <a:pt x="2" y="8"/>
                    </a:cubicBezTo>
                    <a:cubicBezTo>
                      <a:pt x="1" y="8"/>
                      <a:pt x="0" y="10"/>
                      <a:pt x="0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4" name="Freeform 236"/>
              <p:cNvSpPr>
                <a:spLocks/>
              </p:cNvSpPr>
              <p:nvPr/>
            </p:nvSpPr>
            <p:spPr bwMode="auto">
              <a:xfrm>
                <a:off x="3862" y="1473"/>
                <a:ext cx="15" cy="14"/>
              </a:xfrm>
              <a:custGeom>
                <a:avLst/>
                <a:gdLst>
                  <a:gd name="T0" fmla="*/ 0 w 10"/>
                  <a:gd name="T1" fmla="*/ 9 h 9"/>
                  <a:gd name="T2" fmla="*/ 9 w 10"/>
                  <a:gd name="T3" fmla="*/ 8 h 9"/>
                  <a:gd name="T4" fmla="*/ 6 w 10"/>
                  <a:gd name="T5" fmla="*/ 0 h 9"/>
                  <a:gd name="T6" fmla="*/ 1 w 10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cubicBezTo>
                      <a:pt x="2" y="9"/>
                      <a:pt x="7" y="9"/>
                      <a:pt x="9" y="8"/>
                    </a:cubicBezTo>
                    <a:cubicBezTo>
                      <a:pt x="10" y="6"/>
                      <a:pt x="7" y="2"/>
                      <a:pt x="6" y="0"/>
                    </a:cubicBezTo>
                    <a:cubicBezTo>
                      <a:pt x="7" y="6"/>
                      <a:pt x="7" y="7"/>
                      <a:pt x="1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5" name="Freeform 237"/>
              <p:cNvSpPr>
                <a:spLocks/>
              </p:cNvSpPr>
              <p:nvPr/>
            </p:nvSpPr>
            <p:spPr bwMode="auto">
              <a:xfrm>
                <a:off x="3869" y="1551"/>
                <a:ext cx="14" cy="22"/>
              </a:xfrm>
              <a:custGeom>
                <a:avLst/>
                <a:gdLst>
                  <a:gd name="T0" fmla="*/ 0 w 9"/>
                  <a:gd name="T1" fmla="*/ 12 h 14"/>
                  <a:gd name="T2" fmla="*/ 8 w 9"/>
                  <a:gd name="T3" fmla="*/ 9 h 14"/>
                  <a:gd name="T4" fmla="*/ 6 w 9"/>
                  <a:gd name="T5" fmla="*/ 0 h 14"/>
                  <a:gd name="T6" fmla="*/ 0 w 9"/>
                  <a:gd name="T7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0" y="12"/>
                    </a:moveTo>
                    <a:cubicBezTo>
                      <a:pt x="3" y="10"/>
                      <a:pt x="7" y="13"/>
                      <a:pt x="8" y="9"/>
                    </a:cubicBezTo>
                    <a:cubicBezTo>
                      <a:pt x="9" y="6"/>
                      <a:pt x="8" y="2"/>
                      <a:pt x="6" y="0"/>
                    </a:cubicBezTo>
                    <a:cubicBezTo>
                      <a:pt x="6" y="3"/>
                      <a:pt x="8" y="14"/>
                      <a:pt x="0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6" name="Freeform 238"/>
              <p:cNvSpPr>
                <a:spLocks/>
              </p:cNvSpPr>
              <p:nvPr/>
            </p:nvSpPr>
            <p:spPr bwMode="auto">
              <a:xfrm>
                <a:off x="3879" y="1634"/>
                <a:ext cx="12" cy="23"/>
              </a:xfrm>
              <a:custGeom>
                <a:avLst/>
                <a:gdLst>
                  <a:gd name="T0" fmla="*/ 0 w 8"/>
                  <a:gd name="T1" fmla="*/ 11 h 15"/>
                  <a:gd name="T2" fmla="*/ 5 w 8"/>
                  <a:gd name="T3" fmla="*/ 0 h 15"/>
                  <a:gd name="T4" fmla="*/ 1 w 8"/>
                  <a:gd name="T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0" y="11"/>
                    </a:moveTo>
                    <a:cubicBezTo>
                      <a:pt x="8" y="15"/>
                      <a:pt x="6" y="4"/>
                      <a:pt x="5" y="0"/>
                    </a:cubicBezTo>
                    <a:cubicBezTo>
                      <a:pt x="5" y="5"/>
                      <a:pt x="7" y="9"/>
                      <a:pt x="1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7" name="Freeform 239"/>
              <p:cNvSpPr>
                <a:spLocks/>
              </p:cNvSpPr>
              <p:nvPr/>
            </p:nvSpPr>
            <p:spPr bwMode="auto">
              <a:xfrm>
                <a:off x="3871" y="1720"/>
                <a:ext cx="14" cy="20"/>
              </a:xfrm>
              <a:custGeom>
                <a:avLst/>
                <a:gdLst>
                  <a:gd name="T0" fmla="*/ 0 w 9"/>
                  <a:gd name="T1" fmla="*/ 11 h 13"/>
                  <a:gd name="T2" fmla="*/ 8 w 9"/>
                  <a:gd name="T3" fmla="*/ 9 h 13"/>
                  <a:gd name="T4" fmla="*/ 7 w 9"/>
                  <a:gd name="T5" fmla="*/ 0 h 13"/>
                  <a:gd name="T6" fmla="*/ 1 w 9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0" y="11"/>
                    </a:moveTo>
                    <a:cubicBezTo>
                      <a:pt x="3" y="11"/>
                      <a:pt x="6" y="13"/>
                      <a:pt x="8" y="9"/>
                    </a:cubicBezTo>
                    <a:cubicBezTo>
                      <a:pt x="9" y="7"/>
                      <a:pt x="8" y="3"/>
                      <a:pt x="7" y="0"/>
                    </a:cubicBezTo>
                    <a:cubicBezTo>
                      <a:pt x="7" y="6"/>
                      <a:pt x="7" y="11"/>
                      <a:pt x="1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8" name="Freeform 240"/>
              <p:cNvSpPr>
                <a:spLocks/>
              </p:cNvSpPr>
              <p:nvPr/>
            </p:nvSpPr>
            <p:spPr bwMode="auto">
              <a:xfrm>
                <a:off x="3848" y="1815"/>
                <a:ext cx="18" cy="14"/>
              </a:xfrm>
              <a:custGeom>
                <a:avLst/>
                <a:gdLst>
                  <a:gd name="T0" fmla="*/ 0 w 12"/>
                  <a:gd name="T1" fmla="*/ 7 h 9"/>
                  <a:gd name="T2" fmla="*/ 8 w 12"/>
                  <a:gd name="T3" fmla="*/ 8 h 9"/>
                  <a:gd name="T4" fmla="*/ 11 w 12"/>
                  <a:gd name="T5" fmla="*/ 0 h 9"/>
                  <a:gd name="T6" fmla="*/ 0 w 1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cubicBezTo>
                      <a:pt x="1" y="6"/>
                      <a:pt x="5" y="9"/>
                      <a:pt x="8" y="8"/>
                    </a:cubicBezTo>
                    <a:cubicBezTo>
                      <a:pt x="10" y="7"/>
                      <a:pt x="12" y="3"/>
                      <a:pt x="11" y="0"/>
                    </a:cubicBezTo>
                    <a:cubicBezTo>
                      <a:pt x="9" y="6"/>
                      <a:pt x="6" y="7"/>
                      <a:pt x="0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9" name="Freeform 241"/>
              <p:cNvSpPr>
                <a:spLocks/>
              </p:cNvSpPr>
              <p:nvPr/>
            </p:nvSpPr>
            <p:spPr bwMode="auto">
              <a:xfrm>
                <a:off x="3817" y="1892"/>
                <a:ext cx="20" cy="19"/>
              </a:xfrm>
              <a:custGeom>
                <a:avLst/>
                <a:gdLst>
                  <a:gd name="T0" fmla="*/ 0 w 13"/>
                  <a:gd name="T1" fmla="*/ 8 h 12"/>
                  <a:gd name="T2" fmla="*/ 8 w 13"/>
                  <a:gd name="T3" fmla="*/ 9 h 12"/>
                  <a:gd name="T4" fmla="*/ 13 w 13"/>
                  <a:gd name="T5" fmla="*/ 0 h 12"/>
                  <a:gd name="T6" fmla="*/ 2 w 13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0" y="8"/>
                    </a:moveTo>
                    <a:cubicBezTo>
                      <a:pt x="3" y="9"/>
                      <a:pt x="5" y="12"/>
                      <a:pt x="8" y="9"/>
                    </a:cubicBezTo>
                    <a:cubicBezTo>
                      <a:pt x="11" y="7"/>
                      <a:pt x="11" y="3"/>
                      <a:pt x="13" y="0"/>
                    </a:cubicBezTo>
                    <a:cubicBezTo>
                      <a:pt x="10" y="3"/>
                      <a:pt x="7" y="11"/>
                      <a:pt x="2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0" name="Freeform 242"/>
              <p:cNvSpPr>
                <a:spLocks/>
              </p:cNvSpPr>
              <p:nvPr/>
            </p:nvSpPr>
            <p:spPr bwMode="auto">
              <a:xfrm>
                <a:off x="3771" y="1971"/>
                <a:ext cx="23" cy="20"/>
              </a:xfrm>
              <a:custGeom>
                <a:avLst/>
                <a:gdLst>
                  <a:gd name="T0" fmla="*/ 0 w 15"/>
                  <a:gd name="T1" fmla="*/ 5 h 13"/>
                  <a:gd name="T2" fmla="*/ 9 w 15"/>
                  <a:gd name="T3" fmla="*/ 10 h 13"/>
                  <a:gd name="T4" fmla="*/ 15 w 15"/>
                  <a:gd name="T5" fmla="*/ 0 h 13"/>
                  <a:gd name="T6" fmla="*/ 1 w 15"/>
                  <a:gd name="T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5"/>
                    </a:moveTo>
                    <a:cubicBezTo>
                      <a:pt x="1" y="7"/>
                      <a:pt x="7" y="10"/>
                      <a:pt x="9" y="10"/>
                    </a:cubicBezTo>
                    <a:cubicBezTo>
                      <a:pt x="12" y="9"/>
                      <a:pt x="15" y="2"/>
                      <a:pt x="15" y="0"/>
                    </a:cubicBezTo>
                    <a:cubicBezTo>
                      <a:pt x="9" y="4"/>
                      <a:pt x="9" y="13"/>
                      <a:pt x="1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1" name="Freeform 243"/>
              <p:cNvSpPr>
                <a:spLocks/>
              </p:cNvSpPr>
              <p:nvPr/>
            </p:nvSpPr>
            <p:spPr bwMode="auto">
              <a:xfrm>
                <a:off x="3723" y="2037"/>
                <a:ext cx="20" cy="12"/>
              </a:xfrm>
              <a:custGeom>
                <a:avLst/>
                <a:gdLst>
                  <a:gd name="T0" fmla="*/ 0 w 13"/>
                  <a:gd name="T1" fmla="*/ 3 h 8"/>
                  <a:gd name="T2" fmla="*/ 8 w 13"/>
                  <a:gd name="T3" fmla="*/ 8 h 8"/>
                  <a:gd name="T4" fmla="*/ 12 w 13"/>
                  <a:gd name="T5" fmla="*/ 1 h 8"/>
                  <a:gd name="T6" fmla="*/ 12 w 13"/>
                  <a:gd name="T7" fmla="*/ 1 h 8"/>
                  <a:gd name="T8" fmla="*/ 1 w 1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3"/>
                    </a:moveTo>
                    <a:cubicBezTo>
                      <a:pt x="1" y="5"/>
                      <a:pt x="6" y="8"/>
                      <a:pt x="8" y="8"/>
                    </a:cubicBezTo>
                    <a:cubicBezTo>
                      <a:pt x="10" y="7"/>
                      <a:pt x="12" y="3"/>
                      <a:pt x="12" y="1"/>
                    </a:cubicBezTo>
                    <a:cubicBezTo>
                      <a:pt x="13" y="0"/>
                      <a:pt x="13" y="0"/>
                      <a:pt x="12" y="1"/>
                    </a:cubicBezTo>
                    <a:cubicBezTo>
                      <a:pt x="9" y="4"/>
                      <a:pt x="5" y="8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2" name="Freeform 244"/>
              <p:cNvSpPr>
                <a:spLocks/>
              </p:cNvSpPr>
              <p:nvPr/>
            </p:nvSpPr>
            <p:spPr bwMode="auto">
              <a:xfrm>
                <a:off x="3694" y="2066"/>
                <a:ext cx="20" cy="11"/>
              </a:xfrm>
              <a:custGeom>
                <a:avLst/>
                <a:gdLst>
                  <a:gd name="T0" fmla="*/ 0 w 13"/>
                  <a:gd name="T1" fmla="*/ 0 h 7"/>
                  <a:gd name="T2" fmla="*/ 5 w 13"/>
                  <a:gd name="T3" fmla="*/ 3 h 7"/>
                  <a:gd name="T4" fmla="*/ 7 w 13"/>
                  <a:gd name="T5" fmla="*/ 6 h 7"/>
                  <a:gd name="T6" fmla="*/ 13 w 13"/>
                  <a:gd name="T7" fmla="*/ 2 h 7"/>
                  <a:gd name="T8" fmla="*/ 7 w 13"/>
                  <a:gd name="T9" fmla="*/ 3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2" y="1"/>
                      <a:pt x="4" y="2"/>
                      <a:pt x="5" y="3"/>
                    </a:cubicBezTo>
                    <a:cubicBezTo>
                      <a:pt x="6" y="3"/>
                      <a:pt x="7" y="6"/>
                      <a:pt x="7" y="6"/>
                    </a:cubicBezTo>
                    <a:cubicBezTo>
                      <a:pt x="9" y="7"/>
                      <a:pt x="12" y="3"/>
                      <a:pt x="13" y="2"/>
                    </a:cubicBezTo>
                    <a:cubicBezTo>
                      <a:pt x="11" y="2"/>
                      <a:pt x="9" y="3"/>
                      <a:pt x="7" y="3"/>
                    </a:cubicBezTo>
                    <a:cubicBezTo>
                      <a:pt x="5" y="2"/>
                      <a:pt x="2" y="0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3" name="Freeform 245"/>
              <p:cNvSpPr>
                <a:spLocks/>
              </p:cNvSpPr>
              <p:nvPr/>
            </p:nvSpPr>
            <p:spPr bwMode="auto">
              <a:xfrm>
                <a:off x="3568" y="2054"/>
                <a:ext cx="46" cy="89"/>
              </a:xfrm>
              <a:custGeom>
                <a:avLst/>
                <a:gdLst>
                  <a:gd name="T0" fmla="*/ 28 w 30"/>
                  <a:gd name="T1" fmla="*/ 0 h 58"/>
                  <a:gd name="T2" fmla="*/ 26 w 30"/>
                  <a:gd name="T3" fmla="*/ 23 h 58"/>
                  <a:gd name="T4" fmla="*/ 22 w 30"/>
                  <a:gd name="T5" fmla="*/ 36 h 58"/>
                  <a:gd name="T6" fmla="*/ 10 w 30"/>
                  <a:gd name="T7" fmla="*/ 48 h 58"/>
                  <a:gd name="T8" fmla="*/ 0 w 30"/>
                  <a:gd name="T9" fmla="*/ 58 h 58"/>
                  <a:gd name="T10" fmla="*/ 9 w 30"/>
                  <a:gd name="T11" fmla="*/ 44 h 58"/>
                  <a:gd name="T12" fmla="*/ 20 w 30"/>
                  <a:gd name="T13" fmla="*/ 32 h 58"/>
                  <a:gd name="T14" fmla="*/ 25 w 30"/>
                  <a:gd name="T15" fmla="*/ 16 h 58"/>
                  <a:gd name="T16" fmla="*/ 28 w 30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8">
                    <a:moveTo>
                      <a:pt x="28" y="0"/>
                    </a:moveTo>
                    <a:cubicBezTo>
                      <a:pt x="30" y="6"/>
                      <a:pt x="27" y="16"/>
                      <a:pt x="26" y="23"/>
                    </a:cubicBezTo>
                    <a:cubicBezTo>
                      <a:pt x="26" y="27"/>
                      <a:pt x="24" y="32"/>
                      <a:pt x="22" y="36"/>
                    </a:cubicBezTo>
                    <a:cubicBezTo>
                      <a:pt x="19" y="41"/>
                      <a:pt x="14" y="44"/>
                      <a:pt x="10" y="48"/>
                    </a:cubicBezTo>
                    <a:cubicBezTo>
                      <a:pt x="6" y="51"/>
                      <a:pt x="3" y="54"/>
                      <a:pt x="0" y="58"/>
                    </a:cubicBezTo>
                    <a:cubicBezTo>
                      <a:pt x="0" y="54"/>
                      <a:pt x="6" y="47"/>
                      <a:pt x="9" y="44"/>
                    </a:cubicBezTo>
                    <a:cubicBezTo>
                      <a:pt x="13" y="40"/>
                      <a:pt x="18" y="37"/>
                      <a:pt x="20" y="32"/>
                    </a:cubicBezTo>
                    <a:cubicBezTo>
                      <a:pt x="23" y="27"/>
                      <a:pt x="23" y="21"/>
                      <a:pt x="25" y="16"/>
                    </a:cubicBezTo>
                    <a:cubicBezTo>
                      <a:pt x="26" y="12"/>
                      <a:pt x="30" y="4"/>
                      <a:pt x="28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4" name="Freeform 246"/>
              <p:cNvSpPr>
                <a:spLocks/>
              </p:cNvSpPr>
              <p:nvPr/>
            </p:nvSpPr>
            <p:spPr bwMode="auto">
              <a:xfrm>
                <a:off x="3575" y="2046"/>
                <a:ext cx="13" cy="12"/>
              </a:xfrm>
              <a:custGeom>
                <a:avLst/>
                <a:gdLst>
                  <a:gd name="T0" fmla="*/ 1 w 8"/>
                  <a:gd name="T1" fmla="*/ 0 h 8"/>
                  <a:gd name="T2" fmla="*/ 4 w 8"/>
                  <a:gd name="T3" fmla="*/ 7 h 8"/>
                  <a:gd name="T4" fmla="*/ 2 w 8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cubicBezTo>
                      <a:pt x="1" y="2"/>
                      <a:pt x="0" y="8"/>
                      <a:pt x="4" y="7"/>
                    </a:cubicBezTo>
                    <a:cubicBezTo>
                      <a:pt x="8" y="6"/>
                      <a:pt x="3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5" name="Freeform 247"/>
              <p:cNvSpPr>
                <a:spLocks/>
              </p:cNvSpPr>
              <p:nvPr/>
            </p:nvSpPr>
            <p:spPr bwMode="auto">
              <a:xfrm>
                <a:off x="3540" y="2112"/>
                <a:ext cx="11" cy="12"/>
              </a:xfrm>
              <a:custGeom>
                <a:avLst/>
                <a:gdLst>
                  <a:gd name="T0" fmla="*/ 2 w 7"/>
                  <a:gd name="T1" fmla="*/ 0 h 8"/>
                  <a:gd name="T2" fmla="*/ 1 w 7"/>
                  <a:gd name="T3" fmla="*/ 5 h 8"/>
                  <a:gd name="T4" fmla="*/ 6 w 7"/>
                  <a:gd name="T5" fmla="*/ 8 h 8"/>
                  <a:gd name="T6" fmla="*/ 7 w 7"/>
                  <a:gd name="T7" fmla="*/ 4 h 8"/>
                  <a:gd name="T8" fmla="*/ 2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1" y="0"/>
                      <a:pt x="0" y="4"/>
                      <a:pt x="1" y="5"/>
                    </a:cubicBezTo>
                    <a:cubicBezTo>
                      <a:pt x="2" y="7"/>
                      <a:pt x="5" y="7"/>
                      <a:pt x="6" y="8"/>
                    </a:cubicBezTo>
                    <a:cubicBezTo>
                      <a:pt x="7" y="7"/>
                      <a:pt x="7" y="5"/>
                      <a:pt x="7" y="4"/>
                    </a:cubicBezTo>
                    <a:cubicBezTo>
                      <a:pt x="5" y="4"/>
                      <a:pt x="2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6" name="Freeform 248"/>
              <p:cNvSpPr>
                <a:spLocks/>
              </p:cNvSpPr>
              <p:nvPr/>
            </p:nvSpPr>
            <p:spPr bwMode="auto">
              <a:xfrm>
                <a:off x="3518" y="2189"/>
                <a:ext cx="8" cy="14"/>
              </a:xfrm>
              <a:custGeom>
                <a:avLst/>
                <a:gdLst>
                  <a:gd name="T0" fmla="*/ 2 w 5"/>
                  <a:gd name="T1" fmla="*/ 0 h 9"/>
                  <a:gd name="T2" fmla="*/ 1 w 5"/>
                  <a:gd name="T3" fmla="*/ 7 h 9"/>
                  <a:gd name="T4" fmla="*/ 5 w 5"/>
                  <a:gd name="T5" fmla="*/ 4 h 9"/>
                  <a:gd name="T6" fmla="*/ 2 w 5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2" y="2"/>
                      <a:pt x="0" y="6"/>
                      <a:pt x="1" y="7"/>
                    </a:cubicBezTo>
                    <a:cubicBezTo>
                      <a:pt x="2" y="9"/>
                      <a:pt x="5" y="6"/>
                      <a:pt x="5" y="4"/>
                    </a:cubicBezTo>
                    <a:cubicBezTo>
                      <a:pt x="3" y="5"/>
                      <a:pt x="2" y="3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7" name="Freeform 249"/>
              <p:cNvSpPr>
                <a:spLocks/>
              </p:cNvSpPr>
              <p:nvPr/>
            </p:nvSpPr>
            <p:spPr bwMode="auto">
              <a:xfrm>
                <a:off x="3521" y="2256"/>
                <a:ext cx="5" cy="8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5 h 5"/>
                  <a:gd name="T4" fmla="*/ 3 w 3"/>
                  <a:gd name="T5" fmla="*/ 1 h 5"/>
                  <a:gd name="T6" fmla="*/ 0 w 3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2" y="5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8" name="Freeform 250"/>
              <p:cNvSpPr>
                <a:spLocks/>
              </p:cNvSpPr>
              <p:nvPr/>
            </p:nvSpPr>
            <p:spPr bwMode="auto">
              <a:xfrm>
                <a:off x="3543" y="2172"/>
                <a:ext cx="23" cy="68"/>
              </a:xfrm>
              <a:custGeom>
                <a:avLst/>
                <a:gdLst>
                  <a:gd name="T0" fmla="*/ 9 w 15"/>
                  <a:gd name="T1" fmla="*/ 0 h 44"/>
                  <a:gd name="T2" fmla="*/ 14 w 15"/>
                  <a:gd name="T3" fmla="*/ 10 h 44"/>
                  <a:gd name="T4" fmla="*/ 12 w 15"/>
                  <a:gd name="T5" fmla="*/ 20 h 44"/>
                  <a:gd name="T6" fmla="*/ 0 w 15"/>
                  <a:gd name="T7" fmla="*/ 44 h 44"/>
                  <a:gd name="T8" fmla="*/ 9 w 15"/>
                  <a:gd name="T9" fmla="*/ 18 h 44"/>
                  <a:gd name="T10" fmla="*/ 8 w 15"/>
                  <a:gd name="T11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4">
                    <a:moveTo>
                      <a:pt x="9" y="0"/>
                    </a:moveTo>
                    <a:cubicBezTo>
                      <a:pt x="11" y="3"/>
                      <a:pt x="13" y="6"/>
                      <a:pt x="14" y="10"/>
                    </a:cubicBezTo>
                    <a:cubicBezTo>
                      <a:pt x="15" y="14"/>
                      <a:pt x="14" y="16"/>
                      <a:pt x="12" y="20"/>
                    </a:cubicBezTo>
                    <a:cubicBezTo>
                      <a:pt x="7" y="27"/>
                      <a:pt x="1" y="35"/>
                      <a:pt x="0" y="44"/>
                    </a:cubicBezTo>
                    <a:cubicBezTo>
                      <a:pt x="1" y="35"/>
                      <a:pt x="7" y="27"/>
                      <a:pt x="9" y="18"/>
                    </a:cubicBezTo>
                    <a:cubicBezTo>
                      <a:pt x="10" y="12"/>
                      <a:pt x="7" y="7"/>
                      <a:pt x="8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9" name="Freeform 251"/>
              <p:cNvSpPr>
                <a:spLocks/>
              </p:cNvSpPr>
              <p:nvPr/>
            </p:nvSpPr>
            <p:spPr bwMode="auto">
              <a:xfrm>
                <a:off x="3632" y="2000"/>
                <a:ext cx="13" cy="15"/>
              </a:xfrm>
              <a:custGeom>
                <a:avLst/>
                <a:gdLst>
                  <a:gd name="T0" fmla="*/ 2 w 8"/>
                  <a:gd name="T1" fmla="*/ 0 h 10"/>
                  <a:gd name="T2" fmla="*/ 8 w 8"/>
                  <a:gd name="T3" fmla="*/ 6 h 10"/>
                  <a:gd name="T4" fmla="*/ 0 w 8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0" y="3"/>
                      <a:pt x="4" y="6"/>
                      <a:pt x="8" y="6"/>
                    </a:cubicBezTo>
                    <a:cubicBezTo>
                      <a:pt x="5" y="10"/>
                      <a:pt x="0" y="6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0" name="Freeform 252"/>
              <p:cNvSpPr>
                <a:spLocks/>
              </p:cNvSpPr>
              <p:nvPr/>
            </p:nvSpPr>
            <p:spPr bwMode="auto">
              <a:xfrm>
                <a:off x="3700" y="1905"/>
                <a:ext cx="22" cy="13"/>
              </a:xfrm>
              <a:custGeom>
                <a:avLst/>
                <a:gdLst>
                  <a:gd name="T0" fmla="*/ 0 w 14"/>
                  <a:gd name="T1" fmla="*/ 0 h 9"/>
                  <a:gd name="T2" fmla="*/ 4 w 14"/>
                  <a:gd name="T3" fmla="*/ 8 h 9"/>
                  <a:gd name="T4" fmla="*/ 14 w 14"/>
                  <a:gd name="T5" fmla="*/ 9 h 9"/>
                  <a:gd name="T6" fmla="*/ 7 w 14"/>
                  <a:gd name="T7" fmla="*/ 6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cubicBezTo>
                      <a:pt x="3" y="2"/>
                      <a:pt x="3" y="5"/>
                      <a:pt x="4" y="8"/>
                    </a:cubicBezTo>
                    <a:cubicBezTo>
                      <a:pt x="8" y="9"/>
                      <a:pt x="11" y="7"/>
                      <a:pt x="14" y="9"/>
                    </a:cubicBezTo>
                    <a:cubicBezTo>
                      <a:pt x="12" y="7"/>
                      <a:pt x="9" y="7"/>
                      <a:pt x="7" y="6"/>
                    </a:cubicBezTo>
                    <a:cubicBezTo>
                      <a:pt x="5" y="6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1" name="Freeform 253"/>
              <p:cNvSpPr>
                <a:spLocks/>
              </p:cNvSpPr>
              <p:nvPr/>
            </p:nvSpPr>
            <p:spPr bwMode="auto">
              <a:xfrm>
                <a:off x="3731" y="1849"/>
                <a:ext cx="20" cy="11"/>
              </a:xfrm>
              <a:custGeom>
                <a:avLst/>
                <a:gdLst>
                  <a:gd name="T0" fmla="*/ 0 w 13"/>
                  <a:gd name="T1" fmla="*/ 1 h 7"/>
                  <a:gd name="T2" fmla="*/ 5 w 13"/>
                  <a:gd name="T3" fmla="*/ 6 h 7"/>
                  <a:gd name="T4" fmla="*/ 13 w 13"/>
                  <a:gd name="T5" fmla="*/ 4 h 7"/>
                  <a:gd name="T6" fmla="*/ 9 w 13"/>
                  <a:gd name="T7" fmla="*/ 3 h 7"/>
                  <a:gd name="T8" fmla="*/ 6 w 13"/>
                  <a:gd name="T9" fmla="*/ 4 h 7"/>
                  <a:gd name="T10" fmla="*/ 1 w 13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2" y="0"/>
                      <a:pt x="3" y="5"/>
                      <a:pt x="5" y="6"/>
                    </a:cubicBezTo>
                    <a:cubicBezTo>
                      <a:pt x="7" y="7"/>
                      <a:pt x="10" y="4"/>
                      <a:pt x="13" y="4"/>
                    </a:cubicBezTo>
                    <a:cubicBezTo>
                      <a:pt x="12" y="4"/>
                      <a:pt x="10" y="3"/>
                      <a:pt x="9" y="3"/>
                    </a:cubicBezTo>
                    <a:cubicBezTo>
                      <a:pt x="8" y="4"/>
                      <a:pt x="8" y="5"/>
                      <a:pt x="6" y="4"/>
                    </a:cubicBezTo>
                    <a:cubicBezTo>
                      <a:pt x="4" y="4"/>
                      <a:pt x="4" y="1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2" name="Freeform 254"/>
              <p:cNvSpPr>
                <a:spLocks/>
              </p:cNvSpPr>
              <p:nvPr/>
            </p:nvSpPr>
            <p:spPr bwMode="auto">
              <a:xfrm>
                <a:off x="3738" y="1803"/>
                <a:ext cx="20" cy="6"/>
              </a:xfrm>
              <a:custGeom>
                <a:avLst/>
                <a:gdLst>
                  <a:gd name="T0" fmla="*/ 0 w 13"/>
                  <a:gd name="T1" fmla="*/ 2 h 4"/>
                  <a:gd name="T2" fmla="*/ 13 w 13"/>
                  <a:gd name="T3" fmla="*/ 4 h 4"/>
                  <a:gd name="T4" fmla="*/ 1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4" y="0"/>
                      <a:pt x="9" y="1"/>
                      <a:pt x="13" y="4"/>
                    </a:cubicBezTo>
                    <a:cubicBezTo>
                      <a:pt x="13" y="1"/>
                      <a:pt x="3" y="1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3" name="Freeform 255"/>
              <p:cNvSpPr>
                <a:spLocks/>
              </p:cNvSpPr>
              <p:nvPr/>
            </p:nvSpPr>
            <p:spPr bwMode="auto">
              <a:xfrm>
                <a:off x="3748" y="1726"/>
                <a:ext cx="12" cy="16"/>
              </a:xfrm>
              <a:custGeom>
                <a:avLst/>
                <a:gdLst>
                  <a:gd name="T0" fmla="*/ 0 w 8"/>
                  <a:gd name="T1" fmla="*/ 4 h 10"/>
                  <a:gd name="T2" fmla="*/ 6 w 8"/>
                  <a:gd name="T3" fmla="*/ 10 h 10"/>
                  <a:gd name="T4" fmla="*/ 0 w 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cubicBezTo>
                      <a:pt x="5" y="1"/>
                      <a:pt x="4" y="8"/>
                      <a:pt x="6" y="10"/>
                    </a:cubicBezTo>
                    <a:cubicBezTo>
                      <a:pt x="8" y="8"/>
                      <a:pt x="3" y="0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4" name="Freeform 256"/>
              <p:cNvSpPr>
                <a:spLocks/>
              </p:cNvSpPr>
              <p:nvPr/>
            </p:nvSpPr>
            <p:spPr bwMode="auto">
              <a:xfrm>
                <a:off x="3720" y="1659"/>
                <a:ext cx="26" cy="23"/>
              </a:xfrm>
              <a:custGeom>
                <a:avLst/>
                <a:gdLst>
                  <a:gd name="T0" fmla="*/ 12 w 17"/>
                  <a:gd name="T1" fmla="*/ 0 h 15"/>
                  <a:gd name="T2" fmla="*/ 17 w 17"/>
                  <a:gd name="T3" fmla="*/ 3 h 15"/>
                  <a:gd name="T4" fmla="*/ 17 w 17"/>
                  <a:gd name="T5" fmla="*/ 3 h 15"/>
                  <a:gd name="T6" fmla="*/ 13 w 17"/>
                  <a:gd name="T7" fmla="*/ 4 h 15"/>
                  <a:gd name="T8" fmla="*/ 9 w 17"/>
                  <a:gd name="T9" fmla="*/ 8 h 15"/>
                  <a:gd name="T10" fmla="*/ 0 w 17"/>
                  <a:gd name="T11" fmla="*/ 15 h 15"/>
                  <a:gd name="T12" fmla="*/ 8 w 17"/>
                  <a:gd name="T13" fmla="*/ 7 h 15"/>
                  <a:gd name="T14" fmla="*/ 13 w 17"/>
                  <a:gd name="T15" fmla="*/ 2 h 15"/>
                  <a:gd name="T16" fmla="*/ 12 w 17"/>
                  <a:gd name="T17" fmla="*/ 1 h 15"/>
                  <a:gd name="T18" fmla="*/ 11 w 1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5">
                    <a:moveTo>
                      <a:pt x="12" y="0"/>
                    </a:moveTo>
                    <a:cubicBezTo>
                      <a:pt x="13" y="0"/>
                      <a:pt x="16" y="2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3" y="4"/>
                    </a:cubicBezTo>
                    <a:cubicBezTo>
                      <a:pt x="12" y="5"/>
                      <a:pt x="10" y="7"/>
                      <a:pt x="9" y="8"/>
                    </a:cubicBezTo>
                    <a:cubicBezTo>
                      <a:pt x="6" y="10"/>
                      <a:pt x="4" y="14"/>
                      <a:pt x="0" y="15"/>
                    </a:cubicBezTo>
                    <a:cubicBezTo>
                      <a:pt x="3" y="13"/>
                      <a:pt x="6" y="10"/>
                      <a:pt x="8" y="7"/>
                    </a:cubicBezTo>
                    <a:cubicBezTo>
                      <a:pt x="10" y="6"/>
                      <a:pt x="12" y="4"/>
                      <a:pt x="13" y="2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5" name="Freeform 257"/>
              <p:cNvSpPr>
                <a:spLocks/>
              </p:cNvSpPr>
              <p:nvPr/>
            </p:nvSpPr>
            <p:spPr bwMode="auto">
              <a:xfrm>
                <a:off x="3732" y="1567"/>
                <a:ext cx="30" cy="30"/>
              </a:xfrm>
              <a:custGeom>
                <a:avLst/>
                <a:gdLst>
                  <a:gd name="T0" fmla="*/ 1 w 19"/>
                  <a:gd name="T1" fmla="*/ 20 h 20"/>
                  <a:gd name="T2" fmla="*/ 7 w 19"/>
                  <a:gd name="T3" fmla="*/ 17 h 20"/>
                  <a:gd name="T4" fmla="*/ 12 w 19"/>
                  <a:gd name="T5" fmla="*/ 14 h 20"/>
                  <a:gd name="T6" fmla="*/ 18 w 19"/>
                  <a:gd name="T7" fmla="*/ 11 h 20"/>
                  <a:gd name="T8" fmla="*/ 9 w 19"/>
                  <a:gd name="T9" fmla="*/ 0 h 20"/>
                  <a:gd name="T10" fmla="*/ 15 w 19"/>
                  <a:gd name="T11" fmla="*/ 10 h 20"/>
                  <a:gd name="T12" fmla="*/ 8 w 19"/>
                  <a:gd name="T13" fmla="*/ 14 h 20"/>
                  <a:gd name="T14" fmla="*/ 0 w 1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0">
                    <a:moveTo>
                      <a:pt x="1" y="20"/>
                    </a:moveTo>
                    <a:cubicBezTo>
                      <a:pt x="2" y="18"/>
                      <a:pt x="5" y="18"/>
                      <a:pt x="7" y="17"/>
                    </a:cubicBezTo>
                    <a:cubicBezTo>
                      <a:pt x="9" y="16"/>
                      <a:pt x="11" y="15"/>
                      <a:pt x="12" y="14"/>
                    </a:cubicBezTo>
                    <a:cubicBezTo>
                      <a:pt x="15" y="13"/>
                      <a:pt x="17" y="14"/>
                      <a:pt x="18" y="11"/>
                    </a:cubicBezTo>
                    <a:cubicBezTo>
                      <a:pt x="19" y="5"/>
                      <a:pt x="12" y="2"/>
                      <a:pt x="9" y="0"/>
                    </a:cubicBezTo>
                    <a:cubicBezTo>
                      <a:pt x="10" y="4"/>
                      <a:pt x="16" y="5"/>
                      <a:pt x="15" y="10"/>
                    </a:cubicBezTo>
                    <a:cubicBezTo>
                      <a:pt x="13" y="11"/>
                      <a:pt x="10" y="13"/>
                      <a:pt x="8" y="14"/>
                    </a:cubicBezTo>
                    <a:cubicBezTo>
                      <a:pt x="6" y="16"/>
                      <a:pt x="2" y="18"/>
                      <a:pt x="0" y="2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6" name="Freeform 258"/>
              <p:cNvSpPr>
                <a:spLocks/>
              </p:cNvSpPr>
              <p:nvPr/>
            </p:nvSpPr>
            <p:spPr bwMode="auto">
              <a:xfrm>
                <a:off x="3731" y="1493"/>
                <a:ext cx="23" cy="23"/>
              </a:xfrm>
              <a:custGeom>
                <a:avLst/>
                <a:gdLst>
                  <a:gd name="T0" fmla="*/ 0 w 15"/>
                  <a:gd name="T1" fmla="*/ 15 h 15"/>
                  <a:gd name="T2" fmla="*/ 9 w 15"/>
                  <a:gd name="T3" fmla="*/ 9 h 15"/>
                  <a:gd name="T4" fmla="*/ 15 w 15"/>
                  <a:gd name="T5" fmla="*/ 13 h 15"/>
                  <a:gd name="T6" fmla="*/ 4 w 15"/>
                  <a:gd name="T7" fmla="*/ 0 h 15"/>
                  <a:gd name="T8" fmla="*/ 11 w 15"/>
                  <a:gd name="T9" fmla="*/ 9 h 15"/>
                  <a:gd name="T10" fmla="*/ 5 w 15"/>
                  <a:gd name="T11" fmla="*/ 11 h 15"/>
                  <a:gd name="T12" fmla="*/ 1 w 15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cubicBezTo>
                      <a:pt x="3" y="14"/>
                      <a:pt x="6" y="10"/>
                      <a:pt x="9" y="9"/>
                    </a:cubicBezTo>
                    <a:cubicBezTo>
                      <a:pt x="13" y="9"/>
                      <a:pt x="13" y="11"/>
                      <a:pt x="15" y="13"/>
                    </a:cubicBezTo>
                    <a:cubicBezTo>
                      <a:pt x="15" y="7"/>
                      <a:pt x="11" y="1"/>
                      <a:pt x="4" y="0"/>
                    </a:cubicBezTo>
                    <a:cubicBezTo>
                      <a:pt x="6" y="2"/>
                      <a:pt x="14" y="7"/>
                      <a:pt x="11" y="9"/>
                    </a:cubicBezTo>
                    <a:cubicBezTo>
                      <a:pt x="9" y="10"/>
                      <a:pt x="7" y="10"/>
                      <a:pt x="5" y="11"/>
                    </a:cubicBezTo>
                    <a:cubicBezTo>
                      <a:pt x="4" y="11"/>
                      <a:pt x="3" y="12"/>
                      <a:pt x="1" y="1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7" name="Freeform 259"/>
              <p:cNvSpPr>
                <a:spLocks/>
              </p:cNvSpPr>
              <p:nvPr/>
            </p:nvSpPr>
            <p:spPr bwMode="auto">
              <a:xfrm>
                <a:off x="3728" y="1416"/>
                <a:ext cx="15" cy="31"/>
              </a:xfrm>
              <a:custGeom>
                <a:avLst/>
                <a:gdLst>
                  <a:gd name="T0" fmla="*/ 0 w 10"/>
                  <a:gd name="T1" fmla="*/ 20 h 20"/>
                  <a:gd name="T2" fmla="*/ 9 w 10"/>
                  <a:gd name="T3" fmla="*/ 12 h 20"/>
                  <a:gd name="T4" fmla="*/ 7 w 10"/>
                  <a:gd name="T5" fmla="*/ 7 h 20"/>
                  <a:gd name="T6" fmla="*/ 3 w 10"/>
                  <a:gd name="T7" fmla="*/ 0 h 20"/>
                  <a:gd name="T8" fmla="*/ 7 w 10"/>
                  <a:gd name="T9" fmla="*/ 11 h 20"/>
                  <a:gd name="T10" fmla="*/ 0 w 10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0">
                    <a:moveTo>
                      <a:pt x="0" y="20"/>
                    </a:moveTo>
                    <a:cubicBezTo>
                      <a:pt x="0" y="15"/>
                      <a:pt x="9" y="16"/>
                      <a:pt x="9" y="12"/>
                    </a:cubicBezTo>
                    <a:cubicBezTo>
                      <a:pt x="10" y="10"/>
                      <a:pt x="8" y="8"/>
                      <a:pt x="7" y="7"/>
                    </a:cubicBezTo>
                    <a:cubicBezTo>
                      <a:pt x="6" y="4"/>
                      <a:pt x="4" y="2"/>
                      <a:pt x="3" y="0"/>
                    </a:cubicBezTo>
                    <a:cubicBezTo>
                      <a:pt x="4" y="3"/>
                      <a:pt x="7" y="8"/>
                      <a:pt x="7" y="11"/>
                    </a:cubicBezTo>
                    <a:cubicBezTo>
                      <a:pt x="6" y="15"/>
                      <a:pt x="1" y="16"/>
                      <a:pt x="0" y="2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8" name="Freeform 260"/>
              <p:cNvSpPr>
                <a:spLocks/>
              </p:cNvSpPr>
              <p:nvPr/>
            </p:nvSpPr>
            <p:spPr bwMode="auto">
              <a:xfrm>
                <a:off x="3754" y="1447"/>
                <a:ext cx="9" cy="10"/>
              </a:xfrm>
              <a:custGeom>
                <a:avLst/>
                <a:gdLst>
                  <a:gd name="T0" fmla="*/ 0 w 6"/>
                  <a:gd name="T1" fmla="*/ 4 h 7"/>
                  <a:gd name="T2" fmla="*/ 6 w 6"/>
                  <a:gd name="T3" fmla="*/ 0 h 7"/>
                  <a:gd name="T4" fmla="*/ 1 w 6"/>
                  <a:gd name="T5" fmla="*/ 7 h 7"/>
                  <a:gd name="T6" fmla="*/ 0 w 6"/>
                  <a:gd name="T7" fmla="*/ 7 h 7"/>
                  <a:gd name="T8" fmla="*/ 0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2" y="3"/>
                      <a:pt x="4" y="1"/>
                      <a:pt x="6" y="0"/>
                    </a:cubicBezTo>
                    <a:cubicBezTo>
                      <a:pt x="5" y="2"/>
                      <a:pt x="3" y="6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9" name="Freeform 261"/>
              <p:cNvSpPr>
                <a:spLocks/>
              </p:cNvSpPr>
              <p:nvPr/>
            </p:nvSpPr>
            <p:spPr bwMode="auto">
              <a:xfrm>
                <a:off x="3749" y="1373"/>
                <a:ext cx="8" cy="11"/>
              </a:xfrm>
              <a:custGeom>
                <a:avLst/>
                <a:gdLst>
                  <a:gd name="T0" fmla="*/ 0 w 5"/>
                  <a:gd name="T1" fmla="*/ 3 h 7"/>
                  <a:gd name="T2" fmla="*/ 5 w 5"/>
                  <a:gd name="T3" fmla="*/ 0 h 7"/>
                  <a:gd name="T4" fmla="*/ 0 w 5"/>
                  <a:gd name="T5" fmla="*/ 7 h 7"/>
                  <a:gd name="T6" fmla="*/ 0 w 5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cubicBezTo>
                      <a:pt x="2" y="3"/>
                      <a:pt x="3" y="0"/>
                      <a:pt x="5" y="0"/>
                    </a:cubicBezTo>
                    <a:cubicBezTo>
                      <a:pt x="4" y="2"/>
                      <a:pt x="2" y="5"/>
                      <a:pt x="0" y="7"/>
                    </a:cubicBezTo>
                    <a:cubicBezTo>
                      <a:pt x="0" y="6"/>
                      <a:pt x="0" y="4"/>
                      <a:pt x="0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0" name="Freeform 262"/>
              <p:cNvSpPr>
                <a:spLocks/>
              </p:cNvSpPr>
              <p:nvPr/>
            </p:nvSpPr>
            <p:spPr bwMode="auto">
              <a:xfrm>
                <a:off x="3720" y="1338"/>
                <a:ext cx="25" cy="33"/>
              </a:xfrm>
              <a:custGeom>
                <a:avLst/>
                <a:gdLst>
                  <a:gd name="T0" fmla="*/ 11 w 16"/>
                  <a:gd name="T1" fmla="*/ 0 h 22"/>
                  <a:gd name="T2" fmla="*/ 15 w 16"/>
                  <a:gd name="T3" fmla="*/ 15 h 22"/>
                  <a:gd name="T4" fmla="*/ 9 w 16"/>
                  <a:gd name="T5" fmla="*/ 16 h 22"/>
                  <a:gd name="T6" fmla="*/ 0 w 16"/>
                  <a:gd name="T7" fmla="*/ 22 h 22"/>
                  <a:gd name="T8" fmla="*/ 9 w 16"/>
                  <a:gd name="T9" fmla="*/ 16 h 22"/>
                  <a:gd name="T10" fmla="*/ 13 w 16"/>
                  <a:gd name="T11" fmla="*/ 14 h 22"/>
                  <a:gd name="T12" fmla="*/ 10 w 16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2">
                    <a:moveTo>
                      <a:pt x="11" y="0"/>
                    </a:moveTo>
                    <a:cubicBezTo>
                      <a:pt x="12" y="5"/>
                      <a:pt x="16" y="10"/>
                      <a:pt x="15" y="15"/>
                    </a:cubicBezTo>
                    <a:cubicBezTo>
                      <a:pt x="14" y="17"/>
                      <a:pt x="11" y="16"/>
                      <a:pt x="9" y="16"/>
                    </a:cubicBezTo>
                    <a:cubicBezTo>
                      <a:pt x="6" y="17"/>
                      <a:pt x="3" y="21"/>
                      <a:pt x="0" y="22"/>
                    </a:cubicBezTo>
                    <a:cubicBezTo>
                      <a:pt x="2" y="20"/>
                      <a:pt x="5" y="18"/>
                      <a:pt x="9" y="16"/>
                    </a:cubicBezTo>
                    <a:cubicBezTo>
                      <a:pt x="10" y="16"/>
                      <a:pt x="12" y="16"/>
                      <a:pt x="13" y="14"/>
                    </a:cubicBezTo>
                    <a:cubicBezTo>
                      <a:pt x="15" y="10"/>
                      <a:pt x="10" y="5"/>
                      <a:pt x="1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1" name="Freeform 263"/>
              <p:cNvSpPr>
                <a:spLocks/>
              </p:cNvSpPr>
              <p:nvPr/>
            </p:nvSpPr>
            <p:spPr bwMode="auto">
              <a:xfrm>
                <a:off x="3749" y="1295"/>
                <a:ext cx="16" cy="15"/>
              </a:xfrm>
              <a:custGeom>
                <a:avLst/>
                <a:gdLst>
                  <a:gd name="T0" fmla="*/ 1 w 10"/>
                  <a:gd name="T1" fmla="*/ 9 h 10"/>
                  <a:gd name="T2" fmla="*/ 1 w 10"/>
                  <a:gd name="T3" fmla="*/ 7 h 10"/>
                  <a:gd name="T4" fmla="*/ 3 w 10"/>
                  <a:gd name="T5" fmla="*/ 4 h 10"/>
                  <a:gd name="T6" fmla="*/ 10 w 10"/>
                  <a:gd name="T7" fmla="*/ 0 h 10"/>
                  <a:gd name="T8" fmla="*/ 1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9"/>
                    </a:moveTo>
                    <a:cubicBezTo>
                      <a:pt x="0" y="9"/>
                      <a:pt x="1" y="7"/>
                      <a:pt x="1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5" y="3"/>
                      <a:pt x="7" y="1"/>
                      <a:pt x="10" y="0"/>
                    </a:cubicBezTo>
                    <a:cubicBezTo>
                      <a:pt x="6" y="2"/>
                      <a:pt x="2" y="6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2" name="Freeform 264"/>
              <p:cNvSpPr>
                <a:spLocks/>
              </p:cNvSpPr>
              <p:nvPr/>
            </p:nvSpPr>
            <p:spPr bwMode="auto">
              <a:xfrm>
                <a:off x="3715" y="1267"/>
                <a:ext cx="30" cy="37"/>
              </a:xfrm>
              <a:custGeom>
                <a:avLst/>
                <a:gdLst>
                  <a:gd name="T0" fmla="*/ 14 w 19"/>
                  <a:gd name="T1" fmla="*/ 1 h 24"/>
                  <a:gd name="T2" fmla="*/ 19 w 19"/>
                  <a:gd name="T3" fmla="*/ 5 h 24"/>
                  <a:gd name="T4" fmla="*/ 18 w 19"/>
                  <a:gd name="T5" fmla="*/ 13 h 24"/>
                  <a:gd name="T6" fmla="*/ 14 w 19"/>
                  <a:gd name="T7" fmla="*/ 15 h 24"/>
                  <a:gd name="T8" fmla="*/ 10 w 19"/>
                  <a:gd name="T9" fmla="*/ 17 h 24"/>
                  <a:gd name="T10" fmla="*/ 0 w 19"/>
                  <a:gd name="T11" fmla="*/ 24 h 24"/>
                  <a:gd name="T12" fmla="*/ 9 w 19"/>
                  <a:gd name="T13" fmla="*/ 16 h 24"/>
                  <a:gd name="T14" fmla="*/ 16 w 19"/>
                  <a:gd name="T15" fmla="*/ 11 h 24"/>
                  <a:gd name="T16" fmla="*/ 17 w 19"/>
                  <a:gd name="T17" fmla="*/ 5 h 24"/>
                  <a:gd name="T18" fmla="*/ 13 w 19"/>
                  <a:gd name="T1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14" y="1"/>
                    </a:moveTo>
                    <a:cubicBezTo>
                      <a:pt x="17" y="1"/>
                      <a:pt x="18" y="2"/>
                      <a:pt x="19" y="5"/>
                    </a:cubicBezTo>
                    <a:cubicBezTo>
                      <a:pt x="19" y="7"/>
                      <a:pt x="19" y="12"/>
                      <a:pt x="18" y="13"/>
                    </a:cubicBezTo>
                    <a:cubicBezTo>
                      <a:pt x="18" y="14"/>
                      <a:pt x="15" y="15"/>
                      <a:pt x="14" y="15"/>
                    </a:cubicBezTo>
                    <a:cubicBezTo>
                      <a:pt x="13" y="16"/>
                      <a:pt x="11" y="17"/>
                      <a:pt x="10" y="17"/>
                    </a:cubicBezTo>
                    <a:cubicBezTo>
                      <a:pt x="7" y="19"/>
                      <a:pt x="4" y="22"/>
                      <a:pt x="0" y="24"/>
                    </a:cubicBezTo>
                    <a:cubicBezTo>
                      <a:pt x="2" y="20"/>
                      <a:pt x="6" y="18"/>
                      <a:pt x="9" y="16"/>
                    </a:cubicBezTo>
                    <a:cubicBezTo>
                      <a:pt x="12" y="15"/>
                      <a:pt x="15" y="14"/>
                      <a:pt x="16" y="11"/>
                    </a:cubicBezTo>
                    <a:cubicBezTo>
                      <a:pt x="17" y="10"/>
                      <a:pt x="17" y="7"/>
                      <a:pt x="17" y="5"/>
                    </a:cubicBezTo>
                    <a:cubicBezTo>
                      <a:pt x="16" y="4"/>
                      <a:pt x="14" y="0"/>
                      <a:pt x="1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3" name="Freeform 265"/>
              <p:cNvSpPr>
                <a:spLocks/>
              </p:cNvSpPr>
              <p:nvPr/>
            </p:nvSpPr>
            <p:spPr bwMode="auto">
              <a:xfrm>
                <a:off x="3751" y="1222"/>
                <a:ext cx="9" cy="11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3" y="1"/>
                      <a:pt x="0" y="2"/>
                      <a:pt x="0" y="7"/>
                    </a:cubicBezTo>
                    <a:cubicBezTo>
                      <a:pt x="0" y="5"/>
                      <a:pt x="4" y="2"/>
                      <a:pt x="6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4" name="Freeform 266"/>
              <p:cNvSpPr>
                <a:spLocks/>
              </p:cNvSpPr>
              <p:nvPr/>
            </p:nvSpPr>
            <p:spPr bwMode="auto">
              <a:xfrm>
                <a:off x="3722" y="1190"/>
                <a:ext cx="21" cy="28"/>
              </a:xfrm>
              <a:custGeom>
                <a:avLst/>
                <a:gdLst>
                  <a:gd name="T0" fmla="*/ 7 w 14"/>
                  <a:gd name="T1" fmla="*/ 0 h 18"/>
                  <a:gd name="T2" fmla="*/ 12 w 14"/>
                  <a:gd name="T3" fmla="*/ 6 h 18"/>
                  <a:gd name="T4" fmla="*/ 14 w 14"/>
                  <a:gd name="T5" fmla="*/ 10 h 18"/>
                  <a:gd name="T6" fmla="*/ 0 w 14"/>
                  <a:gd name="T7" fmla="*/ 18 h 18"/>
                  <a:gd name="T8" fmla="*/ 10 w 14"/>
                  <a:gd name="T9" fmla="*/ 9 h 18"/>
                  <a:gd name="T10" fmla="*/ 7 w 1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cubicBezTo>
                      <a:pt x="8" y="2"/>
                      <a:pt x="10" y="4"/>
                      <a:pt x="12" y="6"/>
                    </a:cubicBezTo>
                    <a:cubicBezTo>
                      <a:pt x="12" y="7"/>
                      <a:pt x="14" y="9"/>
                      <a:pt x="14" y="10"/>
                    </a:cubicBezTo>
                    <a:cubicBezTo>
                      <a:pt x="9" y="12"/>
                      <a:pt x="5" y="16"/>
                      <a:pt x="0" y="18"/>
                    </a:cubicBezTo>
                    <a:cubicBezTo>
                      <a:pt x="2" y="14"/>
                      <a:pt x="8" y="13"/>
                      <a:pt x="10" y="9"/>
                    </a:cubicBezTo>
                    <a:cubicBezTo>
                      <a:pt x="12" y="5"/>
                      <a:pt x="7" y="3"/>
                      <a:pt x="7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5" name="Freeform 267"/>
              <p:cNvSpPr>
                <a:spLocks/>
              </p:cNvSpPr>
              <p:nvPr/>
            </p:nvSpPr>
            <p:spPr bwMode="auto">
              <a:xfrm>
                <a:off x="3754" y="1138"/>
                <a:ext cx="14" cy="17"/>
              </a:xfrm>
              <a:custGeom>
                <a:avLst/>
                <a:gdLst>
                  <a:gd name="T0" fmla="*/ 9 w 9"/>
                  <a:gd name="T1" fmla="*/ 0 h 11"/>
                  <a:gd name="T2" fmla="*/ 3 w 9"/>
                  <a:gd name="T3" fmla="*/ 4 h 11"/>
                  <a:gd name="T4" fmla="*/ 0 w 9"/>
                  <a:gd name="T5" fmla="*/ 11 h 11"/>
                  <a:gd name="T6" fmla="*/ 4 w 9"/>
                  <a:gd name="T7" fmla="*/ 5 h 11"/>
                  <a:gd name="T8" fmla="*/ 8 w 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7" y="0"/>
                      <a:pt x="4" y="3"/>
                      <a:pt x="3" y="4"/>
                    </a:cubicBezTo>
                    <a:cubicBezTo>
                      <a:pt x="1" y="6"/>
                      <a:pt x="1" y="8"/>
                      <a:pt x="0" y="11"/>
                    </a:cubicBezTo>
                    <a:cubicBezTo>
                      <a:pt x="1" y="9"/>
                      <a:pt x="2" y="7"/>
                      <a:pt x="4" y="5"/>
                    </a:cubicBezTo>
                    <a:cubicBezTo>
                      <a:pt x="5" y="4"/>
                      <a:pt x="7" y="2"/>
                      <a:pt x="8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6" name="Freeform 268"/>
              <p:cNvSpPr>
                <a:spLocks/>
              </p:cNvSpPr>
              <p:nvPr/>
            </p:nvSpPr>
            <p:spPr bwMode="auto">
              <a:xfrm>
                <a:off x="3737" y="1115"/>
                <a:ext cx="25" cy="15"/>
              </a:xfrm>
              <a:custGeom>
                <a:avLst/>
                <a:gdLst>
                  <a:gd name="T0" fmla="*/ 0 w 16"/>
                  <a:gd name="T1" fmla="*/ 6 h 10"/>
                  <a:gd name="T2" fmla="*/ 14 w 16"/>
                  <a:gd name="T3" fmla="*/ 1 h 10"/>
                  <a:gd name="T4" fmla="*/ 15 w 16"/>
                  <a:gd name="T5" fmla="*/ 10 h 10"/>
                  <a:gd name="T6" fmla="*/ 16 w 16"/>
                  <a:gd name="T7" fmla="*/ 3 h 10"/>
                  <a:gd name="T8" fmla="*/ 13 w 16"/>
                  <a:gd name="T9" fmla="*/ 0 h 10"/>
                  <a:gd name="T10" fmla="*/ 0 w 1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0" y="6"/>
                    </a:moveTo>
                    <a:cubicBezTo>
                      <a:pt x="3" y="3"/>
                      <a:pt x="11" y="1"/>
                      <a:pt x="14" y="1"/>
                    </a:cubicBezTo>
                    <a:cubicBezTo>
                      <a:pt x="16" y="3"/>
                      <a:pt x="15" y="8"/>
                      <a:pt x="15" y="10"/>
                    </a:cubicBezTo>
                    <a:cubicBezTo>
                      <a:pt x="16" y="9"/>
                      <a:pt x="16" y="5"/>
                      <a:pt x="16" y="3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9" y="0"/>
                      <a:pt x="3" y="3"/>
                      <a:pt x="0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7" name="Freeform 269"/>
              <p:cNvSpPr>
                <a:spLocks/>
              </p:cNvSpPr>
              <p:nvPr/>
            </p:nvSpPr>
            <p:spPr bwMode="auto">
              <a:xfrm>
                <a:off x="3774" y="1069"/>
                <a:ext cx="9" cy="6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4"/>
                      <a:pt x="4" y="0"/>
                      <a:pt x="6" y="0"/>
                    </a:cubicBezTo>
                    <a:cubicBezTo>
                      <a:pt x="4" y="2"/>
                      <a:pt x="3" y="3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8" name="Freeform 270"/>
              <p:cNvSpPr>
                <a:spLocks/>
              </p:cNvSpPr>
              <p:nvPr/>
            </p:nvSpPr>
            <p:spPr bwMode="auto">
              <a:xfrm>
                <a:off x="3774" y="1033"/>
                <a:ext cx="18" cy="28"/>
              </a:xfrm>
              <a:custGeom>
                <a:avLst/>
                <a:gdLst>
                  <a:gd name="T0" fmla="*/ 0 w 12"/>
                  <a:gd name="T1" fmla="*/ 2 h 18"/>
                  <a:gd name="T2" fmla="*/ 9 w 12"/>
                  <a:gd name="T3" fmla="*/ 5 h 18"/>
                  <a:gd name="T4" fmla="*/ 4 w 12"/>
                  <a:gd name="T5" fmla="*/ 18 h 18"/>
                  <a:gd name="T6" fmla="*/ 10 w 12"/>
                  <a:gd name="T7" fmla="*/ 8 h 18"/>
                  <a:gd name="T8" fmla="*/ 10 w 12"/>
                  <a:gd name="T9" fmla="*/ 4 h 18"/>
                  <a:gd name="T10" fmla="*/ 12 w 12"/>
                  <a:gd name="T11" fmla="*/ 1 h 18"/>
                  <a:gd name="T12" fmla="*/ 9 w 12"/>
                  <a:gd name="T13" fmla="*/ 0 h 18"/>
                  <a:gd name="T14" fmla="*/ 0 w 12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2"/>
                    </a:moveTo>
                    <a:cubicBezTo>
                      <a:pt x="4" y="2"/>
                      <a:pt x="8" y="1"/>
                      <a:pt x="9" y="5"/>
                    </a:cubicBezTo>
                    <a:cubicBezTo>
                      <a:pt x="10" y="11"/>
                      <a:pt x="7" y="14"/>
                      <a:pt x="4" y="18"/>
                    </a:cubicBezTo>
                    <a:cubicBezTo>
                      <a:pt x="7" y="17"/>
                      <a:pt x="9" y="11"/>
                      <a:pt x="10" y="8"/>
                    </a:cubicBezTo>
                    <a:cubicBezTo>
                      <a:pt x="10" y="7"/>
                      <a:pt x="10" y="5"/>
                      <a:pt x="10" y="4"/>
                    </a:cubicBezTo>
                    <a:cubicBezTo>
                      <a:pt x="11" y="3"/>
                      <a:pt x="12" y="2"/>
                      <a:pt x="12" y="1"/>
                    </a:cubicBezTo>
                    <a:cubicBezTo>
                      <a:pt x="11" y="4"/>
                      <a:pt x="9" y="3"/>
                      <a:pt x="9" y="0"/>
                    </a:cubicBezTo>
                    <a:cubicBezTo>
                      <a:pt x="6" y="1"/>
                      <a:pt x="3" y="1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9" name="Freeform 271"/>
              <p:cNvSpPr>
                <a:spLocks/>
              </p:cNvSpPr>
              <p:nvPr/>
            </p:nvSpPr>
            <p:spPr bwMode="auto">
              <a:xfrm>
                <a:off x="3803" y="981"/>
                <a:ext cx="17" cy="20"/>
              </a:xfrm>
              <a:custGeom>
                <a:avLst/>
                <a:gdLst>
                  <a:gd name="T0" fmla="*/ 2 w 11"/>
                  <a:gd name="T1" fmla="*/ 2 h 13"/>
                  <a:gd name="T2" fmla="*/ 5 w 11"/>
                  <a:gd name="T3" fmla="*/ 2 h 13"/>
                  <a:gd name="T4" fmla="*/ 8 w 11"/>
                  <a:gd name="T5" fmla="*/ 5 h 13"/>
                  <a:gd name="T6" fmla="*/ 5 w 11"/>
                  <a:gd name="T7" fmla="*/ 13 h 13"/>
                  <a:gd name="T8" fmla="*/ 9 w 11"/>
                  <a:gd name="T9" fmla="*/ 6 h 13"/>
                  <a:gd name="T10" fmla="*/ 11 w 11"/>
                  <a:gd name="T11" fmla="*/ 0 h 13"/>
                  <a:gd name="T12" fmla="*/ 6 w 11"/>
                  <a:gd name="T13" fmla="*/ 0 h 13"/>
                  <a:gd name="T14" fmla="*/ 0 w 11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2" y="2"/>
                    </a:moveTo>
                    <a:cubicBezTo>
                      <a:pt x="1" y="2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  <a:cubicBezTo>
                      <a:pt x="9" y="8"/>
                      <a:pt x="7" y="10"/>
                      <a:pt x="5" y="13"/>
                    </a:cubicBezTo>
                    <a:cubicBezTo>
                      <a:pt x="7" y="10"/>
                      <a:pt x="9" y="9"/>
                      <a:pt x="9" y="6"/>
                    </a:cubicBezTo>
                    <a:cubicBezTo>
                      <a:pt x="10" y="4"/>
                      <a:pt x="10" y="2"/>
                      <a:pt x="11" y="0"/>
                    </a:cubicBezTo>
                    <a:cubicBezTo>
                      <a:pt x="10" y="2"/>
                      <a:pt x="7" y="2"/>
                      <a:pt x="6" y="0"/>
                    </a:cubicBezTo>
                    <a:cubicBezTo>
                      <a:pt x="4" y="0"/>
                      <a:pt x="2" y="2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0" name="Freeform 272"/>
              <p:cNvSpPr>
                <a:spLocks/>
              </p:cNvSpPr>
              <p:nvPr/>
            </p:nvSpPr>
            <p:spPr bwMode="auto">
              <a:xfrm>
                <a:off x="3837" y="946"/>
                <a:ext cx="18" cy="14"/>
              </a:xfrm>
              <a:custGeom>
                <a:avLst/>
                <a:gdLst>
                  <a:gd name="T0" fmla="*/ 0 w 12"/>
                  <a:gd name="T1" fmla="*/ 0 h 9"/>
                  <a:gd name="T2" fmla="*/ 5 w 12"/>
                  <a:gd name="T3" fmla="*/ 9 h 9"/>
                  <a:gd name="T4" fmla="*/ 12 w 12"/>
                  <a:gd name="T5" fmla="*/ 4 h 9"/>
                  <a:gd name="T6" fmla="*/ 6 w 12"/>
                  <a:gd name="T7" fmla="*/ 5 h 9"/>
                  <a:gd name="T8" fmla="*/ 4 w 12"/>
                  <a:gd name="T9" fmla="*/ 2 h 9"/>
                  <a:gd name="T10" fmla="*/ 1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4" y="2"/>
                      <a:pt x="3" y="6"/>
                      <a:pt x="5" y="9"/>
                    </a:cubicBezTo>
                    <a:cubicBezTo>
                      <a:pt x="7" y="6"/>
                      <a:pt x="11" y="6"/>
                      <a:pt x="12" y="4"/>
                    </a:cubicBezTo>
                    <a:cubicBezTo>
                      <a:pt x="11" y="4"/>
                      <a:pt x="7" y="6"/>
                      <a:pt x="6" y="5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1" name="Freeform 273"/>
              <p:cNvSpPr>
                <a:spLocks/>
              </p:cNvSpPr>
              <p:nvPr/>
            </p:nvSpPr>
            <p:spPr bwMode="auto">
              <a:xfrm>
                <a:off x="3885" y="837"/>
                <a:ext cx="14" cy="6"/>
              </a:xfrm>
              <a:custGeom>
                <a:avLst/>
                <a:gdLst>
                  <a:gd name="T0" fmla="*/ 1 w 9"/>
                  <a:gd name="T1" fmla="*/ 1 h 4"/>
                  <a:gd name="T2" fmla="*/ 3 w 9"/>
                  <a:gd name="T3" fmla="*/ 3 h 4"/>
                  <a:gd name="T4" fmla="*/ 9 w 9"/>
                  <a:gd name="T5" fmla="*/ 0 h 4"/>
                  <a:gd name="T6" fmla="*/ 1 w 9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0" y="2"/>
                      <a:pt x="1" y="4"/>
                      <a:pt x="3" y="3"/>
                    </a:cubicBezTo>
                    <a:cubicBezTo>
                      <a:pt x="5" y="3"/>
                      <a:pt x="7" y="1"/>
                      <a:pt x="9" y="0"/>
                    </a:cubicBezTo>
                    <a:cubicBezTo>
                      <a:pt x="7" y="1"/>
                      <a:pt x="3" y="4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2" name="Freeform 274"/>
              <p:cNvSpPr>
                <a:spLocks/>
              </p:cNvSpPr>
              <p:nvPr/>
            </p:nvSpPr>
            <p:spPr bwMode="auto">
              <a:xfrm>
                <a:off x="3872" y="869"/>
                <a:ext cx="14" cy="6"/>
              </a:xfrm>
              <a:custGeom>
                <a:avLst/>
                <a:gdLst>
                  <a:gd name="T0" fmla="*/ 2 w 9"/>
                  <a:gd name="T1" fmla="*/ 0 h 4"/>
                  <a:gd name="T2" fmla="*/ 3 w 9"/>
                  <a:gd name="T3" fmla="*/ 3 h 4"/>
                  <a:gd name="T4" fmla="*/ 9 w 9"/>
                  <a:gd name="T5" fmla="*/ 2 h 4"/>
                  <a:gd name="T6" fmla="*/ 2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2" y="0"/>
                    </a:move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8" y="2"/>
                      <a:pt x="9" y="2"/>
                    </a:cubicBezTo>
                    <a:cubicBezTo>
                      <a:pt x="8" y="2"/>
                      <a:pt x="1" y="4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3" name="Freeform 275"/>
              <p:cNvSpPr>
                <a:spLocks/>
              </p:cNvSpPr>
              <p:nvPr/>
            </p:nvSpPr>
            <p:spPr bwMode="auto">
              <a:xfrm>
                <a:off x="3854" y="892"/>
                <a:ext cx="15" cy="9"/>
              </a:xfrm>
              <a:custGeom>
                <a:avLst/>
                <a:gdLst>
                  <a:gd name="T0" fmla="*/ 2 w 10"/>
                  <a:gd name="T1" fmla="*/ 2 h 6"/>
                  <a:gd name="T2" fmla="*/ 10 w 10"/>
                  <a:gd name="T3" fmla="*/ 0 h 6"/>
                  <a:gd name="T4" fmla="*/ 2 w 10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cubicBezTo>
                      <a:pt x="0" y="6"/>
                      <a:pt x="9" y="1"/>
                      <a:pt x="10" y="0"/>
                    </a:cubicBezTo>
                    <a:cubicBezTo>
                      <a:pt x="8" y="0"/>
                      <a:pt x="5" y="3"/>
                      <a:pt x="2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4" name="Freeform 276"/>
              <p:cNvSpPr>
                <a:spLocks/>
              </p:cNvSpPr>
              <p:nvPr/>
            </p:nvSpPr>
            <p:spPr bwMode="auto">
              <a:xfrm>
                <a:off x="3839" y="920"/>
                <a:ext cx="15" cy="4"/>
              </a:xfrm>
              <a:custGeom>
                <a:avLst/>
                <a:gdLst>
                  <a:gd name="T0" fmla="*/ 1 w 10"/>
                  <a:gd name="T1" fmla="*/ 0 h 3"/>
                  <a:gd name="T2" fmla="*/ 10 w 10"/>
                  <a:gd name="T3" fmla="*/ 1 h 3"/>
                  <a:gd name="T4" fmla="*/ 1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" y="0"/>
                    </a:moveTo>
                    <a:cubicBezTo>
                      <a:pt x="0" y="3"/>
                      <a:pt x="9" y="2"/>
                      <a:pt x="10" y="1"/>
                    </a:cubicBezTo>
                    <a:cubicBezTo>
                      <a:pt x="8" y="1"/>
                      <a:pt x="2" y="2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5" name="Freeform 277"/>
              <p:cNvSpPr>
                <a:spLocks/>
              </p:cNvSpPr>
              <p:nvPr/>
            </p:nvSpPr>
            <p:spPr bwMode="auto">
              <a:xfrm>
                <a:off x="3902" y="803"/>
                <a:ext cx="12" cy="3"/>
              </a:xfrm>
              <a:custGeom>
                <a:avLst/>
                <a:gdLst>
                  <a:gd name="T0" fmla="*/ 1 w 8"/>
                  <a:gd name="T1" fmla="*/ 0 h 2"/>
                  <a:gd name="T2" fmla="*/ 2 w 8"/>
                  <a:gd name="T3" fmla="*/ 2 h 2"/>
                  <a:gd name="T4" fmla="*/ 8 w 8"/>
                  <a:gd name="T5" fmla="*/ 0 h 2"/>
                  <a:gd name="T6" fmla="*/ 2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1" y="0"/>
                    </a:moveTo>
                    <a:cubicBezTo>
                      <a:pt x="0" y="0"/>
                      <a:pt x="1" y="2"/>
                      <a:pt x="2" y="2"/>
                    </a:cubicBezTo>
                    <a:cubicBezTo>
                      <a:pt x="3" y="2"/>
                      <a:pt x="7" y="0"/>
                      <a:pt x="8" y="0"/>
                    </a:cubicBezTo>
                    <a:cubicBezTo>
                      <a:pt x="7" y="0"/>
                      <a:pt x="2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6" name="Freeform 278"/>
              <p:cNvSpPr>
                <a:spLocks/>
              </p:cNvSpPr>
              <p:nvPr/>
            </p:nvSpPr>
            <p:spPr bwMode="auto">
              <a:xfrm>
                <a:off x="3916" y="775"/>
                <a:ext cx="12" cy="6"/>
              </a:xfrm>
              <a:custGeom>
                <a:avLst/>
                <a:gdLst>
                  <a:gd name="T0" fmla="*/ 1 w 8"/>
                  <a:gd name="T1" fmla="*/ 0 h 4"/>
                  <a:gd name="T2" fmla="*/ 0 w 8"/>
                  <a:gd name="T3" fmla="*/ 4 h 4"/>
                  <a:gd name="T4" fmla="*/ 8 w 8"/>
                  <a:gd name="T5" fmla="*/ 0 h 4"/>
                  <a:gd name="T6" fmla="*/ 2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2" y="4"/>
                      <a:pt x="5" y="1"/>
                      <a:pt x="8" y="0"/>
                    </a:cubicBezTo>
                    <a:cubicBezTo>
                      <a:pt x="6" y="0"/>
                      <a:pt x="3" y="2"/>
                      <a:pt x="2" y="3"/>
                    </a:cubicBezTo>
                    <a:cubicBezTo>
                      <a:pt x="1" y="2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7" name="Freeform 279"/>
              <p:cNvSpPr>
                <a:spLocks/>
              </p:cNvSpPr>
              <p:nvPr/>
            </p:nvSpPr>
            <p:spPr bwMode="auto">
              <a:xfrm>
                <a:off x="3912" y="754"/>
                <a:ext cx="17" cy="10"/>
              </a:xfrm>
              <a:custGeom>
                <a:avLst/>
                <a:gdLst>
                  <a:gd name="T0" fmla="*/ 1 w 11"/>
                  <a:gd name="T1" fmla="*/ 2 h 7"/>
                  <a:gd name="T2" fmla="*/ 11 w 11"/>
                  <a:gd name="T3" fmla="*/ 0 h 7"/>
                  <a:gd name="T4" fmla="*/ 1 w 11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" y="2"/>
                    </a:moveTo>
                    <a:cubicBezTo>
                      <a:pt x="0" y="7"/>
                      <a:pt x="9" y="0"/>
                      <a:pt x="11" y="0"/>
                    </a:cubicBezTo>
                    <a:cubicBezTo>
                      <a:pt x="9" y="0"/>
                      <a:pt x="3" y="5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8" name="Freeform 280"/>
              <p:cNvSpPr>
                <a:spLocks/>
              </p:cNvSpPr>
              <p:nvPr/>
            </p:nvSpPr>
            <p:spPr bwMode="auto">
              <a:xfrm>
                <a:off x="3932" y="725"/>
                <a:ext cx="19" cy="4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0 h 3"/>
                  <a:gd name="T4" fmla="*/ 4 w 12"/>
                  <a:gd name="T5" fmla="*/ 2 h 3"/>
                  <a:gd name="T6" fmla="*/ 12 w 12"/>
                  <a:gd name="T7" fmla="*/ 0 h 3"/>
                  <a:gd name="T8" fmla="*/ 5 w 12"/>
                  <a:gd name="T9" fmla="*/ 2 h 3"/>
                  <a:gd name="T10" fmla="*/ 2 w 1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1" y="3"/>
                      <a:pt x="4" y="2"/>
                    </a:cubicBezTo>
                    <a:cubicBezTo>
                      <a:pt x="7" y="1"/>
                      <a:pt x="10" y="0"/>
                      <a:pt x="12" y="0"/>
                    </a:cubicBezTo>
                    <a:cubicBezTo>
                      <a:pt x="10" y="1"/>
                      <a:pt x="7" y="1"/>
                      <a:pt x="5" y="2"/>
                    </a:cubicBezTo>
                    <a:cubicBezTo>
                      <a:pt x="3" y="2"/>
                      <a:pt x="0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9" name="Freeform 281"/>
              <p:cNvSpPr>
                <a:spLocks/>
              </p:cNvSpPr>
              <p:nvPr/>
            </p:nvSpPr>
            <p:spPr bwMode="auto">
              <a:xfrm>
                <a:off x="3985" y="714"/>
                <a:ext cx="18" cy="7"/>
              </a:xfrm>
              <a:custGeom>
                <a:avLst/>
                <a:gdLst>
                  <a:gd name="T0" fmla="*/ 0 w 12"/>
                  <a:gd name="T1" fmla="*/ 0 h 5"/>
                  <a:gd name="T2" fmla="*/ 5 w 12"/>
                  <a:gd name="T3" fmla="*/ 2 h 5"/>
                  <a:gd name="T4" fmla="*/ 8 w 12"/>
                  <a:gd name="T5" fmla="*/ 2 h 5"/>
                  <a:gd name="T6" fmla="*/ 12 w 12"/>
                  <a:gd name="T7" fmla="*/ 3 h 5"/>
                  <a:gd name="T8" fmla="*/ 11 w 12"/>
                  <a:gd name="T9" fmla="*/ 5 h 5"/>
                  <a:gd name="T10" fmla="*/ 6 w 12"/>
                  <a:gd name="T11" fmla="*/ 3 h 5"/>
                  <a:gd name="T12" fmla="*/ 0 w 12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2" y="1"/>
                      <a:pt x="3" y="2"/>
                      <a:pt x="5" y="2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9" y="2"/>
                      <a:pt x="11" y="2"/>
                      <a:pt x="12" y="3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11" y="2"/>
                      <a:pt x="8" y="3"/>
                      <a:pt x="6" y="3"/>
                    </a:cubicBezTo>
                    <a:cubicBezTo>
                      <a:pt x="4" y="3"/>
                      <a:pt x="2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0" name="Freeform 282"/>
              <p:cNvSpPr>
                <a:spLocks/>
              </p:cNvSpPr>
              <p:nvPr/>
            </p:nvSpPr>
            <p:spPr bwMode="auto">
              <a:xfrm>
                <a:off x="3971" y="735"/>
                <a:ext cx="23" cy="13"/>
              </a:xfrm>
              <a:custGeom>
                <a:avLst/>
                <a:gdLst>
                  <a:gd name="T0" fmla="*/ 0 w 15"/>
                  <a:gd name="T1" fmla="*/ 3 h 8"/>
                  <a:gd name="T2" fmla="*/ 2 w 15"/>
                  <a:gd name="T3" fmla="*/ 1 h 8"/>
                  <a:gd name="T4" fmla="*/ 6 w 15"/>
                  <a:gd name="T5" fmla="*/ 3 h 8"/>
                  <a:gd name="T6" fmla="*/ 15 w 15"/>
                  <a:gd name="T7" fmla="*/ 8 h 8"/>
                  <a:gd name="T8" fmla="*/ 7 w 15"/>
                  <a:gd name="T9" fmla="*/ 5 h 8"/>
                  <a:gd name="T10" fmla="*/ 0 w 15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5" y="2"/>
                      <a:pt x="6" y="3"/>
                    </a:cubicBezTo>
                    <a:cubicBezTo>
                      <a:pt x="9" y="5"/>
                      <a:pt x="12" y="6"/>
                      <a:pt x="15" y="8"/>
                    </a:cubicBezTo>
                    <a:cubicBezTo>
                      <a:pt x="12" y="8"/>
                      <a:pt x="9" y="7"/>
                      <a:pt x="7" y="5"/>
                    </a:cubicBezTo>
                    <a:cubicBezTo>
                      <a:pt x="6" y="4"/>
                      <a:pt x="1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1" name="Freeform 283"/>
              <p:cNvSpPr>
                <a:spLocks/>
              </p:cNvSpPr>
              <p:nvPr/>
            </p:nvSpPr>
            <p:spPr bwMode="auto">
              <a:xfrm>
                <a:off x="3965" y="766"/>
                <a:ext cx="8" cy="12"/>
              </a:xfrm>
              <a:custGeom>
                <a:avLst/>
                <a:gdLst>
                  <a:gd name="T0" fmla="*/ 1 w 5"/>
                  <a:gd name="T1" fmla="*/ 8 h 8"/>
                  <a:gd name="T2" fmla="*/ 5 w 5"/>
                  <a:gd name="T3" fmla="*/ 3 h 8"/>
                  <a:gd name="T4" fmla="*/ 0 w 5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1" y="8"/>
                    </a:moveTo>
                    <a:cubicBezTo>
                      <a:pt x="0" y="4"/>
                      <a:pt x="3" y="3"/>
                      <a:pt x="5" y="3"/>
                    </a:cubicBezTo>
                    <a:cubicBezTo>
                      <a:pt x="2" y="0"/>
                      <a:pt x="0" y="3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2" name="Freeform 284"/>
              <p:cNvSpPr>
                <a:spLocks/>
              </p:cNvSpPr>
              <p:nvPr/>
            </p:nvSpPr>
            <p:spPr bwMode="auto">
              <a:xfrm>
                <a:off x="3923" y="769"/>
                <a:ext cx="8" cy="3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1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1"/>
                      <a:pt x="4" y="0"/>
                      <a:pt x="5" y="1"/>
                    </a:cubicBezTo>
                    <a:cubicBezTo>
                      <a:pt x="3" y="1"/>
                      <a:pt x="2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3" name="Freeform 285"/>
              <p:cNvSpPr>
                <a:spLocks/>
              </p:cNvSpPr>
              <p:nvPr/>
            </p:nvSpPr>
            <p:spPr bwMode="auto">
              <a:xfrm>
                <a:off x="3959" y="800"/>
                <a:ext cx="6" cy="4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3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0"/>
                      <a:pt x="4" y="1"/>
                      <a:pt x="4" y="3"/>
                    </a:cubicBezTo>
                    <a:cubicBezTo>
                      <a:pt x="2" y="3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4" name="Freeform 286"/>
              <p:cNvSpPr>
                <a:spLocks/>
              </p:cNvSpPr>
              <p:nvPr/>
            </p:nvSpPr>
            <p:spPr bwMode="auto">
              <a:xfrm>
                <a:off x="3946" y="831"/>
                <a:ext cx="8" cy="9"/>
              </a:xfrm>
              <a:custGeom>
                <a:avLst/>
                <a:gdLst>
                  <a:gd name="T0" fmla="*/ 0 w 5"/>
                  <a:gd name="T1" fmla="*/ 5 h 6"/>
                  <a:gd name="T2" fmla="*/ 4 w 5"/>
                  <a:gd name="T3" fmla="*/ 3 h 6"/>
                  <a:gd name="T4" fmla="*/ 3 w 5"/>
                  <a:gd name="T5" fmla="*/ 4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0" y="3"/>
                      <a:pt x="4" y="0"/>
                      <a:pt x="4" y="3"/>
                    </a:cubicBezTo>
                    <a:cubicBezTo>
                      <a:pt x="5" y="4"/>
                      <a:pt x="3" y="4"/>
                      <a:pt x="3" y="4"/>
                    </a:cubicBezTo>
                    <a:cubicBezTo>
                      <a:pt x="2" y="4"/>
                      <a:pt x="1" y="6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5" name="Freeform 287"/>
              <p:cNvSpPr>
                <a:spLocks/>
              </p:cNvSpPr>
              <p:nvPr/>
            </p:nvSpPr>
            <p:spPr bwMode="auto">
              <a:xfrm>
                <a:off x="3934" y="864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1 w 5"/>
                  <a:gd name="T3" fmla="*/ 3 h 5"/>
                  <a:gd name="T4" fmla="*/ 2 w 5"/>
                  <a:gd name="T5" fmla="*/ 3 h 5"/>
                  <a:gd name="T6" fmla="*/ 4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0"/>
                      <a:pt x="0" y="0"/>
                      <a:pt x="1" y="3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3" y="3"/>
                      <a:pt x="2" y="1"/>
                      <a:pt x="4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6" name="Freeform 288"/>
              <p:cNvSpPr>
                <a:spLocks/>
              </p:cNvSpPr>
              <p:nvPr/>
            </p:nvSpPr>
            <p:spPr bwMode="auto">
              <a:xfrm>
                <a:off x="3919" y="889"/>
                <a:ext cx="6" cy="12"/>
              </a:xfrm>
              <a:custGeom>
                <a:avLst/>
                <a:gdLst>
                  <a:gd name="T0" fmla="*/ 3 w 4"/>
                  <a:gd name="T1" fmla="*/ 2 h 8"/>
                  <a:gd name="T2" fmla="*/ 1 w 4"/>
                  <a:gd name="T3" fmla="*/ 6 h 8"/>
                  <a:gd name="T4" fmla="*/ 4 w 4"/>
                  <a:gd name="T5" fmla="*/ 3 h 8"/>
                  <a:gd name="T6" fmla="*/ 3 w 4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3" y="2"/>
                    </a:moveTo>
                    <a:cubicBezTo>
                      <a:pt x="1" y="0"/>
                      <a:pt x="0" y="4"/>
                      <a:pt x="1" y="6"/>
                    </a:cubicBezTo>
                    <a:cubicBezTo>
                      <a:pt x="2" y="8"/>
                      <a:pt x="1" y="3"/>
                      <a:pt x="4" y="3"/>
                    </a:cubicBezTo>
                    <a:cubicBezTo>
                      <a:pt x="4" y="3"/>
                      <a:pt x="4" y="3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7" name="Freeform 289"/>
              <p:cNvSpPr>
                <a:spLocks/>
              </p:cNvSpPr>
              <p:nvPr/>
            </p:nvSpPr>
            <p:spPr bwMode="auto">
              <a:xfrm>
                <a:off x="3886" y="904"/>
                <a:ext cx="6" cy="8"/>
              </a:xfrm>
              <a:custGeom>
                <a:avLst/>
                <a:gdLst>
                  <a:gd name="T0" fmla="*/ 0 w 4"/>
                  <a:gd name="T1" fmla="*/ 1 h 5"/>
                  <a:gd name="T2" fmla="*/ 3 w 4"/>
                  <a:gd name="T3" fmla="*/ 5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2" y="2"/>
                      <a:pt x="3" y="3"/>
                      <a:pt x="3" y="5"/>
                    </a:cubicBezTo>
                    <a:cubicBezTo>
                      <a:pt x="4" y="3"/>
                      <a:pt x="3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8" name="Freeform 290"/>
              <p:cNvSpPr>
                <a:spLocks/>
              </p:cNvSpPr>
              <p:nvPr/>
            </p:nvSpPr>
            <p:spPr bwMode="auto">
              <a:xfrm>
                <a:off x="3857" y="926"/>
                <a:ext cx="8" cy="4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2 h 3"/>
                  <a:gd name="T4" fmla="*/ 1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0"/>
                      <a:pt x="3" y="0"/>
                      <a:pt x="5" y="2"/>
                    </a:cubicBezTo>
                    <a:cubicBezTo>
                      <a:pt x="4" y="1"/>
                      <a:pt x="2" y="1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9" name="Freeform 291"/>
              <p:cNvSpPr>
                <a:spLocks/>
              </p:cNvSpPr>
              <p:nvPr/>
            </p:nvSpPr>
            <p:spPr bwMode="auto">
              <a:xfrm>
                <a:off x="3897" y="910"/>
                <a:ext cx="11" cy="11"/>
              </a:xfrm>
              <a:custGeom>
                <a:avLst/>
                <a:gdLst>
                  <a:gd name="T0" fmla="*/ 0 w 7"/>
                  <a:gd name="T1" fmla="*/ 2 h 7"/>
                  <a:gd name="T2" fmla="*/ 7 w 7"/>
                  <a:gd name="T3" fmla="*/ 7 h 7"/>
                  <a:gd name="T4" fmla="*/ 2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0"/>
                      <a:pt x="6" y="4"/>
                      <a:pt x="7" y="7"/>
                    </a:cubicBezTo>
                    <a:cubicBezTo>
                      <a:pt x="5" y="5"/>
                      <a:pt x="4" y="3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0" name="Freeform 292"/>
              <p:cNvSpPr>
                <a:spLocks/>
              </p:cNvSpPr>
              <p:nvPr/>
            </p:nvSpPr>
            <p:spPr bwMode="auto">
              <a:xfrm>
                <a:off x="3828" y="949"/>
                <a:ext cx="11" cy="12"/>
              </a:xfrm>
              <a:custGeom>
                <a:avLst/>
                <a:gdLst>
                  <a:gd name="T0" fmla="*/ 0 w 7"/>
                  <a:gd name="T1" fmla="*/ 2 h 8"/>
                  <a:gd name="T2" fmla="*/ 5 w 7"/>
                  <a:gd name="T3" fmla="*/ 2 h 8"/>
                  <a:gd name="T4" fmla="*/ 7 w 7"/>
                  <a:gd name="T5" fmla="*/ 8 h 8"/>
                  <a:gd name="T6" fmla="*/ 1 w 7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2"/>
                    </a:moveTo>
                    <a:cubicBezTo>
                      <a:pt x="1" y="0"/>
                      <a:pt x="4" y="1"/>
                      <a:pt x="5" y="2"/>
                    </a:cubicBezTo>
                    <a:cubicBezTo>
                      <a:pt x="7" y="3"/>
                      <a:pt x="7" y="6"/>
                      <a:pt x="7" y="8"/>
                    </a:cubicBezTo>
                    <a:cubicBezTo>
                      <a:pt x="6" y="4"/>
                      <a:pt x="5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1" name="Freeform 293"/>
              <p:cNvSpPr>
                <a:spLocks/>
              </p:cNvSpPr>
              <p:nvPr/>
            </p:nvSpPr>
            <p:spPr bwMode="auto">
              <a:xfrm>
                <a:off x="3792" y="996"/>
                <a:ext cx="19" cy="16"/>
              </a:xfrm>
              <a:custGeom>
                <a:avLst/>
                <a:gdLst>
                  <a:gd name="T0" fmla="*/ 0 w 12"/>
                  <a:gd name="T1" fmla="*/ 5 h 10"/>
                  <a:gd name="T2" fmla="*/ 7 w 12"/>
                  <a:gd name="T3" fmla="*/ 1 h 10"/>
                  <a:gd name="T4" fmla="*/ 12 w 12"/>
                  <a:gd name="T5" fmla="*/ 10 h 10"/>
                  <a:gd name="T6" fmla="*/ 1 w 1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0" y="5"/>
                    </a:moveTo>
                    <a:cubicBezTo>
                      <a:pt x="0" y="1"/>
                      <a:pt x="3" y="0"/>
                      <a:pt x="7" y="1"/>
                    </a:cubicBezTo>
                    <a:cubicBezTo>
                      <a:pt x="10" y="3"/>
                      <a:pt x="11" y="7"/>
                      <a:pt x="12" y="10"/>
                    </a:cubicBezTo>
                    <a:cubicBezTo>
                      <a:pt x="10" y="6"/>
                      <a:pt x="6" y="0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2" name="Freeform 294"/>
              <p:cNvSpPr>
                <a:spLocks/>
              </p:cNvSpPr>
              <p:nvPr/>
            </p:nvSpPr>
            <p:spPr bwMode="auto">
              <a:xfrm>
                <a:off x="3849" y="976"/>
                <a:ext cx="16" cy="13"/>
              </a:xfrm>
              <a:custGeom>
                <a:avLst/>
                <a:gdLst>
                  <a:gd name="T0" fmla="*/ 0 w 10"/>
                  <a:gd name="T1" fmla="*/ 4 h 8"/>
                  <a:gd name="T2" fmla="*/ 10 w 10"/>
                  <a:gd name="T3" fmla="*/ 8 h 8"/>
                  <a:gd name="T4" fmla="*/ 4 w 10"/>
                  <a:gd name="T5" fmla="*/ 6 h 8"/>
                  <a:gd name="T6" fmla="*/ 0 w 10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2" y="0"/>
                      <a:pt x="7" y="6"/>
                      <a:pt x="10" y="8"/>
                    </a:cubicBezTo>
                    <a:cubicBezTo>
                      <a:pt x="8" y="8"/>
                      <a:pt x="6" y="7"/>
                      <a:pt x="4" y="6"/>
                    </a:cubicBezTo>
                    <a:cubicBezTo>
                      <a:pt x="3" y="6"/>
                      <a:pt x="1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3" name="Freeform 295"/>
              <p:cNvSpPr>
                <a:spLocks/>
              </p:cNvSpPr>
              <p:nvPr/>
            </p:nvSpPr>
            <p:spPr bwMode="auto">
              <a:xfrm>
                <a:off x="3826" y="1023"/>
                <a:ext cx="19" cy="7"/>
              </a:xfrm>
              <a:custGeom>
                <a:avLst/>
                <a:gdLst>
                  <a:gd name="T0" fmla="*/ 0 w 12"/>
                  <a:gd name="T1" fmla="*/ 3 h 5"/>
                  <a:gd name="T2" fmla="*/ 5 w 12"/>
                  <a:gd name="T3" fmla="*/ 0 h 5"/>
                  <a:gd name="T4" fmla="*/ 12 w 12"/>
                  <a:gd name="T5" fmla="*/ 5 h 5"/>
                  <a:gd name="T6" fmla="*/ 6 w 12"/>
                  <a:gd name="T7" fmla="*/ 3 h 5"/>
                  <a:gd name="T8" fmla="*/ 1 w 1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2" y="2"/>
                      <a:pt x="2" y="0"/>
                      <a:pt x="5" y="0"/>
                    </a:cubicBezTo>
                    <a:cubicBezTo>
                      <a:pt x="8" y="1"/>
                      <a:pt x="10" y="4"/>
                      <a:pt x="12" y="5"/>
                    </a:cubicBezTo>
                    <a:cubicBezTo>
                      <a:pt x="10" y="5"/>
                      <a:pt x="8" y="4"/>
                      <a:pt x="6" y="3"/>
                    </a:cubicBezTo>
                    <a:cubicBezTo>
                      <a:pt x="4" y="2"/>
                      <a:pt x="3" y="3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4" name="Freeform 296"/>
              <p:cNvSpPr>
                <a:spLocks/>
              </p:cNvSpPr>
              <p:nvPr/>
            </p:nvSpPr>
            <p:spPr bwMode="auto">
              <a:xfrm>
                <a:off x="3802" y="1072"/>
                <a:ext cx="20" cy="9"/>
              </a:xfrm>
              <a:custGeom>
                <a:avLst/>
                <a:gdLst>
                  <a:gd name="T0" fmla="*/ 0 w 13"/>
                  <a:gd name="T1" fmla="*/ 6 h 6"/>
                  <a:gd name="T2" fmla="*/ 4 w 13"/>
                  <a:gd name="T3" fmla="*/ 1 h 6"/>
                  <a:gd name="T4" fmla="*/ 8 w 13"/>
                  <a:gd name="T5" fmla="*/ 3 h 6"/>
                  <a:gd name="T6" fmla="*/ 13 w 13"/>
                  <a:gd name="T7" fmla="*/ 5 h 6"/>
                  <a:gd name="T8" fmla="*/ 6 w 13"/>
                  <a:gd name="T9" fmla="*/ 4 h 6"/>
                  <a:gd name="T10" fmla="*/ 1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4"/>
                      <a:pt x="2" y="0"/>
                      <a:pt x="4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10" y="3"/>
                      <a:pt x="12" y="4"/>
                      <a:pt x="13" y="5"/>
                    </a:cubicBezTo>
                    <a:cubicBezTo>
                      <a:pt x="11" y="5"/>
                      <a:pt x="8" y="4"/>
                      <a:pt x="6" y="4"/>
                    </a:cubicBezTo>
                    <a:cubicBezTo>
                      <a:pt x="3" y="3"/>
                      <a:pt x="2" y="5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5" name="Freeform 297"/>
              <p:cNvSpPr>
                <a:spLocks/>
              </p:cNvSpPr>
              <p:nvPr/>
            </p:nvSpPr>
            <p:spPr bwMode="auto">
              <a:xfrm>
                <a:off x="3754" y="1072"/>
                <a:ext cx="15" cy="9"/>
              </a:xfrm>
              <a:custGeom>
                <a:avLst/>
                <a:gdLst>
                  <a:gd name="T0" fmla="*/ 1 w 10"/>
                  <a:gd name="T1" fmla="*/ 6 h 6"/>
                  <a:gd name="T2" fmla="*/ 10 w 10"/>
                  <a:gd name="T3" fmla="*/ 3 h 6"/>
                  <a:gd name="T4" fmla="*/ 3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" y="6"/>
                    </a:moveTo>
                    <a:cubicBezTo>
                      <a:pt x="0" y="3"/>
                      <a:pt x="8" y="0"/>
                      <a:pt x="10" y="3"/>
                    </a:cubicBezTo>
                    <a:cubicBezTo>
                      <a:pt x="7" y="2"/>
                      <a:pt x="5" y="5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6" name="Freeform 298"/>
              <p:cNvSpPr>
                <a:spLocks/>
              </p:cNvSpPr>
              <p:nvPr/>
            </p:nvSpPr>
            <p:spPr bwMode="auto">
              <a:xfrm>
                <a:off x="3772" y="1063"/>
                <a:ext cx="13" cy="7"/>
              </a:xfrm>
              <a:custGeom>
                <a:avLst/>
                <a:gdLst>
                  <a:gd name="T0" fmla="*/ 2 w 8"/>
                  <a:gd name="T1" fmla="*/ 1 h 5"/>
                  <a:gd name="T2" fmla="*/ 0 w 8"/>
                  <a:gd name="T3" fmla="*/ 5 h 5"/>
                  <a:gd name="T4" fmla="*/ 3 w 8"/>
                  <a:gd name="T5" fmla="*/ 2 h 5"/>
                  <a:gd name="T6" fmla="*/ 8 w 8"/>
                  <a:gd name="T7" fmla="*/ 0 h 5"/>
                  <a:gd name="T8" fmla="*/ 2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5" y="1"/>
                      <a:pt x="7" y="1"/>
                      <a:pt x="8" y="0"/>
                    </a:cubicBezTo>
                    <a:cubicBezTo>
                      <a:pt x="6" y="0"/>
                      <a:pt x="4" y="3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7" name="Freeform 299"/>
              <p:cNvSpPr>
                <a:spLocks/>
              </p:cNvSpPr>
              <p:nvPr/>
            </p:nvSpPr>
            <p:spPr bwMode="auto">
              <a:xfrm>
                <a:off x="3757" y="1132"/>
                <a:ext cx="11" cy="9"/>
              </a:xfrm>
              <a:custGeom>
                <a:avLst/>
                <a:gdLst>
                  <a:gd name="T0" fmla="*/ 2 w 7"/>
                  <a:gd name="T1" fmla="*/ 1 h 6"/>
                  <a:gd name="T2" fmla="*/ 0 w 7"/>
                  <a:gd name="T3" fmla="*/ 6 h 6"/>
                  <a:gd name="T4" fmla="*/ 7 w 7"/>
                  <a:gd name="T5" fmla="*/ 0 h 6"/>
                  <a:gd name="T6" fmla="*/ 4 w 7"/>
                  <a:gd name="T7" fmla="*/ 1 h 6"/>
                  <a:gd name="T8" fmla="*/ 1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cubicBezTo>
                      <a:pt x="2" y="2"/>
                      <a:pt x="0" y="4"/>
                      <a:pt x="0" y="6"/>
                    </a:cubicBezTo>
                    <a:cubicBezTo>
                      <a:pt x="2" y="3"/>
                      <a:pt x="5" y="2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8" name="Freeform 300"/>
              <p:cNvSpPr>
                <a:spLocks/>
              </p:cNvSpPr>
              <p:nvPr/>
            </p:nvSpPr>
            <p:spPr bwMode="auto">
              <a:xfrm>
                <a:off x="3754" y="1213"/>
                <a:ext cx="9" cy="9"/>
              </a:xfrm>
              <a:custGeom>
                <a:avLst/>
                <a:gdLst>
                  <a:gd name="T0" fmla="*/ 0 w 6"/>
                  <a:gd name="T1" fmla="*/ 1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0" y="3"/>
                      <a:pt x="0" y="4"/>
                      <a:pt x="0" y="6"/>
                    </a:cubicBezTo>
                    <a:cubicBezTo>
                      <a:pt x="2" y="4"/>
                      <a:pt x="5" y="2"/>
                      <a:pt x="6" y="0"/>
                    </a:cubicBezTo>
                    <a:cubicBezTo>
                      <a:pt x="5" y="0"/>
                      <a:pt x="1" y="4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9" name="Freeform 301"/>
              <p:cNvSpPr>
                <a:spLocks/>
              </p:cNvSpPr>
              <p:nvPr/>
            </p:nvSpPr>
            <p:spPr bwMode="auto">
              <a:xfrm>
                <a:off x="3726" y="1155"/>
                <a:ext cx="19" cy="14"/>
              </a:xfrm>
              <a:custGeom>
                <a:avLst/>
                <a:gdLst>
                  <a:gd name="T0" fmla="*/ 1 w 12"/>
                  <a:gd name="T1" fmla="*/ 9 h 9"/>
                  <a:gd name="T2" fmla="*/ 5 w 12"/>
                  <a:gd name="T3" fmla="*/ 1 h 9"/>
                  <a:gd name="T4" fmla="*/ 12 w 12"/>
                  <a:gd name="T5" fmla="*/ 3 h 9"/>
                  <a:gd name="T6" fmla="*/ 6 w 12"/>
                  <a:gd name="T7" fmla="*/ 2 h 9"/>
                  <a:gd name="T8" fmla="*/ 3 w 12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7" y="0"/>
                      <a:pt x="11" y="0"/>
                      <a:pt x="12" y="3"/>
                    </a:cubicBezTo>
                    <a:cubicBezTo>
                      <a:pt x="11" y="2"/>
                      <a:pt x="8" y="1"/>
                      <a:pt x="6" y="2"/>
                    </a:cubicBezTo>
                    <a:cubicBezTo>
                      <a:pt x="3" y="3"/>
                      <a:pt x="4" y="5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0" name="Freeform 302"/>
              <p:cNvSpPr>
                <a:spLocks/>
              </p:cNvSpPr>
              <p:nvPr/>
            </p:nvSpPr>
            <p:spPr bwMode="auto">
              <a:xfrm>
                <a:off x="3709" y="1196"/>
                <a:ext cx="8" cy="14"/>
              </a:xfrm>
              <a:custGeom>
                <a:avLst/>
                <a:gdLst>
                  <a:gd name="T0" fmla="*/ 5 w 5"/>
                  <a:gd name="T1" fmla="*/ 0 h 9"/>
                  <a:gd name="T2" fmla="*/ 1 w 5"/>
                  <a:gd name="T3" fmla="*/ 9 h 9"/>
                  <a:gd name="T4" fmla="*/ 2 w 5"/>
                  <a:gd name="T5" fmla="*/ 4 h 9"/>
                  <a:gd name="T6" fmla="*/ 5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1" y="2"/>
                      <a:pt x="0" y="5"/>
                      <a:pt x="1" y="9"/>
                    </a:cubicBezTo>
                    <a:cubicBezTo>
                      <a:pt x="2" y="7"/>
                      <a:pt x="2" y="5"/>
                      <a:pt x="2" y="4"/>
                    </a:cubicBezTo>
                    <a:cubicBezTo>
                      <a:pt x="3" y="3"/>
                      <a:pt x="4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1" name="Freeform 303"/>
              <p:cNvSpPr>
                <a:spLocks/>
              </p:cNvSpPr>
              <p:nvPr/>
            </p:nvSpPr>
            <p:spPr bwMode="auto">
              <a:xfrm>
                <a:off x="3731" y="1233"/>
                <a:ext cx="17" cy="22"/>
              </a:xfrm>
              <a:custGeom>
                <a:avLst/>
                <a:gdLst>
                  <a:gd name="T0" fmla="*/ 11 w 11"/>
                  <a:gd name="T1" fmla="*/ 3 h 14"/>
                  <a:gd name="T2" fmla="*/ 3 w 11"/>
                  <a:gd name="T3" fmla="*/ 4 h 14"/>
                  <a:gd name="T4" fmla="*/ 2 w 11"/>
                  <a:gd name="T5" fmla="*/ 14 h 14"/>
                  <a:gd name="T6" fmla="*/ 5 w 11"/>
                  <a:gd name="T7" fmla="*/ 6 h 14"/>
                  <a:gd name="T8" fmla="*/ 11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1" y="3"/>
                    </a:moveTo>
                    <a:cubicBezTo>
                      <a:pt x="9" y="0"/>
                      <a:pt x="5" y="3"/>
                      <a:pt x="3" y="4"/>
                    </a:cubicBezTo>
                    <a:cubicBezTo>
                      <a:pt x="2" y="6"/>
                      <a:pt x="0" y="12"/>
                      <a:pt x="2" y="14"/>
                    </a:cubicBezTo>
                    <a:cubicBezTo>
                      <a:pt x="3" y="11"/>
                      <a:pt x="3" y="8"/>
                      <a:pt x="5" y="6"/>
                    </a:cubicBezTo>
                    <a:cubicBezTo>
                      <a:pt x="6" y="4"/>
                      <a:pt x="9" y="3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2" name="Freeform 304"/>
              <p:cNvSpPr>
                <a:spLocks/>
              </p:cNvSpPr>
              <p:nvPr/>
            </p:nvSpPr>
            <p:spPr bwMode="auto">
              <a:xfrm>
                <a:off x="3749" y="1290"/>
                <a:ext cx="13" cy="8"/>
              </a:xfrm>
              <a:custGeom>
                <a:avLst/>
                <a:gdLst>
                  <a:gd name="T0" fmla="*/ 1 w 8"/>
                  <a:gd name="T1" fmla="*/ 2 h 5"/>
                  <a:gd name="T2" fmla="*/ 2 w 8"/>
                  <a:gd name="T3" fmla="*/ 4 h 5"/>
                  <a:gd name="T4" fmla="*/ 6 w 8"/>
                  <a:gd name="T5" fmla="*/ 2 h 5"/>
                  <a:gd name="T6" fmla="*/ 8 w 8"/>
                  <a:gd name="T7" fmla="*/ 0 h 5"/>
                  <a:gd name="T8" fmla="*/ 1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2" y="3"/>
                      <a:pt x="0" y="5"/>
                      <a:pt x="2" y="4"/>
                    </a:cubicBezTo>
                    <a:cubicBezTo>
                      <a:pt x="3" y="4"/>
                      <a:pt x="5" y="2"/>
                      <a:pt x="6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5" y="0"/>
                      <a:pt x="4" y="3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3" name="Freeform 305"/>
              <p:cNvSpPr>
                <a:spLocks/>
              </p:cNvSpPr>
              <p:nvPr/>
            </p:nvSpPr>
            <p:spPr bwMode="auto">
              <a:xfrm>
                <a:off x="3723" y="1307"/>
                <a:ext cx="15" cy="20"/>
              </a:xfrm>
              <a:custGeom>
                <a:avLst/>
                <a:gdLst>
                  <a:gd name="T0" fmla="*/ 10 w 10"/>
                  <a:gd name="T1" fmla="*/ 3 h 13"/>
                  <a:gd name="T2" fmla="*/ 6 w 10"/>
                  <a:gd name="T3" fmla="*/ 13 h 13"/>
                  <a:gd name="T4" fmla="*/ 10 w 10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10" y="3"/>
                    </a:moveTo>
                    <a:cubicBezTo>
                      <a:pt x="2" y="0"/>
                      <a:pt x="0" y="10"/>
                      <a:pt x="6" y="13"/>
                    </a:cubicBezTo>
                    <a:cubicBezTo>
                      <a:pt x="4" y="9"/>
                      <a:pt x="5" y="4"/>
                      <a:pt x="1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4" name="Freeform 306"/>
              <p:cNvSpPr>
                <a:spLocks/>
              </p:cNvSpPr>
              <p:nvPr/>
            </p:nvSpPr>
            <p:spPr bwMode="auto">
              <a:xfrm>
                <a:off x="3726" y="1382"/>
                <a:ext cx="12" cy="19"/>
              </a:xfrm>
              <a:custGeom>
                <a:avLst/>
                <a:gdLst>
                  <a:gd name="T0" fmla="*/ 8 w 8"/>
                  <a:gd name="T1" fmla="*/ 1 h 12"/>
                  <a:gd name="T2" fmla="*/ 1 w 8"/>
                  <a:gd name="T3" fmla="*/ 12 h 12"/>
                  <a:gd name="T4" fmla="*/ 8 w 8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1"/>
                    </a:moveTo>
                    <a:cubicBezTo>
                      <a:pt x="3" y="0"/>
                      <a:pt x="0" y="9"/>
                      <a:pt x="1" y="12"/>
                    </a:cubicBezTo>
                    <a:cubicBezTo>
                      <a:pt x="2" y="9"/>
                      <a:pt x="4" y="4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5" name="Freeform 307"/>
              <p:cNvSpPr>
                <a:spLocks/>
              </p:cNvSpPr>
              <p:nvPr/>
            </p:nvSpPr>
            <p:spPr bwMode="auto">
              <a:xfrm>
                <a:off x="3748" y="1439"/>
                <a:ext cx="15" cy="9"/>
              </a:xfrm>
              <a:custGeom>
                <a:avLst/>
                <a:gdLst>
                  <a:gd name="T0" fmla="*/ 0 w 10"/>
                  <a:gd name="T1" fmla="*/ 0 h 6"/>
                  <a:gd name="T2" fmla="*/ 4 w 10"/>
                  <a:gd name="T3" fmla="*/ 6 h 6"/>
                  <a:gd name="T4" fmla="*/ 10 w 10"/>
                  <a:gd name="T5" fmla="*/ 0 h 6"/>
                  <a:gd name="T6" fmla="*/ 1 w 10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1" y="2"/>
                      <a:pt x="2" y="5"/>
                      <a:pt x="4" y="6"/>
                    </a:cubicBezTo>
                    <a:cubicBezTo>
                      <a:pt x="5" y="6"/>
                      <a:pt x="10" y="1"/>
                      <a:pt x="10" y="0"/>
                    </a:cubicBezTo>
                    <a:cubicBezTo>
                      <a:pt x="9" y="1"/>
                      <a:pt x="1" y="5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6" name="Freeform 308"/>
              <p:cNvSpPr>
                <a:spLocks/>
              </p:cNvSpPr>
              <p:nvPr/>
            </p:nvSpPr>
            <p:spPr bwMode="auto">
              <a:xfrm>
                <a:off x="3703" y="1428"/>
                <a:ext cx="9" cy="19"/>
              </a:xfrm>
              <a:custGeom>
                <a:avLst/>
                <a:gdLst>
                  <a:gd name="T0" fmla="*/ 5 w 6"/>
                  <a:gd name="T1" fmla="*/ 0 h 12"/>
                  <a:gd name="T2" fmla="*/ 1 w 6"/>
                  <a:gd name="T3" fmla="*/ 12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5" y="0"/>
                    </a:moveTo>
                    <a:cubicBezTo>
                      <a:pt x="2" y="1"/>
                      <a:pt x="0" y="9"/>
                      <a:pt x="1" y="12"/>
                    </a:cubicBezTo>
                    <a:cubicBezTo>
                      <a:pt x="3" y="9"/>
                      <a:pt x="2" y="2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7" name="Freeform 309"/>
              <p:cNvSpPr>
                <a:spLocks/>
              </p:cNvSpPr>
              <p:nvPr/>
            </p:nvSpPr>
            <p:spPr bwMode="auto">
              <a:xfrm>
                <a:off x="3700" y="1356"/>
                <a:ext cx="11" cy="15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10 h 10"/>
                  <a:gd name="T4" fmla="*/ 7 w 7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4" y="2"/>
                      <a:pt x="1" y="6"/>
                      <a:pt x="0" y="10"/>
                    </a:cubicBezTo>
                    <a:cubicBezTo>
                      <a:pt x="1" y="7"/>
                      <a:pt x="4" y="3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8" name="Freeform 310"/>
              <p:cNvSpPr>
                <a:spLocks/>
              </p:cNvSpPr>
              <p:nvPr/>
            </p:nvSpPr>
            <p:spPr bwMode="auto">
              <a:xfrm>
                <a:off x="3729" y="1457"/>
                <a:ext cx="22" cy="17"/>
              </a:xfrm>
              <a:custGeom>
                <a:avLst/>
                <a:gdLst>
                  <a:gd name="T0" fmla="*/ 1 w 14"/>
                  <a:gd name="T1" fmla="*/ 11 h 11"/>
                  <a:gd name="T2" fmla="*/ 6 w 14"/>
                  <a:gd name="T3" fmla="*/ 2 h 11"/>
                  <a:gd name="T4" fmla="*/ 14 w 14"/>
                  <a:gd name="T5" fmla="*/ 4 h 11"/>
                  <a:gd name="T6" fmla="*/ 1 w 14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1" y="11"/>
                    </a:moveTo>
                    <a:cubicBezTo>
                      <a:pt x="0" y="7"/>
                      <a:pt x="3" y="3"/>
                      <a:pt x="6" y="2"/>
                    </a:cubicBezTo>
                    <a:cubicBezTo>
                      <a:pt x="8" y="1"/>
                      <a:pt x="13" y="0"/>
                      <a:pt x="14" y="4"/>
                    </a:cubicBezTo>
                    <a:cubicBezTo>
                      <a:pt x="10" y="0"/>
                      <a:pt x="0" y="5"/>
                      <a:pt x="1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9" name="Freeform 311"/>
              <p:cNvSpPr>
                <a:spLocks/>
              </p:cNvSpPr>
              <p:nvPr/>
            </p:nvSpPr>
            <p:spPr bwMode="auto">
              <a:xfrm>
                <a:off x="3742" y="1531"/>
                <a:ext cx="16" cy="20"/>
              </a:xfrm>
              <a:custGeom>
                <a:avLst/>
                <a:gdLst>
                  <a:gd name="T0" fmla="*/ 1 w 11"/>
                  <a:gd name="T1" fmla="*/ 13 h 13"/>
                  <a:gd name="T2" fmla="*/ 4 w 11"/>
                  <a:gd name="T3" fmla="*/ 3 h 13"/>
                  <a:gd name="T4" fmla="*/ 11 w 11"/>
                  <a:gd name="T5" fmla="*/ 3 h 13"/>
                  <a:gd name="T6" fmla="*/ 4 w 11"/>
                  <a:gd name="T7" fmla="*/ 4 h 13"/>
                  <a:gd name="T8" fmla="*/ 1 w 11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13"/>
                    </a:moveTo>
                    <a:cubicBezTo>
                      <a:pt x="0" y="9"/>
                      <a:pt x="1" y="6"/>
                      <a:pt x="4" y="3"/>
                    </a:cubicBezTo>
                    <a:cubicBezTo>
                      <a:pt x="7" y="0"/>
                      <a:pt x="9" y="1"/>
                      <a:pt x="11" y="3"/>
                    </a:cubicBezTo>
                    <a:cubicBezTo>
                      <a:pt x="9" y="4"/>
                      <a:pt x="7" y="2"/>
                      <a:pt x="4" y="4"/>
                    </a:cubicBezTo>
                    <a:cubicBezTo>
                      <a:pt x="2" y="6"/>
                      <a:pt x="1" y="9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0" name="Freeform 312"/>
              <p:cNvSpPr>
                <a:spLocks/>
              </p:cNvSpPr>
              <p:nvPr/>
            </p:nvSpPr>
            <p:spPr bwMode="auto">
              <a:xfrm>
                <a:off x="3706" y="1502"/>
                <a:ext cx="16" cy="17"/>
              </a:xfrm>
              <a:custGeom>
                <a:avLst/>
                <a:gdLst>
                  <a:gd name="T0" fmla="*/ 0 w 10"/>
                  <a:gd name="T1" fmla="*/ 9 h 11"/>
                  <a:gd name="T2" fmla="*/ 10 w 10"/>
                  <a:gd name="T3" fmla="*/ 0 h 11"/>
                  <a:gd name="T4" fmla="*/ 0 w 10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5"/>
                      <a:pt x="5" y="0"/>
                      <a:pt x="10" y="0"/>
                    </a:cubicBezTo>
                    <a:cubicBezTo>
                      <a:pt x="5" y="0"/>
                      <a:pt x="3" y="9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1" name="Freeform 313"/>
              <p:cNvSpPr>
                <a:spLocks/>
              </p:cNvSpPr>
              <p:nvPr/>
            </p:nvSpPr>
            <p:spPr bwMode="auto">
              <a:xfrm>
                <a:off x="3757" y="1507"/>
                <a:ext cx="12" cy="12"/>
              </a:xfrm>
              <a:custGeom>
                <a:avLst/>
                <a:gdLst>
                  <a:gd name="T0" fmla="*/ 0 w 8"/>
                  <a:gd name="T1" fmla="*/ 1 h 8"/>
                  <a:gd name="T2" fmla="*/ 1 w 8"/>
                  <a:gd name="T3" fmla="*/ 8 h 8"/>
                  <a:gd name="T4" fmla="*/ 8 w 8"/>
                  <a:gd name="T5" fmla="*/ 0 h 8"/>
                  <a:gd name="T6" fmla="*/ 2 w 8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1"/>
                    </a:moveTo>
                    <a:cubicBezTo>
                      <a:pt x="0" y="2"/>
                      <a:pt x="0" y="7"/>
                      <a:pt x="1" y="8"/>
                    </a:cubicBezTo>
                    <a:cubicBezTo>
                      <a:pt x="2" y="8"/>
                      <a:pt x="8" y="2"/>
                      <a:pt x="8" y="0"/>
                    </a:cubicBezTo>
                    <a:cubicBezTo>
                      <a:pt x="6" y="2"/>
                      <a:pt x="1" y="7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2" name="Freeform 314"/>
              <p:cNvSpPr>
                <a:spLocks/>
              </p:cNvSpPr>
              <p:nvPr/>
            </p:nvSpPr>
            <p:spPr bwMode="auto">
              <a:xfrm>
                <a:off x="3714" y="1571"/>
                <a:ext cx="15" cy="15"/>
              </a:xfrm>
              <a:custGeom>
                <a:avLst/>
                <a:gdLst>
                  <a:gd name="T0" fmla="*/ 10 w 10"/>
                  <a:gd name="T1" fmla="*/ 0 h 10"/>
                  <a:gd name="T2" fmla="*/ 1 w 10"/>
                  <a:gd name="T3" fmla="*/ 10 h 10"/>
                  <a:gd name="T4" fmla="*/ 10 w 10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5" y="1"/>
                      <a:pt x="0" y="3"/>
                      <a:pt x="1" y="10"/>
                    </a:cubicBezTo>
                    <a:cubicBezTo>
                      <a:pt x="2" y="6"/>
                      <a:pt x="6" y="3"/>
                      <a:pt x="1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3" name="Freeform 315"/>
              <p:cNvSpPr>
                <a:spLocks/>
              </p:cNvSpPr>
              <p:nvPr/>
            </p:nvSpPr>
            <p:spPr bwMode="auto">
              <a:xfrm>
                <a:off x="3738" y="1620"/>
                <a:ext cx="16" cy="17"/>
              </a:xfrm>
              <a:custGeom>
                <a:avLst/>
                <a:gdLst>
                  <a:gd name="T0" fmla="*/ 10 w 10"/>
                  <a:gd name="T1" fmla="*/ 2 h 11"/>
                  <a:gd name="T2" fmla="*/ 3 w 10"/>
                  <a:gd name="T3" fmla="*/ 1 h 11"/>
                  <a:gd name="T4" fmla="*/ 0 w 10"/>
                  <a:gd name="T5" fmla="*/ 11 h 11"/>
                  <a:gd name="T6" fmla="*/ 9 w 10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4"/>
                      <a:pt x="0" y="9"/>
                      <a:pt x="0" y="11"/>
                    </a:cubicBezTo>
                    <a:cubicBezTo>
                      <a:pt x="1" y="7"/>
                      <a:pt x="4" y="1"/>
                      <a:pt x="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4" name="Freeform 316"/>
              <p:cNvSpPr>
                <a:spLocks/>
              </p:cNvSpPr>
              <p:nvPr/>
            </p:nvSpPr>
            <p:spPr bwMode="auto">
              <a:xfrm>
                <a:off x="3702" y="1654"/>
                <a:ext cx="13" cy="17"/>
              </a:xfrm>
              <a:custGeom>
                <a:avLst/>
                <a:gdLst>
                  <a:gd name="T0" fmla="*/ 9 w 9"/>
                  <a:gd name="T1" fmla="*/ 0 h 11"/>
                  <a:gd name="T2" fmla="*/ 4 w 9"/>
                  <a:gd name="T3" fmla="*/ 4 h 11"/>
                  <a:gd name="T4" fmla="*/ 0 w 9"/>
                  <a:gd name="T5" fmla="*/ 11 h 11"/>
                  <a:gd name="T6" fmla="*/ 8 w 9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9" y="1"/>
                      <a:pt x="5" y="3"/>
                      <a:pt x="4" y="4"/>
                    </a:cubicBezTo>
                    <a:cubicBezTo>
                      <a:pt x="2" y="6"/>
                      <a:pt x="0" y="8"/>
                      <a:pt x="0" y="11"/>
                    </a:cubicBezTo>
                    <a:cubicBezTo>
                      <a:pt x="0" y="7"/>
                      <a:pt x="6" y="4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5" name="Freeform 317"/>
              <p:cNvSpPr>
                <a:spLocks/>
              </p:cNvSpPr>
              <p:nvPr/>
            </p:nvSpPr>
            <p:spPr bwMode="auto">
              <a:xfrm>
                <a:off x="3755" y="1676"/>
                <a:ext cx="20" cy="21"/>
              </a:xfrm>
              <a:custGeom>
                <a:avLst/>
                <a:gdLst>
                  <a:gd name="T0" fmla="*/ 13 w 13"/>
                  <a:gd name="T1" fmla="*/ 0 h 14"/>
                  <a:gd name="T2" fmla="*/ 4 w 13"/>
                  <a:gd name="T3" fmla="*/ 6 h 14"/>
                  <a:gd name="T4" fmla="*/ 0 w 13"/>
                  <a:gd name="T5" fmla="*/ 14 h 14"/>
                  <a:gd name="T6" fmla="*/ 13 w 13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0"/>
                    </a:moveTo>
                    <a:cubicBezTo>
                      <a:pt x="10" y="1"/>
                      <a:pt x="6" y="4"/>
                      <a:pt x="4" y="6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2" y="8"/>
                      <a:pt x="9" y="5"/>
                      <a:pt x="1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6" name="Freeform 318"/>
              <p:cNvSpPr>
                <a:spLocks/>
              </p:cNvSpPr>
              <p:nvPr/>
            </p:nvSpPr>
            <p:spPr bwMode="auto">
              <a:xfrm>
                <a:off x="3697" y="1720"/>
                <a:ext cx="18" cy="17"/>
              </a:xfrm>
              <a:custGeom>
                <a:avLst/>
                <a:gdLst>
                  <a:gd name="T0" fmla="*/ 12 w 12"/>
                  <a:gd name="T1" fmla="*/ 0 h 11"/>
                  <a:gd name="T2" fmla="*/ 4 w 12"/>
                  <a:gd name="T3" fmla="*/ 3 h 11"/>
                  <a:gd name="T4" fmla="*/ 0 w 12"/>
                  <a:gd name="T5" fmla="*/ 11 h 11"/>
                  <a:gd name="T6" fmla="*/ 12 w 12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6" y="2"/>
                      <a:pt x="4" y="3"/>
                    </a:cubicBezTo>
                    <a:cubicBezTo>
                      <a:pt x="2" y="5"/>
                      <a:pt x="0" y="8"/>
                      <a:pt x="0" y="11"/>
                    </a:cubicBezTo>
                    <a:cubicBezTo>
                      <a:pt x="1" y="6"/>
                      <a:pt x="8" y="2"/>
                      <a:pt x="1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7" name="Freeform 319"/>
              <p:cNvSpPr>
                <a:spLocks/>
              </p:cNvSpPr>
              <p:nvPr/>
            </p:nvSpPr>
            <p:spPr bwMode="auto">
              <a:xfrm>
                <a:off x="3748" y="1743"/>
                <a:ext cx="20" cy="16"/>
              </a:xfrm>
              <a:custGeom>
                <a:avLst/>
                <a:gdLst>
                  <a:gd name="T0" fmla="*/ 13 w 13"/>
                  <a:gd name="T1" fmla="*/ 2 h 10"/>
                  <a:gd name="T2" fmla="*/ 5 w 13"/>
                  <a:gd name="T3" fmla="*/ 3 h 10"/>
                  <a:gd name="T4" fmla="*/ 0 w 13"/>
                  <a:gd name="T5" fmla="*/ 10 h 10"/>
                  <a:gd name="T6" fmla="*/ 13 w 13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13" y="2"/>
                    </a:moveTo>
                    <a:cubicBezTo>
                      <a:pt x="10" y="2"/>
                      <a:pt x="8" y="1"/>
                      <a:pt x="5" y="3"/>
                    </a:cubicBezTo>
                    <a:cubicBezTo>
                      <a:pt x="3" y="4"/>
                      <a:pt x="1" y="7"/>
                      <a:pt x="0" y="10"/>
                    </a:cubicBezTo>
                    <a:cubicBezTo>
                      <a:pt x="3" y="7"/>
                      <a:pt x="8" y="0"/>
                      <a:pt x="1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8" name="Freeform 320"/>
              <p:cNvSpPr>
                <a:spLocks/>
              </p:cNvSpPr>
              <p:nvPr/>
            </p:nvSpPr>
            <p:spPr bwMode="auto">
              <a:xfrm>
                <a:off x="3685" y="1789"/>
                <a:ext cx="20" cy="14"/>
              </a:xfrm>
              <a:custGeom>
                <a:avLst/>
                <a:gdLst>
                  <a:gd name="T0" fmla="*/ 11 w 13"/>
                  <a:gd name="T1" fmla="*/ 0 h 9"/>
                  <a:gd name="T2" fmla="*/ 0 w 13"/>
                  <a:gd name="T3" fmla="*/ 9 h 9"/>
                  <a:gd name="T4" fmla="*/ 6 w 13"/>
                  <a:gd name="T5" fmla="*/ 3 h 9"/>
                  <a:gd name="T6" fmla="*/ 10 w 13"/>
                  <a:gd name="T7" fmla="*/ 0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1" y="0"/>
                    </a:moveTo>
                    <a:cubicBezTo>
                      <a:pt x="6" y="0"/>
                      <a:pt x="1" y="5"/>
                      <a:pt x="0" y="9"/>
                    </a:cubicBezTo>
                    <a:cubicBezTo>
                      <a:pt x="2" y="6"/>
                      <a:pt x="4" y="5"/>
                      <a:pt x="6" y="3"/>
                    </a:cubicBezTo>
                    <a:cubicBezTo>
                      <a:pt x="8" y="2"/>
                      <a:pt x="9" y="1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9" name="Freeform 321"/>
              <p:cNvSpPr>
                <a:spLocks/>
              </p:cNvSpPr>
              <p:nvPr/>
            </p:nvSpPr>
            <p:spPr bwMode="auto">
              <a:xfrm>
                <a:off x="3731" y="1811"/>
                <a:ext cx="18" cy="6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4 h 4"/>
                  <a:gd name="T4" fmla="*/ 12 w 1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9" y="0"/>
                      <a:pt x="1" y="0"/>
                      <a:pt x="0" y="4"/>
                    </a:cubicBezTo>
                    <a:cubicBezTo>
                      <a:pt x="3" y="3"/>
                      <a:pt x="9" y="0"/>
                      <a:pt x="1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0" name="Freeform 322"/>
              <p:cNvSpPr>
                <a:spLocks/>
              </p:cNvSpPr>
              <p:nvPr/>
            </p:nvSpPr>
            <p:spPr bwMode="auto">
              <a:xfrm>
                <a:off x="3782" y="1763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2 h 5"/>
                  <a:gd name="T4" fmla="*/ 1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3"/>
                      <a:pt x="3" y="3"/>
                      <a:pt x="6" y="2"/>
                    </a:cubicBezTo>
                    <a:cubicBezTo>
                      <a:pt x="5" y="4"/>
                      <a:pt x="0" y="5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1" name="Freeform 323"/>
              <p:cNvSpPr>
                <a:spLocks/>
              </p:cNvSpPr>
              <p:nvPr/>
            </p:nvSpPr>
            <p:spPr bwMode="auto">
              <a:xfrm>
                <a:off x="3758" y="1831"/>
                <a:ext cx="11" cy="11"/>
              </a:xfrm>
              <a:custGeom>
                <a:avLst/>
                <a:gdLst>
                  <a:gd name="T0" fmla="*/ 1 w 7"/>
                  <a:gd name="T1" fmla="*/ 0 h 7"/>
                  <a:gd name="T2" fmla="*/ 1 w 7"/>
                  <a:gd name="T3" fmla="*/ 1 h 7"/>
                  <a:gd name="T4" fmla="*/ 7 w 7"/>
                  <a:gd name="T5" fmla="*/ 6 h 7"/>
                  <a:gd name="T6" fmla="*/ 3 w 7"/>
                  <a:gd name="T7" fmla="*/ 7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3"/>
                      <a:pt x="4" y="6"/>
                      <a:pt x="7" y="6"/>
                    </a:cubicBezTo>
                    <a:cubicBezTo>
                      <a:pt x="5" y="6"/>
                      <a:pt x="4" y="7"/>
                      <a:pt x="3" y="7"/>
                    </a:cubicBezTo>
                    <a:cubicBezTo>
                      <a:pt x="1" y="6"/>
                      <a:pt x="0" y="4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2" name="Freeform 324"/>
              <p:cNvSpPr>
                <a:spLocks/>
              </p:cNvSpPr>
              <p:nvPr/>
            </p:nvSpPr>
            <p:spPr bwMode="auto">
              <a:xfrm>
                <a:off x="3666" y="1843"/>
                <a:ext cx="37" cy="17"/>
              </a:xfrm>
              <a:custGeom>
                <a:avLst/>
                <a:gdLst>
                  <a:gd name="T0" fmla="*/ 0 w 24"/>
                  <a:gd name="T1" fmla="*/ 11 h 11"/>
                  <a:gd name="T2" fmla="*/ 24 w 24"/>
                  <a:gd name="T3" fmla="*/ 0 h 11"/>
                  <a:gd name="T4" fmla="*/ 12 w 24"/>
                  <a:gd name="T5" fmla="*/ 6 h 11"/>
                  <a:gd name="T6" fmla="*/ 0 w 24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3" y="1"/>
                      <a:pt x="17" y="4"/>
                      <a:pt x="24" y="0"/>
                    </a:cubicBezTo>
                    <a:cubicBezTo>
                      <a:pt x="20" y="2"/>
                      <a:pt x="16" y="4"/>
                      <a:pt x="12" y="6"/>
                    </a:cubicBezTo>
                    <a:cubicBezTo>
                      <a:pt x="8" y="7"/>
                      <a:pt x="3" y="7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3" name="Freeform 325"/>
              <p:cNvSpPr>
                <a:spLocks/>
              </p:cNvSpPr>
              <p:nvPr/>
            </p:nvSpPr>
            <p:spPr bwMode="auto">
              <a:xfrm>
                <a:off x="3708" y="1852"/>
                <a:ext cx="24" cy="10"/>
              </a:xfrm>
              <a:custGeom>
                <a:avLst/>
                <a:gdLst>
                  <a:gd name="T0" fmla="*/ 0 w 16"/>
                  <a:gd name="T1" fmla="*/ 1 h 6"/>
                  <a:gd name="T2" fmla="*/ 8 w 16"/>
                  <a:gd name="T3" fmla="*/ 0 h 6"/>
                  <a:gd name="T4" fmla="*/ 16 w 16"/>
                  <a:gd name="T5" fmla="*/ 6 h 6"/>
                  <a:gd name="T6" fmla="*/ 10 w 16"/>
                  <a:gd name="T7" fmla="*/ 3 h 6"/>
                  <a:gd name="T8" fmla="*/ 0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1"/>
                    </a:moveTo>
                    <a:cubicBezTo>
                      <a:pt x="2" y="0"/>
                      <a:pt x="6" y="0"/>
                      <a:pt x="8" y="0"/>
                    </a:cubicBezTo>
                    <a:cubicBezTo>
                      <a:pt x="13" y="1"/>
                      <a:pt x="14" y="3"/>
                      <a:pt x="16" y="6"/>
                    </a:cubicBezTo>
                    <a:cubicBezTo>
                      <a:pt x="15" y="4"/>
                      <a:pt x="12" y="4"/>
                      <a:pt x="10" y="3"/>
                    </a:cubicBezTo>
                    <a:cubicBezTo>
                      <a:pt x="7" y="2"/>
                      <a:pt x="3" y="4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4" name="Freeform 326"/>
              <p:cNvSpPr>
                <a:spLocks/>
              </p:cNvSpPr>
              <p:nvPr/>
            </p:nvSpPr>
            <p:spPr bwMode="auto">
              <a:xfrm>
                <a:off x="3646" y="1901"/>
                <a:ext cx="15" cy="8"/>
              </a:xfrm>
              <a:custGeom>
                <a:avLst/>
                <a:gdLst>
                  <a:gd name="T0" fmla="*/ 0 w 10"/>
                  <a:gd name="T1" fmla="*/ 4 h 5"/>
                  <a:gd name="T2" fmla="*/ 5 w 10"/>
                  <a:gd name="T3" fmla="*/ 1 h 5"/>
                  <a:gd name="T4" fmla="*/ 10 w 10"/>
                  <a:gd name="T5" fmla="*/ 0 h 5"/>
                  <a:gd name="T6" fmla="*/ 5 w 10"/>
                  <a:gd name="T7" fmla="*/ 2 h 5"/>
                  <a:gd name="T8" fmla="*/ 0 w 1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1" y="2"/>
                      <a:pt x="3" y="1"/>
                      <a:pt x="5" y="1"/>
                    </a:cubicBezTo>
                    <a:cubicBezTo>
                      <a:pt x="6" y="0"/>
                      <a:pt x="8" y="1"/>
                      <a:pt x="10" y="0"/>
                    </a:cubicBezTo>
                    <a:cubicBezTo>
                      <a:pt x="9" y="0"/>
                      <a:pt x="6" y="1"/>
                      <a:pt x="5" y="2"/>
                    </a:cubicBezTo>
                    <a:cubicBezTo>
                      <a:pt x="3" y="2"/>
                      <a:pt x="2" y="5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5" name="Freeform 327"/>
              <p:cNvSpPr>
                <a:spLocks/>
              </p:cNvSpPr>
              <p:nvPr/>
            </p:nvSpPr>
            <p:spPr bwMode="auto">
              <a:xfrm>
                <a:off x="3672" y="1903"/>
                <a:ext cx="30" cy="17"/>
              </a:xfrm>
              <a:custGeom>
                <a:avLst/>
                <a:gdLst>
                  <a:gd name="T0" fmla="*/ 1 w 19"/>
                  <a:gd name="T1" fmla="*/ 3 h 11"/>
                  <a:gd name="T2" fmla="*/ 9 w 19"/>
                  <a:gd name="T3" fmla="*/ 0 h 11"/>
                  <a:gd name="T4" fmla="*/ 15 w 19"/>
                  <a:gd name="T5" fmla="*/ 3 h 11"/>
                  <a:gd name="T6" fmla="*/ 17 w 19"/>
                  <a:gd name="T7" fmla="*/ 11 h 11"/>
                  <a:gd name="T8" fmla="*/ 10 w 19"/>
                  <a:gd name="T9" fmla="*/ 4 h 11"/>
                  <a:gd name="T10" fmla="*/ 0 w 19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1" y="3"/>
                    </a:moveTo>
                    <a:cubicBezTo>
                      <a:pt x="2" y="1"/>
                      <a:pt x="7" y="0"/>
                      <a:pt x="9" y="0"/>
                    </a:cubicBezTo>
                    <a:cubicBezTo>
                      <a:pt x="12" y="0"/>
                      <a:pt x="13" y="1"/>
                      <a:pt x="15" y="3"/>
                    </a:cubicBezTo>
                    <a:cubicBezTo>
                      <a:pt x="17" y="5"/>
                      <a:pt x="19" y="9"/>
                      <a:pt x="17" y="11"/>
                    </a:cubicBezTo>
                    <a:cubicBezTo>
                      <a:pt x="16" y="8"/>
                      <a:pt x="14" y="5"/>
                      <a:pt x="10" y="4"/>
                    </a:cubicBezTo>
                    <a:cubicBezTo>
                      <a:pt x="7" y="4"/>
                      <a:pt x="2" y="8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6" name="Freeform 328"/>
              <p:cNvSpPr>
                <a:spLocks/>
              </p:cNvSpPr>
              <p:nvPr/>
            </p:nvSpPr>
            <p:spPr bwMode="auto">
              <a:xfrm>
                <a:off x="3614" y="1977"/>
                <a:ext cx="11" cy="12"/>
              </a:xfrm>
              <a:custGeom>
                <a:avLst/>
                <a:gdLst>
                  <a:gd name="T0" fmla="*/ 7 w 7"/>
                  <a:gd name="T1" fmla="*/ 0 h 8"/>
                  <a:gd name="T2" fmla="*/ 1 w 7"/>
                  <a:gd name="T3" fmla="*/ 7 h 8"/>
                  <a:gd name="T4" fmla="*/ 4 w 7"/>
                  <a:gd name="T5" fmla="*/ 3 h 8"/>
                  <a:gd name="T6" fmla="*/ 7 w 7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cubicBezTo>
                      <a:pt x="5" y="0"/>
                      <a:pt x="0" y="5"/>
                      <a:pt x="1" y="7"/>
                    </a:cubicBezTo>
                    <a:cubicBezTo>
                      <a:pt x="3" y="8"/>
                      <a:pt x="4" y="4"/>
                      <a:pt x="4" y="3"/>
                    </a:cubicBezTo>
                    <a:cubicBezTo>
                      <a:pt x="5" y="2"/>
                      <a:pt x="7" y="2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7" name="Freeform 329"/>
              <p:cNvSpPr>
                <a:spLocks/>
              </p:cNvSpPr>
              <p:nvPr/>
            </p:nvSpPr>
            <p:spPr bwMode="auto">
              <a:xfrm>
                <a:off x="3609" y="1954"/>
                <a:ext cx="16" cy="10"/>
              </a:xfrm>
              <a:custGeom>
                <a:avLst/>
                <a:gdLst>
                  <a:gd name="T0" fmla="*/ 0 w 10"/>
                  <a:gd name="T1" fmla="*/ 7 h 7"/>
                  <a:gd name="T2" fmla="*/ 10 w 10"/>
                  <a:gd name="T3" fmla="*/ 3 h 7"/>
                  <a:gd name="T4" fmla="*/ 6 w 10"/>
                  <a:gd name="T5" fmla="*/ 5 h 7"/>
                  <a:gd name="T6" fmla="*/ 0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1" y="5"/>
                      <a:pt x="9" y="0"/>
                      <a:pt x="10" y="3"/>
                    </a:cubicBezTo>
                    <a:cubicBezTo>
                      <a:pt x="9" y="3"/>
                      <a:pt x="7" y="5"/>
                      <a:pt x="6" y="5"/>
                    </a:cubicBezTo>
                    <a:cubicBezTo>
                      <a:pt x="4" y="6"/>
                      <a:pt x="0" y="5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8" name="Freeform 330"/>
              <p:cNvSpPr>
                <a:spLocks/>
              </p:cNvSpPr>
              <p:nvPr/>
            </p:nvSpPr>
            <p:spPr bwMode="auto">
              <a:xfrm>
                <a:off x="3685" y="1958"/>
                <a:ext cx="13" cy="8"/>
              </a:xfrm>
              <a:custGeom>
                <a:avLst/>
                <a:gdLst>
                  <a:gd name="T0" fmla="*/ 2 w 9"/>
                  <a:gd name="T1" fmla="*/ 0 h 5"/>
                  <a:gd name="T2" fmla="*/ 9 w 9"/>
                  <a:gd name="T3" fmla="*/ 1 h 5"/>
                  <a:gd name="T4" fmla="*/ 6 w 9"/>
                  <a:gd name="T5" fmla="*/ 4 h 5"/>
                  <a:gd name="T6" fmla="*/ 2 w 9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2" y="0"/>
                    </a:moveTo>
                    <a:cubicBezTo>
                      <a:pt x="3" y="2"/>
                      <a:pt x="7" y="3"/>
                      <a:pt x="9" y="1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4" y="5"/>
                      <a:pt x="0" y="1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9" name="Freeform 331"/>
              <p:cNvSpPr>
                <a:spLocks/>
              </p:cNvSpPr>
              <p:nvPr/>
            </p:nvSpPr>
            <p:spPr bwMode="auto">
              <a:xfrm>
                <a:off x="3617" y="2055"/>
                <a:ext cx="58" cy="35"/>
              </a:xfrm>
              <a:custGeom>
                <a:avLst/>
                <a:gdLst>
                  <a:gd name="T0" fmla="*/ 0 w 38"/>
                  <a:gd name="T1" fmla="*/ 23 h 23"/>
                  <a:gd name="T2" fmla="*/ 19 w 38"/>
                  <a:gd name="T3" fmla="*/ 7 h 23"/>
                  <a:gd name="T4" fmla="*/ 38 w 38"/>
                  <a:gd name="T5" fmla="*/ 5 h 23"/>
                  <a:gd name="T6" fmla="*/ 19 w 38"/>
                  <a:gd name="T7" fmla="*/ 5 h 23"/>
                  <a:gd name="T8" fmla="*/ 1 w 38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0" y="23"/>
                    </a:moveTo>
                    <a:cubicBezTo>
                      <a:pt x="2" y="14"/>
                      <a:pt x="11" y="8"/>
                      <a:pt x="19" y="7"/>
                    </a:cubicBezTo>
                    <a:cubicBezTo>
                      <a:pt x="24" y="5"/>
                      <a:pt x="33" y="3"/>
                      <a:pt x="38" y="5"/>
                    </a:cubicBezTo>
                    <a:cubicBezTo>
                      <a:pt x="34" y="0"/>
                      <a:pt x="24" y="3"/>
                      <a:pt x="19" y="5"/>
                    </a:cubicBezTo>
                    <a:cubicBezTo>
                      <a:pt x="12" y="8"/>
                      <a:pt x="2" y="11"/>
                      <a:pt x="1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0" name="Freeform 332"/>
              <p:cNvSpPr>
                <a:spLocks/>
              </p:cNvSpPr>
              <p:nvPr/>
            </p:nvSpPr>
            <p:spPr bwMode="auto">
              <a:xfrm>
                <a:off x="3566" y="2012"/>
                <a:ext cx="37" cy="37"/>
              </a:xfrm>
              <a:custGeom>
                <a:avLst/>
                <a:gdLst>
                  <a:gd name="T0" fmla="*/ 24 w 24"/>
                  <a:gd name="T1" fmla="*/ 4 h 24"/>
                  <a:gd name="T2" fmla="*/ 9 w 24"/>
                  <a:gd name="T3" fmla="*/ 6 h 24"/>
                  <a:gd name="T4" fmla="*/ 0 w 24"/>
                  <a:gd name="T5" fmla="*/ 24 h 24"/>
                  <a:gd name="T6" fmla="*/ 3 w 24"/>
                  <a:gd name="T7" fmla="*/ 20 h 24"/>
                  <a:gd name="T8" fmla="*/ 9 w 24"/>
                  <a:gd name="T9" fmla="*/ 12 h 24"/>
                  <a:gd name="T10" fmla="*/ 23 w 24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4"/>
                    </a:moveTo>
                    <a:cubicBezTo>
                      <a:pt x="22" y="0"/>
                      <a:pt x="11" y="5"/>
                      <a:pt x="9" y="6"/>
                    </a:cubicBezTo>
                    <a:cubicBezTo>
                      <a:pt x="3" y="10"/>
                      <a:pt x="0" y="17"/>
                      <a:pt x="0" y="24"/>
                    </a:cubicBezTo>
                    <a:cubicBezTo>
                      <a:pt x="1" y="23"/>
                      <a:pt x="2" y="21"/>
                      <a:pt x="3" y="20"/>
                    </a:cubicBezTo>
                    <a:cubicBezTo>
                      <a:pt x="5" y="17"/>
                      <a:pt x="7" y="14"/>
                      <a:pt x="9" y="12"/>
                    </a:cubicBezTo>
                    <a:cubicBezTo>
                      <a:pt x="12" y="8"/>
                      <a:pt x="17" y="3"/>
                      <a:pt x="2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1" name="Freeform 333"/>
              <p:cNvSpPr>
                <a:spLocks/>
              </p:cNvSpPr>
              <p:nvPr/>
            </p:nvSpPr>
            <p:spPr bwMode="auto">
              <a:xfrm>
                <a:off x="3524" y="2084"/>
                <a:ext cx="30" cy="37"/>
              </a:xfrm>
              <a:custGeom>
                <a:avLst/>
                <a:gdLst>
                  <a:gd name="T0" fmla="*/ 19 w 19"/>
                  <a:gd name="T1" fmla="*/ 0 h 24"/>
                  <a:gd name="T2" fmla="*/ 7 w 19"/>
                  <a:gd name="T3" fmla="*/ 8 h 24"/>
                  <a:gd name="T4" fmla="*/ 0 w 19"/>
                  <a:gd name="T5" fmla="*/ 24 h 24"/>
                  <a:gd name="T6" fmla="*/ 2 w 19"/>
                  <a:gd name="T7" fmla="*/ 21 h 24"/>
                  <a:gd name="T8" fmla="*/ 7 w 19"/>
                  <a:gd name="T9" fmla="*/ 12 h 24"/>
                  <a:gd name="T10" fmla="*/ 18 w 19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19" y="0"/>
                    </a:moveTo>
                    <a:cubicBezTo>
                      <a:pt x="15" y="3"/>
                      <a:pt x="11" y="4"/>
                      <a:pt x="7" y="8"/>
                    </a:cubicBezTo>
                    <a:cubicBezTo>
                      <a:pt x="3" y="12"/>
                      <a:pt x="0" y="19"/>
                      <a:pt x="0" y="24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4" y="18"/>
                      <a:pt x="5" y="15"/>
                      <a:pt x="7" y="12"/>
                    </a:cubicBezTo>
                    <a:cubicBezTo>
                      <a:pt x="10" y="9"/>
                      <a:pt x="14" y="4"/>
                      <a:pt x="1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2" name="Freeform 334"/>
              <p:cNvSpPr>
                <a:spLocks/>
              </p:cNvSpPr>
              <p:nvPr/>
            </p:nvSpPr>
            <p:spPr bwMode="auto">
              <a:xfrm>
                <a:off x="3508" y="2169"/>
                <a:ext cx="15" cy="32"/>
              </a:xfrm>
              <a:custGeom>
                <a:avLst/>
                <a:gdLst>
                  <a:gd name="T0" fmla="*/ 10 w 10"/>
                  <a:gd name="T1" fmla="*/ 0 h 21"/>
                  <a:gd name="T2" fmla="*/ 7 w 10"/>
                  <a:gd name="T3" fmla="*/ 2 h 21"/>
                  <a:gd name="T4" fmla="*/ 3 w 10"/>
                  <a:gd name="T5" fmla="*/ 8 h 21"/>
                  <a:gd name="T6" fmla="*/ 3 w 10"/>
                  <a:gd name="T7" fmla="*/ 21 h 21"/>
                  <a:gd name="T8" fmla="*/ 4 w 10"/>
                  <a:gd name="T9" fmla="*/ 13 h 21"/>
                  <a:gd name="T10" fmla="*/ 8 w 10"/>
                  <a:gd name="T11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10" y="0"/>
                    </a:move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0" y="13"/>
                      <a:pt x="3" y="16"/>
                      <a:pt x="3" y="21"/>
                    </a:cubicBezTo>
                    <a:cubicBezTo>
                      <a:pt x="2" y="19"/>
                      <a:pt x="3" y="15"/>
                      <a:pt x="4" y="13"/>
                    </a:cubicBezTo>
                    <a:cubicBezTo>
                      <a:pt x="4" y="11"/>
                      <a:pt x="5" y="5"/>
                      <a:pt x="8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3" name="Freeform 335"/>
              <p:cNvSpPr>
                <a:spLocks/>
              </p:cNvSpPr>
              <p:nvPr/>
            </p:nvSpPr>
            <p:spPr bwMode="auto">
              <a:xfrm>
                <a:off x="3504" y="2235"/>
                <a:ext cx="13" cy="26"/>
              </a:xfrm>
              <a:custGeom>
                <a:avLst/>
                <a:gdLst>
                  <a:gd name="T0" fmla="*/ 8 w 8"/>
                  <a:gd name="T1" fmla="*/ 1 h 17"/>
                  <a:gd name="T2" fmla="*/ 4 w 8"/>
                  <a:gd name="T3" fmla="*/ 17 h 17"/>
                  <a:gd name="T4" fmla="*/ 6 w 8"/>
                  <a:gd name="T5" fmla="*/ 8 h 17"/>
                  <a:gd name="T6" fmla="*/ 8 w 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"/>
                    </a:moveTo>
                    <a:cubicBezTo>
                      <a:pt x="6" y="5"/>
                      <a:pt x="0" y="1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6" y="6"/>
                      <a:pt x="6" y="2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4" name="Freeform 336"/>
              <p:cNvSpPr>
                <a:spLocks/>
              </p:cNvSpPr>
              <p:nvPr/>
            </p:nvSpPr>
            <p:spPr bwMode="auto">
              <a:xfrm>
                <a:off x="3523" y="2227"/>
                <a:ext cx="9" cy="17"/>
              </a:xfrm>
              <a:custGeom>
                <a:avLst/>
                <a:gdLst>
                  <a:gd name="T0" fmla="*/ 0 w 6"/>
                  <a:gd name="T1" fmla="*/ 7 h 11"/>
                  <a:gd name="T2" fmla="*/ 5 w 6"/>
                  <a:gd name="T3" fmla="*/ 11 h 11"/>
                  <a:gd name="T4" fmla="*/ 0 w 6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0" y="7"/>
                    </a:moveTo>
                    <a:cubicBezTo>
                      <a:pt x="2" y="6"/>
                      <a:pt x="6" y="8"/>
                      <a:pt x="5" y="11"/>
                    </a:cubicBezTo>
                    <a:cubicBezTo>
                      <a:pt x="5" y="9"/>
                      <a:pt x="5" y="0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5" name="Freeform 337"/>
              <p:cNvSpPr>
                <a:spLocks/>
              </p:cNvSpPr>
              <p:nvPr/>
            </p:nvSpPr>
            <p:spPr bwMode="auto">
              <a:xfrm>
                <a:off x="3534" y="2160"/>
                <a:ext cx="9" cy="9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6 h 6"/>
                  <a:gd name="T4" fmla="*/ 1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2" y="2"/>
                      <a:pt x="6" y="3"/>
                      <a:pt x="5" y="6"/>
                    </a:cubicBezTo>
                    <a:cubicBezTo>
                      <a:pt x="5" y="3"/>
                      <a:pt x="4" y="0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6" name="Freeform 338"/>
              <p:cNvSpPr>
                <a:spLocks/>
              </p:cNvSpPr>
              <p:nvPr/>
            </p:nvSpPr>
            <p:spPr bwMode="auto">
              <a:xfrm>
                <a:off x="3535" y="2100"/>
                <a:ext cx="16" cy="14"/>
              </a:xfrm>
              <a:custGeom>
                <a:avLst/>
                <a:gdLst>
                  <a:gd name="T0" fmla="*/ 0 w 10"/>
                  <a:gd name="T1" fmla="*/ 9 h 9"/>
                  <a:gd name="T2" fmla="*/ 10 w 10"/>
                  <a:gd name="T3" fmla="*/ 2 h 9"/>
                  <a:gd name="T4" fmla="*/ 7 w 10"/>
                  <a:gd name="T5" fmla="*/ 0 h 9"/>
                  <a:gd name="T6" fmla="*/ 0 w 10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cubicBezTo>
                      <a:pt x="0" y="5"/>
                      <a:pt x="6" y="0"/>
                      <a:pt x="10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4" y="1"/>
                      <a:pt x="1" y="4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7" name="Freeform 339"/>
              <p:cNvSpPr>
                <a:spLocks/>
              </p:cNvSpPr>
              <p:nvPr/>
            </p:nvSpPr>
            <p:spPr bwMode="auto">
              <a:xfrm>
                <a:off x="3572" y="2035"/>
                <a:ext cx="20" cy="12"/>
              </a:xfrm>
              <a:custGeom>
                <a:avLst/>
                <a:gdLst>
                  <a:gd name="T0" fmla="*/ 0 w 13"/>
                  <a:gd name="T1" fmla="*/ 8 h 8"/>
                  <a:gd name="T2" fmla="*/ 6 w 13"/>
                  <a:gd name="T3" fmla="*/ 1 h 8"/>
                  <a:gd name="T4" fmla="*/ 13 w 13"/>
                  <a:gd name="T5" fmla="*/ 2 h 8"/>
                  <a:gd name="T6" fmla="*/ 8 w 13"/>
                  <a:gd name="T7" fmla="*/ 0 h 8"/>
                  <a:gd name="T8" fmla="*/ 1 w 1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cubicBezTo>
                      <a:pt x="1" y="5"/>
                      <a:pt x="3" y="2"/>
                      <a:pt x="6" y="1"/>
                    </a:cubicBezTo>
                    <a:cubicBezTo>
                      <a:pt x="8" y="0"/>
                      <a:pt x="11" y="1"/>
                      <a:pt x="13" y="2"/>
                    </a:cubicBezTo>
                    <a:cubicBezTo>
                      <a:pt x="11" y="2"/>
                      <a:pt x="10" y="0"/>
                      <a:pt x="8" y="0"/>
                    </a:cubicBezTo>
                    <a:cubicBezTo>
                      <a:pt x="5" y="0"/>
                      <a:pt x="3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8" name="Freeform 340"/>
              <p:cNvSpPr>
                <a:spLocks/>
              </p:cNvSpPr>
              <p:nvPr/>
            </p:nvSpPr>
            <p:spPr bwMode="auto">
              <a:xfrm>
                <a:off x="3791" y="1686"/>
                <a:ext cx="15" cy="11"/>
              </a:xfrm>
              <a:custGeom>
                <a:avLst/>
                <a:gdLst>
                  <a:gd name="T0" fmla="*/ 1 w 10"/>
                  <a:gd name="T1" fmla="*/ 2 h 7"/>
                  <a:gd name="T2" fmla="*/ 9 w 10"/>
                  <a:gd name="T3" fmla="*/ 0 h 7"/>
                  <a:gd name="T4" fmla="*/ 7 w 10"/>
                  <a:gd name="T5" fmla="*/ 6 h 7"/>
                  <a:gd name="T6" fmla="*/ 1 w 10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4" y="2"/>
                      <a:pt x="8" y="6"/>
                      <a:pt x="9" y="0"/>
                    </a:cubicBezTo>
                    <a:cubicBezTo>
                      <a:pt x="10" y="2"/>
                      <a:pt x="9" y="5"/>
                      <a:pt x="7" y="6"/>
                    </a:cubicBezTo>
                    <a:cubicBezTo>
                      <a:pt x="5" y="7"/>
                      <a:pt x="0" y="6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9" name="Freeform 341"/>
              <p:cNvSpPr>
                <a:spLocks/>
              </p:cNvSpPr>
              <p:nvPr/>
            </p:nvSpPr>
            <p:spPr bwMode="auto">
              <a:xfrm>
                <a:off x="3789" y="1610"/>
                <a:ext cx="16" cy="10"/>
              </a:xfrm>
              <a:custGeom>
                <a:avLst/>
                <a:gdLst>
                  <a:gd name="T0" fmla="*/ 0 w 10"/>
                  <a:gd name="T1" fmla="*/ 0 h 7"/>
                  <a:gd name="T2" fmla="*/ 10 w 10"/>
                  <a:gd name="T3" fmla="*/ 1 h 7"/>
                  <a:gd name="T4" fmla="*/ 2 w 10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3" y="1"/>
                      <a:pt x="9" y="5"/>
                      <a:pt x="10" y="1"/>
                    </a:cubicBezTo>
                    <a:cubicBezTo>
                      <a:pt x="9" y="6"/>
                      <a:pt x="3" y="7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0" name="Freeform 342"/>
              <p:cNvSpPr>
                <a:spLocks/>
              </p:cNvSpPr>
              <p:nvPr/>
            </p:nvSpPr>
            <p:spPr bwMode="auto">
              <a:xfrm>
                <a:off x="3789" y="1523"/>
                <a:ext cx="16" cy="13"/>
              </a:xfrm>
              <a:custGeom>
                <a:avLst/>
                <a:gdLst>
                  <a:gd name="T0" fmla="*/ 2 w 10"/>
                  <a:gd name="T1" fmla="*/ 0 h 8"/>
                  <a:gd name="T2" fmla="*/ 9 w 10"/>
                  <a:gd name="T3" fmla="*/ 1 h 8"/>
                  <a:gd name="T4" fmla="*/ 1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cubicBezTo>
                      <a:pt x="3" y="2"/>
                      <a:pt x="7" y="4"/>
                      <a:pt x="9" y="1"/>
                    </a:cubicBezTo>
                    <a:cubicBezTo>
                      <a:pt x="10" y="5"/>
                      <a:pt x="0" y="8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1" name="Freeform 343"/>
              <p:cNvSpPr>
                <a:spLocks/>
              </p:cNvSpPr>
              <p:nvPr/>
            </p:nvSpPr>
            <p:spPr bwMode="auto">
              <a:xfrm>
                <a:off x="3775" y="1450"/>
                <a:ext cx="16" cy="9"/>
              </a:xfrm>
              <a:custGeom>
                <a:avLst/>
                <a:gdLst>
                  <a:gd name="T0" fmla="*/ 1 w 10"/>
                  <a:gd name="T1" fmla="*/ 1 h 6"/>
                  <a:gd name="T2" fmla="*/ 5 w 10"/>
                  <a:gd name="T3" fmla="*/ 3 h 6"/>
                  <a:gd name="T4" fmla="*/ 9 w 10"/>
                  <a:gd name="T5" fmla="*/ 0 h 6"/>
                  <a:gd name="T6" fmla="*/ 1 w 1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1"/>
                    </a:moveTo>
                    <a:cubicBezTo>
                      <a:pt x="0" y="0"/>
                      <a:pt x="4" y="3"/>
                      <a:pt x="5" y="3"/>
                    </a:cubicBezTo>
                    <a:cubicBezTo>
                      <a:pt x="7" y="3"/>
                      <a:pt x="9" y="3"/>
                      <a:pt x="9" y="0"/>
                    </a:cubicBezTo>
                    <a:cubicBezTo>
                      <a:pt x="10" y="5"/>
                      <a:pt x="2" y="6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2" name="Freeform 344"/>
              <p:cNvSpPr>
                <a:spLocks/>
              </p:cNvSpPr>
              <p:nvPr/>
            </p:nvSpPr>
            <p:spPr bwMode="auto">
              <a:xfrm>
                <a:off x="3772" y="1378"/>
                <a:ext cx="14" cy="10"/>
              </a:xfrm>
              <a:custGeom>
                <a:avLst/>
                <a:gdLst>
                  <a:gd name="T0" fmla="*/ 0 w 9"/>
                  <a:gd name="T1" fmla="*/ 2 h 7"/>
                  <a:gd name="T2" fmla="*/ 8 w 9"/>
                  <a:gd name="T3" fmla="*/ 0 h 7"/>
                  <a:gd name="T4" fmla="*/ 7 w 9"/>
                  <a:gd name="T5" fmla="*/ 6 h 7"/>
                  <a:gd name="T6" fmla="*/ 1 w 9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2"/>
                    </a:moveTo>
                    <a:cubicBezTo>
                      <a:pt x="3" y="3"/>
                      <a:pt x="8" y="5"/>
                      <a:pt x="8" y="0"/>
                    </a:cubicBezTo>
                    <a:cubicBezTo>
                      <a:pt x="9" y="2"/>
                      <a:pt x="9" y="5"/>
                      <a:pt x="7" y="6"/>
                    </a:cubicBezTo>
                    <a:cubicBezTo>
                      <a:pt x="6" y="7"/>
                      <a:pt x="2" y="5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3" name="Freeform 345"/>
              <p:cNvSpPr>
                <a:spLocks/>
              </p:cNvSpPr>
              <p:nvPr/>
            </p:nvSpPr>
            <p:spPr bwMode="auto">
              <a:xfrm>
                <a:off x="3775" y="1310"/>
                <a:ext cx="8" cy="11"/>
              </a:xfrm>
              <a:custGeom>
                <a:avLst/>
                <a:gdLst>
                  <a:gd name="T0" fmla="*/ 0 w 5"/>
                  <a:gd name="T1" fmla="*/ 2 h 7"/>
                  <a:gd name="T2" fmla="*/ 5 w 5"/>
                  <a:gd name="T3" fmla="*/ 0 h 7"/>
                  <a:gd name="T4" fmla="*/ 0 w 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0" y="2"/>
                      <a:pt x="4" y="3"/>
                      <a:pt x="5" y="0"/>
                    </a:cubicBezTo>
                    <a:cubicBezTo>
                      <a:pt x="5" y="3"/>
                      <a:pt x="2" y="7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4" name="Freeform 346"/>
              <p:cNvSpPr>
                <a:spLocks/>
              </p:cNvSpPr>
              <p:nvPr/>
            </p:nvSpPr>
            <p:spPr bwMode="auto">
              <a:xfrm>
                <a:off x="3771" y="1227"/>
                <a:ext cx="11" cy="11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1 h 7"/>
                  <a:gd name="T4" fmla="*/ 4 w 7"/>
                  <a:gd name="T5" fmla="*/ 5 h 7"/>
                  <a:gd name="T6" fmla="*/ 0 w 7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1" y="2"/>
                      <a:pt x="5" y="4"/>
                      <a:pt x="7" y="1"/>
                    </a:cubicBezTo>
                    <a:cubicBezTo>
                      <a:pt x="7" y="2"/>
                      <a:pt x="6" y="5"/>
                      <a:pt x="4" y="5"/>
                    </a:cubicBezTo>
                    <a:cubicBezTo>
                      <a:pt x="1" y="7"/>
                      <a:pt x="1" y="3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5" name="Freeform 347"/>
              <p:cNvSpPr>
                <a:spLocks/>
              </p:cNvSpPr>
              <p:nvPr/>
            </p:nvSpPr>
            <p:spPr bwMode="auto">
              <a:xfrm>
                <a:off x="3769" y="1158"/>
                <a:ext cx="16" cy="12"/>
              </a:xfrm>
              <a:custGeom>
                <a:avLst/>
                <a:gdLst>
                  <a:gd name="T0" fmla="*/ 2 w 10"/>
                  <a:gd name="T1" fmla="*/ 1 h 8"/>
                  <a:gd name="T2" fmla="*/ 8 w 10"/>
                  <a:gd name="T3" fmla="*/ 1 h 8"/>
                  <a:gd name="T4" fmla="*/ 2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2" y="1"/>
                    </a:moveTo>
                    <a:cubicBezTo>
                      <a:pt x="4" y="2"/>
                      <a:pt x="7" y="2"/>
                      <a:pt x="8" y="1"/>
                    </a:cubicBezTo>
                    <a:cubicBezTo>
                      <a:pt x="10" y="8"/>
                      <a:pt x="0" y="5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6" name="Freeform 348"/>
              <p:cNvSpPr>
                <a:spLocks/>
              </p:cNvSpPr>
              <p:nvPr/>
            </p:nvSpPr>
            <p:spPr bwMode="auto">
              <a:xfrm>
                <a:off x="3788" y="1086"/>
                <a:ext cx="7" cy="10"/>
              </a:xfrm>
              <a:custGeom>
                <a:avLst/>
                <a:gdLst>
                  <a:gd name="T0" fmla="*/ 1 w 5"/>
                  <a:gd name="T1" fmla="*/ 0 h 7"/>
                  <a:gd name="T2" fmla="*/ 4 w 5"/>
                  <a:gd name="T3" fmla="*/ 3 h 7"/>
                  <a:gd name="T4" fmla="*/ 0 w 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2"/>
                      <a:pt x="3" y="3"/>
                      <a:pt x="4" y="3"/>
                    </a:cubicBezTo>
                    <a:cubicBezTo>
                      <a:pt x="5" y="7"/>
                      <a:pt x="0" y="6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7" name="Freeform 349"/>
              <p:cNvSpPr>
                <a:spLocks/>
              </p:cNvSpPr>
              <p:nvPr/>
            </p:nvSpPr>
            <p:spPr bwMode="auto">
              <a:xfrm>
                <a:off x="3811" y="1030"/>
                <a:ext cx="4" cy="6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1 h 4"/>
                  <a:gd name="T4" fmla="*/ 3 w 3"/>
                  <a:gd name="T5" fmla="*/ 3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2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0" y="3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8" name="Freeform 350"/>
              <p:cNvSpPr>
                <a:spLocks/>
              </p:cNvSpPr>
              <p:nvPr/>
            </p:nvSpPr>
            <p:spPr bwMode="auto">
              <a:xfrm>
                <a:off x="3566" y="2157"/>
                <a:ext cx="49" cy="30"/>
              </a:xfrm>
              <a:custGeom>
                <a:avLst/>
                <a:gdLst>
                  <a:gd name="T0" fmla="*/ 2 w 32"/>
                  <a:gd name="T1" fmla="*/ 3 h 20"/>
                  <a:gd name="T2" fmla="*/ 14 w 32"/>
                  <a:gd name="T3" fmla="*/ 19 h 20"/>
                  <a:gd name="T4" fmla="*/ 31 w 32"/>
                  <a:gd name="T5" fmla="*/ 1 h 20"/>
                  <a:gd name="T6" fmla="*/ 15 w 32"/>
                  <a:gd name="T7" fmla="*/ 10 h 20"/>
                  <a:gd name="T8" fmla="*/ 3 w 3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" y="3"/>
                    </a:moveTo>
                    <a:cubicBezTo>
                      <a:pt x="0" y="11"/>
                      <a:pt x="5" y="20"/>
                      <a:pt x="14" y="19"/>
                    </a:cubicBezTo>
                    <a:cubicBezTo>
                      <a:pt x="20" y="18"/>
                      <a:pt x="32" y="7"/>
                      <a:pt x="31" y="1"/>
                    </a:cubicBezTo>
                    <a:cubicBezTo>
                      <a:pt x="25" y="0"/>
                      <a:pt x="22" y="10"/>
                      <a:pt x="15" y="10"/>
                    </a:cubicBezTo>
                    <a:cubicBezTo>
                      <a:pt x="8" y="11"/>
                      <a:pt x="8" y="0"/>
                      <a:pt x="3" y="4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9" name="Freeform 351"/>
              <p:cNvSpPr>
                <a:spLocks/>
              </p:cNvSpPr>
              <p:nvPr/>
            </p:nvSpPr>
            <p:spPr bwMode="auto">
              <a:xfrm>
                <a:off x="3637" y="2077"/>
                <a:ext cx="57" cy="60"/>
              </a:xfrm>
              <a:custGeom>
                <a:avLst/>
                <a:gdLst>
                  <a:gd name="T0" fmla="*/ 5 w 37"/>
                  <a:gd name="T1" fmla="*/ 39 h 39"/>
                  <a:gd name="T2" fmla="*/ 21 w 37"/>
                  <a:gd name="T3" fmla="*/ 32 h 39"/>
                  <a:gd name="T4" fmla="*/ 31 w 37"/>
                  <a:gd name="T5" fmla="*/ 20 h 39"/>
                  <a:gd name="T6" fmla="*/ 23 w 37"/>
                  <a:gd name="T7" fmla="*/ 3 h 39"/>
                  <a:gd name="T8" fmla="*/ 13 w 37"/>
                  <a:gd name="T9" fmla="*/ 6 h 39"/>
                  <a:gd name="T10" fmla="*/ 22 w 37"/>
                  <a:gd name="T11" fmla="*/ 17 h 39"/>
                  <a:gd name="T12" fmla="*/ 12 w 37"/>
                  <a:gd name="T13" fmla="*/ 29 h 39"/>
                  <a:gd name="T14" fmla="*/ 7 w 37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9">
                    <a:moveTo>
                      <a:pt x="5" y="39"/>
                    </a:moveTo>
                    <a:cubicBezTo>
                      <a:pt x="10" y="35"/>
                      <a:pt x="15" y="34"/>
                      <a:pt x="21" y="32"/>
                    </a:cubicBezTo>
                    <a:cubicBezTo>
                      <a:pt x="27" y="29"/>
                      <a:pt x="28" y="26"/>
                      <a:pt x="31" y="20"/>
                    </a:cubicBezTo>
                    <a:cubicBezTo>
                      <a:pt x="37" y="9"/>
                      <a:pt x="36" y="5"/>
                      <a:pt x="23" y="3"/>
                    </a:cubicBezTo>
                    <a:cubicBezTo>
                      <a:pt x="20" y="2"/>
                      <a:pt x="12" y="0"/>
                      <a:pt x="13" y="6"/>
                    </a:cubicBezTo>
                    <a:cubicBezTo>
                      <a:pt x="13" y="10"/>
                      <a:pt x="22" y="12"/>
                      <a:pt x="22" y="17"/>
                    </a:cubicBezTo>
                    <a:cubicBezTo>
                      <a:pt x="23" y="23"/>
                      <a:pt x="16" y="27"/>
                      <a:pt x="12" y="29"/>
                    </a:cubicBezTo>
                    <a:cubicBezTo>
                      <a:pt x="10" y="31"/>
                      <a:pt x="0" y="37"/>
                      <a:pt x="7" y="39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0" name="Freeform 352"/>
              <p:cNvSpPr>
                <a:spLocks/>
              </p:cNvSpPr>
              <p:nvPr/>
            </p:nvSpPr>
            <p:spPr bwMode="auto">
              <a:xfrm>
                <a:off x="3748" y="1980"/>
                <a:ext cx="29" cy="20"/>
              </a:xfrm>
              <a:custGeom>
                <a:avLst/>
                <a:gdLst>
                  <a:gd name="T0" fmla="*/ 0 w 19"/>
                  <a:gd name="T1" fmla="*/ 1 h 13"/>
                  <a:gd name="T2" fmla="*/ 10 w 19"/>
                  <a:gd name="T3" fmla="*/ 7 h 13"/>
                  <a:gd name="T4" fmla="*/ 18 w 19"/>
                  <a:gd name="T5" fmla="*/ 13 h 13"/>
                  <a:gd name="T6" fmla="*/ 19 w 19"/>
                  <a:gd name="T7" fmla="*/ 9 h 13"/>
                  <a:gd name="T8" fmla="*/ 1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1"/>
                    </a:moveTo>
                    <a:cubicBezTo>
                      <a:pt x="2" y="0"/>
                      <a:pt x="8" y="6"/>
                      <a:pt x="10" y="7"/>
                    </a:cubicBezTo>
                    <a:cubicBezTo>
                      <a:pt x="12" y="9"/>
                      <a:pt x="15" y="13"/>
                      <a:pt x="18" y="13"/>
                    </a:cubicBezTo>
                    <a:cubicBezTo>
                      <a:pt x="18" y="12"/>
                      <a:pt x="19" y="10"/>
                      <a:pt x="19" y="9"/>
                    </a:cubicBezTo>
                    <a:cubicBezTo>
                      <a:pt x="12" y="13"/>
                      <a:pt x="8" y="1"/>
                      <a:pt x="1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1" name="Freeform 353"/>
              <p:cNvSpPr>
                <a:spLocks/>
              </p:cNvSpPr>
              <p:nvPr/>
            </p:nvSpPr>
            <p:spPr bwMode="auto">
              <a:xfrm>
                <a:off x="3654" y="1998"/>
                <a:ext cx="12" cy="11"/>
              </a:xfrm>
              <a:custGeom>
                <a:avLst/>
                <a:gdLst>
                  <a:gd name="T0" fmla="*/ 2 w 8"/>
                  <a:gd name="T1" fmla="*/ 0 h 7"/>
                  <a:gd name="T2" fmla="*/ 8 w 8"/>
                  <a:gd name="T3" fmla="*/ 7 h 7"/>
                  <a:gd name="T4" fmla="*/ 2 w 8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cubicBezTo>
                      <a:pt x="0" y="4"/>
                      <a:pt x="5" y="6"/>
                      <a:pt x="8" y="7"/>
                    </a:cubicBezTo>
                    <a:cubicBezTo>
                      <a:pt x="6" y="6"/>
                      <a:pt x="3" y="4"/>
                      <a:pt x="2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2" name="Freeform 354"/>
              <p:cNvSpPr>
                <a:spLocks/>
              </p:cNvSpPr>
              <p:nvPr/>
            </p:nvSpPr>
            <p:spPr bwMode="auto">
              <a:xfrm>
                <a:off x="3785" y="1906"/>
                <a:ext cx="37" cy="20"/>
              </a:xfrm>
              <a:custGeom>
                <a:avLst/>
                <a:gdLst>
                  <a:gd name="T0" fmla="*/ 0 w 24"/>
                  <a:gd name="T1" fmla="*/ 0 h 13"/>
                  <a:gd name="T2" fmla="*/ 18 w 24"/>
                  <a:gd name="T3" fmla="*/ 9 h 13"/>
                  <a:gd name="T4" fmla="*/ 23 w 24"/>
                  <a:gd name="T5" fmla="*/ 8 h 13"/>
                  <a:gd name="T6" fmla="*/ 14 w 24"/>
                  <a:gd name="T7" fmla="*/ 4 h 13"/>
                  <a:gd name="T8" fmla="*/ 8 w 24"/>
                  <a:gd name="T9" fmla="*/ 2 h 13"/>
                  <a:gd name="T10" fmla="*/ 1 w 24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cubicBezTo>
                      <a:pt x="6" y="1"/>
                      <a:pt x="13" y="6"/>
                      <a:pt x="18" y="9"/>
                    </a:cubicBezTo>
                    <a:cubicBezTo>
                      <a:pt x="20" y="11"/>
                      <a:pt x="24" y="13"/>
                      <a:pt x="23" y="8"/>
                    </a:cubicBezTo>
                    <a:cubicBezTo>
                      <a:pt x="20" y="10"/>
                      <a:pt x="17" y="6"/>
                      <a:pt x="14" y="4"/>
                    </a:cubicBezTo>
                    <a:cubicBezTo>
                      <a:pt x="12" y="3"/>
                      <a:pt x="10" y="2"/>
                      <a:pt x="8" y="2"/>
                    </a:cubicBezTo>
                    <a:cubicBezTo>
                      <a:pt x="6" y="1"/>
                      <a:pt x="3" y="1"/>
                      <a:pt x="1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3" name="Freeform 355"/>
              <p:cNvSpPr>
                <a:spLocks/>
              </p:cNvSpPr>
              <p:nvPr/>
            </p:nvSpPr>
            <p:spPr bwMode="auto">
              <a:xfrm>
                <a:off x="3819" y="1835"/>
                <a:ext cx="35" cy="16"/>
              </a:xfrm>
              <a:custGeom>
                <a:avLst/>
                <a:gdLst>
                  <a:gd name="T0" fmla="*/ 0 w 23"/>
                  <a:gd name="T1" fmla="*/ 1 h 10"/>
                  <a:gd name="T2" fmla="*/ 17 w 23"/>
                  <a:gd name="T3" fmla="*/ 8 h 10"/>
                  <a:gd name="T4" fmla="*/ 21 w 23"/>
                  <a:gd name="T5" fmla="*/ 9 h 10"/>
                  <a:gd name="T6" fmla="*/ 23 w 23"/>
                  <a:gd name="T7" fmla="*/ 3 h 10"/>
                  <a:gd name="T8" fmla="*/ 13 w 23"/>
                  <a:gd name="T9" fmla="*/ 4 h 10"/>
                  <a:gd name="T10" fmla="*/ 6 w 23"/>
                  <a:gd name="T11" fmla="*/ 2 h 10"/>
                  <a:gd name="T12" fmla="*/ 0 w 2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0" y="1"/>
                    </a:moveTo>
                    <a:cubicBezTo>
                      <a:pt x="6" y="1"/>
                      <a:pt x="12" y="6"/>
                      <a:pt x="17" y="8"/>
                    </a:cubicBezTo>
                    <a:cubicBezTo>
                      <a:pt x="18" y="9"/>
                      <a:pt x="20" y="10"/>
                      <a:pt x="21" y="9"/>
                    </a:cubicBezTo>
                    <a:cubicBezTo>
                      <a:pt x="22" y="8"/>
                      <a:pt x="23" y="5"/>
                      <a:pt x="23" y="3"/>
                    </a:cubicBezTo>
                    <a:cubicBezTo>
                      <a:pt x="20" y="6"/>
                      <a:pt x="17" y="5"/>
                      <a:pt x="13" y="4"/>
                    </a:cubicBezTo>
                    <a:cubicBezTo>
                      <a:pt x="11" y="3"/>
                      <a:pt x="8" y="2"/>
                      <a:pt x="6" y="2"/>
                    </a:cubicBezTo>
                    <a:cubicBezTo>
                      <a:pt x="4" y="1"/>
                      <a:pt x="1" y="1"/>
                      <a:pt x="0" y="0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4" name="Freeform 356"/>
              <p:cNvSpPr>
                <a:spLocks/>
              </p:cNvSpPr>
              <p:nvPr/>
            </p:nvSpPr>
            <p:spPr bwMode="auto">
              <a:xfrm>
                <a:off x="3842" y="1752"/>
                <a:ext cx="41" cy="11"/>
              </a:xfrm>
              <a:custGeom>
                <a:avLst/>
                <a:gdLst>
                  <a:gd name="T0" fmla="*/ 0 w 27"/>
                  <a:gd name="T1" fmla="*/ 1 h 7"/>
                  <a:gd name="T2" fmla="*/ 18 w 27"/>
                  <a:gd name="T3" fmla="*/ 5 h 7"/>
                  <a:gd name="T4" fmla="*/ 24 w 27"/>
                  <a:gd name="T5" fmla="*/ 6 h 7"/>
                  <a:gd name="T6" fmla="*/ 27 w 27"/>
                  <a:gd name="T7" fmla="*/ 0 h 7"/>
                  <a:gd name="T8" fmla="*/ 16 w 27"/>
                  <a:gd name="T9" fmla="*/ 3 h 7"/>
                  <a:gd name="T10" fmla="*/ 9 w 27"/>
                  <a:gd name="T11" fmla="*/ 3 h 7"/>
                  <a:gd name="T12" fmla="*/ 2 w 27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7">
                    <a:moveTo>
                      <a:pt x="0" y="1"/>
                    </a:moveTo>
                    <a:cubicBezTo>
                      <a:pt x="6" y="1"/>
                      <a:pt x="13" y="4"/>
                      <a:pt x="18" y="5"/>
                    </a:cubicBezTo>
                    <a:cubicBezTo>
                      <a:pt x="20" y="6"/>
                      <a:pt x="22" y="7"/>
                      <a:pt x="24" y="6"/>
                    </a:cubicBezTo>
                    <a:cubicBezTo>
                      <a:pt x="25" y="6"/>
                      <a:pt x="27" y="2"/>
                      <a:pt x="27" y="0"/>
                    </a:cubicBezTo>
                    <a:cubicBezTo>
                      <a:pt x="23" y="2"/>
                      <a:pt x="21" y="3"/>
                      <a:pt x="16" y="3"/>
                    </a:cubicBezTo>
                    <a:cubicBezTo>
                      <a:pt x="14" y="3"/>
                      <a:pt x="11" y="3"/>
                      <a:pt x="9" y="3"/>
                    </a:cubicBezTo>
                    <a:cubicBezTo>
                      <a:pt x="6" y="3"/>
                      <a:pt x="4" y="1"/>
                      <a:pt x="2" y="2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5" name="Freeform 357"/>
              <p:cNvSpPr>
                <a:spLocks/>
              </p:cNvSpPr>
              <p:nvPr/>
            </p:nvSpPr>
            <p:spPr bwMode="auto">
              <a:xfrm>
                <a:off x="3842" y="1662"/>
                <a:ext cx="46" cy="11"/>
              </a:xfrm>
              <a:custGeom>
                <a:avLst/>
                <a:gdLst>
                  <a:gd name="T0" fmla="*/ 1 w 30"/>
                  <a:gd name="T1" fmla="*/ 5 h 7"/>
                  <a:gd name="T2" fmla="*/ 20 w 30"/>
                  <a:gd name="T3" fmla="*/ 6 h 7"/>
                  <a:gd name="T4" fmla="*/ 29 w 30"/>
                  <a:gd name="T5" fmla="*/ 0 h 7"/>
                  <a:gd name="T6" fmla="*/ 15 w 30"/>
                  <a:gd name="T7" fmla="*/ 3 h 7"/>
                  <a:gd name="T8" fmla="*/ 0 w 3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5"/>
                    </a:moveTo>
                    <a:cubicBezTo>
                      <a:pt x="7" y="7"/>
                      <a:pt x="14" y="6"/>
                      <a:pt x="20" y="6"/>
                    </a:cubicBezTo>
                    <a:cubicBezTo>
                      <a:pt x="24" y="5"/>
                      <a:pt x="30" y="6"/>
                      <a:pt x="29" y="0"/>
                    </a:cubicBezTo>
                    <a:cubicBezTo>
                      <a:pt x="25" y="2"/>
                      <a:pt x="20" y="3"/>
                      <a:pt x="15" y="3"/>
                    </a:cubicBezTo>
                    <a:cubicBezTo>
                      <a:pt x="10" y="4"/>
                      <a:pt x="5" y="6"/>
                      <a:pt x="0" y="5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6" name="Freeform 358"/>
              <p:cNvSpPr>
                <a:spLocks/>
              </p:cNvSpPr>
              <p:nvPr/>
            </p:nvSpPr>
            <p:spPr bwMode="auto">
              <a:xfrm>
                <a:off x="3845" y="1577"/>
                <a:ext cx="37" cy="9"/>
              </a:xfrm>
              <a:custGeom>
                <a:avLst/>
                <a:gdLst>
                  <a:gd name="T0" fmla="*/ 0 w 24"/>
                  <a:gd name="T1" fmla="*/ 6 h 6"/>
                  <a:gd name="T2" fmla="*/ 7 w 24"/>
                  <a:gd name="T3" fmla="*/ 5 h 6"/>
                  <a:gd name="T4" fmla="*/ 16 w 24"/>
                  <a:gd name="T5" fmla="*/ 4 h 6"/>
                  <a:gd name="T6" fmla="*/ 22 w 24"/>
                  <a:gd name="T7" fmla="*/ 4 h 6"/>
                  <a:gd name="T8" fmla="*/ 23 w 24"/>
                  <a:gd name="T9" fmla="*/ 0 h 6"/>
                  <a:gd name="T10" fmla="*/ 13 w 24"/>
                  <a:gd name="T11" fmla="*/ 3 h 6"/>
                  <a:gd name="T12" fmla="*/ 1 w 2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cubicBezTo>
                      <a:pt x="1" y="5"/>
                      <a:pt x="5" y="5"/>
                      <a:pt x="7" y="5"/>
                    </a:cubicBezTo>
                    <a:cubicBezTo>
                      <a:pt x="10" y="5"/>
                      <a:pt x="13" y="5"/>
                      <a:pt x="16" y="4"/>
                    </a:cubicBezTo>
                    <a:cubicBezTo>
                      <a:pt x="18" y="4"/>
                      <a:pt x="20" y="5"/>
                      <a:pt x="22" y="4"/>
                    </a:cubicBezTo>
                    <a:cubicBezTo>
                      <a:pt x="23" y="3"/>
                      <a:pt x="24" y="1"/>
                      <a:pt x="23" y="0"/>
                    </a:cubicBezTo>
                    <a:cubicBezTo>
                      <a:pt x="21" y="3"/>
                      <a:pt x="16" y="2"/>
                      <a:pt x="13" y="3"/>
                    </a:cubicBezTo>
                    <a:cubicBezTo>
                      <a:pt x="9" y="4"/>
                      <a:pt x="4" y="4"/>
                      <a:pt x="1" y="5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7" name="Freeform 359"/>
              <p:cNvSpPr>
                <a:spLocks/>
              </p:cNvSpPr>
              <p:nvPr/>
            </p:nvSpPr>
            <p:spPr bwMode="auto">
              <a:xfrm>
                <a:off x="3835" y="1496"/>
                <a:ext cx="42" cy="11"/>
              </a:xfrm>
              <a:custGeom>
                <a:avLst/>
                <a:gdLst>
                  <a:gd name="T0" fmla="*/ 1 w 27"/>
                  <a:gd name="T1" fmla="*/ 4 h 7"/>
                  <a:gd name="T2" fmla="*/ 27 w 27"/>
                  <a:gd name="T3" fmla="*/ 0 h 7"/>
                  <a:gd name="T4" fmla="*/ 14 w 27"/>
                  <a:gd name="T5" fmla="*/ 3 h 7"/>
                  <a:gd name="T6" fmla="*/ 5 w 27"/>
                  <a:gd name="T7" fmla="*/ 3 h 7"/>
                  <a:gd name="T8" fmla="*/ 0 w 2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1" y="4"/>
                    </a:moveTo>
                    <a:cubicBezTo>
                      <a:pt x="4" y="5"/>
                      <a:pt x="27" y="7"/>
                      <a:pt x="27" y="0"/>
                    </a:cubicBezTo>
                    <a:cubicBezTo>
                      <a:pt x="23" y="2"/>
                      <a:pt x="19" y="2"/>
                      <a:pt x="14" y="3"/>
                    </a:cubicBezTo>
                    <a:cubicBezTo>
                      <a:pt x="11" y="3"/>
                      <a:pt x="9" y="3"/>
                      <a:pt x="5" y="3"/>
                    </a:cubicBezTo>
                    <a:cubicBezTo>
                      <a:pt x="4" y="2"/>
                      <a:pt x="1" y="3"/>
                      <a:pt x="0" y="3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8" name="Freeform 360"/>
              <p:cNvSpPr>
                <a:spLocks/>
              </p:cNvSpPr>
              <p:nvPr/>
            </p:nvSpPr>
            <p:spPr bwMode="auto">
              <a:xfrm>
                <a:off x="3822" y="1422"/>
                <a:ext cx="41" cy="11"/>
              </a:xfrm>
              <a:custGeom>
                <a:avLst/>
                <a:gdLst>
                  <a:gd name="T0" fmla="*/ 0 w 27"/>
                  <a:gd name="T1" fmla="*/ 5 h 7"/>
                  <a:gd name="T2" fmla="*/ 16 w 27"/>
                  <a:gd name="T3" fmla="*/ 5 h 7"/>
                  <a:gd name="T4" fmla="*/ 27 w 27"/>
                  <a:gd name="T5" fmla="*/ 3 h 7"/>
                  <a:gd name="T6" fmla="*/ 13 w 27"/>
                  <a:gd name="T7" fmla="*/ 3 h 7"/>
                  <a:gd name="T8" fmla="*/ 0 w 2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0" y="5"/>
                    </a:moveTo>
                    <a:cubicBezTo>
                      <a:pt x="4" y="7"/>
                      <a:pt x="12" y="5"/>
                      <a:pt x="16" y="5"/>
                    </a:cubicBezTo>
                    <a:cubicBezTo>
                      <a:pt x="19" y="4"/>
                      <a:pt x="24" y="4"/>
                      <a:pt x="27" y="3"/>
                    </a:cubicBezTo>
                    <a:cubicBezTo>
                      <a:pt x="25" y="0"/>
                      <a:pt x="16" y="2"/>
                      <a:pt x="13" y="3"/>
                    </a:cubicBezTo>
                    <a:cubicBezTo>
                      <a:pt x="9" y="4"/>
                      <a:pt x="4" y="6"/>
                      <a:pt x="0" y="6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9" name="Freeform 361"/>
              <p:cNvSpPr>
                <a:spLocks/>
              </p:cNvSpPr>
              <p:nvPr/>
            </p:nvSpPr>
            <p:spPr bwMode="auto">
              <a:xfrm>
                <a:off x="3825" y="1351"/>
                <a:ext cx="38" cy="8"/>
              </a:xfrm>
              <a:custGeom>
                <a:avLst/>
                <a:gdLst>
                  <a:gd name="T0" fmla="*/ 1 w 25"/>
                  <a:gd name="T1" fmla="*/ 4 h 5"/>
                  <a:gd name="T2" fmla="*/ 10 w 25"/>
                  <a:gd name="T3" fmla="*/ 3 h 5"/>
                  <a:gd name="T4" fmla="*/ 16 w 25"/>
                  <a:gd name="T5" fmla="*/ 3 h 5"/>
                  <a:gd name="T6" fmla="*/ 22 w 25"/>
                  <a:gd name="T7" fmla="*/ 0 h 5"/>
                  <a:gd name="T8" fmla="*/ 14 w 25"/>
                  <a:gd name="T9" fmla="*/ 2 h 5"/>
                  <a:gd name="T10" fmla="*/ 7 w 25"/>
                  <a:gd name="T11" fmla="*/ 3 h 5"/>
                  <a:gd name="T12" fmla="*/ 0 w 2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">
                    <a:moveTo>
                      <a:pt x="1" y="4"/>
                    </a:moveTo>
                    <a:cubicBezTo>
                      <a:pt x="3" y="5"/>
                      <a:pt x="8" y="3"/>
                      <a:pt x="10" y="3"/>
                    </a:cubicBezTo>
                    <a:cubicBezTo>
                      <a:pt x="12" y="3"/>
                      <a:pt x="14" y="3"/>
                      <a:pt x="16" y="3"/>
                    </a:cubicBezTo>
                    <a:cubicBezTo>
                      <a:pt x="18" y="3"/>
                      <a:pt x="25" y="3"/>
                      <a:pt x="22" y="0"/>
                    </a:cubicBezTo>
                    <a:cubicBezTo>
                      <a:pt x="21" y="2"/>
                      <a:pt x="16" y="1"/>
                      <a:pt x="14" y="2"/>
                    </a:cubicBezTo>
                    <a:cubicBezTo>
                      <a:pt x="12" y="2"/>
                      <a:pt x="9" y="2"/>
                      <a:pt x="7" y="3"/>
                    </a:cubicBezTo>
                    <a:cubicBezTo>
                      <a:pt x="5" y="3"/>
                      <a:pt x="3" y="5"/>
                      <a:pt x="0" y="5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0" name="Freeform 362"/>
              <p:cNvSpPr>
                <a:spLocks/>
              </p:cNvSpPr>
              <p:nvPr/>
            </p:nvSpPr>
            <p:spPr bwMode="auto">
              <a:xfrm>
                <a:off x="3815" y="1285"/>
                <a:ext cx="44" cy="8"/>
              </a:xfrm>
              <a:custGeom>
                <a:avLst/>
                <a:gdLst>
                  <a:gd name="T0" fmla="*/ 0 w 28"/>
                  <a:gd name="T1" fmla="*/ 5 h 5"/>
                  <a:gd name="T2" fmla="*/ 18 w 28"/>
                  <a:gd name="T3" fmla="*/ 4 h 5"/>
                  <a:gd name="T4" fmla="*/ 24 w 28"/>
                  <a:gd name="T5" fmla="*/ 0 h 5"/>
                  <a:gd name="T6" fmla="*/ 1 w 2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">
                    <a:moveTo>
                      <a:pt x="0" y="5"/>
                    </a:moveTo>
                    <a:cubicBezTo>
                      <a:pt x="6" y="5"/>
                      <a:pt x="12" y="4"/>
                      <a:pt x="18" y="4"/>
                    </a:cubicBezTo>
                    <a:cubicBezTo>
                      <a:pt x="20" y="4"/>
                      <a:pt x="28" y="4"/>
                      <a:pt x="24" y="0"/>
                    </a:cubicBezTo>
                    <a:cubicBezTo>
                      <a:pt x="18" y="4"/>
                      <a:pt x="8" y="2"/>
                      <a:pt x="1" y="4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1" name="Freeform 363"/>
              <p:cNvSpPr>
                <a:spLocks/>
              </p:cNvSpPr>
              <p:nvPr/>
            </p:nvSpPr>
            <p:spPr bwMode="auto">
              <a:xfrm>
                <a:off x="3806" y="1212"/>
                <a:ext cx="43" cy="4"/>
              </a:xfrm>
              <a:custGeom>
                <a:avLst/>
                <a:gdLst>
                  <a:gd name="T0" fmla="*/ 0 w 28"/>
                  <a:gd name="T1" fmla="*/ 1 h 3"/>
                  <a:gd name="T2" fmla="*/ 10 w 28"/>
                  <a:gd name="T3" fmla="*/ 2 h 3"/>
                  <a:gd name="T4" fmla="*/ 17 w 28"/>
                  <a:gd name="T5" fmla="*/ 2 h 3"/>
                  <a:gd name="T6" fmla="*/ 28 w 28"/>
                  <a:gd name="T7" fmla="*/ 2 h 3"/>
                  <a:gd name="T8" fmla="*/ 23 w 28"/>
                  <a:gd name="T9" fmla="*/ 1 h 3"/>
                  <a:gd name="T10" fmla="*/ 13 w 28"/>
                  <a:gd name="T11" fmla="*/ 1 h 3"/>
                  <a:gd name="T12" fmla="*/ 2 w 28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0" y="1"/>
                    </a:moveTo>
                    <a:cubicBezTo>
                      <a:pt x="3" y="2"/>
                      <a:pt x="7" y="2"/>
                      <a:pt x="10" y="2"/>
                    </a:cubicBezTo>
                    <a:cubicBezTo>
                      <a:pt x="12" y="2"/>
                      <a:pt x="15" y="2"/>
                      <a:pt x="17" y="2"/>
                    </a:cubicBezTo>
                    <a:cubicBezTo>
                      <a:pt x="21" y="3"/>
                      <a:pt x="26" y="3"/>
                      <a:pt x="28" y="2"/>
                    </a:cubicBezTo>
                    <a:cubicBezTo>
                      <a:pt x="27" y="1"/>
                      <a:pt x="24" y="1"/>
                      <a:pt x="23" y="1"/>
                    </a:cubicBezTo>
                    <a:cubicBezTo>
                      <a:pt x="19" y="1"/>
                      <a:pt x="16" y="1"/>
                      <a:pt x="13" y="1"/>
                    </a:cubicBezTo>
                    <a:cubicBezTo>
                      <a:pt x="10" y="1"/>
                      <a:pt x="5" y="0"/>
                      <a:pt x="2" y="2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2" name="Freeform 364"/>
              <p:cNvSpPr>
                <a:spLocks/>
              </p:cNvSpPr>
              <p:nvPr/>
            </p:nvSpPr>
            <p:spPr bwMode="auto">
              <a:xfrm>
                <a:off x="3809" y="1142"/>
                <a:ext cx="43" cy="8"/>
              </a:xfrm>
              <a:custGeom>
                <a:avLst/>
                <a:gdLst>
                  <a:gd name="T0" fmla="*/ 2 w 28"/>
                  <a:gd name="T1" fmla="*/ 2 h 5"/>
                  <a:gd name="T2" fmla="*/ 9 w 28"/>
                  <a:gd name="T3" fmla="*/ 3 h 5"/>
                  <a:gd name="T4" fmla="*/ 17 w 28"/>
                  <a:gd name="T5" fmla="*/ 3 h 5"/>
                  <a:gd name="T6" fmla="*/ 28 w 28"/>
                  <a:gd name="T7" fmla="*/ 4 h 5"/>
                  <a:gd name="T8" fmla="*/ 16 w 28"/>
                  <a:gd name="T9" fmla="*/ 2 h 5"/>
                  <a:gd name="T10" fmla="*/ 0 w 28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">
                    <a:moveTo>
                      <a:pt x="2" y="2"/>
                    </a:moveTo>
                    <a:cubicBezTo>
                      <a:pt x="4" y="1"/>
                      <a:pt x="7" y="2"/>
                      <a:pt x="9" y="3"/>
                    </a:cubicBezTo>
                    <a:cubicBezTo>
                      <a:pt x="12" y="3"/>
                      <a:pt x="14" y="3"/>
                      <a:pt x="17" y="3"/>
                    </a:cubicBezTo>
                    <a:cubicBezTo>
                      <a:pt x="21" y="3"/>
                      <a:pt x="25" y="5"/>
                      <a:pt x="28" y="4"/>
                    </a:cubicBezTo>
                    <a:cubicBezTo>
                      <a:pt x="26" y="1"/>
                      <a:pt x="19" y="2"/>
                      <a:pt x="16" y="2"/>
                    </a:cubicBezTo>
                    <a:cubicBezTo>
                      <a:pt x="11" y="2"/>
                      <a:pt x="5" y="0"/>
                      <a:pt x="0" y="2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3" name="Freeform 365"/>
              <p:cNvSpPr>
                <a:spLocks/>
              </p:cNvSpPr>
              <p:nvPr/>
            </p:nvSpPr>
            <p:spPr bwMode="auto">
              <a:xfrm>
                <a:off x="3854" y="970"/>
                <a:ext cx="28" cy="23"/>
              </a:xfrm>
              <a:custGeom>
                <a:avLst/>
                <a:gdLst>
                  <a:gd name="T0" fmla="*/ 3 w 18"/>
                  <a:gd name="T1" fmla="*/ 0 h 15"/>
                  <a:gd name="T2" fmla="*/ 8 w 18"/>
                  <a:gd name="T3" fmla="*/ 7 h 15"/>
                  <a:gd name="T4" fmla="*/ 18 w 18"/>
                  <a:gd name="T5" fmla="*/ 15 h 15"/>
                  <a:gd name="T6" fmla="*/ 2 w 18"/>
                  <a:gd name="T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cubicBezTo>
                      <a:pt x="0" y="2"/>
                      <a:pt x="6" y="6"/>
                      <a:pt x="8" y="7"/>
                    </a:cubicBezTo>
                    <a:cubicBezTo>
                      <a:pt x="11" y="9"/>
                      <a:pt x="14" y="14"/>
                      <a:pt x="18" y="15"/>
                    </a:cubicBezTo>
                    <a:cubicBezTo>
                      <a:pt x="13" y="11"/>
                      <a:pt x="9" y="2"/>
                      <a:pt x="2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4" name="Freeform 366"/>
              <p:cNvSpPr>
                <a:spLocks/>
              </p:cNvSpPr>
              <p:nvPr/>
            </p:nvSpPr>
            <p:spPr bwMode="auto">
              <a:xfrm>
                <a:off x="3971" y="792"/>
                <a:ext cx="18" cy="17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11 h 11"/>
                  <a:gd name="T4" fmla="*/ 1 w 12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cubicBezTo>
                      <a:pt x="4" y="3"/>
                      <a:pt x="8" y="8"/>
                      <a:pt x="12" y="11"/>
                    </a:cubicBezTo>
                    <a:cubicBezTo>
                      <a:pt x="11" y="5"/>
                      <a:pt x="4" y="4"/>
                      <a:pt x="1" y="0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5" name="Freeform 367"/>
              <p:cNvSpPr>
                <a:spLocks/>
              </p:cNvSpPr>
              <p:nvPr/>
            </p:nvSpPr>
            <p:spPr bwMode="auto">
              <a:xfrm>
                <a:off x="3834" y="1012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  <a:gd name="T4" fmla="*/ 1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3"/>
                      <a:pt x="4" y="5"/>
                      <a:pt x="6" y="5"/>
                    </a:cubicBezTo>
                    <a:cubicBezTo>
                      <a:pt x="4" y="4"/>
                      <a:pt x="2" y="2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6" name="Freeform 368"/>
              <p:cNvSpPr>
                <a:spLocks/>
              </p:cNvSpPr>
              <p:nvPr/>
            </p:nvSpPr>
            <p:spPr bwMode="auto">
              <a:xfrm>
                <a:off x="3808" y="1064"/>
                <a:ext cx="14" cy="6"/>
              </a:xfrm>
              <a:custGeom>
                <a:avLst/>
                <a:gdLst>
                  <a:gd name="T0" fmla="*/ 3 w 9"/>
                  <a:gd name="T1" fmla="*/ 0 h 4"/>
                  <a:gd name="T2" fmla="*/ 9 w 9"/>
                  <a:gd name="T3" fmla="*/ 4 h 4"/>
                  <a:gd name="T4" fmla="*/ 3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cubicBezTo>
                      <a:pt x="0" y="2"/>
                      <a:pt x="7" y="4"/>
                      <a:pt x="9" y="4"/>
                    </a:cubicBezTo>
                    <a:cubicBezTo>
                      <a:pt x="7" y="4"/>
                      <a:pt x="4" y="2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7" name="Freeform 369"/>
              <p:cNvSpPr>
                <a:spLocks/>
              </p:cNvSpPr>
              <p:nvPr/>
            </p:nvSpPr>
            <p:spPr bwMode="auto">
              <a:xfrm>
                <a:off x="3786" y="1133"/>
                <a:ext cx="8" cy="13"/>
              </a:xfrm>
              <a:custGeom>
                <a:avLst/>
                <a:gdLst>
                  <a:gd name="T0" fmla="*/ 2 w 5"/>
                  <a:gd name="T1" fmla="*/ 0 h 8"/>
                  <a:gd name="T2" fmla="*/ 5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4"/>
                      <a:pt x="2" y="7"/>
                      <a:pt x="5" y="8"/>
                    </a:cubicBezTo>
                    <a:cubicBezTo>
                      <a:pt x="3" y="6"/>
                      <a:pt x="1" y="3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8" name="Freeform 370"/>
              <p:cNvSpPr>
                <a:spLocks/>
              </p:cNvSpPr>
              <p:nvPr/>
            </p:nvSpPr>
            <p:spPr bwMode="auto">
              <a:xfrm>
                <a:off x="3782" y="1205"/>
                <a:ext cx="13" cy="10"/>
              </a:xfrm>
              <a:custGeom>
                <a:avLst/>
                <a:gdLst>
                  <a:gd name="T0" fmla="*/ 2 w 9"/>
                  <a:gd name="T1" fmla="*/ 6 h 6"/>
                  <a:gd name="T2" fmla="*/ 9 w 9"/>
                  <a:gd name="T3" fmla="*/ 2 h 6"/>
                  <a:gd name="T4" fmla="*/ 1 w 9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2" y="6"/>
                    </a:moveTo>
                    <a:cubicBezTo>
                      <a:pt x="0" y="0"/>
                      <a:pt x="6" y="1"/>
                      <a:pt x="9" y="2"/>
                    </a:cubicBezTo>
                    <a:cubicBezTo>
                      <a:pt x="7" y="2"/>
                      <a:pt x="1" y="2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9" name="Freeform 371"/>
              <p:cNvSpPr>
                <a:spLocks/>
              </p:cNvSpPr>
              <p:nvPr/>
            </p:nvSpPr>
            <p:spPr bwMode="auto">
              <a:xfrm>
                <a:off x="3832" y="1282"/>
                <a:ext cx="14" cy="3"/>
              </a:xfrm>
              <a:custGeom>
                <a:avLst/>
                <a:gdLst>
                  <a:gd name="T0" fmla="*/ 0 w 9"/>
                  <a:gd name="T1" fmla="*/ 1 h 2"/>
                  <a:gd name="T2" fmla="*/ 9 w 9"/>
                  <a:gd name="T3" fmla="*/ 2 h 2"/>
                  <a:gd name="T4" fmla="*/ 0 w 9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0" y="1"/>
                    </a:moveTo>
                    <a:cubicBezTo>
                      <a:pt x="2" y="1"/>
                      <a:pt x="7" y="0"/>
                      <a:pt x="9" y="2"/>
                    </a:cubicBezTo>
                    <a:cubicBezTo>
                      <a:pt x="7" y="1"/>
                      <a:pt x="3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0" name="Freeform 372"/>
              <p:cNvSpPr>
                <a:spLocks/>
              </p:cNvSpPr>
              <p:nvPr/>
            </p:nvSpPr>
            <p:spPr bwMode="auto">
              <a:xfrm>
                <a:off x="3782" y="1282"/>
                <a:ext cx="10" cy="9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2 h 6"/>
                  <a:gd name="T4" fmla="*/ 2 w 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0" y="2"/>
                      <a:pt x="4" y="0"/>
                      <a:pt x="7" y="2"/>
                    </a:cubicBezTo>
                    <a:cubicBezTo>
                      <a:pt x="5" y="2"/>
                      <a:pt x="2" y="2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1" name="Freeform 373"/>
              <p:cNvSpPr>
                <a:spLocks/>
              </p:cNvSpPr>
              <p:nvPr/>
            </p:nvSpPr>
            <p:spPr bwMode="auto">
              <a:xfrm>
                <a:off x="3786" y="1351"/>
                <a:ext cx="13" cy="8"/>
              </a:xfrm>
              <a:custGeom>
                <a:avLst/>
                <a:gdLst>
                  <a:gd name="T0" fmla="*/ 0 w 8"/>
                  <a:gd name="T1" fmla="*/ 5 h 5"/>
                  <a:gd name="T2" fmla="*/ 8 w 8"/>
                  <a:gd name="T3" fmla="*/ 2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cubicBezTo>
                      <a:pt x="0" y="0"/>
                      <a:pt x="4" y="0"/>
                      <a:pt x="8" y="2"/>
                    </a:cubicBezTo>
                    <a:cubicBezTo>
                      <a:pt x="5" y="2"/>
                      <a:pt x="1" y="1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2" name="Freeform 374"/>
              <p:cNvSpPr>
                <a:spLocks/>
              </p:cNvSpPr>
              <p:nvPr/>
            </p:nvSpPr>
            <p:spPr bwMode="auto">
              <a:xfrm>
                <a:off x="3791" y="1425"/>
                <a:ext cx="12" cy="6"/>
              </a:xfrm>
              <a:custGeom>
                <a:avLst/>
                <a:gdLst>
                  <a:gd name="T0" fmla="*/ 1 w 8"/>
                  <a:gd name="T1" fmla="*/ 4 h 4"/>
                  <a:gd name="T2" fmla="*/ 0 w 8"/>
                  <a:gd name="T3" fmla="*/ 1 h 4"/>
                  <a:gd name="T4" fmla="*/ 8 w 8"/>
                  <a:gd name="T5" fmla="*/ 2 h 4"/>
                  <a:gd name="T6" fmla="*/ 1 w 8"/>
                  <a:gd name="T7" fmla="*/ 2 h 4"/>
                  <a:gd name="T8" fmla="*/ 1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2" y="0"/>
                      <a:pt x="6" y="1"/>
                      <a:pt x="8" y="2"/>
                    </a:cubicBezTo>
                    <a:cubicBezTo>
                      <a:pt x="5" y="2"/>
                      <a:pt x="4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3" name="Freeform 375"/>
              <p:cNvSpPr>
                <a:spLocks/>
              </p:cNvSpPr>
              <p:nvPr/>
            </p:nvSpPr>
            <p:spPr bwMode="auto">
              <a:xfrm>
                <a:off x="3799" y="1497"/>
                <a:ext cx="9" cy="7"/>
              </a:xfrm>
              <a:custGeom>
                <a:avLst/>
                <a:gdLst>
                  <a:gd name="T0" fmla="*/ 1 w 6"/>
                  <a:gd name="T1" fmla="*/ 4 h 4"/>
                  <a:gd name="T2" fmla="*/ 1 w 6"/>
                  <a:gd name="T3" fmla="*/ 1 h 4"/>
                  <a:gd name="T4" fmla="*/ 6 w 6"/>
                  <a:gd name="T5" fmla="*/ 2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5" y="2"/>
                      <a:pt x="6" y="2"/>
                    </a:cubicBezTo>
                    <a:cubicBezTo>
                      <a:pt x="4" y="2"/>
                      <a:pt x="2" y="1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4" name="Freeform 376"/>
              <p:cNvSpPr>
                <a:spLocks/>
              </p:cNvSpPr>
              <p:nvPr/>
            </p:nvSpPr>
            <p:spPr bwMode="auto">
              <a:xfrm>
                <a:off x="3803" y="1577"/>
                <a:ext cx="32" cy="8"/>
              </a:xfrm>
              <a:custGeom>
                <a:avLst/>
                <a:gdLst>
                  <a:gd name="T0" fmla="*/ 3 w 21"/>
                  <a:gd name="T1" fmla="*/ 5 h 5"/>
                  <a:gd name="T2" fmla="*/ 8 w 21"/>
                  <a:gd name="T3" fmla="*/ 1 h 5"/>
                  <a:gd name="T4" fmla="*/ 21 w 21"/>
                  <a:gd name="T5" fmla="*/ 0 h 5"/>
                  <a:gd name="T6" fmla="*/ 11 w 21"/>
                  <a:gd name="T7" fmla="*/ 2 h 5"/>
                  <a:gd name="T8" fmla="*/ 4 w 21"/>
                  <a:gd name="T9" fmla="*/ 2 h 5"/>
                  <a:gd name="T10" fmla="*/ 3 w 2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3" y="5"/>
                    </a:moveTo>
                    <a:cubicBezTo>
                      <a:pt x="0" y="1"/>
                      <a:pt x="6" y="1"/>
                      <a:pt x="8" y="1"/>
                    </a:cubicBezTo>
                    <a:cubicBezTo>
                      <a:pt x="12" y="1"/>
                      <a:pt x="17" y="2"/>
                      <a:pt x="21" y="0"/>
                    </a:cubicBezTo>
                    <a:cubicBezTo>
                      <a:pt x="17" y="0"/>
                      <a:pt x="14" y="1"/>
                      <a:pt x="11" y="2"/>
                    </a:cubicBezTo>
                    <a:cubicBezTo>
                      <a:pt x="8" y="2"/>
                      <a:pt x="6" y="2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5" name="Freeform 377"/>
              <p:cNvSpPr>
                <a:spLocks/>
              </p:cNvSpPr>
              <p:nvPr/>
            </p:nvSpPr>
            <p:spPr bwMode="auto">
              <a:xfrm>
                <a:off x="3805" y="1657"/>
                <a:ext cx="46" cy="12"/>
              </a:xfrm>
              <a:custGeom>
                <a:avLst/>
                <a:gdLst>
                  <a:gd name="T0" fmla="*/ 1 w 30"/>
                  <a:gd name="T1" fmla="*/ 7 h 8"/>
                  <a:gd name="T2" fmla="*/ 1 w 30"/>
                  <a:gd name="T3" fmla="*/ 2 h 8"/>
                  <a:gd name="T4" fmla="*/ 9 w 30"/>
                  <a:gd name="T5" fmla="*/ 0 h 8"/>
                  <a:gd name="T6" fmla="*/ 30 w 30"/>
                  <a:gd name="T7" fmla="*/ 1 h 8"/>
                  <a:gd name="T8" fmla="*/ 18 w 30"/>
                  <a:gd name="T9" fmla="*/ 2 h 8"/>
                  <a:gd name="T10" fmla="*/ 9 w 30"/>
                  <a:gd name="T11" fmla="*/ 2 h 8"/>
                  <a:gd name="T12" fmla="*/ 2 w 3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1" y="7"/>
                    </a:moveTo>
                    <a:cubicBezTo>
                      <a:pt x="1" y="5"/>
                      <a:pt x="0" y="3"/>
                      <a:pt x="1" y="2"/>
                    </a:cubicBezTo>
                    <a:cubicBezTo>
                      <a:pt x="2" y="0"/>
                      <a:pt x="7" y="0"/>
                      <a:pt x="9" y="0"/>
                    </a:cubicBezTo>
                    <a:cubicBezTo>
                      <a:pt x="16" y="0"/>
                      <a:pt x="23" y="1"/>
                      <a:pt x="30" y="1"/>
                    </a:cubicBezTo>
                    <a:cubicBezTo>
                      <a:pt x="26" y="1"/>
                      <a:pt x="22" y="2"/>
                      <a:pt x="18" y="2"/>
                    </a:cubicBezTo>
                    <a:cubicBezTo>
                      <a:pt x="15" y="2"/>
                      <a:pt x="12" y="2"/>
                      <a:pt x="9" y="2"/>
                    </a:cubicBezTo>
                    <a:cubicBezTo>
                      <a:pt x="4" y="2"/>
                      <a:pt x="1" y="2"/>
                      <a:pt x="2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6" name="Freeform 378"/>
              <p:cNvSpPr>
                <a:spLocks/>
              </p:cNvSpPr>
              <p:nvPr/>
            </p:nvSpPr>
            <p:spPr bwMode="auto">
              <a:xfrm>
                <a:off x="3815" y="1742"/>
                <a:ext cx="68" cy="7"/>
              </a:xfrm>
              <a:custGeom>
                <a:avLst/>
                <a:gdLst>
                  <a:gd name="T0" fmla="*/ 0 w 44"/>
                  <a:gd name="T1" fmla="*/ 1 h 5"/>
                  <a:gd name="T2" fmla="*/ 15 w 44"/>
                  <a:gd name="T3" fmla="*/ 1 h 5"/>
                  <a:gd name="T4" fmla="*/ 28 w 44"/>
                  <a:gd name="T5" fmla="*/ 1 h 5"/>
                  <a:gd name="T6" fmla="*/ 38 w 44"/>
                  <a:gd name="T7" fmla="*/ 2 h 5"/>
                  <a:gd name="T8" fmla="*/ 44 w 44"/>
                  <a:gd name="T9" fmla="*/ 5 h 5"/>
                  <a:gd name="T10" fmla="*/ 37 w 44"/>
                  <a:gd name="T11" fmla="*/ 3 h 5"/>
                  <a:gd name="T12" fmla="*/ 24 w 44"/>
                  <a:gd name="T13" fmla="*/ 2 h 5"/>
                  <a:gd name="T14" fmla="*/ 13 w 44"/>
                  <a:gd name="T15" fmla="*/ 2 h 5"/>
                  <a:gd name="T16" fmla="*/ 3 w 44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5">
                    <a:moveTo>
                      <a:pt x="0" y="1"/>
                    </a:moveTo>
                    <a:cubicBezTo>
                      <a:pt x="5" y="1"/>
                      <a:pt x="10" y="1"/>
                      <a:pt x="15" y="1"/>
                    </a:cubicBezTo>
                    <a:cubicBezTo>
                      <a:pt x="19" y="1"/>
                      <a:pt x="24" y="0"/>
                      <a:pt x="28" y="1"/>
                    </a:cubicBezTo>
                    <a:cubicBezTo>
                      <a:pt x="31" y="1"/>
                      <a:pt x="35" y="2"/>
                      <a:pt x="38" y="2"/>
                    </a:cubicBezTo>
                    <a:cubicBezTo>
                      <a:pt x="41" y="2"/>
                      <a:pt x="43" y="2"/>
                      <a:pt x="44" y="5"/>
                    </a:cubicBezTo>
                    <a:cubicBezTo>
                      <a:pt x="41" y="5"/>
                      <a:pt x="39" y="3"/>
                      <a:pt x="37" y="3"/>
                    </a:cubicBezTo>
                    <a:cubicBezTo>
                      <a:pt x="33" y="2"/>
                      <a:pt x="28" y="3"/>
                      <a:pt x="24" y="2"/>
                    </a:cubicBezTo>
                    <a:cubicBezTo>
                      <a:pt x="21" y="2"/>
                      <a:pt x="17" y="2"/>
                      <a:pt x="13" y="2"/>
                    </a:cubicBezTo>
                    <a:cubicBezTo>
                      <a:pt x="10" y="1"/>
                      <a:pt x="7" y="1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7" name="Freeform 379"/>
              <p:cNvSpPr>
                <a:spLocks/>
              </p:cNvSpPr>
              <p:nvPr/>
            </p:nvSpPr>
            <p:spPr bwMode="auto">
              <a:xfrm>
                <a:off x="3777" y="1812"/>
                <a:ext cx="20" cy="11"/>
              </a:xfrm>
              <a:custGeom>
                <a:avLst/>
                <a:gdLst>
                  <a:gd name="T0" fmla="*/ 2 w 13"/>
                  <a:gd name="T1" fmla="*/ 7 h 7"/>
                  <a:gd name="T2" fmla="*/ 4 w 13"/>
                  <a:gd name="T3" fmla="*/ 2 h 7"/>
                  <a:gd name="T4" fmla="*/ 13 w 13"/>
                  <a:gd name="T5" fmla="*/ 4 h 7"/>
                  <a:gd name="T6" fmla="*/ 2 w 1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2" y="7"/>
                    </a:moveTo>
                    <a:cubicBezTo>
                      <a:pt x="2" y="4"/>
                      <a:pt x="0" y="2"/>
                      <a:pt x="4" y="2"/>
                    </a:cubicBezTo>
                    <a:cubicBezTo>
                      <a:pt x="7" y="2"/>
                      <a:pt x="10" y="4"/>
                      <a:pt x="13" y="4"/>
                    </a:cubicBezTo>
                    <a:cubicBezTo>
                      <a:pt x="10" y="6"/>
                      <a:pt x="1" y="0"/>
                      <a:pt x="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8" name="Freeform 380"/>
              <p:cNvSpPr>
                <a:spLocks/>
              </p:cNvSpPr>
              <p:nvPr/>
            </p:nvSpPr>
            <p:spPr bwMode="auto">
              <a:xfrm>
                <a:off x="3771" y="1891"/>
                <a:ext cx="52" cy="26"/>
              </a:xfrm>
              <a:custGeom>
                <a:avLst/>
                <a:gdLst>
                  <a:gd name="T0" fmla="*/ 34 w 34"/>
                  <a:gd name="T1" fmla="*/ 17 h 17"/>
                  <a:gd name="T2" fmla="*/ 29 w 34"/>
                  <a:gd name="T3" fmla="*/ 13 h 17"/>
                  <a:gd name="T4" fmla="*/ 20 w 34"/>
                  <a:gd name="T5" fmla="*/ 9 h 17"/>
                  <a:gd name="T6" fmla="*/ 0 w 34"/>
                  <a:gd name="T7" fmla="*/ 0 h 17"/>
                  <a:gd name="T8" fmla="*/ 21 w 34"/>
                  <a:gd name="T9" fmla="*/ 10 h 17"/>
                  <a:gd name="T10" fmla="*/ 34 w 34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7">
                    <a:moveTo>
                      <a:pt x="34" y="17"/>
                    </a:moveTo>
                    <a:cubicBezTo>
                      <a:pt x="34" y="15"/>
                      <a:pt x="31" y="14"/>
                      <a:pt x="29" y="13"/>
                    </a:cubicBezTo>
                    <a:cubicBezTo>
                      <a:pt x="26" y="12"/>
                      <a:pt x="23" y="10"/>
                      <a:pt x="20" y="9"/>
                    </a:cubicBezTo>
                    <a:cubicBezTo>
                      <a:pt x="14" y="5"/>
                      <a:pt x="7" y="3"/>
                      <a:pt x="0" y="0"/>
                    </a:cubicBezTo>
                    <a:cubicBezTo>
                      <a:pt x="6" y="5"/>
                      <a:pt x="14" y="7"/>
                      <a:pt x="21" y="10"/>
                    </a:cubicBezTo>
                    <a:cubicBezTo>
                      <a:pt x="25" y="12"/>
                      <a:pt x="31" y="13"/>
                      <a:pt x="34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9" name="Freeform 381"/>
              <p:cNvSpPr>
                <a:spLocks/>
              </p:cNvSpPr>
              <p:nvPr/>
            </p:nvSpPr>
            <p:spPr bwMode="auto">
              <a:xfrm>
                <a:off x="3708" y="1949"/>
                <a:ext cx="29" cy="19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 w 19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cubicBezTo>
                      <a:pt x="7" y="2"/>
                      <a:pt x="14" y="8"/>
                      <a:pt x="19" y="12"/>
                    </a:cubicBezTo>
                    <a:cubicBezTo>
                      <a:pt x="13" y="9"/>
                      <a:pt x="7" y="4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0" name="Freeform 382"/>
              <p:cNvSpPr>
                <a:spLocks/>
              </p:cNvSpPr>
              <p:nvPr/>
            </p:nvSpPr>
            <p:spPr bwMode="auto">
              <a:xfrm>
                <a:off x="3467" y="3647"/>
                <a:ext cx="17" cy="74"/>
              </a:xfrm>
              <a:custGeom>
                <a:avLst/>
                <a:gdLst>
                  <a:gd name="T0" fmla="*/ 10 w 11"/>
                  <a:gd name="T1" fmla="*/ 0 h 48"/>
                  <a:gd name="T2" fmla="*/ 11 w 11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8">
                    <a:moveTo>
                      <a:pt x="10" y="0"/>
                    </a:moveTo>
                    <a:cubicBezTo>
                      <a:pt x="4" y="12"/>
                      <a:pt x="0" y="38"/>
                      <a:pt x="11" y="48"/>
                    </a:cubicBezTo>
                  </a:path>
                </a:pathLst>
              </a:custGeom>
              <a:noFill/>
              <a:ln w="9525" cap="rnd">
                <a:solidFill>
                  <a:srgbClr val="E5C9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1" name="Freeform 383"/>
              <p:cNvSpPr>
                <a:spLocks/>
              </p:cNvSpPr>
              <p:nvPr/>
            </p:nvSpPr>
            <p:spPr bwMode="auto">
              <a:xfrm>
                <a:off x="3183" y="24"/>
                <a:ext cx="1567" cy="4228"/>
              </a:xfrm>
              <a:custGeom>
                <a:avLst/>
                <a:gdLst>
                  <a:gd name="T0" fmla="*/ 715 w 1018"/>
                  <a:gd name="T1" fmla="*/ 43 h 2752"/>
                  <a:gd name="T2" fmla="*/ 474 w 1018"/>
                  <a:gd name="T3" fmla="*/ 71 h 2752"/>
                  <a:gd name="T4" fmla="*/ 451 w 1018"/>
                  <a:gd name="T5" fmla="*/ 487 h 2752"/>
                  <a:gd name="T6" fmla="*/ 368 w 1018"/>
                  <a:gd name="T7" fmla="*/ 643 h 2752"/>
                  <a:gd name="T8" fmla="*/ 288 w 1018"/>
                  <a:gd name="T9" fmla="*/ 1202 h 2752"/>
                  <a:gd name="T10" fmla="*/ 185 w 1018"/>
                  <a:gd name="T11" fmla="*/ 1576 h 2752"/>
                  <a:gd name="T12" fmla="*/ 198 w 1018"/>
                  <a:gd name="T13" fmla="*/ 1902 h 2752"/>
                  <a:gd name="T14" fmla="*/ 42 w 1018"/>
                  <a:gd name="T15" fmla="*/ 2352 h 2752"/>
                  <a:gd name="T16" fmla="*/ 121 w 1018"/>
                  <a:gd name="T17" fmla="*/ 2504 h 2752"/>
                  <a:gd name="T18" fmla="*/ 286 w 1018"/>
                  <a:gd name="T19" fmla="*/ 2456 h 2752"/>
                  <a:gd name="T20" fmla="*/ 366 w 1018"/>
                  <a:gd name="T21" fmla="*/ 2421 h 2752"/>
                  <a:gd name="T22" fmla="*/ 297 w 1018"/>
                  <a:gd name="T23" fmla="*/ 2391 h 2752"/>
                  <a:gd name="T24" fmla="*/ 193 w 1018"/>
                  <a:gd name="T25" fmla="*/ 2367 h 2752"/>
                  <a:gd name="T26" fmla="*/ 363 w 1018"/>
                  <a:gd name="T27" fmla="*/ 1958 h 2752"/>
                  <a:gd name="T28" fmla="*/ 400 w 1018"/>
                  <a:gd name="T29" fmla="*/ 1768 h 2752"/>
                  <a:gd name="T30" fmla="*/ 565 w 1018"/>
                  <a:gd name="T31" fmla="*/ 2051 h 2752"/>
                  <a:gd name="T32" fmla="*/ 602 w 1018"/>
                  <a:gd name="T33" fmla="*/ 2556 h 2752"/>
                  <a:gd name="T34" fmla="*/ 713 w 1018"/>
                  <a:gd name="T35" fmla="*/ 2701 h 2752"/>
                  <a:gd name="T36" fmla="*/ 894 w 1018"/>
                  <a:gd name="T37" fmla="*/ 2736 h 2752"/>
                  <a:gd name="T38" fmla="*/ 959 w 1018"/>
                  <a:gd name="T39" fmla="*/ 2728 h 2752"/>
                  <a:gd name="T40" fmla="*/ 978 w 1018"/>
                  <a:gd name="T41" fmla="*/ 2708 h 2752"/>
                  <a:gd name="T42" fmla="*/ 993 w 1018"/>
                  <a:gd name="T43" fmla="*/ 2691 h 2752"/>
                  <a:gd name="T44" fmla="*/ 1016 w 1018"/>
                  <a:gd name="T45" fmla="*/ 2661 h 2752"/>
                  <a:gd name="T46" fmla="*/ 978 w 1018"/>
                  <a:gd name="T47" fmla="*/ 2638 h 2752"/>
                  <a:gd name="T48" fmla="*/ 797 w 1018"/>
                  <a:gd name="T49" fmla="*/ 2545 h 2752"/>
                  <a:gd name="T50" fmla="*/ 751 w 1018"/>
                  <a:gd name="T51" fmla="*/ 2047 h 2752"/>
                  <a:gd name="T52" fmla="*/ 737 w 1018"/>
                  <a:gd name="T53" fmla="*/ 1892 h 2752"/>
                  <a:gd name="T54" fmla="*/ 603 w 1018"/>
                  <a:gd name="T55" fmla="*/ 1517 h 2752"/>
                  <a:gd name="T56" fmla="*/ 678 w 1018"/>
                  <a:gd name="T57" fmla="*/ 1533 h 2752"/>
                  <a:gd name="T58" fmla="*/ 741 w 1018"/>
                  <a:gd name="T59" fmla="*/ 1642 h 2752"/>
                  <a:gd name="T60" fmla="*/ 739 w 1018"/>
                  <a:gd name="T61" fmla="*/ 1684 h 2752"/>
                  <a:gd name="T62" fmla="*/ 787 w 1018"/>
                  <a:gd name="T63" fmla="*/ 1696 h 2752"/>
                  <a:gd name="T64" fmla="*/ 851 w 1018"/>
                  <a:gd name="T65" fmla="*/ 1653 h 2752"/>
                  <a:gd name="T66" fmla="*/ 876 w 1018"/>
                  <a:gd name="T67" fmla="*/ 1592 h 2752"/>
                  <a:gd name="T68" fmla="*/ 810 w 1018"/>
                  <a:gd name="T69" fmla="*/ 1497 h 2752"/>
                  <a:gd name="T70" fmla="*/ 685 w 1018"/>
                  <a:gd name="T71" fmla="*/ 1322 h 2752"/>
                  <a:gd name="T72" fmla="*/ 671 w 1018"/>
                  <a:gd name="T73" fmla="*/ 746 h 2752"/>
                  <a:gd name="T74" fmla="*/ 684 w 1018"/>
                  <a:gd name="T75" fmla="*/ 612 h 2752"/>
                  <a:gd name="T76" fmla="*/ 805 w 1018"/>
                  <a:gd name="T77" fmla="*/ 544 h 2752"/>
                  <a:gd name="T78" fmla="*/ 836 w 1018"/>
                  <a:gd name="T79" fmla="*/ 508 h 2752"/>
                  <a:gd name="T80" fmla="*/ 841 w 1018"/>
                  <a:gd name="T81" fmla="*/ 471 h 2752"/>
                  <a:gd name="T82" fmla="*/ 843 w 1018"/>
                  <a:gd name="T83" fmla="*/ 375 h 2752"/>
                  <a:gd name="T84" fmla="*/ 872 w 1018"/>
                  <a:gd name="T85" fmla="*/ 283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8" h="2752">
                    <a:moveTo>
                      <a:pt x="885" y="282"/>
                    </a:moveTo>
                    <a:cubicBezTo>
                      <a:pt x="885" y="282"/>
                      <a:pt x="869" y="94"/>
                      <a:pt x="715" y="43"/>
                    </a:cubicBezTo>
                    <a:cubicBezTo>
                      <a:pt x="692" y="36"/>
                      <a:pt x="644" y="48"/>
                      <a:pt x="644" y="48"/>
                    </a:cubicBezTo>
                    <a:cubicBezTo>
                      <a:pt x="644" y="48"/>
                      <a:pt x="540" y="0"/>
                      <a:pt x="474" y="71"/>
                    </a:cubicBezTo>
                    <a:cubicBezTo>
                      <a:pt x="408" y="142"/>
                      <a:pt x="337" y="221"/>
                      <a:pt x="383" y="457"/>
                    </a:cubicBezTo>
                    <a:cubicBezTo>
                      <a:pt x="383" y="457"/>
                      <a:pt x="397" y="478"/>
                      <a:pt x="451" y="487"/>
                    </a:cubicBezTo>
                    <a:cubicBezTo>
                      <a:pt x="451" y="487"/>
                      <a:pt x="459" y="511"/>
                      <a:pt x="439" y="534"/>
                    </a:cubicBezTo>
                    <a:cubicBezTo>
                      <a:pt x="420" y="556"/>
                      <a:pt x="400" y="603"/>
                      <a:pt x="368" y="643"/>
                    </a:cubicBezTo>
                    <a:cubicBezTo>
                      <a:pt x="335" y="684"/>
                      <a:pt x="317" y="721"/>
                      <a:pt x="324" y="834"/>
                    </a:cubicBezTo>
                    <a:cubicBezTo>
                      <a:pt x="331" y="948"/>
                      <a:pt x="323" y="1170"/>
                      <a:pt x="288" y="1202"/>
                    </a:cubicBezTo>
                    <a:cubicBezTo>
                      <a:pt x="253" y="1235"/>
                      <a:pt x="167" y="1393"/>
                      <a:pt x="170" y="1440"/>
                    </a:cubicBezTo>
                    <a:cubicBezTo>
                      <a:pt x="173" y="1486"/>
                      <a:pt x="171" y="1541"/>
                      <a:pt x="185" y="1576"/>
                    </a:cubicBezTo>
                    <a:cubicBezTo>
                      <a:pt x="199" y="1611"/>
                      <a:pt x="209" y="1652"/>
                      <a:pt x="202" y="1680"/>
                    </a:cubicBezTo>
                    <a:cubicBezTo>
                      <a:pt x="188" y="1732"/>
                      <a:pt x="215" y="1876"/>
                      <a:pt x="198" y="1902"/>
                    </a:cubicBezTo>
                    <a:cubicBezTo>
                      <a:pt x="181" y="1927"/>
                      <a:pt x="105" y="2028"/>
                      <a:pt x="95" y="2090"/>
                    </a:cubicBezTo>
                    <a:cubicBezTo>
                      <a:pt x="86" y="2152"/>
                      <a:pt x="73" y="2295"/>
                      <a:pt x="42" y="2352"/>
                    </a:cubicBezTo>
                    <a:cubicBezTo>
                      <a:pt x="11" y="2410"/>
                      <a:pt x="0" y="2454"/>
                      <a:pt x="21" y="2482"/>
                    </a:cubicBezTo>
                    <a:cubicBezTo>
                      <a:pt x="42" y="2510"/>
                      <a:pt x="74" y="2514"/>
                      <a:pt x="121" y="2504"/>
                    </a:cubicBezTo>
                    <a:cubicBezTo>
                      <a:pt x="167" y="2494"/>
                      <a:pt x="213" y="2465"/>
                      <a:pt x="241" y="2465"/>
                    </a:cubicBezTo>
                    <a:cubicBezTo>
                      <a:pt x="269" y="2465"/>
                      <a:pt x="275" y="2463"/>
                      <a:pt x="286" y="2456"/>
                    </a:cubicBezTo>
                    <a:cubicBezTo>
                      <a:pt x="298" y="2449"/>
                      <a:pt x="306" y="2449"/>
                      <a:pt x="316" y="2449"/>
                    </a:cubicBezTo>
                    <a:cubicBezTo>
                      <a:pt x="326" y="2449"/>
                      <a:pt x="369" y="2441"/>
                      <a:pt x="366" y="2421"/>
                    </a:cubicBezTo>
                    <a:cubicBezTo>
                      <a:pt x="364" y="2402"/>
                      <a:pt x="328" y="2404"/>
                      <a:pt x="318" y="2402"/>
                    </a:cubicBezTo>
                    <a:cubicBezTo>
                      <a:pt x="318" y="2402"/>
                      <a:pt x="305" y="2390"/>
                      <a:pt x="297" y="2391"/>
                    </a:cubicBezTo>
                    <a:cubicBezTo>
                      <a:pt x="288" y="2392"/>
                      <a:pt x="275" y="2401"/>
                      <a:pt x="270" y="2399"/>
                    </a:cubicBezTo>
                    <a:cubicBezTo>
                      <a:pt x="264" y="2398"/>
                      <a:pt x="195" y="2372"/>
                      <a:pt x="193" y="2367"/>
                    </a:cubicBezTo>
                    <a:cubicBezTo>
                      <a:pt x="191" y="2362"/>
                      <a:pt x="257" y="2185"/>
                      <a:pt x="279" y="2143"/>
                    </a:cubicBezTo>
                    <a:cubicBezTo>
                      <a:pt x="301" y="2101"/>
                      <a:pt x="351" y="1974"/>
                      <a:pt x="363" y="1958"/>
                    </a:cubicBezTo>
                    <a:cubicBezTo>
                      <a:pt x="375" y="1942"/>
                      <a:pt x="393" y="1900"/>
                      <a:pt x="390" y="1867"/>
                    </a:cubicBezTo>
                    <a:cubicBezTo>
                      <a:pt x="387" y="1834"/>
                      <a:pt x="400" y="1768"/>
                      <a:pt x="400" y="1768"/>
                    </a:cubicBezTo>
                    <a:cubicBezTo>
                      <a:pt x="400" y="1768"/>
                      <a:pt x="477" y="1868"/>
                      <a:pt x="490" y="1887"/>
                    </a:cubicBezTo>
                    <a:cubicBezTo>
                      <a:pt x="503" y="1906"/>
                      <a:pt x="576" y="1982"/>
                      <a:pt x="565" y="2051"/>
                    </a:cubicBezTo>
                    <a:cubicBezTo>
                      <a:pt x="554" y="2120"/>
                      <a:pt x="524" y="2186"/>
                      <a:pt x="555" y="2288"/>
                    </a:cubicBezTo>
                    <a:cubicBezTo>
                      <a:pt x="586" y="2390"/>
                      <a:pt x="617" y="2508"/>
                      <a:pt x="602" y="2556"/>
                    </a:cubicBezTo>
                    <a:cubicBezTo>
                      <a:pt x="587" y="2604"/>
                      <a:pt x="573" y="2649"/>
                      <a:pt x="600" y="2676"/>
                    </a:cubicBezTo>
                    <a:cubicBezTo>
                      <a:pt x="627" y="2703"/>
                      <a:pt x="688" y="2693"/>
                      <a:pt x="713" y="2701"/>
                    </a:cubicBezTo>
                    <a:cubicBezTo>
                      <a:pt x="738" y="2709"/>
                      <a:pt x="823" y="2737"/>
                      <a:pt x="851" y="2732"/>
                    </a:cubicBezTo>
                    <a:cubicBezTo>
                      <a:pt x="879" y="2727"/>
                      <a:pt x="887" y="2732"/>
                      <a:pt x="894" y="2736"/>
                    </a:cubicBezTo>
                    <a:cubicBezTo>
                      <a:pt x="901" y="2740"/>
                      <a:pt x="929" y="2752"/>
                      <a:pt x="935" y="2730"/>
                    </a:cubicBezTo>
                    <a:cubicBezTo>
                      <a:pt x="935" y="2730"/>
                      <a:pt x="950" y="2735"/>
                      <a:pt x="959" y="2728"/>
                    </a:cubicBezTo>
                    <a:cubicBezTo>
                      <a:pt x="968" y="2721"/>
                      <a:pt x="963" y="2711"/>
                      <a:pt x="963" y="2711"/>
                    </a:cubicBezTo>
                    <a:cubicBezTo>
                      <a:pt x="963" y="2711"/>
                      <a:pt x="973" y="2713"/>
                      <a:pt x="978" y="2708"/>
                    </a:cubicBezTo>
                    <a:cubicBezTo>
                      <a:pt x="982" y="2704"/>
                      <a:pt x="980" y="2696"/>
                      <a:pt x="980" y="2696"/>
                    </a:cubicBezTo>
                    <a:cubicBezTo>
                      <a:pt x="980" y="2696"/>
                      <a:pt x="988" y="2695"/>
                      <a:pt x="993" y="2691"/>
                    </a:cubicBezTo>
                    <a:cubicBezTo>
                      <a:pt x="999" y="2687"/>
                      <a:pt x="999" y="2681"/>
                      <a:pt x="999" y="2681"/>
                    </a:cubicBezTo>
                    <a:cubicBezTo>
                      <a:pt x="999" y="2681"/>
                      <a:pt x="1018" y="2677"/>
                      <a:pt x="1016" y="2661"/>
                    </a:cubicBezTo>
                    <a:cubicBezTo>
                      <a:pt x="1014" y="2644"/>
                      <a:pt x="1009" y="2641"/>
                      <a:pt x="1005" y="2640"/>
                    </a:cubicBezTo>
                    <a:cubicBezTo>
                      <a:pt x="978" y="2638"/>
                      <a:pt x="978" y="2638"/>
                      <a:pt x="978" y="2638"/>
                    </a:cubicBezTo>
                    <a:cubicBezTo>
                      <a:pt x="978" y="2638"/>
                      <a:pt x="958" y="2632"/>
                      <a:pt x="954" y="2629"/>
                    </a:cubicBezTo>
                    <a:cubicBezTo>
                      <a:pt x="949" y="2625"/>
                      <a:pt x="818" y="2561"/>
                      <a:pt x="797" y="2545"/>
                    </a:cubicBezTo>
                    <a:cubicBezTo>
                      <a:pt x="776" y="2529"/>
                      <a:pt x="755" y="2530"/>
                      <a:pt x="748" y="2426"/>
                    </a:cubicBezTo>
                    <a:cubicBezTo>
                      <a:pt x="741" y="2322"/>
                      <a:pt x="750" y="2060"/>
                      <a:pt x="751" y="2047"/>
                    </a:cubicBezTo>
                    <a:cubicBezTo>
                      <a:pt x="752" y="2034"/>
                      <a:pt x="756" y="2001"/>
                      <a:pt x="754" y="1983"/>
                    </a:cubicBezTo>
                    <a:cubicBezTo>
                      <a:pt x="752" y="1965"/>
                      <a:pt x="759" y="1924"/>
                      <a:pt x="737" y="1892"/>
                    </a:cubicBezTo>
                    <a:cubicBezTo>
                      <a:pt x="715" y="1860"/>
                      <a:pt x="706" y="1809"/>
                      <a:pt x="702" y="1789"/>
                    </a:cubicBezTo>
                    <a:cubicBezTo>
                      <a:pt x="685" y="1707"/>
                      <a:pt x="601" y="1542"/>
                      <a:pt x="603" y="1517"/>
                    </a:cubicBezTo>
                    <a:cubicBezTo>
                      <a:pt x="603" y="1517"/>
                      <a:pt x="627" y="1482"/>
                      <a:pt x="628" y="1476"/>
                    </a:cubicBezTo>
                    <a:cubicBezTo>
                      <a:pt x="628" y="1476"/>
                      <a:pt x="676" y="1526"/>
                      <a:pt x="678" y="1533"/>
                    </a:cubicBezTo>
                    <a:cubicBezTo>
                      <a:pt x="680" y="1540"/>
                      <a:pt x="674" y="1559"/>
                      <a:pt x="697" y="1574"/>
                    </a:cubicBezTo>
                    <a:cubicBezTo>
                      <a:pt x="720" y="1589"/>
                      <a:pt x="714" y="1620"/>
                      <a:pt x="741" y="1642"/>
                    </a:cubicBezTo>
                    <a:cubicBezTo>
                      <a:pt x="751" y="1650"/>
                      <a:pt x="753" y="1670"/>
                      <a:pt x="753" y="1670"/>
                    </a:cubicBezTo>
                    <a:cubicBezTo>
                      <a:pt x="753" y="1670"/>
                      <a:pt x="739" y="1676"/>
                      <a:pt x="739" y="1684"/>
                    </a:cubicBezTo>
                    <a:cubicBezTo>
                      <a:pt x="740" y="1692"/>
                      <a:pt x="750" y="1705"/>
                      <a:pt x="758" y="1708"/>
                    </a:cubicBezTo>
                    <a:cubicBezTo>
                      <a:pt x="767" y="1711"/>
                      <a:pt x="787" y="1703"/>
                      <a:pt x="787" y="1696"/>
                    </a:cubicBezTo>
                    <a:cubicBezTo>
                      <a:pt x="787" y="1696"/>
                      <a:pt x="812" y="1699"/>
                      <a:pt x="819" y="1681"/>
                    </a:cubicBezTo>
                    <a:cubicBezTo>
                      <a:pt x="819" y="1681"/>
                      <a:pt x="845" y="1683"/>
                      <a:pt x="851" y="1653"/>
                    </a:cubicBezTo>
                    <a:cubicBezTo>
                      <a:pt x="851" y="1653"/>
                      <a:pt x="878" y="1643"/>
                      <a:pt x="874" y="1624"/>
                    </a:cubicBezTo>
                    <a:cubicBezTo>
                      <a:pt x="874" y="1624"/>
                      <a:pt x="884" y="1617"/>
                      <a:pt x="876" y="1592"/>
                    </a:cubicBezTo>
                    <a:cubicBezTo>
                      <a:pt x="868" y="1566"/>
                      <a:pt x="859" y="1561"/>
                      <a:pt x="852" y="1552"/>
                    </a:cubicBezTo>
                    <a:cubicBezTo>
                      <a:pt x="844" y="1544"/>
                      <a:pt x="825" y="1509"/>
                      <a:pt x="810" y="1497"/>
                    </a:cubicBezTo>
                    <a:cubicBezTo>
                      <a:pt x="795" y="1486"/>
                      <a:pt x="766" y="1470"/>
                      <a:pt x="747" y="1438"/>
                    </a:cubicBezTo>
                    <a:cubicBezTo>
                      <a:pt x="727" y="1407"/>
                      <a:pt x="685" y="1322"/>
                      <a:pt x="685" y="1322"/>
                    </a:cubicBezTo>
                    <a:cubicBezTo>
                      <a:pt x="685" y="1322"/>
                      <a:pt x="738" y="1172"/>
                      <a:pt x="711" y="998"/>
                    </a:cubicBezTo>
                    <a:cubicBezTo>
                      <a:pt x="693" y="888"/>
                      <a:pt x="709" y="800"/>
                      <a:pt x="671" y="746"/>
                    </a:cubicBezTo>
                    <a:cubicBezTo>
                      <a:pt x="632" y="693"/>
                      <a:pt x="627" y="693"/>
                      <a:pt x="631" y="661"/>
                    </a:cubicBezTo>
                    <a:cubicBezTo>
                      <a:pt x="635" y="629"/>
                      <a:pt x="655" y="608"/>
                      <a:pt x="684" y="612"/>
                    </a:cubicBezTo>
                    <a:cubicBezTo>
                      <a:pt x="713" y="616"/>
                      <a:pt x="798" y="630"/>
                      <a:pt x="797" y="576"/>
                    </a:cubicBezTo>
                    <a:cubicBezTo>
                      <a:pt x="797" y="550"/>
                      <a:pt x="797" y="545"/>
                      <a:pt x="805" y="544"/>
                    </a:cubicBezTo>
                    <a:cubicBezTo>
                      <a:pt x="813" y="543"/>
                      <a:pt x="822" y="535"/>
                      <a:pt x="816" y="523"/>
                    </a:cubicBezTo>
                    <a:cubicBezTo>
                      <a:pt x="816" y="523"/>
                      <a:pt x="834" y="514"/>
                      <a:pt x="836" y="508"/>
                    </a:cubicBezTo>
                    <a:cubicBezTo>
                      <a:pt x="838" y="502"/>
                      <a:pt x="830" y="490"/>
                      <a:pt x="829" y="485"/>
                    </a:cubicBezTo>
                    <a:cubicBezTo>
                      <a:pt x="828" y="480"/>
                      <a:pt x="835" y="473"/>
                      <a:pt x="841" y="471"/>
                    </a:cubicBezTo>
                    <a:cubicBezTo>
                      <a:pt x="847" y="468"/>
                      <a:pt x="873" y="454"/>
                      <a:pt x="862" y="436"/>
                    </a:cubicBezTo>
                    <a:cubicBezTo>
                      <a:pt x="851" y="417"/>
                      <a:pt x="836" y="396"/>
                      <a:pt x="843" y="375"/>
                    </a:cubicBezTo>
                    <a:cubicBezTo>
                      <a:pt x="850" y="353"/>
                      <a:pt x="870" y="337"/>
                      <a:pt x="872" y="312"/>
                    </a:cubicBezTo>
                    <a:cubicBezTo>
                      <a:pt x="872" y="303"/>
                      <a:pt x="872" y="283"/>
                      <a:pt x="872" y="283"/>
                    </a:cubicBezTo>
                    <a:lnTo>
                      <a:pt x="885" y="28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2" name="Freeform 384"/>
              <p:cNvSpPr>
                <a:spLocks/>
              </p:cNvSpPr>
              <p:nvPr/>
            </p:nvSpPr>
            <p:spPr bwMode="auto">
              <a:xfrm>
                <a:off x="4048" y="689"/>
                <a:ext cx="45" cy="34"/>
              </a:xfrm>
              <a:custGeom>
                <a:avLst/>
                <a:gdLst>
                  <a:gd name="T0" fmla="*/ 3 w 29"/>
                  <a:gd name="T1" fmla="*/ 0 h 22"/>
                  <a:gd name="T2" fmla="*/ 29 w 29"/>
                  <a:gd name="T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22">
                    <a:moveTo>
                      <a:pt x="3" y="0"/>
                    </a:moveTo>
                    <a:cubicBezTo>
                      <a:pt x="0" y="8"/>
                      <a:pt x="21" y="22"/>
                      <a:pt x="29" y="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3" name="Freeform 385"/>
              <p:cNvSpPr>
                <a:spLocks/>
              </p:cNvSpPr>
              <p:nvPr/>
            </p:nvSpPr>
            <p:spPr bwMode="auto">
              <a:xfrm>
                <a:off x="4086" y="728"/>
                <a:ext cx="20" cy="72"/>
              </a:xfrm>
              <a:custGeom>
                <a:avLst/>
                <a:gdLst>
                  <a:gd name="T0" fmla="*/ 0 w 13"/>
                  <a:gd name="T1" fmla="*/ 0 h 47"/>
                  <a:gd name="T2" fmla="*/ 4 w 13"/>
                  <a:gd name="T3" fmla="*/ 29 h 47"/>
                  <a:gd name="T4" fmla="*/ 13 w 13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7">
                    <a:moveTo>
                      <a:pt x="0" y="0"/>
                    </a:moveTo>
                    <a:cubicBezTo>
                      <a:pt x="0" y="9"/>
                      <a:pt x="1" y="20"/>
                      <a:pt x="4" y="29"/>
                    </a:cubicBezTo>
                    <a:cubicBezTo>
                      <a:pt x="7" y="36"/>
                      <a:pt x="11" y="41"/>
                      <a:pt x="13" y="4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4" name="Freeform 386"/>
              <p:cNvSpPr>
                <a:spLocks/>
              </p:cNvSpPr>
              <p:nvPr/>
            </p:nvSpPr>
            <p:spPr bwMode="auto">
              <a:xfrm>
                <a:off x="4347" y="546"/>
                <a:ext cx="101" cy="43"/>
              </a:xfrm>
              <a:custGeom>
                <a:avLst/>
                <a:gdLst>
                  <a:gd name="T0" fmla="*/ 0 w 66"/>
                  <a:gd name="T1" fmla="*/ 28 h 28"/>
                  <a:gd name="T2" fmla="*/ 9 w 66"/>
                  <a:gd name="T3" fmla="*/ 27 h 28"/>
                  <a:gd name="T4" fmla="*/ 23 w 66"/>
                  <a:gd name="T5" fmla="*/ 26 h 28"/>
                  <a:gd name="T6" fmla="*/ 41 w 66"/>
                  <a:gd name="T7" fmla="*/ 26 h 28"/>
                  <a:gd name="T8" fmla="*/ 56 w 66"/>
                  <a:gd name="T9" fmla="*/ 25 h 28"/>
                  <a:gd name="T10" fmla="*/ 62 w 66"/>
                  <a:gd name="T11" fmla="*/ 22 h 28"/>
                  <a:gd name="T12" fmla="*/ 65 w 66"/>
                  <a:gd name="T13" fmla="*/ 12 h 28"/>
                  <a:gd name="T14" fmla="*/ 59 w 66"/>
                  <a:gd name="T15" fmla="*/ 7 h 28"/>
                  <a:gd name="T16" fmla="*/ 33 w 66"/>
                  <a:gd name="T17" fmla="*/ 4 h 28"/>
                  <a:gd name="T18" fmla="*/ 17 w 66"/>
                  <a:gd name="T19" fmla="*/ 8 h 28"/>
                  <a:gd name="T20" fmla="*/ 1 w 66"/>
                  <a:gd name="T21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28">
                    <a:moveTo>
                      <a:pt x="0" y="28"/>
                    </a:moveTo>
                    <a:cubicBezTo>
                      <a:pt x="2" y="26"/>
                      <a:pt x="7" y="27"/>
                      <a:pt x="9" y="27"/>
                    </a:cubicBezTo>
                    <a:cubicBezTo>
                      <a:pt x="14" y="27"/>
                      <a:pt x="18" y="26"/>
                      <a:pt x="23" y="26"/>
                    </a:cubicBezTo>
                    <a:cubicBezTo>
                      <a:pt x="29" y="26"/>
                      <a:pt x="35" y="27"/>
                      <a:pt x="41" y="26"/>
                    </a:cubicBezTo>
                    <a:cubicBezTo>
                      <a:pt x="46" y="26"/>
                      <a:pt x="51" y="25"/>
                      <a:pt x="56" y="25"/>
                    </a:cubicBezTo>
                    <a:cubicBezTo>
                      <a:pt x="59" y="24"/>
                      <a:pt x="60" y="25"/>
                      <a:pt x="62" y="22"/>
                    </a:cubicBezTo>
                    <a:cubicBezTo>
                      <a:pt x="63" y="19"/>
                      <a:pt x="66" y="15"/>
                      <a:pt x="65" y="12"/>
                    </a:cubicBezTo>
                    <a:cubicBezTo>
                      <a:pt x="65" y="10"/>
                      <a:pt x="61" y="8"/>
                      <a:pt x="59" y="7"/>
                    </a:cubicBezTo>
                    <a:cubicBezTo>
                      <a:pt x="50" y="0"/>
                      <a:pt x="43" y="2"/>
                      <a:pt x="33" y="4"/>
                    </a:cubicBezTo>
                    <a:cubicBezTo>
                      <a:pt x="28" y="6"/>
                      <a:pt x="23" y="7"/>
                      <a:pt x="17" y="8"/>
                    </a:cubicBezTo>
                    <a:cubicBezTo>
                      <a:pt x="12" y="9"/>
                      <a:pt x="7" y="11"/>
                      <a:pt x="1" y="1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5" name="Freeform 387"/>
              <p:cNvSpPr>
                <a:spLocks/>
              </p:cNvSpPr>
              <p:nvPr/>
            </p:nvSpPr>
            <p:spPr bwMode="auto">
              <a:xfrm>
                <a:off x="4374" y="588"/>
                <a:ext cx="56" cy="47"/>
              </a:xfrm>
              <a:custGeom>
                <a:avLst/>
                <a:gdLst>
                  <a:gd name="T0" fmla="*/ 36 w 36"/>
                  <a:gd name="T1" fmla="*/ 0 h 31"/>
                  <a:gd name="T2" fmla="*/ 23 w 36"/>
                  <a:gd name="T3" fmla="*/ 31 h 31"/>
                  <a:gd name="T4" fmla="*/ 12 w 36"/>
                  <a:gd name="T5" fmla="*/ 27 h 31"/>
                  <a:gd name="T6" fmla="*/ 0 w 36"/>
                  <a:gd name="T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1">
                    <a:moveTo>
                      <a:pt x="36" y="0"/>
                    </a:moveTo>
                    <a:cubicBezTo>
                      <a:pt x="34" y="11"/>
                      <a:pt x="31" y="22"/>
                      <a:pt x="23" y="31"/>
                    </a:cubicBezTo>
                    <a:cubicBezTo>
                      <a:pt x="19" y="29"/>
                      <a:pt x="15" y="28"/>
                      <a:pt x="12" y="27"/>
                    </a:cubicBezTo>
                    <a:cubicBezTo>
                      <a:pt x="7" y="24"/>
                      <a:pt x="4" y="20"/>
                      <a:pt x="0" y="1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6" name="Freeform 388"/>
              <p:cNvSpPr>
                <a:spLocks/>
              </p:cNvSpPr>
              <p:nvPr/>
            </p:nvSpPr>
            <p:spPr bwMode="auto">
              <a:xfrm>
                <a:off x="3772" y="363"/>
                <a:ext cx="753" cy="425"/>
              </a:xfrm>
              <a:custGeom>
                <a:avLst/>
                <a:gdLst>
                  <a:gd name="T0" fmla="*/ 489 w 489"/>
                  <a:gd name="T1" fmla="*/ 62 h 276"/>
                  <a:gd name="T2" fmla="*/ 409 w 489"/>
                  <a:gd name="T3" fmla="*/ 57 h 276"/>
                  <a:gd name="T4" fmla="*/ 395 w 489"/>
                  <a:gd name="T5" fmla="*/ 0 h 276"/>
                  <a:gd name="T6" fmla="*/ 397 w 489"/>
                  <a:gd name="T7" fmla="*/ 61 h 276"/>
                  <a:gd name="T8" fmla="*/ 309 w 489"/>
                  <a:gd name="T9" fmla="*/ 62 h 276"/>
                  <a:gd name="T10" fmla="*/ 305 w 489"/>
                  <a:gd name="T11" fmla="*/ 22 h 276"/>
                  <a:gd name="T12" fmla="*/ 297 w 489"/>
                  <a:gd name="T13" fmla="*/ 71 h 276"/>
                  <a:gd name="T14" fmla="*/ 266 w 489"/>
                  <a:gd name="T15" fmla="*/ 112 h 276"/>
                  <a:gd name="T16" fmla="*/ 247 w 489"/>
                  <a:gd name="T17" fmla="*/ 210 h 276"/>
                  <a:gd name="T18" fmla="*/ 236 w 489"/>
                  <a:gd name="T19" fmla="*/ 179 h 276"/>
                  <a:gd name="T20" fmla="*/ 224 w 489"/>
                  <a:gd name="T21" fmla="*/ 133 h 276"/>
                  <a:gd name="T22" fmla="*/ 206 w 489"/>
                  <a:gd name="T23" fmla="*/ 185 h 276"/>
                  <a:gd name="T24" fmla="*/ 173 w 489"/>
                  <a:gd name="T25" fmla="*/ 234 h 276"/>
                  <a:gd name="T26" fmla="*/ 154 w 489"/>
                  <a:gd name="T27" fmla="*/ 272 h 276"/>
                  <a:gd name="T28" fmla="*/ 0 w 489"/>
                  <a:gd name="T29" fmla="*/ 23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9" h="276">
                    <a:moveTo>
                      <a:pt x="489" y="62"/>
                    </a:moveTo>
                    <a:cubicBezTo>
                      <a:pt x="489" y="62"/>
                      <a:pt x="419" y="58"/>
                      <a:pt x="409" y="57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7" y="61"/>
                      <a:pt x="397" y="61"/>
                      <a:pt x="397" y="61"/>
                    </a:cubicBezTo>
                    <a:cubicBezTo>
                      <a:pt x="397" y="61"/>
                      <a:pt x="318" y="60"/>
                      <a:pt x="309" y="62"/>
                    </a:cubicBezTo>
                    <a:cubicBezTo>
                      <a:pt x="309" y="62"/>
                      <a:pt x="302" y="30"/>
                      <a:pt x="305" y="22"/>
                    </a:cubicBezTo>
                    <a:cubicBezTo>
                      <a:pt x="305" y="22"/>
                      <a:pt x="298" y="53"/>
                      <a:pt x="297" y="71"/>
                    </a:cubicBezTo>
                    <a:cubicBezTo>
                      <a:pt x="297" y="89"/>
                      <a:pt x="270" y="94"/>
                      <a:pt x="266" y="112"/>
                    </a:cubicBezTo>
                    <a:cubicBezTo>
                      <a:pt x="262" y="129"/>
                      <a:pt x="244" y="170"/>
                      <a:pt x="247" y="210"/>
                    </a:cubicBezTo>
                    <a:cubicBezTo>
                      <a:pt x="247" y="210"/>
                      <a:pt x="235" y="190"/>
                      <a:pt x="236" y="179"/>
                    </a:cubicBezTo>
                    <a:cubicBezTo>
                      <a:pt x="237" y="167"/>
                      <a:pt x="231" y="137"/>
                      <a:pt x="224" y="133"/>
                    </a:cubicBezTo>
                    <a:cubicBezTo>
                      <a:pt x="216" y="129"/>
                      <a:pt x="217" y="180"/>
                      <a:pt x="206" y="185"/>
                    </a:cubicBezTo>
                    <a:cubicBezTo>
                      <a:pt x="194" y="189"/>
                      <a:pt x="177" y="221"/>
                      <a:pt x="173" y="234"/>
                    </a:cubicBezTo>
                    <a:cubicBezTo>
                      <a:pt x="169" y="246"/>
                      <a:pt x="171" y="273"/>
                      <a:pt x="154" y="272"/>
                    </a:cubicBezTo>
                    <a:cubicBezTo>
                      <a:pt x="137" y="271"/>
                      <a:pt x="38" y="276"/>
                      <a:pt x="0" y="23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7" name="Freeform 389"/>
              <p:cNvSpPr>
                <a:spLocks/>
              </p:cNvSpPr>
              <p:nvPr/>
            </p:nvSpPr>
            <p:spPr bwMode="auto">
              <a:xfrm>
                <a:off x="3976" y="1038"/>
                <a:ext cx="134" cy="80"/>
              </a:xfrm>
              <a:custGeom>
                <a:avLst/>
                <a:gdLst>
                  <a:gd name="T0" fmla="*/ 0 w 87"/>
                  <a:gd name="T1" fmla="*/ 1 h 52"/>
                  <a:gd name="T2" fmla="*/ 87 w 87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52">
                    <a:moveTo>
                      <a:pt x="0" y="1"/>
                    </a:moveTo>
                    <a:cubicBezTo>
                      <a:pt x="30" y="0"/>
                      <a:pt x="75" y="19"/>
                      <a:pt x="87" y="5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8" name="Freeform 390"/>
              <p:cNvSpPr>
                <a:spLocks/>
              </p:cNvSpPr>
              <p:nvPr/>
            </p:nvSpPr>
            <p:spPr bwMode="auto">
              <a:xfrm>
                <a:off x="4053" y="1164"/>
                <a:ext cx="184" cy="891"/>
              </a:xfrm>
              <a:custGeom>
                <a:avLst/>
                <a:gdLst>
                  <a:gd name="T0" fmla="*/ 52 w 120"/>
                  <a:gd name="T1" fmla="*/ 0 h 580"/>
                  <a:gd name="T2" fmla="*/ 63 w 120"/>
                  <a:gd name="T3" fmla="*/ 128 h 580"/>
                  <a:gd name="T4" fmla="*/ 33 w 120"/>
                  <a:gd name="T5" fmla="*/ 274 h 580"/>
                  <a:gd name="T6" fmla="*/ 3 w 120"/>
                  <a:gd name="T7" fmla="*/ 395 h 580"/>
                  <a:gd name="T8" fmla="*/ 57 w 120"/>
                  <a:gd name="T9" fmla="*/ 482 h 580"/>
                  <a:gd name="T10" fmla="*/ 120 w 120"/>
                  <a:gd name="T11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580">
                    <a:moveTo>
                      <a:pt x="52" y="0"/>
                    </a:moveTo>
                    <a:cubicBezTo>
                      <a:pt x="59" y="44"/>
                      <a:pt x="71" y="83"/>
                      <a:pt x="63" y="128"/>
                    </a:cubicBezTo>
                    <a:cubicBezTo>
                      <a:pt x="54" y="177"/>
                      <a:pt x="46" y="226"/>
                      <a:pt x="33" y="274"/>
                    </a:cubicBezTo>
                    <a:cubicBezTo>
                      <a:pt x="23" y="312"/>
                      <a:pt x="0" y="355"/>
                      <a:pt x="3" y="395"/>
                    </a:cubicBezTo>
                    <a:cubicBezTo>
                      <a:pt x="5" y="427"/>
                      <a:pt x="40" y="454"/>
                      <a:pt x="57" y="482"/>
                    </a:cubicBezTo>
                    <a:cubicBezTo>
                      <a:pt x="76" y="514"/>
                      <a:pt x="95" y="538"/>
                      <a:pt x="120" y="58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9" name="Freeform 391"/>
              <p:cNvSpPr>
                <a:spLocks/>
              </p:cNvSpPr>
              <p:nvPr/>
            </p:nvSpPr>
            <p:spPr bwMode="auto">
              <a:xfrm>
                <a:off x="3812" y="1324"/>
                <a:ext cx="338" cy="968"/>
              </a:xfrm>
              <a:custGeom>
                <a:avLst/>
                <a:gdLst>
                  <a:gd name="T0" fmla="*/ 19 w 219"/>
                  <a:gd name="T1" fmla="*/ 0 h 630"/>
                  <a:gd name="T2" fmla="*/ 0 w 219"/>
                  <a:gd name="T3" fmla="*/ 306 h 630"/>
                  <a:gd name="T4" fmla="*/ 42 w 219"/>
                  <a:gd name="T5" fmla="*/ 410 h 630"/>
                  <a:gd name="T6" fmla="*/ 100 w 219"/>
                  <a:gd name="T7" fmla="*/ 495 h 630"/>
                  <a:gd name="T8" fmla="*/ 165 w 219"/>
                  <a:gd name="T9" fmla="*/ 565 h 630"/>
                  <a:gd name="T10" fmla="*/ 219 w 219"/>
                  <a:gd name="T11" fmla="*/ 63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630">
                    <a:moveTo>
                      <a:pt x="19" y="0"/>
                    </a:moveTo>
                    <a:cubicBezTo>
                      <a:pt x="32" y="104"/>
                      <a:pt x="0" y="203"/>
                      <a:pt x="0" y="306"/>
                    </a:cubicBezTo>
                    <a:cubicBezTo>
                      <a:pt x="0" y="351"/>
                      <a:pt x="16" y="374"/>
                      <a:pt x="42" y="410"/>
                    </a:cubicBezTo>
                    <a:cubicBezTo>
                      <a:pt x="62" y="437"/>
                      <a:pt x="76" y="468"/>
                      <a:pt x="100" y="495"/>
                    </a:cubicBezTo>
                    <a:cubicBezTo>
                      <a:pt x="121" y="519"/>
                      <a:pt x="145" y="542"/>
                      <a:pt x="165" y="565"/>
                    </a:cubicBezTo>
                    <a:cubicBezTo>
                      <a:pt x="183" y="585"/>
                      <a:pt x="201" y="605"/>
                      <a:pt x="219" y="63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0" name="Freeform 392"/>
              <p:cNvSpPr>
                <a:spLocks/>
              </p:cNvSpPr>
              <p:nvPr/>
            </p:nvSpPr>
            <p:spPr bwMode="auto">
              <a:xfrm>
                <a:off x="4097" y="2266"/>
                <a:ext cx="16" cy="101"/>
              </a:xfrm>
              <a:custGeom>
                <a:avLst/>
                <a:gdLst>
                  <a:gd name="T0" fmla="*/ 10 w 10"/>
                  <a:gd name="T1" fmla="*/ 66 h 66"/>
                  <a:gd name="T2" fmla="*/ 6 w 10"/>
                  <a:gd name="T3" fmla="*/ 51 h 66"/>
                  <a:gd name="T4" fmla="*/ 3 w 10"/>
                  <a:gd name="T5" fmla="*/ 32 h 66"/>
                  <a:gd name="T6" fmla="*/ 0 w 10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6">
                    <a:moveTo>
                      <a:pt x="10" y="66"/>
                    </a:moveTo>
                    <a:cubicBezTo>
                      <a:pt x="10" y="62"/>
                      <a:pt x="7" y="56"/>
                      <a:pt x="6" y="51"/>
                    </a:cubicBezTo>
                    <a:cubicBezTo>
                      <a:pt x="5" y="44"/>
                      <a:pt x="4" y="38"/>
                      <a:pt x="3" y="32"/>
                    </a:cubicBezTo>
                    <a:cubicBezTo>
                      <a:pt x="2" y="21"/>
                      <a:pt x="2" y="1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1" name="Freeform 393"/>
              <p:cNvSpPr>
                <a:spLocks/>
              </p:cNvSpPr>
              <p:nvPr/>
            </p:nvSpPr>
            <p:spPr bwMode="auto">
              <a:xfrm>
                <a:off x="3434" y="2215"/>
                <a:ext cx="380" cy="544"/>
              </a:xfrm>
              <a:custGeom>
                <a:avLst/>
                <a:gdLst>
                  <a:gd name="T0" fmla="*/ 7 w 247"/>
                  <a:gd name="T1" fmla="*/ 0 h 354"/>
                  <a:gd name="T2" fmla="*/ 17 w 247"/>
                  <a:gd name="T3" fmla="*/ 71 h 354"/>
                  <a:gd name="T4" fmla="*/ 64 w 247"/>
                  <a:gd name="T5" fmla="*/ 171 h 354"/>
                  <a:gd name="T6" fmla="*/ 126 w 247"/>
                  <a:gd name="T7" fmla="*/ 233 h 354"/>
                  <a:gd name="T8" fmla="*/ 179 w 247"/>
                  <a:gd name="T9" fmla="*/ 280 h 354"/>
                  <a:gd name="T10" fmla="*/ 243 w 247"/>
                  <a:gd name="T11" fmla="*/ 352 h 354"/>
                  <a:gd name="T12" fmla="*/ 247 w 247"/>
                  <a:gd name="T13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7" h="354">
                    <a:moveTo>
                      <a:pt x="7" y="0"/>
                    </a:moveTo>
                    <a:cubicBezTo>
                      <a:pt x="0" y="22"/>
                      <a:pt x="9" y="50"/>
                      <a:pt x="17" y="71"/>
                    </a:cubicBezTo>
                    <a:cubicBezTo>
                      <a:pt x="29" y="105"/>
                      <a:pt x="44" y="141"/>
                      <a:pt x="64" y="171"/>
                    </a:cubicBezTo>
                    <a:cubicBezTo>
                      <a:pt x="81" y="195"/>
                      <a:pt x="106" y="212"/>
                      <a:pt x="126" y="233"/>
                    </a:cubicBezTo>
                    <a:cubicBezTo>
                      <a:pt x="143" y="250"/>
                      <a:pt x="161" y="264"/>
                      <a:pt x="179" y="280"/>
                    </a:cubicBezTo>
                    <a:cubicBezTo>
                      <a:pt x="200" y="300"/>
                      <a:pt x="233" y="324"/>
                      <a:pt x="243" y="352"/>
                    </a:cubicBezTo>
                    <a:cubicBezTo>
                      <a:pt x="245" y="352"/>
                      <a:pt x="245" y="353"/>
                      <a:pt x="247" y="354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2" name="Freeform 394"/>
              <p:cNvSpPr>
                <a:spLocks/>
              </p:cNvSpPr>
              <p:nvPr/>
            </p:nvSpPr>
            <p:spPr bwMode="auto">
              <a:xfrm>
                <a:off x="3469" y="3647"/>
                <a:ext cx="17" cy="74"/>
              </a:xfrm>
              <a:custGeom>
                <a:avLst/>
                <a:gdLst>
                  <a:gd name="T0" fmla="*/ 9 w 11"/>
                  <a:gd name="T1" fmla="*/ 0 h 48"/>
                  <a:gd name="T2" fmla="*/ 11 w 11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8">
                    <a:moveTo>
                      <a:pt x="9" y="0"/>
                    </a:moveTo>
                    <a:cubicBezTo>
                      <a:pt x="3" y="12"/>
                      <a:pt x="0" y="38"/>
                      <a:pt x="11" y="48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3" name="Freeform 395"/>
              <p:cNvSpPr>
                <a:spLocks/>
              </p:cNvSpPr>
              <p:nvPr/>
            </p:nvSpPr>
            <p:spPr bwMode="auto">
              <a:xfrm>
                <a:off x="3595" y="3710"/>
                <a:ext cx="85" cy="8"/>
              </a:xfrm>
              <a:custGeom>
                <a:avLst/>
                <a:gdLst>
                  <a:gd name="T0" fmla="*/ 0 w 55"/>
                  <a:gd name="T1" fmla="*/ 0 h 5"/>
                  <a:gd name="T2" fmla="*/ 13 w 55"/>
                  <a:gd name="T3" fmla="*/ 3 h 5"/>
                  <a:gd name="T4" fmla="*/ 27 w 55"/>
                  <a:gd name="T5" fmla="*/ 4 h 5"/>
                  <a:gd name="T6" fmla="*/ 55 w 5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">
                    <a:moveTo>
                      <a:pt x="0" y="0"/>
                    </a:moveTo>
                    <a:cubicBezTo>
                      <a:pt x="4" y="0"/>
                      <a:pt x="8" y="2"/>
                      <a:pt x="13" y="3"/>
                    </a:cubicBezTo>
                    <a:cubicBezTo>
                      <a:pt x="17" y="4"/>
                      <a:pt x="22" y="4"/>
                      <a:pt x="27" y="4"/>
                    </a:cubicBezTo>
                    <a:cubicBezTo>
                      <a:pt x="36" y="4"/>
                      <a:pt x="46" y="4"/>
                      <a:pt x="55" y="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4" name="Freeform 396"/>
              <p:cNvSpPr>
                <a:spLocks/>
              </p:cNvSpPr>
              <p:nvPr/>
            </p:nvSpPr>
            <p:spPr bwMode="auto">
              <a:xfrm>
                <a:off x="4675" y="4082"/>
                <a:ext cx="49" cy="24"/>
              </a:xfrm>
              <a:custGeom>
                <a:avLst/>
                <a:gdLst>
                  <a:gd name="T0" fmla="*/ 32 w 32"/>
                  <a:gd name="T1" fmla="*/ 1 h 16"/>
                  <a:gd name="T2" fmla="*/ 21 w 32"/>
                  <a:gd name="T3" fmla="*/ 16 h 16"/>
                  <a:gd name="T4" fmla="*/ 21 w 32"/>
                  <a:gd name="T5" fmla="*/ 16 h 16"/>
                  <a:gd name="T6" fmla="*/ 6 w 32"/>
                  <a:gd name="T7" fmla="*/ 12 h 16"/>
                  <a:gd name="T8" fmla="*/ 8 w 3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1"/>
                    </a:moveTo>
                    <a:cubicBezTo>
                      <a:pt x="28" y="2"/>
                      <a:pt x="21" y="11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7" y="11"/>
                      <a:pt x="11" y="15"/>
                      <a:pt x="6" y="12"/>
                    </a:cubicBezTo>
                    <a:cubicBezTo>
                      <a:pt x="0" y="10"/>
                      <a:pt x="4" y="3"/>
                      <a:pt x="8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5" name="Freeform 397"/>
              <p:cNvSpPr>
                <a:spLocks/>
              </p:cNvSpPr>
              <p:nvPr/>
            </p:nvSpPr>
            <p:spPr bwMode="auto">
              <a:xfrm>
                <a:off x="4571" y="4185"/>
                <a:ext cx="51" cy="32"/>
              </a:xfrm>
              <a:custGeom>
                <a:avLst/>
                <a:gdLst>
                  <a:gd name="T0" fmla="*/ 0 w 33"/>
                  <a:gd name="T1" fmla="*/ 0 h 21"/>
                  <a:gd name="T2" fmla="*/ 23 w 33"/>
                  <a:gd name="T3" fmla="*/ 12 h 21"/>
                  <a:gd name="T4" fmla="*/ 33 w 33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1">
                    <a:moveTo>
                      <a:pt x="0" y="0"/>
                    </a:moveTo>
                    <a:cubicBezTo>
                      <a:pt x="8" y="3"/>
                      <a:pt x="15" y="9"/>
                      <a:pt x="23" y="12"/>
                    </a:cubicBezTo>
                    <a:cubicBezTo>
                      <a:pt x="28" y="13"/>
                      <a:pt x="32" y="16"/>
                      <a:pt x="33" y="21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6" name="Freeform 398"/>
              <p:cNvSpPr>
                <a:spLocks/>
              </p:cNvSpPr>
              <p:nvPr/>
            </p:nvSpPr>
            <p:spPr bwMode="auto">
              <a:xfrm>
                <a:off x="4611" y="4169"/>
                <a:ext cx="56" cy="25"/>
              </a:xfrm>
              <a:custGeom>
                <a:avLst/>
                <a:gdLst>
                  <a:gd name="T0" fmla="*/ 36 w 36"/>
                  <a:gd name="T1" fmla="*/ 16 h 16"/>
                  <a:gd name="T2" fmla="*/ 21 w 36"/>
                  <a:gd name="T3" fmla="*/ 5 h 16"/>
                  <a:gd name="T4" fmla="*/ 0 w 3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6">
                    <a:moveTo>
                      <a:pt x="36" y="16"/>
                    </a:moveTo>
                    <a:cubicBezTo>
                      <a:pt x="31" y="11"/>
                      <a:pt x="28" y="7"/>
                      <a:pt x="21" y="5"/>
                    </a:cubicBezTo>
                    <a:cubicBezTo>
                      <a:pt x="14" y="4"/>
                      <a:pt x="7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7" name="Freeform 399"/>
              <p:cNvSpPr>
                <a:spLocks/>
              </p:cNvSpPr>
              <p:nvPr/>
            </p:nvSpPr>
            <p:spPr bwMode="auto">
              <a:xfrm>
                <a:off x="4628" y="4139"/>
                <a:ext cx="64" cy="30"/>
              </a:xfrm>
              <a:custGeom>
                <a:avLst/>
                <a:gdLst>
                  <a:gd name="T0" fmla="*/ 41 w 41"/>
                  <a:gd name="T1" fmla="*/ 20 h 20"/>
                  <a:gd name="T2" fmla="*/ 25 w 41"/>
                  <a:gd name="T3" fmla="*/ 4 h 20"/>
                  <a:gd name="T4" fmla="*/ 0 w 4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0">
                    <a:moveTo>
                      <a:pt x="41" y="20"/>
                    </a:moveTo>
                    <a:cubicBezTo>
                      <a:pt x="36" y="14"/>
                      <a:pt x="34" y="6"/>
                      <a:pt x="25" y="4"/>
                    </a:cubicBezTo>
                    <a:cubicBezTo>
                      <a:pt x="19" y="3"/>
                      <a:pt x="5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8" name="Freeform 400"/>
              <p:cNvSpPr>
                <a:spLocks/>
              </p:cNvSpPr>
              <p:nvPr/>
            </p:nvSpPr>
            <p:spPr bwMode="auto">
              <a:xfrm>
                <a:off x="4652" y="4116"/>
                <a:ext cx="67" cy="29"/>
              </a:xfrm>
              <a:custGeom>
                <a:avLst/>
                <a:gdLst>
                  <a:gd name="T0" fmla="*/ 44 w 44"/>
                  <a:gd name="T1" fmla="*/ 19 h 19"/>
                  <a:gd name="T2" fmla="*/ 35 w 44"/>
                  <a:gd name="T3" fmla="*/ 9 h 19"/>
                  <a:gd name="T4" fmla="*/ 26 w 44"/>
                  <a:gd name="T5" fmla="*/ 6 h 19"/>
                  <a:gd name="T6" fmla="*/ 0 w 44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1" y="16"/>
                      <a:pt x="39" y="12"/>
                      <a:pt x="35" y="9"/>
                    </a:cubicBezTo>
                    <a:cubicBezTo>
                      <a:pt x="32" y="6"/>
                      <a:pt x="30" y="6"/>
                      <a:pt x="26" y="6"/>
                    </a:cubicBezTo>
                    <a:cubicBezTo>
                      <a:pt x="16" y="4"/>
                      <a:pt x="9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9" name="Freeform 401"/>
              <p:cNvSpPr>
                <a:spLocks/>
              </p:cNvSpPr>
              <p:nvPr/>
            </p:nvSpPr>
            <p:spPr bwMode="auto">
              <a:xfrm>
                <a:off x="4340" y="2584"/>
                <a:ext cx="14" cy="47"/>
              </a:xfrm>
              <a:custGeom>
                <a:avLst/>
                <a:gdLst>
                  <a:gd name="T0" fmla="*/ 0 w 9"/>
                  <a:gd name="T1" fmla="*/ 0 h 31"/>
                  <a:gd name="T2" fmla="*/ 2 w 9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1">
                    <a:moveTo>
                      <a:pt x="0" y="0"/>
                    </a:moveTo>
                    <a:cubicBezTo>
                      <a:pt x="2" y="9"/>
                      <a:pt x="9" y="22"/>
                      <a:pt x="2" y="31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0" name="Freeform 402"/>
              <p:cNvSpPr>
                <a:spLocks/>
              </p:cNvSpPr>
              <p:nvPr/>
            </p:nvSpPr>
            <p:spPr bwMode="auto">
              <a:xfrm>
                <a:off x="4387" y="2550"/>
                <a:ext cx="9" cy="80"/>
              </a:xfrm>
              <a:custGeom>
                <a:avLst/>
                <a:gdLst>
                  <a:gd name="T0" fmla="*/ 4 w 6"/>
                  <a:gd name="T1" fmla="*/ 52 h 52"/>
                  <a:gd name="T2" fmla="*/ 0 w 6"/>
                  <a:gd name="T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2">
                    <a:moveTo>
                      <a:pt x="4" y="52"/>
                    </a:moveTo>
                    <a:cubicBezTo>
                      <a:pt x="6" y="36"/>
                      <a:pt x="0" y="17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1" name="Freeform 403"/>
              <p:cNvSpPr>
                <a:spLocks/>
              </p:cNvSpPr>
              <p:nvPr/>
            </p:nvSpPr>
            <p:spPr bwMode="auto">
              <a:xfrm>
                <a:off x="4427" y="2524"/>
                <a:ext cx="18" cy="86"/>
              </a:xfrm>
              <a:custGeom>
                <a:avLst/>
                <a:gdLst>
                  <a:gd name="T0" fmla="*/ 10 w 12"/>
                  <a:gd name="T1" fmla="*/ 56 h 56"/>
                  <a:gd name="T2" fmla="*/ 10 w 12"/>
                  <a:gd name="T3" fmla="*/ 26 h 56"/>
                  <a:gd name="T4" fmla="*/ 0 w 12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6">
                    <a:moveTo>
                      <a:pt x="10" y="56"/>
                    </a:moveTo>
                    <a:cubicBezTo>
                      <a:pt x="10" y="46"/>
                      <a:pt x="12" y="35"/>
                      <a:pt x="10" y="26"/>
                    </a:cubicBezTo>
                    <a:cubicBezTo>
                      <a:pt x="8" y="17"/>
                      <a:pt x="3" y="9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2" name="Freeform 404"/>
              <p:cNvSpPr>
                <a:spLocks/>
              </p:cNvSpPr>
              <p:nvPr/>
            </p:nvSpPr>
            <p:spPr bwMode="auto">
              <a:xfrm>
                <a:off x="4459" y="2485"/>
                <a:ext cx="34" cy="85"/>
              </a:xfrm>
              <a:custGeom>
                <a:avLst/>
                <a:gdLst>
                  <a:gd name="T0" fmla="*/ 20 w 22"/>
                  <a:gd name="T1" fmla="*/ 55 h 55"/>
                  <a:gd name="T2" fmla="*/ 0 w 22"/>
                  <a:gd name="T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55">
                    <a:moveTo>
                      <a:pt x="20" y="55"/>
                    </a:moveTo>
                    <a:cubicBezTo>
                      <a:pt x="22" y="35"/>
                      <a:pt x="10" y="16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3" name="Freeform 405"/>
              <p:cNvSpPr>
                <a:spLocks/>
              </p:cNvSpPr>
              <p:nvPr/>
            </p:nvSpPr>
            <p:spPr bwMode="auto">
              <a:xfrm>
                <a:off x="4481" y="2450"/>
                <a:ext cx="44" cy="75"/>
              </a:xfrm>
              <a:custGeom>
                <a:avLst/>
                <a:gdLst>
                  <a:gd name="T0" fmla="*/ 29 w 29"/>
                  <a:gd name="T1" fmla="*/ 49 h 49"/>
                  <a:gd name="T2" fmla="*/ 18 w 29"/>
                  <a:gd name="T3" fmla="*/ 24 h 49"/>
                  <a:gd name="T4" fmla="*/ 0 w 29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9">
                    <a:moveTo>
                      <a:pt x="29" y="49"/>
                    </a:moveTo>
                    <a:cubicBezTo>
                      <a:pt x="24" y="43"/>
                      <a:pt x="22" y="32"/>
                      <a:pt x="18" y="24"/>
                    </a:cubicBezTo>
                    <a:cubicBezTo>
                      <a:pt x="13" y="16"/>
                      <a:pt x="5" y="9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4" name="Freeform 406"/>
              <p:cNvSpPr>
                <a:spLocks/>
              </p:cNvSpPr>
              <p:nvPr/>
            </p:nvSpPr>
            <p:spPr bwMode="auto">
              <a:xfrm>
                <a:off x="4479" y="2441"/>
                <a:ext cx="3" cy="11"/>
              </a:xfrm>
              <a:custGeom>
                <a:avLst/>
                <a:gdLst>
                  <a:gd name="T0" fmla="*/ 1 w 2"/>
                  <a:gd name="T1" fmla="*/ 7 h 7"/>
                  <a:gd name="T2" fmla="*/ 2 w 2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cubicBezTo>
                      <a:pt x="0" y="5"/>
                      <a:pt x="1" y="2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5" name="Freeform 407"/>
              <p:cNvSpPr>
                <a:spLocks/>
              </p:cNvSpPr>
              <p:nvPr/>
            </p:nvSpPr>
            <p:spPr bwMode="auto">
              <a:xfrm>
                <a:off x="4458" y="2479"/>
                <a:ext cx="3" cy="6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3"/>
                      <a:pt x="2" y="1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3656" name="Freeform 408"/>
            <p:cNvSpPr>
              <a:spLocks/>
            </p:cNvSpPr>
            <p:nvPr/>
          </p:nvSpPr>
          <p:spPr bwMode="auto">
            <a:xfrm>
              <a:off x="4427" y="2515"/>
              <a:ext cx="6" cy="7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2" y="4"/>
                    <a:pt x="3" y="2"/>
                    <a:pt x="4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57" name="Freeform 409"/>
            <p:cNvSpPr>
              <a:spLocks/>
            </p:cNvSpPr>
            <p:nvPr/>
          </p:nvSpPr>
          <p:spPr bwMode="auto">
            <a:xfrm>
              <a:off x="4385" y="2544"/>
              <a:ext cx="8" cy="6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3"/>
                    <a:pt x="4" y="1"/>
                    <a:pt x="5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58" name="Freeform 410"/>
            <p:cNvSpPr>
              <a:spLocks/>
            </p:cNvSpPr>
            <p:nvPr/>
          </p:nvSpPr>
          <p:spPr bwMode="auto">
            <a:xfrm>
              <a:off x="4439" y="711"/>
              <a:ext cx="25" cy="32"/>
            </a:xfrm>
            <a:custGeom>
              <a:avLst/>
              <a:gdLst>
                <a:gd name="T0" fmla="*/ 16 w 16"/>
                <a:gd name="T1" fmla="*/ 17 h 21"/>
                <a:gd name="T2" fmla="*/ 4 w 16"/>
                <a:gd name="T3" fmla="*/ 17 h 21"/>
                <a:gd name="T4" fmla="*/ 7 w 16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1">
                  <a:moveTo>
                    <a:pt x="16" y="17"/>
                  </a:moveTo>
                  <a:cubicBezTo>
                    <a:pt x="12" y="18"/>
                    <a:pt x="7" y="21"/>
                    <a:pt x="4" y="17"/>
                  </a:cubicBezTo>
                  <a:cubicBezTo>
                    <a:pt x="0" y="12"/>
                    <a:pt x="5" y="4"/>
                    <a:pt x="7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59" name="Freeform 411"/>
            <p:cNvSpPr>
              <a:spLocks/>
            </p:cNvSpPr>
            <p:nvPr/>
          </p:nvSpPr>
          <p:spPr bwMode="auto">
            <a:xfrm>
              <a:off x="4390" y="589"/>
              <a:ext cx="9" cy="34"/>
            </a:xfrm>
            <a:custGeom>
              <a:avLst/>
              <a:gdLst>
                <a:gd name="T0" fmla="*/ 6 w 6"/>
                <a:gd name="T1" fmla="*/ 0 h 22"/>
                <a:gd name="T2" fmla="*/ 3 w 6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2">
                  <a:moveTo>
                    <a:pt x="6" y="0"/>
                  </a:moveTo>
                  <a:cubicBezTo>
                    <a:pt x="3" y="6"/>
                    <a:pt x="0" y="15"/>
                    <a:pt x="3" y="22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0" name="Freeform 412"/>
            <p:cNvSpPr>
              <a:spLocks/>
            </p:cNvSpPr>
            <p:nvPr/>
          </p:nvSpPr>
          <p:spPr bwMode="auto">
            <a:xfrm>
              <a:off x="4082" y="777"/>
              <a:ext cx="23" cy="18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4" y="8"/>
                    <a:pt x="11" y="5"/>
                    <a:pt x="15" y="0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1" name="Freeform 413"/>
            <p:cNvSpPr>
              <a:spLocks/>
            </p:cNvSpPr>
            <p:nvPr/>
          </p:nvSpPr>
          <p:spPr bwMode="auto">
            <a:xfrm>
              <a:off x="4254" y="445"/>
              <a:ext cx="40" cy="29"/>
            </a:xfrm>
            <a:custGeom>
              <a:avLst/>
              <a:gdLst>
                <a:gd name="T0" fmla="*/ 3 w 26"/>
                <a:gd name="T1" fmla="*/ 15 h 19"/>
                <a:gd name="T2" fmla="*/ 7 w 26"/>
                <a:gd name="T3" fmla="*/ 0 h 19"/>
                <a:gd name="T4" fmla="*/ 12 w 26"/>
                <a:gd name="T5" fmla="*/ 11 h 19"/>
                <a:gd name="T6" fmla="*/ 21 w 26"/>
                <a:gd name="T7" fmla="*/ 16 h 19"/>
                <a:gd name="T8" fmla="*/ 24 w 2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3" y="15"/>
                  </a:moveTo>
                  <a:cubicBezTo>
                    <a:pt x="2" y="11"/>
                    <a:pt x="0" y="1"/>
                    <a:pt x="7" y="0"/>
                  </a:cubicBezTo>
                  <a:cubicBezTo>
                    <a:pt x="12" y="0"/>
                    <a:pt x="12" y="7"/>
                    <a:pt x="12" y="11"/>
                  </a:cubicBezTo>
                  <a:cubicBezTo>
                    <a:pt x="13" y="16"/>
                    <a:pt x="15" y="19"/>
                    <a:pt x="21" y="16"/>
                  </a:cubicBezTo>
                  <a:cubicBezTo>
                    <a:pt x="26" y="13"/>
                    <a:pt x="25" y="6"/>
                    <a:pt x="24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2" name="Freeform 414"/>
            <p:cNvSpPr>
              <a:spLocks/>
            </p:cNvSpPr>
            <p:nvPr/>
          </p:nvSpPr>
          <p:spPr bwMode="auto">
            <a:xfrm>
              <a:off x="4410" y="439"/>
              <a:ext cx="44" cy="30"/>
            </a:xfrm>
            <a:custGeom>
              <a:avLst/>
              <a:gdLst>
                <a:gd name="T0" fmla="*/ 0 w 29"/>
                <a:gd name="T1" fmla="*/ 0 h 20"/>
                <a:gd name="T2" fmla="*/ 6 w 29"/>
                <a:gd name="T3" fmla="*/ 17 h 20"/>
                <a:gd name="T4" fmla="*/ 15 w 29"/>
                <a:gd name="T5" fmla="*/ 2 h 20"/>
                <a:gd name="T6" fmla="*/ 29 w 2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0">
                  <a:moveTo>
                    <a:pt x="0" y="0"/>
                  </a:moveTo>
                  <a:cubicBezTo>
                    <a:pt x="3" y="4"/>
                    <a:pt x="5" y="12"/>
                    <a:pt x="6" y="17"/>
                  </a:cubicBezTo>
                  <a:cubicBezTo>
                    <a:pt x="19" y="18"/>
                    <a:pt x="14" y="11"/>
                    <a:pt x="15" y="2"/>
                  </a:cubicBezTo>
                  <a:cubicBezTo>
                    <a:pt x="27" y="3"/>
                    <a:pt x="29" y="9"/>
                    <a:pt x="29" y="2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3" name="Freeform 415"/>
            <p:cNvSpPr>
              <a:spLocks/>
            </p:cNvSpPr>
            <p:nvPr/>
          </p:nvSpPr>
          <p:spPr bwMode="auto">
            <a:xfrm>
              <a:off x="4028" y="691"/>
              <a:ext cx="25" cy="38"/>
            </a:xfrm>
            <a:custGeom>
              <a:avLst/>
              <a:gdLst>
                <a:gd name="T0" fmla="*/ 16 w 16"/>
                <a:gd name="T1" fmla="*/ 15 h 25"/>
                <a:gd name="T2" fmla="*/ 2 w 16"/>
                <a:gd name="T3" fmla="*/ 9 h 25"/>
                <a:gd name="T4" fmla="*/ 13 w 16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5">
                  <a:moveTo>
                    <a:pt x="16" y="15"/>
                  </a:moveTo>
                  <a:cubicBezTo>
                    <a:pt x="13" y="10"/>
                    <a:pt x="4" y="0"/>
                    <a:pt x="2" y="9"/>
                  </a:cubicBezTo>
                  <a:cubicBezTo>
                    <a:pt x="0" y="19"/>
                    <a:pt x="9" y="20"/>
                    <a:pt x="13" y="25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4" name="Freeform 416"/>
            <p:cNvSpPr>
              <a:spLocks/>
            </p:cNvSpPr>
            <p:nvPr/>
          </p:nvSpPr>
          <p:spPr bwMode="auto">
            <a:xfrm>
              <a:off x="3888" y="758"/>
              <a:ext cx="3" cy="28"/>
            </a:xfrm>
            <a:custGeom>
              <a:avLst/>
              <a:gdLst>
                <a:gd name="T0" fmla="*/ 0 w 2"/>
                <a:gd name="T1" fmla="*/ 18 h 18"/>
                <a:gd name="T2" fmla="*/ 2 w 2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8">
                  <a:moveTo>
                    <a:pt x="0" y="18"/>
                  </a:moveTo>
                  <a:cubicBezTo>
                    <a:pt x="0" y="12"/>
                    <a:pt x="1" y="7"/>
                    <a:pt x="2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5" name="Freeform 417"/>
            <p:cNvSpPr>
              <a:spLocks/>
            </p:cNvSpPr>
            <p:nvPr/>
          </p:nvSpPr>
          <p:spPr bwMode="auto">
            <a:xfrm>
              <a:off x="4117" y="574"/>
              <a:ext cx="20" cy="11"/>
            </a:xfrm>
            <a:custGeom>
              <a:avLst/>
              <a:gdLst>
                <a:gd name="T0" fmla="*/ 0 w 13"/>
                <a:gd name="T1" fmla="*/ 7 h 7"/>
                <a:gd name="T2" fmla="*/ 13 w 13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5" y="6"/>
                    <a:pt x="9" y="2"/>
                    <a:pt x="13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6" name="Freeform 418"/>
            <p:cNvSpPr>
              <a:spLocks/>
            </p:cNvSpPr>
            <p:nvPr/>
          </p:nvSpPr>
          <p:spPr bwMode="auto">
            <a:xfrm>
              <a:off x="4123" y="605"/>
              <a:ext cx="20" cy="1"/>
            </a:xfrm>
            <a:custGeom>
              <a:avLst/>
              <a:gdLst>
                <a:gd name="T0" fmla="*/ 0 w 13"/>
                <a:gd name="T1" fmla="*/ 1 h 1"/>
                <a:gd name="T2" fmla="*/ 13 w 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cubicBezTo>
                    <a:pt x="4" y="1"/>
                    <a:pt x="8" y="0"/>
                    <a:pt x="13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7" name="Freeform 419"/>
            <p:cNvSpPr>
              <a:spLocks/>
            </p:cNvSpPr>
            <p:nvPr/>
          </p:nvSpPr>
          <p:spPr bwMode="auto">
            <a:xfrm>
              <a:off x="4125" y="629"/>
              <a:ext cx="17" cy="5"/>
            </a:xfrm>
            <a:custGeom>
              <a:avLst/>
              <a:gdLst>
                <a:gd name="T0" fmla="*/ 0 w 11"/>
                <a:gd name="T1" fmla="*/ 0 h 3"/>
                <a:gd name="T2" fmla="*/ 11 w 1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cubicBezTo>
                    <a:pt x="4" y="2"/>
                    <a:pt x="7" y="3"/>
                    <a:pt x="11" y="3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8" name="Freeform 420"/>
            <p:cNvSpPr>
              <a:spLocks/>
            </p:cNvSpPr>
            <p:nvPr/>
          </p:nvSpPr>
          <p:spPr bwMode="auto">
            <a:xfrm>
              <a:off x="4102" y="1185"/>
              <a:ext cx="77" cy="143"/>
            </a:xfrm>
            <a:custGeom>
              <a:avLst/>
              <a:gdLst>
                <a:gd name="T0" fmla="*/ 33 w 50"/>
                <a:gd name="T1" fmla="*/ 0 h 93"/>
                <a:gd name="T2" fmla="*/ 6 w 50"/>
                <a:gd name="T3" fmla="*/ 27 h 93"/>
                <a:gd name="T4" fmla="*/ 44 w 50"/>
                <a:gd name="T5" fmla="*/ 39 h 93"/>
                <a:gd name="T6" fmla="*/ 46 w 50"/>
                <a:gd name="T7" fmla="*/ 74 h 93"/>
                <a:gd name="T8" fmla="*/ 19 w 50"/>
                <a:gd name="T9" fmla="*/ 8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3" y="0"/>
                  </a:moveTo>
                  <a:cubicBezTo>
                    <a:pt x="17" y="0"/>
                    <a:pt x="0" y="6"/>
                    <a:pt x="6" y="27"/>
                  </a:cubicBezTo>
                  <a:cubicBezTo>
                    <a:pt x="11" y="46"/>
                    <a:pt x="29" y="37"/>
                    <a:pt x="44" y="39"/>
                  </a:cubicBezTo>
                  <a:cubicBezTo>
                    <a:pt x="50" y="48"/>
                    <a:pt x="49" y="65"/>
                    <a:pt x="46" y="74"/>
                  </a:cubicBezTo>
                  <a:cubicBezTo>
                    <a:pt x="42" y="91"/>
                    <a:pt x="34" y="93"/>
                    <a:pt x="19" y="85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9" name="Freeform 421"/>
            <p:cNvSpPr>
              <a:spLocks/>
            </p:cNvSpPr>
            <p:nvPr/>
          </p:nvSpPr>
          <p:spPr bwMode="auto">
            <a:xfrm>
              <a:off x="4125" y="1209"/>
              <a:ext cx="28" cy="3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6" y="2"/>
                    <a:pt x="12" y="2"/>
                    <a:pt x="18" y="0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0" name="Freeform 422"/>
            <p:cNvSpPr>
              <a:spLocks/>
            </p:cNvSpPr>
            <p:nvPr/>
          </p:nvSpPr>
          <p:spPr bwMode="auto">
            <a:xfrm>
              <a:off x="4122" y="1172"/>
              <a:ext cx="23" cy="6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3"/>
                    <a:pt x="10" y="4"/>
                    <a:pt x="15" y="2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1" name="Freeform 423"/>
            <p:cNvSpPr>
              <a:spLocks/>
            </p:cNvSpPr>
            <p:nvPr/>
          </p:nvSpPr>
          <p:spPr bwMode="auto">
            <a:xfrm>
              <a:off x="4091" y="1093"/>
              <a:ext cx="17" cy="16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2" y="6"/>
                    <a:pt x="7" y="1"/>
                    <a:pt x="11" y="0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2" name="Freeform 424"/>
            <p:cNvSpPr>
              <a:spLocks/>
            </p:cNvSpPr>
            <p:nvPr/>
          </p:nvSpPr>
          <p:spPr bwMode="auto">
            <a:xfrm>
              <a:off x="4082" y="1081"/>
              <a:ext cx="14" cy="18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4" y="3"/>
                    <a:pt x="1" y="7"/>
                    <a:pt x="0" y="12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3" name="Freeform 425"/>
            <p:cNvSpPr>
              <a:spLocks/>
            </p:cNvSpPr>
            <p:nvPr/>
          </p:nvSpPr>
          <p:spPr bwMode="auto">
            <a:xfrm>
              <a:off x="4086" y="2269"/>
              <a:ext cx="34" cy="23"/>
            </a:xfrm>
            <a:custGeom>
              <a:avLst/>
              <a:gdLst>
                <a:gd name="T0" fmla="*/ 0 w 22"/>
                <a:gd name="T1" fmla="*/ 0 h 15"/>
                <a:gd name="T2" fmla="*/ 19 w 22"/>
                <a:gd name="T3" fmla="*/ 5 h 15"/>
                <a:gd name="T4" fmla="*/ 0 w 22"/>
                <a:gd name="T5" fmla="*/ 15 h 15"/>
                <a:gd name="T6" fmla="*/ 1 w 2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0" y="0"/>
                  </a:moveTo>
                  <a:cubicBezTo>
                    <a:pt x="3" y="6"/>
                    <a:pt x="16" y="0"/>
                    <a:pt x="19" y="5"/>
                  </a:cubicBezTo>
                  <a:cubicBezTo>
                    <a:pt x="22" y="12"/>
                    <a:pt x="4" y="14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4" name="Freeform 426"/>
            <p:cNvSpPr>
              <a:spLocks/>
            </p:cNvSpPr>
            <p:nvPr/>
          </p:nvSpPr>
          <p:spPr bwMode="auto">
            <a:xfrm>
              <a:off x="3452" y="2304"/>
              <a:ext cx="26" cy="54"/>
            </a:xfrm>
            <a:custGeom>
              <a:avLst/>
              <a:gdLst>
                <a:gd name="T0" fmla="*/ 9 w 17"/>
                <a:gd name="T1" fmla="*/ 0 h 35"/>
                <a:gd name="T2" fmla="*/ 3 w 17"/>
                <a:gd name="T3" fmla="*/ 35 h 35"/>
                <a:gd name="T4" fmla="*/ 17 w 17"/>
                <a:gd name="T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5">
                  <a:moveTo>
                    <a:pt x="9" y="0"/>
                  </a:moveTo>
                  <a:cubicBezTo>
                    <a:pt x="4" y="9"/>
                    <a:pt x="0" y="26"/>
                    <a:pt x="3" y="35"/>
                  </a:cubicBezTo>
                  <a:cubicBezTo>
                    <a:pt x="8" y="33"/>
                    <a:pt x="12" y="29"/>
                    <a:pt x="17" y="27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3675" name="Group 427"/>
          <p:cNvGrpSpPr>
            <a:grpSpLocks/>
          </p:cNvGrpSpPr>
          <p:nvPr/>
        </p:nvGrpSpPr>
        <p:grpSpPr bwMode="auto">
          <a:xfrm>
            <a:off x="2712366" y="1701596"/>
            <a:ext cx="1778000" cy="4705350"/>
            <a:chOff x="63" y="64"/>
            <a:chExt cx="1592" cy="4217"/>
          </a:xfrm>
        </p:grpSpPr>
        <p:sp>
          <p:nvSpPr>
            <p:cNvPr id="53676" name="AutoShape 428"/>
            <p:cNvSpPr>
              <a:spLocks noChangeAspect="1" noChangeArrowheads="1" noTextEdit="1"/>
            </p:cNvSpPr>
            <p:nvPr/>
          </p:nvSpPr>
          <p:spPr bwMode="auto">
            <a:xfrm>
              <a:off x="75" y="73"/>
              <a:ext cx="1580" cy="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3677" name="Group 429"/>
            <p:cNvGrpSpPr>
              <a:grpSpLocks/>
            </p:cNvGrpSpPr>
            <p:nvPr/>
          </p:nvGrpSpPr>
          <p:grpSpPr bwMode="auto">
            <a:xfrm>
              <a:off x="63" y="64"/>
              <a:ext cx="1592" cy="4216"/>
              <a:chOff x="63" y="64"/>
              <a:chExt cx="1592" cy="4216"/>
            </a:xfrm>
          </p:grpSpPr>
          <p:sp>
            <p:nvSpPr>
              <p:cNvPr id="53678" name="Freeform 430"/>
              <p:cNvSpPr>
                <a:spLocks noEditPoints="1"/>
              </p:cNvSpPr>
              <p:nvPr/>
            </p:nvSpPr>
            <p:spPr bwMode="auto">
              <a:xfrm>
                <a:off x="63" y="64"/>
                <a:ext cx="1592" cy="4216"/>
              </a:xfrm>
              <a:custGeom>
                <a:avLst/>
                <a:gdLst>
                  <a:gd name="T0" fmla="*/ 1175 w 1227"/>
                  <a:gd name="T1" fmla="*/ 1638 h 3255"/>
                  <a:gd name="T2" fmla="*/ 1096 w 1227"/>
                  <a:gd name="T3" fmla="*/ 1240 h 3255"/>
                  <a:gd name="T4" fmla="*/ 1104 w 1227"/>
                  <a:gd name="T5" fmla="*/ 967 h 3255"/>
                  <a:gd name="T6" fmla="*/ 1045 w 1227"/>
                  <a:gd name="T7" fmla="*/ 683 h 3255"/>
                  <a:gd name="T8" fmla="*/ 989 w 1227"/>
                  <a:gd name="T9" fmla="*/ 560 h 3255"/>
                  <a:gd name="T10" fmla="*/ 1127 w 1227"/>
                  <a:gd name="T11" fmla="*/ 464 h 3255"/>
                  <a:gd name="T12" fmla="*/ 1160 w 1227"/>
                  <a:gd name="T13" fmla="*/ 395 h 3255"/>
                  <a:gd name="T14" fmla="*/ 1167 w 1227"/>
                  <a:gd name="T15" fmla="*/ 354 h 3255"/>
                  <a:gd name="T16" fmla="*/ 1160 w 1227"/>
                  <a:gd name="T17" fmla="*/ 231 h 3255"/>
                  <a:gd name="T18" fmla="*/ 1175 w 1227"/>
                  <a:gd name="T19" fmla="*/ 179 h 3255"/>
                  <a:gd name="T20" fmla="*/ 791 w 1227"/>
                  <a:gd name="T21" fmla="*/ 143 h 3255"/>
                  <a:gd name="T22" fmla="*/ 668 w 1227"/>
                  <a:gd name="T23" fmla="*/ 349 h 3255"/>
                  <a:gd name="T24" fmla="*/ 757 w 1227"/>
                  <a:gd name="T25" fmla="*/ 466 h 3255"/>
                  <a:gd name="T26" fmla="*/ 789 w 1227"/>
                  <a:gd name="T27" fmla="*/ 199 h 3255"/>
                  <a:gd name="T28" fmla="*/ 841 w 1227"/>
                  <a:gd name="T29" fmla="*/ 418 h 3255"/>
                  <a:gd name="T30" fmla="*/ 716 w 1227"/>
                  <a:gd name="T31" fmla="*/ 745 h 3255"/>
                  <a:gd name="T32" fmla="*/ 776 w 1227"/>
                  <a:gd name="T33" fmla="*/ 1232 h 3255"/>
                  <a:gd name="T34" fmla="*/ 673 w 1227"/>
                  <a:gd name="T35" fmla="*/ 1583 h 3255"/>
                  <a:gd name="T36" fmla="*/ 687 w 1227"/>
                  <a:gd name="T37" fmla="*/ 1720 h 3255"/>
                  <a:gd name="T38" fmla="*/ 613 w 1227"/>
                  <a:gd name="T39" fmla="*/ 2086 h 3255"/>
                  <a:gd name="T40" fmla="*/ 308 w 1227"/>
                  <a:gd name="T41" fmla="*/ 2499 h 3255"/>
                  <a:gd name="T42" fmla="*/ 40 w 1227"/>
                  <a:gd name="T43" fmla="*/ 2814 h 3255"/>
                  <a:gd name="T44" fmla="*/ 60 w 1227"/>
                  <a:gd name="T45" fmla="*/ 3052 h 3255"/>
                  <a:gd name="T46" fmla="*/ 148 w 1227"/>
                  <a:gd name="T47" fmla="*/ 3150 h 3255"/>
                  <a:gd name="T48" fmla="*/ 263 w 1227"/>
                  <a:gd name="T49" fmla="*/ 3110 h 3255"/>
                  <a:gd name="T50" fmla="*/ 217 w 1227"/>
                  <a:gd name="T51" fmla="*/ 3080 h 3255"/>
                  <a:gd name="T52" fmla="*/ 216 w 1227"/>
                  <a:gd name="T53" fmla="*/ 2908 h 3255"/>
                  <a:gd name="T54" fmla="*/ 735 w 1227"/>
                  <a:gd name="T55" fmla="*/ 2359 h 3255"/>
                  <a:gd name="T56" fmla="*/ 796 w 1227"/>
                  <a:gd name="T57" fmla="*/ 2412 h 3255"/>
                  <a:gd name="T58" fmla="*/ 735 w 1227"/>
                  <a:gd name="T59" fmla="*/ 3036 h 3255"/>
                  <a:gd name="T60" fmla="*/ 817 w 1227"/>
                  <a:gd name="T61" fmla="*/ 3200 h 3255"/>
                  <a:gd name="T62" fmla="*/ 971 w 1227"/>
                  <a:gd name="T63" fmla="*/ 3234 h 3255"/>
                  <a:gd name="T64" fmla="*/ 1077 w 1227"/>
                  <a:gd name="T65" fmla="*/ 3253 h 3255"/>
                  <a:gd name="T66" fmla="*/ 1111 w 1227"/>
                  <a:gd name="T67" fmla="*/ 3239 h 3255"/>
                  <a:gd name="T68" fmla="*/ 1140 w 1227"/>
                  <a:gd name="T69" fmla="*/ 3231 h 3255"/>
                  <a:gd name="T70" fmla="*/ 1166 w 1227"/>
                  <a:gd name="T71" fmla="*/ 3221 h 3255"/>
                  <a:gd name="T72" fmla="*/ 1203 w 1227"/>
                  <a:gd name="T73" fmla="*/ 3205 h 3255"/>
                  <a:gd name="T74" fmla="*/ 1159 w 1227"/>
                  <a:gd name="T75" fmla="*/ 3162 h 3255"/>
                  <a:gd name="T76" fmla="*/ 951 w 1227"/>
                  <a:gd name="T77" fmla="*/ 3075 h 3255"/>
                  <a:gd name="T78" fmla="*/ 951 w 1227"/>
                  <a:gd name="T79" fmla="*/ 2537 h 3255"/>
                  <a:gd name="T80" fmla="*/ 1065 w 1227"/>
                  <a:gd name="T81" fmla="*/ 1871 h 3255"/>
                  <a:gd name="T82" fmla="*/ 1112 w 1227"/>
                  <a:gd name="T83" fmla="*/ 1881 h 3255"/>
                  <a:gd name="T84" fmla="*/ 1178 w 1227"/>
                  <a:gd name="T85" fmla="*/ 1862 h 3255"/>
                  <a:gd name="T86" fmla="*/ 1224 w 1227"/>
                  <a:gd name="T87" fmla="*/ 1792 h 3255"/>
                  <a:gd name="T88" fmla="*/ 1085 w 1227"/>
                  <a:gd name="T89" fmla="*/ 1822 h 3255"/>
                  <a:gd name="T90" fmla="*/ 1067 w 1227"/>
                  <a:gd name="T91" fmla="*/ 1840 h 3255"/>
                  <a:gd name="T92" fmla="*/ 1071 w 1227"/>
                  <a:gd name="T93" fmla="*/ 1825 h 3255"/>
                  <a:gd name="T94" fmla="*/ 1075 w 1227"/>
                  <a:gd name="T95" fmla="*/ 1786 h 3255"/>
                  <a:gd name="T96" fmla="*/ 1086 w 1227"/>
                  <a:gd name="T97" fmla="*/ 1774 h 3255"/>
                  <a:gd name="T98" fmla="*/ 1085 w 1227"/>
                  <a:gd name="T99" fmla="*/ 1822 h 3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7" h="3255">
                    <a:moveTo>
                      <a:pt x="1220" y="1753"/>
                    </a:moveTo>
                    <a:cubicBezTo>
                      <a:pt x="1213" y="1738"/>
                      <a:pt x="1183" y="1663"/>
                      <a:pt x="1175" y="1638"/>
                    </a:cubicBezTo>
                    <a:cubicBezTo>
                      <a:pt x="1167" y="1612"/>
                      <a:pt x="1117" y="1487"/>
                      <a:pt x="1104" y="1456"/>
                    </a:cubicBezTo>
                    <a:cubicBezTo>
                      <a:pt x="1104" y="1456"/>
                      <a:pt x="1112" y="1311"/>
                      <a:pt x="1096" y="1240"/>
                    </a:cubicBezTo>
                    <a:cubicBezTo>
                      <a:pt x="1080" y="1170"/>
                      <a:pt x="1087" y="1107"/>
                      <a:pt x="1089" y="1086"/>
                    </a:cubicBezTo>
                    <a:cubicBezTo>
                      <a:pt x="1092" y="1064"/>
                      <a:pt x="1085" y="987"/>
                      <a:pt x="1104" y="967"/>
                    </a:cubicBezTo>
                    <a:cubicBezTo>
                      <a:pt x="1123" y="947"/>
                      <a:pt x="1156" y="886"/>
                      <a:pt x="1136" y="848"/>
                    </a:cubicBezTo>
                    <a:cubicBezTo>
                      <a:pt x="1116" y="811"/>
                      <a:pt x="1057" y="723"/>
                      <a:pt x="1045" y="683"/>
                    </a:cubicBezTo>
                    <a:cubicBezTo>
                      <a:pt x="1033" y="643"/>
                      <a:pt x="1024" y="614"/>
                      <a:pt x="1021" y="606"/>
                    </a:cubicBezTo>
                    <a:cubicBezTo>
                      <a:pt x="1019" y="598"/>
                      <a:pt x="1005" y="568"/>
                      <a:pt x="989" y="560"/>
                    </a:cubicBezTo>
                    <a:cubicBezTo>
                      <a:pt x="973" y="552"/>
                      <a:pt x="992" y="472"/>
                      <a:pt x="1020" y="466"/>
                    </a:cubicBezTo>
                    <a:cubicBezTo>
                      <a:pt x="1048" y="459"/>
                      <a:pt x="1106" y="497"/>
                      <a:pt x="1127" y="464"/>
                    </a:cubicBezTo>
                    <a:cubicBezTo>
                      <a:pt x="1132" y="456"/>
                      <a:pt x="1134" y="422"/>
                      <a:pt x="1154" y="411"/>
                    </a:cubicBezTo>
                    <a:cubicBezTo>
                      <a:pt x="1154" y="411"/>
                      <a:pt x="1165" y="400"/>
                      <a:pt x="1160" y="395"/>
                    </a:cubicBezTo>
                    <a:cubicBezTo>
                      <a:pt x="1160" y="395"/>
                      <a:pt x="1166" y="390"/>
                      <a:pt x="1170" y="384"/>
                    </a:cubicBezTo>
                    <a:cubicBezTo>
                      <a:pt x="1175" y="378"/>
                      <a:pt x="1161" y="363"/>
                      <a:pt x="1167" y="354"/>
                    </a:cubicBezTo>
                    <a:cubicBezTo>
                      <a:pt x="1173" y="345"/>
                      <a:pt x="1206" y="344"/>
                      <a:pt x="1196" y="317"/>
                    </a:cubicBezTo>
                    <a:cubicBezTo>
                      <a:pt x="1187" y="291"/>
                      <a:pt x="1158" y="269"/>
                      <a:pt x="1160" y="231"/>
                    </a:cubicBezTo>
                    <a:cubicBezTo>
                      <a:pt x="1163" y="193"/>
                      <a:pt x="1161" y="180"/>
                      <a:pt x="1161" y="180"/>
                    </a:cubicBezTo>
                    <a:cubicBezTo>
                      <a:pt x="1175" y="179"/>
                      <a:pt x="1175" y="179"/>
                      <a:pt x="1175" y="179"/>
                    </a:cubicBezTo>
                    <a:cubicBezTo>
                      <a:pt x="1175" y="179"/>
                      <a:pt x="1166" y="0"/>
                      <a:pt x="952" y="9"/>
                    </a:cubicBezTo>
                    <a:cubicBezTo>
                      <a:pt x="907" y="10"/>
                      <a:pt x="793" y="66"/>
                      <a:pt x="791" y="143"/>
                    </a:cubicBezTo>
                    <a:cubicBezTo>
                      <a:pt x="791" y="143"/>
                      <a:pt x="683" y="120"/>
                      <a:pt x="666" y="191"/>
                    </a:cubicBezTo>
                    <a:cubicBezTo>
                      <a:pt x="650" y="261"/>
                      <a:pt x="645" y="307"/>
                      <a:pt x="668" y="349"/>
                    </a:cubicBezTo>
                    <a:cubicBezTo>
                      <a:pt x="691" y="392"/>
                      <a:pt x="704" y="497"/>
                      <a:pt x="655" y="536"/>
                    </a:cubicBezTo>
                    <a:cubicBezTo>
                      <a:pt x="655" y="536"/>
                      <a:pt x="730" y="531"/>
                      <a:pt x="757" y="466"/>
                    </a:cubicBezTo>
                    <a:cubicBezTo>
                      <a:pt x="783" y="400"/>
                      <a:pt x="768" y="330"/>
                      <a:pt x="752" y="287"/>
                    </a:cubicBezTo>
                    <a:cubicBezTo>
                      <a:pt x="735" y="245"/>
                      <a:pt x="750" y="204"/>
                      <a:pt x="789" y="199"/>
                    </a:cubicBezTo>
                    <a:cubicBezTo>
                      <a:pt x="789" y="199"/>
                      <a:pt x="794" y="305"/>
                      <a:pt x="840" y="343"/>
                    </a:cubicBezTo>
                    <a:cubicBezTo>
                      <a:pt x="840" y="343"/>
                      <a:pt x="854" y="369"/>
                      <a:pt x="841" y="418"/>
                    </a:cubicBezTo>
                    <a:cubicBezTo>
                      <a:pt x="828" y="467"/>
                      <a:pt x="788" y="507"/>
                      <a:pt x="761" y="554"/>
                    </a:cubicBezTo>
                    <a:cubicBezTo>
                      <a:pt x="733" y="601"/>
                      <a:pt x="711" y="653"/>
                      <a:pt x="716" y="745"/>
                    </a:cubicBezTo>
                    <a:cubicBezTo>
                      <a:pt x="722" y="837"/>
                      <a:pt x="738" y="886"/>
                      <a:pt x="744" y="930"/>
                    </a:cubicBezTo>
                    <a:cubicBezTo>
                      <a:pt x="750" y="974"/>
                      <a:pt x="773" y="1178"/>
                      <a:pt x="776" y="1232"/>
                    </a:cubicBezTo>
                    <a:cubicBezTo>
                      <a:pt x="779" y="1287"/>
                      <a:pt x="772" y="1351"/>
                      <a:pt x="737" y="1402"/>
                    </a:cubicBezTo>
                    <a:cubicBezTo>
                      <a:pt x="703" y="1452"/>
                      <a:pt x="669" y="1524"/>
                      <a:pt x="673" y="1583"/>
                    </a:cubicBezTo>
                    <a:cubicBezTo>
                      <a:pt x="677" y="1642"/>
                      <a:pt x="684" y="1659"/>
                      <a:pt x="684" y="1659"/>
                    </a:cubicBezTo>
                    <a:cubicBezTo>
                      <a:pt x="684" y="1659"/>
                      <a:pt x="681" y="1698"/>
                      <a:pt x="687" y="1720"/>
                    </a:cubicBezTo>
                    <a:cubicBezTo>
                      <a:pt x="692" y="1743"/>
                      <a:pt x="697" y="1759"/>
                      <a:pt x="689" y="1791"/>
                    </a:cubicBezTo>
                    <a:cubicBezTo>
                      <a:pt x="681" y="1823"/>
                      <a:pt x="627" y="1987"/>
                      <a:pt x="613" y="2086"/>
                    </a:cubicBezTo>
                    <a:cubicBezTo>
                      <a:pt x="600" y="2184"/>
                      <a:pt x="585" y="2238"/>
                      <a:pt x="539" y="2271"/>
                    </a:cubicBezTo>
                    <a:cubicBezTo>
                      <a:pt x="492" y="2304"/>
                      <a:pt x="344" y="2414"/>
                      <a:pt x="308" y="2499"/>
                    </a:cubicBezTo>
                    <a:cubicBezTo>
                      <a:pt x="272" y="2584"/>
                      <a:pt x="188" y="2760"/>
                      <a:pt x="145" y="2776"/>
                    </a:cubicBezTo>
                    <a:cubicBezTo>
                      <a:pt x="103" y="2792"/>
                      <a:pt x="49" y="2808"/>
                      <a:pt x="40" y="2814"/>
                    </a:cubicBezTo>
                    <a:cubicBezTo>
                      <a:pt x="31" y="2819"/>
                      <a:pt x="0" y="2844"/>
                      <a:pt x="19" y="2890"/>
                    </a:cubicBezTo>
                    <a:cubicBezTo>
                      <a:pt x="37" y="2935"/>
                      <a:pt x="63" y="2979"/>
                      <a:pt x="60" y="3052"/>
                    </a:cubicBezTo>
                    <a:cubicBezTo>
                      <a:pt x="57" y="3126"/>
                      <a:pt x="71" y="3104"/>
                      <a:pt x="85" y="3112"/>
                    </a:cubicBezTo>
                    <a:cubicBezTo>
                      <a:pt x="100" y="3120"/>
                      <a:pt x="100" y="3156"/>
                      <a:pt x="148" y="3150"/>
                    </a:cubicBezTo>
                    <a:cubicBezTo>
                      <a:pt x="196" y="3143"/>
                      <a:pt x="213" y="3134"/>
                      <a:pt x="223" y="3135"/>
                    </a:cubicBezTo>
                    <a:cubicBezTo>
                      <a:pt x="232" y="3136"/>
                      <a:pt x="263" y="3135"/>
                      <a:pt x="263" y="3110"/>
                    </a:cubicBezTo>
                    <a:cubicBezTo>
                      <a:pt x="263" y="3084"/>
                      <a:pt x="243" y="3091"/>
                      <a:pt x="239" y="3091"/>
                    </a:cubicBezTo>
                    <a:cubicBezTo>
                      <a:pt x="239" y="3091"/>
                      <a:pt x="237" y="3080"/>
                      <a:pt x="217" y="3080"/>
                    </a:cubicBezTo>
                    <a:cubicBezTo>
                      <a:pt x="217" y="3080"/>
                      <a:pt x="210" y="3053"/>
                      <a:pt x="185" y="3065"/>
                    </a:cubicBezTo>
                    <a:cubicBezTo>
                      <a:pt x="185" y="3065"/>
                      <a:pt x="187" y="2956"/>
                      <a:pt x="216" y="2908"/>
                    </a:cubicBezTo>
                    <a:cubicBezTo>
                      <a:pt x="245" y="2860"/>
                      <a:pt x="406" y="2629"/>
                      <a:pt x="661" y="2406"/>
                    </a:cubicBezTo>
                    <a:cubicBezTo>
                      <a:pt x="672" y="2396"/>
                      <a:pt x="713" y="2366"/>
                      <a:pt x="735" y="2359"/>
                    </a:cubicBezTo>
                    <a:cubicBezTo>
                      <a:pt x="756" y="2352"/>
                      <a:pt x="795" y="2300"/>
                      <a:pt x="801" y="2278"/>
                    </a:cubicBezTo>
                    <a:cubicBezTo>
                      <a:pt x="801" y="2278"/>
                      <a:pt x="817" y="2354"/>
                      <a:pt x="796" y="2412"/>
                    </a:cubicBezTo>
                    <a:cubicBezTo>
                      <a:pt x="775" y="2471"/>
                      <a:pt x="707" y="2610"/>
                      <a:pt x="735" y="2755"/>
                    </a:cubicBezTo>
                    <a:cubicBezTo>
                      <a:pt x="763" y="2900"/>
                      <a:pt x="756" y="2987"/>
                      <a:pt x="735" y="3036"/>
                    </a:cubicBezTo>
                    <a:cubicBezTo>
                      <a:pt x="713" y="3086"/>
                      <a:pt x="711" y="3152"/>
                      <a:pt x="735" y="3176"/>
                    </a:cubicBezTo>
                    <a:cubicBezTo>
                      <a:pt x="759" y="3200"/>
                      <a:pt x="792" y="3202"/>
                      <a:pt x="817" y="3200"/>
                    </a:cubicBezTo>
                    <a:cubicBezTo>
                      <a:pt x="843" y="3199"/>
                      <a:pt x="884" y="3199"/>
                      <a:pt x="911" y="3214"/>
                    </a:cubicBezTo>
                    <a:cubicBezTo>
                      <a:pt x="937" y="3228"/>
                      <a:pt x="961" y="3227"/>
                      <a:pt x="971" y="3234"/>
                    </a:cubicBezTo>
                    <a:cubicBezTo>
                      <a:pt x="980" y="3240"/>
                      <a:pt x="1009" y="3240"/>
                      <a:pt x="1028" y="3234"/>
                    </a:cubicBezTo>
                    <a:cubicBezTo>
                      <a:pt x="1047" y="3227"/>
                      <a:pt x="1063" y="3255"/>
                      <a:pt x="1077" y="3253"/>
                    </a:cubicBezTo>
                    <a:cubicBezTo>
                      <a:pt x="1090" y="3251"/>
                      <a:pt x="1095" y="3237"/>
                      <a:pt x="1095" y="3237"/>
                    </a:cubicBezTo>
                    <a:cubicBezTo>
                      <a:pt x="1095" y="3237"/>
                      <a:pt x="1105" y="3242"/>
                      <a:pt x="1111" y="3239"/>
                    </a:cubicBezTo>
                    <a:cubicBezTo>
                      <a:pt x="1117" y="3237"/>
                      <a:pt x="1118" y="3230"/>
                      <a:pt x="1118" y="3230"/>
                    </a:cubicBezTo>
                    <a:cubicBezTo>
                      <a:pt x="1118" y="3230"/>
                      <a:pt x="1130" y="3234"/>
                      <a:pt x="1140" y="3231"/>
                    </a:cubicBezTo>
                    <a:cubicBezTo>
                      <a:pt x="1150" y="3228"/>
                      <a:pt x="1153" y="3218"/>
                      <a:pt x="1153" y="3218"/>
                    </a:cubicBezTo>
                    <a:cubicBezTo>
                      <a:pt x="1153" y="3218"/>
                      <a:pt x="1161" y="3223"/>
                      <a:pt x="1166" y="3221"/>
                    </a:cubicBezTo>
                    <a:cubicBezTo>
                      <a:pt x="1171" y="3220"/>
                      <a:pt x="1175" y="3211"/>
                      <a:pt x="1175" y="3211"/>
                    </a:cubicBezTo>
                    <a:cubicBezTo>
                      <a:pt x="1175" y="3211"/>
                      <a:pt x="1197" y="3217"/>
                      <a:pt x="1203" y="3205"/>
                    </a:cubicBezTo>
                    <a:cubicBezTo>
                      <a:pt x="1210" y="3193"/>
                      <a:pt x="1207" y="3176"/>
                      <a:pt x="1195" y="3170"/>
                    </a:cubicBezTo>
                    <a:cubicBezTo>
                      <a:pt x="1183" y="3164"/>
                      <a:pt x="1159" y="3162"/>
                      <a:pt x="1159" y="3162"/>
                    </a:cubicBezTo>
                    <a:cubicBezTo>
                      <a:pt x="1159" y="3162"/>
                      <a:pt x="1101" y="3146"/>
                      <a:pt x="1092" y="3141"/>
                    </a:cubicBezTo>
                    <a:cubicBezTo>
                      <a:pt x="1084" y="3136"/>
                      <a:pt x="972" y="3084"/>
                      <a:pt x="951" y="3075"/>
                    </a:cubicBezTo>
                    <a:cubicBezTo>
                      <a:pt x="930" y="3066"/>
                      <a:pt x="895" y="3024"/>
                      <a:pt x="896" y="2973"/>
                    </a:cubicBezTo>
                    <a:cubicBezTo>
                      <a:pt x="897" y="2922"/>
                      <a:pt x="937" y="2597"/>
                      <a:pt x="951" y="2537"/>
                    </a:cubicBezTo>
                    <a:cubicBezTo>
                      <a:pt x="965" y="2477"/>
                      <a:pt x="1027" y="2389"/>
                      <a:pt x="1015" y="2307"/>
                    </a:cubicBezTo>
                    <a:cubicBezTo>
                      <a:pt x="1003" y="2225"/>
                      <a:pt x="1057" y="1983"/>
                      <a:pt x="1065" y="1871"/>
                    </a:cubicBezTo>
                    <a:cubicBezTo>
                      <a:pt x="1065" y="1871"/>
                      <a:pt x="1087" y="1893"/>
                      <a:pt x="1094" y="1890"/>
                    </a:cubicBezTo>
                    <a:cubicBezTo>
                      <a:pt x="1101" y="1886"/>
                      <a:pt x="1112" y="1881"/>
                      <a:pt x="1112" y="1881"/>
                    </a:cubicBezTo>
                    <a:cubicBezTo>
                      <a:pt x="1112" y="1881"/>
                      <a:pt x="1142" y="1881"/>
                      <a:pt x="1153" y="1876"/>
                    </a:cubicBezTo>
                    <a:cubicBezTo>
                      <a:pt x="1163" y="1871"/>
                      <a:pt x="1178" y="1862"/>
                      <a:pt x="1178" y="1862"/>
                    </a:cubicBezTo>
                    <a:cubicBezTo>
                      <a:pt x="1178" y="1862"/>
                      <a:pt x="1196" y="1871"/>
                      <a:pt x="1207" y="1849"/>
                    </a:cubicBezTo>
                    <a:cubicBezTo>
                      <a:pt x="1217" y="1828"/>
                      <a:pt x="1222" y="1798"/>
                      <a:pt x="1224" y="1792"/>
                    </a:cubicBezTo>
                    <a:cubicBezTo>
                      <a:pt x="1226" y="1787"/>
                      <a:pt x="1227" y="1768"/>
                      <a:pt x="1220" y="1753"/>
                    </a:cubicBezTo>
                    <a:close/>
                    <a:moveTo>
                      <a:pt x="1085" y="1822"/>
                    </a:moveTo>
                    <a:cubicBezTo>
                      <a:pt x="1082" y="1827"/>
                      <a:pt x="1078" y="1837"/>
                      <a:pt x="1072" y="1839"/>
                    </a:cubicBezTo>
                    <a:cubicBezTo>
                      <a:pt x="1071" y="1840"/>
                      <a:pt x="1069" y="1840"/>
                      <a:pt x="1067" y="1840"/>
                    </a:cubicBezTo>
                    <a:cubicBezTo>
                      <a:pt x="1069" y="1839"/>
                      <a:pt x="1069" y="1839"/>
                      <a:pt x="1069" y="1839"/>
                    </a:cubicBezTo>
                    <a:cubicBezTo>
                      <a:pt x="1068" y="1835"/>
                      <a:pt x="1070" y="1829"/>
                      <a:pt x="1071" y="1825"/>
                    </a:cubicBezTo>
                    <a:cubicBezTo>
                      <a:pt x="1071" y="1821"/>
                      <a:pt x="1072" y="1816"/>
                      <a:pt x="1072" y="1812"/>
                    </a:cubicBezTo>
                    <a:cubicBezTo>
                      <a:pt x="1073" y="1804"/>
                      <a:pt x="1073" y="1795"/>
                      <a:pt x="1075" y="1786"/>
                    </a:cubicBezTo>
                    <a:cubicBezTo>
                      <a:pt x="1077" y="1774"/>
                      <a:pt x="1076" y="1762"/>
                      <a:pt x="1076" y="1750"/>
                    </a:cubicBezTo>
                    <a:cubicBezTo>
                      <a:pt x="1082" y="1756"/>
                      <a:pt x="1083" y="1767"/>
                      <a:pt x="1086" y="1774"/>
                    </a:cubicBezTo>
                    <a:cubicBezTo>
                      <a:pt x="1089" y="1781"/>
                      <a:pt x="1093" y="1791"/>
                      <a:pt x="1093" y="1799"/>
                    </a:cubicBezTo>
                    <a:cubicBezTo>
                      <a:pt x="1093" y="1806"/>
                      <a:pt x="1088" y="1816"/>
                      <a:pt x="1085" y="1822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79" name="Freeform 431"/>
              <p:cNvSpPr>
                <a:spLocks/>
              </p:cNvSpPr>
              <p:nvPr/>
            </p:nvSpPr>
            <p:spPr bwMode="auto">
              <a:xfrm>
                <a:off x="1074" y="559"/>
                <a:ext cx="223" cy="1347"/>
              </a:xfrm>
              <a:custGeom>
                <a:avLst/>
                <a:gdLst>
                  <a:gd name="T0" fmla="*/ 130 w 172"/>
                  <a:gd name="T1" fmla="*/ 5 h 1040"/>
                  <a:gd name="T2" fmla="*/ 127 w 172"/>
                  <a:gd name="T3" fmla="*/ 30 h 1040"/>
                  <a:gd name="T4" fmla="*/ 118 w 172"/>
                  <a:gd name="T5" fmla="*/ 49 h 1040"/>
                  <a:gd name="T6" fmla="*/ 106 w 172"/>
                  <a:gd name="T7" fmla="*/ 69 h 1040"/>
                  <a:gd name="T8" fmla="*/ 96 w 172"/>
                  <a:gd name="T9" fmla="*/ 90 h 1040"/>
                  <a:gd name="T10" fmla="*/ 77 w 172"/>
                  <a:gd name="T11" fmla="*/ 117 h 1040"/>
                  <a:gd name="T12" fmla="*/ 58 w 172"/>
                  <a:gd name="T13" fmla="*/ 148 h 1040"/>
                  <a:gd name="T14" fmla="*/ 36 w 172"/>
                  <a:gd name="T15" fmla="*/ 190 h 1040"/>
                  <a:gd name="T16" fmla="*/ 19 w 172"/>
                  <a:gd name="T17" fmla="*/ 236 h 1040"/>
                  <a:gd name="T18" fmla="*/ 6 w 172"/>
                  <a:gd name="T19" fmla="*/ 290 h 1040"/>
                  <a:gd name="T20" fmla="*/ 0 w 172"/>
                  <a:gd name="T21" fmla="*/ 350 h 1040"/>
                  <a:gd name="T22" fmla="*/ 9 w 172"/>
                  <a:gd name="T23" fmla="*/ 410 h 1040"/>
                  <a:gd name="T24" fmla="*/ 18 w 172"/>
                  <a:gd name="T25" fmla="*/ 461 h 1040"/>
                  <a:gd name="T26" fmla="*/ 31 w 172"/>
                  <a:gd name="T27" fmla="*/ 512 h 1040"/>
                  <a:gd name="T28" fmla="*/ 45 w 172"/>
                  <a:gd name="T29" fmla="*/ 562 h 1040"/>
                  <a:gd name="T30" fmla="*/ 60 w 172"/>
                  <a:gd name="T31" fmla="*/ 616 h 1040"/>
                  <a:gd name="T32" fmla="*/ 79 w 172"/>
                  <a:gd name="T33" fmla="*/ 671 h 1040"/>
                  <a:gd name="T34" fmla="*/ 92 w 172"/>
                  <a:gd name="T35" fmla="*/ 719 h 1040"/>
                  <a:gd name="T36" fmla="*/ 102 w 172"/>
                  <a:gd name="T37" fmla="*/ 769 h 1040"/>
                  <a:gd name="T38" fmla="*/ 108 w 172"/>
                  <a:gd name="T39" fmla="*/ 824 h 1040"/>
                  <a:gd name="T40" fmla="*/ 98 w 172"/>
                  <a:gd name="T41" fmla="*/ 877 h 1040"/>
                  <a:gd name="T42" fmla="*/ 89 w 172"/>
                  <a:gd name="T43" fmla="*/ 920 h 1040"/>
                  <a:gd name="T44" fmla="*/ 67 w 172"/>
                  <a:gd name="T45" fmla="*/ 971 h 1040"/>
                  <a:gd name="T46" fmla="*/ 26 w 172"/>
                  <a:gd name="T47" fmla="*/ 1008 h 1040"/>
                  <a:gd name="T48" fmla="*/ 86 w 172"/>
                  <a:gd name="T49" fmla="*/ 1029 h 1040"/>
                  <a:gd name="T50" fmla="*/ 121 w 172"/>
                  <a:gd name="T51" fmla="*/ 985 h 1040"/>
                  <a:gd name="T52" fmla="*/ 149 w 172"/>
                  <a:gd name="T53" fmla="*/ 929 h 1040"/>
                  <a:gd name="T54" fmla="*/ 167 w 172"/>
                  <a:gd name="T55" fmla="*/ 875 h 1040"/>
                  <a:gd name="T56" fmla="*/ 169 w 172"/>
                  <a:gd name="T57" fmla="*/ 808 h 1040"/>
                  <a:gd name="T58" fmla="*/ 159 w 172"/>
                  <a:gd name="T59" fmla="*/ 747 h 1040"/>
                  <a:gd name="T60" fmla="*/ 145 w 172"/>
                  <a:gd name="T61" fmla="*/ 695 h 1040"/>
                  <a:gd name="T62" fmla="*/ 133 w 172"/>
                  <a:gd name="T63" fmla="*/ 647 h 1040"/>
                  <a:gd name="T64" fmla="*/ 112 w 172"/>
                  <a:gd name="T65" fmla="*/ 588 h 1040"/>
                  <a:gd name="T66" fmla="*/ 91 w 172"/>
                  <a:gd name="T67" fmla="*/ 536 h 1040"/>
                  <a:gd name="T68" fmla="*/ 77 w 172"/>
                  <a:gd name="T69" fmla="*/ 490 h 1040"/>
                  <a:gd name="T70" fmla="*/ 65 w 172"/>
                  <a:gd name="T71" fmla="*/ 444 h 1040"/>
                  <a:gd name="T72" fmla="*/ 58 w 172"/>
                  <a:gd name="T73" fmla="*/ 395 h 1040"/>
                  <a:gd name="T74" fmla="*/ 55 w 172"/>
                  <a:gd name="T75" fmla="*/ 337 h 1040"/>
                  <a:gd name="T76" fmla="*/ 56 w 172"/>
                  <a:gd name="T77" fmla="*/ 286 h 1040"/>
                  <a:gd name="T78" fmla="*/ 64 w 172"/>
                  <a:gd name="T79" fmla="*/ 237 h 1040"/>
                  <a:gd name="T80" fmla="*/ 75 w 172"/>
                  <a:gd name="T81" fmla="*/ 195 h 1040"/>
                  <a:gd name="T82" fmla="*/ 94 w 172"/>
                  <a:gd name="T83" fmla="*/ 160 h 1040"/>
                  <a:gd name="T84" fmla="*/ 107 w 172"/>
                  <a:gd name="T85" fmla="*/ 135 h 1040"/>
                  <a:gd name="T86" fmla="*/ 125 w 172"/>
                  <a:gd name="T87" fmla="*/ 108 h 1040"/>
                  <a:gd name="T88" fmla="*/ 141 w 172"/>
                  <a:gd name="T89" fmla="*/ 86 h 1040"/>
                  <a:gd name="T90" fmla="*/ 154 w 172"/>
                  <a:gd name="T91" fmla="*/ 63 h 1040"/>
                  <a:gd name="T92" fmla="*/ 160 w 172"/>
                  <a:gd name="T93" fmla="*/ 35 h 1040"/>
                  <a:gd name="T94" fmla="*/ 164 w 172"/>
                  <a:gd name="T95" fmla="*/ 1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2" h="1040">
                    <a:moveTo>
                      <a:pt x="129" y="0"/>
                    </a:moveTo>
                    <a:cubicBezTo>
                      <a:pt x="129" y="0"/>
                      <a:pt x="129" y="3"/>
                      <a:pt x="130" y="5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6" y="27"/>
                      <a:pt x="127" y="29"/>
                      <a:pt x="127" y="30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17" y="47"/>
                      <a:pt x="118" y="49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3"/>
                      <a:pt x="105" y="65"/>
                      <a:pt x="106" y="69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5" y="88"/>
                      <a:pt x="96" y="90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3" y="111"/>
                      <a:pt x="76" y="114"/>
                      <a:pt x="77" y="117"/>
                    </a:cubicBezTo>
                    <a:cubicBezTo>
                      <a:pt x="64" y="140"/>
                      <a:pt x="64" y="140"/>
                      <a:pt x="64" y="140"/>
                    </a:cubicBezTo>
                    <a:cubicBezTo>
                      <a:pt x="64" y="140"/>
                      <a:pt x="58" y="144"/>
                      <a:pt x="58" y="148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9" y="180"/>
                      <a:pt x="35" y="183"/>
                      <a:pt x="36" y="190"/>
                    </a:cubicBezTo>
                    <a:cubicBezTo>
                      <a:pt x="19" y="227"/>
                      <a:pt x="19" y="227"/>
                      <a:pt x="19" y="227"/>
                    </a:cubicBezTo>
                    <a:cubicBezTo>
                      <a:pt x="19" y="227"/>
                      <a:pt x="16" y="228"/>
                      <a:pt x="19" y="236"/>
                    </a:cubicBezTo>
                    <a:cubicBezTo>
                      <a:pt x="6" y="278"/>
                      <a:pt x="6" y="278"/>
                      <a:pt x="6" y="278"/>
                    </a:cubicBezTo>
                    <a:cubicBezTo>
                      <a:pt x="6" y="278"/>
                      <a:pt x="3" y="284"/>
                      <a:pt x="6" y="290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0" y="345"/>
                      <a:pt x="0" y="350"/>
                    </a:cubicBezTo>
                    <a:cubicBezTo>
                      <a:pt x="8" y="403"/>
                      <a:pt x="8" y="403"/>
                      <a:pt x="8" y="403"/>
                    </a:cubicBezTo>
                    <a:cubicBezTo>
                      <a:pt x="8" y="403"/>
                      <a:pt x="5" y="405"/>
                      <a:pt x="9" y="410"/>
                    </a:cubicBezTo>
                    <a:cubicBezTo>
                      <a:pt x="18" y="455"/>
                      <a:pt x="18" y="455"/>
                      <a:pt x="18" y="455"/>
                    </a:cubicBezTo>
                    <a:cubicBezTo>
                      <a:pt x="18" y="455"/>
                      <a:pt x="16" y="458"/>
                      <a:pt x="18" y="461"/>
                    </a:cubicBezTo>
                    <a:cubicBezTo>
                      <a:pt x="29" y="506"/>
                      <a:pt x="29" y="506"/>
                      <a:pt x="29" y="506"/>
                    </a:cubicBezTo>
                    <a:cubicBezTo>
                      <a:pt x="29" y="506"/>
                      <a:pt x="27" y="507"/>
                      <a:pt x="31" y="512"/>
                    </a:cubicBezTo>
                    <a:cubicBezTo>
                      <a:pt x="45" y="553"/>
                      <a:pt x="45" y="553"/>
                      <a:pt x="45" y="553"/>
                    </a:cubicBezTo>
                    <a:cubicBezTo>
                      <a:pt x="45" y="553"/>
                      <a:pt x="43" y="560"/>
                      <a:pt x="45" y="562"/>
                    </a:cubicBezTo>
                    <a:cubicBezTo>
                      <a:pt x="61" y="606"/>
                      <a:pt x="61" y="606"/>
                      <a:pt x="61" y="606"/>
                    </a:cubicBezTo>
                    <a:cubicBezTo>
                      <a:pt x="61" y="606"/>
                      <a:pt x="58" y="612"/>
                      <a:pt x="60" y="616"/>
                    </a:cubicBezTo>
                    <a:cubicBezTo>
                      <a:pt x="75" y="661"/>
                      <a:pt x="75" y="661"/>
                      <a:pt x="75" y="661"/>
                    </a:cubicBezTo>
                    <a:cubicBezTo>
                      <a:pt x="75" y="661"/>
                      <a:pt x="75" y="668"/>
                      <a:pt x="79" y="671"/>
                    </a:cubicBezTo>
                    <a:cubicBezTo>
                      <a:pt x="92" y="704"/>
                      <a:pt x="92" y="704"/>
                      <a:pt x="92" y="704"/>
                    </a:cubicBezTo>
                    <a:cubicBezTo>
                      <a:pt x="92" y="704"/>
                      <a:pt x="89" y="714"/>
                      <a:pt x="92" y="719"/>
                    </a:cubicBezTo>
                    <a:cubicBezTo>
                      <a:pt x="100" y="756"/>
                      <a:pt x="100" y="756"/>
                      <a:pt x="100" y="756"/>
                    </a:cubicBezTo>
                    <a:cubicBezTo>
                      <a:pt x="100" y="756"/>
                      <a:pt x="99" y="764"/>
                      <a:pt x="102" y="769"/>
                    </a:cubicBezTo>
                    <a:cubicBezTo>
                      <a:pt x="107" y="813"/>
                      <a:pt x="107" y="813"/>
                      <a:pt x="107" y="813"/>
                    </a:cubicBezTo>
                    <a:cubicBezTo>
                      <a:pt x="107" y="813"/>
                      <a:pt x="104" y="818"/>
                      <a:pt x="108" y="824"/>
                    </a:cubicBezTo>
                    <a:cubicBezTo>
                      <a:pt x="103" y="868"/>
                      <a:pt x="103" y="868"/>
                      <a:pt x="103" y="868"/>
                    </a:cubicBezTo>
                    <a:cubicBezTo>
                      <a:pt x="103" y="868"/>
                      <a:pt x="97" y="871"/>
                      <a:pt x="98" y="877"/>
                    </a:cubicBezTo>
                    <a:cubicBezTo>
                      <a:pt x="94" y="917"/>
                      <a:pt x="94" y="917"/>
                      <a:pt x="94" y="917"/>
                    </a:cubicBezTo>
                    <a:cubicBezTo>
                      <a:pt x="94" y="917"/>
                      <a:pt x="89" y="916"/>
                      <a:pt x="89" y="920"/>
                    </a:cubicBezTo>
                    <a:cubicBezTo>
                      <a:pt x="72" y="962"/>
                      <a:pt x="72" y="962"/>
                      <a:pt x="72" y="962"/>
                    </a:cubicBezTo>
                    <a:cubicBezTo>
                      <a:pt x="72" y="962"/>
                      <a:pt x="66" y="966"/>
                      <a:pt x="67" y="971"/>
                    </a:cubicBezTo>
                    <a:cubicBezTo>
                      <a:pt x="29" y="1002"/>
                      <a:pt x="29" y="1002"/>
                      <a:pt x="29" y="1002"/>
                    </a:cubicBezTo>
                    <a:cubicBezTo>
                      <a:pt x="29" y="1002"/>
                      <a:pt x="25" y="1005"/>
                      <a:pt x="26" y="1008"/>
                    </a:cubicBezTo>
                    <a:cubicBezTo>
                      <a:pt x="83" y="1040"/>
                      <a:pt x="83" y="1040"/>
                      <a:pt x="83" y="1040"/>
                    </a:cubicBezTo>
                    <a:cubicBezTo>
                      <a:pt x="83" y="1040"/>
                      <a:pt x="85" y="1037"/>
                      <a:pt x="86" y="1029"/>
                    </a:cubicBezTo>
                    <a:cubicBezTo>
                      <a:pt x="118" y="997"/>
                      <a:pt x="118" y="997"/>
                      <a:pt x="118" y="997"/>
                    </a:cubicBezTo>
                    <a:cubicBezTo>
                      <a:pt x="118" y="997"/>
                      <a:pt x="121" y="998"/>
                      <a:pt x="121" y="985"/>
                    </a:cubicBezTo>
                    <a:cubicBezTo>
                      <a:pt x="147" y="940"/>
                      <a:pt x="147" y="940"/>
                      <a:pt x="147" y="940"/>
                    </a:cubicBezTo>
                    <a:cubicBezTo>
                      <a:pt x="147" y="940"/>
                      <a:pt x="151" y="939"/>
                      <a:pt x="149" y="929"/>
                    </a:cubicBezTo>
                    <a:cubicBezTo>
                      <a:pt x="164" y="884"/>
                      <a:pt x="164" y="884"/>
                      <a:pt x="164" y="884"/>
                    </a:cubicBezTo>
                    <a:cubicBezTo>
                      <a:pt x="164" y="884"/>
                      <a:pt x="168" y="882"/>
                      <a:pt x="167" y="875"/>
                    </a:cubicBezTo>
                    <a:cubicBezTo>
                      <a:pt x="169" y="822"/>
                      <a:pt x="169" y="822"/>
                      <a:pt x="169" y="822"/>
                    </a:cubicBezTo>
                    <a:cubicBezTo>
                      <a:pt x="169" y="822"/>
                      <a:pt x="172" y="817"/>
                      <a:pt x="169" y="808"/>
                    </a:cubicBezTo>
                    <a:cubicBezTo>
                      <a:pt x="159" y="758"/>
                      <a:pt x="159" y="758"/>
                      <a:pt x="159" y="758"/>
                    </a:cubicBezTo>
                    <a:cubicBezTo>
                      <a:pt x="159" y="758"/>
                      <a:pt x="161" y="754"/>
                      <a:pt x="159" y="747"/>
                    </a:cubicBezTo>
                    <a:cubicBezTo>
                      <a:pt x="146" y="704"/>
                      <a:pt x="146" y="704"/>
                      <a:pt x="146" y="704"/>
                    </a:cubicBezTo>
                    <a:cubicBezTo>
                      <a:pt x="146" y="704"/>
                      <a:pt x="148" y="698"/>
                      <a:pt x="145" y="695"/>
                    </a:cubicBezTo>
                    <a:cubicBezTo>
                      <a:pt x="134" y="657"/>
                      <a:pt x="134" y="657"/>
                      <a:pt x="134" y="657"/>
                    </a:cubicBezTo>
                    <a:cubicBezTo>
                      <a:pt x="134" y="657"/>
                      <a:pt x="137" y="654"/>
                      <a:pt x="133" y="647"/>
                    </a:cubicBezTo>
                    <a:cubicBezTo>
                      <a:pt x="113" y="596"/>
                      <a:pt x="113" y="596"/>
                      <a:pt x="113" y="596"/>
                    </a:cubicBezTo>
                    <a:cubicBezTo>
                      <a:pt x="113" y="596"/>
                      <a:pt x="114" y="592"/>
                      <a:pt x="112" y="588"/>
                    </a:cubicBezTo>
                    <a:cubicBezTo>
                      <a:pt x="93" y="542"/>
                      <a:pt x="93" y="542"/>
                      <a:pt x="93" y="542"/>
                    </a:cubicBezTo>
                    <a:cubicBezTo>
                      <a:pt x="93" y="542"/>
                      <a:pt x="93" y="538"/>
                      <a:pt x="91" y="536"/>
                    </a:cubicBezTo>
                    <a:cubicBezTo>
                      <a:pt x="78" y="497"/>
                      <a:pt x="78" y="497"/>
                      <a:pt x="78" y="497"/>
                    </a:cubicBezTo>
                    <a:cubicBezTo>
                      <a:pt x="78" y="497"/>
                      <a:pt x="78" y="493"/>
                      <a:pt x="77" y="490"/>
                    </a:cubicBezTo>
                    <a:cubicBezTo>
                      <a:pt x="66" y="452"/>
                      <a:pt x="66" y="452"/>
                      <a:pt x="66" y="452"/>
                    </a:cubicBezTo>
                    <a:cubicBezTo>
                      <a:pt x="66" y="452"/>
                      <a:pt x="67" y="447"/>
                      <a:pt x="65" y="444"/>
                    </a:cubicBezTo>
                    <a:cubicBezTo>
                      <a:pt x="58" y="403"/>
                      <a:pt x="58" y="403"/>
                      <a:pt x="58" y="403"/>
                    </a:cubicBezTo>
                    <a:cubicBezTo>
                      <a:pt x="58" y="403"/>
                      <a:pt x="60" y="400"/>
                      <a:pt x="58" y="395"/>
                    </a:cubicBezTo>
                    <a:cubicBezTo>
                      <a:pt x="54" y="348"/>
                      <a:pt x="54" y="348"/>
                      <a:pt x="54" y="348"/>
                    </a:cubicBezTo>
                    <a:cubicBezTo>
                      <a:pt x="54" y="348"/>
                      <a:pt x="58" y="344"/>
                      <a:pt x="55" y="337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5" y="293"/>
                      <a:pt x="58" y="290"/>
                      <a:pt x="56" y="286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63" y="245"/>
                      <a:pt x="65" y="243"/>
                      <a:pt x="64" y="237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3" y="202"/>
                      <a:pt x="77" y="199"/>
                      <a:pt x="75" y="195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8" y="167"/>
                      <a:pt x="94" y="165"/>
                      <a:pt x="94" y="160"/>
                    </a:cubicBezTo>
                    <a:cubicBezTo>
                      <a:pt x="103" y="140"/>
                      <a:pt x="103" y="140"/>
                      <a:pt x="103" y="140"/>
                    </a:cubicBezTo>
                    <a:cubicBezTo>
                      <a:pt x="103" y="140"/>
                      <a:pt x="107" y="140"/>
                      <a:pt x="107" y="135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0" y="114"/>
                      <a:pt x="125" y="112"/>
                      <a:pt x="125" y="108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37" y="90"/>
                      <a:pt x="141" y="89"/>
                      <a:pt x="141" y="86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8" y="69"/>
                      <a:pt x="154" y="67"/>
                      <a:pt x="154" y="63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9" y="41"/>
                      <a:pt x="161" y="39"/>
                      <a:pt x="160" y="35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2" y="15"/>
                      <a:pt x="163" y="15"/>
                      <a:pt x="164" y="10"/>
                    </a:cubicBezTo>
                    <a:cubicBezTo>
                      <a:pt x="164" y="10"/>
                      <a:pt x="161" y="1"/>
                      <a:pt x="129" y="0"/>
                    </a:cubicBez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0" name="Freeform 432"/>
              <p:cNvSpPr>
                <a:spLocks/>
              </p:cNvSpPr>
              <p:nvPr/>
            </p:nvSpPr>
            <p:spPr bwMode="auto">
              <a:xfrm>
                <a:off x="982" y="1864"/>
                <a:ext cx="207" cy="328"/>
              </a:xfrm>
              <a:custGeom>
                <a:avLst/>
                <a:gdLst>
                  <a:gd name="T0" fmla="*/ 97 w 160"/>
                  <a:gd name="T1" fmla="*/ 0 h 253"/>
                  <a:gd name="T2" fmla="*/ 72 w 160"/>
                  <a:gd name="T3" fmla="*/ 9 h 253"/>
                  <a:gd name="T4" fmla="*/ 60 w 160"/>
                  <a:gd name="T5" fmla="*/ 31 h 253"/>
                  <a:gd name="T6" fmla="*/ 48 w 160"/>
                  <a:gd name="T7" fmla="*/ 52 h 253"/>
                  <a:gd name="T8" fmla="*/ 37 w 160"/>
                  <a:gd name="T9" fmla="*/ 70 h 253"/>
                  <a:gd name="T10" fmla="*/ 23 w 160"/>
                  <a:gd name="T11" fmla="*/ 100 h 253"/>
                  <a:gd name="T12" fmla="*/ 16 w 160"/>
                  <a:gd name="T13" fmla="*/ 124 h 253"/>
                  <a:gd name="T14" fmla="*/ 10 w 160"/>
                  <a:gd name="T15" fmla="*/ 147 h 253"/>
                  <a:gd name="T16" fmla="*/ 5 w 160"/>
                  <a:gd name="T17" fmla="*/ 172 h 253"/>
                  <a:gd name="T18" fmla="*/ 10 w 160"/>
                  <a:gd name="T19" fmla="*/ 200 h 253"/>
                  <a:gd name="T20" fmla="*/ 26 w 160"/>
                  <a:gd name="T21" fmla="*/ 232 h 253"/>
                  <a:gd name="T22" fmla="*/ 43 w 160"/>
                  <a:gd name="T23" fmla="*/ 251 h 253"/>
                  <a:gd name="T24" fmla="*/ 37 w 160"/>
                  <a:gd name="T25" fmla="*/ 230 h 253"/>
                  <a:gd name="T26" fmla="*/ 35 w 160"/>
                  <a:gd name="T27" fmla="*/ 196 h 253"/>
                  <a:gd name="T28" fmla="*/ 48 w 160"/>
                  <a:gd name="T29" fmla="*/ 157 h 253"/>
                  <a:gd name="T30" fmla="*/ 67 w 160"/>
                  <a:gd name="T31" fmla="*/ 132 h 253"/>
                  <a:gd name="T32" fmla="*/ 143 w 160"/>
                  <a:gd name="T33" fmla="*/ 46 h 253"/>
                  <a:gd name="T34" fmla="*/ 155 w 160"/>
                  <a:gd name="T35" fmla="*/ 33 h 253"/>
                  <a:gd name="T36" fmla="*/ 97 w 160"/>
                  <a:gd name="T3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53">
                    <a:moveTo>
                      <a:pt x="97" y="0"/>
                    </a:moveTo>
                    <a:cubicBezTo>
                      <a:pt x="97" y="0"/>
                      <a:pt x="75" y="1"/>
                      <a:pt x="72" y="9"/>
                    </a:cubicBezTo>
                    <a:cubicBezTo>
                      <a:pt x="70" y="17"/>
                      <a:pt x="65" y="27"/>
                      <a:pt x="60" y="31"/>
                    </a:cubicBezTo>
                    <a:cubicBezTo>
                      <a:pt x="54" y="35"/>
                      <a:pt x="48" y="45"/>
                      <a:pt x="48" y="52"/>
                    </a:cubicBezTo>
                    <a:cubicBezTo>
                      <a:pt x="48" y="59"/>
                      <a:pt x="45" y="67"/>
                      <a:pt x="37" y="70"/>
                    </a:cubicBezTo>
                    <a:cubicBezTo>
                      <a:pt x="30" y="74"/>
                      <a:pt x="22" y="90"/>
                      <a:pt x="23" y="100"/>
                    </a:cubicBezTo>
                    <a:cubicBezTo>
                      <a:pt x="24" y="109"/>
                      <a:pt x="20" y="121"/>
                      <a:pt x="16" y="124"/>
                    </a:cubicBezTo>
                    <a:cubicBezTo>
                      <a:pt x="12" y="128"/>
                      <a:pt x="8" y="138"/>
                      <a:pt x="10" y="147"/>
                    </a:cubicBezTo>
                    <a:cubicBezTo>
                      <a:pt x="11" y="157"/>
                      <a:pt x="10" y="166"/>
                      <a:pt x="5" y="172"/>
                    </a:cubicBezTo>
                    <a:cubicBezTo>
                      <a:pt x="0" y="178"/>
                      <a:pt x="5" y="194"/>
                      <a:pt x="10" y="200"/>
                    </a:cubicBezTo>
                    <a:cubicBezTo>
                      <a:pt x="15" y="206"/>
                      <a:pt x="17" y="230"/>
                      <a:pt x="26" y="232"/>
                    </a:cubicBezTo>
                    <a:cubicBezTo>
                      <a:pt x="28" y="233"/>
                      <a:pt x="38" y="253"/>
                      <a:pt x="43" y="251"/>
                    </a:cubicBezTo>
                    <a:cubicBezTo>
                      <a:pt x="47" y="250"/>
                      <a:pt x="39" y="231"/>
                      <a:pt x="37" y="230"/>
                    </a:cubicBezTo>
                    <a:cubicBezTo>
                      <a:pt x="35" y="229"/>
                      <a:pt x="33" y="203"/>
                      <a:pt x="35" y="196"/>
                    </a:cubicBezTo>
                    <a:cubicBezTo>
                      <a:pt x="36" y="190"/>
                      <a:pt x="42" y="162"/>
                      <a:pt x="48" y="157"/>
                    </a:cubicBezTo>
                    <a:cubicBezTo>
                      <a:pt x="55" y="153"/>
                      <a:pt x="62" y="133"/>
                      <a:pt x="67" y="132"/>
                    </a:cubicBezTo>
                    <a:cubicBezTo>
                      <a:pt x="72" y="131"/>
                      <a:pt x="142" y="53"/>
                      <a:pt x="143" y="46"/>
                    </a:cubicBezTo>
                    <a:cubicBezTo>
                      <a:pt x="144" y="39"/>
                      <a:pt x="149" y="33"/>
                      <a:pt x="155" y="33"/>
                    </a:cubicBezTo>
                    <a:cubicBezTo>
                      <a:pt x="160" y="33"/>
                      <a:pt x="112" y="10"/>
                      <a:pt x="97" y="0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1" name="Freeform 433"/>
              <p:cNvSpPr>
                <a:spLocks/>
              </p:cNvSpPr>
              <p:nvPr/>
            </p:nvSpPr>
            <p:spPr bwMode="auto">
              <a:xfrm>
                <a:off x="1197" y="533"/>
                <a:ext cx="93" cy="41"/>
              </a:xfrm>
              <a:custGeom>
                <a:avLst/>
                <a:gdLst>
                  <a:gd name="T0" fmla="*/ 31 w 72"/>
                  <a:gd name="T1" fmla="*/ 8 h 32"/>
                  <a:gd name="T2" fmla="*/ 12 w 72"/>
                  <a:gd name="T3" fmla="*/ 14 h 32"/>
                  <a:gd name="T4" fmla="*/ 2 w 72"/>
                  <a:gd name="T5" fmla="*/ 23 h 32"/>
                  <a:gd name="T6" fmla="*/ 15 w 72"/>
                  <a:gd name="T7" fmla="*/ 23 h 32"/>
                  <a:gd name="T8" fmla="*/ 33 w 72"/>
                  <a:gd name="T9" fmla="*/ 15 h 32"/>
                  <a:gd name="T10" fmla="*/ 34 w 72"/>
                  <a:gd name="T11" fmla="*/ 19 h 32"/>
                  <a:gd name="T12" fmla="*/ 40 w 72"/>
                  <a:gd name="T13" fmla="*/ 22 h 32"/>
                  <a:gd name="T14" fmla="*/ 68 w 72"/>
                  <a:gd name="T15" fmla="*/ 29 h 32"/>
                  <a:gd name="T16" fmla="*/ 71 w 72"/>
                  <a:gd name="T17" fmla="*/ 24 h 32"/>
                  <a:gd name="T18" fmla="*/ 63 w 72"/>
                  <a:gd name="T19" fmla="*/ 9 h 32"/>
                  <a:gd name="T20" fmla="*/ 51 w 72"/>
                  <a:gd name="T21" fmla="*/ 4 h 32"/>
                  <a:gd name="T22" fmla="*/ 30 w 72"/>
                  <a:gd name="T23" fmla="*/ 3 h 32"/>
                  <a:gd name="T24" fmla="*/ 31 w 72"/>
                  <a:gd name="T2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32">
                    <a:moveTo>
                      <a:pt x="31" y="8"/>
                    </a:moveTo>
                    <a:cubicBezTo>
                      <a:pt x="31" y="8"/>
                      <a:pt x="15" y="14"/>
                      <a:pt x="12" y="14"/>
                    </a:cubicBezTo>
                    <a:cubicBezTo>
                      <a:pt x="8" y="15"/>
                      <a:pt x="0" y="19"/>
                      <a:pt x="2" y="23"/>
                    </a:cubicBezTo>
                    <a:cubicBezTo>
                      <a:pt x="4" y="27"/>
                      <a:pt x="12" y="24"/>
                      <a:pt x="15" y="23"/>
                    </a:cubicBezTo>
                    <a:cubicBezTo>
                      <a:pt x="17" y="22"/>
                      <a:pt x="30" y="15"/>
                      <a:pt x="33" y="15"/>
                    </a:cubicBezTo>
                    <a:cubicBezTo>
                      <a:pt x="33" y="15"/>
                      <a:pt x="35" y="17"/>
                      <a:pt x="34" y="19"/>
                    </a:cubicBezTo>
                    <a:cubicBezTo>
                      <a:pt x="33" y="21"/>
                      <a:pt x="36" y="22"/>
                      <a:pt x="40" y="22"/>
                    </a:cubicBezTo>
                    <a:cubicBezTo>
                      <a:pt x="44" y="22"/>
                      <a:pt x="66" y="27"/>
                      <a:pt x="68" y="29"/>
                    </a:cubicBezTo>
                    <a:cubicBezTo>
                      <a:pt x="71" y="32"/>
                      <a:pt x="72" y="26"/>
                      <a:pt x="71" y="24"/>
                    </a:cubicBezTo>
                    <a:cubicBezTo>
                      <a:pt x="69" y="23"/>
                      <a:pt x="63" y="11"/>
                      <a:pt x="63" y="9"/>
                    </a:cubicBezTo>
                    <a:cubicBezTo>
                      <a:pt x="62" y="7"/>
                      <a:pt x="54" y="5"/>
                      <a:pt x="51" y="4"/>
                    </a:cubicBezTo>
                    <a:cubicBezTo>
                      <a:pt x="49" y="3"/>
                      <a:pt x="29" y="0"/>
                      <a:pt x="30" y="3"/>
                    </a:cubicBezTo>
                    <a:cubicBezTo>
                      <a:pt x="31" y="5"/>
                      <a:pt x="31" y="8"/>
                      <a:pt x="31" y="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2" name="Freeform 434"/>
              <p:cNvSpPr>
                <a:spLocks/>
              </p:cNvSpPr>
              <p:nvPr/>
            </p:nvSpPr>
            <p:spPr bwMode="auto">
              <a:xfrm>
                <a:off x="1184" y="564"/>
                <a:ext cx="103" cy="41"/>
              </a:xfrm>
              <a:custGeom>
                <a:avLst/>
                <a:gdLst>
                  <a:gd name="T0" fmla="*/ 45 w 79"/>
                  <a:gd name="T1" fmla="*/ 5 h 32"/>
                  <a:gd name="T2" fmla="*/ 18 w 79"/>
                  <a:gd name="T3" fmla="*/ 14 h 32"/>
                  <a:gd name="T4" fmla="*/ 0 w 79"/>
                  <a:gd name="T5" fmla="*/ 22 h 32"/>
                  <a:gd name="T6" fmla="*/ 10 w 79"/>
                  <a:gd name="T7" fmla="*/ 27 h 32"/>
                  <a:gd name="T8" fmla="*/ 29 w 79"/>
                  <a:gd name="T9" fmla="*/ 20 h 32"/>
                  <a:gd name="T10" fmla="*/ 42 w 79"/>
                  <a:gd name="T11" fmla="*/ 16 h 32"/>
                  <a:gd name="T12" fmla="*/ 40 w 79"/>
                  <a:gd name="T13" fmla="*/ 23 h 32"/>
                  <a:gd name="T14" fmla="*/ 53 w 79"/>
                  <a:gd name="T15" fmla="*/ 23 h 32"/>
                  <a:gd name="T16" fmla="*/ 68 w 79"/>
                  <a:gd name="T17" fmla="*/ 28 h 32"/>
                  <a:gd name="T18" fmla="*/ 77 w 79"/>
                  <a:gd name="T19" fmla="*/ 25 h 32"/>
                  <a:gd name="T20" fmla="*/ 72 w 79"/>
                  <a:gd name="T21" fmla="*/ 6 h 32"/>
                  <a:gd name="T22" fmla="*/ 45 w 79"/>
                  <a:gd name="T23" fmla="*/ 2 h 32"/>
                  <a:gd name="T24" fmla="*/ 45 w 79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32">
                    <a:moveTo>
                      <a:pt x="45" y="5"/>
                    </a:moveTo>
                    <a:cubicBezTo>
                      <a:pt x="45" y="5"/>
                      <a:pt x="22" y="14"/>
                      <a:pt x="18" y="14"/>
                    </a:cubicBezTo>
                    <a:cubicBezTo>
                      <a:pt x="14" y="15"/>
                      <a:pt x="0" y="18"/>
                      <a:pt x="0" y="22"/>
                    </a:cubicBezTo>
                    <a:cubicBezTo>
                      <a:pt x="0" y="27"/>
                      <a:pt x="1" y="29"/>
                      <a:pt x="10" y="27"/>
                    </a:cubicBezTo>
                    <a:cubicBezTo>
                      <a:pt x="18" y="25"/>
                      <a:pt x="26" y="22"/>
                      <a:pt x="29" y="20"/>
                    </a:cubicBezTo>
                    <a:cubicBezTo>
                      <a:pt x="32" y="18"/>
                      <a:pt x="42" y="16"/>
                      <a:pt x="42" y="16"/>
                    </a:cubicBezTo>
                    <a:cubicBezTo>
                      <a:pt x="42" y="16"/>
                      <a:pt x="39" y="21"/>
                      <a:pt x="40" y="23"/>
                    </a:cubicBezTo>
                    <a:cubicBezTo>
                      <a:pt x="42" y="24"/>
                      <a:pt x="49" y="22"/>
                      <a:pt x="53" y="23"/>
                    </a:cubicBezTo>
                    <a:cubicBezTo>
                      <a:pt x="57" y="24"/>
                      <a:pt x="64" y="25"/>
                      <a:pt x="68" y="28"/>
                    </a:cubicBezTo>
                    <a:cubicBezTo>
                      <a:pt x="73" y="32"/>
                      <a:pt x="77" y="31"/>
                      <a:pt x="77" y="25"/>
                    </a:cubicBezTo>
                    <a:cubicBezTo>
                      <a:pt x="77" y="19"/>
                      <a:pt x="79" y="8"/>
                      <a:pt x="72" y="6"/>
                    </a:cubicBezTo>
                    <a:cubicBezTo>
                      <a:pt x="65" y="3"/>
                      <a:pt x="46" y="0"/>
                      <a:pt x="45" y="2"/>
                    </a:cubicBezTo>
                    <a:cubicBezTo>
                      <a:pt x="45" y="4"/>
                      <a:pt x="45" y="5"/>
                      <a:pt x="45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3" name="Freeform 435"/>
              <p:cNvSpPr>
                <a:spLocks/>
              </p:cNvSpPr>
              <p:nvPr/>
            </p:nvSpPr>
            <p:spPr bwMode="auto">
              <a:xfrm>
                <a:off x="1179" y="596"/>
                <a:ext cx="104" cy="49"/>
              </a:xfrm>
              <a:custGeom>
                <a:avLst/>
                <a:gdLst>
                  <a:gd name="T0" fmla="*/ 39 w 80"/>
                  <a:gd name="T1" fmla="*/ 5 h 38"/>
                  <a:gd name="T2" fmla="*/ 17 w 80"/>
                  <a:gd name="T3" fmla="*/ 7 h 38"/>
                  <a:gd name="T4" fmla="*/ 1 w 80"/>
                  <a:gd name="T5" fmla="*/ 14 h 38"/>
                  <a:gd name="T6" fmla="*/ 6 w 80"/>
                  <a:gd name="T7" fmla="*/ 18 h 38"/>
                  <a:gd name="T8" fmla="*/ 20 w 80"/>
                  <a:gd name="T9" fmla="*/ 15 h 38"/>
                  <a:gd name="T10" fmla="*/ 40 w 80"/>
                  <a:gd name="T11" fmla="*/ 12 h 38"/>
                  <a:gd name="T12" fmla="*/ 39 w 80"/>
                  <a:gd name="T13" fmla="*/ 17 h 38"/>
                  <a:gd name="T14" fmla="*/ 41 w 80"/>
                  <a:gd name="T15" fmla="*/ 20 h 38"/>
                  <a:gd name="T16" fmla="*/ 70 w 80"/>
                  <a:gd name="T17" fmla="*/ 33 h 38"/>
                  <a:gd name="T18" fmla="*/ 75 w 80"/>
                  <a:gd name="T19" fmla="*/ 31 h 38"/>
                  <a:gd name="T20" fmla="*/ 79 w 80"/>
                  <a:gd name="T21" fmla="*/ 17 h 38"/>
                  <a:gd name="T22" fmla="*/ 75 w 80"/>
                  <a:gd name="T23" fmla="*/ 10 h 38"/>
                  <a:gd name="T24" fmla="*/ 46 w 80"/>
                  <a:gd name="T25" fmla="*/ 0 h 38"/>
                  <a:gd name="T26" fmla="*/ 39 w 80"/>
                  <a:gd name="T27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8">
                    <a:moveTo>
                      <a:pt x="39" y="5"/>
                    </a:moveTo>
                    <a:cubicBezTo>
                      <a:pt x="39" y="5"/>
                      <a:pt x="20" y="7"/>
                      <a:pt x="17" y="7"/>
                    </a:cubicBezTo>
                    <a:cubicBezTo>
                      <a:pt x="14" y="7"/>
                      <a:pt x="0" y="8"/>
                      <a:pt x="1" y="14"/>
                    </a:cubicBezTo>
                    <a:cubicBezTo>
                      <a:pt x="1" y="19"/>
                      <a:pt x="3" y="18"/>
                      <a:pt x="6" y="18"/>
                    </a:cubicBezTo>
                    <a:cubicBezTo>
                      <a:pt x="9" y="19"/>
                      <a:pt x="17" y="16"/>
                      <a:pt x="20" y="15"/>
                    </a:cubicBezTo>
                    <a:cubicBezTo>
                      <a:pt x="22" y="15"/>
                      <a:pt x="38" y="11"/>
                      <a:pt x="40" y="12"/>
                    </a:cubicBezTo>
                    <a:cubicBezTo>
                      <a:pt x="42" y="13"/>
                      <a:pt x="39" y="17"/>
                      <a:pt x="39" y="17"/>
                    </a:cubicBezTo>
                    <a:cubicBezTo>
                      <a:pt x="39" y="17"/>
                      <a:pt x="38" y="19"/>
                      <a:pt x="41" y="20"/>
                    </a:cubicBezTo>
                    <a:cubicBezTo>
                      <a:pt x="44" y="20"/>
                      <a:pt x="67" y="28"/>
                      <a:pt x="70" y="33"/>
                    </a:cubicBezTo>
                    <a:cubicBezTo>
                      <a:pt x="73" y="38"/>
                      <a:pt x="73" y="34"/>
                      <a:pt x="75" y="31"/>
                    </a:cubicBezTo>
                    <a:cubicBezTo>
                      <a:pt x="77" y="29"/>
                      <a:pt x="78" y="20"/>
                      <a:pt x="79" y="17"/>
                    </a:cubicBezTo>
                    <a:cubicBezTo>
                      <a:pt x="80" y="16"/>
                      <a:pt x="78" y="13"/>
                      <a:pt x="75" y="10"/>
                    </a:cubicBezTo>
                    <a:cubicBezTo>
                      <a:pt x="73" y="8"/>
                      <a:pt x="48" y="0"/>
                      <a:pt x="46" y="0"/>
                    </a:cubicBezTo>
                    <a:cubicBezTo>
                      <a:pt x="43" y="1"/>
                      <a:pt x="42" y="4"/>
                      <a:pt x="39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4" name="Freeform 436"/>
              <p:cNvSpPr>
                <a:spLocks/>
              </p:cNvSpPr>
              <p:nvPr/>
            </p:nvSpPr>
            <p:spPr bwMode="auto">
              <a:xfrm>
                <a:off x="1167" y="621"/>
                <a:ext cx="100" cy="52"/>
              </a:xfrm>
              <a:custGeom>
                <a:avLst/>
                <a:gdLst>
                  <a:gd name="T0" fmla="*/ 40 w 77"/>
                  <a:gd name="T1" fmla="*/ 4 h 40"/>
                  <a:gd name="T2" fmla="*/ 12 w 77"/>
                  <a:gd name="T3" fmla="*/ 5 h 40"/>
                  <a:gd name="T4" fmla="*/ 1 w 77"/>
                  <a:gd name="T5" fmla="*/ 12 h 40"/>
                  <a:gd name="T6" fmla="*/ 15 w 77"/>
                  <a:gd name="T7" fmla="*/ 13 h 40"/>
                  <a:gd name="T8" fmla="*/ 38 w 77"/>
                  <a:gd name="T9" fmla="*/ 12 h 40"/>
                  <a:gd name="T10" fmla="*/ 37 w 77"/>
                  <a:gd name="T11" fmla="*/ 15 h 40"/>
                  <a:gd name="T12" fmla="*/ 42 w 77"/>
                  <a:gd name="T13" fmla="*/ 18 h 40"/>
                  <a:gd name="T14" fmla="*/ 67 w 77"/>
                  <a:gd name="T15" fmla="*/ 36 h 40"/>
                  <a:gd name="T16" fmla="*/ 73 w 77"/>
                  <a:gd name="T17" fmla="*/ 34 h 40"/>
                  <a:gd name="T18" fmla="*/ 74 w 77"/>
                  <a:gd name="T19" fmla="*/ 20 h 40"/>
                  <a:gd name="T20" fmla="*/ 45 w 77"/>
                  <a:gd name="T21" fmla="*/ 2 h 40"/>
                  <a:gd name="T22" fmla="*/ 40 w 77"/>
                  <a:gd name="T23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0">
                    <a:moveTo>
                      <a:pt x="40" y="4"/>
                    </a:moveTo>
                    <a:cubicBezTo>
                      <a:pt x="40" y="4"/>
                      <a:pt x="18" y="4"/>
                      <a:pt x="12" y="5"/>
                    </a:cubicBezTo>
                    <a:cubicBezTo>
                      <a:pt x="7" y="6"/>
                      <a:pt x="0" y="7"/>
                      <a:pt x="1" y="12"/>
                    </a:cubicBezTo>
                    <a:cubicBezTo>
                      <a:pt x="2" y="17"/>
                      <a:pt x="12" y="13"/>
                      <a:pt x="15" y="13"/>
                    </a:cubicBezTo>
                    <a:cubicBezTo>
                      <a:pt x="18" y="13"/>
                      <a:pt x="38" y="12"/>
                      <a:pt x="38" y="12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6"/>
                      <a:pt x="42" y="18"/>
                    </a:cubicBezTo>
                    <a:cubicBezTo>
                      <a:pt x="47" y="21"/>
                      <a:pt x="65" y="32"/>
                      <a:pt x="67" y="36"/>
                    </a:cubicBezTo>
                    <a:cubicBezTo>
                      <a:pt x="70" y="40"/>
                      <a:pt x="73" y="37"/>
                      <a:pt x="73" y="34"/>
                    </a:cubicBezTo>
                    <a:cubicBezTo>
                      <a:pt x="72" y="31"/>
                      <a:pt x="77" y="23"/>
                      <a:pt x="74" y="20"/>
                    </a:cubicBezTo>
                    <a:cubicBezTo>
                      <a:pt x="70" y="16"/>
                      <a:pt x="46" y="0"/>
                      <a:pt x="45" y="2"/>
                    </a:cubicBezTo>
                    <a:cubicBezTo>
                      <a:pt x="44" y="3"/>
                      <a:pt x="42" y="5"/>
                      <a:pt x="40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5" name="Freeform 437"/>
              <p:cNvSpPr>
                <a:spLocks/>
              </p:cNvSpPr>
              <p:nvPr/>
            </p:nvSpPr>
            <p:spPr bwMode="auto">
              <a:xfrm>
                <a:off x="1148" y="645"/>
                <a:ext cx="103" cy="56"/>
              </a:xfrm>
              <a:custGeom>
                <a:avLst/>
                <a:gdLst>
                  <a:gd name="T0" fmla="*/ 46 w 80"/>
                  <a:gd name="T1" fmla="*/ 5 h 43"/>
                  <a:gd name="T2" fmla="*/ 20 w 80"/>
                  <a:gd name="T3" fmla="*/ 4 h 43"/>
                  <a:gd name="T4" fmla="*/ 6 w 80"/>
                  <a:gd name="T5" fmla="*/ 6 h 43"/>
                  <a:gd name="T6" fmla="*/ 8 w 80"/>
                  <a:gd name="T7" fmla="*/ 17 h 43"/>
                  <a:gd name="T8" fmla="*/ 31 w 80"/>
                  <a:gd name="T9" fmla="*/ 13 h 43"/>
                  <a:gd name="T10" fmla="*/ 44 w 80"/>
                  <a:gd name="T11" fmla="*/ 14 h 43"/>
                  <a:gd name="T12" fmla="*/ 42 w 80"/>
                  <a:gd name="T13" fmla="*/ 17 h 43"/>
                  <a:gd name="T14" fmla="*/ 44 w 80"/>
                  <a:gd name="T15" fmla="*/ 23 h 43"/>
                  <a:gd name="T16" fmla="*/ 67 w 80"/>
                  <a:gd name="T17" fmla="*/ 41 h 43"/>
                  <a:gd name="T18" fmla="*/ 73 w 80"/>
                  <a:gd name="T19" fmla="*/ 39 h 43"/>
                  <a:gd name="T20" fmla="*/ 79 w 80"/>
                  <a:gd name="T21" fmla="*/ 25 h 43"/>
                  <a:gd name="T22" fmla="*/ 77 w 80"/>
                  <a:gd name="T23" fmla="*/ 18 h 43"/>
                  <a:gd name="T24" fmla="*/ 54 w 80"/>
                  <a:gd name="T25" fmla="*/ 4 h 43"/>
                  <a:gd name="T26" fmla="*/ 48 w 80"/>
                  <a:gd name="T27" fmla="*/ 2 h 43"/>
                  <a:gd name="T28" fmla="*/ 46 w 80"/>
                  <a:gd name="T2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43">
                    <a:moveTo>
                      <a:pt x="46" y="5"/>
                    </a:moveTo>
                    <a:cubicBezTo>
                      <a:pt x="46" y="5"/>
                      <a:pt x="22" y="4"/>
                      <a:pt x="20" y="4"/>
                    </a:cubicBezTo>
                    <a:cubicBezTo>
                      <a:pt x="18" y="4"/>
                      <a:pt x="7" y="2"/>
                      <a:pt x="6" y="6"/>
                    </a:cubicBezTo>
                    <a:cubicBezTo>
                      <a:pt x="4" y="10"/>
                      <a:pt x="0" y="20"/>
                      <a:pt x="8" y="17"/>
                    </a:cubicBezTo>
                    <a:cubicBezTo>
                      <a:pt x="17" y="14"/>
                      <a:pt x="28" y="12"/>
                      <a:pt x="31" y="13"/>
                    </a:cubicBezTo>
                    <a:cubicBezTo>
                      <a:pt x="33" y="13"/>
                      <a:pt x="43" y="12"/>
                      <a:pt x="44" y="14"/>
                    </a:cubicBezTo>
                    <a:cubicBezTo>
                      <a:pt x="44" y="14"/>
                      <a:pt x="43" y="16"/>
                      <a:pt x="42" y="17"/>
                    </a:cubicBezTo>
                    <a:cubicBezTo>
                      <a:pt x="41" y="18"/>
                      <a:pt x="42" y="22"/>
                      <a:pt x="44" y="23"/>
                    </a:cubicBezTo>
                    <a:cubicBezTo>
                      <a:pt x="46" y="24"/>
                      <a:pt x="66" y="38"/>
                      <a:pt x="67" y="41"/>
                    </a:cubicBezTo>
                    <a:cubicBezTo>
                      <a:pt x="68" y="43"/>
                      <a:pt x="72" y="41"/>
                      <a:pt x="73" y="39"/>
                    </a:cubicBezTo>
                    <a:cubicBezTo>
                      <a:pt x="75" y="36"/>
                      <a:pt x="78" y="25"/>
                      <a:pt x="79" y="25"/>
                    </a:cubicBezTo>
                    <a:cubicBezTo>
                      <a:pt x="80" y="25"/>
                      <a:pt x="79" y="20"/>
                      <a:pt x="77" y="18"/>
                    </a:cubicBezTo>
                    <a:cubicBezTo>
                      <a:pt x="74" y="17"/>
                      <a:pt x="55" y="5"/>
                      <a:pt x="54" y="4"/>
                    </a:cubicBezTo>
                    <a:cubicBezTo>
                      <a:pt x="53" y="3"/>
                      <a:pt x="48" y="0"/>
                      <a:pt x="48" y="2"/>
                    </a:cubicBezTo>
                    <a:cubicBezTo>
                      <a:pt x="48" y="4"/>
                      <a:pt x="46" y="5"/>
                      <a:pt x="46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6" name="Freeform 438"/>
              <p:cNvSpPr>
                <a:spLocks/>
              </p:cNvSpPr>
              <p:nvPr/>
            </p:nvSpPr>
            <p:spPr bwMode="auto">
              <a:xfrm>
                <a:off x="1123" y="673"/>
                <a:ext cx="108" cy="63"/>
              </a:xfrm>
              <a:custGeom>
                <a:avLst/>
                <a:gdLst>
                  <a:gd name="T0" fmla="*/ 51 w 83"/>
                  <a:gd name="T1" fmla="*/ 6 h 49"/>
                  <a:gd name="T2" fmla="*/ 21 w 83"/>
                  <a:gd name="T3" fmla="*/ 7 h 49"/>
                  <a:gd name="T4" fmla="*/ 8 w 83"/>
                  <a:gd name="T5" fmla="*/ 10 h 49"/>
                  <a:gd name="T6" fmla="*/ 5 w 83"/>
                  <a:gd name="T7" fmla="*/ 23 h 49"/>
                  <a:gd name="T8" fmla="*/ 46 w 83"/>
                  <a:gd name="T9" fmla="*/ 20 h 49"/>
                  <a:gd name="T10" fmla="*/ 44 w 83"/>
                  <a:gd name="T11" fmla="*/ 23 h 49"/>
                  <a:gd name="T12" fmla="*/ 47 w 83"/>
                  <a:gd name="T13" fmla="*/ 27 h 49"/>
                  <a:gd name="T14" fmla="*/ 65 w 83"/>
                  <a:gd name="T15" fmla="*/ 43 h 49"/>
                  <a:gd name="T16" fmla="*/ 71 w 83"/>
                  <a:gd name="T17" fmla="*/ 46 h 49"/>
                  <a:gd name="T18" fmla="*/ 82 w 83"/>
                  <a:gd name="T19" fmla="*/ 26 h 49"/>
                  <a:gd name="T20" fmla="*/ 60 w 83"/>
                  <a:gd name="T21" fmla="*/ 5 h 49"/>
                  <a:gd name="T22" fmla="*/ 54 w 83"/>
                  <a:gd name="T23" fmla="*/ 4 h 49"/>
                  <a:gd name="T24" fmla="*/ 51 w 83"/>
                  <a:gd name="T2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49">
                    <a:moveTo>
                      <a:pt x="51" y="6"/>
                    </a:moveTo>
                    <a:cubicBezTo>
                      <a:pt x="51" y="6"/>
                      <a:pt x="26" y="6"/>
                      <a:pt x="21" y="7"/>
                    </a:cubicBezTo>
                    <a:cubicBezTo>
                      <a:pt x="16" y="8"/>
                      <a:pt x="10" y="6"/>
                      <a:pt x="8" y="10"/>
                    </a:cubicBezTo>
                    <a:cubicBezTo>
                      <a:pt x="6" y="14"/>
                      <a:pt x="0" y="23"/>
                      <a:pt x="5" y="23"/>
                    </a:cubicBezTo>
                    <a:cubicBezTo>
                      <a:pt x="10" y="23"/>
                      <a:pt x="40" y="18"/>
                      <a:pt x="46" y="20"/>
                    </a:cubicBezTo>
                    <a:cubicBezTo>
                      <a:pt x="46" y="20"/>
                      <a:pt x="45" y="23"/>
                      <a:pt x="44" y="23"/>
                    </a:cubicBezTo>
                    <a:cubicBezTo>
                      <a:pt x="43" y="23"/>
                      <a:pt x="45" y="26"/>
                      <a:pt x="47" y="27"/>
                    </a:cubicBezTo>
                    <a:cubicBezTo>
                      <a:pt x="49" y="28"/>
                      <a:pt x="62" y="39"/>
                      <a:pt x="65" y="43"/>
                    </a:cubicBezTo>
                    <a:cubicBezTo>
                      <a:pt x="67" y="47"/>
                      <a:pt x="70" y="49"/>
                      <a:pt x="71" y="46"/>
                    </a:cubicBezTo>
                    <a:cubicBezTo>
                      <a:pt x="73" y="43"/>
                      <a:pt x="83" y="30"/>
                      <a:pt x="82" y="26"/>
                    </a:cubicBezTo>
                    <a:cubicBezTo>
                      <a:pt x="80" y="21"/>
                      <a:pt x="63" y="9"/>
                      <a:pt x="60" y="5"/>
                    </a:cubicBezTo>
                    <a:cubicBezTo>
                      <a:pt x="57" y="0"/>
                      <a:pt x="54" y="4"/>
                      <a:pt x="54" y="4"/>
                    </a:cubicBezTo>
                    <a:cubicBezTo>
                      <a:pt x="54" y="4"/>
                      <a:pt x="53" y="7"/>
                      <a:pt x="51" y="6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7" name="Freeform 439"/>
              <p:cNvSpPr>
                <a:spLocks/>
              </p:cNvSpPr>
              <p:nvPr/>
            </p:nvSpPr>
            <p:spPr bwMode="auto">
              <a:xfrm>
                <a:off x="1102" y="709"/>
                <a:ext cx="108" cy="58"/>
              </a:xfrm>
              <a:custGeom>
                <a:avLst/>
                <a:gdLst>
                  <a:gd name="T0" fmla="*/ 50 w 83"/>
                  <a:gd name="T1" fmla="*/ 5 h 45"/>
                  <a:gd name="T2" fmla="*/ 19 w 83"/>
                  <a:gd name="T3" fmla="*/ 10 h 45"/>
                  <a:gd name="T4" fmla="*/ 1 w 83"/>
                  <a:gd name="T5" fmla="*/ 16 h 45"/>
                  <a:gd name="T6" fmla="*/ 10 w 83"/>
                  <a:gd name="T7" fmla="*/ 25 h 45"/>
                  <a:gd name="T8" fmla="*/ 43 w 83"/>
                  <a:gd name="T9" fmla="*/ 18 h 45"/>
                  <a:gd name="T10" fmla="*/ 42 w 83"/>
                  <a:gd name="T11" fmla="*/ 22 h 45"/>
                  <a:gd name="T12" fmla="*/ 45 w 83"/>
                  <a:gd name="T13" fmla="*/ 25 h 45"/>
                  <a:gd name="T14" fmla="*/ 67 w 83"/>
                  <a:gd name="T15" fmla="*/ 42 h 45"/>
                  <a:gd name="T16" fmla="*/ 75 w 83"/>
                  <a:gd name="T17" fmla="*/ 42 h 45"/>
                  <a:gd name="T18" fmla="*/ 81 w 83"/>
                  <a:gd name="T19" fmla="*/ 24 h 45"/>
                  <a:gd name="T20" fmla="*/ 58 w 83"/>
                  <a:gd name="T21" fmla="*/ 5 h 45"/>
                  <a:gd name="T22" fmla="*/ 53 w 83"/>
                  <a:gd name="T23" fmla="*/ 2 h 45"/>
                  <a:gd name="T24" fmla="*/ 50 w 83"/>
                  <a:gd name="T2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45">
                    <a:moveTo>
                      <a:pt x="50" y="5"/>
                    </a:moveTo>
                    <a:cubicBezTo>
                      <a:pt x="50" y="5"/>
                      <a:pt x="24" y="11"/>
                      <a:pt x="19" y="10"/>
                    </a:cubicBezTo>
                    <a:cubicBezTo>
                      <a:pt x="14" y="10"/>
                      <a:pt x="2" y="12"/>
                      <a:pt x="1" y="16"/>
                    </a:cubicBezTo>
                    <a:cubicBezTo>
                      <a:pt x="0" y="21"/>
                      <a:pt x="0" y="27"/>
                      <a:pt x="10" y="25"/>
                    </a:cubicBezTo>
                    <a:cubicBezTo>
                      <a:pt x="20" y="23"/>
                      <a:pt x="38" y="17"/>
                      <a:pt x="43" y="18"/>
                    </a:cubicBezTo>
                    <a:cubicBezTo>
                      <a:pt x="43" y="18"/>
                      <a:pt x="43" y="21"/>
                      <a:pt x="42" y="22"/>
                    </a:cubicBezTo>
                    <a:cubicBezTo>
                      <a:pt x="41" y="23"/>
                      <a:pt x="42" y="24"/>
                      <a:pt x="45" y="25"/>
                    </a:cubicBezTo>
                    <a:cubicBezTo>
                      <a:pt x="49" y="26"/>
                      <a:pt x="66" y="39"/>
                      <a:pt x="67" y="42"/>
                    </a:cubicBezTo>
                    <a:cubicBezTo>
                      <a:pt x="69" y="45"/>
                      <a:pt x="74" y="44"/>
                      <a:pt x="75" y="42"/>
                    </a:cubicBezTo>
                    <a:cubicBezTo>
                      <a:pt x="75" y="39"/>
                      <a:pt x="83" y="29"/>
                      <a:pt x="81" y="24"/>
                    </a:cubicBezTo>
                    <a:cubicBezTo>
                      <a:pt x="80" y="20"/>
                      <a:pt x="60" y="8"/>
                      <a:pt x="58" y="5"/>
                    </a:cubicBezTo>
                    <a:cubicBezTo>
                      <a:pt x="56" y="2"/>
                      <a:pt x="55" y="0"/>
                      <a:pt x="53" y="2"/>
                    </a:cubicBezTo>
                    <a:cubicBezTo>
                      <a:pt x="52" y="3"/>
                      <a:pt x="51" y="5"/>
                      <a:pt x="50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8" name="Freeform 440"/>
              <p:cNvSpPr>
                <a:spLocks/>
              </p:cNvSpPr>
              <p:nvPr/>
            </p:nvSpPr>
            <p:spPr bwMode="auto">
              <a:xfrm>
                <a:off x="1074" y="741"/>
                <a:ext cx="117" cy="73"/>
              </a:xfrm>
              <a:custGeom>
                <a:avLst/>
                <a:gdLst>
                  <a:gd name="T0" fmla="*/ 39 w 90"/>
                  <a:gd name="T1" fmla="*/ 14 h 56"/>
                  <a:gd name="T2" fmla="*/ 12 w 90"/>
                  <a:gd name="T3" fmla="*/ 21 h 56"/>
                  <a:gd name="T4" fmla="*/ 1 w 90"/>
                  <a:gd name="T5" fmla="*/ 28 h 56"/>
                  <a:gd name="T6" fmla="*/ 12 w 90"/>
                  <a:gd name="T7" fmla="*/ 33 h 56"/>
                  <a:gd name="T8" fmla="*/ 39 w 90"/>
                  <a:gd name="T9" fmla="*/ 29 h 56"/>
                  <a:gd name="T10" fmla="*/ 39 w 90"/>
                  <a:gd name="T11" fmla="*/ 34 h 56"/>
                  <a:gd name="T12" fmla="*/ 44 w 90"/>
                  <a:gd name="T13" fmla="*/ 44 h 56"/>
                  <a:gd name="T14" fmla="*/ 73 w 90"/>
                  <a:gd name="T15" fmla="*/ 54 h 56"/>
                  <a:gd name="T16" fmla="*/ 80 w 90"/>
                  <a:gd name="T17" fmla="*/ 50 h 56"/>
                  <a:gd name="T18" fmla="*/ 86 w 90"/>
                  <a:gd name="T19" fmla="*/ 34 h 56"/>
                  <a:gd name="T20" fmla="*/ 86 w 90"/>
                  <a:gd name="T21" fmla="*/ 22 h 56"/>
                  <a:gd name="T22" fmla="*/ 62 w 90"/>
                  <a:gd name="T23" fmla="*/ 10 h 56"/>
                  <a:gd name="T24" fmla="*/ 56 w 90"/>
                  <a:gd name="T25" fmla="*/ 8 h 56"/>
                  <a:gd name="T26" fmla="*/ 44 w 90"/>
                  <a:gd name="T27" fmla="*/ 2 h 56"/>
                  <a:gd name="T28" fmla="*/ 39 w 90"/>
                  <a:gd name="T2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56">
                    <a:moveTo>
                      <a:pt x="39" y="14"/>
                    </a:moveTo>
                    <a:cubicBezTo>
                      <a:pt x="39" y="14"/>
                      <a:pt x="17" y="21"/>
                      <a:pt x="12" y="21"/>
                    </a:cubicBezTo>
                    <a:cubicBezTo>
                      <a:pt x="6" y="21"/>
                      <a:pt x="0" y="23"/>
                      <a:pt x="1" y="28"/>
                    </a:cubicBezTo>
                    <a:cubicBezTo>
                      <a:pt x="1" y="34"/>
                      <a:pt x="6" y="36"/>
                      <a:pt x="12" y="33"/>
                    </a:cubicBezTo>
                    <a:cubicBezTo>
                      <a:pt x="17" y="30"/>
                      <a:pt x="35" y="26"/>
                      <a:pt x="39" y="29"/>
                    </a:cubicBezTo>
                    <a:cubicBezTo>
                      <a:pt x="42" y="31"/>
                      <a:pt x="39" y="34"/>
                      <a:pt x="39" y="34"/>
                    </a:cubicBezTo>
                    <a:cubicBezTo>
                      <a:pt x="39" y="34"/>
                      <a:pt x="36" y="40"/>
                      <a:pt x="44" y="44"/>
                    </a:cubicBezTo>
                    <a:cubicBezTo>
                      <a:pt x="51" y="47"/>
                      <a:pt x="72" y="53"/>
                      <a:pt x="73" y="54"/>
                    </a:cubicBezTo>
                    <a:cubicBezTo>
                      <a:pt x="75" y="56"/>
                      <a:pt x="79" y="53"/>
                      <a:pt x="80" y="50"/>
                    </a:cubicBezTo>
                    <a:cubicBezTo>
                      <a:pt x="81" y="46"/>
                      <a:pt x="84" y="36"/>
                      <a:pt x="86" y="34"/>
                    </a:cubicBezTo>
                    <a:cubicBezTo>
                      <a:pt x="88" y="31"/>
                      <a:pt x="90" y="24"/>
                      <a:pt x="86" y="22"/>
                    </a:cubicBezTo>
                    <a:cubicBezTo>
                      <a:pt x="82" y="19"/>
                      <a:pt x="62" y="10"/>
                      <a:pt x="62" y="10"/>
                    </a:cubicBezTo>
                    <a:cubicBezTo>
                      <a:pt x="62" y="10"/>
                      <a:pt x="57" y="6"/>
                      <a:pt x="56" y="8"/>
                    </a:cubicBezTo>
                    <a:cubicBezTo>
                      <a:pt x="55" y="11"/>
                      <a:pt x="50" y="0"/>
                      <a:pt x="44" y="2"/>
                    </a:cubicBezTo>
                    <a:cubicBezTo>
                      <a:pt x="38" y="5"/>
                      <a:pt x="39" y="14"/>
                      <a:pt x="39" y="1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9" name="Freeform 441"/>
              <p:cNvSpPr>
                <a:spLocks/>
              </p:cNvSpPr>
              <p:nvPr/>
            </p:nvSpPr>
            <p:spPr bwMode="auto">
              <a:xfrm>
                <a:off x="1015" y="789"/>
                <a:ext cx="286" cy="1104"/>
              </a:xfrm>
              <a:custGeom>
                <a:avLst/>
                <a:gdLst>
                  <a:gd name="T0" fmla="*/ 38 w 220"/>
                  <a:gd name="T1" fmla="*/ 45 h 852"/>
                  <a:gd name="T2" fmla="*/ 1 w 220"/>
                  <a:gd name="T3" fmla="*/ 97 h 852"/>
                  <a:gd name="T4" fmla="*/ 27 w 220"/>
                  <a:gd name="T5" fmla="*/ 135 h 852"/>
                  <a:gd name="T6" fmla="*/ 19 w 220"/>
                  <a:gd name="T7" fmla="*/ 183 h 852"/>
                  <a:gd name="T8" fmla="*/ 32 w 220"/>
                  <a:gd name="T9" fmla="*/ 228 h 852"/>
                  <a:gd name="T10" fmla="*/ 22 w 220"/>
                  <a:gd name="T11" fmla="*/ 275 h 852"/>
                  <a:gd name="T12" fmla="*/ 32 w 220"/>
                  <a:gd name="T13" fmla="*/ 298 h 852"/>
                  <a:gd name="T14" fmla="*/ 53 w 220"/>
                  <a:gd name="T15" fmla="*/ 340 h 852"/>
                  <a:gd name="T16" fmla="*/ 41 w 220"/>
                  <a:gd name="T17" fmla="*/ 395 h 852"/>
                  <a:gd name="T18" fmla="*/ 76 w 220"/>
                  <a:gd name="T19" fmla="*/ 411 h 852"/>
                  <a:gd name="T20" fmla="*/ 77 w 220"/>
                  <a:gd name="T21" fmla="*/ 450 h 852"/>
                  <a:gd name="T22" fmla="*/ 77 w 220"/>
                  <a:gd name="T23" fmla="*/ 508 h 852"/>
                  <a:gd name="T24" fmla="*/ 84 w 220"/>
                  <a:gd name="T25" fmla="*/ 532 h 852"/>
                  <a:gd name="T26" fmla="*/ 106 w 220"/>
                  <a:gd name="T27" fmla="*/ 558 h 852"/>
                  <a:gd name="T28" fmla="*/ 120 w 220"/>
                  <a:gd name="T29" fmla="*/ 590 h 852"/>
                  <a:gd name="T30" fmla="*/ 97 w 220"/>
                  <a:gd name="T31" fmla="*/ 652 h 852"/>
                  <a:gd name="T32" fmla="*/ 99 w 220"/>
                  <a:gd name="T33" fmla="*/ 669 h 852"/>
                  <a:gd name="T34" fmla="*/ 111 w 220"/>
                  <a:gd name="T35" fmla="*/ 710 h 852"/>
                  <a:gd name="T36" fmla="*/ 96 w 220"/>
                  <a:gd name="T37" fmla="*/ 751 h 852"/>
                  <a:gd name="T38" fmla="*/ 62 w 220"/>
                  <a:gd name="T39" fmla="*/ 792 h 852"/>
                  <a:gd name="T40" fmla="*/ 78 w 220"/>
                  <a:gd name="T41" fmla="*/ 828 h 852"/>
                  <a:gd name="T42" fmla="*/ 115 w 220"/>
                  <a:gd name="T43" fmla="*/ 794 h 852"/>
                  <a:gd name="T44" fmla="*/ 119 w 220"/>
                  <a:gd name="T45" fmla="*/ 786 h 852"/>
                  <a:gd name="T46" fmla="*/ 142 w 220"/>
                  <a:gd name="T47" fmla="*/ 745 h 852"/>
                  <a:gd name="T48" fmla="*/ 138 w 220"/>
                  <a:gd name="T49" fmla="*/ 735 h 852"/>
                  <a:gd name="T50" fmla="*/ 206 w 220"/>
                  <a:gd name="T51" fmla="*/ 705 h 852"/>
                  <a:gd name="T52" fmla="*/ 132 w 220"/>
                  <a:gd name="T53" fmla="*/ 687 h 852"/>
                  <a:gd name="T54" fmla="*/ 218 w 220"/>
                  <a:gd name="T55" fmla="*/ 687 h 852"/>
                  <a:gd name="T56" fmla="*/ 144 w 220"/>
                  <a:gd name="T57" fmla="*/ 656 h 852"/>
                  <a:gd name="T58" fmla="*/ 210 w 220"/>
                  <a:gd name="T59" fmla="*/ 634 h 852"/>
                  <a:gd name="T60" fmla="*/ 146 w 220"/>
                  <a:gd name="T61" fmla="*/ 591 h 852"/>
                  <a:gd name="T62" fmla="*/ 144 w 220"/>
                  <a:gd name="T63" fmla="*/ 577 h 852"/>
                  <a:gd name="T64" fmla="*/ 188 w 220"/>
                  <a:gd name="T65" fmla="*/ 526 h 852"/>
                  <a:gd name="T66" fmla="*/ 122 w 220"/>
                  <a:gd name="T67" fmla="*/ 527 h 852"/>
                  <a:gd name="T68" fmla="*/ 189 w 220"/>
                  <a:gd name="T69" fmla="*/ 509 h 852"/>
                  <a:gd name="T70" fmla="*/ 121 w 220"/>
                  <a:gd name="T71" fmla="*/ 499 h 852"/>
                  <a:gd name="T72" fmla="*/ 177 w 220"/>
                  <a:gd name="T73" fmla="*/ 469 h 852"/>
                  <a:gd name="T74" fmla="*/ 105 w 220"/>
                  <a:gd name="T75" fmla="*/ 439 h 852"/>
                  <a:gd name="T76" fmla="*/ 109 w 220"/>
                  <a:gd name="T77" fmla="*/ 428 h 852"/>
                  <a:gd name="T78" fmla="*/ 95 w 220"/>
                  <a:gd name="T79" fmla="*/ 380 h 852"/>
                  <a:gd name="T80" fmla="*/ 83 w 220"/>
                  <a:gd name="T81" fmla="*/ 370 h 852"/>
                  <a:gd name="T82" fmla="*/ 119 w 220"/>
                  <a:gd name="T83" fmla="*/ 318 h 852"/>
                  <a:gd name="T84" fmla="*/ 63 w 220"/>
                  <a:gd name="T85" fmla="*/ 323 h 852"/>
                  <a:gd name="T86" fmla="*/ 114 w 220"/>
                  <a:gd name="T87" fmla="*/ 277 h 852"/>
                  <a:gd name="T88" fmla="*/ 55 w 220"/>
                  <a:gd name="T89" fmla="*/ 288 h 852"/>
                  <a:gd name="T90" fmla="*/ 110 w 220"/>
                  <a:gd name="T91" fmla="*/ 258 h 852"/>
                  <a:gd name="T92" fmla="*/ 50 w 220"/>
                  <a:gd name="T93" fmla="*/ 244 h 852"/>
                  <a:gd name="T94" fmla="*/ 105 w 220"/>
                  <a:gd name="T95" fmla="*/ 208 h 852"/>
                  <a:gd name="T96" fmla="*/ 37 w 220"/>
                  <a:gd name="T97" fmla="*/ 168 h 852"/>
                  <a:gd name="T98" fmla="*/ 102 w 220"/>
                  <a:gd name="T99" fmla="*/ 148 h 852"/>
                  <a:gd name="T100" fmla="*/ 46 w 220"/>
                  <a:gd name="T101" fmla="*/ 119 h 852"/>
                  <a:gd name="T102" fmla="*/ 104 w 220"/>
                  <a:gd name="T103" fmla="*/ 101 h 852"/>
                  <a:gd name="T104" fmla="*/ 54 w 220"/>
                  <a:gd name="T105" fmla="*/ 60 h 852"/>
                  <a:gd name="T106" fmla="*/ 113 w 220"/>
                  <a:gd name="T107" fmla="*/ 49 h 852"/>
                  <a:gd name="T108" fmla="*/ 74 w 220"/>
                  <a:gd name="T109" fmla="*/ 12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0" h="852">
                    <a:moveTo>
                      <a:pt x="54" y="19"/>
                    </a:moveTo>
                    <a:cubicBezTo>
                      <a:pt x="54" y="19"/>
                      <a:pt x="32" y="30"/>
                      <a:pt x="27" y="31"/>
                    </a:cubicBezTo>
                    <a:cubicBezTo>
                      <a:pt x="22" y="32"/>
                      <a:pt x="15" y="37"/>
                      <a:pt x="15" y="42"/>
                    </a:cubicBezTo>
                    <a:cubicBezTo>
                      <a:pt x="16" y="47"/>
                      <a:pt x="22" y="50"/>
                      <a:pt x="25" y="48"/>
                    </a:cubicBezTo>
                    <a:cubicBezTo>
                      <a:pt x="28" y="46"/>
                      <a:pt x="33" y="42"/>
                      <a:pt x="38" y="45"/>
                    </a:cubicBezTo>
                    <a:cubicBezTo>
                      <a:pt x="42" y="47"/>
                      <a:pt x="39" y="49"/>
                      <a:pt x="39" y="49"/>
                    </a:cubicBezTo>
                    <a:cubicBezTo>
                      <a:pt x="39" y="49"/>
                      <a:pt x="28" y="49"/>
                      <a:pt x="27" y="53"/>
                    </a:cubicBezTo>
                    <a:cubicBezTo>
                      <a:pt x="26" y="58"/>
                      <a:pt x="26" y="65"/>
                      <a:pt x="30" y="69"/>
                    </a:cubicBezTo>
                    <a:cubicBezTo>
                      <a:pt x="34" y="73"/>
                      <a:pt x="30" y="77"/>
                      <a:pt x="27" y="79"/>
                    </a:cubicBezTo>
                    <a:cubicBezTo>
                      <a:pt x="24" y="81"/>
                      <a:pt x="0" y="91"/>
                      <a:pt x="1" y="97"/>
                    </a:cubicBezTo>
                    <a:cubicBezTo>
                      <a:pt x="1" y="104"/>
                      <a:pt x="2" y="110"/>
                      <a:pt x="6" y="107"/>
                    </a:cubicBezTo>
                    <a:cubicBezTo>
                      <a:pt x="11" y="104"/>
                      <a:pt x="28" y="91"/>
                      <a:pt x="31" y="98"/>
                    </a:cubicBezTo>
                    <a:cubicBezTo>
                      <a:pt x="34" y="105"/>
                      <a:pt x="32" y="108"/>
                      <a:pt x="32" y="108"/>
                    </a:cubicBezTo>
                    <a:cubicBezTo>
                      <a:pt x="32" y="108"/>
                      <a:pt x="26" y="105"/>
                      <a:pt x="21" y="110"/>
                    </a:cubicBezTo>
                    <a:cubicBezTo>
                      <a:pt x="11" y="121"/>
                      <a:pt x="31" y="130"/>
                      <a:pt x="27" y="135"/>
                    </a:cubicBezTo>
                    <a:cubicBezTo>
                      <a:pt x="23" y="141"/>
                      <a:pt x="0" y="163"/>
                      <a:pt x="1" y="170"/>
                    </a:cubicBezTo>
                    <a:cubicBezTo>
                      <a:pt x="1" y="177"/>
                      <a:pt x="1" y="182"/>
                      <a:pt x="7" y="182"/>
                    </a:cubicBezTo>
                    <a:cubicBezTo>
                      <a:pt x="14" y="181"/>
                      <a:pt x="22" y="164"/>
                      <a:pt x="25" y="168"/>
                    </a:cubicBezTo>
                    <a:cubicBezTo>
                      <a:pt x="28" y="172"/>
                      <a:pt x="28" y="176"/>
                      <a:pt x="28" y="176"/>
                    </a:cubicBezTo>
                    <a:cubicBezTo>
                      <a:pt x="28" y="176"/>
                      <a:pt x="18" y="178"/>
                      <a:pt x="19" y="183"/>
                    </a:cubicBezTo>
                    <a:cubicBezTo>
                      <a:pt x="20" y="189"/>
                      <a:pt x="18" y="194"/>
                      <a:pt x="22" y="197"/>
                    </a:cubicBezTo>
                    <a:cubicBezTo>
                      <a:pt x="26" y="200"/>
                      <a:pt x="25" y="208"/>
                      <a:pt x="21" y="211"/>
                    </a:cubicBezTo>
                    <a:cubicBezTo>
                      <a:pt x="17" y="214"/>
                      <a:pt x="7" y="226"/>
                      <a:pt x="9" y="235"/>
                    </a:cubicBezTo>
                    <a:cubicBezTo>
                      <a:pt x="10" y="245"/>
                      <a:pt x="14" y="246"/>
                      <a:pt x="17" y="243"/>
                    </a:cubicBezTo>
                    <a:cubicBezTo>
                      <a:pt x="20" y="241"/>
                      <a:pt x="31" y="222"/>
                      <a:pt x="32" y="228"/>
                    </a:cubicBezTo>
                    <a:cubicBezTo>
                      <a:pt x="34" y="233"/>
                      <a:pt x="34" y="237"/>
                      <a:pt x="34" y="237"/>
                    </a:cubicBezTo>
                    <a:cubicBezTo>
                      <a:pt x="34" y="237"/>
                      <a:pt x="28" y="233"/>
                      <a:pt x="26" y="238"/>
                    </a:cubicBezTo>
                    <a:cubicBezTo>
                      <a:pt x="23" y="242"/>
                      <a:pt x="22" y="251"/>
                      <a:pt x="27" y="253"/>
                    </a:cubicBezTo>
                    <a:cubicBezTo>
                      <a:pt x="32" y="254"/>
                      <a:pt x="32" y="259"/>
                      <a:pt x="32" y="259"/>
                    </a:cubicBezTo>
                    <a:cubicBezTo>
                      <a:pt x="32" y="259"/>
                      <a:pt x="23" y="273"/>
                      <a:pt x="22" y="275"/>
                    </a:cubicBezTo>
                    <a:cubicBezTo>
                      <a:pt x="21" y="277"/>
                      <a:pt x="17" y="283"/>
                      <a:pt x="17" y="288"/>
                    </a:cubicBezTo>
                    <a:cubicBezTo>
                      <a:pt x="18" y="294"/>
                      <a:pt x="18" y="303"/>
                      <a:pt x="24" y="298"/>
                    </a:cubicBezTo>
                    <a:cubicBezTo>
                      <a:pt x="30" y="294"/>
                      <a:pt x="39" y="283"/>
                      <a:pt x="42" y="286"/>
                    </a:cubicBezTo>
                    <a:cubicBezTo>
                      <a:pt x="44" y="289"/>
                      <a:pt x="47" y="294"/>
                      <a:pt x="47" y="294"/>
                    </a:cubicBezTo>
                    <a:cubicBezTo>
                      <a:pt x="47" y="294"/>
                      <a:pt x="33" y="292"/>
                      <a:pt x="32" y="298"/>
                    </a:cubicBezTo>
                    <a:cubicBezTo>
                      <a:pt x="31" y="305"/>
                      <a:pt x="31" y="312"/>
                      <a:pt x="42" y="312"/>
                    </a:cubicBezTo>
                    <a:cubicBezTo>
                      <a:pt x="42" y="312"/>
                      <a:pt x="43" y="317"/>
                      <a:pt x="38" y="322"/>
                    </a:cubicBezTo>
                    <a:cubicBezTo>
                      <a:pt x="33" y="326"/>
                      <a:pt x="27" y="333"/>
                      <a:pt x="27" y="337"/>
                    </a:cubicBezTo>
                    <a:cubicBezTo>
                      <a:pt x="27" y="341"/>
                      <a:pt x="25" y="360"/>
                      <a:pt x="32" y="354"/>
                    </a:cubicBezTo>
                    <a:cubicBezTo>
                      <a:pt x="40" y="349"/>
                      <a:pt x="46" y="338"/>
                      <a:pt x="53" y="340"/>
                    </a:cubicBezTo>
                    <a:cubicBezTo>
                      <a:pt x="53" y="340"/>
                      <a:pt x="49" y="346"/>
                      <a:pt x="49" y="349"/>
                    </a:cubicBezTo>
                    <a:cubicBezTo>
                      <a:pt x="50" y="353"/>
                      <a:pt x="50" y="355"/>
                      <a:pt x="60" y="360"/>
                    </a:cubicBezTo>
                    <a:cubicBezTo>
                      <a:pt x="60" y="360"/>
                      <a:pt x="62" y="371"/>
                      <a:pt x="58" y="374"/>
                    </a:cubicBezTo>
                    <a:cubicBezTo>
                      <a:pt x="55" y="377"/>
                      <a:pt x="46" y="386"/>
                      <a:pt x="44" y="387"/>
                    </a:cubicBezTo>
                    <a:cubicBezTo>
                      <a:pt x="42" y="389"/>
                      <a:pt x="40" y="391"/>
                      <a:pt x="41" y="395"/>
                    </a:cubicBezTo>
                    <a:cubicBezTo>
                      <a:pt x="43" y="400"/>
                      <a:pt x="46" y="407"/>
                      <a:pt x="51" y="403"/>
                    </a:cubicBezTo>
                    <a:cubicBezTo>
                      <a:pt x="56" y="400"/>
                      <a:pt x="63" y="385"/>
                      <a:pt x="65" y="387"/>
                    </a:cubicBezTo>
                    <a:cubicBezTo>
                      <a:pt x="68" y="389"/>
                      <a:pt x="69" y="393"/>
                      <a:pt x="69" y="393"/>
                    </a:cubicBezTo>
                    <a:cubicBezTo>
                      <a:pt x="69" y="393"/>
                      <a:pt x="65" y="400"/>
                      <a:pt x="67" y="404"/>
                    </a:cubicBezTo>
                    <a:cubicBezTo>
                      <a:pt x="70" y="408"/>
                      <a:pt x="76" y="411"/>
                      <a:pt x="76" y="411"/>
                    </a:cubicBezTo>
                    <a:cubicBezTo>
                      <a:pt x="76" y="411"/>
                      <a:pt x="75" y="418"/>
                      <a:pt x="71" y="422"/>
                    </a:cubicBezTo>
                    <a:cubicBezTo>
                      <a:pt x="68" y="426"/>
                      <a:pt x="56" y="430"/>
                      <a:pt x="55" y="437"/>
                    </a:cubicBezTo>
                    <a:cubicBezTo>
                      <a:pt x="54" y="445"/>
                      <a:pt x="54" y="456"/>
                      <a:pt x="64" y="447"/>
                    </a:cubicBezTo>
                    <a:cubicBezTo>
                      <a:pt x="75" y="439"/>
                      <a:pt x="82" y="433"/>
                      <a:pt x="83" y="439"/>
                    </a:cubicBezTo>
                    <a:cubicBezTo>
                      <a:pt x="83" y="439"/>
                      <a:pt x="77" y="445"/>
                      <a:pt x="77" y="450"/>
                    </a:cubicBezTo>
                    <a:cubicBezTo>
                      <a:pt x="77" y="456"/>
                      <a:pt x="76" y="460"/>
                      <a:pt x="87" y="467"/>
                    </a:cubicBezTo>
                    <a:cubicBezTo>
                      <a:pt x="87" y="467"/>
                      <a:pt x="80" y="475"/>
                      <a:pt x="79" y="478"/>
                    </a:cubicBezTo>
                    <a:cubicBezTo>
                      <a:pt x="77" y="482"/>
                      <a:pt x="70" y="493"/>
                      <a:pt x="67" y="494"/>
                    </a:cubicBezTo>
                    <a:cubicBezTo>
                      <a:pt x="65" y="495"/>
                      <a:pt x="64" y="502"/>
                      <a:pt x="67" y="506"/>
                    </a:cubicBezTo>
                    <a:cubicBezTo>
                      <a:pt x="69" y="509"/>
                      <a:pt x="74" y="511"/>
                      <a:pt x="77" y="508"/>
                    </a:cubicBezTo>
                    <a:cubicBezTo>
                      <a:pt x="80" y="505"/>
                      <a:pt x="90" y="492"/>
                      <a:pt x="94" y="495"/>
                    </a:cubicBezTo>
                    <a:cubicBezTo>
                      <a:pt x="97" y="498"/>
                      <a:pt x="99" y="500"/>
                      <a:pt x="99" y="500"/>
                    </a:cubicBezTo>
                    <a:cubicBezTo>
                      <a:pt x="99" y="500"/>
                      <a:pt x="94" y="504"/>
                      <a:pt x="95" y="509"/>
                    </a:cubicBezTo>
                    <a:cubicBezTo>
                      <a:pt x="96" y="514"/>
                      <a:pt x="100" y="517"/>
                      <a:pt x="100" y="517"/>
                    </a:cubicBezTo>
                    <a:cubicBezTo>
                      <a:pt x="100" y="517"/>
                      <a:pt x="88" y="529"/>
                      <a:pt x="84" y="532"/>
                    </a:cubicBezTo>
                    <a:cubicBezTo>
                      <a:pt x="81" y="535"/>
                      <a:pt x="76" y="537"/>
                      <a:pt x="76" y="543"/>
                    </a:cubicBezTo>
                    <a:cubicBezTo>
                      <a:pt x="76" y="548"/>
                      <a:pt x="77" y="548"/>
                      <a:pt x="83" y="548"/>
                    </a:cubicBezTo>
                    <a:cubicBezTo>
                      <a:pt x="89" y="548"/>
                      <a:pt x="98" y="537"/>
                      <a:pt x="101" y="538"/>
                    </a:cubicBezTo>
                    <a:cubicBezTo>
                      <a:pt x="104" y="539"/>
                      <a:pt x="107" y="543"/>
                      <a:pt x="107" y="543"/>
                    </a:cubicBezTo>
                    <a:cubicBezTo>
                      <a:pt x="107" y="543"/>
                      <a:pt x="100" y="548"/>
                      <a:pt x="106" y="558"/>
                    </a:cubicBezTo>
                    <a:cubicBezTo>
                      <a:pt x="106" y="558"/>
                      <a:pt x="94" y="567"/>
                      <a:pt x="92" y="568"/>
                    </a:cubicBezTo>
                    <a:cubicBezTo>
                      <a:pt x="90" y="569"/>
                      <a:pt x="79" y="574"/>
                      <a:pt x="82" y="581"/>
                    </a:cubicBezTo>
                    <a:cubicBezTo>
                      <a:pt x="84" y="587"/>
                      <a:pt x="83" y="600"/>
                      <a:pt x="92" y="598"/>
                    </a:cubicBezTo>
                    <a:cubicBezTo>
                      <a:pt x="101" y="596"/>
                      <a:pt x="110" y="585"/>
                      <a:pt x="113" y="585"/>
                    </a:cubicBezTo>
                    <a:cubicBezTo>
                      <a:pt x="116" y="585"/>
                      <a:pt x="120" y="590"/>
                      <a:pt x="120" y="590"/>
                    </a:cubicBezTo>
                    <a:cubicBezTo>
                      <a:pt x="120" y="590"/>
                      <a:pt x="112" y="594"/>
                      <a:pt x="112" y="598"/>
                    </a:cubicBezTo>
                    <a:cubicBezTo>
                      <a:pt x="111" y="602"/>
                      <a:pt x="114" y="606"/>
                      <a:pt x="118" y="609"/>
                    </a:cubicBezTo>
                    <a:cubicBezTo>
                      <a:pt x="118" y="609"/>
                      <a:pt x="105" y="618"/>
                      <a:pt x="103" y="619"/>
                    </a:cubicBezTo>
                    <a:cubicBezTo>
                      <a:pt x="100" y="621"/>
                      <a:pt x="85" y="630"/>
                      <a:pt x="87" y="636"/>
                    </a:cubicBezTo>
                    <a:cubicBezTo>
                      <a:pt x="89" y="641"/>
                      <a:pt x="87" y="657"/>
                      <a:pt x="97" y="652"/>
                    </a:cubicBezTo>
                    <a:cubicBezTo>
                      <a:pt x="107" y="647"/>
                      <a:pt x="116" y="640"/>
                      <a:pt x="118" y="643"/>
                    </a:cubicBezTo>
                    <a:cubicBezTo>
                      <a:pt x="120" y="646"/>
                      <a:pt x="122" y="649"/>
                      <a:pt x="122" y="649"/>
                    </a:cubicBezTo>
                    <a:cubicBezTo>
                      <a:pt x="122" y="649"/>
                      <a:pt x="110" y="652"/>
                      <a:pt x="110" y="657"/>
                    </a:cubicBezTo>
                    <a:cubicBezTo>
                      <a:pt x="110" y="662"/>
                      <a:pt x="113" y="669"/>
                      <a:pt x="113" y="669"/>
                    </a:cubicBezTo>
                    <a:cubicBezTo>
                      <a:pt x="113" y="669"/>
                      <a:pt x="102" y="669"/>
                      <a:pt x="99" y="669"/>
                    </a:cubicBezTo>
                    <a:cubicBezTo>
                      <a:pt x="96" y="669"/>
                      <a:pt x="86" y="673"/>
                      <a:pt x="87" y="678"/>
                    </a:cubicBezTo>
                    <a:cubicBezTo>
                      <a:pt x="88" y="683"/>
                      <a:pt x="85" y="697"/>
                      <a:pt x="94" y="696"/>
                    </a:cubicBezTo>
                    <a:cubicBezTo>
                      <a:pt x="104" y="695"/>
                      <a:pt x="108" y="690"/>
                      <a:pt x="112" y="692"/>
                    </a:cubicBezTo>
                    <a:cubicBezTo>
                      <a:pt x="115" y="695"/>
                      <a:pt x="116" y="701"/>
                      <a:pt x="116" y="701"/>
                    </a:cubicBezTo>
                    <a:cubicBezTo>
                      <a:pt x="116" y="701"/>
                      <a:pt x="110" y="702"/>
                      <a:pt x="111" y="710"/>
                    </a:cubicBezTo>
                    <a:cubicBezTo>
                      <a:pt x="111" y="710"/>
                      <a:pt x="102" y="714"/>
                      <a:pt x="98" y="715"/>
                    </a:cubicBezTo>
                    <a:cubicBezTo>
                      <a:pt x="94" y="717"/>
                      <a:pt x="77" y="727"/>
                      <a:pt x="78" y="732"/>
                    </a:cubicBezTo>
                    <a:cubicBezTo>
                      <a:pt x="79" y="738"/>
                      <a:pt x="83" y="746"/>
                      <a:pt x="86" y="744"/>
                    </a:cubicBezTo>
                    <a:cubicBezTo>
                      <a:pt x="90" y="743"/>
                      <a:pt x="94" y="742"/>
                      <a:pt x="94" y="742"/>
                    </a:cubicBezTo>
                    <a:cubicBezTo>
                      <a:pt x="94" y="742"/>
                      <a:pt x="94" y="749"/>
                      <a:pt x="96" y="751"/>
                    </a:cubicBezTo>
                    <a:cubicBezTo>
                      <a:pt x="96" y="751"/>
                      <a:pt x="84" y="756"/>
                      <a:pt x="82" y="758"/>
                    </a:cubicBezTo>
                    <a:cubicBezTo>
                      <a:pt x="79" y="760"/>
                      <a:pt x="67" y="768"/>
                      <a:pt x="68" y="774"/>
                    </a:cubicBezTo>
                    <a:cubicBezTo>
                      <a:pt x="70" y="779"/>
                      <a:pt x="72" y="780"/>
                      <a:pt x="77" y="780"/>
                    </a:cubicBezTo>
                    <a:cubicBezTo>
                      <a:pt x="77" y="780"/>
                      <a:pt x="74" y="786"/>
                      <a:pt x="76" y="792"/>
                    </a:cubicBezTo>
                    <a:cubicBezTo>
                      <a:pt x="76" y="792"/>
                      <a:pt x="63" y="792"/>
                      <a:pt x="62" y="792"/>
                    </a:cubicBezTo>
                    <a:cubicBezTo>
                      <a:pt x="61" y="793"/>
                      <a:pt x="57" y="791"/>
                      <a:pt x="56" y="796"/>
                    </a:cubicBezTo>
                    <a:cubicBezTo>
                      <a:pt x="56" y="802"/>
                      <a:pt x="48" y="814"/>
                      <a:pt x="56" y="815"/>
                    </a:cubicBezTo>
                    <a:cubicBezTo>
                      <a:pt x="56" y="815"/>
                      <a:pt x="72" y="816"/>
                      <a:pt x="74" y="816"/>
                    </a:cubicBezTo>
                    <a:cubicBezTo>
                      <a:pt x="77" y="817"/>
                      <a:pt x="77" y="820"/>
                      <a:pt x="75" y="821"/>
                    </a:cubicBezTo>
                    <a:cubicBezTo>
                      <a:pt x="73" y="822"/>
                      <a:pt x="72" y="825"/>
                      <a:pt x="78" y="828"/>
                    </a:cubicBezTo>
                    <a:cubicBezTo>
                      <a:pt x="83" y="832"/>
                      <a:pt x="115" y="846"/>
                      <a:pt x="124" y="849"/>
                    </a:cubicBezTo>
                    <a:cubicBezTo>
                      <a:pt x="132" y="852"/>
                      <a:pt x="133" y="850"/>
                      <a:pt x="138" y="846"/>
                    </a:cubicBezTo>
                    <a:cubicBezTo>
                      <a:pt x="143" y="842"/>
                      <a:pt x="154" y="830"/>
                      <a:pt x="158" y="827"/>
                    </a:cubicBezTo>
                    <a:cubicBezTo>
                      <a:pt x="161" y="825"/>
                      <a:pt x="164" y="816"/>
                      <a:pt x="157" y="813"/>
                    </a:cubicBezTo>
                    <a:cubicBezTo>
                      <a:pt x="149" y="810"/>
                      <a:pt x="116" y="795"/>
                      <a:pt x="115" y="794"/>
                    </a:cubicBezTo>
                    <a:cubicBezTo>
                      <a:pt x="113" y="792"/>
                      <a:pt x="110" y="792"/>
                      <a:pt x="107" y="793"/>
                    </a:cubicBezTo>
                    <a:cubicBezTo>
                      <a:pt x="104" y="794"/>
                      <a:pt x="102" y="784"/>
                      <a:pt x="101" y="782"/>
                    </a:cubicBezTo>
                    <a:cubicBezTo>
                      <a:pt x="101" y="782"/>
                      <a:pt x="103" y="777"/>
                      <a:pt x="106" y="776"/>
                    </a:cubicBezTo>
                    <a:cubicBezTo>
                      <a:pt x="108" y="775"/>
                      <a:pt x="121" y="775"/>
                      <a:pt x="118" y="780"/>
                    </a:cubicBezTo>
                    <a:cubicBezTo>
                      <a:pt x="115" y="786"/>
                      <a:pt x="115" y="784"/>
                      <a:pt x="119" y="786"/>
                    </a:cubicBezTo>
                    <a:cubicBezTo>
                      <a:pt x="123" y="788"/>
                      <a:pt x="164" y="807"/>
                      <a:pt x="164" y="807"/>
                    </a:cubicBezTo>
                    <a:cubicBezTo>
                      <a:pt x="164" y="807"/>
                      <a:pt x="169" y="808"/>
                      <a:pt x="172" y="803"/>
                    </a:cubicBezTo>
                    <a:cubicBezTo>
                      <a:pt x="175" y="798"/>
                      <a:pt x="190" y="773"/>
                      <a:pt x="192" y="772"/>
                    </a:cubicBezTo>
                    <a:cubicBezTo>
                      <a:pt x="193" y="770"/>
                      <a:pt x="194" y="761"/>
                      <a:pt x="189" y="760"/>
                    </a:cubicBezTo>
                    <a:cubicBezTo>
                      <a:pt x="184" y="759"/>
                      <a:pt x="144" y="746"/>
                      <a:pt x="142" y="745"/>
                    </a:cubicBezTo>
                    <a:cubicBezTo>
                      <a:pt x="139" y="743"/>
                      <a:pt x="132" y="741"/>
                      <a:pt x="132" y="744"/>
                    </a:cubicBezTo>
                    <a:cubicBezTo>
                      <a:pt x="132" y="747"/>
                      <a:pt x="129" y="753"/>
                      <a:pt x="126" y="750"/>
                    </a:cubicBezTo>
                    <a:cubicBezTo>
                      <a:pt x="123" y="747"/>
                      <a:pt x="119" y="743"/>
                      <a:pt x="119" y="738"/>
                    </a:cubicBezTo>
                    <a:cubicBezTo>
                      <a:pt x="119" y="738"/>
                      <a:pt x="123" y="732"/>
                      <a:pt x="127" y="733"/>
                    </a:cubicBezTo>
                    <a:cubicBezTo>
                      <a:pt x="131" y="734"/>
                      <a:pt x="140" y="732"/>
                      <a:pt x="138" y="735"/>
                    </a:cubicBezTo>
                    <a:cubicBezTo>
                      <a:pt x="137" y="739"/>
                      <a:pt x="138" y="738"/>
                      <a:pt x="141" y="740"/>
                    </a:cubicBezTo>
                    <a:cubicBezTo>
                      <a:pt x="145" y="742"/>
                      <a:pt x="183" y="750"/>
                      <a:pt x="188" y="751"/>
                    </a:cubicBezTo>
                    <a:cubicBezTo>
                      <a:pt x="194" y="752"/>
                      <a:pt x="200" y="748"/>
                      <a:pt x="201" y="741"/>
                    </a:cubicBezTo>
                    <a:cubicBezTo>
                      <a:pt x="202" y="734"/>
                      <a:pt x="203" y="725"/>
                      <a:pt x="206" y="722"/>
                    </a:cubicBezTo>
                    <a:cubicBezTo>
                      <a:pt x="208" y="719"/>
                      <a:pt x="212" y="706"/>
                      <a:pt x="206" y="705"/>
                    </a:cubicBezTo>
                    <a:cubicBezTo>
                      <a:pt x="200" y="703"/>
                      <a:pt x="157" y="699"/>
                      <a:pt x="152" y="698"/>
                    </a:cubicBezTo>
                    <a:cubicBezTo>
                      <a:pt x="147" y="698"/>
                      <a:pt x="141" y="697"/>
                      <a:pt x="141" y="701"/>
                    </a:cubicBezTo>
                    <a:cubicBezTo>
                      <a:pt x="141" y="705"/>
                      <a:pt x="136" y="706"/>
                      <a:pt x="134" y="701"/>
                    </a:cubicBezTo>
                    <a:cubicBezTo>
                      <a:pt x="133" y="697"/>
                      <a:pt x="131" y="695"/>
                      <a:pt x="131" y="695"/>
                    </a:cubicBezTo>
                    <a:cubicBezTo>
                      <a:pt x="132" y="687"/>
                      <a:pt x="132" y="687"/>
                      <a:pt x="132" y="687"/>
                    </a:cubicBezTo>
                    <a:cubicBezTo>
                      <a:pt x="132" y="687"/>
                      <a:pt x="135" y="682"/>
                      <a:pt x="137" y="681"/>
                    </a:cubicBezTo>
                    <a:cubicBezTo>
                      <a:pt x="140" y="679"/>
                      <a:pt x="146" y="680"/>
                      <a:pt x="146" y="683"/>
                    </a:cubicBezTo>
                    <a:cubicBezTo>
                      <a:pt x="146" y="687"/>
                      <a:pt x="147" y="690"/>
                      <a:pt x="151" y="691"/>
                    </a:cubicBezTo>
                    <a:cubicBezTo>
                      <a:pt x="156" y="692"/>
                      <a:pt x="203" y="697"/>
                      <a:pt x="205" y="697"/>
                    </a:cubicBezTo>
                    <a:cubicBezTo>
                      <a:pt x="206" y="697"/>
                      <a:pt x="216" y="700"/>
                      <a:pt x="218" y="687"/>
                    </a:cubicBezTo>
                    <a:cubicBezTo>
                      <a:pt x="219" y="675"/>
                      <a:pt x="216" y="655"/>
                      <a:pt x="218" y="651"/>
                    </a:cubicBezTo>
                    <a:cubicBezTo>
                      <a:pt x="220" y="648"/>
                      <a:pt x="213" y="643"/>
                      <a:pt x="210" y="643"/>
                    </a:cubicBezTo>
                    <a:cubicBezTo>
                      <a:pt x="206" y="642"/>
                      <a:pt x="159" y="643"/>
                      <a:pt x="158" y="643"/>
                    </a:cubicBezTo>
                    <a:cubicBezTo>
                      <a:pt x="157" y="643"/>
                      <a:pt x="149" y="647"/>
                      <a:pt x="150" y="652"/>
                    </a:cubicBezTo>
                    <a:cubicBezTo>
                      <a:pt x="152" y="657"/>
                      <a:pt x="146" y="658"/>
                      <a:pt x="144" y="656"/>
                    </a:cubicBezTo>
                    <a:cubicBezTo>
                      <a:pt x="141" y="654"/>
                      <a:pt x="134" y="644"/>
                      <a:pt x="133" y="643"/>
                    </a:cubicBezTo>
                    <a:cubicBezTo>
                      <a:pt x="132" y="643"/>
                      <a:pt x="130" y="636"/>
                      <a:pt x="132" y="634"/>
                    </a:cubicBezTo>
                    <a:cubicBezTo>
                      <a:pt x="134" y="633"/>
                      <a:pt x="144" y="620"/>
                      <a:pt x="146" y="625"/>
                    </a:cubicBezTo>
                    <a:cubicBezTo>
                      <a:pt x="149" y="631"/>
                      <a:pt x="148" y="636"/>
                      <a:pt x="154" y="636"/>
                    </a:cubicBezTo>
                    <a:cubicBezTo>
                      <a:pt x="160" y="636"/>
                      <a:pt x="208" y="633"/>
                      <a:pt x="210" y="634"/>
                    </a:cubicBezTo>
                    <a:cubicBezTo>
                      <a:pt x="214" y="634"/>
                      <a:pt x="218" y="622"/>
                      <a:pt x="215" y="618"/>
                    </a:cubicBezTo>
                    <a:cubicBezTo>
                      <a:pt x="212" y="615"/>
                      <a:pt x="212" y="594"/>
                      <a:pt x="212" y="591"/>
                    </a:cubicBezTo>
                    <a:cubicBezTo>
                      <a:pt x="212" y="588"/>
                      <a:pt x="206" y="580"/>
                      <a:pt x="202" y="580"/>
                    </a:cubicBezTo>
                    <a:cubicBezTo>
                      <a:pt x="198" y="580"/>
                      <a:pt x="155" y="584"/>
                      <a:pt x="154" y="585"/>
                    </a:cubicBezTo>
                    <a:cubicBezTo>
                      <a:pt x="152" y="585"/>
                      <a:pt x="146" y="585"/>
                      <a:pt x="146" y="591"/>
                    </a:cubicBezTo>
                    <a:cubicBezTo>
                      <a:pt x="146" y="596"/>
                      <a:pt x="140" y="600"/>
                      <a:pt x="138" y="597"/>
                    </a:cubicBezTo>
                    <a:cubicBezTo>
                      <a:pt x="135" y="594"/>
                      <a:pt x="135" y="592"/>
                      <a:pt x="135" y="592"/>
                    </a:cubicBezTo>
                    <a:cubicBezTo>
                      <a:pt x="135" y="592"/>
                      <a:pt x="136" y="588"/>
                      <a:pt x="134" y="585"/>
                    </a:cubicBezTo>
                    <a:cubicBezTo>
                      <a:pt x="133" y="582"/>
                      <a:pt x="134" y="576"/>
                      <a:pt x="138" y="576"/>
                    </a:cubicBezTo>
                    <a:cubicBezTo>
                      <a:pt x="141" y="575"/>
                      <a:pt x="144" y="576"/>
                      <a:pt x="144" y="577"/>
                    </a:cubicBezTo>
                    <a:cubicBezTo>
                      <a:pt x="144" y="578"/>
                      <a:pt x="146" y="580"/>
                      <a:pt x="149" y="580"/>
                    </a:cubicBezTo>
                    <a:cubicBezTo>
                      <a:pt x="152" y="580"/>
                      <a:pt x="203" y="570"/>
                      <a:pt x="203" y="570"/>
                    </a:cubicBezTo>
                    <a:cubicBezTo>
                      <a:pt x="203" y="570"/>
                      <a:pt x="206" y="564"/>
                      <a:pt x="203" y="560"/>
                    </a:cubicBezTo>
                    <a:cubicBezTo>
                      <a:pt x="200" y="556"/>
                      <a:pt x="200" y="541"/>
                      <a:pt x="200" y="538"/>
                    </a:cubicBezTo>
                    <a:cubicBezTo>
                      <a:pt x="200" y="536"/>
                      <a:pt x="193" y="525"/>
                      <a:pt x="188" y="526"/>
                    </a:cubicBezTo>
                    <a:cubicBezTo>
                      <a:pt x="184" y="528"/>
                      <a:pt x="141" y="536"/>
                      <a:pt x="140" y="537"/>
                    </a:cubicBezTo>
                    <a:cubicBezTo>
                      <a:pt x="139" y="539"/>
                      <a:pt x="135" y="538"/>
                      <a:pt x="136" y="543"/>
                    </a:cubicBezTo>
                    <a:cubicBezTo>
                      <a:pt x="137" y="547"/>
                      <a:pt x="139" y="552"/>
                      <a:pt x="133" y="549"/>
                    </a:cubicBezTo>
                    <a:cubicBezTo>
                      <a:pt x="128" y="547"/>
                      <a:pt x="123" y="545"/>
                      <a:pt x="123" y="545"/>
                    </a:cubicBezTo>
                    <a:cubicBezTo>
                      <a:pt x="123" y="545"/>
                      <a:pt x="121" y="530"/>
                      <a:pt x="122" y="527"/>
                    </a:cubicBezTo>
                    <a:cubicBezTo>
                      <a:pt x="124" y="524"/>
                      <a:pt x="130" y="517"/>
                      <a:pt x="133" y="519"/>
                    </a:cubicBezTo>
                    <a:cubicBezTo>
                      <a:pt x="137" y="520"/>
                      <a:pt x="133" y="525"/>
                      <a:pt x="137" y="528"/>
                    </a:cubicBezTo>
                    <a:cubicBezTo>
                      <a:pt x="141" y="530"/>
                      <a:pt x="143" y="529"/>
                      <a:pt x="148" y="528"/>
                    </a:cubicBezTo>
                    <a:cubicBezTo>
                      <a:pt x="153" y="527"/>
                      <a:pt x="187" y="519"/>
                      <a:pt x="187" y="519"/>
                    </a:cubicBezTo>
                    <a:cubicBezTo>
                      <a:pt x="187" y="519"/>
                      <a:pt x="193" y="517"/>
                      <a:pt x="189" y="509"/>
                    </a:cubicBezTo>
                    <a:cubicBezTo>
                      <a:pt x="186" y="501"/>
                      <a:pt x="183" y="486"/>
                      <a:pt x="183" y="484"/>
                    </a:cubicBezTo>
                    <a:cubicBezTo>
                      <a:pt x="183" y="483"/>
                      <a:pt x="180" y="478"/>
                      <a:pt x="176" y="479"/>
                    </a:cubicBezTo>
                    <a:cubicBezTo>
                      <a:pt x="171" y="480"/>
                      <a:pt x="126" y="490"/>
                      <a:pt x="126" y="490"/>
                    </a:cubicBezTo>
                    <a:cubicBezTo>
                      <a:pt x="126" y="490"/>
                      <a:pt x="122" y="494"/>
                      <a:pt x="123" y="496"/>
                    </a:cubicBezTo>
                    <a:cubicBezTo>
                      <a:pt x="124" y="498"/>
                      <a:pt x="124" y="500"/>
                      <a:pt x="121" y="499"/>
                    </a:cubicBezTo>
                    <a:cubicBezTo>
                      <a:pt x="118" y="498"/>
                      <a:pt x="114" y="496"/>
                      <a:pt x="114" y="496"/>
                    </a:cubicBezTo>
                    <a:cubicBezTo>
                      <a:pt x="114" y="496"/>
                      <a:pt x="111" y="486"/>
                      <a:pt x="112" y="483"/>
                    </a:cubicBezTo>
                    <a:cubicBezTo>
                      <a:pt x="112" y="480"/>
                      <a:pt x="115" y="478"/>
                      <a:pt x="117" y="479"/>
                    </a:cubicBezTo>
                    <a:cubicBezTo>
                      <a:pt x="119" y="479"/>
                      <a:pt x="117" y="485"/>
                      <a:pt x="122" y="484"/>
                    </a:cubicBezTo>
                    <a:cubicBezTo>
                      <a:pt x="128" y="484"/>
                      <a:pt x="177" y="469"/>
                      <a:pt x="177" y="469"/>
                    </a:cubicBezTo>
                    <a:cubicBezTo>
                      <a:pt x="177" y="469"/>
                      <a:pt x="179" y="466"/>
                      <a:pt x="177" y="461"/>
                    </a:cubicBezTo>
                    <a:cubicBezTo>
                      <a:pt x="174" y="455"/>
                      <a:pt x="164" y="433"/>
                      <a:pt x="165" y="427"/>
                    </a:cubicBezTo>
                    <a:cubicBezTo>
                      <a:pt x="165" y="421"/>
                      <a:pt x="158" y="417"/>
                      <a:pt x="154" y="418"/>
                    </a:cubicBezTo>
                    <a:cubicBezTo>
                      <a:pt x="151" y="419"/>
                      <a:pt x="109" y="432"/>
                      <a:pt x="109" y="432"/>
                    </a:cubicBezTo>
                    <a:cubicBezTo>
                      <a:pt x="109" y="432"/>
                      <a:pt x="102" y="436"/>
                      <a:pt x="105" y="439"/>
                    </a:cubicBezTo>
                    <a:cubicBezTo>
                      <a:pt x="108" y="443"/>
                      <a:pt x="109" y="449"/>
                      <a:pt x="106" y="447"/>
                    </a:cubicBezTo>
                    <a:cubicBezTo>
                      <a:pt x="102" y="445"/>
                      <a:pt x="96" y="436"/>
                      <a:pt x="93" y="436"/>
                    </a:cubicBezTo>
                    <a:cubicBezTo>
                      <a:pt x="93" y="436"/>
                      <a:pt x="91" y="423"/>
                      <a:pt x="93" y="421"/>
                    </a:cubicBezTo>
                    <a:cubicBezTo>
                      <a:pt x="95" y="419"/>
                      <a:pt x="101" y="416"/>
                      <a:pt x="102" y="419"/>
                    </a:cubicBezTo>
                    <a:cubicBezTo>
                      <a:pt x="103" y="422"/>
                      <a:pt x="101" y="429"/>
                      <a:pt x="109" y="428"/>
                    </a:cubicBezTo>
                    <a:cubicBezTo>
                      <a:pt x="116" y="426"/>
                      <a:pt x="153" y="413"/>
                      <a:pt x="153" y="413"/>
                    </a:cubicBezTo>
                    <a:cubicBezTo>
                      <a:pt x="153" y="413"/>
                      <a:pt x="160" y="408"/>
                      <a:pt x="156" y="402"/>
                    </a:cubicBezTo>
                    <a:cubicBezTo>
                      <a:pt x="152" y="396"/>
                      <a:pt x="145" y="376"/>
                      <a:pt x="144" y="372"/>
                    </a:cubicBezTo>
                    <a:cubicBezTo>
                      <a:pt x="143" y="368"/>
                      <a:pt x="141" y="363"/>
                      <a:pt x="136" y="365"/>
                    </a:cubicBezTo>
                    <a:cubicBezTo>
                      <a:pt x="131" y="367"/>
                      <a:pt x="97" y="379"/>
                      <a:pt x="95" y="380"/>
                    </a:cubicBezTo>
                    <a:cubicBezTo>
                      <a:pt x="93" y="381"/>
                      <a:pt x="87" y="384"/>
                      <a:pt x="91" y="388"/>
                    </a:cubicBezTo>
                    <a:cubicBezTo>
                      <a:pt x="94" y="392"/>
                      <a:pt x="95" y="397"/>
                      <a:pt x="92" y="396"/>
                    </a:cubicBezTo>
                    <a:cubicBezTo>
                      <a:pt x="89" y="395"/>
                      <a:pt x="85" y="388"/>
                      <a:pt x="83" y="388"/>
                    </a:cubicBezTo>
                    <a:cubicBezTo>
                      <a:pt x="83" y="388"/>
                      <a:pt x="79" y="382"/>
                      <a:pt x="79" y="380"/>
                    </a:cubicBezTo>
                    <a:cubicBezTo>
                      <a:pt x="79" y="378"/>
                      <a:pt x="80" y="371"/>
                      <a:pt x="83" y="370"/>
                    </a:cubicBezTo>
                    <a:cubicBezTo>
                      <a:pt x="87" y="368"/>
                      <a:pt x="87" y="374"/>
                      <a:pt x="89" y="375"/>
                    </a:cubicBezTo>
                    <a:cubicBezTo>
                      <a:pt x="92" y="376"/>
                      <a:pt x="127" y="363"/>
                      <a:pt x="134" y="361"/>
                    </a:cubicBezTo>
                    <a:cubicBezTo>
                      <a:pt x="137" y="359"/>
                      <a:pt x="136" y="352"/>
                      <a:pt x="134" y="347"/>
                    </a:cubicBezTo>
                    <a:cubicBezTo>
                      <a:pt x="131" y="343"/>
                      <a:pt x="125" y="327"/>
                      <a:pt x="125" y="324"/>
                    </a:cubicBezTo>
                    <a:cubicBezTo>
                      <a:pt x="125" y="321"/>
                      <a:pt x="122" y="317"/>
                      <a:pt x="119" y="318"/>
                    </a:cubicBezTo>
                    <a:cubicBezTo>
                      <a:pt x="116" y="320"/>
                      <a:pt x="77" y="333"/>
                      <a:pt x="77" y="333"/>
                    </a:cubicBezTo>
                    <a:cubicBezTo>
                      <a:pt x="77" y="333"/>
                      <a:pt x="73" y="336"/>
                      <a:pt x="74" y="339"/>
                    </a:cubicBezTo>
                    <a:cubicBezTo>
                      <a:pt x="75" y="341"/>
                      <a:pt x="73" y="346"/>
                      <a:pt x="71" y="343"/>
                    </a:cubicBezTo>
                    <a:cubicBezTo>
                      <a:pt x="69" y="341"/>
                      <a:pt x="64" y="339"/>
                      <a:pt x="64" y="339"/>
                    </a:cubicBezTo>
                    <a:cubicBezTo>
                      <a:pt x="64" y="339"/>
                      <a:pt x="63" y="325"/>
                      <a:pt x="63" y="323"/>
                    </a:cubicBezTo>
                    <a:cubicBezTo>
                      <a:pt x="63" y="321"/>
                      <a:pt x="68" y="318"/>
                      <a:pt x="69" y="320"/>
                    </a:cubicBezTo>
                    <a:cubicBezTo>
                      <a:pt x="70" y="322"/>
                      <a:pt x="72" y="329"/>
                      <a:pt x="76" y="328"/>
                    </a:cubicBezTo>
                    <a:cubicBezTo>
                      <a:pt x="79" y="327"/>
                      <a:pt x="121" y="314"/>
                      <a:pt x="121" y="314"/>
                    </a:cubicBezTo>
                    <a:cubicBezTo>
                      <a:pt x="121" y="314"/>
                      <a:pt x="124" y="309"/>
                      <a:pt x="120" y="302"/>
                    </a:cubicBezTo>
                    <a:cubicBezTo>
                      <a:pt x="118" y="299"/>
                      <a:pt x="114" y="278"/>
                      <a:pt x="114" y="277"/>
                    </a:cubicBezTo>
                    <a:cubicBezTo>
                      <a:pt x="114" y="276"/>
                      <a:pt x="109" y="272"/>
                      <a:pt x="107" y="273"/>
                    </a:cubicBezTo>
                    <a:cubicBezTo>
                      <a:pt x="105" y="274"/>
                      <a:pt x="68" y="282"/>
                      <a:pt x="68" y="282"/>
                    </a:cubicBezTo>
                    <a:cubicBezTo>
                      <a:pt x="68" y="282"/>
                      <a:pt x="60" y="284"/>
                      <a:pt x="62" y="286"/>
                    </a:cubicBezTo>
                    <a:cubicBezTo>
                      <a:pt x="63" y="289"/>
                      <a:pt x="62" y="295"/>
                      <a:pt x="60" y="292"/>
                    </a:cubicBezTo>
                    <a:cubicBezTo>
                      <a:pt x="59" y="290"/>
                      <a:pt x="55" y="288"/>
                      <a:pt x="55" y="288"/>
                    </a:cubicBezTo>
                    <a:cubicBezTo>
                      <a:pt x="55" y="288"/>
                      <a:pt x="47" y="275"/>
                      <a:pt x="51" y="271"/>
                    </a:cubicBezTo>
                    <a:cubicBezTo>
                      <a:pt x="55" y="268"/>
                      <a:pt x="59" y="264"/>
                      <a:pt x="59" y="267"/>
                    </a:cubicBezTo>
                    <a:cubicBezTo>
                      <a:pt x="59" y="271"/>
                      <a:pt x="61" y="277"/>
                      <a:pt x="64" y="277"/>
                    </a:cubicBezTo>
                    <a:cubicBezTo>
                      <a:pt x="67" y="276"/>
                      <a:pt x="109" y="267"/>
                      <a:pt x="109" y="267"/>
                    </a:cubicBezTo>
                    <a:cubicBezTo>
                      <a:pt x="109" y="267"/>
                      <a:pt x="112" y="266"/>
                      <a:pt x="110" y="258"/>
                    </a:cubicBezTo>
                    <a:cubicBezTo>
                      <a:pt x="108" y="250"/>
                      <a:pt x="107" y="232"/>
                      <a:pt x="107" y="232"/>
                    </a:cubicBezTo>
                    <a:cubicBezTo>
                      <a:pt x="107" y="232"/>
                      <a:pt x="105" y="225"/>
                      <a:pt x="101" y="225"/>
                    </a:cubicBezTo>
                    <a:cubicBezTo>
                      <a:pt x="97" y="225"/>
                      <a:pt x="60" y="230"/>
                      <a:pt x="58" y="230"/>
                    </a:cubicBezTo>
                    <a:cubicBezTo>
                      <a:pt x="55" y="230"/>
                      <a:pt x="51" y="234"/>
                      <a:pt x="52" y="236"/>
                    </a:cubicBezTo>
                    <a:cubicBezTo>
                      <a:pt x="52" y="239"/>
                      <a:pt x="53" y="245"/>
                      <a:pt x="50" y="244"/>
                    </a:cubicBezTo>
                    <a:cubicBezTo>
                      <a:pt x="47" y="243"/>
                      <a:pt x="44" y="234"/>
                      <a:pt x="43" y="233"/>
                    </a:cubicBezTo>
                    <a:cubicBezTo>
                      <a:pt x="43" y="233"/>
                      <a:pt x="42" y="221"/>
                      <a:pt x="47" y="220"/>
                    </a:cubicBezTo>
                    <a:cubicBezTo>
                      <a:pt x="52" y="219"/>
                      <a:pt x="50" y="225"/>
                      <a:pt x="54" y="224"/>
                    </a:cubicBezTo>
                    <a:cubicBezTo>
                      <a:pt x="58" y="224"/>
                      <a:pt x="103" y="217"/>
                      <a:pt x="103" y="217"/>
                    </a:cubicBezTo>
                    <a:cubicBezTo>
                      <a:pt x="103" y="217"/>
                      <a:pt x="105" y="212"/>
                      <a:pt x="105" y="208"/>
                    </a:cubicBezTo>
                    <a:cubicBezTo>
                      <a:pt x="104" y="204"/>
                      <a:pt x="104" y="178"/>
                      <a:pt x="104" y="177"/>
                    </a:cubicBezTo>
                    <a:cubicBezTo>
                      <a:pt x="104" y="175"/>
                      <a:pt x="101" y="170"/>
                      <a:pt x="98" y="170"/>
                    </a:cubicBezTo>
                    <a:cubicBezTo>
                      <a:pt x="96" y="169"/>
                      <a:pt x="49" y="170"/>
                      <a:pt x="49" y="170"/>
                    </a:cubicBezTo>
                    <a:cubicBezTo>
                      <a:pt x="49" y="170"/>
                      <a:pt x="44" y="172"/>
                      <a:pt x="44" y="175"/>
                    </a:cubicBezTo>
                    <a:cubicBezTo>
                      <a:pt x="44" y="179"/>
                      <a:pt x="37" y="171"/>
                      <a:pt x="37" y="168"/>
                    </a:cubicBezTo>
                    <a:cubicBezTo>
                      <a:pt x="37" y="166"/>
                      <a:pt x="39" y="151"/>
                      <a:pt x="42" y="149"/>
                    </a:cubicBezTo>
                    <a:cubicBezTo>
                      <a:pt x="45" y="147"/>
                      <a:pt x="48" y="150"/>
                      <a:pt x="48" y="154"/>
                    </a:cubicBezTo>
                    <a:cubicBezTo>
                      <a:pt x="47" y="158"/>
                      <a:pt x="48" y="161"/>
                      <a:pt x="53" y="161"/>
                    </a:cubicBezTo>
                    <a:cubicBezTo>
                      <a:pt x="58" y="162"/>
                      <a:pt x="97" y="159"/>
                      <a:pt x="99" y="159"/>
                    </a:cubicBezTo>
                    <a:cubicBezTo>
                      <a:pt x="101" y="159"/>
                      <a:pt x="104" y="155"/>
                      <a:pt x="102" y="148"/>
                    </a:cubicBezTo>
                    <a:cubicBezTo>
                      <a:pt x="101" y="142"/>
                      <a:pt x="101" y="124"/>
                      <a:pt x="102" y="122"/>
                    </a:cubicBezTo>
                    <a:cubicBezTo>
                      <a:pt x="103" y="120"/>
                      <a:pt x="101" y="113"/>
                      <a:pt x="97" y="114"/>
                    </a:cubicBezTo>
                    <a:cubicBezTo>
                      <a:pt x="93" y="115"/>
                      <a:pt x="62" y="110"/>
                      <a:pt x="59" y="110"/>
                    </a:cubicBezTo>
                    <a:cubicBezTo>
                      <a:pt x="55" y="109"/>
                      <a:pt x="50" y="110"/>
                      <a:pt x="50" y="113"/>
                    </a:cubicBezTo>
                    <a:cubicBezTo>
                      <a:pt x="51" y="117"/>
                      <a:pt x="48" y="121"/>
                      <a:pt x="46" y="119"/>
                    </a:cubicBezTo>
                    <a:cubicBezTo>
                      <a:pt x="44" y="118"/>
                      <a:pt x="43" y="108"/>
                      <a:pt x="43" y="107"/>
                    </a:cubicBezTo>
                    <a:cubicBezTo>
                      <a:pt x="43" y="105"/>
                      <a:pt x="50" y="93"/>
                      <a:pt x="52" y="94"/>
                    </a:cubicBezTo>
                    <a:cubicBezTo>
                      <a:pt x="54" y="95"/>
                      <a:pt x="47" y="101"/>
                      <a:pt x="53" y="102"/>
                    </a:cubicBezTo>
                    <a:cubicBezTo>
                      <a:pt x="60" y="104"/>
                      <a:pt x="100" y="107"/>
                      <a:pt x="101" y="108"/>
                    </a:cubicBezTo>
                    <a:cubicBezTo>
                      <a:pt x="102" y="109"/>
                      <a:pt x="104" y="106"/>
                      <a:pt x="104" y="101"/>
                    </a:cubicBezTo>
                    <a:cubicBezTo>
                      <a:pt x="104" y="96"/>
                      <a:pt x="107" y="79"/>
                      <a:pt x="108" y="78"/>
                    </a:cubicBezTo>
                    <a:cubicBezTo>
                      <a:pt x="110" y="77"/>
                      <a:pt x="111" y="68"/>
                      <a:pt x="106" y="67"/>
                    </a:cubicBezTo>
                    <a:cubicBezTo>
                      <a:pt x="100" y="66"/>
                      <a:pt x="69" y="58"/>
                      <a:pt x="67" y="58"/>
                    </a:cubicBezTo>
                    <a:cubicBezTo>
                      <a:pt x="65" y="57"/>
                      <a:pt x="62" y="58"/>
                      <a:pt x="62" y="61"/>
                    </a:cubicBezTo>
                    <a:cubicBezTo>
                      <a:pt x="61" y="65"/>
                      <a:pt x="55" y="63"/>
                      <a:pt x="54" y="60"/>
                    </a:cubicBezTo>
                    <a:cubicBezTo>
                      <a:pt x="52" y="57"/>
                      <a:pt x="55" y="52"/>
                      <a:pt x="53" y="51"/>
                    </a:cubicBezTo>
                    <a:cubicBezTo>
                      <a:pt x="52" y="50"/>
                      <a:pt x="59" y="41"/>
                      <a:pt x="61" y="41"/>
                    </a:cubicBezTo>
                    <a:cubicBezTo>
                      <a:pt x="63" y="42"/>
                      <a:pt x="59" y="48"/>
                      <a:pt x="66" y="51"/>
                    </a:cubicBezTo>
                    <a:cubicBezTo>
                      <a:pt x="74" y="54"/>
                      <a:pt x="108" y="60"/>
                      <a:pt x="110" y="59"/>
                    </a:cubicBezTo>
                    <a:cubicBezTo>
                      <a:pt x="112" y="58"/>
                      <a:pt x="113" y="52"/>
                      <a:pt x="113" y="49"/>
                    </a:cubicBezTo>
                    <a:cubicBezTo>
                      <a:pt x="113" y="45"/>
                      <a:pt x="117" y="31"/>
                      <a:pt x="118" y="31"/>
                    </a:cubicBezTo>
                    <a:cubicBezTo>
                      <a:pt x="119" y="30"/>
                      <a:pt x="118" y="24"/>
                      <a:pt x="116" y="23"/>
                    </a:cubicBezTo>
                    <a:cubicBezTo>
                      <a:pt x="115" y="22"/>
                      <a:pt x="85" y="12"/>
                      <a:pt x="85" y="12"/>
                    </a:cubicBezTo>
                    <a:cubicBezTo>
                      <a:pt x="85" y="12"/>
                      <a:pt x="79" y="13"/>
                      <a:pt x="79" y="15"/>
                    </a:cubicBezTo>
                    <a:cubicBezTo>
                      <a:pt x="79" y="17"/>
                      <a:pt x="76" y="14"/>
                      <a:pt x="74" y="12"/>
                    </a:cubicBezTo>
                    <a:cubicBezTo>
                      <a:pt x="72" y="11"/>
                      <a:pt x="64" y="0"/>
                      <a:pt x="58" y="6"/>
                    </a:cubicBezTo>
                    <a:cubicBezTo>
                      <a:pt x="51" y="11"/>
                      <a:pt x="54" y="19"/>
                      <a:pt x="54" y="19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0" name="Freeform 442"/>
              <p:cNvSpPr>
                <a:spLocks/>
              </p:cNvSpPr>
              <p:nvPr/>
            </p:nvSpPr>
            <p:spPr bwMode="auto">
              <a:xfrm>
                <a:off x="1198" y="533"/>
                <a:ext cx="92" cy="41"/>
              </a:xfrm>
              <a:custGeom>
                <a:avLst/>
                <a:gdLst>
                  <a:gd name="T0" fmla="*/ 30 w 71"/>
                  <a:gd name="T1" fmla="*/ 9 h 32"/>
                  <a:gd name="T2" fmla="*/ 11 w 71"/>
                  <a:gd name="T3" fmla="*/ 15 h 32"/>
                  <a:gd name="T4" fmla="*/ 2 w 71"/>
                  <a:gd name="T5" fmla="*/ 23 h 32"/>
                  <a:gd name="T6" fmla="*/ 14 w 71"/>
                  <a:gd name="T7" fmla="*/ 23 h 32"/>
                  <a:gd name="T8" fmla="*/ 32 w 71"/>
                  <a:gd name="T9" fmla="*/ 15 h 32"/>
                  <a:gd name="T10" fmla="*/ 33 w 71"/>
                  <a:gd name="T11" fmla="*/ 19 h 32"/>
                  <a:gd name="T12" fmla="*/ 39 w 71"/>
                  <a:gd name="T13" fmla="*/ 22 h 32"/>
                  <a:gd name="T14" fmla="*/ 68 w 71"/>
                  <a:gd name="T15" fmla="*/ 29 h 32"/>
                  <a:gd name="T16" fmla="*/ 70 w 71"/>
                  <a:gd name="T17" fmla="*/ 25 h 32"/>
                  <a:gd name="T18" fmla="*/ 62 w 71"/>
                  <a:gd name="T19" fmla="*/ 9 h 32"/>
                  <a:gd name="T20" fmla="*/ 51 w 71"/>
                  <a:gd name="T21" fmla="*/ 4 h 32"/>
                  <a:gd name="T22" fmla="*/ 29 w 71"/>
                  <a:gd name="T23" fmla="*/ 3 h 32"/>
                  <a:gd name="T24" fmla="*/ 30 w 71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32">
                    <a:moveTo>
                      <a:pt x="30" y="9"/>
                    </a:moveTo>
                    <a:cubicBezTo>
                      <a:pt x="30" y="9"/>
                      <a:pt x="14" y="14"/>
                      <a:pt x="11" y="15"/>
                    </a:cubicBezTo>
                    <a:cubicBezTo>
                      <a:pt x="8" y="15"/>
                      <a:pt x="0" y="19"/>
                      <a:pt x="2" y="23"/>
                    </a:cubicBezTo>
                    <a:cubicBezTo>
                      <a:pt x="4" y="27"/>
                      <a:pt x="12" y="25"/>
                      <a:pt x="14" y="23"/>
                    </a:cubicBezTo>
                    <a:cubicBezTo>
                      <a:pt x="16" y="22"/>
                      <a:pt x="30" y="15"/>
                      <a:pt x="32" y="15"/>
                    </a:cubicBezTo>
                    <a:cubicBezTo>
                      <a:pt x="32" y="15"/>
                      <a:pt x="34" y="18"/>
                      <a:pt x="33" y="19"/>
                    </a:cubicBezTo>
                    <a:cubicBezTo>
                      <a:pt x="33" y="21"/>
                      <a:pt x="35" y="22"/>
                      <a:pt x="39" y="22"/>
                    </a:cubicBezTo>
                    <a:cubicBezTo>
                      <a:pt x="44" y="22"/>
                      <a:pt x="65" y="27"/>
                      <a:pt x="68" y="29"/>
                    </a:cubicBezTo>
                    <a:cubicBezTo>
                      <a:pt x="70" y="32"/>
                      <a:pt x="71" y="26"/>
                      <a:pt x="70" y="25"/>
                    </a:cubicBezTo>
                    <a:cubicBezTo>
                      <a:pt x="69" y="23"/>
                      <a:pt x="63" y="11"/>
                      <a:pt x="62" y="9"/>
                    </a:cubicBezTo>
                    <a:cubicBezTo>
                      <a:pt x="61" y="7"/>
                      <a:pt x="53" y="6"/>
                      <a:pt x="51" y="4"/>
                    </a:cubicBezTo>
                    <a:cubicBezTo>
                      <a:pt x="48" y="3"/>
                      <a:pt x="29" y="0"/>
                      <a:pt x="29" y="3"/>
                    </a:cubicBezTo>
                    <a:cubicBezTo>
                      <a:pt x="30" y="6"/>
                      <a:pt x="30" y="9"/>
                      <a:pt x="30" y="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1" name="Freeform 443"/>
              <p:cNvSpPr>
                <a:spLocks/>
              </p:cNvSpPr>
              <p:nvPr/>
            </p:nvSpPr>
            <p:spPr bwMode="auto">
              <a:xfrm>
                <a:off x="1184" y="564"/>
                <a:ext cx="104" cy="41"/>
              </a:xfrm>
              <a:custGeom>
                <a:avLst/>
                <a:gdLst>
                  <a:gd name="T0" fmla="*/ 45 w 80"/>
                  <a:gd name="T1" fmla="*/ 5 h 32"/>
                  <a:gd name="T2" fmla="*/ 18 w 80"/>
                  <a:gd name="T3" fmla="*/ 15 h 32"/>
                  <a:gd name="T4" fmla="*/ 0 w 80"/>
                  <a:gd name="T5" fmla="*/ 23 h 32"/>
                  <a:gd name="T6" fmla="*/ 10 w 80"/>
                  <a:gd name="T7" fmla="*/ 27 h 32"/>
                  <a:gd name="T8" fmla="*/ 29 w 80"/>
                  <a:gd name="T9" fmla="*/ 21 h 32"/>
                  <a:gd name="T10" fmla="*/ 42 w 80"/>
                  <a:gd name="T11" fmla="*/ 17 h 32"/>
                  <a:gd name="T12" fmla="*/ 41 w 80"/>
                  <a:gd name="T13" fmla="*/ 23 h 32"/>
                  <a:gd name="T14" fmla="*/ 53 w 80"/>
                  <a:gd name="T15" fmla="*/ 24 h 32"/>
                  <a:gd name="T16" fmla="*/ 69 w 80"/>
                  <a:gd name="T17" fmla="*/ 28 h 32"/>
                  <a:gd name="T18" fmla="*/ 77 w 80"/>
                  <a:gd name="T19" fmla="*/ 25 h 32"/>
                  <a:gd name="T20" fmla="*/ 73 w 80"/>
                  <a:gd name="T21" fmla="*/ 6 h 32"/>
                  <a:gd name="T22" fmla="*/ 46 w 80"/>
                  <a:gd name="T23" fmla="*/ 2 h 32"/>
                  <a:gd name="T24" fmla="*/ 45 w 80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2">
                    <a:moveTo>
                      <a:pt x="45" y="5"/>
                    </a:moveTo>
                    <a:cubicBezTo>
                      <a:pt x="45" y="5"/>
                      <a:pt x="23" y="14"/>
                      <a:pt x="18" y="15"/>
                    </a:cubicBezTo>
                    <a:cubicBezTo>
                      <a:pt x="14" y="15"/>
                      <a:pt x="0" y="18"/>
                      <a:pt x="0" y="23"/>
                    </a:cubicBezTo>
                    <a:cubicBezTo>
                      <a:pt x="1" y="27"/>
                      <a:pt x="1" y="29"/>
                      <a:pt x="10" y="27"/>
                    </a:cubicBezTo>
                    <a:cubicBezTo>
                      <a:pt x="19" y="26"/>
                      <a:pt x="27" y="23"/>
                      <a:pt x="29" y="21"/>
                    </a:cubicBezTo>
                    <a:cubicBezTo>
                      <a:pt x="32" y="19"/>
                      <a:pt x="42" y="17"/>
                      <a:pt x="42" y="17"/>
                    </a:cubicBezTo>
                    <a:cubicBezTo>
                      <a:pt x="42" y="17"/>
                      <a:pt x="39" y="22"/>
                      <a:pt x="41" y="23"/>
                    </a:cubicBezTo>
                    <a:cubicBezTo>
                      <a:pt x="42" y="24"/>
                      <a:pt x="50" y="23"/>
                      <a:pt x="53" y="24"/>
                    </a:cubicBezTo>
                    <a:cubicBezTo>
                      <a:pt x="57" y="25"/>
                      <a:pt x="64" y="25"/>
                      <a:pt x="69" y="28"/>
                    </a:cubicBezTo>
                    <a:cubicBezTo>
                      <a:pt x="73" y="32"/>
                      <a:pt x="77" y="31"/>
                      <a:pt x="77" y="25"/>
                    </a:cubicBezTo>
                    <a:cubicBezTo>
                      <a:pt x="77" y="19"/>
                      <a:pt x="80" y="8"/>
                      <a:pt x="73" y="6"/>
                    </a:cubicBezTo>
                    <a:cubicBezTo>
                      <a:pt x="65" y="3"/>
                      <a:pt x="46" y="0"/>
                      <a:pt x="46" y="2"/>
                    </a:cubicBezTo>
                    <a:cubicBezTo>
                      <a:pt x="45" y="4"/>
                      <a:pt x="45" y="5"/>
                      <a:pt x="45" y="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2" name="Freeform 444"/>
              <p:cNvSpPr>
                <a:spLocks/>
              </p:cNvSpPr>
              <p:nvPr/>
            </p:nvSpPr>
            <p:spPr bwMode="auto">
              <a:xfrm>
                <a:off x="1179" y="596"/>
                <a:ext cx="102" cy="48"/>
              </a:xfrm>
              <a:custGeom>
                <a:avLst/>
                <a:gdLst>
                  <a:gd name="T0" fmla="*/ 39 w 79"/>
                  <a:gd name="T1" fmla="*/ 5 h 37"/>
                  <a:gd name="T2" fmla="*/ 17 w 79"/>
                  <a:gd name="T3" fmla="*/ 7 h 37"/>
                  <a:gd name="T4" fmla="*/ 1 w 79"/>
                  <a:gd name="T5" fmla="*/ 14 h 37"/>
                  <a:gd name="T6" fmla="*/ 6 w 79"/>
                  <a:gd name="T7" fmla="*/ 18 h 37"/>
                  <a:gd name="T8" fmla="*/ 20 w 79"/>
                  <a:gd name="T9" fmla="*/ 15 h 37"/>
                  <a:gd name="T10" fmla="*/ 40 w 79"/>
                  <a:gd name="T11" fmla="*/ 12 h 37"/>
                  <a:gd name="T12" fmla="*/ 39 w 79"/>
                  <a:gd name="T13" fmla="*/ 17 h 37"/>
                  <a:gd name="T14" fmla="*/ 41 w 79"/>
                  <a:gd name="T15" fmla="*/ 20 h 37"/>
                  <a:gd name="T16" fmla="*/ 70 w 79"/>
                  <a:gd name="T17" fmla="*/ 33 h 37"/>
                  <a:gd name="T18" fmla="*/ 76 w 79"/>
                  <a:gd name="T19" fmla="*/ 30 h 37"/>
                  <a:gd name="T20" fmla="*/ 79 w 79"/>
                  <a:gd name="T21" fmla="*/ 17 h 37"/>
                  <a:gd name="T22" fmla="*/ 76 w 79"/>
                  <a:gd name="T23" fmla="*/ 10 h 37"/>
                  <a:gd name="T24" fmla="*/ 46 w 79"/>
                  <a:gd name="T25" fmla="*/ 1 h 37"/>
                  <a:gd name="T26" fmla="*/ 39 w 79"/>
                  <a:gd name="T27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37">
                    <a:moveTo>
                      <a:pt x="39" y="5"/>
                    </a:moveTo>
                    <a:cubicBezTo>
                      <a:pt x="39" y="5"/>
                      <a:pt x="20" y="7"/>
                      <a:pt x="17" y="7"/>
                    </a:cubicBezTo>
                    <a:cubicBezTo>
                      <a:pt x="14" y="7"/>
                      <a:pt x="0" y="8"/>
                      <a:pt x="1" y="14"/>
                    </a:cubicBezTo>
                    <a:cubicBezTo>
                      <a:pt x="2" y="19"/>
                      <a:pt x="3" y="18"/>
                      <a:pt x="6" y="18"/>
                    </a:cubicBezTo>
                    <a:cubicBezTo>
                      <a:pt x="10" y="19"/>
                      <a:pt x="18" y="16"/>
                      <a:pt x="20" y="15"/>
                    </a:cubicBezTo>
                    <a:cubicBezTo>
                      <a:pt x="22" y="15"/>
                      <a:pt x="38" y="11"/>
                      <a:pt x="40" y="12"/>
                    </a:cubicBezTo>
                    <a:cubicBezTo>
                      <a:pt x="42" y="13"/>
                      <a:pt x="39" y="17"/>
                      <a:pt x="39" y="17"/>
                    </a:cubicBezTo>
                    <a:cubicBezTo>
                      <a:pt x="39" y="17"/>
                      <a:pt x="38" y="19"/>
                      <a:pt x="41" y="20"/>
                    </a:cubicBezTo>
                    <a:cubicBezTo>
                      <a:pt x="45" y="20"/>
                      <a:pt x="66" y="30"/>
                      <a:pt x="70" y="33"/>
                    </a:cubicBezTo>
                    <a:cubicBezTo>
                      <a:pt x="75" y="37"/>
                      <a:pt x="73" y="33"/>
                      <a:pt x="76" y="30"/>
                    </a:cubicBezTo>
                    <a:cubicBezTo>
                      <a:pt x="77" y="29"/>
                      <a:pt x="78" y="18"/>
                      <a:pt x="79" y="17"/>
                    </a:cubicBezTo>
                    <a:cubicBezTo>
                      <a:pt x="79" y="15"/>
                      <a:pt x="79" y="13"/>
                      <a:pt x="76" y="10"/>
                    </a:cubicBezTo>
                    <a:cubicBezTo>
                      <a:pt x="73" y="8"/>
                      <a:pt x="49" y="0"/>
                      <a:pt x="46" y="1"/>
                    </a:cubicBezTo>
                    <a:cubicBezTo>
                      <a:pt x="44" y="1"/>
                      <a:pt x="42" y="4"/>
                      <a:pt x="39" y="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3" name="Freeform 445"/>
              <p:cNvSpPr>
                <a:spLocks/>
              </p:cNvSpPr>
              <p:nvPr/>
            </p:nvSpPr>
            <p:spPr bwMode="auto">
              <a:xfrm>
                <a:off x="1168" y="621"/>
                <a:ext cx="99" cy="53"/>
              </a:xfrm>
              <a:custGeom>
                <a:avLst/>
                <a:gdLst>
                  <a:gd name="T0" fmla="*/ 39 w 76"/>
                  <a:gd name="T1" fmla="*/ 4 h 41"/>
                  <a:gd name="T2" fmla="*/ 12 w 76"/>
                  <a:gd name="T3" fmla="*/ 5 h 41"/>
                  <a:gd name="T4" fmla="*/ 0 w 76"/>
                  <a:gd name="T5" fmla="*/ 13 h 41"/>
                  <a:gd name="T6" fmla="*/ 14 w 76"/>
                  <a:gd name="T7" fmla="*/ 13 h 41"/>
                  <a:gd name="T8" fmla="*/ 38 w 76"/>
                  <a:gd name="T9" fmla="*/ 12 h 41"/>
                  <a:gd name="T10" fmla="*/ 37 w 76"/>
                  <a:gd name="T11" fmla="*/ 15 h 41"/>
                  <a:gd name="T12" fmla="*/ 41 w 76"/>
                  <a:gd name="T13" fmla="*/ 19 h 41"/>
                  <a:gd name="T14" fmla="*/ 67 w 76"/>
                  <a:gd name="T15" fmla="*/ 37 h 41"/>
                  <a:gd name="T16" fmla="*/ 72 w 76"/>
                  <a:gd name="T17" fmla="*/ 34 h 41"/>
                  <a:gd name="T18" fmla="*/ 73 w 76"/>
                  <a:gd name="T19" fmla="*/ 20 h 41"/>
                  <a:gd name="T20" fmla="*/ 45 w 76"/>
                  <a:gd name="T21" fmla="*/ 2 h 41"/>
                  <a:gd name="T22" fmla="*/ 39 w 76"/>
                  <a:gd name="T2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1">
                    <a:moveTo>
                      <a:pt x="39" y="4"/>
                    </a:moveTo>
                    <a:cubicBezTo>
                      <a:pt x="39" y="4"/>
                      <a:pt x="17" y="4"/>
                      <a:pt x="12" y="5"/>
                    </a:cubicBezTo>
                    <a:cubicBezTo>
                      <a:pt x="6" y="7"/>
                      <a:pt x="0" y="8"/>
                      <a:pt x="0" y="13"/>
                    </a:cubicBezTo>
                    <a:cubicBezTo>
                      <a:pt x="1" y="18"/>
                      <a:pt x="11" y="13"/>
                      <a:pt x="14" y="13"/>
                    </a:cubicBezTo>
                    <a:cubicBezTo>
                      <a:pt x="17" y="13"/>
                      <a:pt x="38" y="12"/>
                      <a:pt x="38" y="12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5" y="16"/>
                      <a:pt x="41" y="19"/>
                    </a:cubicBezTo>
                    <a:cubicBezTo>
                      <a:pt x="47" y="21"/>
                      <a:pt x="64" y="32"/>
                      <a:pt x="67" y="37"/>
                    </a:cubicBezTo>
                    <a:cubicBezTo>
                      <a:pt x="69" y="41"/>
                      <a:pt x="72" y="37"/>
                      <a:pt x="72" y="34"/>
                    </a:cubicBezTo>
                    <a:cubicBezTo>
                      <a:pt x="72" y="31"/>
                      <a:pt x="76" y="23"/>
                      <a:pt x="73" y="20"/>
                    </a:cubicBezTo>
                    <a:cubicBezTo>
                      <a:pt x="70" y="17"/>
                      <a:pt x="46" y="0"/>
                      <a:pt x="45" y="2"/>
                    </a:cubicBezTo>
                    <a:cubicBezTo>
                      <a:pt x="44" y="3"/>
                      <a:pt x="41" y="6"/>
                      <a:pt x="39" y="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4" name="Freeform 446"/>
              <p:cNvSpPr>
                <a:spLocks/>
              </p:cNvSpPr>
              <p:nvPr/>
            </p:nvSpPr>
            <p:spPr bwMode="auto">
              <a:xfrm>
                <a:off x="1148" y="645"/>
                <a:ext cx="105" cy="56"/>
              </a:xfrm>
              <a:custGeom>
                <a:avLst/>
                <a:gdLst>
                  <a:gd name="T0" fmla="*/ 46 w 81"/>
                  <a:gd name="T1" fmla="*/ 6 h 43"/>
                  <a:gd name="T2" fmla="*/ 20 w 81"/>
                  <a:gd name="T3" fmla="*/ 4 h 43"/>
                  <a:gd name="T4" fmla="*/ 6 w 81"/>
                  <a:gd name="T5" fmla="*/ 6 h 43"/>
                  <a:gd name="T6" fmla="*/ 9 w 81"/>
                  <a:gd name="T7" fmla="*/ 17 h 43"/>
                  <a:gd name="T8" fmla="*/ 31 w 81"/>
                  <a:gd name="T9" fmla="*/ 13 h 43"/>
                  <a:gd name="T10" fmla="*/ 45 w 81"/>
                  <a:gd name="T11" fmla="*/ 14 h 43"/>
                  <a:gd name="T12" fmla="*/ 42 w 81"/>
                  <a:gd name="T13" fmla="*/ 17 h 43"/>
                  <a:gd name="T14" fmla="*/ 44 w 81"/>
                  <a:gd name="T15" fmla="*/ 23 h 43"/>
                  <a:gd name="T16" fmla="*/ 68 w 81"/>
                  <a:gd name="T17" fmla="*/ 41 h 43"/>
                  <a:gd name="T18" fmla="*/ 74 w 81"/>
                  <a:gd name="T19" fmla="*/ 39 h 43"/>
                  <a:gd name="T20" fmla="*/ 79 w 81"/>
                  <a:gd name="T21" fmla="*/ 25 h 43"/>
                  <a:gd name="T22" fmla="*/ 77 w 81"/>
                  <a:gd name="T23" fmla="*/ 19 h 43"/>
                  <a:gd name="T24" fmla="*/ 54 w 81"/>
                  <a:gd name="T25" fmla="*/ 4 h 43"/>
                  <a:gd name="T26" fmla="*/ 48 w 81"/>
                  <a:gd name="T27" fmla="*/ 2 h 43"/>
                  <a:gd name="T28" fmla="*/ 46 w 81"/>
                  <a:gd name="T29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3">
                    <a:moveTo>
                      <a:pt x="46" y="6"/>
                    </a:moveTo>
                    <a:cubicBezTo>
                      <a:pt x="46" y="6"/>
                      <a:pt x="22" y="5"/>
                      <a:pt x="20" y="4"/>
                    </a:cubicBezTo>
                    <a:cubicBezTo>
                      <a:pt x="18" y="4"/>
                      <a:pt x="7" y="2"/>
                      <a:pt x="6" y="6"/>
                    </a:cubicBezTo>
                    <a:cubicBezTo>
                      <a:pt x="5" y="10"/>
                      <a:pt x="0" y="20"/>
                      <a:pt x="9" y="17"/>
                    </a:cubicBezTo>
                    <a:cubicBezTo>
                      <a:pt x="17" y="14"/>
                      <a:pt x="28" y="12"/>
                      <a:pt x="31" y="13"/>
                    </a:cubicBezTo>
                    <a:cubicBezTo>
                      <a:pt x="34" y="13"/>
                      <a:pt x="43" y="12"/>
                      <a:pt x="45" y="14"/>
                    </a:cubicBezTo>
                    <a:cubicBezTo>
                      <a:pt x="45" y="14"/>
                      <a:pt x="44" y="16"/>
                      <a:pt x="42" y="17"/>
                    </a:cubicBezTo>
                    <a:cubicBezTo>
                      <a:pt x="41" y="18"/>
                      <a:pt x="42" y="22"/>
                      <a:pt x="44" y="23"/>
                    </a:cubicBezTo>
                    <a:cubicBezTo>
                      <a:pt x="46" y="24"/>
                      <a:pt x="67" y="38"/>
                      <a:pt x="68" y="41"/>
                    </a:cubicBezTo>
                    <a:cubicBezTo>
                      <a:pt x="69" y="43"/>
                      <a:pt x="72" y="41"/>
                      <a:pt x="74" y="39"/>
                    </a:cubicBezTo>
                    <a:cubicBezTo>
                      <a:pt x="75" y="36"/>
                      <a:pt x="78" y="26"/>
                      <a:pt x="79" y="25"/>
                    </a:cubicBezTo>
                    <a:cubicBezTo>
                      <a:pt x="81" y="25"/>
                      <a:pt x="80" y="20"/>
                      <a:pt x="77" y="19"/>
                    </a:cubicBezTo>
                    <a:cubicBezTo>
                      <a:pt x="74" y="17"/>
                      <a:pt x="55" y="5"/>
                      <a:pt x="54" y="4"/>
                    </a:cubicBezTo>
                    <a:cubicBezTo>
                      <a:pt x="53" y="3"/>
                      <a:pt x="48" y="0"/>
                      <a:pt x="48" y="2"/>
                    </a:cubicBezTo>
                    <a:cubicBezTo>
                      <a:pt x="48" y="4"/>
                      <a:pt x="46" y="6"/>
                      <a:pt x="46" y="6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5" name="Freeform 447"/>
              <p:cNvSpPr>
                <a:spLocks/>
              </p:cNvSpPr>
              <p:nvPr/>
            </p:nvSpPr>
            <p:spPr bwMode="auto">
              <a:xfrm>
                <a:off x="1124" y="673"/>
                <a:ext cx="107" cy="62"/>
              </a:xfrm>
              <a:custGeom>
                <a:avLst/>
                <a:gdLst>
                  <a:gd name="T0" fmla="*/ 50 w 82"/>
                  <a:gd name="T1" fmla="*/ 7 h 48"/>
                  <a:gd name="T2" fmla="*/ 21 w 82"/>
                  <a:gd name="T3" fmla="*/ 7 h 48"/>
                  <a:gd name="T4" fmla="*/ 8 w 82"/>
                  <a:gd name="T5" fmla="*/ 10 h 48"/>
                  <a:gd name="T6" fmla="*/ 5 w 82"/>
                  <a:gd name="T7" fmla="*/ 23 h 48"/>
                  <a:gd name="T8" fmla="*/ 45 w 82"/>
                  <a:gd name="T9" fmla="*/ 20 h 48"/>
                  <a:gd name="T10" fmla="*/ 44 w 82"/>
                  <a:gd name="T11" fmla="*/ 23 h 48"/>
                  <a:gd name="T12" fmla="*/ 47 w 82"/>
                  <a:gd name="T13" fmla="*/ 27 h 48"/>
                  <a:gd name="T14" fmla="*/ 64 w 82"/>
                  <a:gd name="T15" fmla="*/ 43 h 48"/>
                  <a:gd name="T16" fmla="*/ 72 w 82"/>
                  <a:gd name="T17" fmla="*/ 45 h 48"/>
                  <a:gd name="T18" fmla="*/ 81 w 82"/>
                  <a:gd name="T19" fmla="*/ 26 h 48"/>
                  <a:gd name="T20" fmla="*/ 59 w 82"/>
                  <a:gd name="T21" fmla="*/ 5 h 48"/>
                  <a:gd name="T22" fmla="*/ 54 w 82"/>
                  <a:gd name="T23" fmla="*/ 5 h 48"/>
                  <a:gd name="T24" fmla="*/ 50 w 82"/>
                  <a:gd name="T25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8">
                    <a:moveTo>
                      <a:pt x="50" y="7"/>
                    </a:moveTo>
                    <a:cubicBezTo>
                      <a:pt x="50" y="7"/>
                      <a:pt x="25" y="6"/>
                      <a:pt x="21" y="7"/>
                    </a:cubicBezTo>
                    <a:cubicBezTo>
                      <a:pt x="16" y="8"/>
                      <a:pt x="10" y="6"/>
                      <a:pt x="8" y="10"/>
                    </a:cubicBezTo>
                    <a:cubicBezTo>
                      <a:pt x="6" y="14"/>
                      <a:pt x="0" y="23"/>
                      <a:pt x="5" y="23"/>
                    </a:cubicBezTo>
                    <a:cubicBezTo>
                      <a:pt x="10" y="23"/>
                      <a:pt x="40" y="18"/>
                      <a:pt x="45" y="20"/>
                    </a:cubicBezTo>
                    <a:cubicBezTo>
                      <a:pt x="45" y="20"/>
                      <a:pt x="45" y="23"/>
                      <a:pt x="44" y="23"/>
                    </a:cubicBezTo>
                    <a:cubicBezTo>
                      <a:pt x="43" y="23"/>
                      <a:pt x="45" y="26"/>
                      <a:pt x="47" y="27"/>
                    </a:cubicBezTo>
                    <a:cubicBezTo>
                      <a:pt x="49" y="28"/>
                      <a:pt x="61" y="39"/>
                      <a:pt x="64" y="43"/>
                    </a:cubicBezTo>
                    <a:cubicBezTo>
                      <a:pt x="66" y="47"/>
                      <a:pt x="71" y="48"/>
                      <a:pt x="72" y="45"/>
                    </a:cubicBezTo>
                    <a:cubicBezTo>
                      <a:pt x="73" y="42"/>
                      <a:pt x="82" y="30"/>
                      <a:pt x="81" y="26"/>
                    </a:cubicBezTo>
                    <a:cubicBezTo>
                      <a:pt x="79" y="21"/>
                      <a:pt x="62" y="10"/>
                      <a:pt x="59" y="5"/>
                    </a:cubicBezTo>
                    <a:cubicBezTo>
                      <a:pt x="56" y="0"/>
                      <a:pt x="54" y="5"/>
                      <a:pt x="54" y="5"/>
                    </a:cubicBezTo>
                    <a:cubicBezTo>
                      <a:pt x="54" y="5"/>
                      <a:pt x="52" y="7"/>
                      <a:pt x="50" y="7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6" name="Freeform 448"/>
              <p:cNvSpPr>
                <a:spLocks/>
              </p:cNvSpPr>
              <p:nvPr/>
            </p:nvSpPr>
            <p:spPr bwMode="auto">
              <a:xfrm>
                <a:off x="1102" y="709"/>
                <a:ext cx="108" cy="58"/>
              </a:xfrm>
              <a:custGeom>
                <a:avLst/>
                <a:gdLst>
                  <a:gd name="T0" fmla="*/ 50 w 83"/>
                  <a:gd name="T1" fmla="*/ 5 h 45"/>
                  <a:gd name="T2" fmla="*/ 19 w 83"/>
                  <a:gd name="T3" fmla="*/ 11 h 45"/>
                  <a:gd name="T4" fmla="*/ 1 w 83"/>
                  <a:gd name="T5" fmla="*/ 17 h 45"/>
                  <a:gd name="T6" fmla="*/ 10 w 83"/>
                  <a:gd name="T7" fmla="*/ 25 h 45"/>
                  <a:gd name="T8" fmla="*/ 43 w 83"/>
                  <a:gd name="T9" fmla="*/ 19 h 45"/>
                  <a:gd name="T10" fmla="*/ 42 w 83"/>
                  <a:gd name="T11" fmla="*/ 22 h 45"/>
                  <a:gd name="T12" fmla="*/ 46 w 83"/>
                  <a:gd name="T13" fmla="*/ 25 h 45"/>
                  <a:gd name="T14" fmla="*/ 68 w 83"/>
                  <a:gd name="T15" fmla="*/ 42 h 45"/>
                  <a:gd name="T16" fmla="*/ 75 w 83"/>
                  <a:gd name="T17" fmla="*/ 42 h 45"/>
                  <a:gd name="T18" fmla="*/ 81 w 83"/>
                  <a:gd name="T19" fmla="*/ 24 h 45"/>
                  <a:gd name="T20" fmla="*/ 58 w 83"/>
                  <a:gd name="T21" fmla="*/ 5 h 45"/>
                  <a:gd name="T22" fmla="*/ 53 w 83"/>
                  <a:gd name="T23" fmla="*/ 2 h 45"/>
                  <a:gd name="T24" fmla="*/ 50 w 83"/>
                  <a:gd name="T2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45">
                    <a:moveTo>
                      <a:pt x="50" y="5"/>
                    </a:moveTo>
                    <a:cubicBezTo>
                      <a:pt x="50" y="5"/>
                      <a:pt x="24" y="11"/>
                      <a:pt x="19" y="11"/>
                    </a:cubicBezTo>
                    <a:cubicBezTo>
                      <a:pt x="15" y="10"/>
                      <a:pt x="2" y="12"/>
                      <a:pt x="1" y="17"/>
                    </a:cubicBezTo>
                    <a:cubicBezTo>
                      <a:pt x="1" y="21"/>
                      <a:pt x="0" y="27"/>
                      <a:pt x="10" y="25"/>
                    </a:cubicBezTo>
                    <a:cubicBezTo>
                      <a:pt x="20" y="24"/>
                      <a:pt x="38" y="17"/>
                      <a:pt x="43" y="19"/>
                    </a:cubicBezTo>
                    <a:cubicBezTo>
                      <a:pt x="43" y="19"/>
                      <a:pt x="43" y="22"/>
                      <a:pt x="42" y="22"/>
                    </a:cubicBezTo>
                    <a:cubicBezTo>
                      <a:pt x="41" y="23"/>
                      <a:pt x="42" y="24"/>
                      <a:pt x="46" y="25"/>
                    </a:cubicBezTo>
                    <a:cubicBezTo>
                      <a:pt x="49" y="27"/>
                      <a:pt x="66" y="39"/>
                      <a:pt x="68" y="42"/>
                    </a:cubicBezTo>
                    <a:cubicBezTo>
                      <a:pt x="69" y="45"/>
                      <a:pt x="74" y="45"/>
                      <a:pt x="75" y="42"/>
                    </a:cubicBezTo>
                    <a:cubicBezTo>
                      <a:pt x="75" y="40"/>
                      <a:pt x="83" y="29"/>
                      <a:pt x="81" y="24"/>
                    </a:cubicBezTo>
                    <a:cubicBezTo>
                      <a:pt x="80" y="20"/>
                      <a:pt x="60" y="8"/>
                      <a:pt x="58" y="5"/>
                    </a:cubicBezTo>
                    <a:cubicBezTo>
                      <a:pt x="57" y="2"/>
                      <a:pt x="55" y="0"/>
                      <a:pt x="53" y="2"/>
                    </a:cubicBezTo>
                    <a:cubicBezTo>
                      <a:pt x="52" y="3"/>
                      <a:pt x="52" y="5"/>
                      <a:pt x="50" y="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7" name="Freeform 449"/>
              <p:cNvSpPr>
                <a:spLocks/>
              </p:cNvSpPr>
              <p:nvPr/>
            </p:nvSpPr>
            <p:spPr bwMode="auto">
              <a:xfrm>
                <a:off x="1074" y="741"/>
                <a:ext cx="115" cy="73"/>
              </a:xfrm>
              <a:custGeom>
                <a:avLst/>
                <a:gdLst>
                  <a:gd name="T0" fmla="*/ 40 w 89"/>
                  <a:gd name="T1" fmla="*/ 14 h 56"/>
                  <a:gd name="T2" fmla="*/ 12 w 89"/>
                  <a:gd name="T3" fmla="*/ 22 h 56"/>
                  <a:gd name="T4" fmla="*/ 1 w 89"/>
                  <a:gd name="T5" fmla="*/ 29 h 56"/>
                  <a:gd name="T6" fmla="*/ 12 w 89"/>
                  <a:gd name="T7" fmla="*/ 33 h 56"/>
                  <a:gd name="T8" fmla="*/ 39 w 89"/>
                  <a:gd name="T9" fmla="*/ 29 h 56"/>
                  <a:gd name="T10" fmla="*/ 39 w 89"/>
                  <a:gd name="T11" fmla="*/ 35 h 56"/>
                  <a:gd name="T12" fmla="*/ 44 w 89"/>
                  <a:gd name="T13" fmla="*/ 44 h 56"/>
                  <a:gd name="T14" fmla="*/ 70 w 89"/>
                  <a:gd name="T15" fmla="*/ 53 h 56"/>
                  <a:gd name="T16" fmla="*/ 80 w 89"/>
                  <a:gd name="T17" fmla="*/ 50 h 56"/>
                  <a:gd name="T18" fmla="*/ 87 w 89"/>
                  <a:gd name="T19" fmla="*/ 33 h 56"/>
                  <a:gd name="T20" fmla="*/ 85 w 89"/>
                  <a:gd name="T21" fmla="*/ 21 h 56"/>
                  <a:gd name="T22" fmla="*/ 63 w 89"/>
                  <a:gd name="T23" fmla="*/ 10 h 56"/>
                  <a:gd name="T24" fmla="*/ 56 w 89"/>
                  <a:gd name="T25" fmla="*/ 8 h 56"/>
                  <a:gd name="T26" fmla="*/ 44 w 89"/>
                  <a:gd name="T27" fmla="*/ 3 h 56"/>
                  <a:gd name="T28" fmla="*/ 40 w 89"/>
                  <a:gd name="T2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56">
                    <a:moveTo>
                      <a:pt x="40" y="14"/>
                    </a:moveTo>
                    <a:cubicBezTo>
                      <a:pt x="40" y="14"/>
                      <a:pt x="18" y="22"/>
                      <a:pt x="12" y="22"/>
                    </a:cubicBezTo>
                    <a:cubicBezTo>
                      <a:pt x="6" y="22"/>
                      <a:pt x="0" y="23"/>
                      <a:pt x="1" y="29"/>
                    </a:cubicBezTo>
                    <a:cubicBezTo>
                      <a:pt x="2" y="34"/>
                      <a:pt x="7" y="36"/>
                      <a:pt x="12" y="33"/>
                    </a:cubicBezTo>
                    <a:cubicBezTo>
                      <a:pt x="17" y="30"/>
                      <a:pt x="35" y="27"/>
                      <a:pt x="39" y="29"/>
                    </a:cubicBezTo>
                    <a:cubicBezTo>
                      <a:pt x="43" y="31"/>
                      <a:pt x="39" y="35"/>
                      <a:pt x="39" y="35"/>
                    </a:cubicBezTo>
                    <a:cubicBezTo>
                      <a:pt x="39" y="35"/>
                      <a:pt x="36" y="40"/>
                      <a:pt x="44" y="44"/>
                    </a:cubicBezTo>
                    <a:cubicBezTo>
                      <a:pt x="52" y="47"/>
                      <a:pt x="69" y="52"/>
                      <a:pt x="70" y="53"/>
                    </a:cubicBezTo>
                    <a:cubicBezTo>
                      <a:pt x="71" y="55"/>
                      <a:pt x="79" y="56"/>
                      <a:pt x="80" y="50"/>
                    </a:cubicBezTo>
                    <a:cubicBezTo>
                      <a:pt x="81" y="46"/>
                      <a:pt x="84" y="36"/>
                      <a:pt x="87" y="33"/>
                    </a:cubicBezTo>
                    <a:cubicBezTo>
                      <a:pt x="89" y="31"/>
                      <a:pt x="89" y="24"/>
                      <a:pt x="85" y="21"/>
                    </a:cubicBezTo>
                    <a:cubicBezTo>
                      <a:pt x="80" y="18"/>
                      <a:pt x="63" y="10"/>
                      <a:pt x="63" y="10"/>
                    </a:cubicBezTo>
                    <a:cubicBezTo>
                      <a:pt x="63" y="10"/>
                      <a:pt x="57" y="6"/>
                      <a:pt x="56" y="8"/>
                    </a:cubicBezTo>
                    <a:cubicBezTo>
                      <a:pt x="56" y="11"/>
                      <a:pt x="50" y="0"/>
                      <a:pt x="44" y="3"/>
                    </a:cubicBezTo>
                    <a:cubicBezTo>
                      <a:pt x="38" y="5"/>
                      <a:pt x="40" y="14"/>
                      <a:pt x="40" y="1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8" name="Freeform 450"/>
              <p:cNvSpPr>
                <a:spLocks/>
              </p:cNvSpPr>
              <p:nvPr/>
            </p:nvSpPr>
            <p:spPr bwMode="auto">
              <a:xfrm>
                <a:off x="1015" y="789"/>
                <a:ext cx="284" cy="1104"/>
              </a:xfrm>
              <a:custGeom>
                <a:avLst/>
                <a:gdLst>
                  <a:gd name="T0" fmla="*/ 38 w 219"/>
                  <a:gd name="T1" fmla="*/ 45 h 852"/>
                  <a:gd name="T2" fmla="*/ 1 w 219"/>
                  <a:gd name="T3" fmla="*/ 98 h 852"/>
                  <a:gd name="T4" fmla="*/ 27 w 219"/>
                  <a:gd name="T5" fmla="*/ 135 h 852"/>
                  <a:gd name="T6" fmla="*/ 19 w 219"/>
                  <a:gd name="T7" fmla="*/ 183 h 852"/>
                  <a:gd name="T8" fmla="*/ 33 w 219"/>
                  <a:gd name="T9" fmla="*/ 228 h 852"/>
                  <a:gd name="T10" fmla="*/ 22 w 219"/>
                  <a:gd name="T11" fmla="*/ 275 h 852"/>
                  <a:gd name="T12" fmla="*/ 32 w 219"/>
                  <a:gd name="T13" fmla="*/ 299 h 852"/>
                  <a:gd name="T14" fmla="*/ 53 w 219"/>
                  <a:gd name="T15" fmla="*/ 341 h 852"/>
                  <a:gd name="T16" fmla="*/ 42 w 219"/>
                  <a:gd name="T17" fmla="*/ 395 h 852"/>
                  <a:gd name="T18" fmla="*/ 76 w 219"/>
                  <a:gd name="T19" fmla="*/ 411 h 852"/>
                  <a:gd name="T20" fmla="*/ 78 w 219"/>
                  <a:gd name="T21" fmla="*/ 450 h 852"/>
                  <a:gd name="T22" fmla="*/ 78 w 219"/>
                  <a:gd name="T23" fmla="*/ 508 h 852"/>
                  <a:gd name="T24" fmla="*/ 85 w 219"/>
                  <a:gd name="T25" fmla="*/ 532 h 852"/>
                  <a:gd name="T26" fmla="*/ 107 w 219"/>
                  <a:gd name="T27" fmla="*/ 558 h 852"/>
                  <a:gd name="T28" fmla="*/ 121 w 219"/>
                  <a:gd name="T29" fmla="*/ 590 h 852"/>
                  <a:gd name="T30" fmla="*/ 97 w 219"/>
                  <a:gd name="T31" fmla="*/ 652 h 852"/>
                  <a:gd name="T32" fmla="*/ 99 w 219"/>
                  <a:gd name="T33" fmla="*/ 669 h 852"/>
                  <a:gd name="T34" fmla="*/ 112 w 219"/>
                  <a:gd name="T35" fmla="*/ 710 h 852"/>
                  <a:gd name="T36" fmla="*/ 96 w 219"/>
                  <a:gd name="T37" fmla="*/ 751 h 852"/>
                  <a:gd name="T38" fmla="*/ 62 w 219"/>
                  <a:gd name="T39" fmla="*/ 793 h 852"/>
                  <a:gd name="T40" fmla="*/ 78 w 219"/>
                  <a:gd name="T41" fmla="*/ 829 h 852"/>
                  <a:gd name="T42" fmla="*/ 115 w 219"/>
                  <a:gd name="T43" fmla="*/ 794 h 852"/>
                  <a:gd name="T44" fmla="*/ 119 w 219"/>
                  <a:gd name="T45" fmla="*/ 786 h 852"/>
                  <a:gd name="T46" fmla="*/ 142 w 219"/>
                  <a:gd name="T47" fmla="*/ 745 h 852"/>
                  <a:gd name="T48" fmla="*/ 139 w 219"/>
                  <a:gd name="T49" fmla="*/ 735 h 852"/>
                  <a:gd name="T50" fmla="*/ 207 w 219"/>
                  <a:gd name="T51" fmla="*/ 705 h 852"/>
                  <a:gd name="T52" fmla="*/ 132 w 219"/>
                  <a:gd name="T53" fmla="*/ 687 h 852"/>
                  <a:gd name="T54" fmla="*/ 218 w 219"/>
                  <a:gd name="T55" fmla="*/ 688 h 852"/>
                  <a:gd name="T56" fmla="*/ 144 w 219"/>
                  <a:gd name="T57" fmla="*/ 656 h 852"/>
                  <a:gd name="T58" fmla="*/ 210 w 219"/>
                  <a:gd name="T59" fmla="*/ 634 h 852"/>
                  <a:gd name="T60" fmla="*/ 146 w 219"/>
                  <a:gd name="T61" fmla="*/ 591 h 852"/>
                  <a:gd name="T62" fmla="*/ 145 w 219"/>
                  <a:gd name="T63" fmla="*/ 577 h 852"/>
                  <a:gd name="T64" fmla="*/ 189 w 219"/>
                  <a:gd name="T65" fmla="*/ 527 h 852"/>
                  <a:gd name="T66" fmla="*/ 123 w 219"/>
                  <a:gd name="T67" fmla="*/ 527 h 852"/>
                  <a:gd name="T68" fmla="*/ 190 w 219"/>
                  <a:gd name="T69" fmla="*/ 509 h 852"/>
                  <a:gd name="T70" fmla="*/ 121 w 219"/>
                  <a:gd name="T71" fmla="*/ 499 h 852"/>
                  <a:gd name="T72" fmla="*/ 177 w 219"/>
                  <a:gd name="T73" fmla="*/ 469 h 852"/>
                  <a:gd name="T74" fmla="*/ 106 w 219"/>
                  <a:gd name="T75" fmla="*/ 440 h 852"/>
                  <a:gd name="T76" fmla="*/ 109 w 219"/>
                  <a:gd name="T77" fmla="*/ 428 h 852"/>
                  <a:gd name="T78" fmla="*/ 95 w 219"/>
                  <a:gd name="T79" fmla="*/ 380 h 852"/>
                  <a:gd name="T80" fmla="*/ 84 w 219"/>
                  <a:gd name="T81" fmla="*/ 370 h 852"/>
                  <a:gd name="T82" fmla="*/ 119 w 219"/>
                  <a:gd name="T83" fmla="*/ 319 h 852"/>
                  <a:gd name="T84" fmla="*/ 63 w 219"/>
                  <a:gd name="T85" fmla="*/ 323 h 852"/>
                  <a:gd name="T86" fmla="*/ 114 w 219"/>
                  <a:gd name="T87" fmla="*/ 277 h 852"/>
                  <a:gd name="T88" fmla="*/ 55 w 219"/>
                  <a:gd name="T89" fmla="*/ 288 h 852"/>
                  <a:gd name="T90" fmla="*/ 110 w 219"/>
                  <a:gd name="T91" fmla="*/ 258 h 852"/>
                  <a:gd name="T92" fmla="*/ 50 w 219"/>
                  <a:gd name="T93" fmla="*/ 244 h 852"/>
                  <a:gd name="T94" fmla="*/ 105 w 219"/>
                  <a:gd name="T95" fmla="*/ 208 h 852"/>
                  <a:gd name="T96" fmla="*/ 37 w 219"/>
                  <a:gd name="T97" fmla="*/ 169 h 852"/>
                  <a:gd name="T98" fmla="*/ 103 w 219"/>
                  <a:gd name="T99" fmla="*/ 148 h 852"/>
                  <a:gd name="T100" fmla="*/ 46 w 219"/>
                  <a:gd name="T101" fmla="*/ 120 h 852"/>
                  <a:gd name="T102" fmla="*/ 104 w 219"/>
                  <a:gd name="T103" fmla="*/ 101 h 852"/>
                  <a:gd name="T104" fmla="*/ 54 w 219"/>
                  <a:gd name="T105" fmla="*/ 61 h 852"/>
                  <a:gd name="T106" fmla="*/ 113 w 219"/>
                  <a:gd name="T107" fmla="*/ 49 h 852"/>
                  <a:gd name="T108" fmla="*/ 74 w 219"/>
                  <a:gd name="T109" fmla="*/ 12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9" h="852">
                    <a:moveTo>
                      <a:pt x="55" y="20"/>
                    </a:moveTo>
                    <a:cubicBezTo>
                      <a:pt x="55" y="20"/>
                      <a:pt x="32" y="31"/>
                      <a:pt x="27" y="31"/>
                    </a:cubicBezTo>
                    <a:cubicBezTo>
                      <a:pt x="22" y="32"/>
                      <a:pt x="15" y="37"/>
                      <a:pt x="16" y="42"/>
                    </a:cubicBezTo>
                    <a:cubicBezTo>
                      <a:pt x="16" y="47"/>
                      <a:pt x="22" y="50"/>
                      <a:pt x="25" y="48"/>
                    </a:cubicBezTo>
                    <a:cubicBezTo>
                      <a:pt x="28" y="46"/>
                      <a:pt x="34" y="42"/>
                      <a:pt x="38" y="45"/>
                    </a:cubicBezTo>
                    <a:cubicBezTo>
                      <a:pt x="42" y="47"/>
                      <a:pt x="40" y="49"/>
                      <a:pt x="40" y="49"/>
                    </a:cubicBezTo>
                    <a:cubicBezTo>
                      <a:pt x="40" y="49"/>
                      <a:pt x="29" y="49"/>
                      <a:pt x="27" y="54"/>
                    </a:cubicBezTo>
                    <a:cubicBezTo>
                      <a:pt x="26" y="58"/>
                      <a:pt x="26" y="65"/>
                      <a:pt x="30" y="69"/>
                    </a:cubicBezTo>
                    <a:cubicBezTo>
                      <a:pt x="35" y="73"/>
                      <a:pt x="30" y="77"/>
                      <a:pt x="27" y="79"/>
                    </a:cubicBezTo>
                    <a:cubicBezTo>
                      <a:pt x="24" y="81"/>
                      <a:pt x="0" y="91"/>
                      <a:pt x="1" y="98"/>
                    </a:cubicBezTo>
                    <a:cubicBezTo>
                      <a:pt x="2" y="104"/>
                      <a:pt x="2" y="110"/>
                      <a:pt x="7" y="107"/>
                    </a:cubicBezTo>
                    <a:cubicBezTo>
                      <a:pt x="11" y="104"/>
                      <a:pt x="28" y="91"/>
                      <a:pt x="31" y="98"/>
                    </a:cubicBezTo>
                    <a:cubicBezTo>
                      <a:pt x="35" y="106"/>
                      <a:pt x="33" y="108"/>
                      <a:pt x="33" y="108"/>
                    </a:cubicBezTo>
                    <a:cubicBezTo>
                      <a:pt x="33" y="108"/>
                      <a:pt x="27" y="105"/>
                      <a:pt x="22" y="110"/>
                    </a:cubicBezTo>
                    <a:cubicBezTo>
                      <a:pt x="12" y="121"/>
                      <a:pt x="31" y="130"/>
                      <a:pt x="27" y="135"/>
                    </a:cubicBezTo>
                    <a:cubicBezTo>
                      <a:pt x="23" y="141"/>
                      <a:pt x="1" y="163"/>
                      <a:pt x="1" y="170"/>
                    </a:cubicBezTo>
                    <a:cubicBezTo>
                      <a:pt x="1" y="177"/>
                      <a:pt x="1" y="182"/>
                      <a:pt x="8" y="182"/>
                    </a:cubicBezTo>
                    <a:cubicBezTo>
                      <a:pt x="14" y="181"/>
                      <a:pt x="22" y="165"/>
                      <a:pt x="25" y="169"/>
                    </a:cubicBezTo>
                    <a:cubicBezTo>
                      <a:pt x="28" y="173"/>
                      <a:pt x="28" y="176"/>
                      <a:pt x="28" y="176"/>
                    </a:cubicBezTo>
                    <a:cubicBezTo>
                      <a:pt x="28" y="176"/>
                      <a:pt x="18" y="178"/>
                      <a:pt x="19" y="183"/>
                    </a:cubicBezTo>
                    <a:cubicBezTo>
                      <a:pt x="20" y="189"/>
                      <a:pt x="19" y="195"/>
                      <a:pt x="22" y="198"/>
                    </a:cubicBezTo>
                    <a:cubicBezTo>
                      <a:pt x="26" y="201"/>
                      <a:pt x="26" y="208"/>
                      <a:pt x="22" y="211"/>
                    </a:cubicBezTo>
                    <a:cubicBezTo>
                      <a:pt x="18" y="214"/>
                      <a:pt x="8" y="226"/>
                      <a:pt x="9" y="236"/>
                    </a:cubicBezTo>
                    <a:cubicBezTo>
                      <a:pt x="10" y="245"/>
                      <a:pt x="14" y="246"/>
                      <a:pt x="17" y="244"/>
                    </a:cubicBezTo>
                    <a:cubicBezTo>
                      <a:pt x="21" y="241"/>
                      <a:pt x="31" y="222"/>
                      <a:pt x="33" y="228"/>
                    </a:cubicBezTo>
                    <a:cubicBezTo>
                      <a:pt x="34" y="234"/>
                      <a:pt x="34" y="237"/>
                      <a:pt x="34" y="237"/>
                    </a:cubicBezTo>
                    <a:cubicBezTo>
                      <a:pt x="34" y="237"/>
                      <a:pt x="29" y="234"/>
                      <a:pt x="26" y="238"/>
                    </a:cubicBezTo>
                    <a:cubicBezTo>
                      <a:pt x="23" y="242"/>
                      <a:pt x="23" y="251"/>
                      <a:pt x="27" y="253"/>
                    </a:cubicBezTo>
                    <a:cubicBezTo>
                      <a:pt x="32" y="254"/>
                      <a:pt x="33" y="260"/>
                      <a:pt x="33" y="260"/>
                    </a:cubicBezTo>
                    <a:cubicBezTo>
                      <a:pt x="33" y="260"/>
                      <a:pt x="24" y="273"/>
                      <a:pt x="22" y="275"/>
                    </a:cubicBezTo>
                    <a:cubicBezTo>
                      <a:pt x="21" y="277"/>
                      <a:pt x="17" y="283"/>
                      <a:pt x="18" y="288"/>
                    </a:cubicBezTo>
                    <a:cubicBezTo>
                      <a:pt x="18" y="294"/>
                      <a:pt x="19" y="303"/>
                      <a:pt x="25" y="299"/>
                    </a:cubicBezTo>
                    <a:cubicBezTo>
                      <a:pt x="31" y="294"/>
                      <a:pt x="39" y="283"/>
                      <a:pt x="42" y="286"/>
                    </a:cubicBezTo>
                    <a:cubicBezTo>
                      <a:pt x="45" y="289"/>
                      <a:pt x="47" y="295"/>
                      <a:pt x="47" y="295"/>
                    </a:cubicBezTo>
                    <a:cubicBezTo>
                      <a:pt x="47" y="295"/>
                      <a:pt x="33" y="292"/>
                      <a:pt x="32" y="299"/>
                    </a:cubicBezTo>
                    <a:cubicBezTo>
                      <a:pt x="31" y="305"/>
                      <a:pt x="31" y="313"/>
                      <a:pt x="42" y="312"/>
                    </a:cubicBezTo>
                    <a:cubicBezTo>
                      <a:pt x="42" y="312"/>
                      <a:pt x="43" y="317"/>
                      <a:pt x="39" y="322"/>
                    </a:cubicBezTo>
                    <a:cubicBezTo>
                      <a:pt x="34" y="326"/>
                      <a:pt x="27" y="333"/>
                      <a:pt x="27" y="337"/>
                    </a:cubicBezTo>
                    <a:cubicBezTo>
                      <a:pt x="27" y="342"/>
                      <a:pt x="26" y="360"/>
                      <a:pt x="33" y="354"/>
                    </a:cubicBezTo>
                    <a:cubicBezTo>
                      <a:pt x="40" y="349"/>
                      <a:pt x="46" y="338"/>
                      <a:pt x="53" y="341"/>
                    </a:cubicBezTo>
                    <a:cubicBezTo>
                      <a:pt x="53" y="341"/>
                      <a:pt x="49" y="346"/>
                      <a:pt x="50" y="349"/>
                    </a:cubicBezTo>
                    <a:cubicBezTo>
                      <a:pt x="50" y="353"/>
                      <a:pt x="50" y="355"/>
                      <a:pt x="60" y="360"/>
                    </a:cubicBezTo>
                    <a:cubicBezTo>
                      <a:pt x="60" y="360"/>
                      <a:pt x="62" y="372"/>
                      <a:pt x="59" y="374"/>
                    </a:cubicBezTo>
                    <a:cubicBezTo>
                      <a:pt x="55" y="377"/>
                      <a:pt x="47" y="386"/>
                      <a:pt x="45" y="387"/>
                    </a:cubicBezTo>
                    <a:cubicBezTo>
                      <a:pt x="43" y="389"/>
                      <a:pt x="40" y="391"/>
                      <a:pt x="42" y="395"/>
                    </a:cubicBezTo>
                    <a:cubicBezTo>
                      <a:pt x="43" y="400"/>
                      <a:pt x="46" y="407"/>
                      <a:pt x="51" y="404"/>
                    </a:cubicBezTo>
                    <a:cubicBezTo>
                      <a:pt x="56" y="400"/>
                      <a:pt x="63" y="385"/>
                      <a:pt x="66" y="387"/>
                    </a:cubicBezTo>
                    <a:cubicBezTo>
                      <a:pt x="68" y="389"/>
                      <a:pt x="70" y="393"/>
                      <a:pt x="70" y="393"/>
                    </a:cubicBezTo>
                    <a:cubicBezTo>
                      <a:pt x="70" y="393"/>
                      <a:pt x="65" y="401"/>
                      <a:pt x="68" y="404"/>
                    </a:cubicBezTo>
                    <a:cubicBezTo>
                      <a:pt x="70" y="408"/>
                      <a:pt x="76" y="411"/>
                      <a:pt x="76" y="411"/>
                    </a:cubicBezTo>
                    <a:cubicBezTo>
                      <a:pt x="76" y="411"/>
                      <a:pt x="75" y="418"/>
                      <a:pt x="72" y="422"/>
                    </a:cubicBezTo>
                    <a:cubicBezTo>
                      <a:pt x="68" y="426"/>
                      <a:pt x="56" y="430"/>
                      <a:pt x="55" y="438"/>
                    </a:cubicBezTo>
                    <a:cubicBezTo>
                      <a:pt x="54" y="445"/>
                      <a:pt x="54" y="456"/>
                      <a:pt x="65" y="448"/>
                    </a:cubicBezTo>
                    <a:cubicBezTo>
                      <a:pt x="76" y="439"/>
                      <a:pt x="82" y="433"/>
                      <a:pt x="83" y="439"/>
                    </a:cubicBezTo>
                    <a:cubicBezTo>
                      <a:pt x="83" y="439"/>
                      <a:pt x="78" y="445"/>
                      <a:pt x="78" y="450"/>
                    </a:cubicBezTo>
                    <a:cubicBezTo>
                      <a:pt x="78" y="456"/>
                      <a:pt x="76" y="460"/>
                      <a:pt x="87" y="467"/>
                    </a:cubicBezTo>
                    <a:cubicBezTo>
                      <a:pt x="87" y="467"/>
                      <a:pt x="81" y="475"/>
                      <a:pt x="79" y="479"/>
                    </a:cubicBezTo>
                    <a:cubicBezTo>
                      <a:pt x="77" y="482"/>
                      <a:pt x="70" y="493"/>
                      <a:pt x="68" y="494"/>
                    </a:cubicBezTo>
                    <a:cubicBezTo>
                      <a:pt x="65" y="495"/>
                      <a:pt x="64" y="502"/>
                      <a:pt x="67" y="506"/>
                    </a:cubicBezTo>
                    <a:cubicBezTo>
                      <a:pt x="70" y="510"/>
                      <a:pt x="75" y="512"/>
                      <a:pt x="78" y="508"/>
                    </a:cubicBezTo>
                    <a:cubicBezTo>
                      <a:pt x="81" y="505"/>
                      <a:pt x="91" y="492"/>
                      <a:pt x="94" y="495"/>
                    </a:cubicBezTo>
                    <a:cubicBezTo>
                      <a:pt x="97" y="498"/>
                      <a:pt x="99" y="500"/>
                      <a:pt x="99" y="500"/>
                    </a:cubicBezTo>
                    <a:cubicBezTo>
                      <a:pt x="99" y="500"/>
                      <a:pt x="94" y="505"/>
                      <a:pt x="95" y="509"/>
                    </a:cubicBezTo>
                    <a:cubicBezTo>
                      <a:pt x="97" y="514"/>
                      <a:pt x="101" y="517"/>
                      <a:pt x="101" y="517"/>
                    </a:cubicBezTo>
                    <a:cubicBezTo>
                      <a:pt x="101" y="517"/>
                      <a:pt x="88" y="529"/>
                      <a:pt x="85" y="532"/>
                    </a:cubicBezTo>
                    <a:cubicBezTo>
                      <a:pt x="81" y="535"/>
                      <a:pt x="76" y="538"/>
                      <a:pt x="76" y="543"/>
                    </a:cubicBezTo>
                    <a:cubicBezTo>
                      <a:pt x="76" y="548"/>
                      <a:pt x="78" y="549"/>
                      <a:pt x="84" y="549"/>
                    </a:cubicBezTo>
                    <a:cubicBezTo>
                      <a:pt x="90" y="549"/>
                      <a:pt x="98" y="537"/>
                      <a:pt x="101" y="538"/>
                    </a:cubicBezTo>
                    <a:cubicBezTo>
                      <a:pt x="105" y="539"/>
                      <a:pt x="108" y="543"/>
                      <a:pt x="108" y="543"/>
                    </a:cubicBezTo>
                    <a:cubicBezTo>
                      <a:pt x="108" y="543"/>
                      <a:pt x="100" y="549"/>
                      <a:pt x="107" y="558"/>
                    </a:cubicBezTo>
                    <a:cubicBezTo>
                      <a:pt x="107" y="558"/>
                      <a:pt x="94" y="567"/>
                      <a:pt x="92" y="568"/>
                    </a:cubicBezTo>
                    <a:cubicBezTo>
                      <a:pt x="90" y="569"/>
                      <a:pt x="80" y="574"/>
                      <a:pt x="82" y="581"/>
                    </a:cubicBezTo>
                    <a:cubicBezTo>
                      <a:pt x="84" y="588"/>
                      <a:pt x="83" y="600"/>
                      <a:pt x="92" y="598"/>
                    </a:cubicBezTo>
                    <a:cubicBezTo>
                      <a:pt x="101" y="596"/>
                      <a:pt x="110" y="585"/>
                      <a:pt x="113" y="585"/>
                    </a:cubicBezTo>
                    <a:cubicBezTo>
                      <a:pt x="117" y="585"/>
                      <a:pt x="121" y="590"/>
                      <a:pt x="121" y="590"/>
                    </a:cubicBezTo>
                    <a:cubicBezTo>
                      <a:pt x="121" y="590"/>
                      <a:pt x="112" y="594"/>
                      <a:pt x="112" y="598"/>
                    </a:cubicBezTo>
                    <a:cubicBezTo>
                      <a:pt x="112" y="602"/>
                      <a:pt x="114" y="606"/>
                      <a:pt x="118" y="609"/>
                    </a:cubicBezTo>
                    <a:cubicBezTo>
                      <a:pt x="118" y="609"/>
                      <a:pt x="106" y="618"/>
                      <a:pt x="103" y="620"/>
                    </a:cubicBezTo>
                    <a:cubicBezTo>
                      <a:pt x="101" y="621"/>
                      <a:pt x="85" y="630"/>
                      <a:pt x="87" y="636"/>
                    </a:cubicBezTo>
                    <a:cubicBezTo>
                      <a:pt x="89" y="641"/>
                      <a:pt x="87" y="657"/>
                      <a:pt x="97" y="652"/>
                    </a:cubicBezTo>
                    <a:cubicBezTo>
                      <a:pt x="108" y="647"/>
                      <a:pt x="116" y="640"/>
                      <a:pt x="118" y="643"/>
                    </a:cubicBezTo>
                    <a:cubicBezTo>
                      <a:pt x="120" y="646"/>
                      <a:pt x="122" y="649"/>
                      <a:pt x="122" y="649"/>
                    </a:cubicBezTo>
                    <a:cubicBezTo>
                      <a:pt x="122" y="649"/>
                      <a:pt x="110" y="653"/>
                      <a:pt x="110" y="658"/>
                    </a:cubicBezTo>
                    <a:cubicBezTo>
                      <a:pt x="110" y="663"/>
                      <a:pt x="113" y="669"/>
                      <a:pt x="113" y="669"/>
                    </a:cubicBezTo>
                    <a:cubicBezTo>
                      <a:pt x="113" y="669"/>
                      <a:pt x="103" y="669"/>
                      <a:pt x="99" y="669"/>
                    </a:cubicBezTo>
                    <a:cubicBezTo>
                      <a:pt x="96" y="669"/>
                      <a:pt x="87" y="673"/>
                      <a:pt x="88" y="678"/>
                    </a:cubicBezTo>
                    <a:cubicBezTo>
                      <a:pt x="89" y="684"/>
                      <a:pt x="85" y="697"/>
                      <a:pt x="95" y="696"/>
                    </a:cubicBezTo>
                    <a:cubicBezTo>
                      <a:pt x="105" y="695"/>
                      <a:pt x="108" y="690"/>
                      <a:pt x="112" y="693"/>
                    </a:cubicBezTo>
                    <a:cubicBezTo>
                      <a:pt x="116" y="695"/>
                      <a:pt x="117" y="701"/>
                      <a:pt x="117" y="701"/>
                    </a:cubicBezTo>
                    <a:cubicBezTo>
                      <a:pt x="117" y="701"/>
                      <a:pt x="110" y="702"/>
                      <a:pt x="112" y="710"/>
                    </a:cubicBezTo>
                    <a:cubicBezTo>
                      <a:pt x="112" y="710"/>
                      <a:pt x="103" y="714"/>
                      <a:pt x="99" y="716"/>
                    </a:cubicBezTo>
                    <a:cubicBezTo>
                      <a:pt x="95" y="717"/>
                      <a:pt x="78" y="727"/>
                      <a:pt x="79" y="732"/>
                    </a:cubicBezTo>
                    <a:cubicBezTo>
                      <a:pt x="80" y="738"/>
                      <a:pt x="83" y="746"/>
                      <a:pt x="87" y="744"/>
                    </a:cubicBezTo>
                    <a:cubicBezTo>
                      <a:pt x="90" y="743"/>
                      <a:pt x="94" y="742"/>
                      <a:pt x="94" y="742"/>
                    </a:cubicBezTo>
                    <a:cubicBezTo>
                      <a:pt x="94" y="742"/>
                      <a:pt x="94" y="749"/>
                      <a:pt x="96" y="751"/>
                    </a:cubicBezTo>
                    <a:cubicBezTo>
                      <a:pt x="96" y="751"/>
                      <a:pt x="85" y="756"/>
                      <a:pt x="82" y="758"/>
                    </a:cubicBezTo>
                    <a:cubicBezTo>
                      <a:pt x="79" y="760"/>
                      <a:pt x="67" y="768"/>
                      <a:pt x="69" y="774"/>
                    </a:cubicBezTo>
                    <a:cubicBezTo>
                      <a:pt x="71" y="779"/>
                      <a:pt x="72" y="781"/>
                      <a:pt x="78" y="781"/>
                    </a:cubicBezTo>
                    <a:cubicBezTo>
                      <a:pt x="78" y="781"/>
                      <a:pt x="74" y="787"/>
                      <a:pt x="77" y="792"/>
                    </a:cubicBezTo>
                    <a:cubicBezTo>
                      <a:pt x="77" y="792"/>
                      <a:pt x="64" y="792"/>
                      <a:pt x="62" y="793"/>
                    </a:cubicBezTo>
                    <a:cubicBezTo>
                      <a:pt x="61" y="793"/>
                      <a:pt x="57" y="791"/>
                      <a:pt x="57" y="797"/>
                    </a:cubicBezTo>
                    <a:cubicBezTo>
                      <a:pt x="56" y="802"/>
                      <a:pt x="48" y="814"/>
                      <a:pt x="56" y="816"/>
                    </a:cubicBezTo>
                    <a:cubicBezTo>
                      <a:pt x="56" y="816"/>
                      <a:pt x="72" y="816"/>
                      <a:pt x="75" y="817"/>
                    </a:cubicBezTo>
                    <a:cubicBezTo>
                      <a:pt x="77" y="817"/>
                      <a:pt x="77" y="821"/>
                      <a:pt x="75" y="821"/>
                    </a:cubicBezTo>
                    <a:cubicBezTo>
                      <a:pt x="74" y="822"/>
                      <a:pt x="73" y="825"/>
                      <a:pt x="78" y="829"/>
                    </a:cubicBezTo>
                    <a:cubicBezTo>
                      <a:pt x="83" y="832"/>
                      <a:pt x="116" y="846"/>
                      <a:pt x="124" y="849"/>
                    </a:cubicBezTo>
                    <a:cubicBezTo>
                      <a:pt x="133" y="852"/>
                      <a:pt x="133" y="850"/>
                      <a:pt x="138" y="846"/>
                    </a:cubicBezTo>
                    <a:cubicBezTo>
                      <a:pt x="144" y="842"/>
                      <a:pt x="154" y="830"/>
                      <a:pt x="158" y="827"/>
                    </a:cubicBezTo>
                    <a:cubicBezTo>
                      <a:pt x="162" y="825"/>
                      <a:pt x="165" y="817"/>
                      <a:pt x="157" y="814"/>
                    </a:cubicBezTo>
                    <a:cubicBezTo>
                      <a:pt x="150" y="811"/>
                      <a:pt x="116" y="796"/>
                      <a:pt x="115" y="794"/>
                    </a:cubicBezTo>
                    <a:cubicBezTo>
                      <a:pt x="114" y="792"/>
                      <a:pt x="110" y="792"/>
                      <a:pt x="107" y="793"/>
                    </a:cubicBezTo>
                    <a:cubicBezTo>
                      <a:pt x="104" y="794"/>
                      <a:pt x="103" y="784"/>
                      <a:pt x="101" y="783"/>
                    </a:cubicBezTo>
                    <a:cubicBezTo>
                      <a:pt x="101" y="783"/>
                      <a:pt x="104" y="777"/>
                      <a:pt x="106" y="776"/>
                    </a:cubicBezTo>
                    <a:cubicBezTo>
                      <a:pt x="108" y="775"/>
                      <a:pt x="121" y="775"/>
                      <a:pt x="118" y="781"/>
                    </a:cubicBezTo>
                    <a:cubicBezTo>
                      <a:pt x="116" y="786"/>
                      <a:pt x="115" y="784"/>
                      <a:pt x="119" y="786"/>
                    </a:cubicBezTo>
                    <a:cubicBezTo>
                      <a:pt x="123" y="788"/>
                      <a:pt x="164" y="807"/>
                      <a:pt x="164" y="807"/>
                    </a:cubicBezTo>
                    <a:cubicBezTo>
                      <a:pt x="164" y="807"/>
                      <a:pt x="170" y="809"/>
                      <a:pt x="172" y="803"/>
                    </a:cubicBezTo>
                    <a:cubicBezTo>
                      <a:pt x="175" y="798"/>
                      <a:pt x="190" y="774"/>
                      <a:pt x="192" y="772"/>
                    </a:cubicBezTo>
                    <a:cubicBezTo>
                      <a:pt x="194" y="770"/>
                      <a:pt x="194" y="761"/>
                      <a:pt x="189" y="760"/>
                    </a:cubicBezTo>
                    <a:cubicBezTo>
                      <a:pt x="184" y="759"/>
                      <a:pt x="145" y="746"/>
                      <a:pt x="142" y="745"/>
                    </a:cubicBezTo>
                    <a:cubicBezTo>
                      <a:pt x="139" y="743"/>
                      <a:pt x="133" y="741"/>
                      <a:pt x="132" y="744"/>
                    </a:cubicBezTo>
                    <a:cubicBezTo>
                      <a:pt x="132" y="747"/>
                      <a:pt x="129" y="754"/>
                      <a:pt x="126" y="750"/>
                    </a:cubicBezTo>
                    <a:cubicBezTo>
                      <a:pt x="123" y="747"/>
                      <a:pt x="119" y="743"/>
                      <a:pt x="119" y="738"/>
                    </a:cubicBezTo>
                    <a:cubicBezTo>
                      <a:pt x="119" y="738"/>
                      <a:pt x="123" y="732"/>
                      <a:pt x="127" y="733"/>
                    </a:cubicBezTo>
                    <a:cubicBezTo>
                      <a:pt x="131" y="734"/>
                      <a:pt x="140" y="732"/>
                      <a:pt x="139" y="735"/>
                    </a:cubicBezTo>
                    <a:cubicBezTo>
                      <a:pt x="137" y="739"/>
                      <a:pt x="138" y="738"/>
                      <a:pt x="142" y="740"/>
                    </a:cubicBezTo>
                    <a:cubicBezTo>
                      <a:pt x="145" y="742"/>
                      <a:pt x="184" y="750"/>
                      <a:pt x="189" y="751"/>
                    </a:cubicBezTo>
                    <a:cubicBezTo>
                      <a:pt x="194" y="752"/>
                      <a:pt x="201" y="749"/>
                      <a:pt x="201" y="741"/>
                    </a:cubicBezTo>
                    <a:cubicBezTo>
                      <a:pt x="201" y="734"/>
                      <a:pt x="206" y="722"/>
                      <a:pt x="208" y="718"/>
                    </a:cubicBezTo>
                    <a:cubicBezTo>
                      <a:pt x="210" y="714"/>
                      <a:pt x="212" y="707"/>
                      <a:pt x="207" y="705"/>
                    </a:cubicBezTo>
                    <a:cubicBezTo>
                      <a:pt x="201" y="703"/>
                      <a:pt x="157" y="699"/>
                      <a:pt x="152" y="698"/>
                    </a:cubicBezTo>
                    <a:cubicBezTo>
                      <a:pt x="147" y="698"/>
                      <a:pt x="141" y="698"/>
                      <a:pt x="141" y="701"/>
                    </a:cubicBezTo>
                    <a:cubicBezTo>
                      <a:pt x="141" y="705"/>
                      <a:pt x="136" y="706"/>
                      <a:pt x="135" y="701"/>
                    </a:cubicBezTo>
                    <a:cubicBezTo>
                      <a:pt x="133" y="697"/>
                      <a:pt x="131" y="696"/>
                      <a:pt x="131" y="696"/>
                    </a:cubicBezTo>
                    <a:cubicBezTo>
                      <a:pt x="132" y="687"/>
                      <a:pt x="132" y="687"/>
                      <a:pt x="132" y="687"/>
                    </a:cubicBezTo>
                    <a:cubicBezTo>
                      <a:pt x="132" y="687"/>
                      <a:pt x="135" y="683"/>
                      <a:pt x="138" y="681"/>
                    </a:cubicBezTo>
                    <a:cubicBezTo>
                      <a:pt x="141" y="679"/>
                      <a:pt x="147" y="680"/>
                      <a:pt x="147" y="684"/>
                    </a:cubicBezTo>
                    <a:cubicBezTo>
                      <a:pt x="147" y="687"/>
                      <a:pt x="147" y="691"/>
                      <a:pt x="152" y="691"/>
                    </a:cubicBezTo>
                    <a:cubicBezTo>
                      <a:pt x="156" y="692"/>
                      <a:pt x="204" y="697"/>
                      <a:pt x="205" y="697"/>
                    </a:cubicBezTo>
                    <a:cubicBezTo>
                      <a:pt x="206" y="697"/>
                      <a:pt x="217" y="700"/>
                      <a:pt x="218" y="688"/>
                    </a:cubicBezTo>
                    <a:cubicBezTo>
                      <a:pt x="219" y="675"/>
                      <a:pt x="218" y="656"/>
                      <a:pt x="218" y="652"/>
                    </a:cubicBezTo>
                    <a:cubicBezTo>
                      <a:pt x="219" y="647"/>
                      <a:pt x="213" y="644"/>
                      <a:pt x="210" y="643"/>
                    </a:cubicBezTo>
                    <a:cubicBezTo>
                      <a:pt x="207" y="642"/>
                      <a:pt x="160" y="643"/>
                      <a:pt x="158" y="643"/>
                    </a:cubicBezTo>
                    <a:cubicBezTo>
                      <a:pt x="157" y="643"/>
                      <a:pt x="149" y="648"/>
                      <a:pt x="151" y="653"/>
                    </a:cubicBezTo>
                    <a:cubicBezTo>
                      <a:pt x="152" y="658"/>
                      <a:pt x="147" y="658"/>
                      <a:pt x="144" y="656"/>
                    </a:cubicBezTo>
                    <a:cubicBezTo>
                      <a:pt x="141" y="654"/>
                      <a:pt x="135" y="644"/>
                      <a:pt x="133" y="644"/>
                    </a:cubicBezTo>
                    <a:cubicBezTo>
                      <a:pt x="132" y="643"/>
                      <a:pt x="131" y="636"/>
                      <a:pt x="132" y="634"/>
                    </a:cubicBezTo>
                    <a:cubicBezTo>
                      <a:pt x="134" y="633"/>
                      <a:pt x="144" y="621"/>
                      <a:pt x="147" y="626"/>
                    </a:cubicBezTo>
                    <a:cubicBezTo>
                      <a:pt x="149" y="631"/>
                      <a:pt x="149" y="636"/>
                      <a:pt x="154" y="636"/>
                    </a:cubicBezTo>
                    <a:cubicBezTo>
                      <a:pt x="160" y="636"/>
                      <a:pt x="208" y="633"/>
                      <a:pt x="210" y="634"/>
                    </a:cubicBezTo>
                    <a:cubicBezTo>
                      <a:pt x="213" y="634"/>
                      <a:pt x="218" y="622"/>
                      <a:pt x="215" y="619"/>
                    </a:cubicBezTo>
                    <a:cubicBezTo>
                      <a:pt x="212" y="615"/>
                      <a:pt x="212" y="594"/>
                      <a:pt x="212" y="591"/>
                    </a:cubicBezTo>
                    <a:cubicBezTo>
                      <a:pt x="212" y="588"/>
                      <a:pt x="206" y="580"/>
                      <a:pt x="202" y="580"/>
                    </a:cubicBezTo>
                    <a:cubicBezTo>
                      <a:pt x="198" y="580"/>
                      <a:pt x="156" y="585"/>
                      <a:pt x="154" y="585"/>
                    </a:cubicBezTo>
                    <a:cubicBezTo>
                      <a:pt x="152" y="585"/>
                      <a:pt x="146" y="586"/>
                      <a:pt x="146" y="591"/>
                    </a:cubicBezTo>
                    <a:cubicBezTo>
                      <a:pt x="147" y="596"/>
                      <a:pt x="141" y="600"/>
                      <a:pt x="138" y="597"/>
                    </a:cubicBezTo>
                    <a:cubicBezTo>
                      <a:pt x="136" y="594"/>
                      <a:pt x="135" y="593"/>
                      <a:pt x="135" y="593"/>
                    </a:cubicBezTo>
                    <a:cubicBezTo>
                      <a:pt x="135" y="593"/>
                      <a:pt x="136" y="588"/>
                      <a:pt x="135" y="585"/>
                    </a:cubicBezTo>
                    <a:cubicBezTo>
                      <a:pt x="133" y="582"/>
                      <a:pt x="135" y="577"/>
                      <a:pt x="138" y="576"/>
                    </a:cubicBezTo>
                    <a:cubicBezTo>
                      <a:pt x="142" y="575"/>
                      <a:pt x="145" y="576"/>
                      <a:pt x="145" y="577"/>
                    </a:cubicBezTo>
                    <a:cubicBezTo>
                      <a:pt x="145" y="579"/>
                      <a:pt x="146" y="580"/>
                      <a:pt x="149" y="580"/>
                    </a:cubicBezTo>
                    <a:cubicBezTo>
                      <a:pt x="153" y="580"/>
                      <a:pt x="203" y="570"/>
                      <a:pt x="203" y="570"/>
                    </a:cubicBezTo>
                    <a:cubicBezTo>
                      <a:pt x="203" y="570"/>
                      <a:pt x="206" y="564"/>
                      <a:pt x="203" y="560"/>
                    </a:cubicBezTo>
                    <a:cubicBezTo>
                      <a:pt x="201" y="556"/>
                      <a:pt x="200" y="541"/>
                      <a:pt x="200" y="538"/>
                    </a:cubicBezTo>
                    <a:cubicBezTo>
                      <a:pt x="200" y="536"/>
                      <a:pt x="193" y="525"/>
                      <a:pt x="189" y="527"/>
                    </a:cubicBezTo>
                    <a:cubicBezTo>
                      <a:pt x="184" y="528"/>
                      <a:pt x="142" y="536"/>
                      <a:pt x="141" y="538"/>
                    </a:cubicBezTo>
                    <a:cubicBezTo>
                      <a:pt x="140" y="539"/>
                      <a:pt x="135" y="539"/>
                      <a:pt x="136" y="543"/>
                    </a:cubicBezTo>
                    <a:cubicBezTo>
                      <a:pt x="137" y="547"/>
                      <a:pt x="140" y="552"/>
                      <a:pt x="134" y="550"/>
                    </a:cubicBezTo>
                    <a:cubicBezTo>
                      <a:pt x="128" y="547"/>
                      <a:pt x="124" y="545"/>
                      <a:pt x="124" y="545"/>
                    </a:cubicBezTo>
                    <a:cubicBezTo>
                      <a:pt x="124" y="545"/>
                      <a:pt x="121" y="530"/>
                      <a:pt x="123" y="527"/>
                    </a:cubicBezTo>
                    <a:cubicBezTo>
                      <a:pt x="124" y="524"/>
                      <a:pt x="130" y="517"/>
                      <a:pt x="134" y="519"/>
                    </a:cubicBezTo>
                    <a:cubicBezTo>
                      <a:pt x="137" y="521"/>
                      <a:pt x="133" y="525"/>
                      <a:pt x="137" y="528"/>
                    </a:cubicBezTo>
                    <a:cubicBezTo>
                      <a:pt x="141" y="530"/>
                      <a:pt x="143" y="529"/>
                      <a:pt x="148" y="528"/>
                    </a:cubicBezTo>
                    <a:cubicBezTo>
                      <a:pt x="153" y="527"/>
                      <a:pt x="187" y="520"/>
                      <a:pt x="187" y="520"/>
                    </a:cubicBezTo>
                    <a:cubicBezTo>
                      <a:pt x="187" y="520"/>
                      <a:pt x="193" y="517"/>
                      <a:pt x="190" y="509"/>
                    </a:cubicBezTo>
                    <a:cubicBezTo>
                      <a:pt x="186" y="501"/>
                      <a:pt x="183" y="486"/>
                      <a:pt x="183" y="485"/>
                    </a:cubicBezTo>
                    <a:cubicBezTo>
                      <a:pt x="183" y="483"/>
                      <a:pt x="180" y="478"/>
                      <a:pt x="176" y="479"/>
                    </a:cubicBezTo>
                    <a:cubicBezTo>
                      <a:pt x="172" y="480"/>
                      <a:pt x="126" y="490"/>
                      <a:pt x="126" y="490"/>
                    </a:cubicBezTo>
                    <a:cubicBezTo>
                      <a:pt x="126" y="490"/>
                      <a:pt x="122" y="494"/>
                      <a:pt x="123" y="496"/>
                    </a:cubicBezTo>
                    <a:cubicBezTo>
                      <a:pt x="125" y="498"/>
                      <a:pt x="124" y="500"/>
                      <a:pt x="121" y="499"/>
                    </a:cubicBezTo>
                    <a:cubicBezTo>
                      <a:pt x="118" y="498"/>
                      <a:pt x="114" y="496"/>
                      <a:pt x="114" y="496"/>
                    </a:cubicBezTo>
                    <a:cubicBezTo>
                      <a:pt x="114" y="496"/>
                      <a:pt x="111" y="486"/>
                      <a:pt x="112" y="483"/>
                    </a:cubicBezTo>
                    <a:cubicBezTo>
                      <a:pt x="113" y="481"/>
                      <a:pt x="115" y="478"/>
                      <a:pt x="117" y="479"/>
                    </a:cubicBezTo>
                    <a:cubicBezTo>
                      <a:pt x="120" y="480"/>
                      <a:pt x="117" y="485"/>
                      <a:pt x="123" y="485"/>
                    </a:cubicBezTo>
                    <a:cubicBezTo>
                      <a:pt x="128" y="484"/>
                      <a:pt x="177" y="469"/>
                      <a:pt x="177" y="469"/>
                    </a:cubicBezTo>
                    <a:cubicBezTo>
                      <a:pt x="177" y="469"/>
                      <a:pt x="180" y="466"/>
                      <a:pt x="177" y="461"/>
                    </a:cubicBezTo>
                    <a:cubicBezTo>
                      <a:pt x="174" y="456"/>
                      <a:pt x="165" y="433"/>
                      <a:pt x="165" y="427"/>
                    </a:cubicBezTo>
                    <a:cubicBezTo>
                      <a:pt x="165" y="421"/>
                      <a:pt x="158" y="418"/>
                      <a:pt x="155" y="419"/>
                    </a:cubicBezTo>
                    <a:cubicBezTo>
                      <a:pt x="151" y="420"/>
                      <a:pt x="110" y="433"/>
                      <a:pt x="110" y="433"/>
                    </a:cubicBezTo>
                    <a:cubicBezTo>
                      <a:pt x="110" y="433"/>
                      <a:pt x="102" y="436"/>
                      <a:pt x="106" y="440"/>
                    </a:cubicBezTo>
                    <a:cubicBezTo>
                      <a:pt x="109" y="443"/>
                      <a:pt x="109" y="449"/>
                      <a:pt x="106" y="447"/>
                    </a:cubicBezTo>
                    <a:cubicBezTo>
                      <a:pt x="102" y="445"/>
                      <a:pt x="96" y="436"/>
                      <a:pt x="93" y="437"/>
                    </a:cubicBezTo>
                    <a:cubicBezTo>
                      <a:pt x="93" y="437"/>
                      <a:pt x="91" y="423"/>
                      <a:pt x="93" y="421"/>
                    </a:cubicBezTo>
                    <a:cubicBezTo>
                      <a:pt x="95" y="419"/>
                      <a:pt x="101" y="416"/>
                      <a:pt x="102" y="419"/>
                    </a:cubicBezTo>
                    <a:cubicBezTo>
                      <a:pt x="104" y="422"/>
                      <a:pt x="102" y="429"/>
                      <a:pt x="109" y="428"/>
                    </a:cubicBezTo>
                    <a:cubicBezTo>
                      <a:pt x="117" y="426"/>
                      <a:pt x="154" y="413"/>
                      <a:pt x="154" y="413"/>
                    </a:cubicBezTo>
                    <a:cubicBezTo>
                      <a:pt x="154" y="413"/>
                      <a:pt x="160" y="408"/>
                      <a:pt x="156" y="402"/>
                    </a:cubicBezTo>
                    <a:cubicBezTo>
                      <a:pt x="152" y="396"/>
                      <a:pt x="145" y="376"/>
                      <a:pt x="144" y="372"/>
                    </a:cubicBezTo>
                    <a:cubicBezTo>
                      <a:pt x="144" y="368"/>
                      <a:pt x="141" y="363"/>
                      <a:pt x="136" y="365"/>
                    </a:cubicBezTo>
                    <a:cubicBezTo>
                      <a:pt x="131" y="367"/>
                      <a:pt x="97" y="379"/>
                      <a:pt x="95" y="380"/>
                    </a:cubicBezTo>
                    <a:cubicBezTo>
                      <a:pt x="93" y="381"/>
                      <a:pt x="88" y="384"/>
                      <a:pt x="91" y="388"/>
                    </a:cubicBezTo>
                    <a:cubicBezTo>
                      <a:pt x="94" y="392"/>
                      <a:pt x="95" y="397"/>
                      <a:pt x="92" y="396"/>
                    </a:cubicBezTo>
                    <a:cubicBezTo>
                      <a:pt x="89" y="395"/>
                      <a:pt x="85" y="388"/>
                      <a:pt x="83" y="388"/>
                    </a:cubicBezTo>
                    <a:cubicBezTo>
                      <a:pt x="83" y="388"/>
                      <a:pt x="80" y="382"/>
                      <a:pt x="80" y="380"/>
                    </a:cubicBezTo>
                    <a:cubicBezTo>
                      <a:pt x="80" y="378"/>
                      <a:pt x="80" y="372"/>
                      <a:pt x="84" y="370"/>
                    </a:cubicBezTo>
                    <a:cubicBezTo>
                      <a:pt x="87" y="368"/>
                      <a:pt x="87" y="374"/>
                      <a:pt x="90" y="375"/>
                    </a:cubicBezTo>
                    <a:cubicBezTo>
                      <a:pt x="92" y="377"/>
                      <a:pt x="128" y="363"/>
                      <a:pt x="134" y="361"/>
                    </a:cubicBezTo>
                    <a:cubicBezTo>
                      <a:pt x="138" y="359"/>
                      <a:pt x="136" y="352"/>
                      <a:pt x="134" y="347"/>
                    </a:cubicBezTo>
                    <a:cubicBezTo>
                      <a:pt x="131" y="343"/>
                      <a:pt x="126" y="327"/>
                      <a:pt x="126" y="324"/>
                    </a:cubicBezTo>
                    <a:cubicBezTo>
                      <a:pt x="126" y="321"/>
                      <a:pt x="122" y="318"/>
                      <a:pt x="119" y="319"/>
                    </a:cubicBezTo>
                    <a:cubicBezTo>
                      <a:pt x="116" y="320"/>
                      <a:pt x="78" y="333"/>
                      <a:pt x="78" y="333"/>
                    </a:cubicBezTo>
                    <a:cubicBezTo>
                      <a:pt x="78" y="333"/>
                      <a:pt x="74" y="337"/>
                      <a:pt x="75" y="339"/>
                    </a:cubicBezTo>
                    <a:cubicBezTo>
                      <a:pt x="76" y="341"/>
                      <a:pt x="73" y="346"/>
                      <a:pt x="72" y="344"/>
                    </a:cubicBezTo>
                    <a:cubicBezTo>
                      <a:pt x="70" y="341"/>
                      <a:pt x="64" y="339"/>
                      <a:pt x="64" y="339"/>
                    </a:cubicBezTo>
                    <a:cubicBezTo>
                      <a:pt x="64" y="339"/>
                      <a:pt x="63" y="325"/>
                      <a:pt x="63" y="323"/>
                    </a:cubicBezTo>
                    <a:cubicBezTo>
                      <a:pt x="64" y="321"/>
                      <a:pt x="68" y="318"/>
                      <a:pt x="69" y="320"/>
                    </a:cubicBezTo>
                    <a:cubicBezTo>
                      <a:pt x="70" y="322"/>
                      <a:pt x="72" y="330"/>
                      <a:pt x="76" y="329"/>
                    </a:cubicBezTo>
                    <a:cubicBezTo>
                      <a:pt x="80" y="327"/>
                      <a:pt x="121" y="314"/>
                      <a:pt x="121" y="314"/>
                    </a:cubicBezTo>
                    <a:cubicBezTo>
                      <a:pt x="121" y="314"/>
                      <a:pt x="124" y="309"/>
                      <a:pt x="120" y="303"/>
                    </a:cubicBezTo>
                    <a:cubicBezTo>
                      <a:pt x="119" y="299"/>
                      <a:pt x="114" y="278"/>
                      <a:pt x="114" y="277"/>
                    </a:cubicBezTo>
                    <a:cubicBezTo>
                      <a:pt x="114" y="276"/>
                      <a:pt x="109" y="272"/>
                      <a:pt x="107" y="273"/>
                    </a:cubicBezTo>
                    <a:cubicBezTo>
                      <a:pt x="106" y="275"/>
                      <a:pt x="68" y="282"/>
                      <a:pt x="68" y="282"/>
                    </a:cubicBezTo>
                    <a:cubicBezTo>
                      <a:pt x="68" y="282"/>
                      <a:pt x="61" y="284"/>
                      <a:pt x="62" y="286"/>
                    </a:cubicBezTo>
                    <a:cubicBezTo>
                      <a:pt x="63" y="289"/>
                      <a:pt x="62" y="295"/>
                      <a:pt x="61" y="292"/>
                    </a:cubicBezTo>
                    <a:cubicBezTo>
                      <a:pt x="59" y="290"/>
                      <a:pt x="55" y="288"/>
                      <a:pt x="55" y="288"/>
                    </a:cubicBezTo>
                    <a:cubicBezTo>
                      <a:pt x="55" y="288"/>
                      <a:pt x="47" y="275"/>
                      <a:pt x="51" y="272"/>
                    </a:cubicBezTo>
                    <a:cubicBezTo>
                      <a:pt x="55" y="268"/>
                      <a:pt x="60" y="264"/>
                      <a:pt x="60" y="268"/>
                    </a:cubicBezTo>
                    <a:cubicBezTo>
                      <a:pt x="60" y="271"/>
                      <a:pt x="61" y="277"/>
                      <a:pt x="64" y="277"/>
                    </a:cubicBezTo>
                    <a:cubicBezTo>
                      <a:pt x="68" y="277"/>
                      <a:pt x="109" y="267"/>
                      <a:pt x="109" y="267"/>
                    </a:cubicBezTo>
                    <a:cubicBezTo>
                      <a:pt x="109" y="267"/>
                      <a:pt x="112" y="266"/>
                      <a:pt x="110" y="258"/>
                    </a:cubicBezTo>
                    <a:cubicBezTo>
                      <a:pt x="108" y="250"/>
                      <a:pt x="107" y="232"/>
                      <a:pt x="107" y="232"/>
                    </a:cubicBezTo>
                    <a:cubicBezTo>
                      <a:pt x="107" y="232"/>
                      <a:pt x="106" y="225"/>
                      <a:pt x="102" y="225"/>
                    </a:cubicBezTo>
                    <a:cubicBezTo>
                      <a:pt x="98" y="225"/>
                      <a:pt x="60" y="231"/>
                      <a:pt x="58" y="230"/>
                    </a:cubicBezTo>
                    <a:cubicBezTo>
                      <a:pt x="56" y="230"/>
                      <a:pt x="51" y="234"/>
                      <a:pt x="52" y="237"/>
                    </a:cubicBezTo>
                    <a:cubicBezTo>
                      <a:pt x="53" y="239"/>
                      <a:pt x="53" y="245"/>
                      <a:pt x="50" y="244"/>
                    </a:cubicBezTo>
                    <a:cubicBezTo>
                      <a:pt x="47" y="243"/>
                      <a:pt x="44" y="234"/>
                      <a:pt x="43" y="234"/>
                    </a:cubicBezTo>
                    <a:cubicBezTo>
                      <a:pt x="43" y="234"/>
                      <a:pt x="43" y="221"/>
                      <a:pt x="47" y="220"/>
                    </a:cubicBezTo>
                    <a:cubicBezTo>
                      <a:pt x="52" y="219"/>
                      <a:pt x="51" y="225"/>
                      <a:pt x="54" y="225"/>
                    </a:cubicBezTo>
                    <a:cubicBezTo>
                      <a:pt x="58" y="224"/>
                      <a:pt x="103" y="217"/>
                      <a:pt x="103" y="217"/>
                    </a:cubicBezTo>
                    <a:cubicBezTo>
                      <a:pt x="103" y="217"/>
                      <a:pt x="105" y="212"/>
                      <a:pt x="105" y="208"/>
                    </a:cubicBezTo>
                    <a:cubicBezTo>
                      <a:pt x="105" y="204"/>
                      <a:pt x="104" y="178"/>
                      <a:pt x="104" y="177"/>
                    </a:cubicBezTo>
                    <a:cubicBezTo>
                      <a:pt x="105" y="175"/>
                      <a:pt x="101" y="170"/>
                      <a:pt x="99" y="170"/>
                    </a:cubicBezTo>
                    <a:cubicBezTo>
                      <a:pt x="96" y="170"/>
                      <a:pt x="50" y="171"/>
                      <a:pt x="50" y="171"/>
                    </a:cubicBezTo>
                    <a:cubicBezTo>
                      <a:pt x="50" y="171"/>
                      <a:pt x="45" y="172"/>
                      <a:pt x="45" y="175"/>
                    </a:cubicBezTo>
                    <a:cubicBezTo>
                      <a:pt x="45" y="179"/>
                      <a:pt x="37" y="171"/>
                      <a:pt x="37" y="169"/>
                    </a:cubicBezTo>
                    <a:cubicBezTo>
                      <a:pt x="37" y="166"/>
                      <a:pt x="39" y="151"/>
                      <a:pt x="42" y="149"/>
                    </a:cubicBezTo>
                    <a:cubicBezTo>
                      <a:pt x="45" y="147"/>
                      <a:pt x="49" y="150"/>
                      <a:pt x="48" y="154"/>
                    </a:cubicBezTo>
                    <a:cubicBezTo>
                      <a:pt x="47" y="158"/>
                      <a:pt x="48" y="161"/>
                      <a:pt x="53" y="162"/>
                    </a:cubicBezTo>
                    <a:cubicBezTo>
                      <a:pt x="59" y="162"/>
                      <a:pt x="98" y="159"/>
                      <a:pt x="99" y="159"/>
                    </a:cubicBezTo>
                    <a:cubicBezTo>
                      <a:pt x="101" y="160"/>
                      <a:pt x="104" y="155"/>
                      <a:pt x="103" y="148"/>
                    </a:cubicBezTo>
                    <a:cubicBezTo>
                      <a:pt x="101" y="142"/>
                      <a:pt x="101" y="124"/>
                      <a:pt x="102" y="122"/>
                    </a:cubicBezTo>
                    <a:cubicBezTo>
                      <a:pt x="103" y="120"/>
                      <a:pt x="102" y="113"/>
                      <a:pt x="98" y="114"/>
                    </a:cubicBezTo>
                    <a:cubicBezTo>
                      <a:pt x="94" y="115"/>
                      <a:pt x="62" y="110"/>
                      <a:pt x="59" y="110"/>
                    </a:cubicBezTo>
                    <a:cubicBezTo>
                      <a:pt x="56" y="109"/>
                      <a:pt x="50" y="110"/>
                      <a:pt x="51" y="113"/>
                    </a:cubicBezTo>
                    <a:cubicBezTo>
                      <a:pt x="51" y="117"/>
                      <a:pt x="48" y="121"/>
                      <a:pt x="46" y="120"/>
                    </a:cubicBezTo>
                    <a:cubicBezTo>
                      <a:pt x="44" y="118"/>
                      <a:pt x="43" y="108"/>
                      <a:pt x="43" y="107"/>
                    </a:cubicBezTo>
                    <a:cubicBezTo>
                      <a:pt x="43" y="105"/>
                      <a:pt x="50" y="93"/>
                      <a:pt x="52" y="94"/>
                    </a:cubicBezTo>
                    <a:cubicBezTo>
                      <a:pt x="54" y="95"/>
                      <a:pt x="47" y="101"/>
                      <a:pt x="54" y="103"/>
                    </a:cubicBezTo>
                    <a:cubicBezTo>
                      <a:pt x="60" y="104"/>
                      <a:pt x="100" y="108"/>
                      <a:pt x="101" y="108"/>
                    </a:cubicBezTo>
                    <a:cubicBezTo>
                      <a:pt x="104" y="108"/>
                      <a:pt x="104" y="105"/>
                      <a:pt x="104" y="101"/>
                    </a:cubicBezTo>
                    <a:cubicBezTo>
                      <a:pt x="104" y="96"/>
                      <a:pt x="107" y="79"/>
                      <a:pt x="109" y="78"/>
                    </a:cubicBezTo>
                    <a:cubicBezTo>
                      <a:pt x="110" y="77"/>
                      <a:pt x="111" y="68"/>
                      <a:pt x="106" y="67"/>
                    </a:cubicBezTo>
                    <a:cubicBezTo>
                      <a:pt x="101" y="66"/>
                      <a:pt x="69" y="58"/>
                      <a:pt x="67" y="58"/>
                    </a:cubicBezTo>
                    <a:cubicBezTo>
                      <a:pt x="65" y="58"/>
                      <a:pt x="62" y="58"/>
                      <a:pt x="62" y="62"/>
                    </a:cubicBezTo>
                    <a:cubicBezTo>
                      <a:pt x="62" y="65"/>
                      <a:pt x="56" y="64"/>
                      <a:pt x="54" y="61"/>
                    </a:cubicBezTo>
                    <a:cubicBezTo>
                      <a:pt x="52" y="58"/>
                      <a:pt x="55" y="53"/>
                      <a:pt x="54" y="51"/>
                    </a:cubicBezTo>
                    <a:cubicBezTo>
                      <a:pt x="52" y="50"/>
                      <a:pt x="60" y="41"/>
                      <a:pt x="62" y="41"/>
                    </a:cubicBezTo>
                    <a:cubicBezTo>
                      <a:pt x="64" y="42"/>
                      <a:pt x="59" y="48"/>
                      <a:pt x="66" y="51"/>
                    </a:cubicBezTo>
                    <a:cubicBezTo>
                      <a:pt x="74" y="54"/>
                      <a:pt x="107" y="60"/>
                      <a:pt x="109" y="59"/>
                    </a:cubicBezTo>
                    <a:cubicBezTo>
                      <a:pt x="111" y="58"/>
                      <a:pt x="113" y="52"/>
                      <a:pt x="113" y="49"/>
                    </a:cubicBezTo>
                    <a:cubicBezTo>
                      <a:pt x="113" y="46"/>
                      <a:pt x="117" y="31"/>
                      <a:pt x="118" y="31"/>
                    </a:cubicBezTo>
                    <a:cubicBezTo>
                      <a:pt x="119" y="30"/>
                      <a:pt x="118" y="24"/>
                      <a:pt x="117" y="23"/>
                    </a:cubicBezTo>
                    <a:cubicBezTo>
                      <a:pt x="115" y="22"/>
                      <a:pt x="86" y="12"/>
                      <a:pt x="86" y="12"/>
                    </a:cubicBezTo>
                    <a:cubicBezTo>
                      <a:pt x="86" y="12"/>
                      <a:pt x="80" y="13"/>
                      <a:pt x="80" y="15"/>
                    </a:cubicBezTo>
                    <a:cubicBezTo>
                      <a:pt x="80" y="18"/>
                      <a:pt x="76" y="14"/>
                      <a:pt x="74" y="12"/>
                    </a:cubicBezTo>
                    <a:cubicBezTo>
                      <a:pt x="73" y="11"/>
                      <a:pt x="65" y="0"/>
                      <a:pt x="58" y="6"/>
                    </a:cubicBezTo>
                    <a:cubicBezTo>
                      <a:pt x="51" y="11"/>
                      <a:pt x="55" y="20"/>
                      <a:pt x="55" y="2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9" name="Freeform 451"/>
              <p:cNvSpPr>
                <a:spLocks/>
              </p:cNvSpPr>
              <p:nvPr/>
            </p:nvSpPr>
            <p:spPr bwMode="auto">
              <a:xfrm>
                <a:off x="982" y="1864"/>
                <a:ext cx="207" cy="328"/>
              </a:xfrm>
              <a:custGeom>
                <a:avLst/>
                <a:gdLst>
                  <a:gd name="T0" fmla="*/ 97 w 160"/>
                  <a:gd name="T1" fmla="*/ 0 h 253"/>
                  <a:gd name="T2" fmla="*/ 72 w 160"/>
                  <a:gd name="T3" fmla="*/ 9 h 253"/>
                  <a:gd name="T4" fmla="*/ 60 w 160"/>
                  <a:gd name="T5" fmla="*/ 31 h 253"/>
                  <a:gd name="T6" fmla="*/ 48 w 160"/>
                  <a:gd name="T7" fmla="*/ 52 h 253"/>
                  <a:gd name="T8" fmla="*/ 37 w 160"/>
                  <a:gd name="T9" fmla="*/ 71 h 253"/>
                  <a:gd name="T10" fmla="*/ 23 w 160"/>
                  <a:gd name="T11" fmla="*/ 100 h 253"/>
                  <a:gd name="T12" fmla="*/ 16 w 160"/>
                  <a:gd name="T13" fmla="*/ 124 h 253"/>
                  <a:gd name="T14" fmla="*/ 10 w 160"/>
                  <a:gd name="T15" fmla="*/ 148 h 253"/>
                  <a:gd name="T16" fmla="*/ 5 w 160"/>
                  <a:gd name="T17" fmla="*/ 172 h 253"/>
                  <a:gd name="T18" fmla="*/ 10 w 160"/>
                  <a:gd name="T19" fmla="*/ 200 h 253"/>
                  <a:gd name="T20" fmla="*/ 26 w 160"/>
                  <a:gd name="T21" fmla="*/ 232 h 253"/>
                  <a:gd name="T22" fmla="*/ 43 w 160"/>
                  <a:gd name="T23" fmla="*/ 252 h 253"/>
                  <a:gd name="T24" fmla="*/ 37 w 160"/>
                  <a:gd name="T25" fmla="*/ 230 h 253"/>
                  <a:gd name="T26" fmla="*/ 35 w 160"/>
                  <a:gd name="T27" fmla="*/ 196 h 253"/>
                  <a:gd name="T28" fmla="*/ 48 w 160"/>
                  <a:gd name="T29" fmla="*/ 158 h 253"/>
                  <a:gd name="T30" fmla="*/ 67 w 160"/>
                  <a:gd name="T31" fmla="*/ 132 h 253"/>
                  <a:gd name="T32" fmla="*/ 143 w 160"/>
                  <a:gd name="T33" fmla="*/ 46 h 253"/>
                  <a:gd name="T34" fmla="*/ 155 w 160"/>
                  <a:gd name="T35" fmla="*/ 33 h 253"/>
                  <a:gd name="T36" fmla="*/ 97 w 160"/>
                  <a:gd name="T3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53">
                    <a:moveTo>
                      <a:pt x="97" y="0"/>
                    </a:moveTo>
                    <a:cubicBezTo>
                      <a:pt x="97" y="0"/>
                      <a:pt x="75" y="1"/>
                      <a:pt x="72" y="9"/>
                    </a:cubicBezTo>
                    <a:cubicBezTo>
                      <a:pt x="70" y="17"/>
                      <a:pt x="65" y="27"/>
                      <a:pt x="60" y="31"/>
                    </a:cubicBezTo>
                    <a:cubicBezTo>
                      <a:pt x="54" y="35"/>
                      <a:pt x="48" y="46"/>
                      <a:pt x="48" y="52"/>
                    </a:cubicBezTo>
                    <a:cubicBezTo>
                      <a:pt x="48" y="59"/>
                      <a:pt x="45" y="67"/>
                      <a:pt x="37" y="71"/>
                    </a:cubicBezTo>
                    <a:cubicBezTo>
                      <a:pt x="30" y="74"/>
                      <a:pt x="22" y="91"/>
                      <a:pt x="23" y="100"/>
                    </a:cubicBezTo>
                    <a:cubicBezTo>
                      <a:pt x="24" y="109"/>
                      <a:pt x="20" y="121"/>
                      <a:pt x="16" y="124"/>
                    </a:cubicBezTo>
                    <a:cubicBezTo>
                      <a:pt x="12" y="128"/>
                      <a:pt x="8" y="138"/>
                      <a:pt x="10" y="148"/>
                    </a:cubicBezTo>
                    <a:cubicBezTo>
                      <a:pt x="11" y="157"/>
                      <a:pt x="10" y="166"/>
                      <a:pt x="5" y="172"/>
                    </a:cubicBezTo>
                    <a:cubicBezTo>
                      <a:pt x="0" y="178"/>
                      <a:pt x="5" y="195"/>
                      <a:pt x="10" y="200"/>
                    </a:cubicBezTo>
                    <a:cubicBezTo>
                      <a:pt x="15" y="206"/>
                      <a:pt x="17" y="230"/>
                      <a:pt x="26" y="232"/>
                    </a:cubicBezTo>
                    <a:cubicBezTo>
                      <a:pt x="28" y="233"/>
                      <a:pt x="38" y="253"/>
                      <a:pt x="43" y="252"/>
                    </a:cubicBezTo>
                    <a:cubicBezTo>
                      <a:pt x="47" y="250"/>
                      <a:pt x="39" y="231"/>
                      <a:pt x="37" y="230"/>
                    </a:cubicBezTo>
                    <a:cubicBezTo>
                      <a:pt x="35" y="229"/>
                      <a:pt x="33" y="203"/>
                      <a:pt x="35" y="196"/>
                    </a:cubicBezTo>
                    <a:cubicBezTo>
                      <a:pt x="36" y="190"/>
                      <a:pt x="42" y="162"/>
                      <a:pt x="48" y="158"/>
                    </a:cubicBezTo>
                    <a:cubicBezTo>
                      <a:pt x="55" y="153"/>
                      <a:pt x="62" y="133"/>
                      <a:pt x="67" y="132"/>
                    </a:cubicBezTo>
                    <a:cubicBezTo>
                      <a:pt x="72" y="131"/>
                      <a:pt x="142" y="53"/>
                      <a:pt x="143" y="46"/>
                    </a:cubicBezTo>
                    <a:cubicBezTo>
                      <a:pt x="144" y="39"/>
                      <a:pt x="149" y="33"/>
                      <a:pt x="155" y="33"/>
                    </a:cubicBezTo>
                    <a:cubicBezTo>
                      <a:pt x="160" y="33"/>
                      <a:pt x="112" y="10"/>
                      <a:pt x="97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0" name="Freeform 452"/>
              <p:cNvSpPr>
                <a:spLocks/>
              </p:cNvSpPr>
              <p:nvPr/>
            </p:nvSpPr>
            <p:spPr bwMode="auto">
              <a:xfrm>
                <a:off x="1040" y="1913"/>
                <a:ext cx="154" cy="136"/>
              </a:xfrm>
              <a:custGeom>
                <a:avLst/>
                <a:gdLst>
                  <a:gd name="T0" fmla="*/ 98 w 119"/>
                  <a:gd name="T1" fmla="*/ 13 h 105"/>
                  <a:gd name="T2" fmla="*/ 47 w 119"/>
                  <a:gd name="T3" fmla="*/ 21 h 105"/>
                  <a:gd name="T4" fmla="*/ 37 w 119"/>
                  <a:gd name="T5" fmla="*/ 45 h 105"/>
                  <a:gd name="T6" fmla="*/ 15 w 119"/>
                  <a:gd name="T7" fmla="*/ 92 h 105"/>
                  <a:gd name="T8" fmla="*/ 60 w 119"/>
                  <a:gd name="T9" fmla="*/ 68 h 105"/>
                  <a:gd name="T10" fmla="*/ 98 w 119"/>
                  <a:gd name="T11" fmla="*/ 1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05">
                    <a:moveTo>
                      <a:pt x="98" y="13"/>
                    </a:moveTo>
                    <a:cubicBezTo>
                      <a:pt x="89" y="0"/>
                      <a:pt x="55" y="13"/>
                      <a:pt x="47" y="21"/>
                    </a:cubicBezTo>
                    <a:cubicBezTo>
                      <a:pt x="40" y="29"/>
                      <a:pt x="43" y="38"/>
                      <a:pt x="37" y="45"/>
                    </a:cubicBezTo>
                    <a:cubicBezTo>
                      <a:pt x="32" y="52"/>
                      <a:pt x="0" y="80"/>
                      <a:pt x="15" y="92"/>
                    </a:cubicBezTo>
                    <a:cubicBezTo>
                      <a:pt x="31" y="105"/>
                      <a:pt x="49" y="73"/>
                      <a:pt x="60" y="68"/>
                    </a:cubicBezTo>
                    <a:cubicBezTo>
                      <a:pt x="70" y="62"/>
                      <a:pt x="119" y="41"/>
                      <a:pt x="98" y="13"/>
                    </a:cubicBez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1" name="Freeform 453"/>
              <p:cNvSpPr>
                <a:spLocks/>
              </p:cNvSpPr>
              <p:nvPr/>
            </p:nvSpPr>
            <p:spPr bwMode="auto">
              <a:xfrm>
                <a:off x="1082" y="1906"/>
                <a:ext cx="16" cy="59"/>
              </a:xfrm>
              <a:custGeom>
                <a:avLst/>
                <a:gdLst>
                  <a:gd name="T0" fmla="*/ 7 w 13"/>
                  <a:gd name="T1" fmla="*/ 46 h 46"/>
                  <a:gd name="T2" fmla="*/ 0 w 13"/>
                  <a:gd name="T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6">
                    <a:moveTo>
                      <a:pt x="7" y="46"/>
                    </a:moveTo>
                    <a:cubicBezTo>
                      <a:pt x="7" y="46"/>
                      <a:pt x="13" y="2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2" name="Freeform 454"/>
              <p:cNvSpPr>
                <a:spLocks/>
              </p:cNvSpPr>
              <p:nvPr/>
            </p:nvSpPr>
            <p:spPr bwMode="auto">
              <a:xfrm>
                <a:off x="1128" y="1900"/>
                <a:ext cx="37" cy="25"/>
              </a:xfrm>
              <a:custGeom>
                <a:avLst/>
                <a:gdLst>
                  <a:gd name="T0" fmla="*/ 28 w 28"/>
                  <a:gd name="T1" fmla="*/ 19 h 19"/>
                  <a:gd name="T2" fmla="*/ 0 w 28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9">
                    <a:moveTo>
                      <a:pt x="28" y="19"/>
                    </a:moveTo>
                    <a:cubicBezTo>
                      <a:pt x="28" y="19"/>
                      <a:pt x="10" y="1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3" name="Freeform 455"/>
              <p:cNvSpPr>
                <a:spLocks/>
              </p:cNvSpPr>
              <p:nvPr/>
            </p:nvSpPr>
            <p:spPr bwMode="auto">
              <a:xfrm>
                <a:off x="1053" y="1899"/>
                <a:ext cx="25" cy="40"/>
              </a:xfrm>
              <a:custGeom>
                <a:avLst/>
                <a:gdLst>
                  <a:gd name="T0" fmla="*/ 19 w 19"/>
                  <a:gd name="T1" fmla="*/ 31 h 31"/>
                  <a:gd name="T2" fmla="*/ 5 w 19"/>
                  <a:gd name="T3" fmla="*/ 15 h 31"/>
                  <a:gd name="T4" fmla="*/ 7 w 19"/>
                  <a:gd name="T5" fmla="*/ 27 h 31"/>
                  <a:gd name="T6" fmla="*/ 15 w 19"/>
                  <a:gd name="T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1">
                    <a:moveTo>
                      <a:pt x="19" y="31"/>
                    </a:moveTo>
                    <a:cubicBezTo>
                      <a:pt x="17" y="26"/>
                      <a:pt x="16" y="0"/>
                      <a:pt x="5" y="15"/>
                    </a:cubicBezTo>
                    <a:cubicBezTo>
                      <a:pt x="2" y="19"/>
                      <a:pt x="0" y="26"/>
                      <a:pt x="7" y="27"/>
                    </a:cubicBezTo>
                    <a:cubicBezTo>
                      <a:pt x="13" y="27"/>
                      <a:pt x="14" y="20"/>
                      <a:pt x="15" y="1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4" name="Freeform 456"/>
              <p:cNvSpPr>
                <a:spLocks/>
              </p:cNvSpPr>
              <p:nvPr/>
            </p:nvSpPr>
            <p:spPr bwMode="auto">
              <a:xfrm>
                <a:off x="1027" y="1967"/>
                <a:ext cx="23" cy="28"/>
              </a:xfrm>
              <a:custGeom>
                <a:avLst/>
                <a:gdLst>
                  <a:gd name="T0" fmla="*/ 10 w 18"/>
                  <a:gd name="T1" fmla="*/ 22 h 22"/>
                  <a:gd name="T2" fmla="*/ 12 w 18"/>
                  <a:gd name="T3" fmla="*/ 2 h 22"/>
                  <a:gd name="T4" fmla="*/ 2 w 18"/>
                  <a:gd name="T5" fmla="*/ 17 h 22"/>
                  <a:gd name="T6" fmla="*/ 13 w 18"/>
                  <a:gd name="T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2">
                    <a:moveTo>
                      <a:pt x="10" y="22"/>
                    </a:moveTo>
                    <a:cubicBezTo>
                      <a:pt x="13" y="18"/>
                      <a:pt x="18" y="5"/>
                      <a:pt x="12" y="2"/>
                    </a:cubicBezTo>
                    <a:cubicBezTo>
                      <a:pt x="6" y="0"/>
                      <a:pt x="0" y="13"/>
                      <a:pt x="2" y="17"/>
                    </a:cubicBezTo>
                    <a:cubicBezTo>
                      <a:pt x="7" y="16"/>
                      <a:pt x="10" y="8"/>
                      <a:pt x="13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5" name="Freeform 457"/>
              <p:cNvSpPr>
                <a:spLocks/>
              </p:cNvSpPr>
              <p:nvPr/>
            </p:nvSpPr>
            <p:spPr bwMode="auto">
              <a:xfrm>
                <a:off x="1002" y="2034"/>
                <a:ext cx="24" cy="32"/>
              </a:xfrm>
              <a:custGeom>
                <a:avLst/>
                <a:gdLst>
                  <a:gd name="T0" fmla="*/ 9 w 18"/>
                  <a:gd name="T1" fmla="*/ 23 h 25"/>
                  <a:gd name="T2" fmla="*/ 7 w 18"/>
                  <a:gd name="T3" fmla="*/ 25 h 25"/>
                  <a:gd name="T4" fmla="*/ 7 w 18"/>
                  <a:gd name="T5" fmla="*/ 5 h 25"/>
                  <a:gd name="T6" fmla="*/ 4 w 18"/>
                  <a:gd name="T7" fmla="*/ 15 h 25"/>
                  <a:gd name="T8" fmla="*/ 12 w 18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3"/>
                    </a:moveTo>
                    <a:cubicBezTo>
                      <a:pt x="8" y="24"/>
                      <a:pt x="7" y="24"/>
                      <a:pt x="7" y="25"/>
                    </a:cubicBezTo>
                    <a:cubicBezTo>
                      <a:pt x="14" y="21"/>
                      <a:pt x="18" y="0"/>
                      <a:pt x="7" y="5"/>
                    </a:cubicBezTo>
                    <a:cubicBezTo>
                      <a:pt x="4" y="6"/>
                      <a:pt x="0" y="13"/>
                      <a:pt x="4" y="15"/>
                    </a:cubicBezTo>
                    <a:cubicBezTo>
                      <a:pt x="9" y="17"/>
                      <a:pt x="11" y="7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6" name="Freeform 458"/>
              <p:cNvSpPr>
                <a:spLocks/>
              </p:cNvSpPr>
              <p:nvPr/>
            </p:nvSpPr>
            <p:spPr bwMode="auto">
              <a:xfrm>
                <a:off x="996" y="2084"/>
                <a:ext cx="14" cy="21"/>
              </a:xfrm>
              <a:custGeom>
                <a:avLst/>
                <a:gdLst>
                  <a:gd name="T0" fmla="*/ 11 w 11"/>
                  <a:gd name="T1" fmla="*/ 10 h 16"/>
                  <a:gd name="T2" fmla="*/ 3 w 11"/>
                  <a:gd name="T3" fmla="*/ 4 h 16"/>
                  <a:gd name="T4" fmla="*/ 5 w 11"/>
                  <a:gd name="T5" fmla="*/ 16 h 16"/>
                  <a:gd name="T6" fmla="*/ 7 w 11"/>
                  <a:gd name="T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11" y="10"/>
                    </a:moveTo>
                    <a:cubicBezTo>
                      <a:pt x="11" y="4"/>
                      <a:pt x="6" y="0"/>
                      <a:pt x="3" y="4"/>
                    </a:cubicBezTo>
                    <a:cubicBezTo>
                      <a:pt x="0" y="7"/>
                      <a:pt x="1" y="15"/>
                      <a:pt x="5" y="16"/>
                    </a:cubicBezTo>
                    <a:cubicBezTo>
                      <a:pt x="6" y="12"/>
                      <a:pt x="7" y="8"/>
                      <a:pt x="7" y="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7" name="Freeform 459"/>
              <p:cNvSpPr>
                <a:spLocks/>
              </p:cNvSpPr>
              <p:nvPr/>
            </p:nvSpPr>
            <p:spPr bwMode="auto">
              <a:xfrm>
                <a:off x="1031" y="2021"/>
                <a:ext cx="22" cy="48"/>
              </a:xfrm>
              <a:custGeom>
                <a:avLst/>
                <a:gdLst>
                  <a:gd name="T0" fmla="*/ 17 w 17"/>
                  <a:gd name="T1" fmla="*/ 0 h 37"/>
                  <a:gd name="T2" fmla="*/ 0 w 17"/>
                  <a:gd name="T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37">
                    <a:moveTo>
                      <a:pt x="17" y="0"/>
                    </a:moveTo>
                    <a:cubicBezTo>
                      <a:pt x="7" y="7"/>
                      <a:pt x="2" y="26"/>
                      <a:pt x="0" y="3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8" name="Freeform 460"/>
              <p:cNvSpPr>
                <a:spLocks/>
              </p:cNvSpPr>
              <p:nvPr/>
            </p:nvSpPr>
            <p:spPr bwMode="auto">
              <a:xfrm>
                <a:off x="1239" y="548"/>
                <a:ext cx="19" cy="6"/>
              </a:xfrm>
              <a:custGeom>
                <a:avLst/>
                <a:gdLst>
                  <a:gd name="T0" fmla="*/ 0 w 15"/>
                  <a:gd name="T1" fmla="*/ 3 h 4"/>
                  <a:gd name="T2" fmla="*/ 2 w 15"/>
                  <a:gd name="T3" fmla="*/ 3 h 4"/>
                  <a:gd name="T4" fmla="*/ 4 w 15"/>
                  <a:gd name="T5" fmla="*/ 3 h 4"/>
                  <a:gd name="T6" fmla="*/ 8 w 15"/>
                  <a:gd name="T7" fmla="*/ 3 h 4"/>
                  <a:gd name="T8" fmla="*/ 15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0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7" y="3"/>
                      <a:pt x="8" y="3"/>
                    </a:cubicBezTo>
                    <a:cubicBezTo>
                      <a:pt x="10" y="4"/>
                      <a:pt x="14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9" name="Freeform 461"/>
              <p:cNvSpPr>
                <a:spLocks/>
              </p:cNvSpPr>
              <p:nvPr/>
            </p:nvSpPr>
            <p:spPr bwMode="auto">
              <a:xfrm>
                <a:off x="1237" y="538"/>
                <a:ext cx="13" cy="5"/>
              </a:xfrm>
              <a:custGeom>
                <a:avLst/>
                <a:gdLst>
                  <a:gd name="T0" fmla="*/ 0 w 10"/>
                  <a:gd name="T1" fmla="*/ 4 h 4"/>
                  <a:gd name="T2" fmla="*/ 5 w 10"/>
                  <a:gd name="T3" fmla="*/ 2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2" y="4"/>
                      <a:pt x="3" y="4"/>
                      <a:pt x="5" y="2"/>
                    </a:cubicBezTo>
                    <a:cubicBezTo>
                      <a:pt x="7" y="1"/>
                      <a:pt x="8" y="0"/>
                      <a:pt x="1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0" name="Freeform 462"/>
              <p:cNvSpPr>
                <a:spLocks/>
              </p:cNvSpPr>
              <p:nvPr/>
            </p:nvSpPr>
            <p:spPr bwMode="auto">
              <a:xfrm>
                <a:off x="1237" y="577"/>
                <a:ext cx="33" cy="13"/>
              </a:xfrm>
              <a:custGeom>
                <a:avLst/>
                <a:gdLst>
                  <a:gd name="T0" fmla="*/ 0 w 25"/>
                  <a:gd name="T1" fmla="*/ 6 h 10"/>
                  <a:gd name="T2" fmla="*/ 4 w 25"/>
                  <a:gd name="T3" fmla="*/ 6 h 10"/>
                  <a:gd name="T4" fmla="*/ 7 w 25"/>
                  <a:gd name="T5" fmla="*/ 7 h 10"/>
                  <a:gd name="T6" fmla="*/ 9 w 25"/>
                  <a:gd name="T7" fmla="*/ 9 h 10"/>
                  <a:gd name="T8" fmla="*/ 13 w 25"/>
                  <a:gd name="T9" fmla="*/ 10 h 10"/>
                  <a:gd name="T10" fmla="*/ 22 w 25"/>
                  <a:gd name="T11" fmla="*/ 8 h 10"/>
                  <a:gd name="T12" fmla="*/ 25 w 25"/>
                  <a:gd name="T13" fmla="*/ 5 h 10"/>
                  <a:gd name="T14" fmla="*/ 22 w 25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0" y="6"/>
                    </a:moveTo>
                    <a:cubicBezTo>
                      <a:pt x="1" y="6"/>
                      <a:pt x="3" y="6"/>
                      <a:pt x="4" y="6"/>
                    </a:cubicBezTo>
                    <a:cubicBezTo>
                      <a:pt x="5" y="6"/>
                      <a:pt x="6" y="6"/>
                      <a:pt x="7" y="7"/>
                    </a:cubicBezTo>
                    <a:cubicBezTo>
                      <a:pt x="7" y="7"/>
                      <a:pt x="8" y="9"/>
                      <a:pt x="9" y="9"/>
                    </a:cubicBezTo>
                    <a:cubicBezTo>
                      <a:pt x="10" y="10"/>
                      <a:pt x="11" y="10"/>
                      <a:pt x="13" y="10"/>
                    </a:cubicBezTo>
                    <a:cubicBezTo>
                      <a:pt x="16" y="10"/>
                      <a:pt x="20" y="10"/>
                      <a:pt x="22" y="8"/>
                    </a:cubicBezTo>
                    <a:cubicBezTo>
                      <a:pt x="23" y="8"/>
                      <a:pt x="24" y="6"/>
                      <a:pt x="25" y="5"/>
                    </a:cubicBezTo>
                    <a:cubicBezTo>
                      <a:pt x="25" y="4"/>
                      <a:pt x="23" y="1"/>
                      <a:pt x="22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1" name="Freeform 463"/>
              <p:cNvSpPr>
                <a:spLocks/>
              </p:cNvSpPr>
              <p:nvPr/>
            </p:nvSpPr>
            <p:spPr bwMode="auto">
              <a:xfrm>
                <a:off x="1245" y="578"/>
                <a:ext cx="14" cy="12"/>
              </a:xfrm>
              <a:custGeom>
                <a:avLst/>
                <a:gdLst>
                  <a:gd name="T0" fmla="*/ 7 w 11"/>
                  <a:gd name="T1" fmla="*/ 0 h 9"/>
                  <a:gd name="T2" fmla="*/ 10 w 11"/>
                  <a:gd name="T3" fmla="*/ 5 h 9"/>
                  <a:gd name="T4" fmla="*/ 7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7" y="0"/>
                    </a:moveTo>
                    <a:cubicBezTo>
                      <a:pt x="0" y="0"/>
                      <a:pt x="7" y="9"/>
                      <a:pt x="10" y="5"/>
                    </a:cubicBezTo>
                    <a:cubicBezTo>
                      <a:pt x="11" y="3"/>
                      <a:pt x="9" y="0"/>
                      <a:pt x="7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2" name="Freeform 464"/>
              <p:cNvSpPr>
                <a:spLocks/>
              </p:cNvSpPr>
              <p:nvPr/>
            </p:nvSpPr>
            <p:spPr bwMode="auto">
              <a:xfrm>
                <a:off x="1231" y="603"/>
                <a:ext cx="39" cy="23"/>
              </a:xfrm>
              <a:custGeom>
                <a:avLst/>
                <a:gdLst>
                  <a:gd name="T0" fmla="*/ 0 w 30"/>
                  <a:gd name="T1" fmla="*/ 6 h 18"/>
                  <a:gd name="T2" fmla="*/ 4 w 30"/>
                  <a:gd name="T3" fmla="*/ 12 h 18"/>
                  <a:gd name="T4" fmla="*/ 8 w 30"/>
                  <a:gd name="T5" fmla="*/ 15 h 18"/>
                  <a:gd name="T6" fmla="*/ 12 w 30"/>
                  <a:gd name="T7" fmla="*/ 17 h 18"/>
                  <a:gd name="T8" fmla="*/ 19 w 30"/>
                  <a:gd name="T9" fmla="*/ 17 h 18"/>
                  <a:gd name="T10" fmla="*/ 23 w 30"/>
                  <a:gd name="T11" fmla="*/ 16 h 18"/>
                  <a:gd name="T12" fmla="*/ 27 w 30"/>
                  <a:gd name="T13" fmla="*/ 14 h 18"/>
                  <a:gd name="T14" fmla="*/ 29 w 30"/>
                  <a:gd name="T15" fmla="*/ 10 h 18"/>
                  <a:gd name="T16" fmla="*/ 24 w 30"/>
                  <a:gd name="T17" fmla="*/ 2 h 18"/>
                  <a:gd name="T18" fmla="*/ 20 w 30"/>
                  <a:gd name="T19" fmla="*/ 0 h 18"/>
                  <a:gd name="T20" fmla="*/ 19 w 30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8">
                    <a:moveTo>
                      <a:pt x="0" y="6"/>
                    </a:moveTo>
                    <a:cubicBezTo>
                      <a:pt x="1" y="8"/>
                      <a:pt x="3" y="10"/>
                      <a:pt x="4" y="12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9" y="16"/>
                      <a:pt x="11" y="17"/>
                      <a:pt x="12" y="17"/>
                    </a:cubicBezTo>
                    <a:cubicBezTo>
                      <a:pt x="14" y="18"/>
                      <a:pt x="17" y="17"/>
                      <a:pt x="19" y="17"/>
                    </a:cubicBezTo>
                    <a:cubicBezTo>
                      <a:pt x="20" y="16"/>
                      <a:pt x="22" y="16"/>
                      <a:pt x="23" y="16"/>
                    </a:cubicBezTo>
                    <a:cubicBezTo>
                      <a:pt x="24" y="15"/>
                      <a:pt x="26" y="15"/>
                      <a:pt x="27" y="14"/>
                    </a:cubicBezTo>
                    <a:cubicBezTo>
                      <a:pt x="28" y="14"/>
                      <a:pt x="29" y="12"/>
                      <a:pt x="29" y="10"/>
                    </a:cubicBezTo>
                    <a:cubicBezTo>
                      <a:pt x="30" y="7"/>
                      <a:pt x="26" y="4"/>
                      <a:pt x="24" y="2"/>
                    </a:cubicBezTo>
                    <a:cubicBezTo>
                      <a:pt x="22" y="2"/>
                      <a:pt x="21" y="1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3" name="Freeform 465"/>
              <p:cNvSpPr>
                <a:spLocks/>
              </p:cNvSpPr>
              <p:nvPr/>
            </p:nvSpPr>
            <p:spPr bwMode="auto">
              <a:xfrm>
                <a:off x="1237" y="605"/>
                <a:ext cx="18" cy="15"/>
              </a:xfrm>
              <a:custGeom>
                <a:avLst/>
                <a:gdLst>
                  <a:gd name="T0" fmla="*/ 11 w 14"/>
                  <a:gd name="T1" fmla="*/ 11 h 11"/>
                  <a:gd name="T2" fmla="*/ 2 w 14"/>
                  <a:gd name="T3" fmla="*/ 7 h 11"/>
                  <a:gd name="T4" fmla="*/ 3 w 14"/>
                  <a:gd name="T5" fmla="*/ 0 h 11"/>
                  <a:gd name="T6" fmla="*/ 11 w 14"/>
                  <a:gd name="T7" fmla="*/ 3 h 11"/>
                  <a:gd name="T8" fmla="*/ 14 w 14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1" y="11"/>
                    </a:moveTo>
                    <a:cubicBezTo>
                      <a:pt x="8" y="10"/>
                      <a:pt x="4" y="11"/>
                      <a:pt x="2" y="7"/>
                    </a:cubicBezTo>
                    <a:cubicBezTo>
                      <a:pt x="1" y="5"/>
                      <a:pt x="0" y="1"/>
                      <a:pt x="3" y="0"/>
                    </a:cubicBezTo>
                    <a:cubicBezTo>
                      <a:pt x="6" y="0"/>
                      <a:pt x="9" y="2"/>
                      <a:pt x="11" y="3"/>
                    </a:cubicBezTo>
                    <a:cubicBezTo>
                      <a:pt x="14" y="5"/>
                      <a:pt x="14" y="5"/>
                      <a:pt x="14" y="8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4" name="Freeform 466"/>
              <p:cNvSpPr>
                <a:spLocks/>
              </p:cNvSpPr>
              <p:nvPr/>
            </p:nvSpPr>
            <p:spPr bwMode="auto">
              <a:xfrm>
                <a:off x="1224" y="631"/>
                <a:ext cx="22" cy="17"/>
              </a:xfrm>
              <a:custGeom>
                <a:avLst/>
                <a:gdLst>
                  <a:gd name="T0" fmla="*/ 17 w 17"/>
                  <a:gd name="T1" fmla="*/ 5 h 13"/>
                  <a:gd name="T2" fmla="*/ 17 w 17"/>
                  <a:gd name="T3" fmla="*/ 5 h 13"/>
                  <a:gd name="T4" fmla="*/ 13 w 17"/>
                  <a:gd name="T5" fmla="*/ 4 h 13"/>
                  <a:gd name="T6" fmla="*/ 7 w 17"/>
                  <a:gd name="T7" fmla="*/ 2 h 13"/>
                  <a:gd name="T8" fmla="*/ 0 w 17"/>
                  <a:gd name="T9" fmla="*/ 4 h 13"/>
                  <a:gd name="T10" fmla="*/ 3 w 17"/>
                  <a:gd name="T11" fmla="*/ 10 h 13"/>
                  <a:gd name="T12" fmla="*/ 12 w 17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7" y="5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1" y="3"/>
                      <a:pt x="9" y="2"/>
                      <a:pt x="7" y="2"/>
                    </a:cubicBezTo>
                    <a:cubicBezTo>
                      <a:pt x="5" y="2"/>
                      <a:pt x="1" y="0"/>
                      <a:pt x="0" y="4"/>
                    </a:cubicBezTo>
                    <a:cubicBezTo>
                      <a:pt x="0" y="6"/>
                      <a:pt x="2" y="8"/>
                      <a:pt x="3" y="10"/>
                    </a:cubicBezTo>
                    <a:cubicBezTo>
                      <a:pt x="5" y="12"/>
                      <a:pt x="9" y="13"/>
                      <a:pt x="12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5" name="Freeform 467"/>
              <p:cNvSpPr>
                <a:spLocks/>
              </p:cNvSpPr>
              <p:nvPr/>
            </p:nvSpPr>
            <p:spPr bwMode="auto">
              <a:xfrm>
                <a:off x="1211" y="664"/>
                <a:ext cx="15" cy="16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1 h 13"/>
                  <a:gd name="T4" fmla="*/ 3 w 11"/>
                  <a:gd name="T5" fmla="*/ 1 h 13"/>
                  <a:gd name="T6" fmla="*/ 0 w 11"/>
                  <a:gd name="T7" fmla="*/ 5 h 13"/>
                  <a:gd name="T8" fmla="*/ 4 w 11"/>
                  <a:gd name="T9" fmla="*/ 11 h 13"/>
                  <a:gd name="T10" fmla="*/ 10 w 11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2"/>
                      <a:pt x="9" y="1"/>
                      <a:pt x="8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0"/>
                      <a:pt x="4" y="11"/>
                    </a:cubicBezTo>
                    <a:cubicBezTo>
                      <a:pt x="5" y="12"/>
                      <a:pt x="8" y="13"/>
                      <a:pt x="10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6" name="Freeform 468"/>
              <p:cNvSpPr>
                <a:spLocks/>
              </p:cNvSpPr>
              <p:nvPr/>
            </p:nvSpPr>
            <p:spPr bwMode="auto">
              <a:xfrm>
                <a:off x="1185" y="691"/>
                <a:ext cx="17" cy="19"/>
              </a:xfrm>
              <a:custGeom>
                <a:avLst/>
                <a:gdLst>
                  <a:gd name="T0" fmla="*/ 13 w 13"/>
                  <a:gd name="T1" fmla="*/ 3 h 15"/>
                  <a:gd name="T2" fmla="*/ 6 w 13"/>
                  <a:gd name="T3" fmla="*/ 0 h 15"/>
                  <a:gd name="T4" fmla="*/ 4 w 13"/>
                  <a:gd name="T5" fmla="*/ 2 h 15"/>
                  <a:gd name="T6" fmla="*/ 3 w 13"/>
                  <a:gd name="T7" fmla="*/ 5 h 15"/>
                  <a:gd name="T8" fmla="*/ 1 w 13"/>
                  <a:gd name="T9" fmla="*/ 7 h 15"/>
                  <a:gd name="T10" fmla="*/ 4 w 13"/>
                  <a:gd name="T11" fmla="*/ 11 h 15"/>
                  <a:gd name="T12" fmla="*/ 12 w 13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13" y="3"/>
                    </a:moveTo>
                    <a:cubicBezTo>
                      <a:pt x="11" y="4"/>
                      <a:pt x="8" y="0"/>
                      <a:pt x="6" y="0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0" y="9"/>
                      <a:pt x="2" y="10"/>
                      <a:pt x="4" y="11"/>
                    </a:cubicBezTo>
                    <a:cubicBezTo>
                      <a:pt x="7" y="13"/>
                      <a:pt x="9" y="15"/>
                      <a:pt x="12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7" name="Freeform 469"/>
              <p:cNvSpPr>
                <a:spLocks/>
              </p:cNvSpPr>
              <p:nvPr/>
            </p:nvSpPr>
            <p:spPr bwMode="auto">
              <a:xfrm>
                <a:off x="1166" y="719"/>
                <a:ext cx="18" cy="25"/>
              </a:xfrm>
              <a:custGeom>
                <a:avLst/>
                <a:gdLst>
                  <a:gd name="T0" fmla="*/ 14 w 14"/>
                  <a:gd name="T1" fmla="*/ 7 h 19"/>
                  <a:gd name="T2" fmla="*/ 6 w 14"/>
                  <a:gd name="T3" fmla="*/ 1 h 19"/>
                  <a:gd name="T4" fmla="*/ 1 w 14"/>
                  <a:gd name="T5" fmla="*/ 3 h 19"/>
                  <a:gd name="T6" fmla="*/ 3 w 14"/>
                  <a:gd name="T7" fmla="*/ 9 h 19"/>
                  <a:gd name="T8" fmla="*/ 12 w 1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7"/>
                    </a:moveTo>
                    <a:cubicBezTo>
                      <a:pt x="11" y="6"/>
                      <a:pt x="9" y="1"/>
                      <a:pt x="6" y="1"/>
                    </a:cubicBezTo>
                    <a:cubicBezTo>
                      <a:pt x="5" y="0"/>
                      <a:pt x="2" y="2"/>
                      <a:pt x="1" y="3"/>
                    </a:cubicBezTo>
                    <a:cubicBezTo>
                      <a:pt x="0" y="5"/>
                      <a:pt x="2" y="8"/>
                      <a:pt x="3" y="9"/>
                    </a:cubicBezTo>
                    <a:cubicBezTo>
                      <a:pt x="5" y="12"/>
                      <a:pt x="8" y="19"/>
                      <a:pt x="12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8" name="Freeform 470"/>
              <p:cNvSpPr>
                <a:spLocks/>
              </p:cNvSpPr>
              <p:nvPr/>
            </p:nvSpPr>
            <p:spPr bwMode="auto">
              <a:xfrm>
                <a:off x="1145" y="750"/>
                <a:ext cx="5" cy="9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1" y="2"/>
                      <a:pt x="4" y="5"/>
                      <a:pt x="4" y="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9" name="Freeform 471"/>
              <p:cNvSpPr>
                <a:spLocks/>
              </p:cNvSpPr>
              <p:nvPr/>
            </p:nvSpPr>
            <p:spPr bwMode="auto">
              <a:xfrm>
                <a:off x="1124" y="756"/>
                <a:ext cx="21" cy="28"/>
              </a:xfrm>
              <a:custGeom>
                <a:avLst/>
                <a:gdLst>
                  <a:gd name="T0" fmla="*/ 0 w 16"/>
                  <a:gd name="T1" fmla="*/ 0 h 22"/>
                  <a:gd name="T2" fmla="*/ 1 w 16"/>
                  <a:gd name="T3" fmla="*/ 5 h 22"/>
                  <a:gd name="T4" fmla="*/ 3 w 16"/>
                  <a:gd name="T5" fmla="*/ 13 h 22"/>
                  <a:gd name="T6" fmla="*/ 16 w 16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cubicBezTo>
                      <a:pt x="1" y="2"/>
                      <a:pt x="1" y="4"/>
                      <a:pt x="1" y="5"/>
                    </a:cubicBezTo>
                    <a:cubicBezTo>
                      <a:pt x="1" y="8"/>
                      <a:pt x="2" y="10"/>
                      <a:pt x="3" y="13"/>
                    </a:cubicBezTo>
                    <a:cubicBezTo>
                      <a:pt x="5" y="19"/>
                      <a:pt x="10" y="22"/>
                      <a:pt x="16" y="2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0" name="Freeform 472"/>
              <p:cNvSpPr>
                <a:spLocks/>
              </p:cNvSpPr>
              <p:nvPr/>
            </p:nvSpPr>
            <p:spPr bwMode="auto">
              <a:xfrm>
                <a:off x="1128" y="754"/>
                <a:ext cx="17" cy="16"/>
              </a:xfrm>
              <a:custGeom>
                <a:avLst/>
                <a:gdLst>
                  <a:gd name="T0" fmla="*/ 13 w 13"/>
                  <a:gd name="T1" fmla="*/ 6 h 12"/>
                  <a:gd name="T2" fmla="*/ 5 w 13"/>
                  <a:gd name="T3" fmla="*/ 1 h 12"/>
                  <a:gd name="T4" fmla="*/ 8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6"/>
                    </a:moveTo>
                    <a:cubicBezTo>
                      <a:pt x="13" y="3"/>
                      <a:pt x="8" y="0"/>
                      <a:pt x="5" y="1"/>
                    </a:cubicBezTo>
                    <a:cubicBezTo>
                      <a:pt x="0" y="3"/>
                      <a:pt x="4" y="12"/>
                      <a:pt x="8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1" name="Freeform 473"/>
              <p:cNvSpPr>
                <a:spLocks/>
              </p:cNvSpPr>
              <p:nvPr/>
            </p:nvSpPr>
            <p:spPr bwMode="auto">
              <a:xfrm>
                <a:off x="1087" y="815"/>
                <a:ext cx="13" cy="16"/>
              </a:xfrm>
              <a:custGeom>
                <a:avLst/>
                <a:gdLst>
                  <a:gd name="T0" fmla="*/ 10 w 10"/>
                  <a:gd name="T1" fmla="*/ 12 h 12"/>
                  <a:gd name="T2" fmla="*/ 0 w 10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cubicBezTo>
                      <a:pt x="7" y="8"/>
                      <a:pt x="2" y="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2" name="Freeform 474"/>
              <p:cNvSpPr>
                <a:spLocks/>
              </p:cNvSpPr>
              <p:nvPr/>
            </p:nvSpPr>
            <p:spPr bwMode="auto">
              <a:xfrm>
                <a:off x="1088" y="803"/>
                <a:ext cx="18" cy="19"/>
              </a:xfrm>
              <a:custGeom>
                <a:avLst/>
                <a:gdLst>
                  <a:gd name="T0" fmla="*/ 11 w 14"/>
                  <a:gd name="T1" fmla="*/ 3 h 14"/>
                  <a:gd name="T2" fmla="*/ 2 w 14"/>
                  <a:gd name="T3" fmla="*/ 4 h 14"/>
                  <a:gd name="T4" fmla="*/ 14 w 1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11" y="3"/>
                    </a:moveTo>
                    <a:cubicBezTo>
                      <a:pt x="8" y="1"/>
                      <a:pt x="4" y="0"/>
                      <a:pt x="2" y="4"/>
                    </a:cubicBezTo>
                    <a:cubicBezTo>
                      <a:pt x="0" y="10"/>
                      <a:pt x="12" y="14"/>
                      <a:pt x="14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3" name="Freeform 475"/>
              <p:cNvSpPr>
                <a:spLocks/>
              </p:cNvSpPr>
              <p:nvPr/>
            </p:nvSpPr>
            <p:spPr bwMode="auto">
              <a:xfrm>
                <a:off x="1067" y="853"/>
                <a:ext cx="17" cy="2"/>
              </a:xfrm>
              <a:custGeom>
                <a:avLst/>
                <a:gdLst>
                  <a:gd name="T0" fmla="*/ 0 w 13"/>
                  <a:gd name="T1" fmla="*/ 0 h 2"/>
                  <a:gd name="T2" fmla="*/ 7 w 13"/>
                  <a:gd name="T3" fmla="*/ 0 h 2"/>
                  <a:gd name="T4" fmla="*/ 13 w 1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9" y="1"/>
                      <a:pt x="11" y="2"/>
                      <a:pt x="13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4" name="Freeform 476"/>
              <p:cNvSpPr>
                <a:spLocks/>
              </p:cNvSpPr>
              <p:nvPr/>
            </p:nvSpPr>
            <p:spPr bwMode="auto">
              <a:xfrm>
                <a:off x="1069" y="853"/>
                <a:ext cx="18" cy="17"/>
              </a:xfrm>
              <a:custGeom>
                <a:avLst/>
                <a:gdLst>
                  <a:gd name="T0" fmla="*/ 0 w 14"/>
                  <a:gd name="T1" fmla="*/ 0 h 13"/>
                  <a:gd name="T2" fmla="*/ 9 w 14"/>
                  <a:gd name="T3" fmla="*/ 6 h 13"/>
                  <a:gd name="T4" fmla="*/ 11 w 14"/>
                  <a:gd name="T5" fmla="*/ 9 h 13"/>
                  <a:gd name="T6" fmla="*/ 14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cubicBezTo>
                      <a:pt x="3" y="1"/>
                      <a:pt x="6" y="3"/>
                      <a:pt x="9" y="6"/>
                    </a:cubicBezTo>
                    <a:cubicBezTo>
                      <a:pt x="10" y="7"/>
                      <a:pt x="11" y="8"/>
                      <a:pt x="11" y="9"/>
                    </a:cubicBezTo>
                    <a:cubicBezTo>
                      <a:pt x="12" y="11"/>
                      <a:pt x="13" y="12"/>
                      <a:pt x="14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5" name="Freeform 477"/>
              <p:cNvSpPr>
                <a:spLocks/>
              </p:cNvSpPr>
              <p:nvPr/>
            </p:nvSpPr>
            <p:spPr bwMode="auto">
              <a:xfrm>
                <a:off x="1056" y="860"/>
                <a:ext cx="15" cy="22"/>
              </a:xfrm>
              <a:custGeom>
                <a:avLst/>
                <a:gdLst>
                  <a:gd name="T0" fmla="*/ 12 w 12"/>
                  <a:gd name="T1" fmla="*/ 5 h 17"/>
                  <a:gd name="T2" fmla="*/ 2 w 12"/>
                  <a:gd name="T3" fmla="*/ 3 h 17"/>
                  <a:gd name="T4" fmla="*/ 1 w 12"/>
                  <a:gd name="T5" fmla="*/ 10 h 17"/>
                  <a:gd name="T6" fmla="*/ 12 w 12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12" y="5"/>
                    </a:moveTo>
                    <a:cubicBezTo>
                      <a:pt x="10" y="2"/>
                      <a:pt x="5" y="0"/>
                      <a:pt x="2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3" y="14"/>
                      <a:pt x="8" y="17"/>
                      <a:pt x="12" y="1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6" name="Freeform 478"/>
              <p:cNvSpPr>
                <a:spLocks/>
              </p:cNvSpPr>
              <p:nvPr/>
            </p:nvSpPr>
            <p:spPr bwMode="auto">
              <a:xfrm>
                <a:off x="1056" y="928"/>
                <a:ext cx="19" cy="15"/>
              </a:xfrm>
              <a:custGeom>
                <a:avLst/>
                <a:gdLst>
                  <a:gd name="T0" fmla="*/ 0 w 15"/>
                  <a:gd name="T1" fmla="*/ 0 h 12"/>
                  <a:gd name="T2" fmla="*/ 9 w 15"/>
                  <a:gd name="T3" fmla="*/ 7 h 12"/>
                  <a:gd name="T4" fmla="*/ 15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4" y="1"/>
                      <a:pt x="6" y="3"/>
                      <a:pt x="9" y="7"/>
                    </a:cubicBezTo>
                    <a:cubicBezTo>
                      <a:pt x="10" y="9"/>
                      <a:pt x="13" y="11"/>
                      <a:pt x="15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7" name="Freeform 479"/>
              <p:cNvSpPr>
                <a:spLocks/>
              </p:cNvSpPr>
              <p:nvPr/>
            </p:nvSpPr>
            <p:spPr bwMode="auto">
              <a:xfrm>
                <a:off x="1060" y="927"/>
                <a:ext cx="11" cy="1"/>
              </a:xfrm>
              <a:custGeom>
                <a:avLst/>
                <a:gdLst>
                  <a:gd name="T0" fmla="*/ 9 w 9"/>
                  <a:gd name="T1" fmla="*/ 1 h 1"/>
                  <a:gd name="T2" fmla="*/ 6 w 9"/>
                  <a:gd name="T3" fmla="*/ 0 h 1"/>
                  <a:gd name="T4" fmla="*/ 3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1"/>
                    </a:move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8" name="Freeform 480"/>
              <p:cNvSpPr>
                <a:spLocks/>
              </p:cNvSpPr>
              <p:nvPr/>
            </p:nvSpPr>
            <p:spPr bwMode="auto">
              <a:xfrm>
                <a:off x="1056" y="1009"/>
                <a:ext cx="7" cy="8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0"/>
                      <a:pt x="2" y="5"/>
                      <a:pt x="0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9" name="Freeform 481"/>
              <p:cNvSpPr>
                <a:spLocks/>
              </p:cNvSpPr>
              <p:nvPr/>
            </p:nvSpPr>
            <p:spPr bwMode="auto">
              <a:xfrm>
                <a:off x="1052" y="1015"/>
                <a:ext cx="22" cy="15"/>
              </a:xfrm>
              <a:custGeom>
                <a:avLst/>
                <a:gdLst>
                  <a:gd name="T0" fmla="*/ 17 w 17"/>
                  <a:gd name="T1" fmla="*/ 0 h 12"/>
                  <a:gd name="T2" fmla="*/ 11 w 17"/>
                  <a:gd name="T3" fmla="*/ 10 h 12"/>
                  <a:gd name="T4" fmla="*/ 0 w 17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cubicBezTo>
                      <a:pt x="15" y="2"/>
                      <a:pt x="16" y="12"/>
                      <a:pt x="11" y="10"/>
                    </a:cubicBezTo>
                    <a:cubicBezTo>
                      <a:pt x="6" y="8"/>
                      <a:pt x="5" y="2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0" name="Freeform 482"/>
              <p:cNvSpPr>
                <a:spLocks/>
              </p:cNvSpPr>
              <p:nvPr/>
            </p:nvSpPr>
            <p:spPr bwMode="auto">
              <a:xfrm>
                <a:off x="1060" y="1096"/>
                <a:ext cx="22" cy="20"/>
              </a:xfrm>
              <a:custGeom>
                <a:avLst/>
                <a:gdLst>
                  <a:gd name="T0" fmla="*/ 17 w 17"/>
                  <a:gd name="T1" fmla="*/ 7 h 15"/>
                  <a:gd name="T2" fmla="*/ 0 w 17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5">
                    <a:moveTo>
                      <a:pt x="17" y="7"/>
                    </a:moveTo>
                    <a:cubicBezTo>
                      <a:pt x="11" y="15"/>
                      <a:pt x="6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1" name="Freeform 483"/>
              <p:cNvSpPr>
                <a:spLocks/>
              </p:cNvSpPr>
              <p:nvPr/>
            </p:nvSpPr>
            <p:spPr bwMode="auto">
              <a:xfrm>
                <a:off x="1074" y="1170"/>
                <a:ext cx="15" cy="9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4" y="0"/>
                      <a:pt x="7" y="7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2" name="Freeform 484"/>
              <p:cNvSpPr>
                <a:spLocks/>
              </p:cNvSpPr>
              <p:nvPr/>
            </p:nvSpPr>
            <p:spPr bwMode="auto">
              <a:xfrm>
                <a:off x="1066" y="1193"/>
                <a:ext cx="17" cy="8"/>
              </a:xfrm>
              <a:custGeom>
                <a:avLst/>
                <a:gdLst>
                  <a:gd name="T0" fmla="*/ 0 w 13"/>
                  <a:gd name="T1" fmla="*/ 0 h 6"/>
                  <a:gd name="T2" fmla="*/ 8 w 13"/>
                  <a:gd name="T3" fmla="*/ 1 h 6"/>
                  <a:gd name="T4" fmla="*/ 13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1" y="2"/>
                      <a:pt x="12" y="3"/>
                      <a:pt x="13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3" name="Freeform 485"/>
              <p:cNvSpPr>
                <a:spLocks/>
              </p:cNvSpPr>
              <p:nvPr/>
            </p:nvSpPr>
            <p:spPr bwMode="auto">
              <a:xfrm>
                <a:off x="1083" y="1227"/>
                <a:ext cx="18" cy="6"/>
              </a:xfrm>
              <a:custGeom>
                <a:avLst/>
                <a:gdLst>
                  <a:gd name="T0" fmla="*/ 0 w 14"/>
                  <a:gd name="T1" fmla="*/ 5 h 5"/>
                  <a:gd name="T2" fmla="*/ 3 w 14"/>
                  <a:gd name="T3" fmla="*/ 2 h 5"/>
                  <a:gd name="T4" fmla="*/ 7 w 14"/>
                  <a:gd name="T5" fmla="*/ 1 h 5"/>
                  <a:gd name="T6" fmla="*/ 14 w 1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4"/>
                      <a:pt x="2" y="3"/>
                      <a:pt x="3" y="2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10" y="0"/>
                      <a:pt x="12" y="0"/>
                      <a:pt x="14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4" name="Freeform 486"/>
              <p:cNvSpPr>
                <a:spLocks/>
              </p:cNvSpPr>
              <p:nvPr/>
            </p:nvSpPr>
            <p:spPr bwMode="auto">
              <a:xfrm>
                <a:off x="1091" y="1254"/>
                <a:ext cx="18" cy="13"/>
              </a:xfrm>
              <a:custGeom>
                <a:avLst/>
                <a:gdLst>
                  <a:gd name="T0" fmla="*/ 0 w 14"/>
                  <a:gd name="T1" fmla="*/ 0 h 10"/>
                  <a:gd name="T2" fmla="*/ 14 w 14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4" y="3"/>
                      <a:pt x="11" y="5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5" name="Freeform 487"/>
              <p:cNvSpPr>
                <a:spLocks/>
              </p:cNvSpPr>
              <p:nvPr/>
            </p:nvSpPr>
            <p:spPr bwMode="auto">
              <a:xfrm>
                <a:off x="1056" y="1121"/>
                <a:ext cx="14" cy="15"/>
              </a:xfrm>
              <a:custGeom>
                <a:avLst/>
                <a:gdLst>
                  <a:gd name="T0" fmla="*/ 0 w 11"/>
                  <a:gd name="T1" fmla="*/ 0 h 12"/>
                  <a:gd name="T2" fmla="*/ 5 w 11"/>
                  <a:gd name="T3" fmla="*/ 5 h 12"/>
                  <a:gd name="T4" fmla="*/ 11 w 11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cubicBezTo>
                      <a:pt x="2" y="2"/>
                      <a:pt x="3" y="4"/>
                      <a:pt x="5" y="5"/>
                    </a:cubicBezTo>
                    <a:cubicBezTo>
                      <a:pt x="7" y="7"/>
                      <a:pt x="10" y="9"/>
                      <a:pt x="11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6" name="Freeform 488"/>
              <p:cNvSpPr>
                <a:spLocks/>
              </p:cNvSpPr>
              <p:nvPr/>
            </p:nvSpPr>
            <p:spPr bwMode="auto">
              <a:xfrm>
                <a:off x="1062" y="1091"/>
                <a:ext cx="9" cy="6"/>
              </a:xfrm>
              <a:custGeom>
                <a:avLst/>
                <a:gdLst>
                  <a:gd name="T0" fmla="*/ 7 w 7"/>
                  <a:gd name="T1" fmla="*/ 0 h 5"/>
                  <a:gd name="T2" fmla="*/ 3 w 7"/>
                  <a:gd name="T3" fmla="*/ 2 h 5"/>
                  <a:gd name="T4" fmla="*/ 0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6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0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7" name="Freeform 489"/>
              <p:cNvSpPr>
                <a:spLocks/>
              </p:cNvSpPr>
              <p:nvPr/>
            </p:nvSpPr>
            <p:spPr bwMode="auto">
              <a:xfrm>
                <a:off x="1111" y="1319"/>
                <a:ext cx="16" cy="14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cubicBezTo>
                      <a:pt x="2" y="5"/>
                      <a:pt x="11" y="5"/>
                      <a:pt x="12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8" name="Freeform 490"/>
              <p:cNvSpPr>
                <a:spLocks/>
              </p:cNvSpPr>
              <p:nvPr/>
            </p:nvSpPr>
            <p:spPr bwMode="auto">
              <a:xfrm>
                <a:off x="1117" y="1350"/>
                <a:ext cx="9" cy="4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3" y="3"/>
                      <a:pt x="4" y="0"/>
                      <a:pt x="7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9" name="Freeform 491"/>
              <p:cNvSpPr>
                <a:spLocks/>
              </p:cNvSpPr>
              <p:nvPr/>
            </p:nvSpPr>
            <p:spPr bwMode="auto">
              <a:xfrm>
                <a:off x="1126" y="1391"/>
                <a:ext cx="14" cy="13"/>
              </a:xfrm>
              <a:custGeom>
                <a:avLst/>
                <a:gdLst>
                  <a:gd name="T0" fmla="*/ 0 w 11"/>
                  <a:gd name="T1" fmla="*/ 0 h 10"/>
                  <a:gd name="T2" fmla="*/ 11 w 11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3" y="3"/>
                      <a:pt x="10" y="6"/>
                      <a:pt x="11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0" name="Freeform 492"/>
              <p:cNvSpPr>
                <a:spLocks/>
              </p:cNvSpPr>
              <p:nvPr/>
            </p:nvSpPr>
            <p:spPr bwMode="auto">
              <a:xfrm>
                <a:off x="1132" y="1424"/>
                <a:ext cx="16" cy="6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4"/>
                      <a:pt x="8" y="0"/>
                      <a:pt x="12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1" name="Freeform 493"/>
              <p:cNvSpPr>
                <a:spLocks/>
              </p:cNvSpPr>
              <p:nvPr/>
            </p:nvSpPr>
            <p:spPr bwMode="auto">
              <a:xfrm>
                <a:off x="1144" y="1455"/>
                <a:ext cx="18" cy="13"/>
              </a:xfrm>
              <a:custGeom>
                <a:avLst/>
                <a:gdLst>
                  <a:gd name="T0" fmla="*/ 0 w 14"/>
                  <a:gd name="T1" fmla="*/ 0 h 10"/>
                  <a:gd name="T2" fmla="*/ 14 w 14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3" y="6"/>
                      <a:pt x="10" y="7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2" name="Freeform 494"/>
              <p:cNvSpPr>
                <a:spLocks/>
              </p:cNvSpPr>
              <p:nvPr/>
            </p:nvSpPr>
            <p:spPr bwMode="auto">
              <a:xfrm>
                <a:off x="1144" y="1432"/>
                <a:ext cx="30" cy="6"/>
              </a:xfrm>
              <a:custGeom>
                <a:avLst/>
                <a:gdLst>
                  <a:gd name="T0" fmla="*/ 23 w 23"/>
                  <a:gd name="T1" fmla="*/ 4 h 5"/>
                  <a:gd name="T2" fmla="*/ 0 w 23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15" y="0"/>
                      <a:pt x="6" y="0"/>
                      <a:pt x="0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3" name="Freeform 495"/>
              <p:cNvSpPr>
                <a:spLocks/>
              </p:cNvSpPr>
              <p:nvPr/>
            </p:nvSpPr>
            <p:spPr bwMode="auto">
              <a:xfrm>
                <a:off x="1154" y="1491"/>
                <a:ext cx="26" cy="7"/>
              </a:xfrm>
              <a:custGeom>
                <a:avLst/>
                <a:gdLst>
                  <a:gd name="T0" fmla="*/ 0 w 20"/>
                  <a:gd name="T1" fmla="*/ 2 h 5"/>
                  <a:gd name="T2" fmla="*/ 11 w 20"/>
                  <a:gd name="T3" fmla="*/ 0 h 5"/>
                  <a:gd name="T4" fmla="*/ 20 w 2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2"/>
                    </a:moveTo>
                    <a:cubicBezTo>
                      <a:pt x="2" y="0"/>
                      <a:pt x="8" y="0"/>
                      <a:pt x="11" y="0"/>
                    </a:cubicBezTo>
                    <a:cubicBezTo>
                      <a:pt x="14" y="1"/>
                      <a:pt x="17" y="3"/>
                      <a:pt x="20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4" name="Freeform 496"/>
              <p:cNvSpPr>
                <a:spLocks/>
              </p:cNvSpPr>
              <p:nvPr/>
            </p:nvSpPr>
            <p:spPr bwMode="auto">
              <a:xfrm>
                <a:off x="1153" y="1509"/>
                <a:ext cx="18" cy="13"/>
              </a:xfrm>
              <a:custGeom>
                <a:avLst/>
                <a:gdLst>
                  <a:gd name="T0" fmla="*/ 0 w 14"/>
                  <a:gd name="T1" fmla="*/ 0 h 10"/>
                  <a:gd name="T2" fmla="*/ 7 w 14"/>
                  <a:gd name="T3" fmla="*/ 6 h 10"/>
                  <a:gd name="T4" fmla="*/ 14 w 1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" y="3"/>
                      <a:pt x="3" y="5"/>
                      <a:pt x="7" y="6"/>
                    </a:cubicBezTo>
                    <a:cubicBezTo>
                      <a:pt x="9" y="7"/>
                      <a:pt x="12" y="8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5" name="Freeform 497"/>
              <p:cNvSpPr>
                <a:spLocks/>
              </p:cNvSpPr>
              <p:nvPr/>
            </p:nvSpPr>
            <p:spPr bwMode="auto">
              <a:xfrm>
                <a:off x="1166" y="1574"/>
                <a:ext cx="15" cy="20"/>
              </a:xfrm>
              <a:custGeom>
                <a:avLst/>
                <a:gdLst>
                  <a:gd name="T0" fmla="*/ 0 w 12"/>
                  <a:gd name="T1" fmla="*/ 0 h 15"/>
                  <a:gd name="T2" fmla="*/ 5 w 12"/>
                  <a:gd name="T3" fmla="*/ 7 h 15"/>
                  <a:gd name="T4" fmla="*/ 12 w 12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cubicBezTo>
                      <a:pt x="0" y="3"/>
                      <a:pt x="3" y="5"/>
                      <a:pt x="5" y="7"/>
                    </a:cubicBezTo>
                    <a:cubicBezTo>
                      <a:pt x="7" y="9"/>
                      <a:pt x="12" y="14"/>
                      <a:pt x="12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6" name="Freeform 498"/>
              <p:cNvSpPr>
                <a:spLocks/>
              </p:cNvSpPr>
              <p:nvPr/>
            </p:nvSpPr>
            <p:spPr bwMode="auto">
              <a:xfrm>
                <a:off x="1171" y="1551"/>
                <a:ext cx="21" cy="8"/>
              </a:xfrm>
              <a:custGeom>
                <a:avLst/>
                <a:gdLst>
                  <a:gd name="T0" fmla="*/ 16 w 16"/>
                  <a:gd name="T1" fmla="*/ 6 h 6"/>
                  <a:gd name="T2" fmla="*/ 0 w 16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6">
                    <a:moveTo>
                      <a:pt x="16" y="6"/>
                    </a:moveTo>
                    <a:cubicBezTo>
                      <a:pt x="13" y="2"/>
                      <a:pt x="5" y="0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7" name="Freeform 499"/>
              <p:cNvSpPr>
                <a:spLocks/>
              </p:cNvSpPr>
              <p:nvPr/>
            </p:nvSpPr>
            <p:spPr bwMode="auto">
              <a:xfrm>
                <a:off x="1171" y="1621"/>
                <a:ext cx="18" cy="10"/>
              </a:xfrm>
              <a:custGeom>
                <a:avLst/>
                <a:gdLst>
                  <a:gd name="T0" fmla="*/ 14 w 14"/>
                  <a:gd name="T1" fmla="*/ 2 h 8"/>
                  <a:gd name="T2" fmla="*/ 6 w 14"/>
                  <a:gd name="T3" fmla="*/ 4 h 8"/>
                  <a:gd name="T4" fmla="*/ 0 w 1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2"/>
                    </a:moveTo>
                    <a:cubicBezTo>
                      <a:pt x="11" y="0"/>
                      <a:pt x="8" y="2"/>
                      <a:pt x="6" y="4"/>
                    </a:cubicBezTo>
                    <a:cubicBezTo>
                      <a:pt x="4" y="6"/>
                      <a:pt x="2" y="7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8" name="Freeform 500"/>
              <p:cNvSpPr>
                <a:spLocks/>
              </p:cNvSpPr>
              <p:nvPr/>
            </p:nvSpPr>
            <p:spPr bwMode="auto">
              <a:xfrm>
                <a:off x="1161" y="1653"/>
                <a:ext cx="18" cy="23"/>
              </a:xfrm>
              <a:custGeom>
                <a:avLst/>
                <a:gdLst>
                  <a:gd name="T0" fmla="*/ 0 w 14"/>
                  <a:gd name="T1" fmla="*/ 0 h 18"/>
                  <a:gd name="T2" fmla="*/ 6 w 14"/>
                  <a:gd name="T3" fmla="*/ 11 h 18"/>
                  <a:gd name="T4" fmla="*/ 14 w 1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cubicBezTo>
                      <a:pt x="3" y="2"/>
                      <a:pt x="3" y="8"/>
                      <a:pt x="6" y="11"/>
                    </a:cubicBezTo>
                    <a:cubicBezTo>
                      <a:pt x="8" y="14"/>
                      <a:pt x="13" y="14"/>
                      <a:pt x="14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9" name="Freeform 501"/>
              <p:cNvSpPr>
                <a:spLocks/>
              </p:cNvSpPr>
              <p:nvPr/>
            </p:nvSpPr>
            <p:spPr bwMode="auto">
              <a:xfrm>
                <a:off x="1166" y="1685"/>
                <a:ext cx="22" cy="12"/>
              </a:xfrm>
              <a:custGeom>
                <a:avLst/>
                <a:gdLst>
                  <a:gd name="T0" fmla="*/ 17 w 17"/>
                  <a:gd name="T1" fmla="*/ 6 h 9"/>
                  <a:gd name="T2" fmla="*/ 0 w 17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17" y="6"/>
                    </a:moveTo>
                    <a:cubicBezTo>
                      <a:pt x="16" y="0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0" name="Freeform 502"/>
              <p:cNvSpPr>
                <a:spLocks/>
              </p:cNvSpPr>
              <p:nvPr/>
            </p:nvSpPr>
            <p:spPr bwMode="auto">
              <a:xfrm>
                <a:off x="1159" y="1707"/>
                <a:ext cx="22" cy="24"/>
              </a:xfrm>
              <a:custGeom>
                <a:avLst/>
                <a:gdLst>
                  <a:gd name="T0" fmla="*/ 0 w 17"/>
                  <a:gd name="T1" fmla="*/ 0 h 18"/>
                  <a:gd name="T2" fmla="*/ 4 w 17"/>
                  <a:gd name="T3" fmla="*/ 14 h 18"/>
                  <a:gd name="T4" fmla="*/ 10 w 17"/>
                  <a:gd name="T5" fmla="*/ 16 h 18"/>
                  <a:gd name="T6" fmla="*/ 17 w 1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0"/>
                    </a:moveTo>
                    <a:cubicBezTo>
                      <a:pt x="1" y="5"/>
                      <a:pt x="0" y="10"/>
                      <a:pt x="4" y="14"/>
                    </a:cubicBezTo>
                    <a:cubicBezTo>
                      <a:pt x="5" y="16"/>
                      <a:pt x="7" y="16"/>
                      <a:pt x="10" y="16"/>
                    </a:cubicBezTo>
                    <a:cubicBezTo>
                      <a:pt x="12" y="17"/>
                      <a:pt x="15" y="18"/>
                      <a:pt x="17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1" name="Freeform 503"/>
              <p:cNvSpPr>
                <a:spLocks/>
              </p:cNvSpPr>
              <p:nvPr/>
            </p:nvSpPr>
            <p:spPr bwMode="auto">
              <a:xfrm>
                <a:off x="1136" y="1739"/>
                <a:ext cx="34" cy="13"/>
              </a:xfrm>
              <a:custGeom>
                <a:avLst/>
                <a:gdLst>
                  <a:gd name="T0" fmla="*/ 26 w 26"/>
                  <a:gd name="T1" fmla="*/ 7 h 10"/>
                  <a:gd name="T2" fmla="*/ 21 w 26"/>
                  <a:gd name="T3" fmla="*/ 0 h 10"/>
                  <a:gd name="T4" fmla="*/ 10 w 26"/>
                  <a:gd name="T5" fmla="*/ 0 h 10"/>
                  <a:gd name="T6" fmla="*/ 1 w 2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0">
                    <a:moveTo>
                      <a:pt x="26" y="7"/>
                    </a:moveTo>
                    <a:cubicBezTo>
                      <a:pt x="25" y="5"/>
                      <a:pt x="24" y="1"/>
                      <a:pt x="21" y="0"/>
                    </a:cubicBezTo>
                    <a:cubicBezTo>
                      <a:pt x="18" y="0"/>
                      <a:pt x="13" y="0"/>
                      <a:pt x="10" y="0"/>
                    </a:cubicBezTo>
                    <a:cubicBezTo>
                      <a:pt x="5" y="1"/>
                      <a:pt x="0" y="5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2" name="Freeform 504"/>
              <p:cNvSpPr>
                <a:spLocks/>
              </p:cNvSpPr>
              <p:nvPr/>
            </p:nvSpPr>
            <p:spPr bwMode="auto">
              <a:xfrm>
                <a:off x="1139" y="1759"/>
                <a:ext cx="7" cy="18"/>
              </a:xfrm>
              <a:custGeom>
                <a:avLst/>
                <a:gdLst>
                  <a:gd name="T0" fmla="*/ 0 w 6"/>
                  <a:gd name="T1" fmla="*/ 0 h 14"/>
                  <a:gd name="T2" fmla="*/ 4 w 6"/>
                  <a:gd name="T3" fmla="*/ 7 h 14"/>
                  <a:gd name="T4" fmla="*/ 6 w 6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cubicBezTo>
                      <a:pt x="1" y="3"/>
                      <a:pt x="3" y="5"/>
                      <a:pt x="4" y="7"/>
                    </a:cubicBezTo>
                    <a:cubicBezTo>
                      <a:pt x="5" y="9"/>
                      <a:pt x="5" y="11"/>
                      <a:pt x="6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3" name="Freeform 505"/>
              <p:cNvSpPr>
                <a:spLocks/>
              </p:cNvSpPr>
              <p:nvPr/>
            </p:nvSpPr>
            <p:spPr bwMode="auto">
              <a:xfrm>
                <a:off x="1115" y="1789"/>
                <a:ext cx="33" cy="16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cubicBezTo>
                      <a:pt x="22" y="1"/>
                      <a:pt x="5" y="0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4" name="Freeform 506"/>
              <p:cNvSpPr>
                <a:spLocks/>
              </p:cNvSpPr>
              <p:nvPr/>
            </p:nvSpPr>
            <p:spPr bwMode="auto">
              <a:xfrm>
                <a:off x="1114" y="1812"/>
                <a:ext cx="8" cy="22"/>
              </a:xfrm>
              <a:custGeom>
                <a:avLst/>
                <a:gdLst>
                  <a:gd name="T0" fmla="*/ 0 w 6"/>
                  <a:gd name="T1" fmla="*/ 0 h 17"/>
                  <a:gd name="T2" fmla="*/ 3 w 6"/>
                  <a:gd name="T3" fmla="*/ 8 h 17"/>
                  <a:gd name="T4" fmla="*/ 6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0" y="3"/>
                      <a:pt x="2" y="6"/>
                      <a:pt x="3" y="8"/>
                    </a:cubicBezTo>
                    <a:cubicBezTo>
                      <a:pt x="4" y="11"/>
                      <a:pt x="5" y="14"/>
                      <a:pt x="6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5" name="Freeform 507"/>
              <p:cNvSpPr>
                <a:spLocks/>
              </p:cNvSpPr>
              <p:nvPr/>
            </p:nvSpPr>
            <p:spPr bwMode="auto">
              <a:xfrm>
                <a:off x="1040" y="934"/>
                <a:ext cx="18" cy="22"/>
              </a:xfrm>
              <a:custGeom>
                <a:avLst/>
                <a:gdLst>
                  <a:gd name="T0" fmla="*/ 10 w 14"/>
                  <a:gd name="T1" fmla="*/ 2 h 17"/>
                  <a:gd name="T2" fmla="*/ 14 w 14"/>
                  <a:gd name="T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7">
                    <a:moveTo>
                      <a:pt x="10" y="2"/>
                    </a:moveTo>
                    <a:cubicBezTo>
                      <a:pt x="0" y="0"/>
                      <a:pt x="6" y="17"/>
                      <a:pt x="14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6" name="Freeform 508"/>
              <p:cNvSpPr>
                <a:spLocks/>
              </p:cNvSpPr>
              <p:nvPr/>
            </p:nvSpPr>
            <p:spPr bwMode="auto">
              <a:xfrm>
                <a:off x="1040" y="1026"/>
                <a:ext cx="20" cy="26"/>
              </a:xfrm>
              <a:custGeom>
                <a:avLst/>
                <a:gdLst>
                  <a:gd name="T0" fmla="*/ 8 w 15"/>
                  <a:gd name="T1" fmla="*/ 0 h 20"/>
                  <a:gd name="T2" fmla="*/ 15 w 15"/>
                  <a:gd name="T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20">
                    <a:moveTo>
                      <a:pt x="8" y="0"/>
                    </a:moveTo>
                    <a:cubicBezTo>
                      <a:pt x="0" y="2"/>
                      <a:pt x="7" y="20"/>
                      <a:pt x="15" y="13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7" name="Freeform 509"/>
              <p:cNvSpPr>
                <a:spLocks/>
              </p:cNvSpPr>
              <p:nvPr/>
            </p:nvSpPr>
            <p:spPr bwMode="auto">
              <a:xfrm>
                <a:off x="1044" y="1101"/>
                <a:ext cx="22" cy="24"/>
              </a:xfrm>
              <a:custGeom>
                <a:avLst/>
                <a:gdLst>
                  <a:gd name="T0" fmla="*/ 9 w 17"/>
                  <a:gd name="T1" fmla="*/ 0 h 18"/>
                  <a:gd name="T2" fmla="*/ 17 w 17"/>
                  <a:gd name="T3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8">
                    <a:moveTo>
                      <a:pt x="9" y="0"/>
                    </a:moveTo>
                    <a:cubicBezTo>
                      <a:pt x="0" y="2"/>
                      <a:pt x="11" y="18"/>
                      <a:pt x="17" y="1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8" name="Freeform 510"/>
              <p:cNvSpPr>
                <a:spLocks/>
              </p:cNvSpPr>
              <p:nvPr/>
            </p:nvSpPr>
            <p:spPr bwMode="auto">
              <a:xfrm>
                <a:off x="1057" y="1176"/>
                <a:ext cx="21" cy="15"/>
              </a:xfrm>
              <a:custGeom>
                <a:avLst/>
                <a:gdLst>
                  <a:gd name="T0" fmla="*/ 9 w 16"/>
                  <a:gd name="T1" fmla="*/ 2 h 11"/>
                  <a:gd name="T2" fmla="*/ 16 w 16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1">
                    <a:moveTo>
                      <a:pt x="9" y="2"/>
                    </a:moveTo>
                    <a:cubicBezTo>
                      <a:pt x="0" y="0"/>
                      <a:pt x="10" y="10"/>
                      <a:pt x="16" y="1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9" name="Freeform 511"/>
              <p:cNvSpPr>
                <a:spLocks/>
              </p:cNvSpPr>
              <p:nvPr/>
            </p:nvSpPr>
            <p:spPr bwMode="auto">
              <a:xfrm>
                <a:off x="1083" y="1237"/>
                <a:ext cx="21" cy="16"/>
              </a:xfrm>
              <a:custGeom>
                <a:avLst/>
                <a:gdLst>
                  <a:gd name="T0" fmla="*/ 8 w 16"/>
                  <a:gd name="T1" fmla="*/ 1 h 12"/>
                  <a:gd name="T2" fmla="*/ 6 w 16"/>
                  <a:gd name="T3" fmla="*/ 0 h 12"/>
                  <a:gd name="T4" fmla="*/ 16 w 1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0" y="5"/>
                      <a:pt x="11" y="12"/>
                      <a:pt x="16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0" name="Freeform 512"/>
              <p:cNvSpPr>
                <a:spLocks/>
              </p:cNvSpPr>
              <p:nvPr/>
            </p:nvSpPr>
            <p:spPr bwMode="auto">
              <a:xfrm>
                <a:off x="1113" y="1302"/>
                <a:ext cx="13" cy="17"/>
              </a:xfrm>
              <a:custGeom>
                <a:avLst/>
                <a:gdLst>
                  <a:gd name="T0" fmla="*/ 4 w 10"/>
                  <a:gd name="T1" fmla="*/ 1 h 13"/>
                  <a:gd name="T2" fmla="*/ 0 w 10"/>
                  <a:gd name="T3" fmla="*/ 5 h 13"/>
                  <a:gd name="T4" fmla="*/ 10 w 10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4" y="1"/>
                    </a:moveTo>
                    <a:cubicBezTo>
                      <a:pt x="1" y="0"/>
                      <a:pt x="0" y="1"/>
                      <a:pt x="0" y="5"/>
                    </a:cubicBezTo>
                    <a:cubicBezTo>
                      <a:pt x="0" y="10"/>
                      <a:pt x="7" y="11"/>
                      <a:pt x="10" y="13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1" name="Freeform 513"/>
              <p:cNvSpPr>
                <a:spLocks/>
              </p:cNvSpPr>
              <p:nvPr/>
            </p:nvSpPr>
            <p:spPr bwMode="auto">
              <a:xfrm>
                <a:off x="1117" y="1366"/>
                <a:ext cx="28" cy="35"/>
              </a:xfrm>
              <a:custGeom>
                <a:avLst/>
                <a:gdLst>
                  <a:gd name="T0" fmla="*/ 14 w 22"/>
                  <a:gd name="T1" fmla="*/ 2 h 27"/>
                  <a:gd name="T2" fmla="*/ 22 w 22"/>
                  <a:gd name="T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27">
                    <a:moveTo>
                      <a:pt x="14" y="2"/>
                    </a:moveTo>
                    <a:cubicBezTo>
                      <a:pt x="0" y="0"/>
                      <a:pt x="8" y="27"/>
                      <a:pt x="22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2" name="Freeform 514"/>
              <p:cNvSpPr>
                <a:spLocks/>
              </p:cNvSpPr>
              <p:nvPr/>
            </p:nvSpPr>
            <p:spPr bwMode="auto">
              <a:xfrm>
                <a:off x="1096" y="1925"/>
                <a:ext cx="75" cy="47"/>
              </a:xfrm>
              <a:custGeom>
                <a:avLst/>
                <a:gdLst>
                  <a:gd name="T0" fmla="*/ 3 w 58"/>
                  <a:gd name="T1" fmla="*/ 31 h 36"/>
                  <a:gd name="T2" fmla="*/ 28 w 58"/>
                  <a:gd name="T3" fmla="*/ 7 h 36"/>
                  <a:gd name="T4" fmla="*/ 56 w 58"/>
                  <a:gd name="T5" fmla="*/ 12 h 36"/>
                  <a:gd name="T6" fmla="*/ 57 w 58"/>
                  <a:gd name="T7" fmla="*/ 18 h 36"/>
                  <a:gd name="T8" fmla="*/ 49 w 58"/>
                  <a:gd name="T9" fmla="*/ 20 h 36"/>
                  <a:gd name="T10" fmla="*/ 27 w 58"/>
                  <a:gd name="T11" fmla="*/ 20 h 36"/>
                  <a:gd name="T12" fmla="*/ 10 w 58"/>
                  <a:gd name="T13" fmla="*/ 28 h 36"/>
                  <a:gd name="T14" fmla="*/ 3 w 58"/>
                  <a:gd name="T15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6">
                    <a:moveTo>
                      <a:pt x="3" y="31"/>
                    </a:moveTo>
                    <a:cubicBezTo>
                      <a:pt x="0" y="19"/>
                      <a:pt x="19" y="10"/>
                      <a:pt x="28" y="7"/>
                    </a:cubicBezTo>
                    <a:cubicBezTo>
                      <a:pt x="38" y="4"/>
                      <a:pt x="48" y="0"/>
                      <a:pt x="56" y="12"/>
                    </a:cubicBezTo>
                    <a:cubicBezTo>
                      <a:pt x="57" y="14"/>
                      <a:pt x="58" y="16"/>
                      <a:pt x="57" y="18"/>
                    </a:cubicBezTo>
                    <a:cubicBezTo>
                      <a:pt x="55" y="23"/>
                      <a:pt x="52" y="21"/>
                      <a:pt x="49" y="20"/>
                    </a:cubicBezTo>
                    <a:cubicBezTo>
                      <a:pt x="41" y="19"/>
                      <a:pt x="35" y="18"/>
                      <a:pt x="27" y="20"/>
                    </a:cubicBezTo>
                    <a:cubicBezTo>
                      <a:pt x="21" y="21"/>
                      <a:pt x="15" y="24"/>
                      <a:pt x="10" y="28"/>
                    </a:cubicBezTo>
                    <a:cubicBezTo>
                      <a:pt x="9" y="30"/>
                      <a:pt x="6" y="36"/>
                      <a:pt x="3" y="33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3" name="Freeform 515"/>
              <p:cNvSpPr>
                <a:spLocks/>
              </p:cNvSpPr>
              <p:nvPr/>
            </p:nvSpPr>
            <p:spPr bwMode="auto">
              <a:xfrm>
                <a:off x="1056" y="2001"/>
                <a:ext cx="45" cy="33"/>
              </a:xfrm>
              <a:custGeom>
                <a:avLst/>
                <a:gdLst>
                  <a:gd name="T0" fmla="*/ 6 w 35"/>
                  <a:gd name="T1" fmla="*/ 5 h 25"/>
                  <a:gd name="T2" fmla="*/ 7 w 35"/>
                  <a:gd name="T3" fmla="*/ 22 h 25"/>
                  <a:gd name="T4" fmla="*/ 29 w 35"/>
                  <a:gd name="T5" fmla="*/ 13 h 25"/>
                  <a:gd name="T6" fmla="*/ 34 w 35"/>
                  <a:gd name="T7" fmla="*/ 3 h 25"/>
                  <a:gd name="T8" fmla="*/ 24 w 35"/>
                  <a:gd name="T9" fmla="*/ 7 h 25"/>
                  <a:gd name="T10" fmla="*/ 8 w 35"/>
                  <a:gd name="T11" fmla="*/ 7 h 25"/>
                  <a:gd name="T12" fmla="*/ 6 w 35"/>
                  <a:gd name="T1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5">
                    <a:moveTo>
                      <a:pt x="6" y="5"/>
                    </a:moveTo>
                    <a:cubicBezTo>
                      <a:pt x="2" y="10"/>
                      <a:pt x="0" y="20"/>
                      <a:pt x="7" y="22"/>
                    </a:cubicBezTo>
                    <a:cubicBezTo>
                      <a:pt x="14" y="25"/>
                      <a:pt x="25" y="18"/>
                      <a:pt x="29" y="13"/>
                    </a:cubicBezTo>
                    <a:cubicBezTo>
                      <a:pt x="30" y="12"/>
                      <a:pt x="35" y="5"/>
                      <a:pt x="34" y="3"/>
                    </a:cubicBezTo>
                    <a:cubicBezTo>
                      <a:pt x="31" y="0"/>
                      <a:pt x="26" y="6"/>
                      <a:pt x="24" y="7"/>
                    </a:cubicBezTo>
                    <a:cubicBezTo>
                      <a:pt x="21" y="9"/>
                      <a:pt x="3" y="17"/>
                      <a:pt x="8" y="7"/>
                    </a:cubicBezTo>
                    <a:cubicBezTo>
                      <a:pt x="8" y="7"/>
                      <a:pt x="6" y="6"/>
                      <a:pt x="6" y="6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4" name="Freeform 516"/>
              <p:cNvSpPr>
                <a:spLocks/>
              </p:cNvSpPr>
              <p:nvPr/>
            </p:nvSpPr>
            <p:spPr bwMode="auto">
              <a:xfrm>
                <a:off x="1251" y="542"/>
                <a:ext cx="36" cy="26"/>
              </a:xfrm>
              <a:custGeom>
                <a:avLst/>
                <a:gdLst>
                  <a:gd name="T0" fmla="*/ 12 w 27"/>
                  <a:gd name="T1" fmla="*/ 0 h 20"/>
                  <a:gd name="T2" fmla="*/ 19 w 27"/>
                  <a:gd name="T3" fmla="*/ 3 h 20"/>
                  <a:gd name="T4" fmla="*/ 23 w 27"/>
                  <a:gd name="T5" fmla="*/ 11 h 20"/>
                  <a:gd name="T6" fmla="*/ 25 w 27"/>
                  <a:gd name="T7" fmla="*/ 16 h 20"/>
                  <a:gd name="T8" fmla="*/ 27 w 27"/>
                  <a:gd name="T9" fmla="*/ 20 h 20"/>
                  <a:gd name="T10" fmla="*/ 24 w 27"/>
                  <a:gd name="T11" fmla="*/ 18 h 20"/>
                  <a:gd name="T12" fmla="*/ 20 w 27"/>
                  <a:gd name="T13" fmla="*/ 16 h 20"/>
                  <a:gd name="T14" fmla="*/ 16 w 27"/>
                  <a:gd name="T15" fmla="*/ 15 h 20"/>
                  <a:gd name="T16" fmla="*/ 11 w 27"/>
                  <a:gd name="T17" fmla="*/ 14 h 20"/>
                  <a:gd name="T18" fmla="*/ 8 w 27"/>
                  <a:gd name="T19" fmla="*/ 13 h 20"/>
                  <a:gd name="T20" fmla="*/ 0 w 27"/>
                  <a:gd name="T21" fmla="*/ 12 h 20"/>
                  <a:gd name="T22" fmla="*/ 10 w 27"/>
                  <a:gd name="T23" fmla="*/ 10 h 20"/>
                  <a:gd name="T24" fmla="*/ 15 w 27"/>
                  <a:gd name="T25" fmla="*/ 11 h 20"/>
                  <a:gd name="T26" fmla="*/ 18 w 27"/>
                  <a:gd name="T27" fmla="*/ 11 h 20"/>
                  <a:gd name="T28" fmla="*/ 16 w 27"/>
                  <a:gd name="T29" fmla="*/ 5 h 20"/>
                  <a:gd name="T30" fmla="*/ 12 w 27"/>
                  <a:gd name="T3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12" y="0"/>
                    </a:moveTo>
                    <a:cubicBezTo>
                      <a:pt x="14" y="2"/>
                      <a:pt x="17" y="1"/>
                      <a:pt x="19" y="3"/>
                    </a:cubicBezTo>
                    <a:cubicBezTo>
                      <a:pt x="21" y="5"/>
                      <a:pt x="22" y="8"/>
                      <a:pt x="23" y="11"/>
                    </a:cubicBezTo>
                    <a:cubicBezTo>
                      <a:pt x="24" y="12"/>
                      <a:pt x="25" y="14"/>
                      <a:pt x="25" y="16"/>
                    </a:cubicBezTo>
                    <a:cubicBezTo>
                      <a:pt x="26" y="17"/>
                      <a:pt x="27" y="19"/>
                      <a:pt x="27" y="20"/>
                    </a:cubicBezTo>
                    <a:cubicBezTo>
                      <a:pt x="26" y="20"/>
                      <a:pt x="25" y="19"/>
                      <a:pt x="24" y="18"/>
                    </a:cubicBezTo>
                    <a:cubicBezTo>
                      <a:pt x="23" y="17"/>
                      <a:pt x="21" y="17"/>
                      <a:pt x="20" y="16"/>
                    </a:cubicBezTo>
                    <a:cubicBezTo>
                      <a:pt x="19" y="16"/>
                      <a:pt x="17" y="15"/>
                      <a:pt x="16" y="15"/>
                    </a:cubicBezTo>
                    <a:cubicBezTo>
                      <a:pt x="14" y="15"/>
                      <a:pt x="13" y="15"/>
                      <a:pt x="11" y="14"/>
                    </a:cubicBezTo>
                    <a:cubicBezTo>
                      <a:pt x="9" y="13"/>
                      <a:pt x="11" y="13"/>
                      <a:pt x="8" y="13"/>
                    </a:cubicBezTo>
                    <a:cubicBezTo>
                      <a:pt x="6" y="12"/>
                      <a:pt x="2" y="13"/>
                      <a:pt x="0" y="12"/>
                    </a:cubicBezTo>
                    <a:cubicBezTo>
                      <a:pt x="5" y="11"/>
                      <a:pt x="5" y="10"/>
                      <a:pt x="10" y="10"/>
                    </a:cubicBezTo>
                    <a:cubicBezTo>
                      <a:pt x="12" y="10"/>
                      <a:pt x="13" y="10"/>
                      <a:pt x="15" y="11"/>
                    </a:cubicBezTo>
                    <a:cubicBezTo>
                      <a:pt x="16" y="11"/>
                      <a:pt x="17" y="12"/>
                      <a:pt x="18" y="11"/>
                    </a:cubicBezTo>
                    <a:cubicBezTo>
                      <a:pt x="20" y="9"/>
                      <a:pt x="18" y="6"/>
                      <a:pt x="16" y="5"/>
                    </a:cubicBezTo>
                    <a:cubicBezTo>
                      <a:pt x="15" y="4"/>
                      <a:pt x="13" y="2"/>
                      <a:pt x="1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5" name="Freeform 517"/>
              <p:cNvSpPr>
                <a:spLocks/>
              </p:cNvSpPr>
              <p:nvPr/>
            </p:nvSpPr>
            <p:spPr bwMode="auto">
              <a:xfrm>
                <a:off x="1254" y="607"/>
                <a:ext cx="25" cy="32"/>
              </a:xfrm>
              <a:custGeom>
                <a:avLst/>
                <a:gdLst>
                  <a:gd name="T0" fmla="*/ 0 w 19"/>
                  <a:gd name="T1" fmla="*/ 17 h 25"/>
                  <a:gd name="T2" fmla="*/ 0 w 19"/>
                  <a:gd name="T3" fmla="*/ 16 h 25"/>
                  <a:gd name="T4" fmla="*/ 10 w 19"/>
                  <a:gd name="T5" fmla="*/ 20 h 25"/>
                  <a:gd name="T6" fmla="*/ 13 w 19"/>
                  <a:gd name="T7" fmla="*/ 23 h 25"/>
                  <a:gd name="T8" fmla="*/ 16 w 19"/>
                  <a:gd name="T9" fmla="*/ 23 h 25"/>
                  <a:gd name="T10" fmla="*/ 17 w 19"/>
                  <a:gd name="T11" fmla="*/ 20 h 25"/>
                  <a:gd name="T12" fmla="*/ 18 w 19"/>
                  <a:gd name="T13" fmla="*/ 16 h 25"/>
                  <a:gd name="T14" fmla="*/ 19 w 19"/>
                  <a:gd name="T15" fmla="*/ 9 h 25"/>
                  <a:gd name="T16" fmla="*/ 11 w 19"/>
                  <a:gd name="T17" fmla="*/ 0 h 25"/>
                  <a:gd name="T18" fmla="*/ 15 w 19"/>
                  <a:gd name="T19" fmla="*/ 11 h 25"/>
                  <a:gd name="T20" fmla="*/ 13 w 19"/>
                  <a:gd name="T21" fmla="*/ 18 h 25"/>
                  <a:gd name="T22" fmla="*/ 10 w 19"/>
                  <a:gd name="T23" fmla="*/ 16 h 25"/>
                  <a:gd name="T24" fmla="*/ 6 w 19"/>
                  <a:gd name="T25" fmla="*/ 14 h 25"/>
                  <a:gd name="T26" fmla="*/ 1 w 1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0" y="17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9"/>
                      <a:pt x="6" y="17"/>
                      <a:pt x="10" y="20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5" y="25"/>
                      <a:pt x="16" y="23"/>
                    </a:cubicBezTo>
                    <a:cubicBezTo>
                      <a:pt x="17" y="22"/>
                      <a:pt x="17" y="21"/>
                      <a:pt x="17" y="20"/>
                    </a:cubicBezTo>
                    <a:cubicBezTo>
                      <a:pt x="17" y="19"/>
                      <a:pt x="18" y="18"/>
                      <a:pt x="18" y="16"/>
                    </a:cubicBezTo>
                    <a:cubicBezTo>
                      <a:pt x="19" y="14"/>
                      <a:pt x="19" y="11"/>
                      <a:pt x="19" y="9"/>
                    </a:cubicBezTo>
                    <a:cubicBezTo>
                      <a:pt x="19" y="5"/>
                      <a:pt x="13" y="3"/>
                      <a:pt x="11" y="0"/>
                    </a:cubicBezTo>
                    <a:cubicBezTo>
                      <a:pt x="12" y="4"/>
                      <a:pt x="15" y="7"/>
                      <a:pt x="15" y="11"/>
                    </a:cubicBezTo>
                    <a:cubicBezTo>
                      <a:pt x="15" y="12"/>
                      <a:pt x="15" y="18"/>
                      <a:pt x="13" y="18"/>
                    </a:cubicBezTo>
                    <a:cubicBezTo>
                      <a:pt x="12" y="18"/>
                      <a:pt x="10" y="16"/>
                      <a:pt x="10" y="16"/>
                    </a:cubicBezTo>
                    <a:cubicBezTo>
                      <a:pt x="8" y="15"/>
                      <a:pt x="7" y="15"/>
                      <a:pt x="6" y="14"/>
                    </a:cubicBezTo>
                    <a:cubicBezTo>
                      <a:pt x="3" y="14"/>
                      <a:pt x="4" y="16"/>
                      <a:pt x="1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6" name="Freeform 518"/>
              <p:cNvSpPr>
                <a:spLocks/>
              </p:cNvSpPr>
              <p:nvPr/>
            </p:nvSpPr>
            <p:spPr bwMode="auto">
              <a:xfrm>
                <a:off x="1239" y="639"/>
                <a:ext cx="22" cy="28"/>
              </a:xfrm>
              <a:custGeom>
                <a:avLst/>
                <a:gdLst>
                  <a:gd name="T0" fmla="*/ 1 w 17"/>
                  <a:gd name="T1" fmla="*/ 9 h 22"/>
                  <a:gd name="T2" fmla="*/ 11 w 17"/>
                  <a:gd name="T3" fmla="*/ 17 h 22"/>
                  <a:gd name="T4" fmla="*/ 15 w 17"/>
                  <a:gd name="T5" fmla="*/ 22 h 22"/>
                  <a:gd name="T6" fmla="*/ 16 w 17"/>
                  <a:gd name="T7" fmla="*/ 18 h 22"/>
                  <a:gd name="T8" fmla="*/ 17 w 17"/>
                  <a:gd name="T9" fmla="*/ 15 h 22"/>
                  <a:gd name="T10" fmla="*/ 16 w 17"/>
                  <a:gd name="T11" fmla="*/ 9 h 22"/>
                  <a:gd name="T12" fmla="*/ 10 w 17"/>
                  <a:gd name="T13" fmla="*/ 4 h 22"/>
                  <a:gd name="T14" fmla="*/ 5 w 17"/>
                  <a:gd name="T15" fmla="*/ 0 h 22"/>
                  <a:gd name="T16" fmla="*/ 9 w 17"/>
                  <a:gd name="T17" fmla="*/ 6 h 22"/>
                  <a:gd name="T18" fmla="*/ 12 w 17"/>
                  <a:gd name="T19" fmla="*/ 12 h 22"/>
                  <a:gd name="T20" fmla="*/ 8 w 17"/>
                  <a:gd name="T21" fmla="*/ 11 h 22"/>
                  <a:gd name="T22" fmla="*/ 2 w 17"/>
                  <a:gd name="T23" fmla="*/ 9 h 22"/>
                  <a:gd name="T24" fmla="*/ 2 w 17"/>
                  <a:gd name="T2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2">
                    <a:moveTo>
                      <a:pt x="1" y="9"/>
                    </a:moveTo>
                    <a:cubicBezTo>
                      <a:pt x="7" y="14"/>
                      <a:pt x="5" y="13"/>
                      <a:pt x="11" y="17"/>
                    </a:cubicBezTo>
                    <a:cubicBezTo>
                      <a:pt x="12" y="19"/>
                      <a:pt x="14" y="20"/>
                      <a:pt x="15" y="22"/>
                    </a:cubicBezTo>
                    <a:cubicBezTo>
                      <a:pt x="16" y="21"/>
                      <a:pt x="16" y="20"/>
                      <a:pt x="16" y="18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3"/>
                      <a:pt x="17" y="11"/>
                      <a:pt x="16" y="9"/>
                    </a:cubicBezTo>
                    <a:cubicBezTo>
                      <a:pt x="15" y="7"/>
                      <a:pt x="12" y="5"/>
                      <a:pt x="10" y="4"/>
                    </a:cubicBezTo>
                    <a:cubicBezTo>
                      <a:pt x="8" y="2"/>
                      <a:pt x="7" y="0"/>
                      <a:pt x="5" y="0"/>
                    </a:cubicBezTo>
                    <a:cubicBezTo>
                      <a:pt x="6" y="2"/>
                      <a:pt x="8" y="4"/>
                      <a:pt x="9" y="6"/>
                    </a:cubicBezTo>
                    <a:cubicBezTo>
                      <a:pt x="11" y="8"/>
                      <a:pt x="11" y="10"/>
                      <a:pt x="12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6" y="10"/>
                      <a:pt x="4" y="10"/>
                      <a:pt x="2" y="9"/>
                    </a:cubicBezTo>
                    <a:cubicBezTo>
                      <a:pt x="0" y="7"/>
                      <a:pt x="5" y="11"/>
                      <a:pt x="2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7" name="Freeform 519"/>
              <p:cNvSpPr>
                <a:spLocks/>
              </p:cNvSpPr>
              <p:nvPr/>
            </p:nvSpPr>
            <p:spPr bwMode="auto">
              <a:xfrm>
                <a:off x="1109" y="1149"/>
                <a:ext cx="61" cy="60"/>
              </a:xfrm>
              <a:custGeom>
                <a:avLst/>
                <a:gdLst>
                  <a:gd name="T0" fmla="*/ 8 w 47"/>
                  <a:gd name="T1" fmla="*/ 46 h 46"/>
                  <a:gd name="T2" fmla="*/ 17 w 47"/>
                  <a:gd name="T3" fmla="*/ 42 h 46"/>
                  <a:gd name="T4" fmla="*/ 18 w 47"/>
                  <a:gd name="T5" fmla="*/ 40 h 46"/>
                  <a:gd name="T6" fmla="*/ 33 w 47"/>
                  <a:gd name="T7" fmla="*/ 36 h 46"/>
                  <a:gd name="T8" fmla="*/ 40 w 47"/>
                  <a:gd name="T9" fmla="*/ 34 h 46"/>
                  <a:gd name="T10" fmla="*/ 45 w 47"/>
                  <a:gd name="T11" fmla="*/ 32 h 46"/>
                  <a:gd name="T12" fmla="*/ 43 w 47"/>
                  <a:gd name="T13" fmla="*/ 22 h 46"/>
                  <a:gd name="T14" fmla="*/ 39 w 47"/>
                  <a:gd name="T15" fmla="*/ 7 h 46"/>
                  <a:gd name="T16" fmla="*/ 33 w 47"/>
                  <a:gd name="T17" fmla="*/ 1 h 46"/>
                  <a:gd name="T18" fmla="*/ 24 w 47"/>
                  <a:gd name="T19" fmla="*/ 4 h 46"/>
                  <a:gd name="T20" fmla="*/ 0 w 47"/>
                  <a:gd name="T21" fmla="*/ 10 h 46"/>
                  <a:gd name="T22" fmla="*/ 7 w 47"/>
                  <a:gd name="T23" fmla="*/ 9 h 46"/>
                  <a:gd name="T24" fmla="*/ 20 w 47"/>
                  <a:gd name="T25" fmla="*/ 9 h 46"/>
                  <a:gd name="T26" fmla="*/ 24 w 47"/>
                  <a:gd name="T27" fmla="*/ 8 h 46"/>
                  <a:gd name="T28" fmla="*/ 28 w 47"/>
                  <a:gd name="T29" fmla="*/ 16 h 46"/>
                  <a:gd name="T30" fmla="*/ 31 w 47"/>
                  <a:gd name="T31" fmla="*/ 26 h 46"/>
                  <a:gd name="T32" fmla="*/ 29 w 47"/>
                  <a:gd name="T33" fmla="*/ 34 h 46"/>
                  <a:gd name="T34" fmla="*/ 22 w 47"/>
                  <a:gd name="T35" fmla="*/ 37 h 46"/>
                  <a:gd name="T36" fmla="*/ 17 w 47"/>
                  <a:gd name="T37" fmla="*/ 40 h 46"/>
                  <a:gd name="T38" fmla="*/ 8 w 47"/>
                  <a:gd name="T3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46">
                    <a:moveTo>
                      <a:pt x="8" y="46"/>
                    </a:moveTo>
                    <a:cubicBezTo>
                      <a:pt x="9" y="46"/>
                      <a:pt x="15" y="43"/>
                      <a:pt x="17" y="42"/>
                    </a:cubicBezTo>
                    <a:cubicBezTo>
                      <a:pt x="21" y="40"/>
                      <a:pt x="13" y="42"/>
                      <a:pt x="18" y="40"/>
                    </a:cubicBezTo>
                    <a:cubicBezTo>
                      <a:pt x="23" y="39"/>
                      <a:pt x="28" y="38"/>
                      <a:pt x="33" y="36"/>
                    </a:cubicBezTo>
                    <a:cubicBezTo>
                      <a:pt x="36" y="36"/>
                      <a:pt x="38" y="35"/>
                      <a:pt x="40" y="34"/>
                    </a:cubicBezTo>
                    <a:cubicBezTo>
                      <a:pt x="42" y="34"/>
                      <a:pt x="44" y="34"/>
                      <a:pt x="45" y="32"/>
                    </a:cubicBezTo>
                    <a:cubicBezTo>
                      <a:pt x="47" y="30"/>
                      <a:pt x="44" y="24"/>
                      <a:pt x="43" y="22"/>
                    </a:cubicBezTo>
                    <a:cubicBezTo>
                      <a:pt x="41" y="17"/>
                      <a:pt x="40" y="12"/>
                      <a:pt x="39" y="7"/>
                    </a:cubicBezTo>
                    <a:cubicBezTo>
                      <a:pt x="38" y="3"/>
                      <a:pt x="38" y="0"/>
                      <a:pt x="33" y="1"/>
                    </a:cubicBezTo>
                    <a:cubicBezTo>
                      <a:pt x="26" y="2"/>
                      <a:pt x="30" y="2"/>
                      <a:pt x="24" y="4"/>
                    </a:cubicBezTo>
                    <a:cubicBezTo>
                      <a:pt x="16" y="7"/>
                      <a:pt x="8" y="10"/>
                      <a:pt x="0" y="10"/>
                    </a:cubicBezTo>
                    <a:cubicBezTo>
                      <a:pt x="2" y="10"/>
                      <a:pt x="5" y="9"/>
                      <a:pt x="7" y="9"/>
                    </a:cubicBezTo>
                    <a:cubicBezTo>
                      <a:pt x="11" y="9"/>
                      <a:pt x="16" y="9"/>
                      <a:pt x="20" y="9"/>
                    </a:cubicBezTo>
                    <a:cubicBezTo>
                      <a:pt x="25" y="8"/>
                      <a:pt x="18" y="9"/>
                      <a:pt x="24" y="8"/>
                    </a:cubicBezTo>
                    <a:cubicBezTo>
                      <a:pt x="29" y="8"/>
                      <a:pt x="28" y="12"/>
                      <a:pt x="28" y="16"/>
                    </a:cubicBezTo>
                    <a:cubicBezTo>
                      <a:pt x="28" y="19"/>
                      <a:pt x="31" y="23"/>
                      <a:pt x="31" y="26"/>
                    </a:cubicBezTo>
                    <a:cubicBezTo>
                      <a:pt x="33" y="34"/>
                      <a:pt x="35" y="32"/>
                      <a:pt x="29" y="34"/>
                    </a:cubicBezTo>
                    <a:cubicBezTo>
                      <a:pt x="27" y="35"/>
                      <a:pt x="25" y="36"/>
                      <a:pt x="22" y="37"/>
                    </a:cubicBezTo>
                    <a:cubicBezTo>
                      <a:pt x="20" y="38"/>
                      <a:pt x="19" y="39"/>
                      <a:pt x="17" y="40"/>
                    </a:cubicBezTo>
                    <a:cubicBezTo>
                      <a:pt x="14" y="42"/>
                      <a:pt x="11" y="43"/>
                      <a:pt x="8" y="4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8" name="Freeform 520"/>
              <p:cNvSpPr>
                <a:spLocks/>
              </p:cNvSpPr>
              <p:nvPr/>
            </p:nvSpPr>
            <p:spPr bwMode="auto">
              <a:xfrm>
                <a:off x="1119" y="1208"/>
                <a:ext cx="68" cy="59"/>
              </a:xfrm>
              <a:custGeom>
                <a:avLst/>
                <a:gdLst>
                  <a:gd name="T0" fmla="*/ 0 w 52"/>
                  <a:gd name="T1" fmla="*/ 11 h 46"/>
                  <a:gd name="T2" fmla="*/ 0 w 52"/>
                  <a:gd name="T3" fmla="*/ 12 h 46"/>
                  <a:gd name="T4" fmla="*/ 9 w 52"/>
                  <a:gd name="T5" fmla="*/ 9 h 46"/>
                  <a:gd name="T6" fmla="*/ 20 w 52"/>
                  <a:gd name="T7" fmla="*/ 5 h 46"/>
                  <a:gd name="T8" fmla="*/ 26 w 52"/>
                  <a:gd name="T9" fmla="*/ 5 h 46"/>
                  <a:gd name="T10" fmla="*/ 37 w 52"/>
                  <a:gd name="T11" fmla="*/ 1 h 46"/>
                  <a:gd name="T12" fmla="*/ 42 w 52"/>
                  <a:gd name="T13" fmla="*/ 5 h 46"/>
                  <a:gd name="T14" fmla="*/ 47 w 52"/>
                  <a:gd name="T15" fmla="*/ 18 h 46"/>
                  <a:gd name="T16" fmla="*/ 52 w 52"/>
                  <a:gd name="T17" fmla="*/ 29 h 46"/>
                  <a:gd name="T18" fmla="*/ 51 w 52"/>
                  <a:gd name="T19" fmla="*/ 35 h 46"/>
                  <a:gd name="T20" fmla="*/ 45 w 52"/>
                  <a:gd name="T21" fmla="*/ 37 h 46"/>
                  <a:gd name="T22" fmla="*/ 37 w 52"/>
                  <a:gd name="T23" fmla="*/ 40 h 46"/>
                  <a:gd name="T24" fmla="*/ 36 w 52"/>
                  <a:gd name="T25" fmla="*/ 40 h 46"/>
                  <a:gd name="T26" fmla="*/ 20 w 52"/>
                  <a:gd name="T27" fmla="*/ 43 h 46"/>
                  <a:gd name="T28" fmla="*/ 26 w 52"/>
                  <a:gd name="T29" fmla="*/ 40 h 46"/>
                  <a:gd name="T30" fmla="*/ 37 w 52"/>
                  <a:gd name="T31" fmla="*/ 35 h 46"/>
                  <a:gd name="T32" fmla="*/ 39 w 52"/>
                  <a:gd name="T33" fmla="*/ 30 h 46"/>
                  <a:gd name="T34" fmla="*/ 33 w 52"/>
                  <a:gd name="T35" fmla="*/ 20 h 46"/>
                  <a:gd name="T36" fmla="*/ 29 w 52"/>
                  <a:gd name="T37" fmla="*/ 15 h 46"/>
                  <a:gd name="T38" fmla="*/ 28 w 52"/>
                  <a:gd name="T39" fmla="*/ 11 h 46"/>
                  <a:gd name="T40" fmla="*/ 21 w 52"/>
                  <a:gd name="T41" fmla="*/ 11 h 46"/>
                  <a:gd name="T42" fmla="*/ 21 w 52"/>
                  <a:gd name="T43" fmla="*/ 9 h 46"/>
                  <a:gd name="T44" fmla="*/ 10 w 52"/>
                  <a:gd name="T45" fmla="*/ 10 h 46"/>
                  <a:gd name="T46" fmla="*/ 4 w 52"/>
                  <a:gd name="T47" fmla="*/ 11 h 46"/>
                  <a:gd name="T48" fmla="*/ 1 w 52"/>
                  <a:gd name="T4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46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6" y="10"/>
                      <a:pt x="9" y="9"/>
                    </a:cubicBezTo>
                    <a:cubicBezTo>
                      <a:pt x="13" y="8"/>
                      <a:pt x="17" y="7"/>
                      <a:pt x="20" y="5"/>
                    </a:cubicBezTo>
                    <a:cubicBezTo>
                      <a:pt x="26" y="3"/>
                      <a:pt x="20" y="6"/>
                      <a:pt x="26" y="5"/>
                    </a:cubicBezTo>
                    <a:cubicBezTo>
                      <a:pt x="29" y="4"/>
                      <a:pt x="33" y="2"/>
                      <a:pt x="37" y="1"/>
                    </a:cubicBezTo>
                    <a:cubicBezTo>
                      <a:pt x="40" y="0"/>
                      <a:pt x="41" y="2"/>
                      <a:pt x="42" y="5"/>
                    </a:cubicBezTo>
                    <a:cubicBezTo>
                      <a:pt x="43" y="10"/>
                      <a:pt x="44" y="14"/>
                      <a:pt x="47" y="18"/>
                    </a:cubicBezTo>
                    <a:cubicBezTo>
                      <a:pt x="48" y="22"/>
                      <a:pt x="51" y="25"/>
                      <a:pt x="52" y="29"/>
                    </a:cubicBezTo>
                    <a:cubicBezTo>
                      <a:pt x="52" y="31"/>
                      <a:pt x="52" y="34"/>
                      <a:pt x="51" y="35"/>
                    </a:cubicBezTo>
                    <a:cubicBezTo>
                      <a:pt x="50" y="37"/>
                      <a:pt x="46" y="37"/>
                      <a:pt x="45" y="37"/>
                    </a:cubicBezTo>
                    <a:cubicBezTo>
                      <a:pt x="42" y="38"/>
                      <a:pt x="39" y="39"/>
                      <a:pt x="37" y="40"/>
                    </a:cubicBezTo>
                    <a:cubicBezTo>
                      <a:pt x="32" y="41"/>
                      <a:pt x="40" y="39"/>
                      <a:pt x="36" y="40"/>
                    </a:cubicBezTo>
                    <a:cubicBezTo>
                      <a:pt x="32" y="41"/>
                      <a:pt x="24" y="46"/>
                      <a:pt x="20" y="43"/>
                    </a:cubicBezTo>
                    <a:cubicBezTo>
                      <a:pt x="22" y="43"/>
                      <a:pt x="24" y="41"/>
                      <a:pt x="26" y="40"/>
                    </a:cubicBezTo>
                    <a:cubicBezTo>
                      <a:pt x="29" y="38"/>
                      <a:pt x="33" y="37"/>
                      <a:pt x="37" y="35"/>
                    </a:cubicBezTo>
                    <a:cubicBezTo>
                      <a:pt x="41" y="33"/>
                      <a:pt x="37" y="34"/>
                      <a:pt x="39" y="30"/>
                    </a:cubicBezTo>
                    <a:cubicBezTo>
                      <a:pt x="41" y="25"/>
                      <a:pt x="35" y="23"/>
                      <a:pt x="33" y="20"/>
                    </a:cubicBezTo>
                    <a:cubicBezTo>
                      <a:pt x="32" y="19"/>
                      <a:pt x="30" y="17"/>
                      <a:pt x="29" y="15"/>
                    </a:cubicBezTo>
                    <a:cubicBezTo>
                      <a:pt x="29" y="14"/>
                      <a:pt x="29" y="12"/>
                      <a:pt x="28" y="11"/>
                    </a:cubicBezTo>
                    <a:cubicBezTo>
                      <a:pt x="26" y="8"/>
                      <a:pt x="23" y="10"/>
                      <a:pt x="21" y="11"/>
                    </a:cubicBezTo>
                    <a:cubicBezTo>
                      <a:pt x="17" y="12"/>
                      <a:pt x="25" y="8"/>
                      <a:pt x="21" y="9"/>
                    </a:cubicBezTo>
                    <a:cubicBezTo>
                      <a:pt x="17" y="9"/>
                      <a:pt x="13" y="10"/>
                      <a:pt x="10" y="10"/>
                    </a:cubicBezTo>
                    <a:cubicBezTo>
                      <a:pt x="8" y="11"/>
                      <a:pt x="6" y="10"/>
                      <a:pt x="4" y="11"/>
                    </a:cubicBezTo>
                    <a:cubicBezTo>
                      <a:pt x="3" y="11"/>
                      <a:pt x="2" y="12"/>
                      <a:pt x="1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9" name="Freeform 521"/>
              <p:cNvSpPr>
                <a:spLocks/>
              </p:cNvSpPr>
              <p:nvPr/>
            </p:nvSpPr>
            <p:spPr bwMode="auto">
              <a:xfrm>
                <a:off x="1148" y="1265"/>
                <a:ext cx="65" cy="69"/>
              </a:xfrm>
              <a:custGeom>
                <a:avLst/>
                <a:gdLst>
                  <a:gd name="T0" fmla="*/ 0 w 50"/>
                  <a:gd name="T1" fmla="*/ 14 h 54"/>
                  <a:gd name="T2" fmla="*/ 8 w 50"/>
                  <a:gd name="T3" fmla="*/ 11 h 54"/>
                  <a:gd name="T4" fmla="*/ 23 w 50"/>
                  <a:gd name="T5" fmla="*/ 6 h 54"/>
                  <a:gd name="T6" fmla="*/ 38 w 50"/>
                  <a:gd name="T7" fmla="*/ 5 h 54"/>
                  <a:gd name="T8" fmla="*/ 47 w 50"/>
                  <a:gd name="T9" fmla="*/ 30 h 54"/>
                  <a:gd name="T10" fmla="*/ 50 w 50"/>
                  <a:gd name="T11" fmla="*/ 37 h 54"/>
                  <a:gd name="T12" fmla="*/ 44 w 50"/>
                  <a:gd name="T13" fmla="*/ 46 h 54"/>
                  <a:gd name="T14" fmla="*/ 35 w 50"/>
                  <a:gd name="T15" fmla="*/ 48 h 54"/>
                  <a:gd name="T16" fmla="*/ 27 w 50"/>
                  <a:gd name="T17" fmla="*/ 51 h 54"/>
                  <a:gd name="T18" fmla="*/ 28 w 50"/>
                  <a:gd name="T19" fmla="*/ 50 h 54"/>
                  <a:gd name="T20" fmla="*/ 17 w 50"/>
                  <a:gd name="T21" fmla="*/ 54 h 54"/>
                  <a:gd name="T22" fmla="*/ 24 w 50"/>
                  <a:gd name="T23" fmla="*/ 49 h 54"/>
                  <a:gd name="T24" fmla="*/ 34 w 50"/>
                  <a:gd name="T25" fmla="*/ 45 h 54"/>
                  <a:gd name="T26" fmla="*/ 36 w 50"/>
                  <a:gd name="T27" fmla="*/ 40 h 54"/>
                  <a:gd name="T28" fmla="*/ 33 w 50"/>
                  <a:gd name="T29" fmla="*/ 30 h 54"/>
                  <a:gd name="T30" fmla="*/ 27 w 50"/>
                  <a:gd name="T31" fmla="*/ 19 h 54"/>
                  <a:gd name="T32" fmla="*/ 20 w 50"/>
                  <a:gd name="T33" fmla="*/ 14 h 54"/>
                  <a:gd name="T34" fmla="*/ 21 w 50"/>
                  <a:gd name="T35" fmla="*/ 11 h 54"/>
                  <a:gd name="T36" fmla="*/ 8 w 50"/>
                  <a:gd name="T37" fmla="*/ 13 h 54"/>
                  <a:gd name="T38" fmla="*/ 0 w 50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54">
                    <a:moveTo>
                      <a:pt x="0" y="14"/>
                    </a:moveTo>
                    <a:cubicBezTo>
                      <a:pt x="5" y="11"/>
                      <a:pt x="2" y="14"/>
                      <a:pt x="8" y="11"/>
                    </a:cubicBezTo>
                    <a:cubicBezTo>
                      <a:pt x="13" y="9"/>
                      <a:pt x="18" y="7"/>
                      <a:pt x="23" y="6"/>
                    </a:cubicBezTo>
                    <a:cubicBezTo>
                      <a:pt x="27" y="5"/>
                      <a:pt x="35" y="0"/>
                      <a:pt x="38" y="5"/>
                    </a:cubicBezTo>
                    <a:cubicBezTo>
                      <a:pt x="43" y="12"/>
                      <a:pt x="43" y="22"/>
                      <a:pt x="47" y="30"/>
                    </a:cubicBezTo>
                    <a:cubicBezTo>
                      <a:pt x="48" y="32"/>
                      <a:pt x="50" y="35"/>
                      <a:pt x="50" y="37"/>
                    </a:cubicBezTo>
                    <a:cubicBezTo>
                      <a:pt x="50" y="40"/>
                      <a:pt x="46" y="44"/>
                      <a:pt x="44" y="46"/>
                    </a:cubicBezTo>
                    <a:cubicBezTo>
                      <a:pt x="41" y="47"/>
                      <a:pt x="38" y="47"/>
                      <a:pt x="35" y="48"/>
                    </a:cubicBezTo>
                    <a:cubicBezTo>
                      <a:pt x="33" y="49"/>
                      <a:pt x="30" y="50"/>
                      <a:pt x="27" y="51"/>
                    </a:cubicBezTo>
                    <a:cubicBezTo>
                      <a:pt x="23" y="52"/>
                      <a:pt x="31" y="50"/>
                      <a:pt x="28" y="50"/>
                    </a:cubicBezTo>
                    <a:cubicBezTo>
                      <a:pt x="24" y="51"/>
                      <a:pt x="20" y="54"/>
                      <a:pt x="17" y="54"/>
                    </a:cubicBezTo>
                    <a:cubicBezTo>
                      <a:pt x="19" y="52"/>
                      <a:pt x="21" y="50"/>
                      <a:pt x="24" y="49"/>
                    </a:cubicBezTo>
                    <a:cubicBezTo>
                      <a:pt x="27" y="47"/>
                      <a:pt x="31" y="46"/>
                      <a:pt x="34" y="45"/>
                    </a:cubicBezTo>
                    <a:cubicBezTo>
                      <a:pt x="39" y="43"/>
                      <a:pt x="33" y="44"/>
                      <a:pt x="36" y="40"/>
                    </a:cubicBezTo>
                    <a:cubicBezTo>
                      <a:pt x="38" y="37"/>
                      <a:pt x="36" y="33"/>
                      <a:pt x="33" y="30"/>
                    </a:cubicBezTo>
                    <a:cubicBezTo>
                      <a:pt x="30" y="27"/>
                      <a:pt x="28" y="23"/>
                      <a:pt x="27" y="19"/>
                    </a:cubicBezTo>
                    <a:cubicBezTo>
                      <a:pt x="25" y="16"/>
                      <a:pt x="23" y="14"/>
                      <a:pt x="20" y="14"/>
                    </a:cubicBezTo>
                    <a:cubicBezTo>
                      <a:pt x="15" y="13"/>
                      <a:pt x="25" y="10"/>
                      <a:pt x="21" y="11"/>
                    </a:cubicBezTo>
                    <a:cubicBezTo>
                      <a:pt x="16" y="12"/>
                      <a:pt x="12" y="13"/>
                      <a:pt x="8" y="13"/>
                    </a:cubicBezTo>
                    <a:cubicBezTo>
                      <a:pt x="5" y="14"/>
                      <a:pt x="3" y="15"/>
                      <a:pt x="0" y="1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0" name="Freeform 522"/>
              <p:cNvSpPr>
                <a:spLocks/>
              </p:cNvSpPr>
              <p:nvPr/>
            </p:nvSpPr>
            <p:spPr bwMode="auto">
              <a:xfrm>
                <a:off x="1161" y="1333"/>
                <a:ext cx="83" cy="77"/>
              </a:xfrm>
              <a:custGeom>
                <a:avLst/>
                <a:gdLst>
                  <a:gd name="T0" fmla="*/ 0 w 64"/>
                  <a:gd name="T1" fmla="*/ 15 h 59"/>
                  <a:gd name="T2" fmla="*/ 24 w 64"/>
                  <a:gd name="T3" fmla="*/ 8 h 59"/>
                  <a:gd name="T4" fmla="*/ 30 w 64"/>
                  <a:gd name="T5" fmla="*/ 6 h 59"/>
                  <a:gd name="T6" fmla="*/ 48 w 64"/>
                  <a:gd name="T7" fmla="*/ 7 h 59"/>
                  <a:gd name="T8" fmla="*/ 58 w 64"/>
                  <a:gd name="T9" fmla="*/ 33 h 59"/>
                  <a:gd name="T10" fmla="*/ 58 w 64"/>
                  <a:gd name="T11" fmla="*/ 48 h 59"/>
                  <a:gd name="T12" fmla="*/ 48 w 64"/>
                  <a:gd name="T13" fmla="*/ 51 h 59"/>
                  <a:gd name="T14" fmla="*/ 33 w 64"/>
                  <a:gd name="T15" fmla="*/ 57 h 59"/>
                  <a:gd name="T16" fmla="*/ 30 w 64"/>
                  <a:gd name="T17" fmla="*/ 56 h 59"/>
                  <a:gd name="T18" fmla="*/ 19 w 64"/>
                  <a:gd name="T19" fmla="*/ 59 h 59"/>
                  <a:gd name="T20" fmla="*/ 38 w 64"/>
                  <a:gd name="T21" fmla="*/ 51 h 59"/>
                  <a:gd name="T22" fmla="*/ 43 w 64"/>
                  <a:gd name="T23" fmla="*/ 44 h 59"/>
                  <a:gd name="T24" fmla="*/ 41 w 64"/>
                  <a:gd name="T25" fmla="*/ 33 h 59"/>
                  <a:gd name="T26" fmla="*/ 32 w 64"/>
                  <a:gd name="T27" fmla="*/ 19 h 59"/>
                  <a:gd name="T28" fmla="*/ 28 w 64"/>
                  <a:gd name="T29" fmla="*/ 11 h 59"/>
                  <a:gd name="T30" fmla="*/ 27 w 64"/>
                  <a:gd name="T31" fmla="*/ 10 h 59"/>
                  <a:gd name="T32" fmla="*/ 14 w 64"/>
                  <a:gd name="T33" fmla="*/ 13 h 59"/>
                  <a:gd name="T34" fmla="*/ 2 w 64"/>
                  <a:gd name="T35" fmla="*/ 1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9">
                    <a:moveTo>
                      <a:pt x="0" y="15"/>
                    </a:moveTo>
                    <a:cubicBezTo>
                      <a:pt x="8" y="13"/>
                      <a:pt x="16" y="9"/>
                      <a:pt x="24" y="8"/>
                    </a:cubicBezTo>
                    <a:cubicBezTo>
                      <a:pt x="31" y="6"/>
                      <a:pt x="24" y="8"/>
                      <a:pt x="30" y="6"/>
                    </a:cubicBezTo>
                    <a:cubicBezTo>
                      <a:pt x="35" y="4"/>
                      <a:pt x="46" y="0"/>
                      <a:pt x="48" y="7"/>
                    </a:cubicBezTo>
                    <a:cubicBezTo>
                      <a:pt x="51" y="16"/>
                      <a:pt x="53" y="25"/>
                      <a:pt x="58" y="33"/>
                    </a:cubicBezTo>
                    <a:cubicBezTo>
                      <a:pt x="61" y="38"/>
                      <a:pt x="64" y="45"/>
                      <a:pt x="58" y="48"/>
                    </a:cubicBezTo>
                    <a:cubicBezTo>
                      <a:pt x="55" y="50"/>
                      <a:pt x="51" y="50"/>
                      <a:pt x="48" y="51"/>
                    </a:cubicBezTo>
                    <a:cubicBezTo>
                      <a:pt x="43" y="53"/>
                      <a:pt x="38" y="55"/>
                      <a:pt x="33" y="57"/>
                    </a:cubicBezTo>
                    <a:cubicBezTo>
                      <a:pt x="28" y="58"/>
                      <a:pt x="35" y="55"/>
                      <a:pt x="30" y="56"/>
                    </a:cubicBezTo>
                    <a:cubicBezTo>
                      <a:pt x="26" y="57"/>
                      <a:pt x="23" y="57"/>
                      <a:pt x="19" y="59"/>
                    </a:cubicBezTo>
                    <a:cubicBezTo>
                      <a:pt x="25" y="55"/>
                      <a:pt x="32" y="53"/>
                      <a:pt x="38" y="51"/>
                    </a:cubicBezTo>
                    <a:cubicBezTo>
                      <a:pt x="43" y="48"/>
                      <a:pt x="39" y="50"/>
                      <a:pt x="43" y="44"/>
                    </a:cubicBezTo>
                    <a:cubicBezTo>
                      <a:pt x="46" y="41"/>
                      <a:pt x="43" y="36"/>
                      <a:pt x="41" y="33"/>
                    </a:cubicBezTo>
                    <a:cubicBezTo>
                      <a:pt x="37" y="29"/>
                      <a:pt x="33" y="25"/>
                      <a:pt x="32" y="19"/>
                    </a:cubicBezTo>
                    <a:cubicBezTo>
                      <a:pt x="31" y="16"/>
                      <a:pt x="31" y="12"/>
                      <a:pt x="28" y="11"/>
                    </a:cubicBezTo>
                    <a:cubicBezTo>
                      <a:pt x="24" y="10"/>
                      <a:pt x="31" y="9"/>
                      <a:pt x="27" y="10"/>
                    </a:cubicBezTo>
                    <a:cubicBezTo>
                      <a:pt x="23" y="11"/>
                      <a:pt x="18" y="13"/>
                      <a:pt x="14" y="13"/>
                    </a:cubicBezTo>
                    <a:cubicBezTo>
                      <a:pt x="10" y="13"/>
                      <a:pt x="6" y="15"/>
                      <a:pt x="2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1" name="Freeform 523"/>
              <p:cNvSpPr>
                <a:spLocks/>
              </p:cNvSpPr>
              <p:nvPr/>
            </p:nvSpPr>
            <p:spPr bwMode="auto">
              <a:xfrm>
                <a:off x="1202" y="548"/>
                <a:ext cx="33" cy="18"/>
              </a:xfrm>
              <a:custGeom>
                <a:avLst/>
                <a:gdLst>
                  <a:gd name="T0" fmla="*/ 1 w 25"/>
                  <a:gd name="T1" fmla="*/ 8 h 14"/>
                  <a:gd name="T2" fmla="*/ 12 w 25"/>
                  <a:gd name="T3" fmla="*/ 9 h 14"/>
                  <a:gd name="T4" fmla="*/ 25 w 25"/>
                  <a:gd name="T5" fmla="*/ 0 h 14"/>
                  <a:gd name="T6" fmla="*/ 2 w 25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4">
                    <a:moveTo>
                      <a:pt x="1" y="8"/>
                    </a:moveTo>
                    <a:cubicBezTo>
                      <a:pt x="0" y="14"/>
                      <a:pt x="10" y="10"/>
                      <a:pt x="12" y="9"/>
                    </a:cubicBezTo>
                    <a:cubicBezTo>
                      <a:pt x="17" y="7"/>
                      <a:pt x="21" y="3"/>
                      <a:pt x="25" y="0"/>
                    </a:cubicBezTo>
                    <a:cubicBezTo>
                      <a:pt x="19" y="3"/>
                      <a:pt x="10" y="10"/>
                      <a:pt x="2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2" name="Freeform 524"/>
              <p:cNvSpPr>
                <a:spLocks/>
              </p:cNvSpPr>
              <p:nvPr/>
            </p:nvSpPr>
            <p:spPr bwMode="auto">
              <a:xfrm>
                <a:off x="1184" y="581"/>
                <a:ext cx="47" cy="20"/>
              </a:xfrm>
              <a:custGeom>
                <a:avLst/>
                <a:gdLst>
                  <a:gd name="T0" fmla="*/ 5 w 36"/>
                  <a:gd name="T1" fmla="*/ 8 h 16"/>
                  <a:gd name="T2" fmla="*/ 3 w 36"/>
                  <a:gd name="T3" fmla="*/ 8 h 16"/>
                  <a:gd name="T4" fmla="*/ 18 w 36"/>
                  <a:gd name="T5" fmla="*/ 9 h 16"/>
                  <a:gd name="T6" fmla="*/ 27 w 36"/>
                  <a:gd name="T7" fmla="*/ 6 h 16"/>
                  <a:gd name="T8" fmla="*/ 36 w 36"/>
                  <a:gd name="T9" fmla="*/ 0 h 16"/>
                  <a:gd name="T10" fmla="*/ 16 w 36"/>
                  <a:gd name="T11" fmla="*/ 8 h 16"/>
                  <a:gd name="T12" fmla="*/ 4 w 36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6">
                    <a:moveTo>
                      <a:pt x="5" y="8"/>
                    </a:moveTo>
                    <a:cubicBezTo>
                      <a:pt x="4" y="8"/>
                      <a:pt x="4" y="8"/>
                      <a:pt x="3" y="8"/>
                    </a:cubicBezTo>
                    <a:cubicBezTo>
                      <a:pt x="0" y="16"/>
                      <a:pt x="16" y="10"/>
                      <a:pt x="18" y="9"/>
                    </a:cubicBezTo>
                    <a:cubicBezTo>
                      <a:pt x="21" y="8"/>
                      <a:pt x="24" y="7"/>
                      <a:pt x="27" y="6"/>
                    </a:cubicBezTo>
                    <a:cubicBezTo>
                      <a:pt x="30" y="5"/>
                      <a:pt x="33" y="2"/>
                      <a:pt x="36" y="0"/>
                    </a:cubicBezTo>
                    <a:cubicBezTo>
                      <a:pt x="29" y="1"/>
                      <a:pt x="23" y="6"/>
                      <a:pt x="16" y="8"/>
                    </a:cubicBezTo>
                    <a:cubicBezTo>
                      <a:pt x="13" y="8"/>
                      <a:pt x="8" y="9"/>
                      <a:pt x="4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3" name="Freeform 525"/>
              <p:cNvSpPr>
                <a:spLocks/>
              </p:cNvSpPr>
              <p:nvPr/>
            </p:nvSpPr>
            <p:spPr bwMode="auto">
              <a:xfrm>
                <a:off x="1239" y="586"/>
                <a:ext cx="6" cy="5"/>
              </a:xfrm>
              <a:custGeom>
                <a:avLst/>
                <a:gdLst>
                  <a:gd name="T0" fmla="*/ 1 w 5"/>
                  <a:gd name="T1" fmla="*/ 3 h 4"/>
                  <a:gd name="T2" fmla="*/ 5 w 5"/>
                  <a:gd name="T3" fmla="*/ 4 h 4"/>
                  <a:gd name="T4" fmla="*/ 2 w 5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0" y="0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4" name="Freeform 526"/>
              <p:cNvSpPr>
                <a:spLocks/>
              </p:cNvSpPr>
              <p:nvPr/>
            </p:nvSpPr>
            <p:spPr bwMode="auto">
              <a:xfrm>
                <a:off x="1183" y="608"/>
                <a:ext cx="33" cy="12"/>
              </a:xfrm>
              <a:custGeom>
                <a:avLst/>
                <a:gdLst>
                  <a:gd name="T0" fmla="*/ 2 w 26"/>
                  <a:gd name="T1" fmla="*/ 3 h 9"/>
                  <a:gd name="T2" fmla="*/ 2 w 26"/>
                  <a:gd name="T3" fmla="*/ 8 h 9"/>
                  <a:gd name="T4" fmla="*/ 11 w 26"/>
                  <a:gd name="T5" fmla="*/ 7 h 9"/>
                  <a:gd name="T6" fmla="*/ 26 w 26"/>
                  <a:gd name="T7" fmla="*/ 0 h 9"/>
                  <a:gd name="T8" fmla="*/ 18 w 26"/>
                  <a:gd name="T9" fmla="*/ 3 h 9"/>
                  <a:gd name="T10" fmla="*/ 11 w 26"/>
                  <a:gd name="T11" fmla="*/ 5 h 9"/>
                  <a:gd name="T12" fmla="*/ 2 w 26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2" y="3"/>
                    </a:moveTo>
                    <a:cubicBezTo>
                      <a:pt x="0" y="3"/>
                      <a:pt x="1" y="7"/>
                      <a:pt x="2" y="8"/>
                    </a:cubicBezTo>
                    <a:cubicBezTo>
                      <a:pt x="4" y="9"/>
                      <a:pt x="9" y="7"/>
                      <a:pt x="11" y="7"/>
                    </a:cubicBezTo>
                    <a:cubicBezTo>
                      <a:pt x="16" y="5"/>
                      <a:pt x="21" y="2"/>
                      <a:pt x="26" y="0"/>
                    </a:cubicBezTo>
                    <a:cubicBezTo>
                      <a:pt x="23" y="1"/>
                      <a:pt x="21" y="3"/>
                      <a:pt x="18" y="3"/>
                    </a:cubicBezTo>
                    <a:cubicBezTo>
                      <a:pt x="16" y="4"/>
                      <a:pt x="13" y="5"/>
                      <a:pt x="11" y="5"/>
                    </a:cubicBezTo>
                    <a:cubicBezTo>
                      <a:pt x="9" y="5"/>
                      <a:pt x="1" y="6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5" name="Freeform 527"/>
              <p:cNvSpPr>
                <a:spLocks/>
              </p:cNvSpPr>
              <p:nvPr/>
            </p:nvSpPr>
            <p:spPr bwMode="auto">
              <a:xfrm>
                <a:off x="1237" y="608"/>
                <a:ext cx="14" cy="10"/>
              </a:xfrm>
              <a:custGeom>
                <a:avLst/>
                <a:gdLst>
                  <a:gd name="T0" fmla="*/ 6 w 11"/>
                  <a:gd name="T1" fmla="*/ 0 h 8"/>
                  <a:gd name="T2" fmla="*/ 5 w 11"/>
                  <a:gd name="T3" fmla="*/ 7 h 8"/>
                  <a:gd name="T4" fmla="*/ 10 w 11"/>
                  <a:gd name="T5" fmla="*/ 6 h 8"/>
                  <a:gd name="T6" fmla="*/ 5 w 11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6" y="0"/>
                    </a:moveTo>
                    <a:cubicBezTo>
                      <a:pt x="0" y="1"/>
                      <a:pt x="1" y="5"/>
                      <a:pt x="5" y="7"/>
                    </a:cubicBezTo>
                    <a:cubicBezTo>
                      <a:pt x="7" y="7"/>
                      <a:pt x="10" y="8"/>
                      <a:pt x="10" y="6"/>
                    </a:cubicBezTo>
                    <a:cubicBezTo>
                      <a:pt x="11" y="4"/>
                      <a:pt x="6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6" name="Freeform 528"/>
              <p:cNvSpPr>
                <a:spLocks/>
              </p:cNvSpPr>
              <p:nvPr/>
            </p:nvSpPr>
            <p:spPr bwMode="auto">
              <a:xfrm>
                <a:off x="1253" y="579"/>
                <a:ext cx="2" cy="4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1" y="3"/>
                      <a:pt x="2" y="3"/>
                    </a:cubicBezTo>
                    <a:cubicBezTo>
                      <a:pt x="2" y="2"/>
                      <a:pt x="2" y="0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7" name="Freeform 529"/>
              <p:cNvSpPr>
                <a:spLocks/>
              </p:cNvSpPr>
              <p:nvPr/>
            </p:nvSpPr>
            <p:spPr bwMode="auto">
              <a:xfrm>
                <a:off x="1174" y="630"/>
                <a:ext cx="30" cy="8"/>
              </a:xfrm>
              <a:custGeom>
                <a:avLst/>
                <a:gdLst>
                  <a:gd name="T0" fmla="*/ 7 w 23"/>
                  <a:gd name="T1" fmla="*/ 1 h 6"/>
                  <a:gd name="T2" fmla="*/ 0 w 23"/>
                  <a:gd name="T3" fmla="*/ 6 h 6"/>
                  <a:gd name="T4" fmla="*/ 12 w 23"/>
                  <a:gd name="T5" fmla="*/ 2 h 6"/>
                  <a:gd name="T6" fmla="*/ 18 w 23"/>
                  <a:gd name="T7" fmla="*/ 2 h 6"/>
                  <a:gd name="T8" fmla="*/ 23 w 23"/>
                  <a:gd name="T9" fmla="*/ 2 h 6"/>
                  <a:gd name="T10" fmla="*/ 5 w 2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">
                    <a:moveTo>
                      <a:pt x="7" y="1"/>
                    </a:moveTo>
                    <a:cubicBezTo>
                      <a:pt x="5" y="1"/>
                      <a:pt x="1" y="4"/>
                      <a:pt x="0" y="6"/>
                    </a:cubicBezTo>
                    <a:cubicBezTo>
                      <a:pt x="4" y="6"/>
                      <a:pt x="9" y="3"/>
                      <a:pt x="12" y="2"/>
                    </a:cubicBezTo>
                    <a:cubicBezTo>
                      <a:pt x="14" y="2"/>
                      <a:pt x="16" y="2"/>
                      <a:pt x="18" y="2"/>
                    </a:cubicBezTo>
                    <a:cubicBezTo>
                      <a:pt x="20" y="2"/>
                      <a:pt x="21" y="2"/>
                      <a:pt x="23" y="2"/>
                    </a:cubicBezTo>
                    <a:cubicBezTo>
                      <a:pt x="18" y="0"/>
                      <a:pt x="10" y="0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8" name="Freeform 530"/>
              <p:cNvSpPr>
                <a:spLocks/>
              </p:cNvSpPr>
              <p:nvPr/>
            </p:nvSpPr>
            <p:spPr bwMode="auto">
              <a:xfrm>
                <a:off x="1157" y="655"/>
                <a:ext cx="36" cy="10"/>
              </a:xfrm>
              <a:custGeom>
                <a:avLst/>
                <a:gdLst>
                  <a:gd name="T0" fmla="*/ 3 w 28"/>
                  <a:gd name="T1" fmla="*/ 0 h 8"/>
                  <a:gd name="T2" fmla="*/ 1 w 28"/>
                  <a:gd name="T3" fmla="*/ 8 h 8"/>
                  <a:gd name="T4" fmla="*/ 13 w 28"/>
                  <a:gd name="T5" fmla="*/ 3 h 8"/>
                  <a:gd name="T6" fmla="*/ 28 w 28"/>
                  <a:gd name="T7" fmla="*/ 4 h 8"/>
                  <a:gd name="T8" fmla="*/ 15 w 28"/>
                  <a:gd name="T9" fmla="*/ 2 h 8"/>
                  <a:gd name="T10" fmla="*/ 3 w 28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">
                    <a:moveTo>
                      <a:pt x="3" y="0"/>
                    </a:moveTo>
                    <a:cubicBezTo>
                      <a:pt x="0" y="0"/>
                      <a:pt x="1" y="6"/>
                      <a:pt x="1" y="8"/>
                    </a:cubicBezTo>
                    <a:cubicBezTo>
                      <a:pt x="3" y="4"/>
                      <a:pt x="10" y="3"/>
                      <a:pt x="13" y="3"/>
                    </a:cubicBezTo>
                    <a:cubicBezTo>
                      <a:pt x="17" y="3"/>
                      <a:pt x="24" y="6"/>
                      <a:pt x="28" y="4"/>
                    </a:cubicBezTo>
                    <a:cubicBezTo>
                      <a:pt x="24" y="2"/>
                      <a:pt x="19" y="2"/>
                      <a:pt x="15" y="2"/>
                    </a:cubicBezTo>
                    <a:cubicBezTo>
                      <a:pt x="12" y="1"/>
                      <a:pt x="6" y="3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9" name="Freeform 531"/>
              <p:cNvSpPr>
                <a:spLocks/>
              </p:cNvSpPr>
              <p:nvPr/>
            </p:nvSpPr>
            <p:spPr bwMode="auto">
              <a:xfrm>
                <a:off x="1132" y="687"/>
                <a:ext cx="48" cy="14"/>
              </a:xfrm>
              <a:custGeom>
                <a:avLst/>
                <a:gdLst>
                  <a:gd name="T0" fmla="*/ 5 w 37"/>
                  <a:gd name="T1" fmla="*/ 0 h 11"/>
                  <a:gd name="T2" fmla="*/ 1 w 37"/>
                  <a:gd name="T3" fmla="*/ 8 h 11"/>
                  <a:gd name="T4" fmla="*/ 12 w 37"/>
                  <a:gd name="T5" fmla="*/ 8 h 11"/>
                  <a:gd name="T6" fmla="*/ 37 w 37"/>
                  <a:gd name="T7" fmla="*/ 4 h 11"/>
                  <a:gd name="T8" fmla="*/ 18 w 37"/>
                  <a:gd name="T9" fmla="*/ 4 h 11"/>
                  <a:gd name="T10" fmla="*/ 5 w 37"/>
                  <a:gd name="T11" fmla="*/ 4 h 11"/>
                  <a:gd name="T12" fmla="*/ 5 w 37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1">
                    <a:moveTo>
                      <a:pt x="5" y="0"/>
                    </a:moveTo>
                    <a:cubicBezTo>
                      <a:pt x="4" y="0"/>
                      <a:pt x="0" y="6"/>
                      <a:pt x="1" y="8"/>
                    </a:cubicBezTo>
                    <a:cubicBezTo>
                      <a:pt x="1" y="11"/>
                      <a:pt x="9" y="8"/>
                      <a:pt x="12" y="8"/>
                    </a:cubicBezTo>
                    <a:cubicBezTo>
                      <a:pt x="20" y="7"/>
                      <a:pt x="29" y="6"/>
                      <a:pt x="37" y="4"/>
                    </a:cubicBezTo>
                    <a:cubicBezTo>
                      <a:pt x="30" y="4"/>
                      <a:pt x="25" y="3"/>
                      <a:pt x="18" y="4"/>
                    </a:cubicBezTo>
                    <a:cubicBezTo>
                      <a:pt x="14" y="4"/>
                      <a:pt x="9" y="6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0" name="Freeform 532"/>
              <p:cNvSpPr>
                <a:spLocks/>
              </p:cNvSpPr>
              <p:nvPr/>
            </p:nvSpPr>
            <p:spPr bwMode="auto">
              <a:xfrm>
                <a:off x="1108" y="727"/>
                <a:ext cx="45" cy="12"/>
              </a:xfrm>
              <a:custGeom>
                <a:avLst/>
                <a:gdLst>
                  <a:gd name="T0" fmla="*/ 1 w 35"/>
                  <a:gd name="T1" fmla="*/ 1 h 9"/>
                  <a:gd name="T2" fmla="*/ 2 w 35"/>
                  <a:gd name="T3" fmla="*/ 7 h 9"/>
                  <a:gd name="T4" fmla="*/ 9 w 35"/>
                  <a:gd name="T5" fmla="*/ 8 h 9"/>
                  <a:gd name="T6" fmla="*/ 20 w 35"/>
                  <a:gd name="T7" fmla="*/ 5 h 9"/>
                  <a:gd name="T8" fmla="*/ 27 w 35"/>
                  <a:gd name="T9" fmla="*/ 3 h 9"/>
                  <a:gd name="T10" fmla="*/ 35 w 35"/>
                  <a:gd name="T11" fmla="*/ 1 h 9"/>
                  <a:gd name="T12" fmla="*/ 23 w 35"/>
                  <a:gd name="T13" fmla="*/ 3 h 9"/>
                  <a:gd name="T14" fmla="*/ 10 w 35"/>
                  <a:gd name="T15" fmla="*/ 5 h 9"/>
                  <a:gd name="T16" fmla="*/ 1 w 35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9">
                    <a:moveTo>
                      <a:pt x="1" y="1"/>
                    </a:moveTo>
                    <a:cubicBezTo>
                      <a:pt x="0" y="1"/>
                      <a:pt x="0" y="6"/>
                      <a:pt x="2" y="7"/>
                    </a:cubicBezTo>
                    <a:cubicBezTo>
                      <a:pt x="4" y="9"/>
                      <a:pt x="7" y="9"/>
                      <a:pt x="9" y="8"/>
                    </a:cubicBezTo>
                    <a:cubicBezTo>
                      <a:pt x="13" y="7"/>
                      <a:pt x="16" y="6"/>
                      <a:pt x="20" y="5"/>
                    </a:cubicBezTo>
                    <a:cubicBezTo>
                      <a:pt x="22" y="4"/>
                      <a:pt x="25" y="4"/>
                      <a:pt x="27" y="3"/>
                    </a:cubicBezTo>
                    <a:cubicBezTo>
                      <a:pt x="30" y="3"/>
                      <a:pt x="32" y="1"/>
                      <a:pt x="35" y="1"/>
                    </a:cubicBezTo>
                    <a:cubicBezTo>
                      <a:pt x="31" y="0"/>
                      <a:pt x="27" y="2"/>
                      <a:pt x="23" y="3"/>
                    </a:cubicBezTo>
                    <a:cubicBezTo>
                      <a:pt x="18" y="3"/>
                      <a:pt x="14" y="4"/>
                      <a:pt x="10" y="5"/>
                    </a:cubicBezTo>
                    <a:cubicBezTo>
                      <a:pt x="7" y="6"/>
                      <a:pt x="1" y="7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1" name="Freeform 533"/>
              <p:cNvSpPr>
                <a:spLocks/>
              </p:cNvSpPr>
              <p:nvPr/>
            </p:nvSpPr>
            <p:spPr bwMode="auto">
              <a:xfrm>
                <a:off x="1078" y="772"/>
                <a:ext cx="39" cy="12"/>
              </a:xfrm>
              <a:custGeom>
                <a:avLst/>
                <a:gdLst>
                  <a:gd name="T0" fmla="*/ 1 w 30"/>
                  <a:gd name="T1" fmla="*/ 2 h 9"/>
                  <a:gd name="T2" fmla="*/ 3 w 30"/>
                  <a:gd name="T3" fmla="*/ 7 h 9"/>
                  <a:gd name="T4" fmla="*/ 9 w 30"/>
                  <a:gd name="T5" fmla="*/ 7 h 9"/>
                  <a:gd name="T6" fmla="*/ 30 w 30"/>
                  <a:gd name="T7" fmla="*/ 0 h 9"/>
                  <a:gd name="T8" fmla="*/ 10 w 30"/>
                  <a:gd name="T9" fmla="*/ 3 h 9"/>
                  <a:gd name="T10" fmla="*/ 2 w 30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1" y="2"/>
                    </a:moveTo>
                    <a:cubicBezTo>
                      <a:pt x="0" y="4"/>
                      <a:pt x="1" y="6"/>
                      <a:pt x="3" y="7"/>
                    </a:cubicBezTo>
                    <a:cubicBezTo>
                      <a:pt x="5" y="9"/>
                      <a:pt x="7" y="8"/>
                      <a:pt x="9" y="7"/>
                    </a:cubicBezTo>
                    <a:cubicBezTo>
                      <a:pt x="16" y="4"/>
                      <a:pt x="23" y="2"/>
                      <a:pt x="30" y="0"/>
                    </a:cubicBezTo>
                    <a:cubicBezTo>
                      <a:pt x="23" y="1"/>
                      <a:pt x="16" y="2"/>
                      <a:pt x="10" y="3"/>
                    </a:cubicBezTo>
                    <a:cubicBezTo>
                      <a:pt x="8" y="4"/>
                      <a:pt x="2" y="6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2" name="Freeform 534"/>
              <p:cNvSpPr>
                <a:spLocks/>
              </p:cNvSpPr>
              <p:nvPr/>
            </p:nvSpPr>
            <p:spPr bwMode="auto">
              <a:xfrm>
                <a:off x="1040" y="838"/>
                <a:ext cx="48" cy="12"/>
              </a:xfrm>
              <a:custGeom>
                <a:avLst/>
                <a:gdLst>
                  <a:gd name="T0" fmla="*/ 0 w 37"/>
                  <a:gd name="T1" fmla="*/ 1 h 9"/>
                  <a:gd name="T2" fmla="*/ 2 w 37"/>
                  <a:gd name="T3" fmla="*/ 7 h 9"/>
                  <a:gd name="T4" fmla="*/ 8 w 37"/>
                  <a:gd name="T5" fmla="*/ 6 h 9"/>
                  <a:gd name="T6" fmla="*/ 18 w 37"/>
                  <a:gd name="T7" fmla="*/ 3 h 9"/>
                  <a:gd name="T8" fmla="*/ 23 w 37"/>
                  <a:gd name="T9" fmla="*/ 6 h 9"/>
                  <a:gd name="T10" fmla="*/ 27 w 37"/>
                  <a:gd name="T11" fmla="*/ 7 h 9"/>
                  <a:gd name="T12" fmla="*/ 37 w 37"/>
                  <a:gd name="T13" fmla="*/ 3 h 9"/>
                  <a:gd name="T14" fmla="*/ 28 w 37"/>
                  <a:gd name="T15" fmla="*/ 4 h 9"/>
                  <a:gd name="T16" fmla="*/ 18 w 37"/>
                  <a:gd name="T17" fmla="*/ 1 h 9"/>
                  <a:gd name="T18" fmla="*/ 10 w 37"/>
                  <a:gd name="T19" fmla="*/ 1 h 9"/>
                  <a:gd name="T20" fmla="*/ 1 w 37"/>
                  <a:gd name="T2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9">
                    <a:moveTo>
                      <a:pt x="0" y="1"/>
                    </a:moveTo>
                    <a:cubicBezTo>
                      <a:pt x="0" y="3"/>
                      <a:pt x="0" y="5"/>
                      <a:pt x="2" y="7"/>
                    </a:cubicBezTo>
                    <a:cubicBezTo>
                      <a:pt x="5" y="9"/>
                      <a:pt x="6" y="8"/>
                      <a:pt x="8" y="6"/>
                    </a:cubicBezTo>
                    <a:cubicBezTo>
                      <a:pt x="11" y="5"/>
                      <a:pt x="14" y="2"/>
                      <a:pt x="18" y="3"/>
                    </a:cubicBezTo>
                    <a:cubicBezTo>
                      <a:pt x="20" y="3"/>
                      <a:pt x="21" y="5"/>
                      <a:pt x="23" y="6"/>
                    </a:cubicBezTo>
                    <a:cubicBezTo>
                      <a:pt x="25" y="8"/>
                      <a:pt x="24" y="8"/>
                      <a:pt x="27" y="7"/>
                    </a:cubicBezTo>
                    <a:cubicBezTo>
                      <a:pt x="31" y="6"/>
                      <a:pt x="35" y="7"/>
                      <a:pt x="37" y="3"/>
                    </a:cubicBezTo>
                    <a:cubicBezTo>
                      <a:pt x="34" y="3"/>
                      <a:pt x="31" y="4"/>
                      <a:pt x="28" y="4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1"/>
                      <a:pt x="13" y="0"/>
                      <a:pt x="10" y="1"/>
                    </a:cubicBezTo>
                    <a:cubicBezTo>
                      <a:pt x="7" y="1"/>
                      <a:pt x="4" y="3"/>
                      <a:pt x="1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3" name="Freeform 535"/>
              <p:cNvSpPr>
                <a:spLocks/>
              </p:cNvSpPr>
              <p:nvPr/>
            </p:nvSpPr>
            <p:spPr bwMode="auto">
              <a:xfrm>
                <a:off x="1019" y="901"/>
                <a:ext cx="43" cy="23"/>
              </a:xfrm>
              <a:custGeom>
                <a:avLst/>
                <a:gdLst>
                  <a:gd name="T0" fmla="*/ 1 w 33"/>
                  <a:gd name="T1" fmla="*/ 11 h 18"/>
                  <a:gd name="T2" fmla="*/ 1 w 33"/>
                  <a:gd name="T3" fmla="*/ 12 h 18"/>
                  <a:gd name="T4" fmla="*/ 1 w 33"/>
                  <a:gd name="T5" fmla="*/ 16 h 18"/>
                  <a:gd name="T6" fmla="*/ 5 w 33"/>
                  <a:gd name="T7" fmla="*/ 16 h 18"/>
                  <a:gd name="T8" fmla="*/ 15 w 33"/>
                  <a:gd name="T9" fmla="*/ 9 h 18"/>
                  <a:gd name="T10" fmla="*/ 26 w 33"/>
                  <a:gd name="T11" fmla="*/ 6 h 18"/>
                  <a:gd name="T12" fmla="*/ 33 w 33"/>
                  <a:gd name="T13" fmla="*/ 15 h 18"/>
                  <a:gd name="T14" fmla="*/ 27 w 33"/>
                  <a:gd name="T15" fmla="*/ 1 h 18"/>
                  <a:gd name="T16" fmla="*/ 1 w 33"/>
                  <a:gd name="T1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8">
                    <a:moveTo>
                      <a:pt x="1" y="11"/>
                    </a:moveTo>
                    <a:cubicBezTo>
                      <a:pt x="1" y="9"/>
                      <a:pt x="1" y="12"/>
                      <a:pt x="1" y="12"/>
                    </a:cubicBezTo>
                    <a:cubicBezTo>
                      <a:pt x="1" y="13"/>
                      <a:pt x="0" y="15"/>
                      <a:pt x="1" y="16"/>
                    </a:cubicBezTo>
                    <a:cubicBezTo>
                      <a:pt x="2" y="18"/>
                      <a:pt x="2" y="18"/>
                      <a:pt x="5" y="16"/>
                    </a:cubicBezTo>
                    <a:cubicBezTo>
                      <a:pt x="8" y="14"/>
                      <a:pt x="11" y="11"/>
                      <a:pt x="15" y="9"/>
                    </a:cubicBezTo>
                    <a:cubicBezTo>
                      <a:pt x="18" y="8"/>
                      <a:pt x="23" y="6"/>
                      <a:pt x="26" y="6"/>
                    </a:cubicBezTo>
                    <a:cubicBezTo>
                      <a:pt x="31" y="7"/>
                      <a:pt x="32" y="11"/>
                      <a:pt x="33" y="15"/>
                    </a:cubicBezTo>
                    <a:cubicBezTo>
                      <a:pt x="33" y="10"/>
                      <a:pt x="33" y="0"/>
                      <a:pt x="27" y="1"/>
                    </a:cubicBezTo>
                    <a:cubicBezTo>
                      <a:pt x="18" y="3"/>
                      <a:pt x="10" y="10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4" name="Freeform 536"/>
              <p:cNvSpPr>
                <a:spLocks/>
              </p:cNvSpPr>
              <p:nvPr/>
            </p:nvSpPr>
            <p:spPr bwMode="auto">
              <a:xfrm>
                <a:off x="1019" y="994"/>
                <a:ext cx="35" cy="27"/>
              </a:xfrm>
              <a:custGeom>
                <a:avLst/>
                <a:gdLst>
                  <a:gd name="T0" fmla="*/ 0 w 27"/>
                  <a:gd name="T1" fmla="*/ 11 h 21"/>
                  <a:gd name="T2" fmla="*/ 0 w 27"/>
                  <a:gd name="T3" fmla="*/ 11 h 21"/>
                  <a:gd name="T4" fmla="*/ 6 w 27"/>
                  <a:gd name="T5" fmla="*/ 19 h 21"/>
                  <a:gd name="T6" fmla="*/ 14 w 27"/>
                  <a:gd name="T7" fmla="*/ 11 h 21"/>
                  <a:gd name="T8" fmla="*/ 23 w 27"/>
                  <a:gd name="T9" fmla="*/ 6 h 21"/>
                  <a:gd name="T10" fmla="*/ 27 w 27"/>
                  <a:gd name="T11" fmla="*/ 11 h 21"/>
                  <a:gd name="T12" fmla="*/ 25 w 27"/>
                  <a:gd name="T13" fmla="*/ 3 h 21"/>
                  <a:gd name="T14" fmla="*/ 16 w 27"/>
                  <a:gd name="T15" fmla="*/ 3 h 21"/>
                  <a:gd name="T16" fmla="*/ 0 w 27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1" y="21"/>
                      <a:pt x="6" y="19"/>
                    </a:cubicBezTo>
                    <a:cubicBezTo>
                      <a:pt x="9" y="17"/>
                      <a:pt x="11" y="13"/>
                      <a:pt x="14" y="11"/>
                    </a:cubicBezTo>
                    <a:cubicBezTo>
                      <a:pt x="16" y="9"/>
                      <a:pt x="19" y="5"/>
                      <a:pt x="23" y="6"/>
                    </a:cubicBezTo>
                    <a:cubicBezTo>
                      <a:pt x="26" y="7"/>
                      <a:pt x="26" y="9"/>
                      <a:pt x="27" y="11"/>
                    </a:cubicBezTo>
                    <a:cubicBezTo>
                      <a:pt x="27" y="9"/>
                      <a:pt x="26" y="5"/>
                      <a:pt x="25" y="3"/>
                    </a:cubicBezTo>
                    <a:cubicBezTo>
                      <a:pt x="22" y="0"/>
                      <a:pt x="19" y="1"/>
                      <a:pt x="16" y="3"/>
                    </a:cubicBezTo>
                    <a:cubicBezTo>
                      <a:pt x="12" y="7"/>
                      <a:pt x="5" y="13"/>
                      <a:pt x="0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5" name="Freeform 537"/>
              <p:cNvSpPr>
                <a:spLocks/>
              </p:cNvSpPr>
              <p:nvPr/>
            </p:nvSpPr>
            <p:spPr bwMode="auto">
              <a:xfrm>
                <a:off x="1030" y="1068"/>
                <a:ext cx="36" cy="35"/>
              </a:xfrm>
              <a:custGeom>
                <a:avLst/>
                <a:gdLst>
                  <a:gd name="T0" fmla="*/ 0 w 28"/>
                  <a:gd name="T1" fmla="*/ 18 h 27"/>
                  <a:gd name="T2" fmla="*/ 4 w 28"/>
                  <a:gd name="T3" fmla="*/ 27 h 27"/>
                  <a:gd name="T4" fmla="*/ 17 w 28"/>
                  <a:gd name="T5" fmla="*/ 11 h 27"/>
                  <a:gd name="T6" fmla="*/ 23 w 28"/>
                  <a:gd name="T7" fmla="*/ 8 h 27"/>
                  <a:gd name="T8" fmla="*/ 26 w 28"/>
                  <a:gd name="T9" fmla="*/ 14 h 27"/>
                  <a:gd name="T10" fmla="*/ 22 w 28"/>
                  <a:gd name="T11" fmla="*/ 0 h 27"/>
                  <a:gd name="T12" fmla="*/ 2 w 28"/>
                  <a:gd name="T13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8"/>
                    </a:moveTo>
                    <a:cubicBezTo>
                      <a:pt x="1" y="20"/>
                      <a:pt x="1" y="26"/>
                      <a:pt x="4" y="27"/>
                    </a:cubicBezTo>
                    <a:cubicBezTo>
                      <a:pt x="9" y="22"/>
                      <a:pt x="13" y="16"/>
                      <a:pt x="17" y="11"/>
                    </a:cubicBezTo>
                    <a:cubicBezTo>
                      <a:pt x="19" y="10"/>
                      <a:pt x="21" y="7"/>
                      <a:pt x="23" y="8"/>
                    </a:cubicBezTo>
                    <a:cubicBezTo>
                      <a:pt x="25" y="9"/>
                      <a:pt x="25" y="13"/>
                      <a:pt x="26" y="14"/>
                    </a:cubicBezTo>
                    <a:cubicBezTo>
                      <a:pt x="28" y="11"/>
                      <a:pt x="24" y="3"/>
                      <a:pt x="22" y="0"/>
                    </a:cubicBezTo>
                    <a:cubicBezTo>
                      <a:pt x="17" y="1"/>
                      <a:pt x="6" y="21"/>
                      <a:pt x="2" y="1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6" name="Freeform 538"/>
              <p:cNvSpPr>
                <a:spLocks/>
              </p:cNvSpPr>
              <p:nvPr/>
            </p:nvSpPr>
            <p:spPr bwMode="auto">
              <a:xfrm>
                <a:off x="1043" y="1148"/>
                <a:ext cx="36" cy="23"/>
              </a:xfrm>
              <a:custGeom>
                <a:avLst/>
                <a:gdLst>
                  <a:gd name="T0" fmla="*/ 0 w 28"/>
                  <a:gd name="T1" fmla="*/ 8 h 18"/>
                  <a:gd name="T2" fmla="*/ 1 w 28"/>
                  <a:gd name="T3" fmla="*/ 16 h 18"/>
                  <a:gd name="T4" fmla="*/ 4 w 28"/>
                  <a:gd name="T5" fmla="*/ 17 h 18"/>
                  <a:gd name="T6" fmla="*/ 14 w 28"/>
                  <a:gd name="T7" fmla="*/ 7 h 18"/>
                  <a:gd name="T8" fmla="*/ 22 w 28"/>
                  <a:gd name="T9" fmla="*/ 7 h 18"/>
                  <a:gd name="T10" fmla="*/ 28 w 28"/>
                  <a:gd name="T11" fmla="*/ 14 h 18"/>
                  <a:gd name="T12" fmla="*/ 24 w 28"/>
                  <a:gd name="T13" fmla="*/ 5 h 18"/>
                  <a:gd name="T14" fmla="*/ 19 w 28"/>
                  <a:gd name="T15" fmla="*/ 1 h 18"/>
                  <a:gd name="T16" fmla="*/ 16 w 28"/>
                  <a:gd name="T17" fmla="*/ 2 h 18"/>
                  <a:gd name="T18" fmla="*/ 0 w 28"/>
                  <a:gd name="T1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8">
                    <a:moveTo>
                      <a:pt x="0" y="8"/>
                    </a:moveTo>
                    <a:cubicBezTo>
                      <a:pt x="0" y="11"/>
                      <a:pt x="0" y="14"/>
                      <a:pt x="1" y="16"/>
                    </a:cubicBezTo>
                    <a:cubicBezTo>
                      <a:pt x="2" y="18"/>
                      <a:pt x="2" y="18"/>
                      <a:pt x="4" y="17"/>
                    </a:cubicBezTo>
                    <a:cubicBezTo>
                      <a:pt x="8" y="14"/>
                      <a:pt x="10" y="10"/>
                      <a:pt x="14" y="7"/>
                    </a:cubicBezTo>
                    <a:cubicBezTo>
                      <a:pt x="17" y="5"/>
                      <a:pt x="19" y="5"/>
                      <a:pt x="22" y="7"/>
                    </a:cubicBezTo>
                    <a:cubicBezTo>
                      <a:pt x="24" y="8"/>
                      <a:pt x="25" y="12"/>
                      <a:pt x="28" y="14"/>
                    </a:cubicBezTo>
                    <a:cubicBezTo>
                      <a:pt x="28" y="10"/>
                      <a:pt x="26" y="7"/>
                      <a:pt x="24" y="5"/>
                    </a:cubicBezTo>
                    <a:cubicBezTo>
                      <a:pt x="23" y="4"/>
                      <a:pt x="21" y="2"/>
                      <a:pt x="19" y="1"/>
                    </a:cubicBezTo>
                    <a:cubicBezTo>
                      <a:pt x="17" y="0"/>
                      <a:pt x="18" y="1"/>
                      <a:pt x="16" y="2"/>
                    </a:cubicBezTo>
                    <a:cubicBezTo>
                      <a:pt x="13" y="3"/>
                      <a:pt x="1" y="16"/>
                      <a:pt x="0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7" name="Freeform 539"/>
              <p:cNvSpPr>
                <a:spLocks/>
              </p:cNvSpPr>
              <p:nvPr/>
            </p:nvSpPr>
            <p:spPr bwMode="auto">
              <a:xfrm>
                <a:off x="1078" y="1162"/>
                <a:ext cx="9" cy="8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4"/>
                      <a:pt x="4" y="1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8" name="Freeform 540"/>
              <p:cNvSpPr>
                <a:spLocks/>
              </p:cNvSpPr>
              <p:nvPr/>
            </p:nvSpPr>
            <p:spPr bwMode="auto">
              <a:xfrm>
                <a:off x="1053" y="1219"/>
                <a:ext cx="36" cy="27"/>
              </a:xfrm>
              <a:custGeom>
                <a:avLst/>
                <a:gdLst>
                  <a:gd name="T0" fmla="*/ 0 w 28"/>
                  <a:gd name="T1" fmla="*/ 7 h 21"/>
                  <a:gd name="T2" fmla="*/ 2 w 28"/>
                  <a:gd name="T3" fmla="*/ 19 h 21"/>
                  <a:gd name="T4" fmla="*/ 11 w 28"/>
                  <a:gd name="T5" fmla="*/ 11 h 21"/>
                  <a:gd name="T6" fmla="*/ 21 w 28"/>
                  <a:gd name="T7" fmla="*/ 6 h 21"/>
                  <a:gd name="T8" fmla="*/ 28 w 28"/>
                  <a:gd name="T9" fmla="*/ 4 h 21"/>
                  <a:gd name="T10" fmla="*/ 15 w 28"/>
                  <a:gd name="T11" fmla="*/ 2 h 21"/>
                  <a:gd name="T12" fmla="*/ 1 w 28"/>
                  <a:gd name="T1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1">
                    <a:moveTo>
                      <a:pt x="0" y="7"/>
                    </a:moveTo>
                    <a:cubicBezTo>
                      <a:pt x="0" y="10"/>
                      <a:pt x="0" y="17"/>
                      <a:pt x="2" y="19"/>
                    </a:cubicBezTo>
                    <a:cubicBezTo>
                      <a:pt x="5" y="21"/>
                      <a:pt x="9" y="13"/>
                      <a:pt x="11" y="11"/>
                    </a:cubicBezTo>
                    <a:cubicBezTo>
                      <a:pt x="13" y="8"/>
                      <a:pt x="17" y="5"/>
                      <a:pt x="21" y="6"/>
                    </a:cubicBezTo>
                    <a:cubicBezTo>
                      <a:pt x="25" y="6"/>
                      <a:pt x="25" y="7"/>
                      <a:pt x="28" y="4"/>
                    </a:cubicBezTo>
                    <a:cubicBezTo>
                      <a:pt x="25" y="1"/>
                      <a:pt x="18" y="0"/>
                      <a:pt x="15" y="2"/>
                    </a:cubicBezTo>
                    <a:cubicBezTo>
                      <a:pt x="10" y="5"/>
                      <a:pt x="7" y="6"/>
                      <a:pt x="1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9" name="Freeform 541"/>
              <p:cNvSpPr>
                <a:spLocks/>
              </p:cNvSpPr>
              <p:nvPr/>
            </p:nvSpPr>
            <p:spPr bwMode="auto">
              <a:xfrm>
                <a:off x="1072" y="1277"/>
                <a:ext cx="38" cy="32"/>
              </a:xfrm>
              <a:custGeom>
                <a:avLst/>
                <a:gdLst>
                  <a:gd name="T0" fmla="*/ 0 w 29"/>
                  <a:gd name="T1" fmla="*/ 15 h 24"/>
                  <a:gd name="T2" fmla="*/ 6 w 29"/>
                  <a:gd name="T3" fmla="*/ 23 h 24"/>
                  <a:gd name="T4" fmla="*/ 9 w 29"/>
                  <a:gd name="T5" fmla="*/ 18 h 24"/>
                  <a:gd name="T6" fmla="*/ 14 w 29"/>
                  <a:gd name="T7" fmla="*/ 13 h 24"/>
                  <a:gd name="T8" fmla="*/ 21 w 29"/>
                  <a:gd name="T9" fmla="*/ 7 h 24"/>
                  <a:gd name="T10" fmla="*/ 27 w 29"/>
                  <a:gd name="T11" fmla="*/ 12 h 24"/>
                  <a:gd name="T12" fmla="*/ 24 w 29"/>
                  <a:gd name="T13" fmla="*/ 5 h 24"/>
                  <a:gd name="T14" fmla="*/ 18 w 29"/>
                  <a:gd name="T15" fmla="*/ 2 h 24"/>
                  <a:gd name="T16" fmla="*/ 1 w 29"/>
                  <a:gd name="T17" fmla="*/ 15 h 24"/>
                  <a:gd name="T18" fmla="*/ 1 w 29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0" y="15"/>
                    </a:moveTo>
                    <a:cubicBezTo>
                      <a:pt x="0" y="17"/>
                      <a:pt x="4" y="24"/>
                      <a:pt x="6" y="23"/>
                    </a:cubicBezTo>
                    <a:cubicBezTo>
                      <a:pt x="7" y="22"/>
                      <a:pt x="9" y="19"/>
                      <a:pt x="9" y="18"/>
                    </a:cubicBezTo>
                    <a:cubicBezTo>
                      <a:pt x="11" y="16"/>
                      <a:pt x="12" y="15"/>
                      <a:pt x="14" y="13"/>
                    </a:cubicBezTo>
                    <a:cubicBezTo>
                      <a:pt x="15" y="12"/>
                      <a:pt x="18" y="7"/>
                      <a:pt x="21" y="7"/>
                    </a:cubicBezTo>
                    <a:cubicBezTo>
                      <a:pt x="23" y="8"/>
                      <a:pt x="24" y="11"/>
                      <a:pt x="27" y="12"/>
                    </a:cubicBezTo>
                    <a:cubicBezTo>
                      <a:pt x="29" y="9"/>
                      <a:pt x="25" y="7"/>
                      <a:pt x="24" y="5"/>
                    </a:cubicBezTo>
                    <a:cubicBezTo>
                      <a:pt x="22" y="2"/>
                      <a:pt x="21" y="0"/>
                      <a:pt x="18" y="2"/>
                    </a:cubicBezTo>
                    <a:cubicBezTo>
                      <a:pt x="11" y="6"/>
                      <a:pt x="9" y="15"/>
                      <a:pt x="1" y="15"/>
                    </a:cubicBezTo>
                    <a:cubicBezTo>
                      <a:pt x="0" y="15"/>
                      <a:pt x="0" y="15"/>
                      <a:pt x="1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0" name="Freeform 542"/>
              <p:cNvSpPr>
                <a:spLocks/>
              </p:cNvSpPr>
              <p:nvPr/>
            </p:nvSpPr>
            <p:spPr bwMode="auto">
              <a:xfrm>
                <a:off x="1106" y="1288"/>
                <a:ext cx="17" cy="12"/>
              </a:xfrm>
              <a:custGeom>
                <a:avLst/>
                <a:gdLst>
                  <a:gd name="T0" fmla="*/ 0 w 13"/>
                  <a:gd name="T1" fmla="*/ 9 h 9"/>
                  <a:gd name="T2" fmla="*/ 13 w 13"/>
                  <a:gd name="T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5"/>
                      <a:pt x="8" y="0"/>
                      <a:pt x="13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1" name="Freeform 543"/>
              <p:cNvSpPr>
                <a:spLocks/>
              </p:cNvSpPr>
              <p:nvPr/>
            </p:nvSpPr>
            <p:spPr bwMode="auto">
              <a:xfrm>
                <a:off x="1123" y="1354"/>
                <a:ext cx="13" cy="6"/>
              </a:xfrm>
              <a:custGeom>
                <a:avLst/>
                <a:gdLst>
                  <a:gd name="T0" fmla="*/ 0 w 10"/>
                  <a:gd name="T1" fmla="*/ 5 h 5"/>
                  <a:gd name="T2" fmla="*/ 10 w 1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cubicBezTo>
                      <a:pt x="2" y="2"/>
                      <a:pt x="7" y="0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2" name="Freeform 544"/>
              <p:cNvSpPr>
                <a:spLocks/>
              </p:cNvSpPr>
              <p:nvPr/>
            </p:nvSpPr>
            <p:spPr bwMode="auto">
              <a:xfrm>
                <a:off x="1091" y="1345"/>
                <a:ext cx="31" cy="22"/>
              </a:xfrm>
              <a:custGeom>
                <a:avLst/>
                <a:gdLst>
                  <a:gd name="T0" fmla="*/ 1 w 24"/>
                  <a:gd name="T1" fmla="*/ 5 h 17"/>
                  <a:gd name="T2" fmla="*/ 2 w 24"/>
                  <a:gd name="T3" fmla="*/ 16 h 17"/>
                  <a:gd name="T4" fmla="*/ 9 w 24"/>
                  <a:gd name="T5" fmla="*/ 11 h 17"/>
                  <a:gd name="T6" fmla="*/ 24 w 24"/>
                  <a:gd name="T7" fmla="*/ 1 h 17"/>
                  <a:gd name="T8" fmla="*/ 11 w 24"/>
                  <a:gd name="T9" fmla="*/ 6 h 17"/>
                  <a:gd name="T10" fmla="*/ 1 w 24"/>
                  <a:gd name="T1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1" y="5"/>
                    </a:moveTo>
                    <a:cubicBezTo>
                      <a:pt x="1" y="7"/>
                      <a:pt x="0" y="14"/>
                      <a:pt x="2" y="16"/>
                    </a:cubicBezTo>
                    <a:cubicBezTo>
                      <a:pt x="3" y="17"/>
                      <a:pt x="8" y="12"/>
                      <a:pt x="9" y="11"/>
                    </a:cubicBezTo>
                    <a:cubicBezTo>
                      <a:pt x="14" y="7"/>
                      <a:pt x="18" y="3"/>
                      <a:pt x="24" y="1"/>
                    </a:cubicBezTo>
                    <a:cubicBezTo>
                      <a:pt x="19" y="0"/>
                      <a:pt x="15" y="3"/>
                      <a:pt x="11" y="6"/>
                    </a:cubicBezTo>
                    <a:cubicBezTo>
                      <a:pt x="7" y="8"/>
                      <a:pt x="3" y="12"/>
                      <a:pt x="1" y="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3" name="Freeform 545"/>
              <p:cNvSpPr>
                <a:spLocks/>
              </p:cNvSpPr>
              <p:nvPr/>
            </p:nvSpPr>
            <p:spPr bwMode="auto">
              <a:xfrm>
                <a:off x="1104" y="1415"/>
                <a:ext cx="44" cy="28"/>
              </a:xfrm>
              <a:custGeom>
                <a:avLst/>
                <a:gdLst>
                  <a:gd name="T0" fmla="*/ 0 w 34"/>
                  <a:gd name="T1" fmla="*/ 14 h 22"/>
                  <a:gd name="T2" fmla="*/ 5 w 34"/>
                  <a:gd name="T3" fmla="*/ 21 h 22"/>
                  <a:gd name="T4" fmla="*/ 13 w 34"/>
                  <a:gd name="T5" fmla="*/ 15 h 22"/>
                  <a:gd name="T6" fmla="*/ 23 w 34"/>
                  <a:gd name="T7" fmla="*/ 8 h 22"/>
                  <a:gd name="T8" fmla="*/ 34 w 34"/>
                  <a:gd name="T9" fmla="*/ 5 h 22"/>
                  <a:gd name="T10" fmla="*/ 14 w 34"/>
                  <a:gd name="T11" fmla="*/ 8 h 22"/>
                  <a:gd name="T12" fmla="*/ 7 w 34"/>
                  <a:gd name="T13" fmla="*/ 15 h 22"/>
                  <a:gd name="T14" fmla="*/ 1 w 34"/>
                  <a:gd name="T15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0" y="14"/>
                    </a:moveTo>
                    <a:cubicBezTo>
                      <a:pt x="1" y="17"/>
                      <a:pt x="2" y="21"/>
                      <a:pt x="5" y="21"/>
                    </a:cubicBezTo>
                    <a:cubicBezTo>
                      <a:pt x="9" y="22"/>
                      <a:pt x="10" y="17"/>
                      <a:pt x="13" y="15"/>
                    </a:cubicBezTo>
                    <a:cubicBezTo>
                      <a:pt x="16" y="12"/>
                      <a:pt x="19" y="9"/>
                      <a:pt x="23" y="8"/>
                    </a:cubicBezTo>
                    <a:cubicBezTo>
                      <a:pt x="26" y="6"/>
                      <a:pt x="30" y="7"/>
                      <a:pt x="34" y="5"/>
                    </a:cubicBezTo>
                    <a:cubicBezTo>
                      <a:pt x="28" y="0"/>
                      <a:pt x="19" y="4"/>
                      <a:pt x="14" y="8"/>
                    </a:cubicBezTo>
                    <a:cubicBezTo>
                      <a:pt x="11" y="10"/>
                      <a:pt x="10" y="14"/>
                      <a:pt x="7" y="15"/>
                    </a:cubicBezTo>
                    <a:cubicBezTo>
                      <a:pt x="5" y="16"/>
                      <a:pt x="3" y="15"/>
                      <a:pt x="1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4" name="Freeform 546"/>
              <p:cNvSpPr>
                <a:spLocks/>
              </p:cNvSpPr>
              <p:nvPr/>
            </p:nvSpPr>
            <p:spPr bwMode="auto">
              <a:xfrm>
                <a:off x="1118" y="1470"/>
                <a:ext cx="48" cy="26"/>
              </a:xfrm>
              <a:custGeom>
                <a:avLst/>
                <a:gdLst>
                  <a:gd name="T0" fmla="*/ 0 w 37"/>
                  <a:gd name="T1" fmla="*/ 14 h 20"/>
                  <a:gd name="T2" fmla="*/ 2 w 37"/>
                  <a:gd name="T3" fmla="*/ 19 h 20"/>
                  <a:gd name="T4" fmla="*/ 9 w 37"/>
                  <a:gd name="T5" fmla="*/ 16 h 20"/>
                  <a:gd name="T6" fmla="*/ 21 w 37"/>
                  <a:gd name="T7" fmla="*/ 9 h 20"/>
                  <a:gd name="T8" fmla="*/ 29 w 37"/>
                  <a:gd name="T9" fmla="*/ 13 h 20"/>
                  <a:gd name="T10" fmla="*/ 37 w 37"/>
                  <a:gd name="T11" fmla="*/ 11 h 20"/>
                  <a:gd name="T12" fmla="*/ 30 w 37"/>
                  <a:gd name="T13" fmla="*/ 3 h 20"/>
                  <a:gd name="T14" fmla="*/ 23 w 37"/>
                  <a:gd name="T15" fmla="*/ 1 h 20"/>
                  <a:gd name="T16" fmla="*/ 11 w 37"/>
                  <a:gd name="T17" fmla="*/ 11 h 20"/>
                  <a:gd name="T18" fmla="*/ 2 w 37"/>
                  <a:gd name="T1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20">
                    <a:moveTo>
                      <a:pt x="0" y="14"/>
                    </a:moveTo>
                    <a:cubicBezTo>
                      <a:pt x="0" y="14"/>
                      <a:pt x="0" y="18"/>
                      <a:pt x="2" y="19"/>
                    </a:cubicBezTo>
                    <a:cubicBezTo>
                      <a:pt x="5" y="20"/>
                      <a:pt x="7" y="17"/>
                      <a:pt x="9" y="16"/>
                    </a:cubicBezTo>
                    <a:cubicBezTo>
                      <a:pt x="13" y="13"/>
                      <a:pt x="16" y="10"/>
                      <a:pt x="21" y="9"/>
                    </a:cubicBezTo>
                    <a:cubicBezTo>
                      <a:pt x="25" y="8"/>
                      <a:pt x="26" y="10"/>
                      <a:pt x="29" y="13"/>
                    </a:cubicBezTo>
                    <a:cubicBezTo>
                      <a:pt x="32" y="15"/>
                      <a:pt x="34" y="14"/>
                      <a:pt x="37" y="11"/>
                    </a:cubicBezTo>
                    <a:cubicBezTo>
                      <a:pt x="36" y="9"/>
                      <a:pt x="32" y="5"/>
                      <a:pt x="30" y="3"/>
                    </a:cubicBezTo>
                    <a:cubicBezTo>
                      <a:pt x="27" y="1"/>
                      <a:pt x="26" y="0"/>
                      <a:pt x="23" y="1"/>
                    </a:cubicBezTo>
                    <a:cubicBezTo>
                      <a:pt x="18" y="2"/>
                      <a:pt x="15" y="8"/>
                      <a:pt x="11" y="11"/>
                    </a:cubicBezTo>
                    <a:cubicBezTo>
                      <a:pt x="8" y="12"/>
                      <a:pt x="5" y="14"/>
                      <a:pt x="2" y="1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5" name="Freeform 547"/>
              <p:cNvSpPr>
                <a:spLocks/>
              </p:cNvSpPr>
              <p:nvPr/>
            </p:nvSpPr>
            <p:spPr bwMode="auto">
              <a:xfrm>
                <a:off x="1124" y="1531"/>
                <a:ext cx="56" cy="29"/>
              </a:xfrm>
              <a:custGeom>
                <a:avLst/>
                <a:gdLst>
                  <a:gd name="T0" fmla="*/ 0 w 43"/>
                  <a:gd name="T1" fmla="*/ 5 h 22"/>
                  <a:gd name="T2" fmla="*/ 9 w 43"/>
                  <a:gd name="T3" fmla="*/ 21 h 22"/>
                  <a:gd name="T4" fmla="*/ 15 w 43"/>
                  <a:gd name="T5" fmla="*/ 17 h 22"/>
                  <a:gd name="T6" fmla="*/ 23 w 43"/>
                  <a:gd name="T7" fmla="*/ 12 h 22"/>
                  <a:gd name="T8" fmla="*/ 34 w 43"/>
                  <a:gd name="T9" fmla="*/ 12 h 22"/>
                  <a:gd name="T10" fmla="*/ 43 w 43"/>
                  <a:gd name="T11" fmla="*/ 13 h 22"/>
                  <a:gd name="T12" fmla="*/ 35 w 43"/>
                  <a:gd name="T13" fmla="*/ 4 h 22"/>
                  <a:gd name="T14" fmla="*/ 23 w 43"/>
                  <a:gd name="T15" fmla="*/ 5 h 22"/>
                  <a:gd name="T16" fmla="*/ 9 w 43"/>
                  <a:gd name="T17" fmla="*/ 9 h 22"/>
                  <a:gd name="T18" fmla="*/ 4 w 43"/>
                  <a:gd name="T19" fmla="*/ 7 h 22"/>
                  <a:gd name="T20" fmla="*/ 1 w 43"/>
                  <a:gd name="T21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2">
                    <a:moveTo>
                      <a:pt x="0" y="5"/>
                    </a:moveTo>
                    <a:cubicBezTo>
                      <a:pt x="3" y="9"/>
                      <a:pt x="2" y="20"/>
                      <a:pt x="9" y="21"/>
                    </a:cubicBezTo>
                    <a:cubicBezTo>
                      <a:pt x="12" y="22"/>
                      <a:pt x="12" y="20"/>
                      <a:pt x="15" y="17"/>
                    </a:cubicBezTo>
                    <a:cubicBezTo>
                      <a:pt x="18" y="16"/>
                      <a:pt x="21" y="13"/>
                      <a:pt x="23" y="12"/>
                    </a:cubicBezTo>
                    <a:cubicBezTo>
                      <a:pt x="27" y="10"/>
                      <a:pt x="30" y="9"/>
                      <a:pt x="34" y="12"/>
                    </a:cubicBezTo>
                    <a:cubicBezTo>
                      <a:pt x="36" y="13"/>
                      <a:pt x="40" y="15"/>
                      <a:pt x="43" y="13"/>
                    </a:cubicBezTo>
                    <a:cubicBezTo>
                      <a:pt x="42" y="11"/>
                      <a:pt x="37" y="5"/>
                      <a:pt x="35" y="4"/>
                    </a:cubicBezTo>
                    <a:cubicBezTo>
                      <a:pt x="31" y="0"/>
                      <a:pt x="28" y="3"/>
                      <a:pt x="23" y="5"/>
                    </a:cubicBezTo>
                    <a:cubicBezTo>
                      <a:pt x="19" y="8"/>
                      <a:pt x="14" y="9"/>
                      <a:pt x="9" y="9"/>
                    </a:cubicBezTo>
                    <a:cubicBezTo>
                      <a:pt x="6" y="10"/>
                      <a:pt x="6" y="10"/>
                      <a:pt x="4" y="7"/>
                    </a:cubicBezTo>
                    <a:cubicBezTo>
                      <a:pt x="3" y="6"/>
                      <a:pt x="3" y="4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6" name="Freeform 548"/>
              <p:cNvSpPr>
                <a:spLocks/>
              </p:cNvSpPr>
              <p:nvPr/>
            </p:nvSpPr>
            <p:spPr bwMode="auto">
              <a:xfrm>
                <a:off x="1132" y="1604"/>
                <a:ext cx="48" cy="23"/>
              </a:xfrm>
              <a:custGeom>
                <a:avLst/>
                <a:gdLst>
                  <a:gd name="T0" fmla="*/ 0 w 37"/>
                  <a:gd name="T1" fmla="*/ 4 h 18"/>
                  <a:gd name="T2" fmla="*/ 6 w 37"/>
                  <a:gd name="T3" fmla="*/ 18 h 18"/>
                  <a:gd name="T4" fmla="*/ 16 w 37"/>
                  <a:gd name="T5" fmla="*/ 12 h 18"/>
                  <a:gd name="T6" fmla="*/ 28 w 37"/>
                  <a:gd name="T7" fmla="*/ 9 h 18"/>
                  <a:gd name="T8" fmla="*/ 33 w 37"/>
                  <a:gd name="T9" fmla="*/ 14 h 18"/>
                  <a:gd name="T10" fmla="*/ 29 w 37"/>
                  <a:gd name="T11" fmla="*/ 7 h 18"/>
                  <a:gd name="T12" fmla="*/ 20 w 37"/>
                  <a:gd name="T13" fmla="*/ 2 h 18"/>
                  <a:gd name="T14" fmla="*/ 8 w 37"/>
                  <a:gd name="T15" fmla="*/ 5 h 18"/>
                  <a:gd name="T16" fmla="*/ 5 w 37"/>
                  <a:gd name="T17" fmla="*/ 3 h 18"/>
                  <a:gd name="T18" fmla="*/ 1 w 37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8">
                    <a:moveTo>
                      <a:pt x="0" y="4"/>
                    </a:moveTo>
                    <a:cubicBezTo>
                      <a:pt x="1" y="7"/>
                      <a:pt x="2" y="17"/>
                      <a:pt x="6" y="18"/>
                    </a:cubicBezTo>
                    <a:cubicBezTo>
                      <a:pt x="9" y="18"/>
                      <a:pt x="14" y="13"/>
                      <a:pt x="16" y="12"/>
                    </a:cubicBezTo>
                    <a:cubicBezTo>
                      <a:pt x="19" y="11"/>
                      <a:pt x="24" y="7"/>
                      <a:pt x="28" y="9"/>
                    </a:cubicBezTo>
                    <a:cubicBezTo>
                      <a:pt x="29" y="10"/>
                      <a:pt x="31" y="15"/>
                      <a:pt x="33" y="14"/>
                    </a:cubicBezTo>
                    <a:cubicBezTo>
                      <a:pt x="37" y="13"/>
                      <a:pt x="30" y="8"/>
                      <a:pt x="29" y="7"/>
                    </a:cubicBezTo>
                    <a:cubicBezTo>
                      <a:pt x="26" y="4"/>
                      <a:pt x="26" y="0"/>
                      <a:pt x="20" y="2"/>
                    </a:cubicBezTo>
                    <a:cubicBezTo>
                      <a:pt x="16" y="3"/>
                      <a:pt x="13" y="6"/>
                      <a:pt x="8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3"/>
                      <a:pt x="2" y="4"/>
                      <a:pt x="1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7" name="Freeform 549"/>
              <p:cNvSpPr>
                <a:spLocks/>
              </p:cNvSpPr>
              <p:nvPr/>
            </p:nvSpPr>
            <p:spPr bwMode="auto">
              <a:xfrm>
                <a:off x="1132" y="1662"/>
                <a:ext cx="39" cy="27"/>
              </a:xfrm>
              <a:custGeom>
                <a:avLst/>
                <a:gdLst>
                  <a:gd name="T0" fmla="*/ 0 w 30"/>
                  <a:gd name="T1" fmla="*/ 2 h 21"/>
                  <a:gd name="T2" fmla="*/ 3 w 30"/>
                  <a:gd name="T3" fmla="*/ 16 h 21"/>
                  <a:gd name="T4" fmla="*/ 11 w 30"/>
                  <a:gd name="T5" fmla="*/ 16 h 21"/>
                  <a:gd name="T6" fmla="*/ 21 w 30"/>
                  <a:gd name="T7" fmla="*/ 14 h 21"/>
                  <a:gd name="T8" fmla="*/ 29 w 30"/>
                  <a:gd name="T9" fmla="*/ 21 h 21"/>
                  <a:gd name="T10" fmla="*/ 23 w 30"/>
                  <a:gd name="T11" fmla="*/ 10 h 21"/>
                  <a:gd name="T12" fmla="*/ 12 w 30"/>
                  <a:gd name="T13" fmla="*/ 11 h 21"/>
                  <a:gd name="T14" fmla="*/ 5 w 30"/>
                  <a:gd name="T15" fmla="*/ 7 h 21"/>
                  <a:gd name="T16" fmla="*/ 1 w 30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0" y="2"/>
                    </a:moveTo>
                    <a:cubicBezTo>
                      <a:pt x="0" y="5"/>
                      <a:pt x="1" y="13"/>
                      <a:pt x="3" y="16"/>
                    </a:cubicBezTo>
                    <a:cubicBezTo>
                      <a:pt x="5" y="18"/>
                      <a:pt x="9" y="17"/>
                      <a:pt x="11" y="16"/>
                    </a:cubicBezTo>
                    <a:cubicBezTo>
                      <a:pt x="14" y="15"/>
                      <a:pt x="18" y="13"/>
                      <a:pt x="21" y="14"/>
                    </a:cubicBezTo>
                    <a:cubicBezTo>
                      <a:pt x="24" y="15"/>
                      <a:pt x="25" y="19"/>
                      <a:pt x="29" y="21"/>
                    </a:cubicBezTo>
                    <a:cubicBezTo>
                      <a:pt x="30" y="18"/>
                      <a:pt x="25" y="12"/>
                      <a:pt x="23" y="10"/>
                    </a:cubicBezTo>
                    <a:cubicBezTo>
                      <a:pt x="19" y="8"/>
                      <a:pt x="16" y="11"/>
                      <a:pt x="12" y="11"/>
                    </a:cubicBezTo>
                    <a:cubicBezTo>
                      <a:pt x="9" y="12"/>
                      <a:pt x="6" y="10"/>
                      <a:pt x="5" y="7"/>
                    </a:cubicBezTo>
                    <a:cubicBezTo>
                      <a:pt x="4" y="5"/>
                      <a:pt x="4" y="0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8" name="Freeform 550"/>
              <p:cNvSpPr>
                <a:spLocks/>
              </p:cNvSpPr>
              <p:nvPr/>
            </p:nvSpPr>
            <p:spPr bwMode="auto">
              <a:xfrm>
                <a:off x="1120" y="1727"/>
                <a:ext cx="43" cy="22"/>
              </a:xfrm>
              <a:custGeom>
                <a:avLst/>
                <a:gdLst>
                  <a:gd name="T0" fmla="*/ 1 w 33"/>
                  <a:gd name="T1" fmla="*/ 8 h 17"/>
                  <a:gd name="T2" fmla="*/ 0 w 33"/>
                  <a:gd name="T3" fmla="*/ 7 h 17"/>
                  <a:gd name="T4" fmla="*/ 6 w 33"/>
                  <a:gd name="T5" fmla="*/ 17 h 17"/>
                  <a:gd name="T6" fmla="*/ 13 w 33"/>
                  <a:gd name="T7" fmla="*/ 13 h 17"/>
                  <a:gd name="T8" fmla="*/ 19 w 33"/>
                  <a:gd name="T9" fmla="*/ 8 h 17"/>
                  <a:gd name="T10" fmla="*/ 32 w 33"/>
                  <a:gd name="T11" fmla="*/ 7 h 17"/>
                  <a:gd name="T12" fmla="*/ 14 w 33"/>
                  <a:gd name="T13" fmla="*/ 7 h 17"/>
                  <a:gd name="T14" fmla="*/ 6 w 33"/>
                  <a:gd name="T15" fmla="*/ 10 h 17"/>
                  <a:gd name="T16" fmla="*/ 2 w 33"/>
                  <a:gd name="T1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7">
                    <a:moveTo>
                      <a:pt x="1" y="8"/>
                    </a:moveTo>
                    <a:cubicBezTo>
                      <a:pt x="1" y="8"/>
                      <a:pt x="1" y="7"/>
                      <a:pt x="0" y="7"/>
                    </a:cubicBezTo>
                    <a:cubicBezTo>
                      <a:pt x="2" y="10"/>
                      <a:pt x="3" y="17"/>
                      <a:pt x="6" y="17"/>
                    </a:cubicBezTo>
                    <a:cubicBezTo>
                      <a:pt x="8" y="17"/>
                      <a:pt x="12" y="14"/>
                      <a:pt x="13" y="13"/>
                    </a:cubicBezTo>
                    <a:cubicBezTo>
                      <a:pt x="15" y="12"/>
                      <a:pt x="17" y="9"/>
                      <a:pt x="19" y="8"/>
                    </a:cubicBezTo>
                    <a:cubicBezTo>
                      <a:pt x="23" y="7"/>
                      <a:pt x="28" y="7"/>
                      <a:pt x="32" y="7"/>
                    </a:cubicBezTo>
                    <a:cubicBezTo>
                      <a:pt x="33" y="0"/>
                      <a:pt x="16" y="5"/>
                      <a:pt x="14" y="7"/>
                    </a:cubicBezTo>
                    <a:cubicBezTo>
                      <a:pt x="12" y="8"/>
                      <a:pt x="8" y="11"/>
                      <a:pt x="6" y="10"/>
                    </a:cubicBezTo>
                    <a:cubicBezTo>
                      <a:pt x="4" y="9"/>
                      <a:pt x="4" y="6"/>
                      <a:pt x="2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9" name="Freeform 551"/>
              <p:cNvSpPr>
                <a:spLocks/>
              </p:cNvSpPr>
              <p:nvPr/>
            </p:nvSpPr>
            <p:spPr bwMode="auto">
              <a:xfrm>
                <a:off x="1108" y="1784"/>
                <a:ext cx="41" cy="12"/>
              </a:xfrm>
              <a:custGeom>
                <a:avLst/>
                <a:gdLst>
                  <a:gd name="T0" fmla="*/ 2 w 32"/>
                  <a:gd name="T1" fmla="*/ 1 h 9"/>
                  <a:gd name="T2" fmla="*/ 3 w 32"/>
                  <a:gd name="T3" fmla="*/ 8 h 9"/>
                  <a:gd name="T4" fmla="*/ 7 w 32"/>
                  <a:gd name="T5" fmla="*/ 6 h 9"/>
                  <a:gd name="T6" fmla="*/ 12 w 32"/>
                  <a:gd name="T7" fmla="*/ 6 h 9"/>
                  <a:gd name="T8" fmla="*/ 31 w 32"/>
                  <a:gd name="T9" fmla="*/ 9 h 9"/>
                  <a:gd name="T10" fmla="*/ 18 w 32"/>
                  <a:gd name="T11" fmla="*/ 0 h 9"/>
                  <a:gd name="T12" fmla="*/ 9 w 32"/>
                  <a:gd name="T13" fmla="*/ 2 h 9"/>
                  <a:gd name="T14" fmla="*/ 3 w 32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">
                    <a:moveTo>
                      <a:pt x="2" y="1"/>
                    </a:moveTo>
                    <a:cubicBezTo>
                      <a:pt x="1" y="1"/>
                      <a:pt x="0" y="7"/>
                      <a:pt x="3" y="8"/>
                    </a:cubicBezTo>
                    <a:cubicBezTo>
                      <a:pt x="4" y="8"/>
                      <a:pt x="6" y="6"/>
                      <a:pt x="7" y="6"/>
                    </a:cubicBezTo>
                    <a:cubicBezTo>
                      <a:pt x="8" y="6"/>
                      <a:pt x="10" y="6"/>
                      <a:pt x="12" y="6"/>
                    </a:cubicBezTo>
                    <a:cubicBezTo>
                      <a:pt x="19" y="5"/>
                      <a:pt x="26" y="5"/>
                      <a:pt x="31" y="9"/>
                    </a:cubicBezTo>
                    <a:cubicBezTo>
                      <a:pt x="32" y="3"/>
                      <a:pt x="23" y="0"/>
                      <a:pt x="18" y="0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7" y="2"/>
                      <a:pt x="4" y="3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0" name="Freeform 552"/>
              <p:cNvSpPr>
                <a:spLocks/>
              </p:cNvSpPr>
              <p:nvPr/>
            </p:nvSpPr>
            <p:spPr bwMode="auto">
              <a:xfrm>
                <a:off x="1076" y="1819"/>
                <a:ext cx="43" cy="26"/>
              </a:xfrm>
              <a:custGeom>
                <a:avLst/>
                <a:gdLst>
                  <a:gd name="T0" fmla="*/ 20 w 33"/>
                  <a:gd name="T1" fmla="*/ 0 h 20"/>
                  <a:gd name="T2" fmla="*/ 12 w 33"/>
                  <a:gd name="T3" fmla="*/ 5 h 20"/>
                  <a:gd name="T4" fmla="*/ 9 w 33"/>
                  <a:gd name="T5" fmla="*/ 16 h 20"/>
                  <a:gd name="T6" fmla="*/ 19 w 33"/>
                  <a:gd name="T7" fmla="*/ 17 h 20"/>
                  <a:gd name="T8" fmla="*/ 31 w 33"/>
                  <a:gd name="T9" fmla="*/ 18 h 20"/>
                  <a:gd name="T10" fmla="*/ 17 w 33"/>
                  <a:gd name="T1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0">
                    <a:moveTo>
                      <a:pt x="20" y="0"/>
                    </a:moveTo>
                    <a:cubicBezTo>
                      <a:pt x="15" y="0"/>
                      <a:pt x="14" y="1"/>
                      <a:pt x="12" y="5"/>
                    </a:cubicBezTo>
                    <a:cubicBezTo>
                      <a:pt x="11" y="7"/>
                      <a:pt x="8" y="13"/>
                      <a:pt x="9" y="16"/>
                    </a:cubicBezTo>
                    <a:cubicBezTo>
                      <a:pt x="10" y="18"/>
                      <a:pt x="17" y="17"/>
                      <a:pt x="19" y="17"/>
                    </a:cubicBezTo>
                    <a:cubicBezTo>
                      <a:pt x="24" y="17"/>
                      <a:pt x="27" y="19"/>
                      <a:pt x="31" y="18"/>
                    </a:cubicBezTo>
                    <a:cubicBezTo>
                      <a:pt x="33" y="9"/>
                      <a:pt x="0" y="20"/>
                      <a:pt x="17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1" name="Freeform 553"/>
              <p:cNvSpPr>
                <a:spLocks/>
              </p:cNvSpPr>
              <p:nvPr/>
            </p:nvSpPr>
            <p:spPr bwMode="auto">
              <a:xfrm>
                <a:off x="1092" y="806"/>
                <a:ext cx="8" cy="12"/>
              </a:xfrm>
              <a:custGeom>
                <a:avLst/>
                <a:gdLst>
                  <a:gd name="T0" fmla="*/ 3 w 6"/>
                  <a:gd name="T1" fmla="*/ 2 h 9"/>
                  <a:gd name="T2" fmla="*/ 6 w 6"/>
                  <a:gd name="T3" fmla="*/ 5 h 9"/>
                  <a:gd name="T4" fmla="*/ 3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3" y="2"/>
                    </a:moveTo>
                    <a:cubicBezTo>
                      <a:pt x="0" y="0"/>
                      <a:pt x="1" y="9"/>
                      <a:pt x="6" y="5"/>
                    </a:cubicBezTo>
                    <a:cubicBezTo>
                      <a:pt x="5" y="4"/>
                      <a:pt x="3" y="4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2" name="Freeform 554"/>
              <p:cNvSpPr>
                <a:spLocks/>
              </p:cNvSpPr>
              <p:nvPr/>
            </p:nvSpPr>
            <p:spPr bwMode="auto">
              <a:xfrm>
                <a:off x="1060" y="862"/>
                <a:ext cx="9" cy="14"/>
              </a:xfrm>
              <a:custGeom>
                <a:avLst/>
                <a:gdLst>
                  <a:gd name="T0" fmla="*/ 3 w 7"/>
                  <a:gd name="T1" fmla="*/ 2 h 11"/>
                  <a:gd name="T2" fmla="*/ 3 w 7"/>
                  <a:gd name="T3" fmla="*/ 9 h 11"/>
                  <a:gd name="T4" fmla="*/ 5 w 7"/>
                  <a:gd name="T5" fmla="*/ 8 h 11"/>
                  <a:gd name="T6" fmla="*/ 2 w 7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3" y="2"/>
                    </a:moveTo>
                    <a:cubicBezTo>
                      <a:pt x="0" y="0"/>
                      <a:pt x="0" y="8"/>
                      <a:pt x="3" y="9"/>
                    </a:cubicBezTo>
                    <a:cubicBezTo>
                      <a:pt x="6" y="11"/>
                      <a:pt x="7" y="10"/>
                      <a:pt x="5" y="8"/>
                    </a:cubicBezTo>
                    <a:cubicBezTo>
                      <a:pt x="4" y="6"/>
                      <a:pt x="1" y="6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3" name="Freeform 555"/>
              <p:cNvSpPr>
                <a:spLocks/>
              </p:cNvSpPr>
              <p:nvPr/>
            </p:nvSpPr>
            <p:spPr bwMode="auto">
              <a:xfrm>
                <a:off x="1048" y="938"/>
                <a:ext cx="8" cy="11"/>
              </a:xfrm>
              <a:custGeom>
                <a:avLst/>
                <a:gdLst>
                  <a:gd name="T0" fmla="*/ 4 w 6"/>
                  <a:gd name="T1" fmla="*/ 1 h 8"/>
                  <a:gd name="T2" fmla="*/ 1 w 6"/>
                  <a:gd name="T3" fmla="*/ 4 h 8"/>
                  <a:gd name="T4" fmla="*/ 6 w 6"/>
                  <a:gd name="T5" fmla="*/ 4 h 8"/>
                  <a:gd name="T6" fmla="*/ 3 w 6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1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2" y="8"/>
                      <a:pt x="6" y="8"/>
                      <a:pt x="6" y="4"/>
                    </a:cubicBezTo>
                    <a:cubicBezTo>
                      <a:pt x="5" y="4"/>
                      <a:pt x="2" y="3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4" name="Freeform 556"/>
              <p:cNvSpPr>
                <a:spLocks/>
              </p:cNvSpPr>
              <p:nvPr/>
            </p:nvSpPr>
            <p:spPr bwMode="auto">
              <a:xfrm>
                <a:off x="1047" y="1025"/>
                <a:ext cx="13" cy="18"/>
              </a:xfrm>
              <a:custGeom>
                <a:avLst/>
                <a:gdLst>
                  <a:gd name="T0" fmla="*/ 5 w 10"/>
                  <a:gd name="T1" fmla="*/ 3 h 14"/>
                  <a:gd name="T2" fmla="*/ 7 w 10"/>
                  <a:gd name="T3" fmla="*/ 12 h 14"/>
                  <a:gd name="T4" fmla="*/ 8 w 10"/>
                  <a:gd name="T5" fmla="*/ 7 h 14"/>
                  <a:gd name="T6" fmla="*/ 5 w 10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5" y="3"/>
                    </a:moveTo>
                    <a:cubicBezTo>
                      <a:pt x="0" y="0"/>
                      <a:pt x="0" y="14"/>
                      <a:pt x="7" y="12"/>
                    </a:cubicBezTo>
                    <a:cubicBezTo>
                      <a:pt x="10" y="11"/>
                      <a:pt x="10" y="9"/>
                      <a:pt x="8" y="7"/>
                    </a:cubicBezTo>
                    <a:cubicBezTo>
                      <a:pt x="7" y="6"/>
                      <a:pt x="4" y="8"/>
                      <a:pt x="5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5" name="Freeform 557"/>
              <p:cNvSpPr>
                <a:spLocks/>
              </p:cNvSpPr>
              <p:nvPr/>
            </p:nvSpPr>
            <p:spPr bwMode="auto">
              <a:xfrm>
                <a:off x="1052" y="1104"/>
                <a:ext cx="13" cy="13"/>
              </a:xfrm>
              <a:custGeom>
                <a:avLst/>
                <a:gdLst>
                  <a:gd name="T0" fmla="*/ 4 w 10"/>
                  <a:gd name="T1" fmla="*/ 0 h 10"/>
                  <a:gd name="T2" fmla="*/ 8 w 10"/>
                  <a:gd name="T3" fmla="*/ 8 h 10"/>
                  <a:gd name="T4" fmla="*/ 8 w 10"/>
                  <a:gd name="T5" fmla="*/ 2 h 10"/>
                  <a:gd name="T6" fmla="*/ 5 w 10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cubicBezTo>
                      <a:pt x="0" y="0"/>
                      <a:pt x="4" y="10"/>
                      <a:pt x="8" y="8"/>
                    </a:cubicBezTo>
                    <a:cubicBezTo>
                      <a:pt x="10" y="7"/>
                      <a:pt x="9" y="3"/>
                      <a:pt x="8" y="2"/>
                    </a:cubicBezTo>
                    <a:cubicBezTo>
                      <a:pt x="7" y="1"/>
                      <a:pt x="5" y="4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6" name="Freeform 558"/>
              <p:cNvSpPr>
                <a:spLocks/>
              </p:cNvSpPr>
              <p:nvPr/>
            </p:nvSpPr>
            <p:spPr bwMode="auto">
              <a:xfrm>
                <a:off x="1070" y="1180"/>
                <a:ext cx="14" cy="9"/>
              </a:xfrm>
              <a:custGeom>
                <a:avLst/>
                <a:gdLst>
                  <a:gd name="T0" fmla="*/ 8 w 11"/>
                  <a:gd name="T1" fmla="*/ 5 h 7"/>
                  <a:gd name="T2" fmla="*/ 7 w 11"/>
                  <a:gd name="T3" fmla="*/ 0 h 7"/>
                  <a:gd name="T4" fmla="*/ 0 w 11"/>
                  <a:gd name="T5" fmla="*/ 1 h 7"/>
                  <a:gd name="T6" fmla="*/ 8 w 11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8" y="5"/>
                    </a:moveTo>
                    <a:cubicBezTo>
                      <a:pt x="11" y="7"/>
                      <a:pt x="11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cubicBezTo>
                      <a:pt x="0" y="4"/>
                      <a:pt x="6" y="6"/>
                      <a:pt x="8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7" name="Freeform 559"/>
              <p:cNvSpPr>
                <a:spLocks/>
              </p:cNvSpPr>
              <p:nvPr/>
            </p:nvSpPr>
            <p:spPr bwMode="auto">
              <a:xfrm>
                <a:off x="1091" y="1239"/>
                <a:ext cx="17" cy="10"/>
              </a:xfrm>
              <a:custGeom>
                <a:avLst/>
                <a:gdLst>
                  <a:gd name="T0" fmla="*/ 8 w 13"/>
                  <a:gd name="T1" fmla="*/ 0 h 8"/>
                  <a:gd name="T2" fmla="*/ 3 w 13"/>
                  <a:gd name="T3" fmla="*/ 2 h 8"/>
                  <a:gd name="T4" fmla="*/ 1 w 13"/>
                  <a:gd name="T5" fmla="*/ 2 h 8"/>
                  <a:gd name="T6" fmla="*/ 3 w 13"/>
                  <a:gd name="T7" fmla="*/ 5 h 8"/>
                  <a:gd name="T8" fmla="*/ 10 w 13"/>
                  <a:gd name="T9" fmla="*/ 7 h 8"/>
                  <a:gd name="T10" fmla="*/ 9 w 1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8" y="0"/>
                    </a:moveTo>
                    <a:cubicBezTo>
                      <a:pt x="7" y="2"/>
                      <a:pt x="6" y="2"/>
                      <a:pt x="3" y="2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5"/>
                      <a:pt x="3" y="5"/>
                    </a:cubicBezTo>
                    <a:cubicBezTo>
                      <a:pt x="4" y="7"/>
                      <a:pt x="8" y="8"/>
                      <a:pt x="10" y="7"/>
                    </a:cubicBezTo>
                    <a:cubicBezTo>
                      <a:pt x="13" y="6"/>
                      <a:pt x="12" y="2"/>
                      <a:pt x="9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8" name="Freeform 560"/>
              <p:cNvSpPr>
                <a:spLocks/>
              </p:cNvSpPr>
              <p:nvPr/>
            </p:nvSpPr>
            <p:spPr bwMode="auto">
              <a:xfrm>
                <a:off x="1114" y="1303"/>
                <a:ext cx="19" cy="13"/>
              </a:xfrm>
              <a:custGeom>
                <a:avLst/>
                <a:gdLst>
                  <a:gd name="T0" fmla="*/ 8 w 15"/>
                  <a:gd name="T1" fmla="*/ 0 h 10"/>
                  <a:gd name="T2" fmla="*/ 3 w 15"/>
                  <a:gd name="T3" fmla="*/ 1 h 10"/>
                  <a:gd name="T4" fmla="*/ 4 w 15"/>
                  <a:gd name="T5" fmla="*/ 6 h 10"/>
                  <a:gd name="T6" fmla="*/ 12 w 15"/>
                  <a:gd name="T7" fmla="*/ 9 h 10"/>
                  <a:gd name="T8" fmla="*/ 9 w 15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8" y="0"/>
                    </a:moveTo>
                    <a:cubicBezTo>
                      <a:pt x="7" y="1"/>
                      <a:pt x="4" y="0"/>
                      <a:pt x="3" y="1"/>
                    </a:cubicBezTo>
                    <a:cubicBezTo>
                      <a:pt x="0" y="3"/>
                      <a:pt x="3" y="5"/>
                      <a:pt x="4" y="6"/>
                    </a:cubicBezTo>
                    <a:cubicBezTo>
                      <a:pt x="6" y="8"/>
                      <a:pt x="10" y="10"/>
                      <a:pt x="12" y="9"/>
                    </a:cubicBezTo>
                    <a:cubicBezTo>
                      <a:pt x="15" y="7"/>
                      <a:pt x="11" y="2"/>
                      <a:pt x="9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9" name="Freeform 561"/>
              <p:cNvSpPr>
                <a:spLocks/>
              </p:cNvSpPr>
              <p:nvPr/>
            </p:nvSpPr>
            <p:spPr bwMode="auto">
              <a:xfrm>
                <a:off x="1130" y="1372"/>
                <a:ext cx="18" cy="13"/>
              </a:xfrm>
              <a:custGeom>
                <a:avLst/>
                <a:gdLst>
                  <a:gd name="T0" fmla="*/ 6 w 14"/>
                  <a:gd name="T1" fmla="*/ 0 h 10"/>
                  <a:gd name="T2" fmla="*/ 1 w 14"/>
                  <a:gd name="T3" fmla="*/ 3 h 10"/>
                  <a:gd name="T4" fmla="*/ 4 w 14"/>
                  <a:gd name="T5" fmla="*/ 9 h 10"/>
                  <a:gd name="T6" fmla="*/ 7 w 1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6" y="0"/>
                    </a:moveTo>
                    <a:cubicBezTo>
                      <a:pt x="4" y="0"/>
                      <a:pt x="2" y="0"/>
                      <a:pt x="1" y="3"/>
                    </a:cubicBezTo>
                    <a:cubicBezTo>
                      <a:pt x="0" y="5"/>
                      <a:pt x="1" y="9"/>
                      <a:pt x="4" y="9"/>
                    </a:cubicBezTo>
                    <a:cubicBezTo>
                      <a:pt x="11" y="10"/>
                      <a:pt x="14" y="3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0" name="Freeform 562"/>
              <p:cNvSpPr>
                <a:spLocks/>
              </p:cNvSpPr>
              <p:nvPr/>
            </p:nvSpPr>
            <p:spPr bwMode="auto">
              <a:xfrm>
                <a:off x="1131" y="758"/>
                <a:ext cx="13" cy="8"/>
              </a:xfrm>
              <a:custGeom>
                <a:avLst/>
                <a:gdLst>
                  <a:gd name="T0" fmla="*/ 4 w 10"/>
                  <a:gd name="T1" fmla="*/ 2 h 6"/>
                  <a:gd name="T2" fmla="*/ 6 w 10"/>
                  <a:gd name="T3" fmla="*/ 5 h 6"/>
                  <a:gd name="T4" fmla="*/ 5 w 10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4" y="2"/>
                    </a:moveTo>
                    <a:cubicBezTo>
                      <a:pt x="0" y="0"/>
                      <a:pt x="4" y="6"/>
                      <a:pt x="6" y="5"/>
                    </a:cubicBezTo>
                    <a:cubicBezTo>
                      <a:pt x="10" y="5"/>
                      <a:pt x="6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1" name="Freeform 563"/>
              <p:cNvSpPr>
                <a:spLocks/>
              </p:cNvSpPr>
              <p:nvPr/>
            </p:nvSpPr>
            <p:spPr bwMode="auto">
              <a:xfrm>
                <a:off x="1158" y="722"/>
                <a:ext cx="13" cy="17"/>
              </a:xfrm>
              <a:custGeom>
                <a:avLst/>
                <a:gdLst>
                  <a:gd name="T0" fmla="*/ 5 w 10"/>
                  <a:gd name="T1" fmla="*/ 0 h 13"/>
                  <a:gd name="T2" fmla="*/ 5 w 10"/>
                  <a:gd name="T3" fmla="*/ 6 h 13"/>
                  <a:gd name="T4" fmla="*/ 10 w 10"/>
                  <a:gd name="T5" fmla="*/ 13 h 13"/>
                  <a:gd name="T6" fmla="*/ 4 w 10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5" y="2"/>
                      <a:pt x="4" y="4"/>
                      <a:pt x="5" y="6"/>
                    </a:cubicBezTo>
                    <a:cubicBezTo>
                      <a:pt x="6" y="9"/>
                      <a:pt x="10" y="11"/>
                      <a:pt x="10" y="13"/>
                    </a:cubicBezTo>
                    <a:cubicBezTo>
                      <a:pt x="7" y="12"/>
                      <a:pt x="0" y="6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2" name="Freeform 564"/>
              <p:cNvSpPr>
                <a:spLocks/>
              </p:cNvSpPr>
              <p:nvPr/>
            </p:nvSpPr>
            <p:spPr bwMode="auto">
              <a:xfrm>
                <a:off x="1268" y="559"/>
                <a:ext cx="21" cy="7"/>
              </a:xfrm>
              <a:custGeom>
                <a:avLst/>
                <a:gdLst>
                  <a:gd name="T0" fmla="*/ 0 w 16"/>
                  <a:gd name="T1" fmla="*/ 2 h 6"/>
                  <a:gd name="T2" fmla="*/ 10 w 16"/>
                  <a:gd name="T3" fmla="*/ 5 h 6"/>
                  <a:gd name="T4" fmla="*/ 9 w 16"/>
                  <a:gd name="T5" fmla="*/ 0 h 6"/>
                  <a:gd name="T6" fmla="*/ 10 w 16"/>
                  <a:gd name="T7" fmla="*/ 4 h 6"/>
                  <a:gd name="T8" fmla="*/ 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2"/>
                    </a:moveTo>
                    <a:cubicBezTo>
                      <a:pt x="2" y="1"/>
                      <a:pt x="7" y="5"/>
                      <a:pt x="10" y="5"/>
                    </a:cubicBezTo>
                    <a:cubicBezTo>
                      <a:pt x="16" y="6"/>
                      <a:pt x="10" y="2"/>
                      <a:pt x="9" y="0"/>
                    </a:cubicBezTo>
                    <a:cubicBezTo>
                      <a:pt x="9" y="1"/>
                      <a:pt x="10" y="2"/>
                      <a:pt x="10" y="4"/>
                    </a:cubicBezTo>
                    <a:cubicBezTo>
                      <a:pt x="8" y="5"/>
                      <a:pt x="5" y="3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3" name="Freeform 565"/>
              <p:cNvSpPr>
                <a:spLocks/>
              </p:cNvSpPr>
              <p:nvPr/>
            </p:nvSpPr>
            <p:spPr bwMode="auto">
              <a:xfrm>
                <a:off x="1262" y="627"/>
                <a:ext cx="13" cy="12"/>
              </a:xfrm>
              <a:custGeom>
                <a:avLst/>
                <a:gdLst>
                  <a:gd name="T0" fmla="*/ 0 w 10"/>
                  <a:gd name="T1" fmla="*/ 1 h 9"/>
                  <a:gd name="T2" fmla="*/ 9 w 10"/>
                  <a:gd name="T3" fmla="*/ 9 h 9"/>
                  <a:gd name="T4" fmla="*/ 9 w 10"/>
                  <a:gd name="T5" fmla="*/ 0 h 9"/>
                  <a:gd name="T6" fmla="*/ 3 w 10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1"/>
                    </a:moveTo>
                    <a:cubicBezTo>
                      <a:pt x="4" y="2"/>
                      <a:pt x="5" y="7"/>
                      <a:pt x="9" y="9"/>
                    </a:cubicBezTo>
                    <a:cubicBezTo>
                      <a:pt x="8" y="6"/>
                      <a:pt x="10" y="2"/>
                      <a:pt x="9" y="0"/>
                    </a:cubicBezTo>
                    <a:cubicBezTo>
                      <a:pt x="9" y="7"/>
                      <a:pt x="7" y="5"/>
                      <a:pt x="3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4" name="Freeform 566"/>
              <p:cNvSpPr>
                <a:spLocks/>
              </p:cNvSpPr>
              <p:nvPr/>
            </p:nvSpPr>
            <p:spPr bwMode="auto">
              <a:xfrm>
                <a:off x="1245" y="655"/>
                <a:ext cx="16" cy="11"/>
              </a:xfrm>
              <a:custGeom>
                <a:avLst/>
                <a:gdLst>
                  <a:gd name="T0" fmla="*/ 0 w 12"/>
                  <a:gd name="T1" fmla="*/ 0 h 9"/>
                  <a:gd name="T2" fmla="*/ 9 w 12"/>
                  <a:gd name="T3" fmla="*/ 9 h 9"/>
                  <a:gd name="T4" fmla="*/ 10 w 12"/>
                  <a:gd name="T5" fmla="*/ 1 h 9"/>
                  <a:gd name="T6" fmla="*/ 3 w 12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4" y="2"/>
                      <a:pt x="6" y="6"/>
                      <a:pt x="9" y="9"/>
                    </a:cubicBezTo>
                    <a:cubicBezTo>
                      <a:pt x="12" y="7"/>
                      <a:pt x="11" y="3"/>
                      <a:pt x="10" y="1"/>
                    </a:cubicBezTo>
                    <a:cubicBezTo>
                      <a:pt x="10" y="8"/>
                      <a:pt x="6" y="5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5" name="Freeform 567"/>
              <p:cNvSpPr>
                <a:spLocks/>
              </p:cNvSpPr>
              <p:nvPr/>
            </p:nvSpPr>
            <p:spPr bwMode="auto">
              <a:xfrm>
                <a:off x="1154" y="1182"/>
                <a:ext cx="16" cy="15"/>
              </a:xfrm>
              <a:custGeom>
                <a:avLst/>
                <a:gdLst>
                  <a:gd name="T0" fmla="*/ 8 w 12"/>
                  <a:gd name="T1" fmla="*/ 0 h 12"/>
                  <a:gd name="T2" fmla="*/ 0 w 12"/>
                  <a:gd name="T3" fmla="*/ 10 h 12"/>
                  <a:gd name="T4" fmla="*/ 8 w 12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8" y="6"/>
                      <a:pt x="5" y="8"/>
                      <a:pt x="0" y="10"/>
                    </a:cubicBezTo>
                    <a:cubicBezTo>
                      <a:pt x="6" y="12"/>
                      <a:pt x="12" y="7"/>
                      <a:pt x="8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6" name="Freeform 568"/>
              <p:cNvSpPr>
                <a:spLocks/>
              </p:cNvSpPr>
              <p:nvPr/>
            </p:nvSpPr>
            <p:spPr bwMode="auto">
              <a:xfrm>
                <a:off x="1174" y="1241"/>
                <a:ext cx="14" cy="16"/>
              </a:xfrm>
              <a:custGeom>
                <a:avLst/>
                <a:gdLst>
                  <a:gd name="T0" fmla="*/ 9 w 11"/>
                  <a:gd name="T1" fmla="*/ 1 h 12"/>
                  <a:gd name="T2" fmla="*/ 9 w 11"/>
                  <a:gd name="T3" fmla="*/ 8 h 12"/>
                  <a:gd name="T4" fmla="*/ 0 w 11"/>
                  <a:gd name="T5" fmla="*/ 12 h 12"/>
                  <a:gd name="T6" fmla="*/ 8 w 1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9" y="1"/>
                    </a:moveTo>
                    <a:cubicBezTo>
                      <a:pt x="9" y="1"/>
                      <a:pt x="10" y="6"/>
                      <a:pt x="9" y="8"/>
                    </a:cubicBezTo>
                    <a:cubicBezTo>
                      <a:pt x="7" y="11"/>
                      <a:pt x="3" y="11"/>
                      <a:pt x="0" y="12"/>
                    </a:cubicBezTo>
                    <a:cubicBezTo>
                      <a:pt x="5" y="10"/>
                      <a:pt x="11" y="5"/>
                      <a:pt x="8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7" name="Freeform 569"/>
              <p:cNvSpPr>
                <a:spLocks/>
              </p:cNvSpPr>
              <p:nvPr/>
            </p:nvSpPr>
            <p:spPr bwMode="auto">
              <a:xfrm>
                <a:off x="1200" y="1306"/>
                <a:ext cx="13" cy="18"/>
              </a:xfrm>
              <a:custGeom>
                <a:avLst/>
                <a:gdLst>
                  <a:gd name="T0" fmla="*/ 6 w 10"/>
                  <a:gd name="T1" fmla="*/ 0 h 14"/>
                  <a:gd name="T2" fmla="*/ 8 w 10"/>
                  <a:gd name="T3" fmla="*/ 8 h 14"/>
                  <a:gd name="T4" fmla="*/ 0 w 10"/>
                  <a:gd name="T5" fmla="*/ 14 h 14"/>
                  <a:gd name="T6" fmla="*/ 5 w 1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6" y="0"/>
                    </a:moveTo>
                    <a:cubicBezTo>
                      <a:pt x="8" y="3"/>
                      <a:pt x="10" y="5"/>
                      <a:pt x="8" y="8"/>
                    </a:cubicBezTo>
                    <a:cubicBezTo>
                      <a:pt x="6" y="12"/>
                      <a:pt x="3" y="11"/>
                      <a:pt x="0" y="14"/>
                    </a:cubicBezTo>
                    <a:cubicBezTo>
                      <a:pt x="4" y="12"/>
                      <a:pt x="10" y="3"/>
                      <a:pt x="5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8" name="Freeform 570"/>
              <p:cNvSpPr>
                <a:spLocks/>
              </p:cNvSpPr>
              <p:nvPr/>
            </p:nvSpPr>
            <p:spPr bwMode="auto">
              <a:xfrm>
                <a:off x="1228" y="1380"/>
                <a:ext cx="16" cy="18"/>
              </a:xfrm>
              <a:custGeom>
                <a:avLst/>
                <a:gdLst>
                  <a:gd name="T0" fmla="*/ 7 w 12"/>
                  <a:gd name="T1" fmla="*/ 0 h 14"/>
                  <a:gd name="T2" fmla="*/ 9 w 12"/>
                  <a:gd name="T3" fmla="*/ 10 h 14"/>
                  <a:gd name="T4" fmla="*/ 0 w 12"/>
                  <a:gd name="T5" fmla="*/ 14 h 14"/>
                  <a:gd name="T6" fmla="*/ 7 w 12"/>
                  <a:gd name="T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cubicBezTo>
                      <a:pt x="7" y="3"/>
                      <a:pt x="11" y="7"/>
                      <a:pt x="9" y="10"/>
                    </a:cubicBezTo>
                    <a:cubicBezTo>
                      <a:pt x="8" y="13"/>
                      <a:pt x="3" y="14"/>
                      <a:pt x="0" y="14"/>
                    </a:cubicBezTo>
                    <a:cubicBezTo>
                      <a:pt x="4" y="14"/>
                      <a:pt x="12" y="5"/>
                      <a:pt x="7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9" name="Freeform 571"/>
              <p:cNvSpPr>
                <a:spLocks/>
              </p:cNvSpPr>
              <p:nvPr/>
            </p:nvSpPr>
            <p:spPr bwMode="auto">
              <a:xfrm>
                <a:off x="1019" y="2026"/>
                <a:ext cx="41" cy="159"/>
              </a:xfrm>
              <a:custGeom>
                <a:avLst/>
                <a:gdLst>
                  <a:gd name="T0" fmla="*/ 24 w 31"/>
                  <a:gd name="T1" fmla="*/ 0 h 123"/>
                  <a:gd name="T2" fmla="*/ 29 w 31"/>
                  <a:gd name="T3" fmla="*/ 7 h 123"/>
                  <a:gd name="T4" fmla="*/ 28 w 31"/>
                  <a:gd name="T5" fmla="*/ 15 h 123"/>
                  <a:gd name="T6" fmla="*/ 15 w 31"/>
                  <a:gd name="T7" fmla="*/ 33 h 123"/>
                  <a:gd name="T8" fmla="*/ 5 w 31"/>
                  <a:gd name="T9" fmla="*/ 60 h 123"/>
                  <a:gd name="T10" fmla="*/ 3 w 31"/>
                  <a:gd name="T11" fmla="*/ 92 h 123"/>
                  <a:gd name="T12" fmla="*/ 8 w 31"/>
                  <a:gd name="T13" fmla="*/ 108 h 123"/>
                  <a:gd name="T14" fmla="*/ 12 w 31"/>
                  <a:gd name="T15" fmla="*/ 123 h 123"/>
                  <a:gd name="T16" fmla="*/ 6 w 31"/>
                  <a:gd name="T17" fmla="*/ 111 h 123"/>
                  <a:gd name="T18" fmla="*/ 1 w 31"/>
                  <a:gd name="T19" fmla="*/ 98 h 123"/>
                  <a:gd name="T20" fmla="*/ 3 w 31"/>
                  <a:gd name="T21" fmla="*/ 60 h 123"/>
                  <a:gd name="T22" fmla="*/ 5 w 31"/>
                  <a:gd name="T23" fmla="*/ 47 h 123"/>
                  <a:gd name="T24" fmla="*/ 10 w 31"/>
                  <a:gd name="T25" fmla="*/ 38 h 123"/>
                  <a:gd name="T26" fmla="*/ 14 w 31"/>
                  <a:gd name="T27" fmla="*/ 28 h 123"/>
                  <a:gd name="T28" fmla="*/ 19 w 31"/>
                  <a:gd name="T29" fmla="*/ 12 h 123"/>
                  <a:gd name="T30" fmla="*/ 23 w 31"/>
                  <a:gd name="T31" fmla="*/ 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23">
                    <a:moveTo>
                      <a:pt x="24" y="0"/>
                    </a:moveTo>
                    <a:cubicBezTo>
                      <a:pt x="23" y="4"/>
                      <a:pt x="27" y="5"/>
                      <a:pt x="29" y="7"/>
                    </a:cubicBezTo>
                    <a:cubicBezTo>
                      <a:pt x="31" y="10"/>
                      <a:pt x="30" y="12"/>
                      <a:pt x="28" y="15"/>
                    </a:cubicBezTo>
                    <a:cubicBezTo>
                      <a:pt x="24" y="21"/>
                      <a:pt x="20" y="28"/>
                      <a:pt x="15" y="33"/>
                    </a:cubicBezTo>
                    <a:cubicBezTo>
                      <a:pt x="9" y="42"/>
                      <a:pt x="6" y="49"/>
                      <a:pt x="5" y="60"/>
                    </a:cubicBezTo>
                    <a:cubicBezTo>
                      <a:pt x="4" y="70"/>
                      <a:pt x="2" y="81"/>
                      <a:pt x="3" y="92"/>
                    </a:cubicBezTo>
                    <a:cubicBezTo>
                      <a:pt x="4" y="98"/>
                      <a:pt x="5" y="102"/>
                      <a:pt x="8" y="108"/>
                    </a:cubicBezTo>
                    <a:cubicBezTo>
                      <a:pt x="10" y="112"/>
                      <a:pt x="13" y="118"/>
                      <a:pt x="12" y="123"/>
                    </a:cubicBezTo>
                    <a:cubicBezTo>
                      <a:pt x="9" y="121"/>
                      <a:pt x="8" y="114"/>
                      <a:pt x="6" y="111"/>
                    </a:cubicBezTo>
                    <a:cubicBezTo>
                      <a:pt x="3" y="107"/>
                      <a:pt x="2" y="104"/>
                      <a:pt x="1" y="98"/>
                    </a:cubicBezTo>
                    <a:cubicBezTo>
                      <a:pt x="0" y="85"/>
                      <a:pt x="0" y="73"/>
                      <a:pt x="3" y="60"/>
                    </a:cubicBezTo>
                    <a:cubicBezTo>
                      <a:pt x="3" y="55"/>
                      <a:pt x="4" y="51"/>
                      <a:pt x="5" y="47"/>
                    </a:cubicBezTo>
                    <a:cubicBezTo>
                      <a:pt x="7" y="44"/>
                      <a:pt x="9" y="42"/>
                      <a:pt x="10" y="38"/>
                    </a:cubicBezTo>
                    <a:cubicBezTo>
                      <a:pt x="12" y="35"/>
                      <a:pt x="13" y="32"/>
                      <a:pt x="14" y="28"/>
                    </a:cubicBezTo>
                    <a:cubicBezTo>
                      <a:pt x="15" y="22"/>
                      <a:pt x="17" y="18"/>
                      <a:pt x="19" y="12"/>
                    </a:cubicBezTo>
                    <a:cubicBezTo>
                      <a:pt x="20" y="9"/>
                      <a:pt x="21" y="5"/>
                      <a:pt x="23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0" name="Freeform 572"/>
              <p:cNvSpPr>
                <a:spLocks/>
              </p:cNvSpPr>
              <p:nvPr/>
            </p:nvSpPr>
            <p:spPr bwMode="auto">
              <a:xfrm>
                <a:off x="1017" y="2161"/>
                <a:ext cx="10" cy="5"/>
              </a:xfrm>
              <a:custGeom>
                <a:avLst/>
                <a:gdLst>
                  <a:gd name="T0" fmla="*/ 0 w 8"/>
                  <a:gd name="T1" fmla="*/ 3 h 4"/>
                  <a:gd name="T2" fmla="*/ 8 w 8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cubicBezTo>
                      <a:pt x="2" y="4"/>
                      <a:pt x="6" y="2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1" name="Freeform 573"/>
              <p:cNvSpPr>
                <a:spLocks/>
              </p:cNvSpPr>
              <p:nvPr/>
            </p:nvSpPr>
            <p:spPr bwMode="auto">
              <a:xfrm>
                <a:off x="1036" y="1910"/>
                <a:ext cx="52" cy="119"/>
              </a:xfrm>
              <a:custGeom>
                <a:avLst/>
                <a:gdLst>
                  <a:gd name="T0" fmla="*/ 32 w 40"/>
                  <a:gd name="T1" fmla="*/ 0 h 92"/>
                  <a:gd name="T2" fmla="*/ 38 w 40"/>
                  <a:gd name="T3" fmla="*/ 28 h 92"/>
                  <a:gd name="T4" fmla="*/ 34 w 40"/>
                  <a:gd name="T5" fmla="*/ 51 h 92"/>
                  <a:gd name="T6" fmla="*/ 25 w 40"/>
                  <a:gd name="T7" fmla="*/ 59 h 92"/>
                  <a:gd name="T8" fmla="*/ 16 w 40"/>
                  <a:gd name="T9" fmla="*/ 72 h 92"/>
                  <a:gd name="T10" fmla="*/ 8 w 40"/>
                  <a:gd name="T11" fmla="*/ 83 h 92"/>
                  <a:gd name="T12" fmla="*/ 0 w 40"/>
                  <a:gd name="T13" fmla="*/ 92 h 92"/>
                  <a:gd name="T14" fmla="*/ 11 w 40"/>
                  <a:gd name="T15" fmla="*/ 71 h 92"/>
                  <a:gd name="T16" fmla="*/ 23 w 40"/>
                  <a:gd name="T17" fmla="*/ 52 h 92"/>
                  <a:gd name="T18" fmla="*/ 26 w 40"/>
                  <a:gd name="T19" fmla="*/ 32 h 92"/>
                  <a:gd name="T20" fmla="*/ 28 w 40"/>
                  <a:gd name="T21" fmla="*/ 29 h 92"/>
                  <a:gd name="T22" fmla="*/ 32 w 40"/>
                  <a:gd name="T23" fmla="*/ 28 h 92"/>
                  <a:gd name="T24" fmla="*/ 34 w 40"/>
                  <a:gd name="T25" fmla="*/ 22 h 92"/>
                  <a:gd name="T26" fmla="*/ 32 w 40"/>
                  <a:gd name="T27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92">
                    <a:moveTo>
                      <a:pt x="32" y="0"/>
                    </a:moveTo>
                    <a:cubicBezTo>
                      <a:pt x="39" y="7"/>
                      <a:pt x="39" y="20"/>
                      <a:pt x="38" y="28"/>
                    </a:cubicBezTo>
                    <a:cubicBezTo>
                      <a:pt x="38" y="36"/>
                      <a:pt x="40" y="44"/>
                      <a:pt x="34" y="51"/>
                    </a:cubicBezTo>
                    <a:cubicBezTo>
                      <a:pt x="32" y="54"/>
                      <a:pt x="28" y="56"/>
                      <a:pt x="25" y="59"/>
                    </a:cubicBezTo>
                    <a:cubicBezTo>
                      <a:pt x="22" y="63"/>
                      <a:pt x="19" y="67"/>
                      <a:pt x="16" y="72"/>
                    </a:cubicBezTo>
                    <a:cubicBezTo>
                      <a:pt x="13" y="75"/>
                      <a:pt x="11" y="80"/>
                      <a:pt x="8" y="83"/>
                    </a:cubicBezTo>
                    <a:cubicBezTo>
                      <a:pt x="6" y="86"/>
                      <a:pt x="2" y="88"/>
                      <a:pt x="0" y="92"/>
                    </a:cubicBezTo>
                    <a:cubicBezTo>
                      <a:pt x="3" y="85"/>
                      <a:pt x="7" y="78"/>
                      <a:pt x="11" y="71"/>
                    </a:cubicBezTo>
                    <a:cubicBezTo>
                      <a:pt x="14" y="65"/>
                      <a:pt x="20" y="59"/>
                      <a:pt x="23" y="52"/>
                    </a:cubicBezTo>
                    <a:cubicBezTo>
                      <a:pt x="26" y="45"/>
                      <a:pt x="24" y="38"/>
                      <a:pt x="26" y="32"/>
                    </a:cubicBezTo>
                    <a:cubicBezTo>
                      <a:pt x="27" y="30"/>
                      <a:pt x="27" y="29"/>
                      <a:pt x="28" y="29"/>
                    </a:cubicBezTo>
                    <a:cubicBezTo>
                      <a:pt x="29" y="28"/>
                      <a:pt x="31" y="28"/>
                      <a:pt x="32" y="28"/>
                    </a:cubicBezTo>
                    <a:cubicBezTo>
                      <a:pt x="33" y="26"/>
                      <a:pt x="34" y="24"/>
                      <a:pt x="34" y="22"/>
                    </a:cubicBezTo>
                    <a:cubicBezTo>
                      <a:pt x="35" y="15"/>
                      <a:pt x="32" y="9"/>
                      <a:pt x="3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2" name="Freeform 574"/>
              <p:cNvSpPr>
                <a:spLocks/>
              </p:cNvSpPr>
              <p:nvPr/>
            </p:nvSpPr>
            <p:spPr bwMode="auto">
              <a:xfrm>
                <a:off x="1109" y="1880"/>
                <a:ext cx="61" cy="41"/>
              </a:xfrm>
              <a:custGeom>
                <a:avLst/>
                <a:gdLst>
                  <a:gd name="T0" fmla="*/ 47 w 47"/>
                  <a:gd name="T1" fmla="*/ 24 h 32"/>
                  <a:gd name="T2" fmla="*/ 42 w 47"/>
                  <a:gd name="T3" fmla="*/ 32 h 32"/>
                  <a:gd name="T4" fmla="*/ 25 w 47"/>
                  <a:gd name="T5" fmla="*/ 19 h 32"/>
                  <a:gd name="T6" fmla="*/ 15 w 47"/>
                  <a:gd name="T7" fmla="*/ 12 h 32"/>
                  <a:gd name="T8" fmla="*/ 0 w 47"/>
                  <a:gd name="T9" fmla="*/ 0 h 32"/>
                  <a:gd name="T10" fmla="*/ 30 w 47"/>
                  <a:gd name="T11" fmla="*/ 17 h 32"/>
                  <a:gd name="T12" fmla="*/ 45 w 47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47" y="24"/>
                    </a:moveTo>
                    <a:cubicBezTo>
                      <a:pt x="43" y="26"/>
                      <a:pt x="43" y="28"/>
                      <a:pt x="42" y="32"/>
                    </a:cubicBezTo>
                    <a:cubicBezTo>
                      <a:pt x="36" y="27"/>
                      <a:pt x="30" y="24"/>
                      <a:pt x="25" y="19"/>
                    </a:cubicBezTo>
                    <a:cubicBezTo>
                      <a:pt x="22" y="17"/>
                      <a:pt x="18" y="14"/>
                      <a:pt x="15" y="12"/>
                    </a:cubicBezTo>
                    <a:cubicBezTo>
                      <a:pt x="9" y="9"/>
                      <a:pt x="5" y="4"/>
                      <a:pt x="0" y="0"/>
                    </a:cubicBezTo>
                    <a:cubicBezTo>
                      <a:pt x="10" y="6"/>
                      <a:pt x="20" y="11"/>
                      <a:pt x="30" y="17"/>
                    </a:cubicBezTo>
                    <a:cubicBezTo>
                      <a:pt x="34" y="19"/>
                      <a:pt x="41" y="24"/>
                      <a:pt x="45" y="2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3" name="Freeform 575"/>
              <p:cNvSpPr>
                <a:spLocks/>
              </p:cNvSpPr>
              <p:nvPr/>
            </p:nvSpPr>
            <p:spPr bwMode="auto">
              <a:xfrm>
                <a:off x="1060" y="1919"/>
                <a:ext cx="10" cy="11"/>
              </a:xfrm>
              <a:custGeom>
                <a:avLst/>
                <a:gdLst>
                  <a:gd name="T0" fmla="*/ 4 w 8"/>
                  <a:gd name="T1" fmla="*/ 0 h 9"/>
                  <a:gd name="T2" fmla="*/ 2 w 8"/>
                  <a:gd name="T3" fmla="*/ 6 h 9"/>
                  <a:gd name="T4" fmla="*/ 7 w 8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2" y="0"/>
                      <a:pt x="0" y="5"/>
                      <a:pt x="2" y="6"/>
                    </a:cubicBezTo>
                    <a:cubicBezTo>
                      <a:pt x="4" y="9"/>
                      <a:pt x="8" y="3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4" name="Freeform 576"/>
              <p:cNvSpPr>
                <a:spLocks/>
              </p:cNvSpPr>
              <p:nvPr/>
            </p:nvSpPr>
            <p:spPr bwMode="auto">
              <a:xfrm>
                <a:off x="1031" y="1972"/>
                <a:ext cx="6" cy="10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8 h 8"/>
                  <a:gd name="T4" fmla="*/ 3 w 5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3" y="2"/>
                      <a:pt x="0" y="6"/>
                      <a:pt x="0" y="8"/>
                    </a:cubicBezTo>
                    <a:cubicBezTo>
                      <a:pt x="2" y="8"/>
                      <a:pt x="2" y="7"/>
                      <a:pt x="3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5" name="Freeform 577"/>
              <p:cNvSpPr>
                <a:spLocks/>
              </p:cNvSpPr>
              <p:nvPr/>
            </p:nvSpPr>
            <p:spPr bwMode="auto">
              <a:xfrm>
                <a:off x="1008" y="2042"/>
                <a:ext cx="4" cy="6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1" y="2"/>
                      <a:pt x="0" y="4"/>
                      <a:pt x="2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6" name="Freeform 578"/>
              <p:cNvSpPr>
                <a:spLocks/>
              </p:cNvSpPr>
              <p:nvPr/>
            </p:nvSpPr>
            <p:spPr bwMode="auto">
              <a:xfrm>
                <a:off x="997" y="2092"/>
                <a:ext cx="5" cy="8"/>
              </a:xfrm>
              <a:custGeom>
                <a:avLst/>
                <a:gdLst>
                  <a:gd name="T0" fmla="*/ 3 w 4"/>
                  <a:gd name="T1" fmla="*/ 0 h 6"/>
                  <a:gd name="T2" fmla="*/ 3 w 4"/>
                  <a:gd name="T3" fmla="*/ 6 h 6"/>
                  <a:gd name="T4" fmla="*/ 3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0" y="1"/>
                      <a:pt x="0" y="5"/>
                      <a:pt x="3" y="6"/>
                    </a:cubicBezTo>
                    <a:cubicBezTo>
                      <a:pt x="3" y="5"/>
                      <a:pt x="4" y="3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7" name="Freeform 579"/>
              <p:cNvSpPr>
                <a:spLocks/>
              </p:cNvSpPr>
              <p:nvPr/>
            </p:nvSpPr>
            <p:spPr bwMode="auto">
              <a:xfrm>
                <a:off x="1008" y="2043"/>
                <a:ext cx="6" cy="10"/>
              </a:xfrm>
              <a:custGeom>
                <a:avLst/>
                <a:gdLst>
                  <a:gd name="T0" fmla="*/ 1 w 5"/>
                  <a:gd name="T1" fmla="*/ 3 h 8"/>
                  <a:gd name="T2" fmla="*/ 4 w 5"/>
                  <a:gd name="T3" fmla="*/ 0 h 8"/>
                  <a:gd name="T4" fmla="*/ 3 w 5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1" y="3"/>
                    </a:moveTo>
                    <a:cubicBezTo>
                      <a:pt x="0" y="8"/>
                      <a:pt x="5" y="3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8" name="Freeform 580"/>
              <p:cNvSpPr>
                <a:spLocks/>
              </p:cNvSpPr>
              <p:nvPr/>
            </p:nvSpPr>
            <p:spPr bwMode="auto">
              <a:xfrm>
                <a:off x="1002" y="2052"/>
                <a:ext cx="15" cy="14"/>
              </a:xfrm>
              <a:custGeom>
                <a:avLst/>
                <a:gdLst>
                  <a:gd name="T0" fmla="*/ 11 w 11"/>
                  <a:gd name="T1" fmla="*/ 0 h 11"/>
                  <a:gd name="T2" fmla="*/ 3 w 11"/>
                  <a:gd name="T3" fmla="*/ 9 h 11"/>
                  <a:gd name="T4" fmla="*/ 9 w 11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11" y="2"/>
                      <a:pt x="7" y="11"/>
                      <a:pt x="3" y="9"/>
                    </a:cubicBezTo>
                    <a:cubicBezTo>
                      <a:pt x="0" y="6"/>
                      <a:pt x="8" y="2"/>
                      <a:pt x="9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9" name="Freeform 581"/>
              <p:cNvSpPr>
                <a:spLocks/>
              </p:cNvSpPr>
              <p:nvPr/>
            </p:nvSpPr>
            <p:spPr bwMode="auto">
              <a:xfrm>
                <a:off x="1027" y="1983"/>
                <a:ext cx="14" cy="16"/>
              </a:xfrm>
              <a:custGeom>
                <a:avLst/>
                <a:gdLst>
                  <a:gd name="T0" fmla="*/ 11 w 11"/>
                  <a:gd name="T1" fmla="*/ 0 h 12"/>
                  <a:gd name="T2" fmla="*/ 6 w 11"/>
                  <a:gd name="T3" fmla="*/ 11 h 12"/>
                  <a:gd name="T4" fmla="*/ 0 w 11"/>
                  <a:gd name="T5" fmla="*/ 8 h 12"/>
                  <a:gd name="T6" fmla="*/ 10 w 11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11" y="2"/>
                      <a:pt x="8" y="9"/>
                      <a:pt x="6" y="11"/>
                    </a:cubicBezTo>
                    <a:cubicBezTo>
                      <a:pt x="4" y="12"/>
                      <a:pt x="0" y="11"/>
                      <a:pt x="0" y="8"/>
                    </a:cubicBezTo>
                    <a:cubicBezTo>
                      <a:pt x="3" y="8"/>
                      <a:pt x="9" y="4"/>
                      <a:pt x="1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0" name="Freeform 582"/>
              <p:cNvSpPr>
                <a:spLocks/>
              </p:cNvSpPr>
              <p:nvPr/>
            </p:nvSpPr>
            <p:spPr bwMode="auto">
              <a:xfrm>
                <a:off x="1065" y="1929"/>
                <a:ext cx="9" cy="16"/>
              </a:xfrm>
              <a:custGeom>
                <a:avLst/>
                <a:gdLst>
                  <a:gd name="T0" fmla="*/ 6 w 7"/>
                  <a:gd name="T1" fmla="*/ 0 h 12"/>
                  <a:gd name="T2" fmla="*/ 3 w 7"/>
                  <a:gd name="T3" fmla="*/ 11 h 12"/>
                  <a:gd name="T4" fmla="*/ 5 w 7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6" y="2"/>
                      <a:pt x="7" y="12"/>
                      <a:pt x="3" y="11"/>
                    </a:cubicBezTo>
                    <a:cubicBezTo>
                      <a:pt x="0" y="10"/>
                      <a:pt x="5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1" name="Freeform 583"/>
              <p:cNvSpPr>
                <a:spLocks/>
              </p:cNvSpPr>
              <p:nvPr/>
            </p:nvSpPr>
            <p:spPr bwMode="auto">
              <a:xfrm>
                <a:off x="1053" y="1916"/>
                <a:ext cx="36" cy="85"/>
              </a:xfrm>
              <a:custGeom>
                <a:avLst/>
                <a:gdLst>
                  <a:gd name="T0" fmla="*/ 23 w 28"/>
                  <a:gd name="T1" fmla="*/ 0 h 66"/>
                  <a:gd name="T2" fmla="*/ 25 w 28"/>
                  <a:gd name="T3" fmla="*/ 38 h 66"/>
                  <a:gd name="T4" fmla="*/ 14 w 28"/>
                  <a:gd name="T5" fmla="*/ 50 h 66"/>
                  <a:gd name="T6" fmla="*/ 0 w 28"/>
                  <a:gd name="T7" fmla="*/ 66 h 66"/>
                  <a:gd name="T8" fmla="*/ 15 w 28"/>
                  <a:gd name="T9" fmla="*/ 45 h 66"/>
                  <a:gd name="T10" fmla="*/ 22 w 28"/>
                  <a:gd name="T11" fmla="*/ 33 h 66"/>
                  <a:gd name="T12" fmla="*/ 23 w 28"/>
                  <a:gd name="T13" fmla="*/ 16 h 66"/>
                  <a:gd name="T14" fmla="*/ 22 w 28"/>
                  <a:gd name="T15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6">
                    <a:moveTo>
                      <a:pt x="23" y="0"/>
                    </a:moveTo>
                    <a:cubicBezTo>
                      <a:pt x="26" y="11"/>
                      <a:pt x="28" y="26"/>
                      <a:pt x="25" y="38"/>
                    </a:cubicBezTo>
                    <a:cubicBezTo>
                      <a:pt x="24" y="43"/>
                      <a:pt x="19" y="47"/>
                      <a:pt x="14" y="50"/>
                    </a:cubicBezTo>
                    <a:cubicBezTo>
                      <a:pt x="9" y="55"/>
                      <a:pt x="5" y="62"/>
                      <a:pt x="0" y="66"/>
                    </a:cubicBezTo>
                    <a:cubicBezTo>
                      <a:pt x="4" y="59"/>
                      <a:pt x="10" y="52"/>
                      <a:pt x="15" y="45"/>
                    </a:cubicBezTo>
                    <a:cubicBezTo>
                      <a:pt x="18" y="41"/>
                      <a:pt x="21" y="38"/>
                      <a:pt x="22" y="33"/>
                    </a:cubicBezTo>
                    <a:cubicBezTo>
                      <a:pt x="23" y="27"/>
                      <a:pt x="22" y="22"/>
                      <a:pt x="23" y="16"/>
                    </a:cubicBezTo>
                    <a:cubicBezTo>
                      <a:pt x="23" y="11"/>
                      <a:pt x="23" y="6"/>
                      <a:pt x="2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2" name="Freeform 584"/>
              <p:cNvSpPr>
                <a:spLocks/>
              </p:cNvSpPr>
              <p:nvPr/>
            </p:nvSpPr>
            <p:spPr bwMode="auto">
              <a:xfrm>
                <a:off x="1061" y="1917"/>
                <a:ext cx="6" cy="12"/>
              </a:xfrm>
              <a:custGeom>
                <a:avLst/>
                <a:gdLst>
                  <a:gd name="T0" fmla="*/ 4 w 5"/>
                  <a:gd name="T1" fmla="*/ 0 h 9"/>
                  <a:gd name="T2" fmla="*/ 0 w 5"/>
                  <a:gd name="T3" fmla="*/ 9 h 9"/>
                  <a:gd name="T4" fmla="*/ 5 w 5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cubicBezTo>
                      <a:pt x="1" y="1"/>
                      <a:pt x="0" y="6"/>
                      <a:pt x="0" y="9"/>
                    </a:cubicBezTo>
                    <a:cubicBezTo>
                      <a:pt x="4" y="9"/>
                      <a:pt x="4" y="5"/>
                      <a:pt x="5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3" name="Freeform 585"/>
              <p:cNvSpPr>
                <a:spLocks/>
              </p:cNvSpPr>
              <p:nvPr/>
            </p:nvSpPr>
            <p:spPr bwMode="auto">
              <a:xfrm>
                <a:off x="1032" y="1973"/>
                <a:ext cx="7" cy="10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8 h 8"/>
                  <a:gd name="T4" fmla="*/ 5 w 5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2" y="2"/>
                      <a:pt x="0" y="5"/>
                      <a:pt x="0" y="8"/>
                    </a:cubicBezTo>
                    <a:cubicBezTo>
                      <a:pt x="3" y="8"/>
                      <a:pt x="4" y="3"/>
                      <a:pt x="5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4" name="Freeform 586"/>
              <p:cNvSpPr>
                <a:spLocks/>
              </p:cNvSpPr>
              <p:nvPr/>
            </p:nvSpPr>
            <p:spPr bwMode="auto">
              <a:xfrm>
                <a:off x="1009" y="2042"/>
                <a:ext cx="5" cy="9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7 h 7"/>
                  <a:gd name="T4" fmla="*/ 4 w 4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1" y="1"/>
                      <a:pt x="0" y="5"/>
                      <a:pt x="0" y="7"/>
                    </a:cubicBezTo>
                    <a:cubicBezTo>
                      <a:pt x="2" y="6"/>
                      <a:pt x="3" y="3"/>
                      <a:pt x="4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5" name="Freeform 587"/>
              <p:cNvSpPr>
                <a:spLocks/>
              </p:cNvSpPr>
              <p:nvPr/>
            </p:nvSpPr>
            <p:spPr bwMode="auto">
              <a:xfrm>
                <a:off x="1032" y="2027"/>
                <a:ext cx="28" cy="52"/>
              </a:xfrm>
              <a:custGeom>
                <a:avLst/>
                <a:gdLst>
                  <a:gd name="T0" fmla="*/ 14 w 21"/>
                  <a:gd name="T1" fmla="*/ 0 h 40"/>
                  <a:gd name="T2" fmla="*/ 16 w 21"/>
                  <a:gd name="T3" fmla="*/ 5 h 40"/>
                  <a:gd name="T4" fmla="*/ 20 w 21"/>
                  <a:gd name="T5" fmla="*/ 9 h 40"/>
                  <a:gd name="T6" fmla="*/ 14 w 21"/>
                  <a:gd name="T7" fmla="*/ 21 h 40"/>
                  <a:gd name="T8" fmla="*/ 7 w 21"/>
                  <a:gd name="T9" fmla="*/ 30 h 40"/>
                  <a:gd name="T10" fmla="*/ 0 w 21"/>
                  <a:gd name="T11" fmla="*/ 40 h 40"/>
                  <a:gd name="T12" fmla="*/ 13 w 21"/>
                  <a:gd name="T13" fmla="*/ 16 h 40"/>
                  <a:gd name="T14" fmla="*/ 13 w 21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0">
                    <a:moveTo>
                      <a:pt x="14" y="0"/>
                    </a:moveTo>
                    <a:cubicBezTo>
                      <a:pt x="15" y="1"/>
                      <a:pt x="15" y="4"/>
                      <a:pt x="16" y="5"/>
                    </a:cubicBezTo>
                    <a:cubicBezTo>
                      <a:pt x="17" y="6"/>
                      <a:pt x="20" y="8"/>
                      <a:pt x="20" y="9"/>
                    </a:cubicBezTo>
                    <a:cubicBezTo>
                      <a:pt x="21" y="12"/>
                      <a:pt x="16" y="18"/>
                      <a:pt x="14" y="21"/>
                    </a:cubicBezTo>
                    <a:cubicBezTo>
                      <a:pt x="12" y="25"/>
                      <a:pt x="10" y="27"/>
                      <a:pt x="7" y="30"/>
                    </a:cubicBezTo>
                    <a:cubicBezTo>
                      <a:pt x="4" y="33"/>
                      <a:pt x="3" y="37"/>
                      <a:pt x="0" y="40"/>
                    </a:cubicBezTo>
                    <a:cubicBezTo>
                      <a:pt x="1" y="31"/>
                      <a:pt x="11" y="25"/>
                      <a:pt x="13" y="16"/>
                    </a:cubicBezTo>
                    <a:cubicBezTo>
                      <a:pt x="14" y="11"/>
                      <a:pt x="11" y="4"/>
                      <a:pt x="13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6" name="Freeform 588"/>
              <p:cNvSpPr>
                <a:spLocks/>
              </p:cNvSpPr>
              <p:nvPr/>
            </p:nvSpPr>
            <p:spPr bwMode="auto">
              <a:xfrm>
                <a:off x="1237" y="608"/>
                <a:ext cx="12" cy="13"/>
              </a:xfrm>
              <a:custGeom>
                <a:avLst/>
                <a:gdLst>
                  <a:gd name="T0" fmla="*/ 5 w 9"/>
                  <a:gd name="T1" fmla="*/ 0 h 10"/>
                  <a:gd name="T2" fmla="*/ 9 w 9"/>
                  <a:gd name="T3" fmla="*/ 4 h 10"/>
                  <a:gd name="T4" fmla="*/ 4 w 9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cubicBezTo>
                      <a:pt x="0" y="2"/>
                      <a:pt x="7" y="10"/>
                      <a:pt x="9" y="4"/>
                    </a:cubicBezTo>
                    <a:cubicBezTo>
                      <a:pt x="8" y="3"/>
                      <a:pt x="4" y="4"/>
                      <a:pt x="4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7" name="Freeform 589"/>
              <p:cNvSpPr>
                <a:spLocks/>
              </p:cNvSpPr>
              <p:nvPr/>
            </p:nvSpPr>
            <p:spPr bwMode="auto">
              <a:xfrm>
                <a:off x="1021" y="912"/>
                <a:ext cx="20" cy="12"/>
              </a:xfrm>
              <a:custGeom>
                <a:avLst/>
                <a:gdLst>
                  <a:gd name="T0" fmla="*/ 1 w 16"/>
                  <a:gd name="T1" fmla="*/ 5 h 9"/>
                  <a:gd name="T2" fmla="*/ 0 w 16"/>
                  <a:gd name="T3" fmla="*/ 4 h 9"/>
                  <a:gd name="T4" fmla="*/ 1 w 16"/>
                  <a:gd name="T5" fmla="*/ 8 h 9"/>
                  <a:gd name="T6" fmla="*/ 6 w 16"/>
                  <a:gd name="T7" fmla="*/ 5 h 9"/>
                  <a:gd name="T8" fmla="*/ 16 w 16"/>
                  <a:gd name="T9" fmla="*/ 0 h 9"/>
                  <a:gd name="T10" fmla="*/ 1 w 16"/>
                  <a:gd name="T11" fmla="*/ 6 h 9"/>
                  <a:gd name="T12" fmla="*/ 1 w 1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9">
                    <a:moveTo>
                      <a:pt x="1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2" y="9"/>
                      <a:pt x="5" y="6"/>
                      <a:pt x="6" y="5"/>
                    </a:cubicBezTo>
                    <a:cubicBezTo>
                      <a:pt x="9" y="4"/>
                      <a:pt x="12" y="0"/>
                      <a:pt x="16" y="0"/>
                    </a:cubicBezTo>
                    <a:cubicBezTo>
                      <a:pt x="11" y="1"/>
                      <a:pt x="6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8" name="Freeform 590"/>
              <p:cNvSpPr>
                <a:spLocks/>
              </p:cNvSpPr>
              <p:nvPr/>
            </p:nvSpPr>
            <p:spPr bwMode="auto">
              <a:xfrm>
                <a:off x="1040" y="844"/>
                <a:ext cx="12" cy="5"/>
              </a:xfrm>
              <a:custGeom>
                <a:avLst/>
                <a:gdLst>
                  <a:gd name="T0" fmla="*/ 0 w 9"/>
                  <a:gd name="T1" fmla="*/ 0 h 4"/>
                  <a:gd name="T2" fmla="*/ 5 w 9"/>
                  <a:gd name="T3" fmla="*/ 3 h 4"/>
                  <a:gd name="T4" fmla="*/ 8 w 9"/>
                  <a:gd name="T5" fmla="*/ 0 h 4"/>
                  <a:gd name="T6" fmla="*/ 1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1" y="1"/>
                      <a:pt x="2" y="4"/>
                      <a:pt x="5" y="3"/>
                    </a:cubicBezTo>
                    <a:cubicBezTo>
                      <a:pt x="6" y="3"/>
                      <a:pt x="9" y="2"/>
                      <a:pt x="8" y="0"/>
                    </a:cubicBezTo>
                    <a:cubicBezTo>
                      <a:pt x="7" y="1"/>
                      <a:pt x="2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9" name="Freeform 591"/>
              <p:cNvSpPr>
                <a:spLocks/>
              </p:cNvSpPr>
              <p:nvPr/>
            </p:nvSpPr>
            <p:spPr bwMode="auto">
              <a:xfrm>
                <a:off x="1057" y="877"/>
                <a:ext cx="14" cy="9"/>
              </a:xfrm>
              <a:custGeom>
                <a:avLst/>
                <a:gdLst>
                  <a:gd name="T0" fmla="*/ 0 w 11"/>
                  <a:gd name="T1" fmla="*/ 0 h 7"/>
                  <a:gd name="T2" fmla="*/ 11 w 11"/>
                  <a:gd name="T3" fmla="*/ 5 h 7"/>
                  <a:gd name="T4" fmla="*/ 7 w 11"/>
                  <a:gd name="T5" fmla="*/ 7 h 7"/>
                  <a:gd name="T6" fmla="*/ 1 w 11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cubicBezTo>
                      <a:pt x="4" y="3"/>
                      <a:pt x="6" y="5"/>
                      <a:pt x="11" y="5"/>
                    </a:cubicBezTo>
                    <a:cubicBezTo>
                      <a:pt x="10" y="5"/>
                      <a:pt x="9" y="6"/>
                      <a:pt x="7" y="7"/>
                    </a:cubicBezTo>
                    <a:cubicBezTo>
                      <a:pt x="5" y="7"/>
                      <a:pt x="2" y="5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0" name="Freeform 592"/>
              <p:cNvSpPr>
                <a:spLocks/>
              </p:cNvSpPr>
              <p:nvPr/>
            </p:nvSpPr>
            <p:spPr bwMode="auto">
              <a:xfrm>
                <a:off x="1047" y="1028"/>
                <a:ext cx="9" cy="11"/>
              </a:xfrm>
              <a:custGeom>
                <a:avLst/>
                <a:gdLst>
                  <a:gd name="T0" fmla="*/ 4 w 7"/>
                  <a:gd name="T1" fmla="*/ 1 h 9"/>
                  <a:gd name="T2" fmla="*/ 4 w 7"/>
                  <a:gd name="T3" fmla="*/ 9 h 9"/>
                  <a:gd name="T4" fmla="*/ 5 w 7"/>
                  <a:gd name="T5" fmla="*/ 6 h 9"/>
                  <a:gd name="T6" fmla="*/ 4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4" y="1"/>
                    </a:moveTo>
                    <a:cubicBezTo>
                      <a:pt x="2" y="0"/>
                      <a:pt x="0" y="9"/>
                      <a:pt x="4" y="9"/>
                    </a:cubicBezTo>
                    <a:cubicBezTo>
                      <a:pt x="7" y="9"/>
                      <a:pt x="5" y="7"/>
                      <a:pt x="5" y="6"/>
                    </a:cubicBezTo>
                    <a:cubicBezTo>
                      <a:pt x="4" y="3"/>
                      <a:pt x="4" y="2"/>
                      <a:pt x="4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1" name="Freeform 593"/>
              <p:cNvSpPr>
                <a:spLocks/>
              </p:cNvSpPr>
              <p:nvPr/>
            </p:nvSpPr>
            <p:spPr bwMode="auto">
              <a:xfrm>
                <a:off x="1031" y="1086"/>
                <a:ext cx="16" cy="19"/>
              </a:xfrm>
              <a:custGeom>
                <a:avLst/>
                <a:gdLst>
                  <a:gd name="T0" fmla="*/ 0 w 12"/>
                  <a:gd name="T1" fmla="*/ 4 h 15"/>
                  <a:gd name="T2" fmla="*/ 6 w 12"/>
                  <a:gd name="T3" fmla="*/ 11 h 15"/>
                  <a:gd name="T4" fmla="*/ 10 w 12"/>
                  <a:gd name="T5" fmla="*/ 4 h 15"/>
                  <a:gd name="T6" fmla="*/ 12 w 12"/>
                  <a:gd name="T7" fmla="*/ 0 h 15"/>
                  <a:gd name="T8" fmla="*/ 6 w 12"/>
                  <a:gd name="T9" fmla="*/ 7 h 15"/>
                  <a:gd name="T10" fmla="*/ 1 w 12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0" y="4"/>
                    </a:moveTo>
                    <a:cubicBezTo>
                      <a:pt x="0" y="7"/>
                      <a:pt x="1" y="15"/>
                      <a:pt x="6" y="11"/>
                    </a:cubicBezTo>
                    <a:cubicBezTo>
                      <a:pt x="8" y="9"/>
                      <a:pt x="8" y="6"/>
                      <a:pt x="10" y="4"/>
                    </a:cubicBezTo>
                    <a:cubicBezTo>
                      <a:pt x="10" y="3"/>
                      <a:pt x="11" y="1"/>
                      <a:pt x="12" y="0"/>
                    </a:cubicBezTo>
                    <a:cubicBezTo>
                      <a:pt x="9" y="2"/>
                      <a:pt x="8" y="5"/>
                      <a:pt x="6" y="7"/>
                    </a:cubicBezTo>
                    <a:cubicBezTo>
                      <a:pt x="3" y="10"/>
                      <a:pt x="3" y="8"/>
                      <a:pt x="1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2" name="Freeform 594"/>
              <p:cNvSpPr>
                <a:spLocks/>
              </p:cNvSpPr>
              <p:nvPr/>
            </p:nvSpPr>
            <p:spPr bwMode="auto">
              <a:xfrm>
                <a:off x="1056" y="1105"/>
                <a:ext cx="7" cy="8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6 h 6"/>
                  <a:gd name="T4" fmla="*/ 1 w 6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2"/>
                      <a:pt x="1" y="6"/>
                      <a:pt x="3" y="6"/>
                    </a:cubicBezTo>
                    <a:cubicBezTo>
                      <a:pt x="6" y="6"/>
                      <a:pt x="3" y="3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3" name="Freeform 595"/>
              <p:cNvSpPr>
                <a:spLocks/>
              </p:cNvSpPr>
              <p:nvPr/>
            </p:nvSpPr>
            <p:spPr bwMode="auto">
              <a:xfrm>
                <a:off x="1096" y="1195"/>
                <a:ext cx="12" cy="7"/>
              </a:xfrm>
              <a:custGeom>
                <a:avLst/>
                <a:gdLst>
                  <a:gd name="T0" fmla="*/ 0 w 9"/>
                  <a:gd name="T1" fmla="*/ 6 h 6"/>
                  <a:gd name="T2" fmla="*/ 5 w 9"/>
                  <a:gd name="T3" fmla="*/ 3 h 6"/>
                  <a:gd name="T4" fmla="*/ 9 w 9"/>
                  <a:gd name="T5" fmla="*/ 5 h 6"/>
                  <a:gd name="T6" fmla="*/ 7 w 9"/>
                  <a:gd name="T7" fmla="*/ 1 h 6"/>
                  <a:gd name="T8" fmla="*/ 1 w 9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cubicBezTo>
                      <a:pt x="1" y="5"/>
                      <a:pt x="4" y="3"/>
                      <a:pt x="5" y="3"/>
                    </a:cubicBezTo>
                    <a:cubicBezTo>
                      <a:pt x="7" y="3"/>
                      <a:pt x="8" y="5"/>
                      <a:pt x="9" y="5"/>
                    </a:cubicBezTo>
                    <a:cubicBezTo>
                      <a:pt x="9" y="4"/>
                      <a:pt x="8" y="1"/>
                      <a:pt x="7" y="1"/>
                    </a:cubicBezTo>
                    <a:cubicBezTo>
                      <a:pt x="5" y="0"/>
                      <a:pt x="2" y="3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4" name="Freeform 596"/>
              <p:cNvSpPr>
                <a:spLocks/>
              </p:cNvSpPr>
              <p:nvPr/>
            </p:nvSpPr>
            <p:spPr bwMode="auto">
              <a:xfrm>
                <a:off x="1085" y="1125"/>
                <a:ext cx="11" cy="7"/>
              </a:xfrm>
              <a:custGeom>
                <a:avLst/>
                <a:gdLst>
                  <a:gd name="T0" fmla="*/ 0 w 8"/>
                  <a:gd name="T1" fmla="*/ 5 h 6"/>
                  <a:gd name="T2" fmla="*/ 5 w 8"/>
                  <a:gd name="T3" fmla="*/ 3 h 6"/>
                  <a:gd name="T4" fmla="*/ 8 w 8"/>
                  <a:gd name="T5" fmla="*/ 6 h 6"/>
                  <a:gd name="T6" fmla="*/ 3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2" y="5"/>
                      <a:pt x="3" y="3"/>
                      <a:pt x="5" y="3"/>
                    </a:cubicBezTo>
                    <a:cubicBezTo>
                      <a:pt x="7" y="4"/>
                      <a:pt x="7" y="5"/>
                      <a:pt x="8" y="6"/>
                    </a:cubicBezTo>
                    <a:cubicBezTo>
                      <a:pt x="8" y="4"/>
                      <a:pt x="5" y="0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5" name="Freeform 597"/>
              <p:cNvSpPr>
                <a:spLocks/>
              </p:cNvSpPr>
              <p:nvPr/>
            </p:nvSpPr>
            <p:spPr bwMode="auto">
              <a:xfrm>
                <a:off x="1117" y="1259"/>
                <a:ext cx="13" cy="9"/>
              </a:xfrm>
              <a:custGeom>
                <a:avLst/>
                <a:gdLst>
                  <a:gd name="T0" fmla="*/ 0 w 10"/>
                  <a:gd name="T1" fmla="*/ 6 h 7"/>
                  <a:gd name="T2" fmla="*/ 1 w 10"/>
                  <a:gd name="T3" fmla="*/ 6 h 7"/>
                  <a:gd name="T4" fmla="*/ 5 w 10"/>
                  <a:gd name="T5" fmla="*/ 4 h 7"/>
                  <a:gd name="T6" fmla="*/ 10 w 10"/>
                  <a:gd name="T7" fmla="*/ 6 h 7"/>
                  <a:gd name="T8" fmla="*/ 1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6"/>
                    </a:moveTo>
                    <a:cubicBezTo>
                      <a:pt x="1" y="7"/>
                      <a:pt x="0" y="6"/>
                      <a:pt x="1" y="6"/>
                    </a:cubicBezTo>
                    <a:cubicBezTo>
                      <a:pt x="2" y="5"/>
                      <a:pt x="3" y="4"/>
                      <a:pt x="5" y="4"/>
                    </a:cubicBezTo>
                    <a:cubicBezTo>
                      <a:pt x="7" y="3"/>
                      <a:pt x="9" y="4"/>
                      <a:pt x="10" y="6"/>
                    </a:cubicBezTo>
                    <a:cubicBezTo>
                      <a:pt x="9" y="3"/>
                      <a:pt x="3" y="0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6" name="Freeform 598"/>
              <p:cNvSpPr>
                <a:spLocks/>
              </p:cNvSpPr>
              <p:nvPr/>
            </p:nvSpPr>
            <p:spPr bwMode="auto">
              <a:xfrm>
                <a:off x="1140" y="1322"/>
                <a:ext cx="12" cy="10"/>
              </a:xfrm>
              <a:custGeom>
                <a:avLst/>
                <a:gdLst>
                  <a:gd name="T0" fmla="*/ 0 w 9"/>
                  <a:gd name="T1" fmla="*/ 6 h 8"/>
                  <a:gd name="T2" fmla="*/ 5 w 9"/>
                  <a:gd name="T3" fmla="*/ 4 h 8"/>
                  <a:gd name="T4" fmla="*/ 9 w 9"/>
                  <a:gd name="T5" fmla="*/ 8 h 8"/>
                  <a:gd name="T6" fmla="*/ 1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cubicBezTo>
                      <a:pt x="0" y="5"/>
                      <a:pt x="3" y="4"/>
                      <a:pt x="5" y="4"/>
                    </a:cubicBezTo>
                    <a:cubicBezTo>
                      <a:pt x="7" y="4"/>
                      <a:pt x="8" y="6"/>
                      <a:pt x="9" y="8"/>
                    </a:cubicBezTo>
                    <a:cubicBezTo>
                      <a:pt x="7" y="5"/>
                      <a:pt x="5" y="0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7" name="Freeform 599"/>
              <p:cNvSpPr>
                <a:spLocks/>
              </p:cNvSpPr>
              <p:nvPr/>
            </p:nvSpPr>
            <p:spPr bwMode="auto">
              <a:xfrm>
                <a:off x="1159" y="1403"/>
                <a:ext cx="12" cy="8"/>
              </a:xfrm>
              <a:custGeom>
                <a:avLst/>
                <a:gdLst>
                  <a:gd name="T0" fmla="*/ 0 w 9"/>
                  <a:gd name="T1" fmla="*/ 5 h 6"/>
                  <a:gd name="T2" fmla="*/ 0 w 9"/>
                  <a:gd name="T3" fmla="*/ 5 h 6"/>
                  <a:gd name="T4" fmla="*/ 3 w 9"/>
                  <a:gd name="T5" fmla="*/ 2 h 6"/>
                  <a:gd name="T6" fmla="*/ 9 w 9"/>
                  <a:gd name="T7" fmla="*/ 4 h 6"/>
                  <a:gd name="T8" fmla="*/ 1 w 9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2"/>
                    </a:cubicBezTo>
                    <a:cubicBezTo>
                      <a:pt x="6" y="1"/>
                      <a:pt x="7" y="4"/>
                      <a:pt x="9" y="4"/>
                    </a:cubicBezTo>
                    <a:cubicBezTo>
                      <a:pt x="7" y="2"/>
                      <a:pt x="3" y="0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8" name="Freeform 600"/>
              <p:cNvSpPr>
                <a:spLocks/>
              </p:cNvSpPr>
              <p:nvPr/>
            </p:nvSpPr>
            <p:spPr bwMode="auto">
              <a:xfrm>
                <a:off x="1105" y="1425"/>
                <a:ext cx="25" cy="22"/>
              </a:xfrm>
              <a:custGeom>
                <a:avLst/>
                <a:gdLst>
                  <a:gd name="T0" fmla="*/ 0 w 19"/>
                  <a:gd name="T1" fmla="*/ 8 h 17"/>
                  <a:gd name="T2" fmla="*/ 8 w 19"/>
                  <a:gd name="T3" fmla="*/ 12 h 17"/>
                  <a:gd name="T4" fmla="*/ 12 w 19"/>
                  <a:gd name="T5" fmla="*/ 6 h 17"/>
                  <a:gd name="T6" fmla="*/ 19 w 19"/>
                  <a:gd name="T7" fmla="*/ 1 h 17"/>
                  <a:gd name="T8" fmla="*/ 10 w 19"/>
                  <a:gd name="T9" fmla="*/ 7 h 17"/>
                  <a:gd name="T10" fmla="*/ 5 w 19"/>
                  <a:gd name="T11" fmla="*/ 11 h 17"/>
                  <a:gd name="T12" fmla="*/ 2 w 19"/>
                  <a:gd name="T1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0" y="8"/>
                    </a:moveTo>
                    <a:cubicBezTo>
                      <a:pt x="2" y="9"/>
                      <a:pt x="4" y="17"/>
                      <a:pt x="8" y="12"/>
                    </a:cubicBezTo>
                    <a:cubicBezTo>
                      <a:pt x="9" y="10"/>
                      <a:pt x="10" y="8"/>
                      <a:pt x="12" y="6"/>
                    </a:cubicBezTo>
                    <a:cubicBezTo>
                      <a:pt x="14" y="3"/>
                      <a:pt x="16" y="2"/>
                      <a:pt x="19" y="1"/>
                    </a:cubicBezTo>
                    <a:cubicBezTo>
                      <a:pt x="16" y="0"/>
                      <a:pt x="12" y="5"/>
                      <a:pt x="10" y="7"/>
                    </a:cubicBezTo>
                    <a:cubicBezTo>
                      <a:pt x="8" y="8"/>
                      <a:pt x="7" y="10"/>
                      <a:pt x="5" y="11"/>
                    </a:cubicBezTo>
                    <a:cubicBezTo>
                      <a:pt x="3" y="12"/>
                      <a:pt x="1" y="12"/>
                      <a:pt x="2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9" name="Freeform 601"/>
              <p:cNvSpPr>
                <a:spLocks/>
              </p:cNvSpPr>
              <p:nvPr/>
            </p:nvSpPr>
            <p:spPr bwMode="auto">
              <a:xfrm>
                <a:off x="1133" y="1389"/>
                <a:ext cx="13" cy="8"/>
              </a:xfrm>
              <a:custGeom>
                <a:avLst/>
                <a:gdLst>
                  <a:gd name="T0" fmla="*/ 0 w 10"/>
                  <a:gd name="T1" fmla="*/ 2 h 6"/>
                  <a:gd name="T2" fmla="*/ 10 w 10"/>
                  <a:gd name="T3" fmla="*/ 0 h 6"/>
                  <a:gd name="T4" fmla="*/ 1 w 10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cubicBezTo>
                      <a:pt x="4" y="3"/>
                      <a:pt x="6" y="2"/>
                      <a:pt x="10" y="0"/>
                    </a:cubicBezTo>
                    <a:cubicBezTo>
                      <a:pt x="9" y="3"/>
                      <a:pt x="3" y="6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0" name="Freeform 602"/>
              <p:cNvSpPr>
                <a:spLocks/>
              </p:cNvSpPr>
              <p:nvPr/>
            </p:nvSpPr>
            <p:spPr bwMode="auto">
              <a:xfrm>
                <a:off x="1183" y="1530"/>
                <a:ext cx="10" cy="14"/>
              </a:xfrm>
              <a:custGeom>
                <a:avLst/>
                <a:gdLst>
                  <a:gd name="T0" fmla="*/ 8 w 8"/>
                  <a:gd name="T1" fmla="*/ 2 h 11"/>
                  <a:gd name="T2" fmla="*/ 2 w 8"/>
                  <a:gd name="T3" fmla="*/ 11 h 11"/>
                  <a:gd name="T4" fmla="*/ 5 w 8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8" y="2"/>
                    </a:moveTo>
                    <a:cubicBezTo>
                      <a:pt x="5" y="0"/>
                      <a:pt x="2" y="9"/>
                      <a:pt x="2" y="11"/>
                    </a:cubicBezTo>
                    <a:cubicBezTo>
                      <a:pt x="0" y="8"/>
                      <a:pt x="2" y="2"/>
                      <a:pt x="5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1" name="Freeform 603"/>
              <p:cNvSpPr>
                <a:spLocks/>
              </p:cNvSpPr>
              <p:nvPr/>
            </p:nvSpPr>
            <p:spPr bwMode="auto">
              <a:xfrm>
                <a:off x="1128" y="1546"/>
                <a:ext cx="28" cy="14"/>
              </a:xfrm>
              <a:custGeom>
                <a:avLst/>
                <a:gdLst>
                  <a:gd name="T0" fmla="*/ 0 w 21"/>
                  <a:gd name="T1" fmla="*/ 3 h 11"/>
                  <a:gd name="T2" fmla="*/ 3 w 21"/>
                  <a:gd name="T3" fmla="*/ 9 h 11"/>
                  <a:gd name="T4" fmla="*/ 9 w 21"/>
                  <a:gd name="T5" fmla="*/ 7 h 11"/>
                  <a:gd name="T6" fmla="*/ 21 w 21"/>
                  <a:gd name="T7" fmla="*/ 0 h 11"/>
                  <a:gd name="T8" fmla="*/ 10 w 21"/>
                  <a:gd name="T9" fmla="*/ 5 h 11"/>
                  <a:gd name="T10" fmla="*/ 1 w 21"/>
                  <a:gd name="T11" fmla="*/ 5 h 11"/>
                  <a:gd name="T12" fmla="*/ 1 w 21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0" y="3"/>
                    </a:moveTo>
                    <a:cubicBezTo>
                      <a:pt x="1" y="5"/>
                      <a:pt x="2" y="8"/>
                      <a:pt x="3" y="9"/>
                    </a:cubicBezTo>
                    <a:cubicBezTo>
                      <a:pt x="6" y="11"/>
                      <a:pt x="8" y="9"/>
                      <a:pt x="9" y="7"/>
                    </a:cubicBezTo>
                    <a:cubicBezTo>
                      <a:pt x="13" y="3"/>
                      <a:pt x="17" y="2"/>
                      <a:pt x="21" y="0"/>
                    </a:cubicBezTo>
                    <a:cubicBezTo>
                      <a:pt x="17" y="1"/>
                      <a:pt x="14" y="3"/>
                      <a:pt x="10" y="5"/>
                    </a:cubicBezTo>
                    <a:cubicBezTo>
                      <a:pt x="8" y="6"/>
                      <a:pt x="3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2" name="Freeform 604"/>
              <p:cNvSpPr>
                <a:spLocks/>
              </p:cNvSpPr>
              <p:nvPr/>
            </p:nvSpPr>
            <p:spPr bwMode="auto">
              <a:xfrm>
                <a:off x="1135" y="1617"/>
                <a:ext cx="27" cy="13"/>
              </a:xfrm>
              <a:custGeom>
                <a:avLst/>
                <a:gdLst>
                  <a:gd name="T0" fmla="*/ 0 w 21"/>
                  <a:gd name="T1" fmla="*/ 2 h 10"/>
                  <a:gd name="T2" fmla="*/ 2 w 21"/>
                  <a:gd name="T3" fmla="*/ 7 h 10"/>
                  <a:gd name="T4" fmla="*/ 10 w 21"/>
                  <a:gd name="T5" fmla="*/ 6 h 10"/>
                  <a:gd name="T6" fmla="*/ 17 w 21"/>
                  <a:gd name="T7" fmla="*/ 1 h 10"/>
                  <a:gd name="T8" fmla="*/ 21 w 21"/>
                  <a:gd name="T9" fmla="*/ 0 h 10"/>
                  <a:gd name="T10" fmla="*/ 11 w 21"/>
                  <a:gd name="T11" fmla="*/ 3 h 10"/>
                  <a:gd name="T12" fmla="*/ 5 w 21"/>
                  <a:gd name="T13" fmla="*/ 5 h 10"/>
                  <a:gd name="T14" fmla="*/ 2 w 21"/>
                  <a:gd name="T1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0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5" y="10"/>
                      <a:pt x="8" y="7"/>
                      <a:pt x="10" y="6"/>
                    </a:cubicBezTo>
                    <a:cubicBezTo>
                      <a:pt x="12" y="4"/>
                      <a:pt x="14" y="2"/>
                      <a:pt x="17" y="1"/>
                    </a:cubicBezTo>
                    <a:cubicBezTo>
                      <a:pt x="18" y="1"/>
                      <a:pt x="19" y="0"/>
                      <a:pt x="21" y="0"/>
                    </a:cubicBezTo>
                    <a:cubicBezTo>
                      <a:pt x="18" y="0"/>
                      <a:pt x="14" y="1"/>
                      <a:pt x="11" y="3"/>
                    </a:cubicBezTo>
                    <a:cubicBezTo>
                      <a:pt x="10" y="3"/>
                      <a:pt x="7" y="6"/>
                      <a:pt x="5" y="5"/>
                    </a:cubicBezTo>
                    <a:cubicBezTo>
                      <a:pt x="4" y="5"/>
                      <a:pt x="3" y="3"/>
                      <a:pt x="2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3" name="Freeform 605"/>
              <p:cNvSpPr>
                <a:spLocks/>
              </p:cNvSpPr>
              <p:nvPr/>
            </p:nvSpPr>
            <p:spPr bwMode="auto">
              <a:xfrm>
                <a:off x="1194" y="1591"/>
                <a:ext cx="16" cy="8"/>
              </a:xfrm>
              <a:custGeom>
                <a:avLst/>
                <a:gdLst>
                  <a:gd name="T0" fmla="*/ 0 w 12"/>
                  <a:gd name="T1" fmla="*/ 5 h 6"/>
                  <a:gd name="T2" fmla="*/ 12 w 12"/>
                  <a:gd name="T3" fmla="*/ 6 h 6"/>
                  <a:gd name="T4" fmla="*/ 8 w 12"/>
                  <a:gd name="T5" fmla="*/ 2 h 6"/>
                  <a:gd name="T6" fmla="*/ 0 w 1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5"/>
                    </a:moveTo>
                    <a:cubicBezTo>
                      <a:pt x="4" y="3"/>
                      <a:pt x="10" y="1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6" y="0"/>
                      <a:pt x="1" y="1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4" name="Freeform 606"/>
              <p:cNvSpPr>
                <a:spLocks/>
              </p:cNvSpPr>
              <p:nvPr/>
            </p:nvSpPr>
            <p:spPr bwMode="auto">
              <a:xfrm>
                <a:off x="1192" y="1662"/>
                <a:ext cx="18" cy="8"/>
              </a:xfrm>
              <a:custGeom>
                <a:avLst/>
                <a:gdLst>
                  <a:gd name="T0" fmla="*/ 0 w 14"/>
                  <a:gd name="T1" fmla="*/ 5 h 6"/>
                  <a:gd name="T2" fmla="*/ 14 w 14"/>
                  <a:gd name="T3" fmla="*/ 6 h 6"/>
                  <a:gd name="T4" fmla="*/ 9 w 14"/>
                  <a:gd name="T5" fmla="*/ 1 h 6"/>
                  <a:gd name="T6" fmla="*/ 1 w 1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0" y="5"/>
                    </a:moveTo>
                    <a:cubicBezTo>
                      <a:pt x="3" y="2"/>
                      <a:pt x="13" y="1"/>
                      <a:pt x="14" y="6"/>
                    </a:cubicBezTo>
                    <a:cubicBezTo>
                      <a:pt x="13" y="4"/>
                      <a:pt x="11" y="2"/>
                      <a:pt x="9" y="1"/>
                    </a:cubicBezTo>
                    <a:cubicBezTo>
                      <a:pt x="7" y="0"/>
                      <a:pt x="2" y="1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5" name="Freeform 607"/>
              <p:cNvSpPr>
                <a:spLocks/>
              </p:cNvSpPr>
              <p:nvPr/>
            </p:nvSpPr>
            <p:spPr bwMode="auto">
              <a:xfrm>
                <a:off x="1189" y="1731"/>
                <a:ext cx="11" cy="9"/>
              </a:xfrm>
              <a:custGeom>
                <a:avLst/>
                <a:gdLst>
                  <a:gd name="T0" fmla="*/ 0 w 8"/>
                  <a:gd name="T1" fmla="*/ 3 h 7"/>
                  <a:gd name="T2" fmla="*/ 5 w 8"/>
                  <a:gd name="T3" fmla="*/ 3 h 7"/>
                  <a:gd name="T4" fmla="*/ 8 w 8"/>
                  <a:gd name="T5" fmla="*/ 7 h 7"/>
                  <a:gd name="T6" fmla="*/ 7 w 8"/>
                  <a:gd name="T7" fmla="*/ 3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cubicBezTo>
                      <a:pt x="0" y="2"/>
                      <a:pt x="4" y="2"/>
                      <a:pt x="5" y="3"/>
                    </a:cubicBezTo>
                    <a:cubicBezTo>
                      <a:pt x="7" y="4"/>
                      <a:pt x="7" y="6"/>
                      <a:pt x="8" y="7"/>
                    </a:cubicBezTo>
                    <a:cubicBezTo>
                      <a:pt x="7" y="6"/>
                      <a:pt x="8" y="5"/>
                      <a:pt x="7" y="3"/>
                    </a:cubicBezTo>
                    <a:cubicBezTo>
                      <a:pt x="6" y="0"/>
                      <a:pt x="4" y="0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6" name="Freeform 608"/>
              <p:cNvSpPr>
                <a:spLocks/>
              </p:cNvSpPr>
              <p:nvPr/>
            </p:nvSpPr>
            <p:spPr bwMode="auto">
              <a:xfrm>
                <a:off x="1122" y="1736"/>
                <a:ext cx="19" cy="17"/>
              </a:xfrm>
              <a:custGeom>
                <a:avLst/>
                <a:gdLst>
                  <a:gd name="T0" fmla="*/ 0 w 15"/>
                  <a:gd name="T1" fmla="*/ 1 h 13"/>
                  <a:gd name="T2" fmla="*/ 8 w 15"/>
                  <a:gd name="T3" fmla="*/ 8 h 13"/>
                  <a:gd name="T4" fmla="*/ 15 w 15"/>
                  <a:gd name="T5" fmla="*/ 0 h 13"/>
                  <a:gd name="T6" fmla="*/ 12 w 15"/>
                  <a:gd name="T7" fmla="*/ 2 h 13"/>
                  <a:gd name="T8" fmla="*/ 7 w 15"/>
                  <a:gd name="T9" fmla="*/ 6 h 13"/>
                  <a:gd name="T10" fmla="*/ 2 w 1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1"/>
                    </a:moveTo>
                    <a:cubicBezTo>
                      <a:pt x="3" y="3"/>
                      <a:pt x="4" y="13"/>
                      <a:pt x="8" y="8"/>
                    </a:cubicBezTo>
                    <a:cubicBezTo>
                      <a:pt x="10" y="5"/>
                      <a:pt x="11" y="1"/>
                      <a:pt x="15" y="0"/>
                    </a:cubicBezTo>
                    <a:cubicBezTo>
                      <a:pt x="14" y="1"/>
                      <a:pt x="13" y="1"/>
                      <a:pt x="12" y="2"/>
                    </a:cubicBezTo>
                    <a:cubicBezTo>
                      <a:pt x="9" y="3"/>
                      <a:pt x="9" y="5"/>
                      <a:pt x="7" y="6"/>
                    </a:cubicBezTo>
                    <a:cubicBezTo>
                      <a:pt x="4" y="9"/>
                      <a:pt x="1" y="4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7" name="Freeform 609"/>
              <p:cNvSpPr>
                <a:spLocks/>
              </p:cNvSpPr>
              <p:nvPr/>
            </p:nvSpPr>
            <p:spPr bwMode="auto">
              <a:xfrm>
                <a:off x="1167" y="1790"/>
                <a:ext cx="7" cy="11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8 h 8"/>
                  <a:gd name="T4" fmla="*/ 5 w 5"/>
                  <a:gd name="T5" fmla="*/ 4 h 8"/>
                  <a:gd name="T6" fmla="*/ 1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4" y="1"/>
                      <a:pt x="5" y="5"/>
                      <a:pt x="4" y="8"/>
                    </a:cubicBezTo>
                    <a:cubicBezTo>
                      <a:pt x="4" y="7"/>
                      <a:pt x="5" y="5"/>
                      <a:pt x="5" y="4"/>
                    </a:cubicBezTo>
                    <a:cubicBezTo>
                      <a:pt x="5" y="2"/>
                      <a:pt x="3" y="0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8" name="Freeform 610"/>
              <p:cNvSpPr>
                <a:spLocks/>
              </p:cNvSpPr>
              <p:nvPr/>
            </p:nvSpPr>
            <p:spPr bwMode="auto">
              <a:xfrm>
                <a:off x="1089" y="1831"/>
                <a:ext cx="21" cy="10"/>
              </a:xfrm>
              <a:custGeom>
                <a:avLst/>
                <a:gdLst>
                  <a:gd name="T0" fmla="*/ 2 w 16"/>
                  <a:gd name="T1" fmla="*/ 0 h 8"/>
                  <a:gd name="T2" fmla="*/ 0 w 16"/>
                  <a:gd name="T3" fmla="*/ 5 h 8"/>
                  <a:gd name="T4" fmla="*/ 4 w 16"/>
                  <a:gd name="T5" fmla="*/ 8 h 8"/>
                  <a:gd name="T6" fmla="*/ 12 w 16"/>
                  <a:gd name="T7" fmla="*/ 6 h 8"/>
                  <a:gd name="T8" fmla="*/ 16 w 16"/>
                  <a:gd name="T9" fmla="*/ 7 h 8"/>
                  <a:gd name="T10" fmla="*/ 5 w 16"/>
                  <a:gd name="T11" fmla="*/ 6 h 8"/>
                  <a:gd name="T12" fmla="*/ 2 w 16"/>
                  <a:gd name="T13" fmla="*/ 4 h 8"/>
                  <a:gd name="T14" fmla="*/ 2 w 16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2" y="0"/>
                    </a:moveTo>
                    <a:cubicBezTo>
                      <a:pt x="1" y="1"/>
                      <a:pt x="0" y="4"/>
                      <a:pt x="0" y="5"/>
                    </a:cubicBezTo>
                    <a:cubicBezTo>
                      <a:pt x="0" y="8"/>
                      <a:pt x="2" y="8"/>
                      <a:pt x="4" y="8"/>
                    </a:cubicBezTo>
                    <a:cubicBezTo>
                      <a:pt x="7" y="8"/>
                      <a:pt x="9" y="6"/>
                      <a:pt x="12" y="6"/>
                    </a:cubicBezTo>
                    <a:cubicBezTo>
                      <a:pt x="13" y="6"/>
                      <a:pt x="14" y="7"/>
                      <a:pt x="16" y="7"/>
                    </a:cubicBezTo>
                    <a:cubicBezTo>
                      <a:pt x="12" y="7"/>
                      <a:pt x="9" y="6"/>
                      <a:pt x="5" y="6"/>
                    </a:cubicBezTo>
                    <a:cubicBezTo>
                      <a:pt x="3" y="6"/>
                      <a:pt x="3" y="6"/>
                      <a:pt x="2" y="4"/>
                    </a:cubicBezTo>
                    <a:cubicBezTo>
                      <a:pt x="1" y="3"/>
                      <a:pt x="1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9" name="Freeform 611"/>
              <p:cNvSpPr>
                <a:spLocks/>
              </p:cNvSpPr>
              <p:nvPr/>
            </p:nvSpPr>
            <p:spPr bwMode="auto">
              <a:xfrm>
                <a:off x="1096" y="1917"/>
                <a:ext cx="49" cy="25"/>
              </a:xfrm>
              <a:custGeom>
                <a:avLst/>
                <a:gdLst>
                  <a:gd name="T0" fmla="*/ 0 w 38"/>
                  <a:gd name="T1" fmla="*/ 19 h 19"/>
                  <a:gd name="T2" fmla="*/ 2 w 38"/>
                  <a:gd name="T3" fmla="*/ 15 h 19"/>
                  <a:gd name="T4" fmla="*/ 8 w 38"/>
                  <a:gd name="T5" fmla="*/ 10 h 19"/>
                  <a:gd name="T6" fmla="*/ 13 w 38"/>
                  <a:gd name="T7" fmla="*/ 7 h 19"/>
                  <a:gd name="T8" fmla="*/ 20 w 38"/>
                  <a:gd name="T9" fmla="*/ 4 h 19"/>
                  <a:gd name="T10" fmla="*/ 28 w 38"/>
                  <a:gd name="T11" fmla="*/ 3 h 19"/>
                  <a:gd name="T12" fmla="*/ 34 w 38"/>
                  <a:gd name="T13" fmla="*/ 2 h 19"/>
                  <a:gd name="T14" fmla="*/ 38 w 38"/>
                  <a:gd name="T15" fmla="*/ 2 h 19"/>
                  <a:gd name="T16" fmla="*/ 34 w 38"/>
                  <a:gd name="T17" fmla="*/ 0 h 19"/>
                  <a:gd name="T18" fmla="*/ 26 w 38"/>
                  <a:gd name="T19" fmla="*/ 0 h 19"/>
                  <a:gd name="T20" fmla="*/ 11 w 38"/>
                  <a:gd name="T21" fmla="*/ 4 h 19"/>
                  <a:gd name="T22" fmla="*/ 4 w 38"/>
                  <a:gd name="T23" fmla="*/ 11 h 19"/>
                  <a:gd name="T24" fmla="*/ 0 w 38"/>
                  <a:gd name="T2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cubicBezTo>
                      <a:pt x="1" y="18"/>
                      <a:pt x="1" y="16"/>
                      <a:pt x="2" y="15"/>
                    </a:cubicBezTo>
                    <a:cubicBezTo>
                      <a:pt x="4" y="13"/>
                      <a:pt x="6" y="12"/>
                      <a:pt x="8" y="10"/>
                    </a:cubicBezTo>
                    <a:cubicBezTo>
                      <a:pt x="10" y="9"/>
                      <a:pt x="11" y="8"/>
                      <a:pt x="13" y="7"/>
                    </a:cubicBezTo>
                    <a:cubicBezTo>
                      <a:pt x="16" y="5"/>
                      <a:pt x="18" y="5"/>
                      <a:pt x="20" y="4"/>
                    </a:cubicBezTo>
                    <a:cubicBezTo>
                      <a:pt x="23" y="3"/>
                      <a:pt x="25" y="3"/>
                      <a:pt x="28" y="3"/>
                    </a:cubicBezTo>
                    <a:cubicBezTo>
                      <a:pt x="29" y="2"/>
                      <a:pt x="32" y="2"/>
                      <a:pt x="34" y="2"/>
                    </a:cubicBezTo>
                    <a:cubicBezTo>
                      <a:pt x="35" y="2"/>
                      <a:pt x="37" y="2"/>
                      <a:pt x="38" y="2"/>
                    </a:cubicBezTo>
                    <a:cubicBezTo>
                      <a:pt x="37" y="1"/>
                      <a:pt x="36" y="1"/>
                      <a:pt x="34" y="0"/>
                    </a:cubicBezTo>
                    <a:cubicBezTo>
                      <a:pt x="32" y="0"/>
                      <a:pt x="28" y="0"/>
                      <a:pt x="26" y="0"/>
                    </a:cubicBezTo>
                    <a:cubicBezTo>
                      <a:pt x="21" y="0"/>
                      <a:pt x="15" y="2"/>
                      <a:pt x="11" y="4"/>
                    </a:cubicBezTo>
                    <a:cubicBezTo>
                      <a:pt x="9" y="6"/>
                      <a:pt x="6" y="8"/>
                      <a:pt x="4" y="11"/>
                    </a:cubicBezTo>
                    <a:cubicBezTo>
                      <a:pt x="3" y="13"/>
                      <a:pt x="1" y="15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0" name="Freeform 612"/>
              <p:cNvSpPr>
                <a:spLocks/>
              </p:cNvSpPr>
              <p:nvPr/>
            </p:nvSpPr>
            <p:spPr bwMode="auto">
              <a:xfrm>
                <a:off x="1045" y="1906"/>
                <a:ext cx="31" cy="32"/>
              </a:xfrm>
              <a:custGeom>
                <a:avLst/>
                <a:gdLst>
                  <a:gd name="T0" fmla="*/ 24 w 24"/>
                  <a:gd name="T1" fmla="*/ 6 h 25"/>
                  <a:gd name="T2" fmla="*/ 9 w 24"/>
                  <a:gd name="T3" fmla="*/ 4 h 25"/>
                  <a:gd name="T4" fmla="*/ 3 w 24"/>
                  <a:gd name="T5" fmla="*/ 13 h 25"/>
                  <a:gd name="T6" fmla="*/ 1 w 24"/>
                  <a:gd name="T7" fmla="*/ 25 h 25"/>
                  <a:gd name="T8" fmla="*/ 1 w 24"/>
                  <a:gd name="T9" fmla="*/ 17 h 25"/>
                  <a:gd name="T10" fmla="*/ 10 w 24"/>
                  <a:gd name="T11" fmla="*/ 4 h 25"/>
                  <a:gd name="T12" fmla="*/ 24 w 24"/>
                  <a:gd name="T1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5">
                    <a:moveTo>
                      <a:pt x="24" y="6"/>
                    </a:moveTo>
                    <a:cubicBezTo>
                      <a:pt x="22" y="0"/>
                      <a:pt x="13" y="0"/>
                      <a:pt x="9" y="4"/>
                    </a:cubicBezTo>
                    <a:cubicBezTo>
                      <a:pt x="6" y="6"/>
                      <a:pt x="4" y="10"/>
                      <a:pt x="3" y="13"/>
                    </a:cubicBezTo>
                    <a:cubicBezTo>
                      <a:pt x="2" y="17"/>
                      <a:pt x="3" y="21"/>
                      <a:pt x="1" y="25"/>
                    </a:cubicBezTo>
                    <a:cubicBezTo>
                      <a:pt x="0" y="23"/>
                      <a:pt x="0" y="19"/>
                      <a:pt x="1" y="17"/>
                    </a:cubicBezTo>
                    <a:cubicBezTo>
                      <a:pt x="1" y="12"/>
                      <a:pt x="6" y="6"/>
                      <a:pt x="10" y="4"/>
                    </a:cubicBezTo>
                    <a:cubicBezTo>
                      <a:pt x="14" y="4"/>
                      <a:pt x="23" y="1"/>
                      <a:pt x="2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1" name="Freeform 613"/>
              <p:cNvSpPr>
                <a:spLocks/>
              </p:cNvSpPr>
              <p:nvPr/>
            </p:nvSpPr>
            <p:spPr bwMode="auto">
              <a:xfrm>
                <a:off x="1014" y="1956"/>
                <a:ext cx="22" cy="38"/>
              </a:xfrm>
              <a:custGeom>
                <a:avLst/>
                <a:gdLst>
                  <a:gd name="T0" fmla="*/ 17 w 17"/>
                  <a:gd name="T1" fmla="*/ 0 h 29"/>
                  <a:gd name="T2" fmla="*/ 11 w 17"/>
                  <a:gd name="T3" fmla="*/ 4 h 29"/>
                  <a:gd name="T4" fmla="*/ 3 w 17"/>
                  <a:gd name="T5" fmla="*/ 12 h 29"/>
                  <a:gd name="T6" fmla="*/ 1 w 17"/>
                  <a:gd name="T7" fmla="*/ 22 h 29"/>
                  <a:gd name="T8" fmla="*/ 1 w 17"/>
                  <a:gd name="T9" fmla="*/ 29 h 29"/>
                  <a:gd name="T10" fmla="*/ 6 w 17"/>
                  <a:gd name="T11" fmla="*/ 15 h 29"/>
                  <a:gd name="T12" fmla="*/ 17 w 17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9">
                    <a:moveTo>
                      <a:pt x="17" y="0"/>
                    </a:moveTo>
                    <a:cubicBezTo>
                      <a:pt x="15" y="0"/>
                      <a:pt x="12" y="2"/>
                      <a:pt x="11" y="4"/>
                    </a:cubicBezTo>
                    <a:cubicBezTo>
                      <a:pt x="8" y="6"/>
                      <a:pt x="5" y="9"/>
                      <a:pt x="3" y="12"/>
                    </a:cubicBezTo>
                    <a:cubicBezTo>
                      <a:pt x="1" y="15"/>
                      <a:pt x="1" y="19"/>
                      <a:pt x="1" y="22"/>
                    </a:cubicBezTo>
                    <a:cubicBezTo>
                      <a:pt x="1" y="24"/>
                      <a:pt x="0" y="27"/>
                      <a:pt x="1" y="29"/>
                    </a:cubicBezTo>
                    <a:cubicBezTo>
                      <a:pt x="3" y="25"/>
                      <a:pt x="4" y="20"/>
                      <a:pt x="6" y="15"/>
                    </a:cubicBezTo>
                    <a:cubicBezTo>
                      <a:pt x="8" y="10"/>
                      <a:pt x="12" y="5"/>
                      <a:pt x="1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2" name="Freeform 614"/>
              <p:cNvSpPr>
                <a:spLocks/>
              </p:cNvSpPr>
              <p:nvPr/>
            </p:nvSpPr>
            <p:spPr bwMode="auto">
              <a:xfrm>
                <a:off x="1039" y="1964"/>
                <a:ext cx="14" cy="13"/>
              </a:xfrm>
              <a:custGeom>
                <a:avLst/>
                <a:gdLst>
                  <a:gd name="T0" fmla="*/ 0 w 11"/>
                  <a:gd name="T1" fmla="*/ 2 h 10"/>
                  <a:gd name="T2" fmla="*/ 6 w 11"/>
                  <a:gd name="T3" fmla="*/ 2 h 10"/>
                  <a:gd name="T4" fmla="*/ 10 w 11"/>
                  <a:gd name="T5" fmla="*/ 10 h 10"/>
                  <a:gd name="T6" fmla="*/ 9 w 11"/>
                  <a:gd name="T7" fmla="*/ 3 h 10"/>
                  <a:gd name="T8" fmla="*/ 2 w 1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2"/>
                    </a:moveTo>
                    <a:cubicBezTo>
                      <a:pt x="2" y="2"/>
                      <a:pt x="4" y="1"/>
                      <a:pt x="6" y="2"/>
                    </a:cubicBezTo>
                    <a:cubicBezTo>
                      <a:pt x="8" y="4"/>
                      <a:pt x="10" y="7"/>
                      <a:pt x="10" y="10"/>
                    </a:cubicBezTo>
                    <a:cubicBezTo>
                      <a:pt x="10" y="7"/>
                      <a:pt x="11" y="5"/>
                      <a:pt x="9" y="3"/>
                    </a:cubicBezTo>
                    <a:cubicBezTo>
                      <a:pt x="8" y="0"/>
                      <a:pt x="4" y="0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3" name="Freeform 615"/>
              <p:cNvSpPr>
                <a:spLocks/>
              </p:cNvSpPr>
              <p:nvPr/>
            </p:nvSpPr>
            <p:spPr bwMode="auto">
              <a:xfrm>
                <a:off x="997" y="2027"/>
                <a:ext cx="12" cy="25"/>
              </a:xfrm>
              <a:custGeom>
                <a:avLst/>
                <a:gdLst>
                  <a:gd name="T0" fmla="*/ 9 w 9"/>
                  <a:gd name="T1" fmla="*/ 1 h 19"/>
                  <a:gd name="T2" fmla="*/ 4 w 9"/>
                  <a:gd name="T3" fmla="*/ 6 h 19"/>
                  <a:gd name="T4" fmla="*/ 1 w 9"/>
                  <a:gd name="T5" fmla="*/ 19 h 19"/>
                  <a:gd name="T6" fmla="*/ 1 w 9"/>
                  <a:gd name="T7" fmla="*/ 10 h 19"/>
                  <a:gd name="T8" fmla="*/ 8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9" y="1"/>
                    </a:moveTo>
                    <a:cubicBezTo>
                      <a:pt x="7" y="1"/>
                      <a:pt x="5" y="4"/>
                      <a:pt x="4" y="6"/>
                    </a:cubicBezTo>
                    <a:cubicBezTo>
                      <a:pt x="2" y="10"/>
                      <a:pt x="2" y="15"/>
                      <a:pt x="1" y="19"/>
                    </a:cubicBezTo>
                    <a:cubicBezTo>
                      <a:pt x="1" y="16"/>
                      <a:pt x="0" y="14"/>
                      <a:pt x="1" y="10"/>
                    </a:cubicBezTo>
                    <a:cubicBezTo>
                      <a:pt x="2" y="6"/>
                      <a:pt x="4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4" name="Freeform 616"/>
              <p:cNvSpPr>
                <a:spLocks/>
              </p:cNvSpPr>
              <p:nvPr/>
            </p:nvSpPr>
            <p:spPr bwMode="auto">
              <a:xfrm>
                <a:off x="1013" y="2031"/>
                <a:ext cx="13" cy="16"/>
              </a:xfrm>
              <a:custGeom>
                <a:avLst/>
                <a:gdLst>
                  <a:gd name="T0" fmla="*/ 0 w 10"/>
                  <a:gd name="T1" fmla="*/ 3 h 12"/>
                  <a:gd name="T2" fmla="*/ 0 w 10"/>
                  <a:gd name="T3" fmla="*/ 3 h 12"/>
                  <a:gd name="T4" fmla="*/ 6 w 10"/>
                  <a:gd name="T5" fmla="*/ 4 h 12"/>
                  <a:gd name="T6" fmla="*/ 9 w 10"/>
                  <a:gd name="T7" fmla="*/ 12 h 12"/>
                  <a:gd name="T8" fmla="*/ 8 w 10"/>
                  <a:gd name="T9" fmla="*/ 3 h 12"/>
                  <a:gd name="T10" fmla="*/ 0 w 10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6" y="4"/>
                    </a:cubicBezTo>
                    <a:cubicBezTo>
                      <a:pt x="8" y="6"/>
                      <a:pt x="8" y="9"/>
                      <a:pt x="9" y="12"/>
                    </a:cubicBezTo>
                    <a:cubicBezTo>
                      <a:pt x="8" y="9"/>
                      <a:pt x="10" y="6"/>
                      <a:pt x="8" y="3"/>
                    </a:cubicBezTo>
                    <a:cubicBezTo>
                      <a:pt x="7" y="0"/>
                      <a:pt x="3" y="1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5" name="Freeform 617"/>
              <p:cNvSpPr>
                <a:spLocks/>
              </p:cNvSpPr>
              <p:nvPr/>
            </p:nvSpPr>
            <p:spPr bwMode="auto">
              <a:xfrm>
                <a:off x="988" y="2084"/>
                <a:ext cx="7" cy="26"/>
              </a:xfrm>
              <a:custGeom>
                <a:avLst/>
                <a:gdLst>
                  <a:gd name="T0" fmla="*/ 5 w 5"/>
                  <a:gd name="T1" fmla="*/ 2 h 20"/>
                  <a:gd name="T2" fmla="*/ 1 w 5"/>
                  <a:gd name="T3" fmla="*/ 7 h 20"/>
                  <a:gd name="T4" fmla="*/ 1 w 5"/>
                  <a:gd name="T5" fmla="*/ 15 h 20"/>
                  <a:gd name="T6" fmla="*/ 2 w 5"/>
                  <a:gd name="T7" fmla="*/ 20 h 20"/>
                  <a:gd name="T8" fmla="*/ 0 w 5"/>
                  <a:gd name="T9" fmla="*/ 11 h 20"/>
                  <a:gd name="T10" fmla="*/ 3 w 5"/>
                  <a:gd name="T1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0">
                    <a:moveTo>
                      <a:pt x="5" y="2"/>
                    </a:moveTo>
                    <a:cubicBezTo>
                      <a:pt x="3" y="0"/>
                      <a:pt x="1" y="6"/>
                      <a:pt x="1" y="7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1" y="17"/>
                      <a:pt x="1" y="19"/>
                      <a:pt x="2" y="20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7"/>
                      <a:pt x="0" y="4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6" name="Freeform 618"/>
              <p:cNvSpPr>
                <a:spLocks/>
              </p:cNvSpPr>
              <p:nvPr/>
            </p:nvSpPr>
            <p:spPr bwMode="auto">
              <a:xfrm>
                <a:off x="1000" y="2078"/>
                <a:ext cx="12" cy="12"/>
              </a:xfrm>
              <a:custGeom>
                <a:avLst/>
                <a:gdLst>
                  <a:gd name="T0" fmla="*/ 0 w 9"/>
                  <a:gd name="T1" fmla="*/ 5 h 9"/>
                  <a:gd name="T2" fmla="*/ 4 w 9"/>
                  <a:gd name="T3" fmla="*/ 4 h 9"/>
                  <a:gd name="T4" fmla="*/ 9 w 9"/>
                  <a:gd name="T5" fmla="*/ 9 h 9"/>
                  <a:gd name="T6" fmla="*/ 6 w 9"/>
                  <a:gd name="T7" fmla="*/ 3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5"/>
                      <a:pt x="3" y="3"/>
                      <a:pt x="4" y="4"/>
                    </a:cubicBezTo>
                    <a:cubicBezTo>
                      <a:pt x="6" y="4"/>
                      <a:pt x="9" y="7"/>
                      <a:pt x="9" y="9"/>
                    </a:cubicBezTo>
                    <a:cubicBezTo>
                      <a:pt x="8" y="7"/>
                      <a:pt x="8" y="4"/>
                      <a:pt x="6" y="3"/>
                    </a:cubicBezTo>
                    <a:cubicBezTo>
                      <a:pt x="4" y="0"/>
                      <a:pt x="0" y="2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7" name="Freeform 619"/>
              <p:cNvSpPr>
                <a:spLocks/>
              </p:cNvSpPr>
              <p:nvPr/>
            </p:nvSpPr>
            <p:spPr bwMode="auto">
              <a:xfrm>
                <a:off x="1022" y="2165"/>
                <a:ext cx="8" cy="13"/>
              </a:xfrm>
              <a:custGeom>
                <a:avLst/>
                <a:gdLst>
                  <a:gd name="T0" fmla="*/ 4 w 6"/>
                  <a:gd name="T1" fmla="*/ 0 h 10"/>
                  <a:gd name="T2" fmla="*/ 0 w 6"/>
                  <a:gd name="T3" fmla="*/ 3 h 10"/>
                  <a:gd name="T4" fmla="*/ 2 w 6"/>
                  <a:gd name="T5" fmla="*/ 6 h 10"/>
                  <a:gd name="T6" fmla="*/ 6 w 6"/>
                  <a:gd name="T7" fmla="*/ 10 h 10"/>
                  <a:gd name="T8" fmla="*/ 3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3" y="1"/>
                      <a:pt x="0" y="1"/>
                      <a:pt x="0" y="3"/>
                    </a:cubicBezTo>
                    <a:cubicBezTo>
                      <a:pt x="0" y="4"/>
                      <a:pt x="2" y="5"/>
                      <a:pt x="2" y="6"/>
                    </a:cubicBezTo>
                    <a:cubicBezTo>
                      <a:pt x="3" y="7"/>
                      <a:pt x="4" y="9"/>
                      <a:pt x="6" y="10"/>
                    </a:cubicBezTo>
                    <a:cubicBezTo>
                      <a:pt x="4" y="8"/>
                      <a:pt x="0" y="3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8" name="Freeform 620"/>
              <p:cNvSpPr>
                <a:spLocks/>
              </p:cNvSpPr>
              <p:nvPr/>
            </p:nvSpPr>
            <p:spPr bwMode="auto">
              <a:xfrm>
                <a:off x="1118" y="1793"/>
                <a:ext cx="23" cy="22"/>
              </a:xfrm>
              <a:custGeom>
                <a:avLst/>
                <a:gdLst>
                  <a:gd name="T0" fmla="*/ 1 w 18"/>
                  <a:gd name="T1" fmla="*/ 16 h 17"/>
                  <a:gd name="T2" fmla="*/ 0 w 18"/>
                  <a:gd name="T3" fmla="*/ 11 h 17"/>
                  <a:gd name="T4" fmla="*/ 5 w 18"/>
                  <a:gd name="T5" fmla="*/ 4 h 17"/>
                  <a:gd name="T6" fmla="*/ 18 w 18"/>
                  <a:gd name="T7" fmla="*/ 11 h 17"/>
                  <a:gd name="T8" fmla="*/ 8 w 18"/>
                  <a:gd name="T9" fmla="*/ 8 h 17"/>
                  <a:gd name="T10" fmla="*/ 1 w 1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" y="16"/>
                    </a:moveTo>
                    <a:cubicBezTo>
                      <a:pt x="0" y="15"/>
                      <a:pt x="0" y="12"/>
                      <a:pt x="0" y="11"/>
                    </a:cubicBezTo>
                    <a:cubicBezTo>
                      <a:pt x="1" y="8"/>
                      <a:pt x="3" y="6"/>
                      <a:pt x="5" y="4"/>
                    </a:cubicBezTo>
                    <a:cubicBezTo>
                      <a:pt x="11" y="0"/>
                      <a:pt x="15" y="5"/>
                      <a:pt x="18" y="11"/>
                    </a:cubicBezTo>
                    <a:cubicBezTo>
                      <a:pt x="15" y="9"/>
                      <a:pt x="11" y="8"/>
                      <a:pt x="8" y="8"/>
                    </a:cubicBezTo>
                    <a:cubicBezTo>
                      <a:pt x="3" y="9"/>
                      <a:pt x="2" y="13"/>
                      <a:pt x="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9" name="Freeform 621"/>
              <p:cNvSpPr>
                <a:spLocks/>
              </p:cNvSpPr>
              <p:nvPr/>
            </p:nvSpPr>
            <p:spPr bwMode="auto">
              <a:xfrm>
                <a:off x="1141" y="1742"/>
                <a:ext cx="22" cy="17"/>
              </a:xfrm>
              <a:custGeom>
                <a:avLst/>
                <a:gdLst>
                  <a:gd name="T0" fmla="*/ 4 w 17"/>
                  <a:gd name="T1" fmla="*/ 13 h 13"/>
                  <a:gd name="T2" fmla="*/ 1 w 17"/>
                  <a:gd name="T3" fmla="*/ 9 h 13"/>
                  <a:gd name="T4" fmla="*/ 6 w 17"/>
                  <a:gd name="T5" fmla="*/ 1 h 13"/>
                  <a:gd name="T6" fmla="*/ 14 w 17"/>
                  <a:gd name="T7" fmla="*/ 2 h 13"/>
                  <a:gd name="T8" fmla="*/ 17 w 17"/>
                  <a:gd name="T9" fmla="*/ 9 h 13"/>
                  <a:gd name="T10" fmla="*/ 3 w 17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4" y="13"/>
                    </a:moveTo>
                    <a:cubicBezTo>
                      <a:pt x="2" y="13"/>
                      <a:pt x="1" y="10"/>
                      <a:pt x="1" y="9"/>
                    </a:cubicBezTo>
                    <a:cubicBezTo>
                      <a:pt x="0" y="5"/>
                      <a:pt x="3" y="2"/>
                      <a:pt x="6" y="1"/>
                    </a:cubicBezTo>
                    <a:cubicBezTo>
                      <a:pt x="8" y="0"/>
                      <a:pt x="12" y="0"/>
                      <a:pt x="14" y="2"/>
                    </a:cubicBezTo>
                    <a:cubicBezTo>
                      <a:pt x="15" y="4"/>
                      <a:pt x="16" y="7"/>
                      <a:pt x="17" y="9"/>
                    </a:cubicBezTo>
                    <a:cubicBezTo>
                      <a:pt x="12" y="7"/>
                      <a:pt x="5" y="8"/>
                      <a:pt x="3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0" name="Freeform 622"/>
              <p:cNvSpPr>
                <a:spLocks/>
              </p:cNvSpPr>
              <p:nvPr/>
            </p:nvSpPr>
            <p:spPr bwMode="auto">
              <a:xfrm>
                <a:off x="1111" y="1771"/>
                <a:ext cx="19" cy="14"/>
              </a:xfrm>
              <a:custGeom>
                <a:avLst/>
                <a:gdLst>
                  <a:gd name="T0" fmla="*/ 1 w 14"/>
                  <a:gd name="T1" fmla="*/ 11 h 11"/>
                  <a:gd name="T2" fmla="*/ 14 w 14"/>
                  <a:gd name="T3" fmla="*/ 0 h 11"/>
                  <a:gd name="T4" fmla="*/ 11 w 14"/>
                  <a:gd name="T5" fmla="*/ 3 h 11"/>
                  <a:gd name="T6" fmla="*/ 0 w 14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1" y="11"/>
                    </a:moveTo>
                    <a:cubicBezTo>
                      <a:pt x="0" y="7"/>
                      <a:pt x="11" y="0"/>
                      <a:pt x="14" y="0"/>
                    </a:cubicBezTo>
                    <a:cubicBezTo>
                      <a:pt x="14" y="1"/>
                      <a:pt x="12" y="2"/>
                      <a:pt x="11" y="3"/>
                    </a:cubicBezTo>
                    <a:cubicBezTo>
                      <a:pt x="7" y="5"/>
                      <a:pt x="4" y="8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1" name="Freeform 623"/>
              <p:cNvSpPr>
                <a:spLocks/>
              </p:cNvSpPr>
              <p:nvPr/>
            </p:nvSpPr>
            <p:spPr bwMode="auto">
              <a:xfrm>
                <a:off x="1123" y="1719"/>
                <a:ext cx="23" cy="17"/>
              </a:xfrm>
              <a:custGeom>
                <a:avLst/>
                <a:gdLst>
                  <a:gd name="T0" fmla="*/ 0 w 18"/>
                  <a:gd name="T1" fmla="*/ 13 h 13"/>
                  <a:gd name="T2" fmla="*/ 9 w 18"/>
                  <a:gd name="T3" fmla="*/ 5 h 13"/>
                  <a:gd name="T4" fmla="*/ 18 w 18"/>
                  <a:gd name="T5" fmla="*/ 0 h 13"/>
                  <a:gd name="T6" fmla="*/ 13 w 18"/>
                  <a:gd name="T7" fmla="*/ 3 h 13"/>
                  <a:gd name="T8" fmla="*/ 6 w 18"/>
                  <a:gd name="T9" fmla="*/ 8 h 13"/>
                  <a:gd name="T10" fmla="*/ 2 w 18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3"/>
                    </a:moveTo>
                    <a:cubicBezTo>
                      <a:pt x="2" y="9"/>
                      <a:pt x="6" y="7"/>
                      <a:pt x="9" y="5"/>
                    </a:cubicBezTo>
                    <a:cubicBezTo>
                      <a:pt x="11" y="3"/>
                      <a:pt x="15" y="0"/>
                      <a:pt x="18" y="0"/>
                    </a:cubicBezTo>
                    <a:cubicBezTo>
                      <a:pt x="16" y="1"/>
                      <a:pt x="14" y="2"/>
                      <a:pt x="13" y="3"/>
                    </a:cubicBezTo>
                    <a:cubicBezTo>
                      <a:pt x="10" y="5"/>
                      <a:pt x="8" y="6"/>
                      <a:pt x="6" y="8"/>
                    </a:cubicBezTo>
                    <a:cubicBezTo>
                      <a:pt x="5" y="9"/>
                      <a:pt x="4" y="11"/>
                      <a:pt x="2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2" name="Freeform 624"/>
              <p:cNvSpPr>
                <a:spLocks/>
              </p:cNvSpPr>
              <p:nvPr/>
            </p:nvSpPr>
            <p:spPr bwMode="auto">
              <a:xfrm>
                <a:off x="1163" y="1692"/>
                <a:ext cx="22" cy="23"/>
              </a:xfrm>
              <a:custGeom>
                <a:avLst/>
                <a:gdLst>
                  <a:gd name="T0" fmla="*/ 0 w 17"/>
                  <a:gd name="T1" fmla="*/ 17 h 18"/>
                  <a:gd name="T2" fmla="*/ 2 w 17"/>
                  <a:gd name="T3" fmla="*/ 9 h 18"/>
                  <a:gd name="T4" fmla="*/ 10 w 17"/>
                  <a:gd name="T5" fmla="*/ 2 h 18"/>
                  <a:gd name="T6" fmla="*/ 14 w 17"/>
                  <a:gd name="T7" fmla="*/ 1 h 18"/>
                  <a:gd name="T8" fmla="*/ 17 w 17"/>
                  <a:gd name="T9" fmla="*/ 8 h 18"/>
                  <a:gd name="T10" fmla="*/ 0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0" y="17"/>
                    </a:moveTo>
                    <a:cubicBezTo>
                      <a:pt x="0" y="13"/>
                      <a:pt x="0" y="11"/>
                      <a:pt x="2" y="9"/>
                    </a:cubicBezTo>
                    <a:cubicBezTo>
                      <a:pt x="5" y="6"/>
                      <a:pt x="7" y="4"/>
                      <a:pt x="10" y="2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6" y="2"/>
                      <a:pt x="17" y="6"/>
                      <a:pt x="17" y="8"/>
                    </a:cubicBezTo>
                    <a:cubicBezTo>
                      <a:pt x="10" y="8"/>
                      <a:pt x="3" y="11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3" name="Freeform 625"/>
              <p:cNvSpPr>
                <a:spLocks/>
              </p:cNvSpPr>
              <p:nvPr/>
            </p:nvSpPr>
            <p:spPr bwMode="auto">
              <a:xfrm>
                <a:off x="1163" y="1627"/>
                <a:ext cx="26" cy="24"/>
              </a:xfrm>
              <a:custGeom>
                <a:avLst/>
                <a:gdLst>
                  <a:gd name="T0" fmla="*/ 2 w 20"/>
                  <a:gd name="T1" fmla="*/ 17 h 18"/>
                  <a:gd name="T2" fmla="*/ 1 w 20"/>
                  <a:gd name="T3" fmla="*/ 12 h 18"/>
                  <a:gd name="T4" fmla="*/ 9 w 20"/>
                  <a:gd name="T5" fmla="*/ 5 h 18"/>
                  <a:gd name="T6" fmla="*/ 14 w 20"/>
                  <a:gd name="T7" fmla="*/ 2 h 18"/>
                  <a:gd name="T8" fmla="*/ 17 w 20"/>
                  <a:gd name="T9" fmla="*/ 0 h 18"/>
                  <a:gd name="T10" fmla="*/ 20 w 20"/>
                  <a:gd name="T11" fmla="*/ 6 h 18"/>
                  <a:gd name="T12" fmla="*/ 16 w 20"/>
                  <a:gd name="T13" fmla="*/ 6 h 18"/>
                  <a:gd name="T14" fmla="*/ 9 w 20"/>
                  <a:gd name="T15" fmla="*/ 9 h 18"/>
                  <a:gd name="T16" fmla="*/ 2 w 20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8">
                    <a:moveTo>
                      <a:pt x="2" y="17"/>
                    </a:moveTo>
                    <a:cubicBezTo>
                      <a:pt x="1" y="18"/>
                      <a:pt x="0" y="13"/>
                      <a:pt x="1" y="12"/>
                    </a:cubicBezTo>
                    <a:cubicBezTo>
                      <a:pt x="2" y="9"/>
                      <a:pt x="6" y="7"/>
                      <a:pt x="9" y="5"/>
                    </a:cubicBezTo>
                    <a:cubicBezTo>
                      <a:pt x="11" y="4"/>
                      <a:pt x="12" y="3"/>
                      <a:pt x="14" y="2"/>
                    </a:cubicBezTo>
                    <a:cubicBezTo>
                      <a:pt x="14" y="1"/>
                      <a:pt x="15" y="0"/>
                      <a:pt x="17" y="0"/>
                    </a:cubicBezTo>
                    <a:cubicBezTo>
                      <a:pt x="19" y="1"/>
                      <a:pt x="20" y="4"/>
                      <a:pt x="20" y="6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7"/>
                      <a:pt x="11" y="8"/>
                      <a:pt x="9" y="9"/>
                    </a:cubicBezTo>
                    <a:cubicBezTo>
                      <a:pt x="6" y="10"/>
                      <a:pt x="2" y="15"/>
                      <a:pt x="2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4" name="Freeform 626"/>
              <p:cNvSpPr>
                <a:spLocks/>
              </p:cNvSpPr>
              <p:nvPr/>
            </p:nvSpPr>
            <p:spPr bwMode="auto">
              <a:xfrm>
                <a:off x="1139" y="1657"/>
                <a:ext cx="15" cy="6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4 h 5"/>
                  <a:gd name="T4" fmla="*/ 1 w 1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3" y="2"/>
                      <a:pt x="9" y="0"/>
                      <a:pt x="12" y="4"/>
                    </a:cubicBezTo>
                    <a:cubicBezTo>
                      <a:pt x="9" y="4"/>
                      <a:pt x="3" y="3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5" name="Freeform 627"/>
              <p:cNvSpPr>
                <a:spLocks/>
              </p:cNvSpPr>
              <p:nvPr/>
            </p:nvSpPr>
            <p:spPr bwMode="auto">
              <a:xfrm>
                <a:off x="1197" y="1640"/>
                <a:ext cx="13" cy="11"/>
              </a:xfrm>
              <a:custGeom>
                <a:avLst/>
                <a:gdLst>
                  <a:gd name="T0" fmla="*/ 1 w 10"/>
                  <a:gd name="T1" fmla="*/ 0 h 8"/>
                  <a:gd name="T2" fmla="*/ 10 w 10"/>
                  <a:gd name="T3" fmla="*/ 2 h 8"/>
                  <a:gd name="T4" fmla="*/ 0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" y="0"/>
                    </a:moveTo>
                    <a:cubicBezTo>
                      <a:pt x="2" y="4"/>
                      <a:pt x="8" y="4"/>
                      <a:pt x="10" y="2"/>
                    </a:cubicBezTo>
                    <a:cubicBezTo>
                      <a:pt x="8" y="6"/>
                      <a:pt x="2" y="8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6" name="Freeform 628"/>
              <p:cNvSpPr>
                <a:spLocks/>
              </p:cNvSpPr>
              <p:nvPr/>
            </p:nvSpPr>
            <p:spPr bwMode="auto">
              <a:xfrm>
                <a:off x="1191" y="1704"/>
                <a:ext cx="7" cy="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0 w 6"/>
                  <a:gd name="T7" fmla="*/ 1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2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2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7" name="Freeform 629"/>
              <p:cNvSpPr>
                <a:spLocks/>
              </p:cNvSpPr>
              <p:nvPr/>
            </p:nvSpPr>
            <p:spPr bwMode="auto">
              <a:xfrm>
                <a:off x="1193" y="1565"/>
                <a:ext cx="11" cy="10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5 w 8"/>
                  <a:gd name="T5" fmla="*/ 6 h 8"/>
                  <a:gd name="T6" fmla="*/ 0 w 8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0" y="3"/>
                      <a:pt x="7" y="2"/>
                      <a:pt x="8" y="0"/>
                    </a:cubicBezTo>
                    <a:cubicBezTo>
                      <a:pt x="6" y="1"/>
                      <a:pt x="7" y="4"/>
                      <a:pt x="5" y="6"/>
                    </a:cubicBezTo>
                    <a:cubicBezTo>
                      <a:pt x="3" y="8"/>
                      <a:pt x="1" y="6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3878" name="Freeform 630"/>
            <p:cNvSpPr>
              <a:spLocks/>
            </p:cNvSpPr>
            <p:nvPr/>
          </p:nvSpPr>
          <p:spPr bwMode="auto">
            <a:xfrm>
              <a:off x="1166" y="1555"/>
              <a:ext cx="22" cy="19"/>
            </a:xfrm>
            <a:custGeom>
              <a:avLst/>
              <a:gdLst>
                <a:gd name="T0" fmla="*/ 2 w 17"/>
                <a:gd name="T1" fmla="*/ 15 h 15"/>
                <a:gd name="T2" fmla="*/ 1 w 17"/>
                <a:gd name="T3" fmla="*/ 9 h 15"/>
                <a:gd name="T4" fmla="*/ 9 w 17"/>
                <a:gd name="T5" fmla="*/ 3 h 15"/>
                <a:gd name="T6" fmla="*/ 15 w 17"/>
                <a:gd name="T7" fmla="*/ 2 h 15"/>
                <a:gd name="T8" fmla="*/ 17 w 17"/>
                <a:gd name="T9" fmla="*/ 7 h 15"/>
                <a:gd name="T10" fmla="*/ 3 w 1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2" y="15"/>
                  </a:moveTo>
                  <a:cubicBezTo>
                    <a:pt x="0" y="15"/>
                    <a:pt x="0" y="10"/>
                    <a:pt x="1" y="9"/>
                  </a:cubicBezTo>
                  <a:cubicBezTo>
                    <a:pt x="2" y="5"/>
                    <a:pt x="6" y="5"/>
                    <a:pt x="9" y="3"/>
                  </a:cubicBezTo>
                  <a:cubicBezTo>
                    <a:pt x="11" y="1"/>
                    <a:pt x="12" y="0"/>
                    <a:pt x="15" y="2"/>
                  </a:cubicBezTo>
                  <a:cubicBezTo>
                    <a:pt x="16" y="3"/>
                    <a:pt x="16" y="6"/>
                    <a:pt x="17" y="7"/>
                  </a:cubicBezTo>
                  <a:cubicBezTo>
                    <a:pt x="13" y="8"/>
                    <a:pt x="2" y="6"/>
                    <a:pt x="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79" name="Freeform 631"/>
            <p:cNvSpPr>
              <a:spLocks/>
            </p:cNvSpPr>
            <p:nvPr/>
          </p:nvSpPr>
          <p:spPr bwMode="auto">
            <a:xfrm>
              <a:off x="1141" y="1586"/>
              <a:ext cx="24" cy="19"/>
            </a:xfrm>
            <a:custGeom>
              <a:avLst/>
              <a:gdLst>
                <a:gd name="T0" fmla="*/ 18 w 18"/>
                <a:gd name="T1" fmla="*/ 0 h 15"/>
                <a:gd name="T2" fmla="*/ 9 w 18"/>
                <a:gd name="T3" fmla="*/ 6 h 15"/>
                <a:gd name="T4" fmla="*/ 3 w 18"/>
                <a:gd name="T5" fmla="*/ 12 h 15"/>
                <a:gd name="T6" fmla="*/ 0 w 18"/>
                <a:gd name="T7" fmla="*/ 15 h 15"/>
                <a:gd name="T8" fmla="*/ 2 w 18"/>
                <a:gd name="T9" fmla="*/ 14 h 15"/>
                <a:gd name="T10" fmla="*/ 8 w 18"/>
                <a:gd name="T11" fmla="*/ 9 h 15"/>
                <a:gd name="T12" fmla="*/ 17 w 1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18" y="0"/>
                  </a:moveTo>
                  <a:cubicBezTo>
                    <a:pt x="15" y="3"/>
                    <a:pt x="12" y="4"/>
                    <a:pt x="9" y="6"/>
                  </a:cubicBezTo>
                  <a:cubicBezTo>
                    <a:pt x="6" y="8"/>
                    <a:pt x="5" y="9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4" y="13"/>
                    <a:pt x="6" y="11"/>
                    <a:pt x="8" y="9"/>
                  </a:cubicBezTo>
                  <a:cubicBezTo>
                    <a:pt x="11" y="7"/>
                    <a:pt x="14" y="2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0" name="Freeform 632"/>
            <p:cNvSpPr>
              <a:spLocks/>
            </p:cNvSpPr>
            <p:nvPr/>
          </p:nvSpPr>
          <p:spPr bwMode="auto">
            <a:xfrm>
              <a:off x="1152" y="1495"/>
              <a:ext cx="20" cy="14"/>
            </a:xfrm>
            <a:custGeom>
              <a:avLst/>
              <a:gdLst>
                <a:gd name="T0" fmla="*/ 4 w 16"/>
                <a:gd name="T1" fmla="*/ 11 h 11"/>
                <a:gd name="T2" fmla="*/ 5 w 16"/>
                <a:gd name="T3" fmla="*/ 1 h 11"/>
                <a:gd name="T4" fmla="*/ 16 w 16"/>
                <a:gd name="T5" fmla="*/ 4 h 11"/>
                <a:gd name="T6" fmla="*/ 9 w 16"/>
                <a:gd name="T7" fmla="*/ 2 h 11"/>
                <a:gd name="T8" fmla="*/ 5 w 16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0" y="10"/>
                    <a:pt x="2" y="2"/>
                    <a:pt x="5" y="1"/>
                  </a:cubicBezTo>
                  <a:cubicBezTo>
                    <a:pt x="8" y="0"/>
                    <a:pt x="15" y="1"/>
                    <a:pt x="16" y="4"/>
                  </a:cubicBezTo>
                  <a:cubicBezTo>
                    <a:pt x="15" y="3"/>
                    <a:pt x="11" y="2"/>
                    <a:pt x="9" y="2"/>
                  </a:cubicBezTo>
                  <a:cubicBezTo>
                    <a:pt x="5" y="3"/>
                    <a:pt x="5" y="7"/>
                    <a:pt x="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1" name="Freeform 633"/>
            <p:cNvSpPr>
              <a:spLocks/>
            </p:cNvSpPr>
            <p:nvPr/>
          </p:nvSpPr>
          <p:spPr bwMode="auto">
            <a:xfrm>
              <a:off x="1133" y="1520"/>
              <a:ext cx="20" cy="17"/>
            </a:xfrm>
            <a:custGeom>
              <a:avLst/>
              <a:gdLst>
                <a:gd name="T0" fmla="*/ 0 w 15"/>
                <a:gd name="T1" fmla="*/ 9 h 13"/>
                <a:gd name="T2" fmla="*/ 0 w 15"/>
                <a:gd name="T3" fmla="*/ 9 h 13"/>
                <a:gd name="T4" fmla="*/ 6 w 15"/>
                <a:gd name="T5" fmla="*/ 6 h 13"/>
                <a:gd name="T6" fmla="*/ 15 w 15"/>
                <a:gd name="T7" fmla="*/ 0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4" y="7"/>
                    <a:pt x="6" y="6"/>
                  </a:cubicBezTo>
                  <a:cubicBezTo>
                    <a:pt x="9" y="4"/>
                    <a:pt x="12" y="2"/>
                    <a:pt x="15" y="0"/>
                  </a:cubicBezTo>
                  <a:cubicBezTo>
                    <a:pt x="14" y="3"/>
                    <a:pt x="1" y="13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2" name="Freeform 634"/>
            <p:cNvSpPr>
              <a:spLocks/>
            </p:cNvSpPr>
            <p:nvPr/>
          </p:nvSpPr>
          <p:spPr bwMode="auto">
            <a:xfrm>
              <a:off x="1188" y="1503"/>
              <a:ext cx="9" cy="6"/>
            </a:xfrm>
            <a:custGeom>
              <a:avLst/>
              <a:gdLst>
                <a:gd name="T0" fmla="*/ 0 w 7"/>
                <a:gd name="T1" fmla="*/ 1 h 5"/>
                <a:gd name="T2" fmla="*/ 2 w 7"/>
                <a:gd name="T3" fmla="*/ 2 h 5"/>
                <a:gd name="T4" fmla="*/ 7 w 7"/>
                <a:gd name="T5" fmla="*/ 0 h 5"/>
                <a:gd name="T6" fmla="*/ 5 w 7"/>
                <a:gd name="T7" fmla="*/ 3 h 5"/>
                <a:gd name="T8" fmla="*/ 0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4" y="3"/>
                    <a:pt x="6" y="1"/>
                    <a:pt x="7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5"/>
                    <a:pt x="0" y="4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3" name="Freeform 635"/>
            <p:cNvSpPr>
              <a:spLocks/>
            </p:cNvSpPr>
            <p:nvPr/>
          </p:nvSpPr>
          <p:spPr bwMode="auto">
            <a:xfrm>
              <a:off x="1214" y="1480"/>
              <a:ext cx="37" cy="7"/>
            </a:xfrm>
            <a:custGeom>
              <a:avLst/>
              <a:gdLst>
                <a:gd name="T0" fmla="*/ 2 w 29"/>
                <a:gd name="T1" fmla="*/ 6 h 6"/>
                <a:gd name="T2" fmla="*/ 18 w 29"/>
                <a:gd name="T3" fmla="*/ 1 h 6"/>
                <a:gd name="T4" fmla="*/ 29 w 29"/>
                <a:gd name="T5" fmla="*/ 0 h 6"/>
                <a:gd name="T6" fmla="*/ 27 w 29"/>
                <a:gd name="T7" fmla="*/ 0 h 6"/>
                <a:gd name="T8" fmla="*/ 17 w 29"/>
                <a:gd name="T9" fmla="*/ 2 h 6"/>
                <a:gd name="T10" fmla="*/ 12 w 29"/>
                <a:gd name="T11" fmla="*/ 4 h 6"/>
                <a:gd name="T12" fmla="*/ 0 w 29"/>
                <a:gd name="T13" fmla="*/ 6 h 6"/>
                <a:gd name="T14" fmla="*/ 0 w 29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" y="4"/>
                    <a:pt x="15" y="2"/>
                    <a:pt x="18" y="1"/>
                  </a:cubicBezTo>
                  <a:cubicBezTo>
                    <a:pt x="21" y="1"/>
                    <a:pt x="25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0" y="1"/>
                    <a:pt x="17" y="2"/>
                  </a:cubicBezTo>
                  <a:cubicBezTo>
                    <a:pt x="11" y="4"/>
                    <a:pt x="18" y="2"/>
                    <a:pt x="12" y="4"/>
                  </a:cubicBezTo>
                  <a:cubicBezTo>
                    <a:pt x="8" y="5"/>
                    <a:pt x="4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4" name="Freeform 636"/>
            <p:cNvSpPr>
              <a:spLocks/>
            </p:cNvSpPr>
            <p:nvPr/>
          </p:nvSpPr>
          <p:spPr bwMode="auto">
            <a:xfrm>
              <a:off x="1222" y="1549"/>
              <a:ext cx="26" cy="6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2 h 4"/>
                <a:gd name="T4" fmla="*/ 16 w 20"/>
                <a:gd name="T5" fmla="*/ 1 h 4"/>
                <a:gd name="T6" fmla="*/ 15 w 20"/>
                <a:gd name="T7" fmla="*/ 0 h 4"/>
                <a:gd name="T8" fmla="*/ 20 w 20"/>
                <a:gd name="T9" fmla="*/ 0 h 4"/>
                <a:gd name="T10" fmla="*/ 8 w 20"/>
                <a:gd name="T11" fmla="*/ 1 h 4"/>
                <a:gd name="T12" fmla="*/ 8 w 20"/>
                <a:gd name="T13" fmla="*/ 2 h 4"/>
                <a:gd name="T14" fmla="*/ 1 w 20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7" y="1"/>
                    <a:pt x="11" y="0"/>
                    <a:pt x="16" y="1"/>
                  </a:cubicBezTo>
                  <a:cubicBezTo>
                    <a:pt x="20" y="1"/>
                    <a:pt x="11" y="0"/>
                    <a:pt x="15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17" y="2"/>
                    <a:pt x="12" y="1"/>
                    <a:pt x="8" y="1"/>
                  </a:cubicBezTo>
                  <a:cubicBezTo>
                    <a:pt x="4" y="1"/>
                    <a:pt x="12" y="1"/>
                    <a:pt x="8" y="2"/>
                  </a:cubicBezTo>
                  <a:cubicBezTo>
                    <a:pt x="5" y="2"/>
                    <a:pt x="3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5" name="Freeform 637"/>
            <p:cNvSpPr>
              <a:spLocks/>
            </p:cNvSpPr>
            <p:nvPr/>
          </p:nvSpPr>
          <p:spPr bwMode="auto">
            <a:xfrm>
              <a:off x="1178" y="1420"/>
              <a:ext cx="31" cy="16"/>
            </a:xfrm>
            <a:custGeom>
              <a:avLst/>
              <a:gdLst>
                <a:gd name="T0" fmla="*/ 3 w 24"/>
                <a:gd name="T1" fmla="*/ 12 h 12"/>
                <a:gd name="T2" fmla="*/ 6 w 24"/>
                <a:gd name="T3" fmla="*/ 5 h 12"/>
                <a:gd name="T4" fmla="*/ 17 w 24"/>
                <a:gd name="T5" fmla="*/ 2 h 12"/>
                <a:gd name="T6" fmla="*/ 24 w 24"/>
                <a:gd name="T7" fmla="*/ 1 h 12"/>
                <a:gd name="T8" fmla="*/ 10 w 24"/>
                <a:gd name="T9" fmla="*/ 4 h 12"/>
                <a:gd name="T10" fmla="*/ 2 w 2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3" y="12"/>
                  </a:moveTo>
                  <a:cubicBezTo>
                    <a:pt x="0" y="9"/>
                    <a:pt x="2" y="6"/>
                    <a:pt x="6" y="5"/>
                  </a:cubicBezTo>
                  <a:cubicBezTo>
                    <a:pt x="9" y="4"/>
                    <a:pt x="13" y="3"/>
                    <a:pt x="17" y="2"/>
                  </a:cubicBezTo>
                  <a:cubicBezTo>
                    <a:pt x="19" y="1"/>
                    <a:pt x="22" y="0"/>
                    <a:pt x="24" y="1"/>
                  </a:cubicBezTo>
                  <a:cubicBezTo>
                    <a:pt x="21" y="1"/>
                    <a:pt x="17" y="2"/>
                    <a:pt x="10" y="4"/>
                  </a:cubicBezTo>
                  <a:cubicBezTo>
                    <a:pt x="7" y="5"/>
                    <a:pt x="2" y="7"/>
                    <a:pt x="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6" name="Freeform 638"/>
            <p:cNvSpPr>
              <a:spLocks/>
            </p:cNvSpPr>
            <p:nvPr/>
          </p:nvSpPr>
          <p:spPr bwMode="auto">
            <a:xfrm>
              <a:off x="1143" y="1438"/>
              <a:ext cx="13" cy="18"/>
            </a:xfrm>
            <a:custGeom>
              <a:avLst/>
              <a:gdLst>
                <a:gd name="T0" fmla="*/ 10 w 10"/>
                <a:gd name="T1" fmla="*/ 1 h 14"/>
                <a:gd name="T2" fmla="*/ 3 w 10"/>
                <a:gd name="T3" fmla="*/ 2 h 14"/>
                <a:gd name="T4" fmla="*/ 6 w 10"/>
                <a:gd name="T5" fmla="*/ 14 h 14"/>
                <a:gd name="T6" fmla="*/ 3 w 10"/>
                <a:gd name="T7" fmla="*/ 8 h 14"/>
                <a:gd name="T8" fmla="*/ 8 w 10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5"/>
                    <a:pt x="1" y="13"/>
                    <a:pt x="6" y="14"/>
                  </a:cubicBezTo>
                  <a:cubicBezTo>
                    <a:pt x="4" y="12"/>
                    <a:pt x="3" y="10"/>
                    <a:pt x="3" y="8"/>
                  </a:cubicBezTo>
                  <a:cubicBezTo>
                    <a:pt x="3" y="6"/>
                    <a:pt x="6" y="2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7" name="Freeform 639"/>
            <p:cNvSpPr>
              <a:spLocks/>
            </p:cNvSpPr>
            <p:nvPr/>
          </p:nvSpPr>
          <p:spPr bwMode="auto">
            <a:xfrm>
              <a:off x="1127" y="1465"/>
              <a:ext cx="18" cy="17"/>
            </a:xfrm>
            <a:custGeom>
              <a:avLst/>
              <a:gdLst>
                <a:gd name="T0" fmla="*/ 13 w 14"/>
                <a:gd name="T1" fmla="*/ 0 h 13"/>
                <a:gd name="T2" fmla="*/ 7 w 14"/>
                <a:gd name="T3" fmla="*/ 6 h 13"/>
                <a:gd name="T4" fmla="*/ 0 w 14"/>
                <a:gd name="T5" fmla="*/ 13 h 13"/>
                <a:gd name="T6" fmla="*/ 6 w 14"/>
                <a:gd name="T7" fmla="*/ 9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3" y="0"/>
                  </a:moveTo>
                  <a:cubicBezTo>
                    <a:pt x="12" y="2"/>
                    <a:pt x="9" y="4"/>
                    <a:pt x="7" y="6"/>
                  </a:cubicBezTo>
                  <a:cubicBezTo>
                    <a:pt x="5" y="7"/>
                    <a:pt x="0" y="10"/>
                    <a:pt x="0" y="13"/>
                  </a:cubicBezTo>
                  <a:cubicBezTo>
                    <a:pt x="2" y="13"/>
                    <a:pt x="5" y="10"/>
                    <a:pt x="6" y="9"/>
                  </a:cubicBezTo>
                  <a:cubicBezTo>
                    <a:pt x="9" y="7"/>
                    <a:pt x="12" y="4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8" name="Freeform 640"/>
            <p:cNvSpPr>
              <a:spLocks/>
            </p:cNvSpPr>
            <p:nvPr/>
          </p:nvSpPr>
          <p:spPr bwMode="auto">
            <a:xfrm>
              <a:off x="1175" y="1454"/>
              <a:ext cx="14" cy="9"/>
            </a:xfrm>
            <a:custGeom>
              <a:avLst/>
              <a:gdLst>
                <a:gd name="T0" fmla="*/ 0 w 11"/>
                <a:gd name="T1" fmla="*/ 7 h 7"/>
                <a:gd name="T2" fmla="*/ 11 w 11"/>
                <a:gd name="T3" fmla="*/ 4 h 7"/>
                <a:gd name="T4" fmla="*/ 1 w 11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4" y="5"/>
                    <a:pt x="7" y="2"/>
                    <a:pt x="11" y="4"/>
                  </a:cubicBezTo>
                  <a:cubicBezTo>
                    <a:pt x="8" y="0"/>
                    <a:pt x="4" y="2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9" name="Freeform 641"/>
            <p:cNvSpPr>
              <a:spLocks/>
            </p:cNvSpPr>
            <p:nvPr/>
          </p:nvSpPr>
          <p:spPr bwMode="auto">
            <a:xfrm>
              <a:off x="1119" y="1360"/>
              <a:ext cx="16" cy="24"/>
            </a:xfrm>
            <a:custGeom>
              <a:avLst/>
              <a:gdLst>
                <a:gd name="T0" fmla="*/ 12 w 12"/>
                <a:gd name="T1" fmla="*/ 4 h 18"/>
                <a:gd name="T2" fmla="*/ 12 w 12"/>
                <a:gd name="T3" fmla="*/ 3 h 18"/>
                <a:gd name="T4" fmla="*/ 4 w 12"/>
                <a:gd name="T5" fmla="*/ 6 h 18"/>
                <a:gd name="T6" fmla="*/ 4 w 12"/>
                <a:gd name="T7" fmla="*/ 18 h 18"/>
                <a:gd name="T8" fmla="*/ 0 w 12"/>
                <a:gd name="T9" fmla="*/ 8 h 18"/>
                <a:gd name="T10" fmla="*/ 11 w 12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12" y="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9" y="2"/>
                    <a:pt x="6" y="3"/>
                    <a:pt x="4" y="6"/>
                  </a:cubicBezTo>
                  <a:cubicBezTo>
                    <a:pt x="1" y="10"/>
                    <a:pt x="2" y="14"/>
                    <a:pt x="4" y="18"/>
                  </a:cubicBezTo>
                  <a:cubicBezTo>
                    <a:pt x="2" y="15"/>
                    <a:pt x="0" y="11"/>
                    <a:pt x="0" y="8"/>
                  </a:cubicBezTo>
                  <a:cubicBezTo>
                    <a:pt x="1" y="2"/>
                    <a:pt x="7" y="0"/>
                    <a:pt x="1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0" name="Freeform 642"/>
            <p:cNvSpPr>
              <a:spLocks/>
            </p:cNvSpPr>
            <p:nvPr/>
          </p:nvSpPr>
          <p:spPr bwMode="auto">
            <a:xfrm>
              <a:off x="1156" y="1346"/>
              <a:ext cx="24" cy="16"/>
            </a:xfrm>
            <a:custGeom>
              <a:avLst/>
              <a:gdLst>
                <a:gd name="T0" fmla="*/ 3 w 19"/>
                <a:gd name="T1" fmla="*/ 12 h 12"/>
                <a:gd name="T2" fmla="*/ 5 w 19"/>
                <a:gd name="T3" fmla="*/ 5 h 12"/>
                <a:gd name="T4" fmla="*/ 14 w 19"/>
                <a:gd name="T5" fmla="*/ 2 h 12"/>
                <a:gd name="T6" fmla="*/ 19 w 19"/>
                <a:gd name="T7" fmla="*/ 0 h 12"/>
                <a:gd name="T8" fmla="*/ 7 w 19"/>
                <a:gd name="T9" fmla="*/ 6 h 12"/>
                <a:gd name="T10" fmla="*/ 3 w 1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12"/>
                  </a:moveTo>
                  <a:cubicBezTo>
                    <a:pt x="1" y="9"/>
                    <a:pt x="0" y="7"/>
                    <a:pt x="5" y="5"/>
                  </a:cubicBezTo>
                  <a:cubicBezTo>
                    <a:pt x="8" y="4"/>
                    <a:pt x="11" y="3"/>
                    <a:pt x="14" y="2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15" y="3"/>
                    <a:pt x="11" y="4"/>
                    <a:pt x="7" y="6"/>
                  </a:cubicBezTo>
                  <a:cubicBezTo>
                    <a:pt x="5" y="7"/>
                    <a:pt x="0" y="10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1" name="Freeform 643"/>
            <p:cNvSpPr>
              <a:spLocks/>
            </p:cNvSpPr>
            <p:nvPr/>
          </p:nvSpPr>
          <p:spPr bwMode="auto">
            <a:xfrm>
              <a:off x="1111" y="1401"/>
              <a:ext cx="20" cy="27"/>
            </a:xfrm>
            <a:custGeom>
              <a:avLst/>
              <a:gdLst>
                <a:gd name="T0" fmla="*/ 15 w 15"/>
                <a:gd name="T1" fmla="*/ 0 h 21"/>
                <a:gd name="T2" fmla="*/ 8 w 15"/>
                <a:gd name="T3" fmla="*/ 10 h 21"/>
                <a:gd name="T4" fmla="*/ 1 w 15"/>
                <a:gd name="T5" fmla="*/ 21 h 21"/>
                <a:gd name="T6" fmla="*/ 5 w 15"/>
                <a:gd name="T7" fmla="*/ 13 h 21"/>
                <a:gd name="T8" fmla="*/ 13 w 1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15" y="0"/>
                  </a:moveTo>
                  <a:cubicBezTo>
                    <a:pt x="13" y="3"/>
                    <a:pt x="10" y="7"/>
                    <a:pt x="8" y="10"/>
                  </a:cubicBezTo>
                  <a:cubicBezTo>
                    <a:pt x="7" y="13"/>
                    <a:pt x="4" y="20"/>
                    <a:pt x="1" y="21"/>
                  </a:cubicBezTo>
                  <a:cubicBezTo>
                    <a:pt x="0" y="19"/>
                    <a:pt x="4" y="14"/>
                    <a:pt x="5" y="13"/>
                  </a:cubicBezTo>
                  <a:cubicBezTo>
                    <a:pt x="7" y="9"/>
                    <a:pt x="10" y="5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2" name="Freeform 644"/>
            <p:cNvSpPr>
              <a:spLocks/>
            </p:cNvSpPr>
            <p:nvPr/>
          </p:nvSpPr>
          <p:spPr bwMode="auto">
            <a:xfrm>
              <a:off x="1152" y="1369"/>
              <a:ext cx="6" cy="8"/>
            </a:xfrm>
            <a:custGeom>
              <a:avLst/>
              <a:gdLst>
                <a:gd name="T0" fmla="*/ 0 w 5"/>
                <a:gd name="T1" fmla="*/ 2 h 6"/>
                <a:gd name="T2" fmla="*/ 5 w 5"/>
                <a:gd name="T3" fmla="*/ 0 h 6"/>
                <a:gd name="T4" fmla="*/ 4 w 5"/>
                <a:gd name="T5" fmla="*/ 4 h 6"/>
                <a:gd name="T6" fmla="*/ 0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1" y="4"/>
                    <a:pt x="4" y="2"/>
                    <a:pt x="5" y="0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3" y="6"/>
                    <a:pt x="1" y="6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3" name="Freeform 645"/>
            <p:cNvSpPr>
              <a:spLocks/>
            </p:cNvSpPr>
            <p:nvPr/>
          </p:nvSpPr>
          <p:spPr bwMode="auto">
            <a:xfrm>
              <a:off x="1102" y="1294"/>
              <a:ext cx="21" cy="22"/>
            </a:xfrm>
            <a:custGeom>
              <a:avLst/>
              <a:gdLst>
                <a:gd name="T0" fmla="*/ 7 w 16"/>
                <a:gd name="T1" fmla="*/ 17 h 17"/>
                <a:gd name="T2" fmla="*/ 3 w 16"/>
                <a:gd name="T3" fmla="*/ 11 h 17"/>
                <a:gd name="T4" fmla="*/ 6 w 16"/>
                <a:gd name="T5" fmla="*/ 4 h 17"/>
                <a:gd name="T6" fmla="*/ 11 w 16"/>
                <a:gd name="T7" fmla="*/ 0 h 17"/>
                <a:gd name="T8" fmla="*/ 16 w 16"/>
                <a:gd name="T9" fmla="*/ 4 h 17"/>
                <a:gd name="T10" fmla="*/ 6 w 16"/>
                <a:gd name="T1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cubicBezTo>
                    <a:pt x="4" y="16"/>
                    <a:pt x="3" y="13"/>
                    <a:pt x="3" y="11"/>
                  </a:cubicBezTo>
                  <a:cubicBezTo>
                    <a:pt x="3" y="9"/>
                    <a:pt x="5" y="6"/>
                    <a:pt x="6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2" y="0"/>
                    <a:pt x="16" y="2"/>
                    <a:pt x="16" y="4"/>
                  </a:cubicBezTo>
                  <a:cubicBezTo>
                    <a:pt x="10" y="1"/>
                    <a:pt x="0" y="13"/>
                    <a:pt x="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4" name="Freeform 646"/>
            <p:cNvSpPr>
              <a:spLocks/>
            </p:cNvSpPr>
            <p:nvPr/>
          </p:nvSpPr>
          <p:spPr bwMode="auto">
            <a:xfrm>
              <a:off x="1130" y="1301"/>
              <a:ext cx="11" cy="8"/>
            </a:xfrm>
            <a:custGeom>
              <a:avLst/>
              <a:gdLst>
                <a:gd name="T0" fmla="*/ 0 w 9"/>
                <a:gd name="T1" fmla="*/ 4 h 6"/>
                <a:gd name="T2" fmla="*/ 4 w 9"/>
                <a:gd name="T3" fmla="*/ 4 h 6"/>
                <a:gd name="T4" fmla="*/ 8 w 9"/>
                <a:gd name="T5" fmla="*/ 0 h 6"/>
                <a:gd name="T6" fmla="*/ 8 w 9"/>
                <a:gd name="T7" fmla="*/ 5 h 6"/>
                <a:gd name="T8" fmla="*/ 1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5" y="4"/>
                    <a:pt x="7" y="2"/>
                    <a:pt x="8" y="0"/>
                  </a:cubicBezTo>
                  <a:cubicBezTo>
                    <a:pt x="8" y="1"/>
                    <a:pt x="9" y="4"/>
                    <a:pt x="8" y="5"/>
                  </a:cubicBezTo>
                  <a:cubicBezTo>
                    <a:pt x="6" y="6"/>
                    <a:pt x="3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5" name="Freeform 647"/>
            <p:cNvSpPr>
              <a:spLocks/>
            </p:cNvSpPr>
            <p:nvPr/>
          </p:nvSpPr>
          <p:spPr bwMode="auto">
            <a:xfrm>
              <a:off x="1097" y="1328"/>
              <a:ext cx="20" cy="21"/>
            </a:xfrm>
            <a:custGeom>
              <a:avLst/>
              <a:gdLst>
                <a:gd name="T0" fmla="*/ 14 w 15"/>
                <a:gd name="T1" fmla="*/ 0 h 16"/>
                <a:gd name="T2" fmla="*/ 9 w 15"/>
                <a:gd name="T3" fmla="*/ 10 h 16"/>
                <a:gd name="T4" fmla="*/ 4 w 15"/>
                <a:gd name="T5" fmla="*/ 13 h 16"/>
                <a:gd name="T6" fmla="*/ 0 w 15"/>
                <a:gd name="T7" fmla="*/ 16 h 16"/>
                <a:gd name="T8" fmla="*/ 12 w 15"/>
                <a:gd name="T9" fmla="*/ 9 h 16"/>
                <a:gd name="T10" fmla="*/ 15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14" y="0"/>
                  </a:moveTo>
                  <a:cubicBezTo>
                    <a:pt x="13" y="4"/>
                    <a:pt x="11" y="7"/>
                    <a:pt x="9" y="10"/>
                  </a:cubicBezTo>
                  <a:cubicBezTo>
                    <a:pt x="8" y="12"/>
                    <a:pt x="6" y="12"/>
                    <a:pt x="4" y="13"/>
                  </a:cubicBezTo>
                  <a:cubicBezTo>
                    <a:pt x="3" y="14"/>
                    <a:pt x="2" y="15"/>
                    <a:pt x="0" y="16"/>
                  </a:cubicBezTo>
                  <a:cubicBezTo>
                    <a:pt x="4" y="15"/>
                    <a:pt x="9" y="12"/>
                    <a:pt x="12" y="9"/>
                  </a:cubicBezTo>
                  <a:cubicBezTo>
                    <a:pt x="15" y="7"/>
                    <a:pt x="15" y="5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6" name="Freeform 648"/>
            <p:cNvSpPr>
              <a:spLocks/>
            </p:cNvSpPr>
            <p:nvPr/>
          </p:nvSpPr>
          <p:spPr bwMode="auto">
            <a:xfrm>
              <a:off x="1106" y="1235"/>
              <a:ext cx="9" cy="8"/>
            </a:xfrm>
            <a:custGeom>
              <a:avLst/>
              <a:gdLst>
                <a:gd name="T0" fmla="*/ 1 w 7"/>
                <a:gd name="T1" fmla="*/ 2 h 6"/>
                <a:gd name="T2" fmla="*/ 1 w 7"/>
                <a:gd name="T3" fmla="*/ 2 h 6"/>
                <a:gd name="T4" fmla="*/ 6 w 7"/>
                <a:gd name="T5" fmla="*/ 0 h 6"/>
                <a:gd name="T6" fmla="*/ 6 w 7"/>
                <a:gd name="T7" fmla="*/ 4 h 6"/>
                <a:gd name="T8" fmla="*/ 1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2"/>
                    <a:pt x="0" y="2"/>
                    <a:pt x="1" y="2"/>
                  </a:cubicBezTo>
                  <a:cubicBezTo>
                    <a:pt x="3" y="4"/>
                    <a:pt x="6" y="3"/>
                    <a:pt x="6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4" y="6"/>
                    <a:pt x="2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7" name="Freeform 649"/>
            <p:cNvSpPr>
              <a:spLocks/>
            </p:cNvSpPr>
            <p:nvPr/>
          </p:nvSpPr>
          <p:spPr bwMode="auto">
            <a:xfrm>
              <a:off x="1083" y="1231"/>
              <a:ext cx="18" cy="18"/>
            </a:xfrm>
            <a:custGeom>
              <a:avLst/>
              <a:gdLst>
                <a:gd name="T0" fmla="*/ 14 w 14"/>
                <a:gd name="T1" fmla="*/ 3 h 14"/>
                <a:gd name="T2" fmla="*/ 4 w 14"/>
                <a:gd name="T3" fmla="*/ 5 h 14"/>
                <a:gd name="T4" fmla="*/ 5 w 14"/>
                <a:gd name="T5" fmla="*/ 14 h 14"/>
                <a:gd name="T6" fmla="*/ 1 w 14"/>
                <a:gd name="T7" fmla="*/ 7 h 14"/>
                <a:gd name="T8" fmla="*/ 13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3"/>
                  </a:moveTo>
                  <a:cubicBezTo>
                    <a:pt x="10" y="2"/>
                    <a:pt x="6" y="2"/>
                    <a:pt x="4" y="5"/>
                  </a:cubicBezTo>
                  <a:cubicBezTo>
                    <a:pt x="2" y="9"/>
                    <a:pt x="3" y="12"/>
                    <a:pt x="5" y="14"/>
                  </a:cubicBezTo>
                  <a:cubicBezTo>
                    <a:pt x="3" y="13"/>
                    <a:pt x="0" y="10"/>
                    <a:pt x="1" y="7"/>
                  </a:cubicBezTo>
                  <a:cubicBezTo>
                    <a:pt x="1" y="1"/>
                    <a:pt x="8" y="0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8" name="Freeform 650"/>
            <p:cNvSpPr>
              <a:spLocks/>
            </p:cNvSpPr>
            <p:nvPr/>
          </p:nvSpPr>
          <p:spPr bwMode="auto">
            <a:xfrm>
              <a:off x="1115" y="1215"/>
              <a:ext cx="29" cy="17"/>
            </a:xfrm>
            <a:custGeom>
              <a:avLst/>
              <a:gdLst>
                <a:gd name="T0" fmla="*/ 1 w 22"/>
                <a:gd name="T1" fmla="*/ 13 h 13"/>
                <a:gd name="T2" fmla="*/ 7 w 22"/>
                <a:gd name="T3" fmla="*/ 5 h 13"/>
                <a:gd name="T4" fmla="*/ 22 w 22"/>
                <a:gd name="T5" fmla="*/ 1 h 13"/>
                <a:gd name="T6" fmla="*/ 7 w 22"/>
                <a:gd name="T7" fmla="*/ 5 h 13"/>
                <a:gd name="T8" fmla="*/ 0 w 2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1" y="13"/>
                  </a:moveTo>
                  <a:cubicBezTo>
                    <a:pt x="1" y="9"/>
                    <a:pt x="3" y="7"/>
                    <a:pt x="7" y="5"/>
                  </a:cubicBezTo>
                  <a:cubicBezTo>
                    <a:pt x="12" y="4"/>
                    <a:pt x="18" y="0"/>
                    <a:pt x="22" y="1"/>
                  </a:cubicBezTo>
                  <a:cubicBezTo>
                    <a:pt x="18" y="3"/>
                    <a:pt x="12" y="3"/>
                    <a:pt x="7" y="5"/>
                  </a:cubicBezTo>
                  <a:cubicBezTo>
                    <a:pt x="4" y="7"/>
                    <a:pt x="2" y="10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9" name="Freeform 651"/>
            <p:cNvSpPr>
              <a:spLocks/>
            </p:cNvSpPr>
            <p:nvPr/>
          </p:nvSpPr>
          <p:spPr bwMode="auto">
            <a:xfrm>
              <a:off x="1082" y="1166"/>
              <a:ext cx="9" cy="5"/>
            </a:xfrm>
            <a:custGeom>
              <a:avLst/>
              <a:gdLst>
                <a:gd name="T0" fmla="*/ 0 w 7"/>
                <a:gd name="T1" fmla="*/ 4 h 4"/>
                <a:gd name="T2" fmla="*/ 4 w 7"/>
                <a:gd name="T3" fmla="*/ 0 h 4"/>
                <a:gd name="T4" fmla="*/ 7 w 7"/>
                <a:gd name="T5" fmla="*/ 4 h 4"/>
                <a:gd name="T6" fmla="*/ 0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0" y="3"/>
                    <a:pt x="2" y="0"/>
                    <a:pt x="4" y="0"/>
                  </a:cubicBezTo>
                  <a:cubicBezTo>
                    <a:pt x="4" y="1"/>
                    <a:pt x="7" y="4"/>
                    <a:pt x="7" y="4"/>
                  </a:cubicBezTo>
                  <a:cubicBezTo>
                    <a:pt x="5" y="3"/>
                    <a:pt x="2" y="1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0" name="Freeform 652"/>
            <p:cNvSpPr>
              <a:spLocks/>
            </p:cNvSpPr>
            <p:nvPr/>
          </p:nvSpPr>
          <p:spPr bwMode="auto">
            <a:xfrm>
              <a:off x="1098" y="1156"/>
              <a:ext cx="22" cy="10"/>
            </a:xfrm>
            <a:custGeom>
              <a:avLst/>
              <a:gdLst>
                <a:gd name="T0" fmla="*/ 1 w 17"/>
                <a:gd name="T1" fmla="*/ 8 h 8"/>
                <a:gd name="T2" fmla="*/ 0 w 17"/>
                <a:gd name="T3" fmla="*/ 5 h 8"/>
                <a:gd name="T4" fmla="*/ 4 w 17"/>
                <a:gd name="T5" fmla="*/ 3 h 8"/>
                <a:gd name="T6" fmla="*/ 17 w 17"/>
                <a:gd name="T7" fmla="*/ 0 h 8"/>
                <a:gd name="T8" fmla="*/ 6 w 17"/>
                <a:gd name="T9" fmla="*/ 4 h 8"/>
                <a:gd name="T10" fmla="*/ 1 w 1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" y="8"/>
                  </a:moveTo>
                  <a:cubicBezTo>
                    <a:pt x="1" y="8"/>
                    <a:pt x="0" y="5"/>
                    <a:pt x="0" y="5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8" y="1"/>
                    <a:pt x="13" y="0"/>
                    <a:pt x="17" y="0"/>
                  </a:cubicBezTo>
                  <a:cubicBezTo>
                    <a:pt x="14" y="2"/>
                    <a:pt x="10" y="2"/>
                    <a:pt x="6" y="4"/>
                  </a:cubicBezTo>
                  <a:cubicBezTo>
                    <a:pt x="3" y="5"/>
                    <a:pt x="3" y="6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1" name="Freeform 653"/>
            <p:cNvSpPr>
              <a:spLocks/>
            </p:cNvSpPr>
            <p:nvPr/>
          </p:nvSpPr>
          <p:spPr bwMode="auto">
            <a:xfrm>
              <a:off x="1058" y="1173"/>
              <a:ext cx="14" cy="16"/>
            </a:xfrm>
            <a:custGeom>
              <a:avLst/>
              <a:gdLst>
                <a:gd name="T0" fmla="*/ 11 w 11"/>
                <a:gd name="T1" fmla="*/ 3 h 13"/>
                <a:gd name="T2" fmla="*/ 3 w 11"/>
                <a:gd name="T3" fmla="*/ 5 h 13"/>
                <a:gd name="T4" fmla="*/ 6 w 11"/>
                <a:gd name="T5" fmla="*/ 13 h 13"/>
                <a:gd name="T6" fmla="*/ 1 w 11"/>
                <a:gd name="T7" fmla="*/ 6 h 13"/>
                <a:gd name="T8" fmla="*/ 10 w 11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3"/>
                  </a:moveTo>
                  <a:cubicBezTo>
                    <a:pt x="8" y="3"/>
                    <a:pt x="5" y="2"/>
                    <a:pt x="3" y="5"/>
                  </a:cubicBezTo>
                  <a:cubicBezTo>
                    <a:pt x="2" y="8"/>
                    <a:pt x="5" y="10"/>
                    <a:pt x="6" y="13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1" y="2"/>
                    <a:pt x="6" y="0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2" name="Freeform 654"/>
            <p:cNvSpPr>
              <a:spLocks/>
            </p:cNvSpPr>
            <p:nvPr/>
          </p:nvSpPr>
          <p:spPr bwMode="auto">
            <a:xfrm>
              <a:off x="1047" y="1097"/>
              <a:ext cx="10" cy="16"/>
            </a:xfrm>
            <a:custGeom>
              <a:avLst/>
              <a:gdLst>
                <a:gd name="T0" fmla="*/ 3 w 8"/>
                <a:gd name="T1" fmla="*/ 12 h 12"/>
                <a:gd name="T2" fmla="*/ 3 w 8"/>
                <a:gd name="T3" fmla="*/ 11 h 12"/>
                <a:gd name="T4" fmla="*/ 3 w 8"/>
                <a:gd name="T5" fmla="*/ 4 h 12"/>
                <a:gd name="T6" fmla="*/ 8 w 8"/>
                <a:gd name="T7" fmla="*/ 1 h 12"/>
                <a:gd name="T8" fmla="*/ 2 w 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3" y="12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3" y="9"/>
                    <a:pt x="2" y="6"/>
                    <a:pt x="3" y="4"/>
                  </a:cubicBezTo>
                  <a:cubicBezTo>
                    <a:pt x="4" y="1"/>
                    <a:pt x="6" y="2"/>
                    <a:pt x="8" y="1"/>
                  </a:cubicBezTo>
                  <a:cubicBezTo>
                    <a:pt x="2" y="0"/>
                    <a:pt x="0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3" name="Freeform 655"/>
            <p:cNvSpPr>
              <a:spLocks/>
            </p:cNvSpPr>
            <p:nvPr/>
          </p:nvSpPr>
          <p:spPr bwMode="auto">
            <a:xfrm>
              <a:off x="1084" y="1090"/>
              <a:ext cx="22" cy="11"/>
            </a:xfrm>
            <a:custGeom>
              <a:avLst/>
              <a:gdLst>
                <a:gd name="T0" fmla="*/ 2 w 17"/>
                <a:gd name="T1" fmla="*/ 8 h 9"/>
                <a:gd name="T2" fmla="*/ 7 w 17"/>
                <a:gd name="T3" fmla="*/ 1 h 9"/>
                <a:gd name="T4" fmla="*/ 17 w 17"/>
                <a:gd name="T5" fmla="*/ 0 h 9"/>
                <a:gd name="T6" fmla="*/ 7 w 17"/>
                <a:gd name="T7" fmla="*/ 3 h 9"/>
                <a:gd name="T8" fmla="*/ 1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2" y="8"/>
                  </a:moveTo>
                  <a:cubicBezTo>
                    <a:pt x="0" y="5"/>
                    <a:pt x="4" y="2"/>
                    <a:pt x="7" y="1"/>
                  </a:cubicBezTo>
                  <a:cubicBezTo>
                    <a:pt x="10" y="0"/>
                    <a:pt x="15" y="2"/>
                    <a:pt x="17" y="0"/>
                  </a:cubicBezTo>
                  <a:cubicBezTo>
                    <a:pt x="14" y="1"/>
                    <a:pt x="10" y="2"/>
                    <a:pt x="7" y="3"/>
                  </a:cubicBezTo>
                  <a:cubicBezTo>
                    <a:pt x="4" y="5"/>
                    <a:pt x="1" y="5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4" name="Freeform 656"/>
            <p:cNvSpPr>
              <a:spLocks/>
            </p:cNvSpPr>
            <p:nvPr/>
          </p:nvSpPr>
          <p:spPr bwMode="auto">
            <a:xfrm>
              <a:off x="1076" y="1107"/>
              <a:ext cx="11" cy="10"/>
            </a:xfrm>
            <a:custGeom>
              <a:avLst/>
              <a:gdLst>
                <a:gd name="T0" fmla="*/ 0 w 8"/>
                <a:gd name="T1" fmla="*/ 3 h 8"/>
                <a:gd name="T2" fmla="*/ 8 w 8"/>
                <a:gd name="T3" fmla="*/ 0 h 8"/>
                <a:gd name="T4" fmla="*/ 0 w 8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3"/>
                  </a:moveTo>
                  <a:cubicBezTo>
                    <a:pt x="1" y="6"/>
                    <a:pt x="6" y="0"/>
                    <a:pt x="8" y="0"/>
                  </a:cubicBezTo>
                  <a:cubicBezTo>
                    <a:pt x="7" y="1"/>
                    <a:pt x="2" y="8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5" name="Freeform 657"/>
            <p:cNvSpPr>
              <a:spLocks/>
            </p:cNvSpPr>
            <p:nvPr/>
          </p:nvSpPr>
          <p:spPr bwMode="auto">
            <a:xfrm>
              <a:off x="1041" y="1021"/>
              <a:ext cx="13" cy="19"/>
            </a:xfrm>
            <a:custGeom>
              <a:avLst/>
              <a:gdLst>
                <a:gd name="T0" fmla="*/ 10 w 10"/>
                <a:gd name="T1" fmla="*/ 2 h 15"/>
                <a:gd name="T2" fmla="*/ 3 w 10"/>
                <a:gd name="T3" fmla="*/ 3 h 15"/>
                <a:gd name="T4" fmla="*/ 2 w 10"/>
                <a:gd name="T5" fmla="*/ 15 h 15"/>
                <a:gd name="T6" fmla="*/ 1 w 10"/>
                <a:gd name="T7" fmla="*/ 4 h 15"/>
                <a:gd name="T8" fmla="*/ 9 w 1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8" y="1"/>
                    <a:pt x="5" y="1"/>
                    <a:pt x="3" y="3"/>
                  </a:cubicBezTo>
                  <a:cubicBezTo>
                    <a:pt x="1" y="6"/>
                    <a:pt x="2" y="12"/>
                    <a:pt x="2" y="15"/>
                  </a:cubicBezTo>
                  <a:cubicBezTo>
                    <a:pt x="0" y="12"/>
                    <a:pt x="0" y="7"/>
                    <a:pt x="1" y="4"/>
                  </a:cubicBezTo>
                  <a:cubicBezTo>
                    <a:pt x="2" y="2"/>
                    <a:pt x="7" y="0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6" name="Freeform 658"/>
            <p:cNvSpPr>
              <a:spLocks/>
            </p:cNvSpPr>
            <p:nvPr/>
          </p:nvSpPr>
          <p:spPr bwMode="auto">
            <a:xfrm>
              <a:off x="1074" y="1013"/>
              <a:ext cx="19" cy="13"/>
            </a:xfrm>
            <a:custGeom>
              <a:avLst/>
              <a:gdLst>
                <a:gd name="T0" fmla="*/ 0 w 15"/>
                <a:gd name="T1" fmla="*/ 9 h 10"/>
                <a:gd name="T2" fmla="*/ 4 w 15"/>
                <a:gd name="T3" fmla="*/ 1 h 10"/>
                <a:gd name="T4" fmla="*/ 11 w 15"/>
                <a:gd name="T5" fmla="*/ 1 h 10"/>
                <a:gd name="T6" fmla="*/ 15 w 15"/>
                <a:gd name="T7" fmla="*/ 1 h 10"/>
                <a:gd name="T8" fmla="*/ 13 w 15"/>
                <a:gd name="T9" fmla="*/ 1 h 10"/>
                <a:gd name="T10" fmla="*/ 6 w 15"/>
                <a:gd name="T11" fmla="*/ 4 h 10"/>
                <a:gd name="T12" fmla="*/ 0 w 1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9"/>
                  </a:moveTo>
                  <a:cubicBezTo>
                    <a:pt x="0" y="6"/>
                    <a:pt x="1" y="2"/>
                    <a:pt x="4" y="1"/>
                  </a:cubicBezTo>
                  <a:cubicBezTo>
                    <a:pt x="6" y="0"/>
                    <a:pt x="8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1" y="2"/>
                    <a:pt x="9" y="3"/>
                    <a:pt x="6" y="4"/>
                  </a:cubicBezTo>
                  <a:cubicBezTo>
                    <a:pt x="2" y="5"/>
                    <a:pt x="1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7" name="Freeform 659"/>
            <p:cNvSpPr>
              <a:spLocks/>
            </p:cNvSpPr>
            <p:nvPr/>
          </p:nvSpPr>
          <p:spPr bwMode="auto">
            <a:xfrm>
              <a:off x="1023" y="973"/>
              <a:ext cx="27" cy="29"/>
            </a:xfrm>
            <a:custGeom>
              <a:avLst/>
              <a:gdLst>
                <a:gd name="T0" fmla="*/ 20 w 21"/>
                <a:gd name="T1" fmla="*/ 0 h 22"/>
                <a:gd name="T2" fmla="*/ 16 w 21"/>
                <a:gd name="T3" fmla="*/ 3 h 22"/>
                <a:gd name="T4" fmla="*/ 9 w 21"/>
                <a:gd name="T5" fmla="*/ 11 h 22"/>
                <a:gd name="T6" fmla="*/ 0 w 21"/>
                <a:gd name="T7" fmla="*/ 22 h 22"/>
                <a:gd name="T8" fmla="*/ 4 w 21"/>
                <a:gd name="T9" fmla="*/ 19 h 22"/>
                <a:gd name="T10" fmla="*/ 14 w 21"/>
                <a:gd name="T11" fmla="*/ 10 h 22"/>
                <a:gd name="T12" fmla="*/ 21 w 2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20" y="0"/>
                  </a:moveTo>
                  <a:cubicBezTo>
                    <a:pt x="18" y="0"/>
                    <a:pt x="17" y="2"/>
                    <a:pt x="16" y="3"/>
                  </a:cubicBezTo>
                  <a:cubicBezTo>
                    <a:pt x="14" y="6"/>
                    <a:pt x="12" y="8"/>
                    <a:pt x="9" y="11"/>
                  </a:cubicBezTo>
                  <a:cubicBezTo>
                    <a:pt x="6" y="14"/>
                    <a:pt x="1" y="17"/>
                    <a:pt x="0" y="22"/>
                  </a:cubicBezTo>
                  <a:cubicBezTo>
                    <a:pt x="1" y="22"/>
                    <a:pt x="3" y="20"/>
                    <a:pt x="4" y="19"/>
                  </a:cubicBezTo>
                  <a:cubicBezTo>
                    <a:pt x="7" y="17"/>
                    <a:pt x="11" y="14"/>
                    <a:pt x="14" y="10"/>
                  </a:cubicBezTo>
                  <a:cubicBezTo>
                    <a:pt x="17" y="7"/>
                    <a:pt x="19" y="3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8" name="Freeform 660"/>
            <p:cNvSpPr>
              <a:spLocks/>
            </p:cNvSpPr>
            <p:nvPr/>
          </p:nvSpPr>
          <p:spPr bwMode="auto">
            <a:xfrm>
              <a:off x="1043" y="932"/>
              <a:ext cx="13" cy="11"/>
            </a:xfrm>
            <a:custGeom>
              <a:avLst/>
              <a:gdLst>
                <a:gd name="T0" fmla="*/ 1 w 10"/>
                <a:gd name="T1" fmla="*/ 9 h 9"/>
                <a:gd name="T2" fmla="*/ 10 w 10"/>
                <a:gd name="T3" fmla="*/ 3 h 9"/>
                <a:gd name="T4" fmla="*/ 6 w 10"/>
                <a:gd name="T5" fmla="*/ 0 h 9"/>
                <a:gd name="T6" fmla="*/ 0 w 10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cubicBezTo>
                    <a:pt x="0" y="3"/>
                    <a:pt x="5" y="2"/>
                    <a:pt x="10" y="3"/>
                  </a:cubicBezTo>
                  <a:cubicBezTo>
                    <a:pt x="8" y="2"/>
                    <a:pt x="8" y="0"/>
                    <a:pt x="6" y="0"/>
                  </a:cubicBezTo>
                  <a:cubicBezTo>
                    <a:pt x="2" y="0"/>
                    <a:pt x="0" y="5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9" name="Freeform 661"/>
            <p:cNvSpPr>
              <a:spLocks/>
            </p:cNvSpPr>
            <p:nvPr/>
          </p:nvSpPr>
          <p:spPr bwMode="auto">
            <a:xfrm>
              <a:off x="1082" y="933"/>
              <a:ext cx="18" cy="12"/>
            </a:xfrm>
            <a:custGeom>
              <a:avLst/>
              <a:gdLst>
                <a:gd name="T0" fmla="*/ 2 w 14"/>
                <a:gd name="T1" fmla="*/ 8 h 9"/>
                <a:gd name="T2" fmla="*/ 5 w 14"/>
                <a:gd name="T3" fmla="*/ 1 h 9"/>
                <a:gd name="T4" fmla="*/ 14 w 14"/>
                <a:gd name="T5" fmla="*/ 4 h 9"/>
                <a:gd name="T6" fmla="*/ 8 w 14"/>
                <a:gd name="T7" fmla="*/ 4 h 9"/>
                <a:gd name="T8" fmla="*/ 0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2" y="8"/>
                  </a:moveTo>
                  <a:cubicBezTo>
                    <a:pt x="1" y="7"/>
                    <a:pt x="4" y="2"/>
                    <a:pt x="5" y="1"/>
                  </a:cubicBezTo>
                  <a:cubicBezTo>
                    <a:pt x="8" y="0"/>
                    <a:pt x="12" y="3"/>
                    <a:pt x="14" y="4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0" y="6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0" name="Freeform 662"/>
            <p:cNvSpPr>
              <a:spLocks/>
            </p:cNvSpPr>
            <p:nvPr/>
          </p:nvSpPr>
          <p:spPr bwMode="auto">
            <a:xfrm>
              <a:off x="1052" y="857"/>
              <a:ext cx="17" cy="14"/>
            </a:xfrm>
            <a:custGeom>
              <a:avLst/>
              <a:gdLst>
                <a:gd name="T0" fmla="*/ 13 w 13"/>
                <a:gd name="T1" fmla="*/ 3 h 11"/>
                <a:gd name="T2" fmla="*/ 5 w 13"/>
                <a:gd name="T3" fmla="*/ 4 h 11"/>
                <a:gd name="T4" fmla="*/ 1 w 13"/>
                <a:gd name="T5" fmla="*/ 11 h 11"/>
                <a:gd name="T6" fmla="*/ 1 w 13"/>
                <a:gd name="T7" fmla="*/ 4 h 11"/>
                <a:gd name="T8" fmla="*/ 7 w 13"/>
                <a:gd name="T9" fmla="*/ 1 h 11"/>
                <a:gd name="T10" fmla="*/ 12 w 13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3"/>
                  </a:moveTo>
                  <a:cubicBezTo>
                    <a:pt x="10" y="3"/>
                    <a:pt x="8" y="2"/>
                    <a:pt x="5" y="4"/>
                  </a:cubicBezTo>
                  <a:cubicBezTo>
                    <a:pt x="2" y="5"/>
                    <a:pt x="2" y="8"/>
                    <a:pt x="1" y="11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3"/>
                    <a:pt x="1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1" name="Freeform 663"/>
            <p:cNvSpPr>
              <a:spLocks/>
            </p:cNvSpPr>
            <p:nvPr/>
          </p:nvSpPr>
          <p:spPr bwMode="auto">
            <a:xfrm>
              <a:off x="1088" y="873"/>
              <a:ext cx="12" cy="6"/>
            </a:xfrm>
            <a:custGeom>
              <a:avLst/>
              <a:gdLst>
                <a:gd name="T0" fmla="*/ 1 w 9"/>
                <a:gd name="T1" fmla="*/ 1 h 4"/>
                <a:gd name="T2" fmla="*/ 1 w 9"/>
                <a:gd name="T3" fmla="*/ 1 h 4"/>
                <a:gd name="T4" fmla="*/ 9 w 9"/>
                <a:gd name="T5" fmla="*/ 0 h 4"/>
                <a:gd name="T6" fmla="*/ 7 w 9"/>
                <a:gd name="T7" fmla="*/ 2 h 4"/>
                <a:gd name="T8" fmla="*/ 0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7" y="2"/>
                    <a:pt x="9" y="0"/>
                  </a:cubicBezTo>
                  <a:cubicBezTo>
                    <a:pt x="8" y="0"/>
                    <a:pt x="7" y="2"/>
                    <a:pt x="7" y="2"/>
                  </a:cubicBezTo>
                  <a:cubicBezTo>
                    <a:pt x="5" y="4"/>
                    <a:pt x="2" y="4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2" name="Freeform 664"/>
            <p:cNvSpPr>
              <a:spLocks/>
            </p:cNvSpPr>
            <p:nvPr/>
          </p:nvSpPr>
          <p:spPr bwMode="auto">
            <a:xfrm>
              <a:off x="1024" y="890"/>
              <a:ext cx="34" cy="21"/>
            </a:xfrm>
            <a:custGeom>
              <a:avLst/>
              <a:gdLst>
                <a:gd name="T0" fmla="*/ 0 w 26"/>
                <a:gd name="T1" fmla="*/ 16 h 16"/>
                <a:gd name="T2" fmla="*/ 2 w 26"/>
                <a:gd name="T3" fmla="*/ 14 h 16"/>
                <a:gd name="T4" fmla="*/ 18 w 26"/>
                <a:gd name="T5" fmla="*/ 5 h 16"/>
                <a:gd name="T6" fmla="*/ 24 w 26"/>
                <a:gd name="T7" fmla="*/ 2 h 16"/>
                <a:gd name="T8" fmla="*/ 26 w 26"/>
                <a:gd name="T9" fmla="*/ 0 h 16"/>
                <a:gd name="T10" fmla="*/ 14 w 26"/>
                <a:gd name="T11" fmla="*/ 8 h 16"/>
                <a:gd name="T12" fmla="*/ 2 w 26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cubicBezTo>
                    <a:pt x="0" y="15"/>
                    <a:pt x="1" y="14"/>
                    <a:pt x="2" y="14"/>
                  </a:cubicBezTo>
                  <a:cubicBezTo>
                    <a:pt x="7" y="11"/>
                    <a:pt x="13" y="8"/>
                    <a:pt x="18" y="5"/>
                  </a:cubicBezTo>
                  <a:cubicBezTo>
                    <a:pt x="20" y="4"/>
                    <a:pt x="22" y="3"/>
                    <a:pt x="24" y="2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2" y="3"/>
                    <a:pt x="18" y="5"/>
                    <a:pt x="14" y="8"/>
                  </a:cubicBezTo>
                  <a:cubicBezTo>
                    <a:pt x="13" y="8"/>
                    <a:pt x="2" y="14"/>
                    <a:pt x="2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3" name="Freeform 665"/>
            <p:cNvSpPr>
              <a:spLocks/>
            </p:cNvSpPr>
            <p:nvPr/>
          </p:nvSpPr>
          <p:spPr bwMode="auto">
            <a:xfrm>
              <a:off x="1050" y="822"/>
              <a:ext cx="34" cy="14"/>
            </a:xfrm>
            <a:custGeom>
              <a:avLst/>
              <a:gdLst>
                <a:gd name="T0" fmla="*/ 2 w 26"/>
                <a:gd name="T1" fmla="*/ 9 h 11"/>
                <a:gd name="T2" fmla="*/ 2 w 26"/>
                <a:gd name="T3" fmla="*/ 9 h 11"/>
                <a:gd name="T4" fmla="*/ 6 w 26"/>
                <a:gd name="T5" fmla="*/ 8 h 11"/>
                <a:gd name="T6" fmla="*/ 17 w 26"/>
                <a:gd name="T7" fmla="*/ 3 h 11"/>
                <a:gd name="T8" fmla="*/ 26 w 26"/>
                <a:gd name="T9" fmla="*/ 0 h 11"/>
                <a:gd name="T10" fmla="*/ 18 w 26"/>
                <a:gd name="T11" fmla="*/ 5 h 11"/>
                <a:gd name="T12" fmla="*/ 0 w 2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5" y="8"/>
                    <a:pt x="6" y="8"/>
                  </a:cubicBezTo>
                  <a:cubicBezTo>
                    <a:pt x="10" y="6"/>
                    <a:pt x="13" y="5"/>
                    <a:pt x="17" y="3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3" y="2"/>
                    <a:pt x="21" y="4"/>
                    <a:pt x="18" y="5"/>
                  </a:cubicBezTo>
                  <a:cubicBezTo>
                    <a:pt x="13" y="7"/>
                    <a:pt x="5" y="7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4" name="Freeform 666"/>
            <p:cNvSpPr>
              <a:spLocks/>
            </p:cNvSpPr>
            <p:nvPr/>
          </p:nvSpPr>
          <p:spPr bwMode="auto">
            <a:xfrm>
              <a:off x="1088" y="796"/>
              <a:ext cx="13" cy="13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6 h 10"/>
                <a:gd name="T4" fmla="*/ 0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cubicBezTo>
                    <a:pt x="1" y="6"/>
                    <a:pt x="6" y="3"/>
                    <a:pt x="10" y="6"/>
                  </a:cubicBezTo>
                  <a:cubicBezTo>
                    <a:pt x="7" y="0"/>
                    <a:pt x="2" y="3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5" name="Freeform 667"/>
            <p:cNvSpPr>
              <a:spLocks/>
            </p:cNvSpPr>
            <p:nvPr/>
          </p:nvSpPr>
          <p:spPr bwMode="auto">
            <a:xfrm>
              <a:off x="1119" y="807"/>
              <a:ext cx="13" cy="8"/>
            </a:xfrm>
            <a:custGeom>
              <a:avLst/>
              <a:gdLst>
                <a:gd name="T0" fmla="*/ 1 w 10"/>
                <a:gd name="T1" fmla="*/ 6 h 6"/>
                <a:gd name="T2" fmla="*/ 10 w 10"/>
                <a:gd name="T3" fmla="*/ 4 h 6"/>
                <a:gd name="T4" fmla="*/ 5 w 10"/>
                <a:gd name="T5" fmla="*/ 3 h 6"/>
                <a:gd name="T6" fmla="*/ 0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2" y="1"/>
                    <a:pt x="7" y="0"/>
                    <a:pt x="10" y="4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3" y="3"/>
                    <a:pt x="2" y="5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6" name="Freeform 668"/>
            <p:cNvSpPr>
              <a:spLocks/>
            </p:cNvSpPr>
            <p:nvPr/>
          </p:nvSpPr>
          <p:spPr bwMode="auto">
            <a:xfrm>
              <a:off x="1126" y="749"/>
              <a:ext cx="14" cy="10"/>
            </a:xfrm>
            <a:custGeom>
              <a:avLst/>
              <a:gdLst>
                <a:gd name="T0" fmla="*/ 2 w 11"/>
                <a:gd name="T1" fmla="*/ 8 h 8"/>
                <a:gd name="T2" fmla="*/ 5 w 11"/>
                <a:gd name="T3" fmla="*/ 0 h 8"/>
                <a:gd name="T4" fmla="*/ 11 w 11"/>
                <a:gd name="T5" fmla="*/ 4 h 8"/>
                <a:gd name="T6" fmla="*/ 8 w 11"/>
                <a:gd name="T7" fmla="*/ 2 h 8"/>
                <a:gd name="T8" fmla="*/ 2 w 11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8"/>
                  </a:moveTo>
                  <a:cubicBezTo>
                    <a:pt x="0" y="5"/>
                    <a:pt x="2" y="1"/>
                    <a:pt x="5" y="0"/>
                  </a:cubicBezTo>
                  <a:cubicBezTo>
                    <a:pt x="8" y="0"/>
                    <a:pt x="9" y="3"/>
                    <a:pt x="11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6" y="2"/>
                    <a:pt x="3" y="4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7" name="Freeform 669"/>
            <p:cNvSpPr>
              <a:spLocks/>
            </p:cNvSpPr>
            <p:nvPr/>
          </p:nvSpPr>
          <p:spPr bwMode="auto">
            <a:xfrm>
              <a:off x="1109" y="724"/>
              <a:ext cx="27" cy="7"/>
            </a:xfrm>
            <a:custGeom>
              <a:avLst/>
              <a:gdLst>
                <a:gd name="T0" fmla="*/ 1 w 21"/>
                <a:gd name="T1" fmla="*/ 5 h 5"/>
                <a:gd name="T2" fmla="*/ 3 w 21"/>
                <a:gd name="T3" fmla="*/ 3 h 5"/>
                <a:gd name="T4" fmla="*/ 10 w 21"/>
                <a:gd name="T5" fmla="*/ 2 h 5"/>
                <a:gd name="T6" fmla="*/ 21 w 21"/>
                <a:gd name="T7" fmla="*/ 0 h 5"/>
                <a:gd name="T8" fmla="*/ 9 w 21"/>
                <a:gd name="T9" fmla="*/ 3 h 5"/>
                <a:gd name="T10" fmla="*/ 2 w 21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1" y="5"/>
                  </a:moveTo>
                  <a:cubicBezTo>
                    <a:pt x="0" y="5"/>
                    <a:pt x="3" y="3"/>
                    <a:pt x="3" y="3"/>
                  </a:cubicBezTo>
                  <a:cubicBezTo>
                    <a:pt x="6" y="2"/>
                    <a:pt x="8" y="2"/>
                    <a:pt x="10" y="2"/>
                  </a:cubicBezTo>
                  <a:cubicBezTo>
                    <a:pt x="14" y="1"/>
                    <a:pt x="17" y="0"/>
                    <a:pt x="21" y="0"/>
                  </a:cubicBezTo>
                  <a:cubicBezTo>
                    <a:pt x="18" y="2"/>
                    <a:pt x="13" y="3"/>
                    <a:pt x="9" y="3"/>
                  </a:cubicBezTo>
                  <a:cubicBezTo>
                    <a:pt x="7" y="3"/>
                    <a:pt x="3" y="3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8" name="Freeform 670"/>
            <p:cNvSpPr>
              <a:spLocks/>
            </p:cNvSpPr>
            <p:nvPr/>
          </p:nvSpPr>
          <p:spPr bwMode="auto">
            <a:xfrm>
              <a:off x="1168" y="723"/>
              <a:ext cx="8" cy="8"/>
            </a:xfrm>
            <a:custGeom>
              <a:avLst/>
              <a:gdLst>
                <a:gd name="T0" fmla="*/ 6 w 6"/>
                <a:gd name="T1" fmla="*/ 2 h 6"/>
                <a:gd name="T2" fmla="*/ 1 w 6"/>
                <a:gd name="T3" fmla="*/ 1 h 6"/>
                <a:gd name="T4" fmla="*/ 4 w 6"/>
                <a:gd name="T5" fmla="*/ 6 h 6"/>
                <a:gd name="T6" fmla="*/ 4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0"/>
                    <a:pt x="2" y="0"/>
                    <a:pt x="1" y="1"/>
                  </a:cubicBezTo>
                  <a:cubicBezTo>
                    <a:pt x="0" y="3"/>
                    <a:pt x="3" y="5"/>
                    <a:pt x="4" y="6"/>
                  </a:cubicBezTo>
                  <a:cubicBezTo>
                    <a:pt x="4" y="5"/>
                    <a:pt x="4" y="3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9" name="Freeform 671"/>
            <p:cNvSpPr>
              <a:spLocks/>
            </p:cNvSpPr>
            <p:nvPr/>
          </p:nvSpPr>
          <p:spPr bwMode="auto">
            <a:xfrm>
              <a:off x="1188" y="691"/>
              <a:ext cx="10" cy="13"/>
            </a:xfrm>
            <a:custGeom>
              <a:avLst/>
              <a:gdLst>
                <a:gd name="T0" fmla="*/ 8 w 8"/>
                <a:gd name="T1" fmla="*/ 6 h 10"/>
                <a:gd name="T2" fmla="*/ 0 w 8"/>
                <a:gd name="T3" fmla="*/ 9 h 10"/>
                <a:gd name="T4" fmla="*/ 5 w 8"/>
                <a:gd name="T5" fmla="*/ 8 h 10"/>
                <a:gd name="T6" fmla="*/ 6 w 8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cubicBezTo>
                    <a:pt x="6" y="0"/>
                    <a:pt x="1" y="6"/>
                    <a:pt x="0" y="9"/>
                  </a:cubicBezTo>
                  <a:cubicBezTo>
                    <a:pt x="2" y="10"/>
                    <a:pt x="4" y="8"/>
                    <a:pt x="5" y="8"/>
                  </a:cubicBezTo>
                  <a:cubicBezTo>
                    <a:pt x="5" y="7"/>
                    <a:pt x="5" y="6"/>
                    <a:pt x="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0" name="Freeform 672"/>
            <p:cNvSpPr>
              <a:spLocks/>
            </p:cNvSpPr>
            <p:nvPr/>
          </p:nvSpPr>
          <p:spPr bwMode="auto">
            <a:xfrm>
              <a:off x="1215" y="666"/>
              <a:ext cx="7" cy="8"/>
            </a:xfrm>
            <a:custGeom>
              <a:avLst/>
              <a:gdLst>
                <a:gd name="T0" fmla="*/ 5 w 5"/>
                <a:gd name="T1" fmla="*/ 3 h 6"/>
                <a:gd name="T2" fmla="*/ 1 w 5"/>
                <a:gd name="T3" fmla="*/ 2 h 6"/>
                <a:gd name="T4" fmla="*/ 2 w 5"/>
                <a:gd name="T5" fmla="*/ 6 h 6"/>
                <a:gd name="T6" fmla="*/ 4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2" y="4"/>
                    <a:pt x="3" y="2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1" name="Freeform 673"/>
            <p:cNvSpPr>
              <a:spLocks/>
            </p:cNvSpPr>
            <p:nvPr/>
          </p:nvSpPr>
          <p:spPr bwMode="auto">
            <a:xfrm>
              <a:off x="1140" y="684"/>
              <a:ext cx="25" cy="5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0 h 4"/>
                <a:gd name="T4" fmla="*/ 0 w 19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6" y="2"/>
                    <a:pt x="12" y="0"/>
                    <a:pt x="19" y="0"/>
                  </a:cubicBezTo>
                  <a:cubicBezTo>
                    <a:pt x="16" y="1"/>
                    <a:pt x="0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2" name="Freeform 674"/>
            <p:cNvSpPr>
              <a:spLocks/>
            </p:cNvSpPr>
            <p:nvPr/>
          </p:nvSpPr>
          <p:spPr bwMode="auto">
            <a:xfrm>
              <a:off x="1210" y="651"/>
              <a:ext cx="6" cy="5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0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3" y="0"/>
                    <a:pt x="4" y="3"/>
                    <a:pt x="5" y="4"/>
                  </a:cubicBezTo>
                  <a:cubicBezTo>
                    <a:pt x="3" y="3"/>
                    <a:pt x="1" y="2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3" name="Freeform 675"/>
            <p:cNvSpPr>
              <a:spLocks/>
            </p:cNvSpPr>
            <p:nvPr/>
          </p:nvSpPr>
          <p:spPr bwMode="auto">
            <a:xfrm>
              <a:off x="1227" y="635"/>
              <a:ext cx="10" cy="5"/>
            </a:xfrm>
            <a:custGeom>
              <a:avLst/>
              <a:gdLst>
                <a:gd name="T0" fmla="*/ 8 w 8"/>
                <a:gd name="T1" fmla="*/ 2 h 4"/>
                <a:gd name="T2" fmla="*/ 2 w 8"/>
                <a:gd name="T3" fmla="*/ 1 h 4"/>
                <a:gd name="T4" fmla="*/ 2 w 8"/>
                <a:gd name="T5" fmla="*/ 4 h 4"/>
                <a:gd name="T6" fmla="*/ 8 w 8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cubicBezTo>
                    <a:pt x="7" y="1"/>
                    <a:pt x="3" y="0"/>
                    <a:pt x="2" y="1"/>
                  </a:cubicBezTo>
                  <a:cubicBezTo>
                    <a:pt x="0" y="1"/>
                    <a:pt x="1" y="4"/>
                    <a:pt x="2" y="4"/>
                  </a:cubicBezTo>
                  <a:cubicBezTo>
                    <a:pt x="1" y="1"/>
                    <a:pt x="7" y="1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4" name="Freeform 676"/>
            <p:cNvSpPr>
              <a:spLocks/>
            </p:cNvSpPr>
            <p:nvPr/>
          </p:nvSpPr>
          <p:spPr bwMode="auto">
            <a:xfrm>
              <a:off x="1236" y="600"/>
              <a:ext cx="15" cy="8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5 h 6"/>
                <a:gd name="T4" fmla="*/ 5 w 12"/>
                <a:gd name="T5" fmla="*/ 0 h 6"/>
                <a:gd name="T6" fmla="*/ 0 w 1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0" y="1"/>
                    <a:pt x="9" y="2"/>
                    <a:pt x="12" y="5"/>
                  </a:cubicBezTo>
                  <a:cubicBezTo>
                    <a:pt x="10" y="3"/>
                    <a:pt x="8" y="1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5" name="Freeform 677"/>
            <p:cNvSpPr>
              <a:spLocks/>
            </p:cNvSpPr>
            <p:nvPr/>
          </p:nvSpPr>
          <p:spPr bwMode="auto">
            <a:xfrm>
              <a:off x="1187" y="607"/>
              <a:ext cx="28" cy="5"/>
            </a:xfrm>
            <a:custGeom>
              <a:avLst/>
              <a:gdLst>
                <a:gd name="T0" fmla="*/ 0 w 22"/>
                <a:gd name="T1" fmla="*/ 4 h 4"/>
                <a:gd name="T2" fmla="*/ 10 w 22"/>
                <a:gd name="T3" fmla="*/ 1 h 4"/>
                <a:gd name="T4" fmla="*/ 22 w 22"/>
                <a:gd name="T5" fmla="*/ 0 h 4"/>
                <a:gd name="T6" fmla="*/ 2 w 22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4"/>
                  </a:moveTo>
                  <a:cubicBezTo>
                    <a:pt x="0" y="2"/>
                    <a:pt x="8" y="1"/>
                    <a:pt x="10" y="1"/>
                  </a:cubicBezTo>
                  <a:cubicBezTo>
                    <a:pt x="14" y="1"/>
                    <a:pt x="18" y="0"/>
                    <a:pt x="22" y="0"/>
                  </a:cubicBezTo>
                  <a:cubicBezTo>
                    <a:pt x="16" y="3"/>
                    <a:pt x="9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6" name="Freeform 678"/>
            <p:cNvSpPr>
              <a:spLocks/>
            </p:cNvSpPr>
            <p:nvPr/>
          </p:nvSpPr>
          <p:spPr bwMode="auto">
            <a:xfrm>
              <a:off x="1242" y="570"/>
              <a:ext cx="19" cy="7"/>
            </a:xfrm>
            <a:custGeom>
              <a:avLst/>
              <a:gdLst>
                <a:gd name="T0" fmla="*/ 0 w 14"/>
                <a:gd name="T1" fmla="*/ 5 h 5"/>
                <a:gd name="T2" fmla="*/ 2 w 14"/>
                <a:gd name="T3" fmla="*/ 1 h 5"/>
                <a:gd name="T4" fmla="*/ 4 w 14"/>
                <a:gd name="T5" fmla="*/ 0 h 5"/>
                <a:gd name="T6" fmla="*/ 14 w 14"/>
                <a:gd name="T7" fmla="*/ 4 h 5"/>
                <a:gd name="T8" fmla="*/ 10 w 14"/>
                <a:gd name="T9" fmla="*/ 4 h 5"/>
                <a:gd name="T10" fmla="*/ 6 w 14"/>
                <a:gd name="T11" fmla="*/ 3 h 5"/>
                <a:gd name="T12" fmla="*/ 1 w 1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2" y="4"/>
                    <a:pt x="1" y="3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4" y="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4" y="3"/>
                    <a:pt x="2" y="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7" name="Freeform 679"/>
            <p:cNvSpPr>
              <a:spLocks/>
            </p:cNvSpPr>
            <p:nvPr/>
          </p:nvSpPr>
          <p:spPr bwMode="auto">
            <a:xfrm>
              <a:off x="1224" y="664"/>
              <a:ext cx="22" cy="31"/>
            </a:xfrm>
            <a:custGeom>
              <a:avLst/>
              <a:gdLst>
                <a:gd name="T0" fmla="*/ 0 w 17"/>
                <a:gd name="T1" fmla="*/ 16 h 24"/>
                <a:gd name="T2" fmla="*/ 11 w 17"/>
                <a:gd name="T3" fmla="*/ 23 h 24"/>
                <a:gd name="T4" fmla="*/ 14 w 17"/>
                <a:gd name="T5" fmla="*/ 15 h 24"/>
                <a:gd name="T6" fmla="*/ 17 w 17"/>
                <a:gd name="T7" fmla="*/ 8 h 24"/>
                <a:gd name="T8" fmla="*/ 6 w 17"/>
                <a:gd name="T9" fmla="*/ 0 h 24"/>
                <a:gd name="T10" fmla="*/ 10 w 17"/>
                <a:gd name="T11" fmla="*/ 16 h 24"/>
                <a:gd name="T12" fmla="*/ 1 w 17"/>
                <a:gd name="T1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0" y="16"/>
                  </a:moveTo>
                  <a:cubicBezTo>
                    <a:pt x="3" y="17"/>
                    <a:pt x="9" y="24"/>
                    <a:pt x="11" y="23"/>
                  </a:cubicBezTo>
                  <a:cubicBezTo>
                    <a:pt x="13" y="22"/>
                    <a:pt x="14" y="17"/>
                    <a:pt x="14" y="15"/>
                  </a:cubicBezTo>
                  <a:cubicBezTo>
                    <a:pt x="15" y="13"/>
                    <a:pt x="17" y="11"/>
                    <a:pt x="17" y="8"/>
                  </a:cubicBezTo>
                  <a:cubicBezTo>
                    <a:pt x="13" y="7"/>
                    <a:pt x="10" y="2"/>
                    <a:pt x="6" y="0"/>
                  </a:cubicBezTo>
                  <a:cubicBezTo>
                    <a:pt x="7" y="4"/>
                    <a:pt x="12" y="11"/>
                    <a:pt x="10" y="16"/>
                  </a:cubicBezTo>
                  <a:cubicBezTo>
                    <a:pt x="8" y="19"/>
                    <a:pt x="4" y="18"/>
                    <a:pt x="1" y="17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8" name="Freeform 680"/>
            <p:cNvSpPr>
              <a:spLocks/>
            </p:cNvSpPr>
            <p:nvPr/>
          </p:nvSpPr>
          <p:spPr bwMode="auto">
            <a:xfrm>
              <a:off x="1200" y="691"/>
              <a:ext cx="26" cy="39"/>
            </a:xfrm>
            <a:custGeom>
              <a:avLst/>
              <a:gdLst>
                <a:gd name="T0" fmla="*/ 0 w 20"/>
                <a:gd name="T1" fmla="*/ 18 h 30"/>
                <a:gd name="T2" fmla="*/ 7 w 20"/>
                <a:gd name="T3" fmla="*/ 26 h 30"/>
                <a:gd name="T4" fmla="*/ 11 w 20"/>
                <a:gd name="T5" fmla="*/ 30 h 30"/>
                <a:gd name="T6" fmla="*/ 17 w 20"/>
                <a:gd name="T7" fmla="*/ 20 h 30"/>
                <a:gd name="T8" fmla="*/ 18 w 20"/>
                <a:gd name="T9" fmla="*/ 11 h 30"/>
                <a:gd name="T10" fmla="*/ 8 w 20"/>
                <a:gd name="T11" fmla="*/ 0 h 30"/>
                <a:gd name="T12" fmla="*/ 13 w 20"/>
                <a:gd name="T13" fmla="*/ 19 h 30"/>
                <a:gd name="T14" fmla="*/ 8 w 20"/>
                <a:gd name="T15" fmla="*/ 24 h 30"/>
                <a:gd name="T16" fmla="*/ 1 w 20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0">
                  <a:moveTo>
                    <a:pt x="0" y="18"/>
                  </a:moveTo>
                  <a:cubicBezTo>
                    <a:pt x="3" y="21"/>
                    <a:pt x="5" y="23"/>
                    <a:pt x="7" y="26"/>
                  </a:cubicBezTo>
                  <a:cubicBezTo>
                    <a:pt x="8" y="26"/>
                    <a:pt x="10" y="30"/>
                    <a:pt x="11" y="30"/>
                  </a:cubicBezTo>
                  <a:cubicBezTo>
                    <a:pt x="13" y="30"/>
                    <a:pt x="16" y="22"/>
                    <a:pt x="17" y="20"/>
                  </a:cubicBezTo>
                  <a:cubicBezTo>
                    <a:pt x="18" y="17"/>
                    <a:pt x="20" y="14"/>
                    <a:pt x="18" y="11"/>
                  </a:cubicBezTo>
                  <a:cubicBezTo>
                    <a:pt x="17" y="7"/>
                    <a:pt x="12" y="2"/>
                    <a:pt x="8" y="0"/>
                  </a:cubicBezTo>
                  <a:cubicBezTo>
                    <a:pt x="8" y="6"/>
                    <a:pt x="15" y="13"/>
                    <a:pt x="13" y="19"/>
                  </a:cubicBezTo>
                  <a:cubicBezTo>
                    <a:pt x="12" y="20"/>
                    <a:pt x="10" y="24"/>
                    <a:pt x="8" y="24"/>
                  </a:cubicBezTo>
                  <a:cubicBezTo>
                    <a:pt x="7" y="24"/>
                    <a:pt x="2" y="21"/>
                    <a:pt x="1" y="2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9" name="Freeform 681"/>
            <p:cNvSpPr>
              <a:spLocks/>
            </p:cNvSpPr>
            <p:nvPr/>
          </p:nvSpPr>
          <p:spPr bwMode="auto">
            <a:xfrm>
              <a:off x="1176" y="731"/>
              <a:ext cx="26" cy="32"/>
            </a:xfrm>
            <a:custGeom>
              <a:avLst/>
              <a:gdLst>
                <a:gd name="T0" fmla="*/ 0 w 20"/>
                <a:gd name="T1" fmla="*/ 11 h 25"/>
                <a:gd name="T2" fmla="*/ 7 w 20"/>
                <a:gd name="T3" fmla="*/ 17 h 25"/>
                <a:gd name="T4" fmla="*/ 11 w 20"/>
                <a:gd name="T5" fmla="*/ 22 h 25"/>
                <a:gd name="T6" fmla="*/ 17 w 20"/>
                <a:gd name="T7" fmla="*/ 19 h 25"/>
                <a:gd name="T8" fmla="*/ 19 w 20"/>
                <a:gd name="T9" fmla="*/ 10 h 25"/>
                <a:gd name="T10" fmla="*/ 14 w 20"/>
                <a:gd name="T11" fmla="*/ 5 h 25"/>
                <a:gd name="T12" fmla="*/ 9 w 20"/>
                <a:gd name="T13" fmla="*/ 0 h 25"/>
                <a:gd name="T14" fmla="*/ 12 w 20"/>
                <a:gd name="T15" fmla="*/ 9 h 25"/>
                <a:gd name="T16" fmla="*/ 14 w 20"/>
                <a:gd name="T17" fmla="*/ 15 h 25"/>
                <a:gd name="T18" fmla="*/ 3 w 20"/>
                <a:gd name="T1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5">
                  <a:moveTo>
                    <a:pt x="0" y="11"/>
                  </a:moveTo>
                  <a:cubicBezTo>
                    <a:pt x="2" y="13"/>
                    <a:pt x="5" y="14"/>
                    <a:pt x="7" y="17"/>
                  </a:cubicBezTo>
                  <a:cubicBezTo>
                    <a:pt x="9" y="18"/>
                    <a:pt x="10" y="20"/>
                    <a:pt x="11" y="22"/>
                  </a:cubicBezTo>
                  <a:cubicBezTo>
                    <a:pt x="14" y="25"/>
                    <a:pt x="15" y="23"/>
                    <a:pt x="17" y="19"/>
                  </a:cubicBezTo>
                  <a:cubicBezTo>
                    <a:pt x="18" y="16"/>
                    <a:pt x="20" y="13"/>
                    <a:pt x="19" y="10"/>
                  </a:cubicBezTo>
                  <a:cubicBezTo>
                    <a:pt x="18" y="8"/>
                    <a:pt x="15" y="6"/>
                    <a:pt x="14" y="5"/>
                  </a:cubicBezTo>
                  <a:cubicBezTo>
                    <a:pt x="12" y="3"/>
                    <a:pt x="11" y="1"/>
                    <a:pt x="9" y="0"/>
                  </a:cubicBezTo>
                  <a:cubicBezTo>
                    <a:pt x="10" y="3"/>
                    <a:pt x="11" y="6"/>
                    <a:pt x="12" y="9"/>
                  </a:cubicBezTo>
                  <a:cubicBezTo>
                    <a:pt x="12" y="10"/>
                    <a:pt x="14" y="14"/>
                    <a:pt x="14" y="15"/>
                  </a:cubicBezTo>
                  <a:cubicBezTo>
                    <a:pt x="12" y="17"/>
                    <a:pt x="4" y="12"/>
                    <a:pt x="3" y="1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0" name="Freeform 682"/>
            <p:cNvSpPr>
              <a:spLocks/>
            </p:cNvSpPr>
            <p:nvPr/>
          </p:nvSpPr>
          <p:spPr bwMode="auto">
            <a:xfrm>
              <a:off x="1145" y="761"/>
              <a:ext cx="38" cy="46"/>
            </a:xfrm>
            <a:custGeom>
              <a:avLst/>
              <a:gdLst>
                <a:gd name="T0" fmla="*/ 0 w 29"/>
                <a:gd name="T1" fmla="*/ 30 h 36"/>
                <a:gd name="T2" fmla="*/ 12 w 29"/>
                <a:gd name="T3" fmla="*/ 34 h 36"/>
                <a:gd name="T4" fmla="*/ 18 w 29"/>
                <a:gd name="T5" fmla="*/ 36 h 36"/>
                <a:gd name="T6" fmla="*/ 25 w 29"/>
                <a:gd name="T7" fmla="*/ 24 h 36"/>
                <a:gd name="T8" fmla="*/ 29 w 29"/>
                <a:gd name="T9" fmla="*/ 15 h 36"/>
                <a:gd name="T10" fmla="*/ 26 w 29"/>
                <a:gd name="T11" fmla="*/ 8 h 36"/>
                <a:gd name="T12" fmla="*/ 11 w 29"/>
                <a:gd name="T13" fmla="*/ 0 h 36"/>
                <a:gd name="T14" fmla="*/ 19 w 29"/>
                <a:gd name="T15" fmla="*/ 7 h 36"/>
                <a:gd name="T16" fmla="*/ 19 w 29"/>
                <a:gd name="T17" fmla="*/ 16 h 36"/>
                <a:gd name="T18" fmla="*/ 14 w 29"/>
                <a:gd name="T19" fmla="*/ 29 h 36"/>
                <a:gd name="T20" fmla="*/ 8 w 29"/>
                <a:gd name="T21" fmla="*/ 28 h 36"/>
                <a:gd name="T22" fmla="*/ 0 w 29"/>
                <a:gd name="T2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6">
                  <a:moveTo>
                    <a:pt x="0" y="30"/>
                  </a:moveTo>
                  <a:cubicBezTo>
                    <a:pt x="3" y="29"/>
                    <a:pt x="9" y="32"/>
                    <a:pt x="12" y="34"/>
                  </a:cubicBezTo>
                  <a:cubicBezTo>
                    <a:pt x="14" y="34"/>
                    <a:pt x="16" y="36"/>
                    <a:pt x="18" y="36"/>
                  </a:cubicBezTo>
                  <a:cubicBezTo>
                    <a:pt x="23" y="35"/>
                    <a:pt x="24" y="28"/>
                    <a:pt x="25" y="24"/>
                  </a:cubicBezTo>
                  <a:cubicBezTo>
                    <a:pt x="26" y="21"/>
                    <a:pt x="28" y="18"/>
                    <a:pt x="29" y="15"/>
                  </a:cubicBezTo>
                  <a:cubicBezTo>
                    <a:pt x="29" y="12"/>
                    <a:pt x="28" y="10"/>
                    <a:pt x="26" y="8"/>
                  </a:cubicBezTo>
                  <a:cubicBezTo>
                    <a:pt x="23" y="5"/>
                    <a:pt x="16" y="0"/>
                    <a:pt x="11" y="0"/>
                  </a:cubicBezTo>
                  <a:cubicBezTo>
                    <a:pt x="12" y="3"/>
                    <a:pt x="17" y="5"/>
                    <a:pt x="19" y="7"/>
                  </a:cubicBezTo>
                  <a:cubicBezTo>
                    <a:pt x="23" y="12"/>
                    <a:pt x="20" y="12"/>
                    <a:pt x="19" y="16"/>
                  </a:cubicBezTo>
                  <a:cubicBezTo>
                    <a:pt x="17" y="20"/>
                    <a:pt x="18" y="28"/>
                    <a:pt x="14" y="29"/>
                  </a:cubicBezTo>
                  <a:cubicBezTo>
                    <a:pt x="12" y="30"/>
                    <a:pt x="10" y="28"/>
                    <a:pt x="8" y="28"/>
                  </a:cubicBezTo>
                  <a:cubicBezTo>
                    <a:pt x="4" y="28"/>
                    <a:pt x="3" y="29"/>
                    <a:pt x="0" y="3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1" name="Freeform 683"/>
            <p:cNvSpPr>
              <a:spLocks/>
            </p:cNvSpPr>
            <p:nvPr/>
          </p:nvSpPr>
          <p:spPr bwMode="auto">
            <a:xfrm>
              <a:off x="1114" y="813"/>
              <a:ext cx="49" cy="49"/>
            </a:xfrm>
            <a:custGeom>
              <a:avLst/>
              <a:gdLst>
                <a:gd name="T0" fmla="*/ 0 w 38"/>
                <a:gd name="T1" fmla="*/ 32 h 38"/>
                <a:gd name="T2" fmla="*/ 17 w 38"/>
                <a:gd name="T3" fmla="*/ 35 h 38"/>
                <a:gd name="T4" fmla="*/ 25 w 38"/>
                <a:gd name="T5" fmla="*/ 37 h 38"/>
                <a:gd name="T6" fmla="*/ 34 w 38"/>
                <a:gd name="T7" fmla="*/ 32 h 38"/>
                <a:gd name="T8" fmla="*/ 33 w 38"/>
                <a:gd name="T9" fmla="*/ 21 h 38"/>
                <a:gd name="T10" fmla="*/ 37 w 38"/>
                <a:gd name="T11" fmla="*/ 11 h 38"/>
                <a:gd name="T12" fmla="*/ 28 w 38"/>
                <a:gd name="T13" fmla="*/ 5 h 38"/>
                <a:gd name="T14" fmla="*/ 15 w 38"/>
                <a:gd name="T15" fmla="*/ 0 h 38"/>
                <a:gd name="T16" fmla="*/ 20 w 38"/>
                <a:gd name="T17" fmla="*/ 6 h 38"/>
                <a:gd name="T18" fmla="*/ 26 w 38"/>
                <a:gd name="T19" fmla="*/ 12 h 38"/>
                <a:gd name="T20" fmla="*/ 25 w 38"/>
                <a:gd name="T21" fmla="*/ 24 h 38"/>
                <a:gd name="T22" fmla="*/ 24 w 38"/>
                <a:gd name="T23" fmla="*/ 31 h 38"/>
                <a:gd name="T24" fmla="*/ 18 w 38"/>
                <a:gd name="T25" fmla="*/ 32 h 38"/>
                <a:gd name="T26" fmla="*/ 1 w 38"/>
                <a:gd name="T2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8">
                  <a:moveTo>
                    <a:pt x="0" y="32"/>
                  </a:moveTo>
                  <a:cubicBezTo>
                    <a:pt x="5" y="31"/>
                    <a:pt x="12" y="34"/>
                    <a:pt x="17" y="35"/>
                  </a:cubicBezTo>
                  <a:cubicBezTo>
                    <a:pt x="20" y="36"/>
                    <a:pt x="22" y="36"/>
                    <a:pt x="25" y="37"/>
                  </a:cubicBezTo>
                  <a:cubicBezTo>
                    <a:pt x="29" y="38"/>
                    <a:pt x="33" y="38"/>
                    <a:pt x="34" y="32"/>
                  </a:cubicBezTo>
                  <a:cubicBezTo>
                    <a:pt x="34" y="28"/>
                    <a:pt x="32" y="24"/>
                    <a:pt x="33" y="21"/>
                  </a:cubicBezTo>
                  <a:cubicBezTo>
                    <a:pt x="34" y="17"/>
                    <a:pt x="38" y="14"/>
                    <a:pt x="37" y="11"/>
                  </a:cubicBezTo>
                  <a:cubicBezTo>
                    <a:pt x="37" y="7"/>
                    <a:pt x="31" y="7"/>
                    <a:pt x="28" y="5"/>
                  </a:cubicBezTo>
                  <a:cubicBezTo>
                    <a:pt x="24" y="3"/>
                    <a:pt x="20" y="0"/>
                    <a:pt x="15" y="0"/>
                  </a:cubicBezTo>
                  <a:cubicBezTo>
                    <a:pt x="16" y="2"/>
                    <a:pt x="19" y="5"/>
                    <a:pt x="20" y="6"/>
                  </a:cubicBezTo>
                  <a:cubicBezTo>
                    <a:pt x="22" y="8"/>
                    <a:pt x="24" y="10"/>
                    <a:pt x="26" y="12"/>
                  </a:cubicBezTo>
                  <a:cubicBezTo>
                    <a:pt x="28" y="16"/>
                    <a:pt x="25" y="20"/>
                    <a:pt x="25" y="24"/>
                  </a:cubicBezTo>
                  <a:cubicBezTo>
                    <a:pt x="24" y="26"/>
                    <a:pt x="25" y="29"/>
                    <a:pt x="24" y="31"/>
                  </a:cubicBezTo>
                  <a:cubicBezTo>
                    <a:pt x="22" y="33"/>
                    <a:pt x="20" y="32"/>
                    <a:pt x="18" y="32"/>
                  </a:cubicBezTo>
                  <a:cubicBezTo>
                    <a:pt x="12" y="32"/>
                    <a:pt x="7" y="33"/>
                    <a:pt x="1" y="33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2" name="Freeform 684"/>
            <p:cNvSpPr>
              <a:spLocks/>
            </p:cNvSpPr>
            <p:nvPr/>
          </p:nvSpPr>
          <p:spPr bwMode="auto">
            <a:xfrm>
              <a:off x="1095" y="873"/>
              <a:ext cx="58" cy="51"/>
            </a:xfrm>
            <a:custGeom>
              <a:avLst/>
              <a:gdLst>
                <a:gd name="T0" fmla="*/ 0 w 45"/>
                <a:gd name="T1" fmla="*/ 34 h 39"/>
                <a:gd name="T2" fmla="*/ 20 w 45"/>
                <a:gd name="T3" fmla="*/ 35 h 39"/>
                <a:gd name="T4" fmla="*/ 30 w 45"/>
                <a:gd name="T5" fmla="*/ 37 h 39"/>
                <a:gd name="T6" fmla="*/ 38 w 45"/>
                <a:gd name="T7" fmla="*/ 37 h 39"/>
                <a:gd name="T8" fmla="*/ 38 w 45"/>
                <a:gd name="T9" fmla="*/ 27 h 39"/>
                <a:gd name="T10" fmla="*/ 44 w 45"/>
                <a:gd name="T11" fmla="*/ 11 h 39"/>
                <a:gd name="T12" fmla="*/ 38 w 45"/>
                <a:gd name="T13" fmla="*/ 5 h 39"/>
                <a:gd name="T14" fmla="*/ 30 w 45"/>
                <a:gd name="T15" fmla="*/ 4 h 39"/>
                <a:gd name="T16" fmla="*/ 22 w 45"/>
                <a:gd name="T17" fmla="*/ 2 h 39"/>
                <a:gd name="T18" fmla="*/ 12 w 45"/>
                <a:gd name="T19" fmla="*/ 1 h 39"/>
                <a:gd name="T20" fmla="*/ 7 w 45"/>
                <a:gd name="T21" fmla="*/ 0 h 39"/>
                <a:gd name="T22" fmla="*/ 25 w 45"/>
                <a:gd name="T23" fmla="*/ 9 h 39"/>
                <a:gd name="T24" fmla="*/ 27 w 45"/>
                <a:gd name="T25" fmla="*/ 14 h 39"/>
                <a:gd name="T26" fmla="*/ 25 w 45"/>
                <a:gd name="T27" fmla="*/ 23 h 39"/>
                <a:gd name="T28" fmla="*/ 21 w 45"/>
                <a:gd name="T29" fmla="*/ 33 h 39"/>
                <a:gd name="T30" fmla="*/ 9 w 45"/>
                <a:gd name="T31" fmla="*/ 32 h 39"/>
                <a:gd name="T32" fmla="*/ 1 w 45"/>
                <a:gd name="T3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39">
                  <a:moveTo>
                    <a:pt x="0" y="34"/>
                  </a:moveTo>
                  <a:cubicBezTo>
                    <a:pt x="6" y="35"/>
                    <a:pt x="14" y="34"/>
                    <a:pt x="20" y="35"/>
                  </a:cubicBezTo>
                  <a:cubicBezTo>
                    <a:pt x="24" y="36"/>
                    <a:pt x="27" y="37"/>
                    <a:pt x="30" y="37"/>
                  </a:cubicBezTo>
                  <a:cubicBezTo>
                    <a:pt x="32" y="38"/>
                    <a:pt x="37" y="39"/>
                    <a:pt x="38" y="37"/>
                  </a:cubicBezTo>
                  <a:cubicBezTo>
                    <a:pt x="41" y="35"/>
                    <a:pt x="38" y="30"/>
                    <a:pt x="38" y="27"/>
                  </a:cubicBezTo>
                  <a:cubicBezTo>
                    <a:pt x="38" y="21"/>
                    <a:pt x="42" y="16"/>
                    <a:pt x="44" y="11"/>
                  </a:cubicBezTo>
                  <a:cubicBezTo>
                    <a:pt x="45" y="6"/>
                    <a:pt x="41" y="6"/>
                    <a:pt x="38" y="5"/>
                  </a:cubicBezTo>
                  <a:cubicBezTo>
                    <a:pt x="35" y="5"/>
                    <a:pt x="32" y="4"/>
                    <a:pt x="30" y="4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19" y="1"/>
                    <a:pt x="15" y="2"/>
                    <a:pt x="12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13" y="3"/>
                    <a:pt x="20" y="5"/>
                    <a:pt x="25" y="9"/>
                  </a:cubicBezTo>
                  <a:cubicBezTo>
                    <a:pt x="27" y="11"/>
                    <a:pt x="28" y="11"/>
                    <a:pt x="27" y="14"/>
                  </a:cubicBezTo>
                  <a:cubicBezTo>
                    <a:pt x="27" y="17"/>
                    <a:pt x="25" y="20"/>
                    <a:pt x="25" y="23"/>
                  </a:cubicBezTo>
                  <a:cubicBezTo>
                    <a:pt x="26" y="28"/>
                    <a:pt x="30" y="36"/>
                    <a:pt x="21" y="33"/>
                  </a:cubicBezTo>
                  <a:cubicBezTo>
                    <a:pt x="17" y="32"/>
                    <a:pt x="13" y="31"/>
                    <a:pt x="9" y="32"/>
                  </a:cubicBezTo>
                  <a:cubicBezTo>
                    <a:pt x="7" y="32"/>
                    <a:pt x="2" y="34"/>
                    <a:pt x="1" y="33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3" name="Freeform 685"/>
            <p:cNvSpPr>
              <a:spLocks/>
            </p:cNvSpPr>
            <p:nvPr/>
          </p:nvSpPr>
          <p:spPr bwMode="auto">
            <a:xfrm>
              <a:off x="1089" y="938"/>
              <a:ext cx="56" cy="57"/>
            </a:xfrm>
            <a:custGeom>
              <a:avLst/>
              <a:gdLst>
                <a:gd name="T0" fmla="*/ 14 w 43"/>
                <a:gd name="T1" fmla="*/ 1 h 44"/>
                <a:gd name="T2" fmla="*/ 33 w 43"/>
                <a:gd name="T3" fmla="*/ 0 h 44"/>
                <a:gd name="T4" fmla="*/ 41 w 43"/>
                <a:gd name="T5" fmla="*/ 2 h 44"/>
                <a:gd name="T6" fmla="*/ 40 w 43"/>
                <a:gd name="T7" fmla="*/ 13 h 44"/>
                <a:gd name="T8" fmla="*/ 40 w 43"/>
                <a:gd name="T9" fmla="*/ 27 h 44"/>
                <a:gd name="T10" fmla="*/ 41 w 43"/>
                <a:gd name="T11" fmla="*/ 38 h 44"/>
                <a:gd name="T12" fmla="*/ 41 w 43"/>
                <a:gd name="T13" fmla="*/ 41 h 44"/>
                <a:gd name="T14" fmla="*/ 33 w 43"/>
                <a:gd name="T15" fmla="*/ 41 h 44"/>
                <a:gd name="T16" fmla="*/ 14 w 43"/>
                <a:gd name="T17" fmla="*/ 42 h 44"/>
                <a:gd name="T18" fmla="*/ 6 w 43"/>
                <a:gd name="T19" fmla="*/ 44 h 44"/>
                <a:gd name="T20" fmla="*/ 1 w 43"/>
                <a:gd name="T21" fmla="*/ 42 h 44"/>
                <a:gd name="T22" fmla="*/ 0 w 43"/>
                <a:gd name="T23" fmla="*/ 42 h 44"/>
                <a:gd name="T24" fmla="*/ 21 w 43"/>
                <a:gd name="T25" fmla="*/ 37 h 44"/>
                <a:gd name="T26" fmla="*/ 31 w 43"/>
                <a:gd name="T27" fmla="*/ 34 h 44"/>
                <a:gd name="T28" fmla="*/ 28 w 43"/>
                <a:gd name="T29" fmla="*/ 25 h 44"/>
                <a:gd name="T30" fmla="*/ 28 w 43"/>
                <a:gd name="T31" fmla="*/ 12 h 44"/>
                <a:gd name="T32" fmla="*/ 27 w 43"/>
                <a:gd name="T33" fmla="*/ 4 h 44"/>
                <a:gd name="T34" fmla="*/ 14 w 43"/>
                <a:gd name="T3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4">
                  <a:moveTo>
                    <a:pt x="14" y="1"/>
                  </a:moveTo>
                  <a:cubicBezTo>
                    <a:pt x="20" y="0"/>
                    <a:pt x="26" y="0"/>
                    <a:pt x="33" y="0"/>
                  </a:cubicBezTo>
                  <a:cubicBezTo>
                    <a:pt x="34" y="1"/>
                    <a:pt x="40" y="1"/>
                    <a:pt x="41" y="2"/>
                  </a:cubicBezTo>
                  <a:cubicBezTo>
                    <a:pt x="43" y="4"/>
                    <a:pt x="41" y="10"/>
                    <a:pt x="40" y="13"/>
                  </a:cubicBezTo>
                  <a:cubicBezTo>
                    <a:pt x="40" y="17"/>
                    <a:pt x="40" y="22"/>
                    <a:pt x="40" y="27"/>
                  </a:cubicBezTo>
                  <a:cubicBezTo>
                    <a:pt x="41" y="30"/>
                    <a:pt x="41" y="34"/>
                    <a:pt x="41" y="38"/>
                  </a:cubicBezTo>
                  <a:cubicBezTo>
                    <a:pt x="41" y="39"/>
                    <a:pt x="42" y="40"/>
                    <a:pt x="41" y="41"/>
                  </a:cubicBezTo>
                  <a:cubicBezTo>
                    <a:pt x="39" y="42"/>
                    <a:pt x="34" y="41"/>
                    <a:pt x="33" y="41"/>
                  </a:cubicBezTo>
                  <a:cubicBezTo>
                    <a:pt x="27" y="41"/>
                    <a:pt x="20" y="41"/>
                    <a:pt x="14" y="42"/>
                  </a:cubicBezTo>
                  <a:cubicBezTo>
                    <a:pt x="11" y="43"/>
                    <a:pt x="9" y="44"/>
                    <a:pt x="6" y="44"/>
                  </a:cubicBezTo>
                  <a:cubicBezTo>
                    <a:pt x="6" y="43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40"/>
                    <a:pt x="14" y="38"/>
                    <a:pt x="21" y="37"/>
                  </a:cubicBezTo>
                  <a:cubicBezTo>
                    <a:pt x="24" y="37"/>
                    <a:pt x="29" y="37"/>
                    <a:pt x="31" y="34"/>
                  </a:cubicBezTo>
                  <a:cubicBezTo>
                    <a:pt x="33" y="31"/>
                    <a:pt x="30" y="28"/>
                    <a:pt x="28" y="25"/>
                  </a:cubicBezTo>
                  <a:cubicBezTo>
                    <a:pt x="27" y="21"/>
                    <a:pt x="27" y="16"/>
                    <a:pt x="28" y="12"/>
                  </a:cubicBezTo>
                  <a:cubicBezTo>
                    <a:pt x="28" y="9"/>
                    <a:pt x="30" y="6"/>
                    <a:pt x="27" y="4"/>
                  </a:cubicBezTo>
                  <a:cubicBezTo>
                    <a:pt x="24" y="1"/>
                    <a:pt x="17" y="4"/>
                    <a:pt x="1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4" name="Freeform 686"/>
            <p:cNvSpPr>
              <a:spLocks/>
            </p:cNvSpPr>
            <p:nvPr/>
          </p:nvSpPr>
          <p:spPr bwMode="auto">
            <a:xfrm>
              <a:off x="1097" y="1013"/>
              <a:ext cx="52" cy="59"/>
            </a:xfrm>
            <a:custGeom>
              <a:avLst/>
              <a:gdLst>
                <a:gd name="T0" fmla="*/ 6 w 40"/>
                <a:gd name="T1" fmla="*/ 2 h 45"/>
                <a:gd name="T2" fmla="*/ 30 w 40"/>
                <a:gd name="T3" fmla="*/ 0 h 45"/>
                <a:gd name="T4" fmla="*/ 36 w 40"/>
                <a:gd name="T5" fmla="*/ 2 h 45"/>
                <a:gd name="T6" fmla="*/ 38 w 40"/>
                <a:gd name="T7" fmla="*/ 18 h 45"/>
                <a:gd name="T8" fmla="*/ 37 w 40"/>
                <a:gd name="T9" fmla="*/ 34 h 45"/>
                <a:gd name="T10" fmla="*/ 34 w 40"/>
                <a:gd name="T11" fmla="*/ 42 h 45"/>
                <a:gd name="T12" fmla="*/ 17 w 40"/>
                <a:gd name="T13" fmla="*/ 43 h 45"/>
                <a:gd name="T14" fmla="*/ 8 w 40"/>
                <a:gd name="T15" fmla="*/ 44 h 45"/>
                <a:gd name="T16" fmla="*/ 0 w 40"/>
                <a:gd name="T17" fmla="*/ 45 h 45"/>
                <a:gd name="T18" fmla="*/ 10 w 40"/>
                <a:gd name="T19" fmla="*/ 40 h 45"/>
                <a:gd name="T20" fmla="*/ 20 w 40"/>
                <a:gd name="T21" fmla="*/ 37 h 45"/>
                <a:gd name="T22" fmla="*/ 25 w 40"/>
                <a:gd name="T23" fmla="*/ 25 h 45"/>
                <a:gd name="T24" fmla="*/ 23 w 40"/>
                <a:gd name="T25" fmla="*/ 14 h 45"/>
                <a:gd name="T26" fmla="*/ 23 w 40"/>
                <a:gd name="T27" fmla="*/ 6 h 45"/>
                <a:gd name="T28" fmla="*/ 7 w 40"/>
                <a:gd name="T2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5">
                  <a:moveTo>
                    <a:pt x="6" y="2"/>
                  </a:moveTo>
                  <a:cubicBezTo>
                    <a:pt x="14" y="2"/>
                    <a:pt x="22" y="0"/>
                    <a:pt x="30" y="0"/>
                  </a:cubicBezTo>
                  <a:cubicBezTo>
                    <a:pt x="32" y="0"/>
                    <a:pt x="34" y="0"/>
                    <a:pt x="36" y="2"/>
                  </a:cubicBezTo>
                  <a:cubicBezTo>
                    <a:pt x="40" y="6"/>
                    <a:pt x="38" y="13"/>
                    <a:pt x="38" y="18"/>
                  </a:cubicBezTo>
                  <a:cubicBezTo>
                    <a:pt x="38" y="23"/>
                    <a:pt x="37" y="29"/>
                    <a:pt x="37" y="34"/>
                  </a:cubicBezTo>
                  <a:cubicBezTo>
                    <a:pt x="37" y="38"/>
                    <a:pt x="37" y="40"/>
                    <a:pt x="34" y="42"/>
                  </a:cubicBezTo>
                  <a:cubicBezTo>
                    <a:pt x="29" y="43"/>
                    <a:pt x="22" y="42"/>
                    <a:pt x="17" y="43"/>
                  </a:cubicBezTo>
                  <a:cubicBezTo>
                    <a:pt x="13" y="43"/>
                    <a:pt x="11" y="43"/>
                    <a:pt x="8" y="44"/>
                  </a:cubicBezTo>
                  <a:cubicBezTo>
                    <a:pt x="5" y="44"/>
                    <a:pt x="2" y="44"/>
                    <a:pt x="0" y="45"/>
                  </a:cubicBezTo>
                  <a:cubicBezTo>
                    <a:pt x="3" y="43"/>
                    <a:pt x="7" y="42"/>
                    <a:pt x="10" y="40"/>
                  </a:cubicBezTo>
                  <a:cubicBezTo>
                    <a:pt x="13" y="38"/>
                    <a:pt x="17" y="38"/>
                    <a:pt x="20" y="37"/>
                  </a:cubicBezTo>
                  <a:cubicBezTo>
                    <a:pt x="27" y="35"/>
                    <a:pt x="27" y="31"/>
                    <a:pt x="25" y="25"/>
                  </a:cubicBezTo>
                  <a:cubicBezTo>
                    <a:pt x="23" y="21"/>
                    <a:pt x="23" y="18"/>
                    <a:pt x="23" y="14"/>
                  </a:cubicBezTo>
                  <a:cubicBezTo>
                    <a:pt x="24" y="12"/>
                    <a:pt x="26" y="8"/>
                    <a:pt x="23" y="6"/>
                  </a:cubicBezTo>
                  <a:cubicBezTo>
                    <a:pt x="20" y="3"/>
                    <a:pt x="11" y="4"/>
                    <a:pt x="7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5" name="Freeform 687"/>
            <p:cNvSpPr>
              <a:spLocks/>
            </p:cNvSpPr>
            <p:nvPr/>
          </p:nvSpPr>
          <p:spPr bwMode="auto">
            <a:xfrm>
              <a:off x="1105" y="1085"/>
              <a:ext cx="51" cy="57"/>
            </a:xfrm>
            <a:custGeom>
              <a:avLst/>
              <a:gdLst>
                <a:gd name="T0" fmla="*/ 5 w 39"/>
                <a:gd name="T1" fmla="*/ 4 h 44"/>
                <a:gd name="T2" fmla="*/ 23 w 39"/>
                <a:gd name="T3" fmla="*/ 2 h 44"/>
                <a:gd name="T4" fmla="*/ 33 w 39"/>
                <a:gd name="T5" fmla="*/ 2 h 44"/>
                <a:gd name="T6" fmla="*/ 36 w 39"/>
                <a:gd name="T7" fmla="*/ 20 h 44"/>
                <a:gd name="T8" fmla="*/ 39 w 39"/>
                <a:gd name="T9" fmla="*/ 34 h 44"/>
                <a:gd name="T10" fmla="*/ 25 w 39"/>
                <a:gd name="T11" fmla="*/ 39 h 44"/>
                <a:gd name="T12" fmla="*/ 13 w 39"/>
                <a:gd name="T13" fmla="*/ 42 h 44"/>
                <a:gd name="T14" fmla="*/ 0 w 39"/>
                <a:gd name="T15" fmla="*/ 42 h 44"/>
                <a:gd name="T16" fmla="*/ 12 w 39"/>
                <a:gd name="T17" fmla="*/ 38 h 44"/>
                <a:gd name="T18" fmla="*/ 25 w 39"/>
                <a:gd name="T19" fmla="*/ 32 h 44"/>
                <a:gd name="T20" fmla="*/ 30 w 39"/>
                <a:gd name="T21" fmla="*/ 25 h 44"/>
                <a:gd name="T22" fmla="*/ 26 w 39"/>
                <a:gd name="T23" fmla="*/ 13 h 44"/>
                <a:gd name="T24" fmla="*/ 25 w 39"/>
                <a:gd name="T25" fmla="*/ 6 h 44"/>
                <a:gd name="T26" fmla="*/ 18 w 39"/>
                <a:gd name="T27" fmla="*/ 4 h 44"/>
                <a:gd name="T28" fmla="*/ 6 w 39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4">
                  <a:moveTo>
                    <a:pt x="5" y="4"/>
                  </a:moveTo>
                  <a:cubicBezTo>
                    <a:pt x="10" y="3"/>
                    <a:pt x="17" y="2"/>
                    <a:pt x="23" y="2"/>
                  </a:cubicBezTo>
                  <a:cubicBezTo>
                    <a:pt x="26" y="1"/>
                    <a:pt x="31" y="0"/>
                    <a:pt x="33" y="2"/>
                  </a:cubicBezTo>
                  <a:cubicBezTo>
                    <a:pt x="36" y="7"/>
                    <a:pt x="35" y="15"/>
                    <a:pt x="36" y="20"/>
                  </a:cubicBezTo>
                  <a:cubicBezTo>
                    <a:pt x="36" y="25"/>
                    <a:pt x="38" y="30"/>
                    <a:pt x="39" y="34"/>
                  </a:cubicBezTo>
                  <a:cubicBezTo>
                    <a:pt x="34" y="35"/>
                    <a:pt x="30" y="38"/>
                    <a:pt x="25" y="39"/>
                  </a:cubicBezTo>
                  <a:cubicBezTo>
                    <a:pt x="21" y="41"/>
                    <a:pt x="17" y="41"/>
                    <a:pt x="13" y="42"/>
                  </a:cubicBezTo>
                  <a:cubicBezTo>
                    <a:pt x="9" y="43"/>
                    <a:pt x="5" y="42"/>
                    <a:pt x="0" y="42"/>
                  </a:cubicBezTo>
                  <a:cubicBezTo>
                    <a:pt x="3" y="44"/>
                    <a:pt x="9" y="39"/>
                    <a:pt x="12" y="38"/>
                  </a:cubicBezTo>
                  <a:cubicBezTo>
                    <a:pt x="16" y="36"/>
                    <a:pt x="21" y="34"/>
                    <a:pt x="25" y="32"/>
                  </a:cubicBezTo>
                  <a:cubicBezTo>
                    <a:pt x="28" y="30"/>
                    <a:pt x="31" y="29"/>
                    <a:pt x="30" y="25"/>
                  </a:cubicBezTo>
                  <a:cubicBezTo>
                    <a:pt x="29" y="21"/>
                    <a:pt x="27" y="18"/>
                    <a:pt x="26" y="13"/>
                  </a:cubicBezTo>
                  <a:cubicBezTo>
                    <a:pt x="26" y="11"/>
                    <a:pt x="26" y="7"/>
                    <a:pt x="25" y="6"/>
                  </a:cubicBezTo>
                  <a:cubicBezTo>
                    <a:pt x="23" y="4"/>
                    <a:pt x="20" y="4"/>
                    <a:pt x="18" y="4"/>
                  </a:cubicBezTo>
                  <a:cubicBezTo>
                    <a:pt x="15" y="4"/>
                    <a:pt x="9" y="6"/>
                    <a:pt x="6" y="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6" name="Freeform 688"/>
            <p:cNvSpPr>
              <a:spLocks/>
            </p:cNvSpPr>
            <p:nvPr/>
          </p:nvSpPr>
          <p:spPr bwMode="auto">
            <a:xfrm>
              <a:off x="1207" y="1413"/>
              <a:ext cx="54" cy="52"/>
            </a:xfrm>
            <a:custGeom>
              <a:avLst/>
              <a:gdLst>
                <a:gd name="T0" fmla="*/ 6 w 41"/>
                <a:gd name="T1" fmla="*/ 6 h 40"/>
                <a:gd name="T2" fmla="*/ 23 w 41"/>
                <a:gd name="T3" fmla="*/ 1 h 40"/>
                <a:gd name="T4" fmla="*/ 30 w 41"/>
                <a:gd name="T5" fmla="*/ 1 h 40"/>
                <a:gd name="T6" fmla="*/ 32 w 41"/>
                <a:gd name="T7" fmla="*/ 9 h 40"/>
                <a:gd name="T8" fmla="*/ 36 w 41"/>
                <a:gd name="T9" fmla="*/ 21 h 40"/>
                <a:gd name="T10" fmla="*/ 36 w 41"/>
                <a:gd name="T11" fmla="*/ 33 h 40"/>
                <a:gd name="T12" fmla="*/ 19 w 41"/>
                <a:gd name="T13" fmla="*/ 37 h 40"/>
                <a:gd name="T14" fmla="*/ 0 w 41"/>
                <a:gd name="T15" fmla="*/ 40 h 40"/>
                <a:gd name="T16" fmla="*/ 12 w 41"/>
                <a:gd name="T17" fmla="*/ 33 h 40"/>
                <a:gd name="T18" fmla="*/ 24 w 41"/>
                <a:gd name="T19" fmla="*/ 30 h 40"/>
                <a:gd name="T20" fmla="*/ 28 w 41"/>
                <a:gd name="T21" fmla="*/ 24 h 40"/>
                <a:gd name="T22" fmla="*/ 25 w 41"/>
                <a:gd name="T23" fmla="*/ 22 h 40"/>
                <a:gd name="T24" fmla="*/ 22 w 41"/>
                <a:gd name="T25" fmla="*/ 17 h 40"/>
                <a:gd name="T26" fmla="*/ 18 w 41"/>
                <a:gd name="T27" fmla="*/ 5 h 40"/>
                <a:gd name="T28" fmla="*/ 13 w 41"/>
                <a:gd name="T29" fmla="*/ 6 h 40"/>
                <a:gd name="T30" fmla="*/ 8 w 41"/>
                <a:gd name="T3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40">
                  <a:moveTo>
                    <a:pt x="6" y="6"/>
                  </a:moveTo>
                  <a:cubicBezTo>
                    <a:pt x="12" y="6"/>
                    <a:pt x="18" y="3"/>
                    <a:pt x="23" y="1"/>
                  </a:cubicBezTo>
                  <a:cubicBezTo>
                    <a:pt x="25" y="1"/>
                    <a:pt x="29" y="0"/>
                    <a:pt x="30" y="1"/>
                  </a:cubicBezTo>
                  <a:cubicBezTo>
                    <a:pt x="32" y="3"/>
                    <a:pt x="32" y="7"/>
                    <a:pt x="32" y="9"/>
                  </a:cubicBezTo>
                  <a:cubicBezTo>
                    <a:pt x="33" y="13"/>
                    <a:pt x="35" y="17"/>
                    <a:pt x="36" y="21"/>
                  </a:cubicBezTo>
                  <a:cubicBezTo>
                    <a:pt x="38" y="25"/>
                    <a:pt x="41" y="30"/>
                    <a:pt x="36" y="33"/>
                  </a:cubicBezTo>
                  <a:cubicBezTo>
                    <a:pt x="31" y="36"/>
                    <a:pt x="25" y="36"/>
                    <a:pt x="19" y="37"/>
                  </a:cubicBezTo>
                  <a:cubicBezTo>
                    <a:pt x="13" y="39"/>
                    <a:pt x="7" y="38"/>
                    <a:pt x="0" y="40"/>
                  </a:cubicBezTo>
                  <a:cubicBezTo>
                    <a:pt x="4" y="37"/>
                    <a:pt x="7" y="34"/>
                    <a:pt x="12" y="33"/>
                  </a:cubicBezTo>
                  <a:cubicBezTo>
                    <a:pt x="16" y="33"/>
                    <a:pt x="21" y="32"/>
                    <a:pt x="24" y="30"/>
                  </a:cubicBezTo>
                  <a:cubicBezTo>
                    <a:pt x="26" y="29"/>
                    <a:pt x="28" y="27"/>
                    <a:pt x="28" y="24"/>
                  </a:cubicBezTo>
                  <a:cubicBezTo>
                    <a:pt x="27" y="23"/>
                    <a:pt x="26" y="22"/>
                    <a:pt x="25" y="22"/>
                  </a:cubicBezTo>
                  <a:cubicBezTo>
                    <a:pt x="24" y="20"/>
                    <a:pt x="23" y="19"/>
                    <a:pt x="22" y="17"/>
                  </a:cubicBezTo>
                  <a:cubicBezTo>
                    <a:pt x="21" y="14"/>
                    <a:pt x="21" y="5"/>
                    <a:pt x="18" y="5"/>
                  </a:cubicBezTo>
                  <a:cubicBezTo>
                    <a:pt x="17" y="5"/>
                    <a:pt x="14" y="6"/>
                    <a:pt x="13" y="6"/>
                  </a:cubicBezTo>
                  <a:cubicBezTo>
                    <a:pt x="11" y="6"/>
                    <a:pt x="10" y="5"/>
                    <a:pt x="8" y="6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7" name="Freeform 689"/>
            <p:cNvSpPr>
              <a:spLocks/>
            </p:cNvSpPr>
            <p:nvPr/>
          </p:nvSpPr>
          <p:spPr bwMode="auto">
            <a:xfrm>
              <a:off x="1229" y="1474"/>
              <a:ext cx="48" cy="59"/>
            </a:xfrm>
            <a:custGeom>
              <a:avLst/>
              <a:gdLst>
                <a:gd name="T0" fmla="*/ 0 w 37"/>
                <a:gd name="T1" fmla="*/ 11 h 45"/>
                <a:gd name="T2" fmla="*/ 9 w 37"/>
                <a:gd name="T3" fmla="*/ 10 h 45"/>
                <a:gd name="T4" fmla="*/ 16 w 37"/>
                <a:gd name="T5" fmla="*/ 8 h 45"/>
                <a:gd name="T6" fmla="*/ 24 w 37"/>
                <a:gd name="T7" fmla="*/ 2 h 45"/>
                <a:gd name="T8" fmla="*/ 32 w 37"/>
                <a:gd name="T9" fmla="*/ 19 h 45"/>
                <a:gd name="T10" fmla="*/ 34 w 37"/>
                <a:gd name="T11" fmla="*/ 31 h 45"/>
                <a:gd name="T12" fmla="*/ 34 w 37"/>
                <a:gd name="T13" fmla="*/ 38 h 45"/>
                <a:gd name="T14" fmla="*/ 24 w 37"/>
                <a:gd name="T15" fmla="*/ 41 h 45"/>
                <a:gd name="T16" fmla="*/ 17 w 37"/>
                <a:gd name="T17" fmla="*/ 42 h 45"/>
                <a:gd name="T18" fmla="*/ 4 w 37"/>
                <a:gd name="T19" fmla="*/ 45 h 45"/>
                <a:gd name="T20" fmla="*/ 3 w 37"/>
                <a:gd name="T21" fmla="*/ 45 h 45"/>
                <a:gd name="T22" fmla="*/ 15 w 37"/>
                <a:gd name="T23" fmla="*/ 38 h 45"/>
                <a:gd name="T24" fmla="*/ 23 w 37"/>
                <a:gd name="T25" fmla="*/ 36 h 45"/>
                <a:gd name="T26" fmla="*/ 22 w 37"/>
                <a:gd name="T27" fmla="*/ 23 h 45"/>
                <a:gd name="T28" fmla="*/ 19 w 37"/>
                <a:gd name="T29" fmla="*/ 13 h 45"/>
                <a:gd name="T30" fmla="*/ 16 w 37"/>
                <a:gd name="T31" fmla="*/ 11 h 45"/>
                <a:gd name="T32" fmla="*/ 2 w 37"/>
                <a:gd name="T3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5">
                  <a:moveTo>
                    <a:pt x="0" y="11"/>
                  </a:moveTo>
                  <a:cubicBezTo>
                    <a:pt x="3" y="12"/>
                    <a:pt x="6" y="10"/>
                    <a:pt x="9" y="10"/>
                  </a:cubicBezTo>
                  <a:cubicBezTo>
                    <a:pt x="11" y="9"/>
                    <a:pt x="14" y="9"/>
                    <a:pt x="16" y="8"/>
                  </a:cubicBezTo>
                  <a:cubicBezTo>
                    <a:pt x="19" y="7"/>
                    <a:pt x="21" y="3"/>
                    <a:pt x="24" y="2"/>
                  </a:cubicBezTo>
                  <a:cubicBezTo>
                    <a:pt x="31" y="0"/>
                    <a:pt x="31" y="15"/>
                    <a:pt x="32" y="19"/>
                  </a:cubicBezTo>
                  <a:cubicBezTo>
                    <a:pt x="32" y="23"/>
                    <a:pt x="33" y="27"/>
                    <a:pt x="34" y="31"/>
                  </a:cubicBezTo>
                  <a:cubicBezTo>
                    <a:pt x="35" y="33"/>
                    <a:pt x="37" y="36"/>
                    <a:pt x="34" y="38"/>
                  </a:cubicBezTo>
                  <a:cubicBezTo>
                    <a:pt x="31" y="40"/>
                    <a:pt x="28" y="41"/>
                    <a:pt x="24" y="41"/>
                  </a:cubicBezTo>
                  <a:cubicBezTo>
                    <a:pt x="22" y="41"/>
                    <a:pt x="19" y="41"/>
                    <a:pt x="17" y="42"/>
                  </a:cubicBezTo>
                  <a:cubicBezTo>
                    <a:pt x="12" y="43"/>
                    <a:pt x="9" y="45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7" y="44"/>
                    <a:pt x="10" y="40"/>
                    <a:pt x="15" y="38"/>
                  </a:cubicBezTo>
                  <a:cubicBezTo>
                    <a:pt x="17" y="37"/>
                    <a:pt x="21" y="37"/>
                    <a:pt x="23" y="36"/>
                  </a:cubicBezTo>
                  <a:cubicBezTo>
                    <a:pt x="29" y="32"/>
                    <a:pt x="24" y="27"/>
                    <a:pt x="22" y="23"/>
                  </a:cubicBezTo>
                  <a:cubicBezTo>
                    <a:pt x="20" y="19"/>
                    <a:pt x="20" y="16"/>
                    <a:pt x="19" y="13"/>
                  </a:cubicBezTo>
                  <a:cubicBezTo>
                    <a:pt x="18" y="10"/>
                    <a:pt x="18" y="10"/>
                    <a:pt x="16" y="11"/>
                  </a:cubicBezTo>
                  <a:cubicBezTo>
                    <a:pt x="11" y="11"/>
                    <a:pt x="7" y="13"/>
                    <a:pt x="2" y="1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8" name="Freeform 690"/>
            <p:cNvSpPr>
              <a:spLocks/>
            </p:cNvSpPr>
            <p:nvPr/>
          </p:nvSpPr>
          <p:spPr bwMode="auto">
            <a:xfrm>
              <a:off x="1231" y="1547"/>
              <a:ext cx="57" cy="58"/>
            </a:xfrm>
            <a:custGeom>
              <a:avLst/>
              <a:gdLst>
                <a:gd name="T0" fmla="*/ 11 w 44"/>
                <a:gd name="T1" fmla="*/ 4 h 45"/>
                <a:gd name="T2" fmla="*/ 27 w 44"/>
                <a:gd name="T3" fmla="*/ 2 h 45"/>
                <a:gd name="T4" fmla="*/ 38 w 44"/>
                <a:gd name="T5" fmla="*/ 3 h 45"/>
                <a:gd name="T6" fmla="*/ 41 w 44"/>
                <a:gd name="T7" fmla="*/ 15 h 45"/>
                <a:gd name="T8" fmla="*/ 43 w 44"/>
                <a:gd name="T9" fmla="*/ 32 h 45"/>
                <a:gd name="T10" fmla="*/ 44 w 44"/>
                <a:gd name="T11" fmla="*/ 41 h 45"/>
                <a:gd name="T12" fmla="*/ 43 w 44"/>
                <a:gd name="T13" fmla="*/ 44 h 45"/>
                <a:gd name="T14" fmla="*/ 38 w 44"/>
                <a:gd name="T15" fmla="*/ 45 h 45"/>
                <a:gd name="T16" fmla="*/ 20 w 44"/>
                <a:gd name="T17" fmla="*/ 44 h 45"/>
                <a:gd name="T18" fmla="*/ 0 w 44"/>
                <a:gd name="T19" fmla="*/ 43 h 45"/>
                <a:gd name="T20" fmla="*/ 12 w 44"/>
                <a:gd name="T21" fmla="*/ 38 h 45"/>
                <a:gd name="T22" fmla="*/ 25 w 44"/>
                <a:gd name="T23" fmla="*/ 38 h 45"/>
                <a:gd name="T24" fmla="*/ 31 w 44"/>
                <a:gd name="T25" fmla="*/ 33 h 45"/>
                <a:gd name="T26" fmla="*/ 30 w 44"/>
                <a:gd name="T27" fmla="*/ 19 h 45"/>
                <a:gd name="T28" fmla="*/ 29 w 44"/>
                <a:gd name="T29" fmla="*/ 12 h 45"/>
                <a:gd name="T30" fmla="*/ 30 w 44"/>
                <a:gd name="T31" fmla="*/ 6 h 45"/>
                <a:gd name="T32" fmla="*/ 27 w 44"/>
                <a:gd name="T33" fmla="*/ 3 h 45"/>
                <a:gd name="T34" fmla="*/ 13 w 44"/>
                <a:gd name="T3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45">
                  <a:moveTo>
                    <a:pt x="11" y="4"/>
                  </a:moveTo>
                  <a:cubicBezTo>
                    <a:pt x="16" y="5"/>
                    <a:pt x="22" y="3"/>
                    <a:pt x="27" y="2"/>
                  </a:cubicBezTo>
                  <a:cubicBezTo>
                    <a:pt x="31" y="1"/>
                    <a:pt x="34" y="0"/>
                    <a:pt x="38" y="3"/>
                  </a:cubicBezTo>
                  <a:cubicBezTo>
                    <a:pt x="42" y="6"/>
                    <a:pt x="41" y="11"/>
                    <a:pt x="41" y="15"/>
                  </a:cubicBezTo>
                  <a:cubicBezTo>
                    <a:pt x="41" y="21"/>
                    <a:pt x="42" y="26"/>
                    <a:pt x="43" y="32"/>
                  </a:cubicBezTo>
                  <a:cubicBezTo>
                    <a:pt x="44" y="35"/>
                    <a:pt x="44" y="38"/>
                    <a:pt x="44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1" y="45"/>
                    <a:pt x="39" y="45"/>
                    <a:pt x="38" y="45"/>
                  </a:cubicBezTo>
                  <a:cubicBezTo>
                    <a:pt x="32" y="45"/>
                    <a:pt x="26" y="45"/>
                    <a:pt x="20" y="44"/>
                  </a:cubicBezTo>
                  <a:cubicBezTo>
                    <a:pt x="13" y="43"/>
                    <a:pt x="7" y="45"/>
                    <a:pt x="0" y="43"/>
                  </a:cubicBezTo>
                  <a:cubicBezTo>
                    <a:pt x="4" y="42"/>
                    <a:pt x="8" y="39"/>
                    <a:pt x="12" y="38"/>
                  </a:cubicBezTo>
                  <a:cubicBezTo>
                    <a:pt x="16" y="37"/>
                    <a:pt x="21" y="38"/>
                    <a:pt x="25" y="38"/>
                  </a:cubicBezTo>
                  <a:cubicBezTo>
                    <a:pt x="29" y="38"/>
                    <a:pt x="31" y="37"/>
                    <a:pt x="31" y="33"/>
                  </a:cubicBezTo>
                  <a:cubicBezTo>
                    <a:pt x="32" y="28"/>
                    <a:pt x="31" y="23"/>
                    <a:pt x="30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9" y="10"/>
                    <a:pt x="30" y="8"/>
                    <a:pt x="30" y="6"/>
                  </a:cubicBezTo>
                  <a:cubicBezTo>
                    <a:pt x="30" y="3"/>
                    <a:pt x="30" y="3"/>
                    <a:pt x="27" y="3"/>
                  </a:cubicBezTo>
                  <a:cubicBezTo>
                    <a:pt x="23" y="3"/>
                    <a:pt x="17" y="6"/>
                    <a:pt x="13" y="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9" name="Freeform 691"/>
            <p:cNvSpPr>
              <a:spLocks/>
            </p:cNvSpPr>
            <p:nvPr/>
          </p:nvSpPr>
          <p:spPr bwMode="auto">
            <a:xfrm>
              <a:off x="1133" y="1825"/>
              <a:ext cx="87" cy="64"/>
            </a:xfrm>
            <a:custGeom>
              <a:avLst/>
              <a:gdLst>
                <a:gd name="T0" fmla="*/ 0 w 67"/>
                <a:gd name="T1" fmla="*/ 29 h 49"/>
                <a:gd name="T2" fmla="*/ 32 w 67"/>
                <a:gd name="T3" fmla="*/ 45 h 49"/>
                <a:gd name="T4" fmla="*/ 52 w 67"/>
                <a:gd name="T5" fmla="*/ 38 h 49"/>
                <a:gd name="T6" fmla="*/ 62 w 67"/>
                <a:gd name="T7" fmla="*/ 27 h 49"/>
                <a:gd name="T8" fmla="*/ 63 w 67"/>
                <a:gd name="T9" fmla="*/ 20 h 49"/>
                <a:gd name="T10" fmla="*/ 50 w 67"/>
                <a:gd name="T11" fmla="*/ 11 h 49"/>
                <a:gd name="T12" fmla="*/ 25 w 67"/>
                <a:gd name="T13" fmla="*/ 0 h 49"/>
                <a:gd name="T14" fmla="*/ 35 w 67"/>
                <a:gd name="T15" fmla="*/ 10 h 49"/>
                <a:gd name="T16" fmla="*/ 46 w 67"/>
                <a:gd name="T17" fmla="*/ 20 h 49"/>
                <a:gd name="T18" fmla="*/ 36 w 67"/>
                <a:gd name="T19" fmla="*/ 33 h 49"/>
                <a:gd name="T20" fmla="*/ 21 w 67"/>
                <a:gd name="T21" fmla="*/ 32 h 49"/>
                <a:gd name="T22" fmla="*/ 0 w 67"/>
                <a:gd name="T2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9">
                  <a:moveTo>
                    <a:pt x="0" y="29"/>
                  </a:moveTo>
                  <a:cubicBezTo>
                    <a:pt x="11" y="29"/>
                    <a:pt x="22" y="41"/>
                    <a:pt x="32" y="45"/>
                  </a:cubicBezTo>
                  <a:cubicBezTo>
                    <a:pt x="41" y="49"/>
                    <a:pt x="45" y="46"/>
                    <a:pt x="52" y="38"/>
                  </a:cubicBezTo>
                  <a:cubicBezTo>
                    <a:pt x="55" y="34"/>
                    <a:pt x="58" y="30"/>
                    <a:pt x="62" y="27"/>
                  </a:cubicBezTo>
                  <a:cubicBezTo>
                    <a:pt x="65" y="24"/>
                    <a:pt x="67" y="24"/>
                    <a:pt x="63" y="20"/>
                  </a:cubicBezTo>
                  <a:cubicBezTo>
                    <a:pt x="60" y="16"/>
                    <a:pt x="54" y="14"/>
                    <a:pt x="50" y="11"/>
                  </a:cubicBezTo>
                  <a:cubicBezTo>
                    <a:pt x="42" y="8"/>
                    <a:pt x="32" y="1"/>
                    <a:pt x="25" y="0"/>
                  </a:cubicBezTo>
                  <a:cubicBezTo>
                    <a:pt x="28" y="3"/>
                    <a:pt x="32" y="7"/>
                    <a:pt x="35" y="10"/>
                  </a:cubicBezTo>
                  <a:cubicBezTo>
                    <a:pt x="38" y="13"/>
                    <a:pt x="45" y="17"/>
                    <a:pt x="46" y="20"/>
                  </a:cubicBezTo>
                  <a:cubicBezTo>
                    <a:pt x="48" y="25"/>
                    <a:pt x="40" y="29"/>
                    <a:pt x="36" y="33"/>
                  </a:cubicBezTo>
                  <a:cubicBezTo>
                    <a:pt x="31" y="37"/>
                    <a:pt x="27" y="35"/>
                    <a:pt x="21" y="32"/>
                  </a:cubicBezTo>
                  <a:cubicBezTo>
                    <a:pt x="14" y="29"/>
                    <a:pt x="6" y="30"/>
                    <a:pt x="0" y="3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0" name="Freeform 692"/>
            <p:cNvSpPr>
              <a:spLocks/>
            </p:cNvSpPr>
            <p:nvPr/>
          </p:nvSpPr>
          <p:spPr bwMode="auto">
            <a:xfrm>
              <a:off x="1191" y="1763"/>
              <a:ext cx="76" cy="65"/>
            </a:xfrm>
            <a:custGeom>
              <a:avLst/>
              <a:gdLst>
                <a:gd name="T0" fmla="*/ 0 w 59"/>
                <a:gd name="T1" fmla="*/ 35 h 50"/>
                <a:gd name="T2" fmla="*/ 11 w 59"/>
                <a:gd name="T3" fmla="*/ 41 h 50"/>
                <a:gd name="T4" fmla="*/ 21 w 59"/>
                <a:gd name="T5" fmla="*/ 46 h 50"/>
                <a:gd name="T6" fmla="*/ 29 w 59"/>
                <a:gd name="T7" fmla="*/ 49 h 50"/>
                <a:gd name="T8" fmla="*/ 35 w 59"/>
                <a:gd name="T9" fmla="*/ 45 h 50"/>
                <a:gd name="T10" fmla="*/ 44 w 59"/>
                <a:gd name="T11" fmla="*/ 32 h 50"/>
                <a:gd name="T12" fmla="*/ 53 w 59"/>
                <a:gd name="T13" fmla="*/ 13 h 50"/>
                <a:gd name="T14" fmla="*/ 48 w 59"/>
                <a:gd name="T15" fmla="*/ 12 h 50"/>
                <a:gd name="T16" fmla="*/ 38 w 59"/>
                <a:gd name="T17" fmla="*/ 8 h 50"/>
                <a:gd name="T18" fmla="*/ 23 w 59"/>
                <a:gd name="T19" fmla="*/ 2 h 50"/>
                <a:gd name="T20" fmla="*/ 14 w 59"/>
                <a:gd name="T21" fmla="*/ 0 h 50"/>
                <a:gd name="T22" fmla="*/ 27 w 59"/>
                <a:gd name="T23" fmla="*/ 9 h 50"/>
                <a:gd name="T24" fmla="*/ 36 w 59"/>
                <a:gd name="T25" fmla="*/ 16 h 50"/>
                <a:gd name="T26" fmla="*/ 37 w 59"/>
                <a:gd name="T27" fmla="*/ 21 h 50"/>
                <a:gd name="T28" fmla="*/ 30 w 59"/>
                <a:gd name="T29" fmla="*/ 29 h 50"/>
                <a:gd name="T30" fmla="*/ 24 w 59"/>
                <a:gd name="T31" fmla="*/ 38 h 50"/>
                <a:gd name="T32" fmla="*/ 17 w 59"/>
                <a:gd name="T33" fmla="*/ 38 h 50"/>
                <a:gd name="T34" fmla="*/ 6 w 59"/>
                <a:gd name="T35" fmla="*/ 35 h 50"/>
                <a:gd name="T36" fmla="*/ 1 w 59"/>
                <a:gd name="T37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0">
                  <a:moveTo>
                    <a:pt x="0" y="35"/>
                  </a:moveTo>
                  <a:cubicBezTo>
                    <a:pt x="3" y="38"/>
                    <a:pt x="8" y="39"/>
                    <a:pt x="11" y="41"/>
                  </a:cubicBezTo>
                  <a:cubicBezTo>
                    <a:pt x="15" y="43"/>
                    <a:pt x="18" y="45"/>
                    <a:pt x="21" y="46"/>
                  </a:cubicBezTo>
                  <a:cubicBezTo>
                    <a:pt x="24" y="48"/>
                    <a:pt x="26" y="48"/>
                    <a:pt x="29" y="49"/>
                  </a:cubicBezTo>
                  <a:cubicBezTo>
                    <a:pt x="32" y="50"/>
                    <a:pt x="33" y="48"/>
                    <a:pt x="35" y="45"/>
                  </a:cubicBezTo>
                  <a:cubicBezTo>
                    <a:pt x="38" y="41"/>
                    <a:pt x="41" y="36"/>
                    <a:pt x="44" y="32"/>
                  </a:cubicBezTo>
                  <a:cubicBezTo>
                    <a:pt x="47" y="28"/>
                    <a:pt x="59" y="19"/>
                    <a:pt x="53" y="13"/>
                  </a:cubicBezTo>
                  <a:cubicBezTo>
                    <a:pt x="51" y="12"/>
                    <a:pt x="50" y="12"/>
                    <a:pt x="48" y="12"/>
                  </a:cubicBezTo>
                  <a:cubicBezTo>
                    <a:pt x="45" y="11"/>
                    <a:pt x="41" y="9"/>
                    <a:pt x="38" y="8"/>
                  </a:cubicBezTo>
                  <a:cubicBezTo>
                    <a:pt x="33" y="6"/>
                    <a:pt x="28" y="4"/>
                    <a:pt x="23" y="2"/>
                  </a:cubicBezTo>
                  <a:cubicBezTo>
                    <a:pt x="20" y="1"/>
                    <a:pt x="17" y="1"/>
                    <a:pt x="14" y="0"/>
                  </a:cubicBezTo>
                  <a:cubicBezTo>
                    <a:pt x="19" y="2"/>
                    <a:pt x="23" y="5"/>
                    <a:pt x="27" y="9"/>
                  </a:cubicBezTo>
                  <a:cubicBezTo>
                    <a:pt x="30" y="11"/>
                    <a:pt x="34" y="13"/>
                    <a:pt x="36" y="16"/>
                  </a:cubicBezTo>
                  <a:cubicBezTo>
                    <a:pt x="38" y="17"/>
                    <a:pt x="39" y="19"/>
                    <a:pt x="37" y="21"/>
                  </a:cubicBezTo>
                  <a:cubicBezTo>
                    <a:pt x="36" y="24"/>
                    <a:pt x="32" y="26"/>
                    <a:pt x="30" y="29"/>
                  </a:cubicBezTo>
                  <a:cubicBezTo>
                    <a:pt x="28" y="32"/>
                    <a:pt x="27" y="37"/>
                    <a:pt x="24" y="38"/>
                  </a:cubicBezTo>
                  <a:cubicBezTo>
                    <a:pt x="22" y="40"/>
                    <a:pt x="19" y="39"/>
                    <a:pt x="17" y="38"/>
                  </a:cubicBezTo>
                  <a:cubicBezTo>
                    <a:pt x="13" y="37"/>
                    <a:pt x="10" y="36"/>
                    <a:pt x="6" y="35"/>
                  </a:cubicBezTo>
                  <a:cubicBezTo>
                    <a:pt x="5" y="35"/>
                    <a:pt x="2" y="35"/>
                    <a:pt x="1" y="3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1" name="Freeform 693"/>
            <p:cNvSpPr>
              <a:spLocks/>
            </p:cNvSpPr>
            <p:nvPr/>
          </p:nvSpPr>
          <p:spPr bwMode="auto">
            <a:xfrm>
              <a:off x="1211" y="1700"/>
              <a:ext cx="70" cy="58"/>
            </a:xfrm>
            <a:custGeom>
              <a:avLst/>
              <a:gdLst>
                <a:gd name="T0" fmla="*/ 0 w 54"/>
                <a:gd name="T1" fmla="*/ 35 h 45"/>
                <a:gd name="T2" fmla="*/ 30 w 54"/>
                <a:gd name="T3" fmla="*/ 44 h 45"/>
                <a:gd name="T4" fmla="*/ 41 w 54"/>
                <a:gd name="T5" fmla="*/ 44 h 45"/>
                <a:gd name="T6" fmla="*/ 47 w 54"/>
                <a:gd name="T7" fmla="*/ 36 h 45"/>
                <a:gd name="T8" fmla="*/ 47 w 54"/>
                <a:gd name="T9" fmla="*/ 31 h 45"/>
                <a:gd name="T10" fmla="*/ 49 w 54"/>
                <a:gd name="T11" fmla="*/ 25 h 45"/>
                <a:gd name="T12" fmla="*/ 53 w 54"/>
                <a:gd name="T13" fmla="*/ 11 h 45"/>
                <a:gd name="T14" fmla="*/ 43 w 54"/>
                <a:gd name="T15" fmla="*/ 5 h 45"/>
                <a:gd name="T16" fmla="*/ 26 w 54"/>
                <a:gd name="T17" fmla="*/ 2 h 45"/>
                <a:gd name="T18" fmla="*/ 18 w 54"/>
                <a:gd name="T19" fmla="*/ 1 h 45"/>
                <a:gd name="T20" fmla="*/ 12 w 54"/>
                <a:gd name="T21" fmla="*/ 1 h 45"/>
                <a:gd name="T22" fmla="*/ 34 w 54"/>
                <a:gd name="T23" fmla="*/ 12 h 45"/>
                <a:gd name="T24" fmla="*/ 34 w 54"/>
                <a:gd name="T25" fmla="*/ 20 h 45"/>
                <a:gd name="T26" fmla="*/ 31 w 54"/>
                <a:gd name="T27" fmla="*/ 35 h 45"/>
                <a:gd name="T28" fmla="*/ 18 w 54"/>
                <a:gd name="T29" fmla="*/ 36 h 45"/>
                <a:gd name="T30" fmla="*/ 7 w 54"/>
                <a:gd name="T31" fmla="*/ 34 h 45"/>
                <a:gd name="T32" fmla="*/ 2 w 54"/>
                <a:gd name="T33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5">
                  <a:moveTo>
                    <a:pt x="0" y="35"/>
                  </a:moveTo>
                  <a:cubicBezTo>
                    <a:pt x="11" y="36"/>
                    <a:pt x="20" y="42"/>
                    <a:pt x="30" y="44"/>
                  </a:cubicBezTo>
                  <a:cubicBezTo>
                    <a:pt x="33" y="44"/>
                    <a:pt x="38" y="45"/>
                    <a:pt x="41" y="44"/>
                  </a:cubicBezTo>
                  <a:cubicBezTo>
                    <a:pt x="44" y="43"/>
                    <a:pt x="46" y="39"/>
                    <a:pt x="47" y="36"/>
                  </a:cubicBezTo>
                  <a:cubicBezTo>
                    <a:pt x="47" y="34"/>
                    <a:pt x="47" y="33"/>
                    <a:pt x="47" y="31"/>
                  </a:cubicBezTo>
                  <a:cubicBezTo>
                    <a:pt x="47" y="29"/>
                    <a:pt x="48" y="27"/>
                    <a:pt x="49" y="25"/>
                  </a:cubicBezTo>
                  <a:cubicBezTo>
                    <a:pt x="50" y="20"/>
                    <a:pt x="52" y="16"/>
                    <a:pt x="53" y="11"/>
                  </a:cubicBezTo>
                  <a:cubicBezTo>
                    <a:pt x="54" y="5"/>
                    <a:pt x="48" y="6"/>
                    <a:pt x="43" y="5"/>
                  </a:cubicBezTo>
                  <a:cubicBezTo>
                    <a:pt x="37" y="4"/>
                    <a:pt x="31" y="4"/>
                    <a:pt x="26" y="2"/>
                  </a:cubicBezTo>
                  <a:cubicBezTo>
                    <a:pt x="23" y="2"/>
                    <a:pt x="21" y="1"/>
                    <a:pt x="18" y="1"/>
                  </a:cubicBezTo>
                  <a:cubicBezTo>
                    <a:pt x="17" y="1"/>
                    <a:pt x="12" y="0"/>
                    <a:pt x="12" y="1"/>
                  </a:cubicBezTo>
                  <a:cubicBezTo>
                    <a:pt x="10" y="3"/>
                    <a:pt x="32" y="9"/>
                    <a:pt x="34" y="12"/>
                  </a:cubicBezTo>
                  <a:cubicBezTo>
                    <a:pt x="37" y="14"/>
                    <a:pt x="35" y="17"/>
                    <a:pt x="34" y="20"/>
                  </a:cubicBezTo>
                  <a:cubicBezTo>
                    <a:pt x="33" y="25"/>
                    <a:pt x="33" y="30"/>
                    <a:pt x="31" y="35"/>
                  </a:cubicBezTo>
                  <a:cubicBezTo>
                    <a:pt x="30" y="40"/>
                    <a:pt x="22" y="37"/>
                    <a:pt x="18" y="36"/>
                  </a:cubicBezTo>
                  <a:cubicBezTo>
                    <a:pt x="15" y="36"/>
                    <a:pt x="11" y="35"/>
                    <a:pt x="7" y="34"/>
                  </a:cubicBezTo>
                  <a:cubicBezTo>
                    <a:pt x="5" y="34"/>
                    <a:pt x="4" y="36"/>
                    <a:pt x="2" y="36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2" name="Freeform 694"/>
            <p:cNvSpPr>
              <a:spLocks/>
            </p:cNvSpPr>
            <p:nvPr/>
          </p:nvSpPr>
          <p:spPr bwMode="auto">
            <a:xfrm>
              <a:off x="1231" y="1628"/>
              <a:ext cx="62" cy="59"/>
            </a:xfrm>
            <a:custGeom>
              <a:avLst/>
              <a:gdLst>
                <a:gd name="T0" fmla="*/ 0 w 48"/>
                <a:gd name="T1" fmla="*/ 40 h 45"/>
                <a:gd name="T2" fmla="*/ 12 w 48"/>
                <a:gd name="T3" fmla="*/ 43 h 45"/>
                <a:gd name="T4" fmla="*/ 22 w 48"/>
                <a:gd name="T5" fmla="*/ 43 h 45"/>
                <a:gd name="T6" fmla="*/ 36 w 48"/>
                <a:gd name="T7" fmla="*/ 44 h 45"/>
                <a:gd name="T8" fmla="*/ 43 w 48"/>
                <a:gd name="T9" fmla="*/ 44 h 45"/>
                <a:gd name="T10" fmla="*/ 48 w 48"/>
                <a:gd name="T11" fmla="*/ 32 h 45"/>
                <a:gd name="T12" fmla="*/ 47 w 48"/>
                <a:gd name="T13" fmla="*/ 22 h 45"/>
                <a:gd name="T14" fmla="*/ 47 w 48"/>
                <a:gd name="T15" fmla="*/ 13 h 45"/>
                <a:gd name="T16" fmla="*/ 42 w 48"/>
                <a:gd name="T17" fmla="*/ 1 h 45"/>
                <a:gd name="T18" fmla="*/ 33 w 48"/>
                <a:gd name="T19" fmla="*/ 0 h 45"/>
                <a:gd name="T20" fmla="*/ 22 w 48"/>
                <a:gd name="T21" fmla="*/ 0 h 45"/>
                <a:gd name="T22" fmla="*/ 3 w 48"/>
                <a:gd name="T23" fmla="*/ 1 h 45"/>
                <a:gd name="T24" fmla="*/ 7 w 48"/>
                <a:gd name="T25" fmla="*/ 2 h 45"/>
                <a:gd name="T26" fmla="*/ 15 w 48"/>
                <a:gd name="T27" fmla="*/ 4 h 45"/>
                <a:gd name="T28" fmla="*/ 30 w 48"/>
                <a:gd name="T29" fmla="*/ 6 h 45"/>
                <a:gd name="T30" fmla="*/ 31 w 48"/>
                <a:gd name="T31" fmla="*/ 27 h 45"/>
                <a:gd name="T32" fmla="*/ 31 w 48"/>
                <a:gd name="T33" fmla="*/ 37 h 45"/>
                <a:gd name="T34" fmla="*/ 26 w 48"/>
                <a:gd name="T35" fmla="*/ 41 h 45"/>
                <a:gd name="T36" fmla="*/ 0 w 48"/>
                <a:gd name="T3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45">
                  <a:moveTo>
                    <a:pt x="0" y="40"/>
                  </a:moveTo>
                  <a:cubicBezTo>
                    <a:pt x="4" y="41"/>
                    <a:pt x="8" y="42"/>
                    <a:pt x="12" y="43"/>
                  </a:cubicBezTo>
                  <a:cubicBezTo>
                    <a:pt x="15" y="43"/>
                    <a:pt x="18" y="43"/>
                    <a:pt x="22" y="43"/>
                  </a:cubicBezTo>
                  <a:cubicBezTo>
                    <a:pt x="27" y="44"/>
                    <a:pt x="31" y="44"/>
                    <a:pt x="36" y="44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7" y="42"/>
                    <a:pt x="48" y="36"/>
                    <a:pt x="48" y="32"/>
                  </a:cubicBezTo>
                  <a:cubicBezTo>
                    <a:pt x="48" y="28"/>
                    <a:pt x="47" y="25"/>
                    <a:pt x="47" y="22"/>
                  </a:cubicBezTo>
                  <a:cubicBezTo>
                    <a:pt x="47" y="19"/>
                    <a:pt x="48" y="16"/>
                    <a:pt x="47" y="13"/>
                  </a:cubicBezTo>
                  <a:cubicBezTo>
                    <a:pt x="47" y="8"/>
                    <a:pt x="47" y="3"/>
                    <a:pt x="42" y="1"/>
                  </a:cubicBezTo>
                  <a:cubicBezTo>
                    <a:pt x="39" y="0"/>
                    <a:pt x="37" y="1"/>
                    <a:pt x="33" y="0"/>
                  </a:cubicBezTo>
                  <a:cubicBezTo>
                    <a:pt x="30" y="0"/>
                    <a:pt x="26" y="0"/>
                    <a:pt x="22" y="0"/>
                  </a:cubicBezTo>
                  <a:cubicBezTo>
                    <a:pt x="16" y="1"/>
                    <a:pt x="9" y="1"/>
                    <a:pt x="3" y="1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10" y="2"/>
                    <a:pt x="13" y="3"/>
                    <a:pt x="15" y="4"/>
                  </a:cubicBezTo>
                  <a:cubicBezTo>
                    <a:pt x="20" y="5"/>
                    <a:pt x="26" y="3"/>
                    <a:pt x="30" y="6"/>
                  </a:cubicBezTo>
                  <a:cubicBezTo>
                    <a:pt x="35" y="9"/>
                    <a:pt x="32" y="22"/>
                    <a:pt x="31" y="27"/>
                  </a:cubicBezTo>
                  <a:cubicBezTo>
                    <a:pt x="31" y="30"/>
                    <a:pt x="32" y="34"/>
                    <a:pt x="31" y="37"/>
                  </a:cubicBezTo>
                  <a:cubicBezTo>
                    <a:pt x="30" y="40"/>
                    <a:pt x="29" y="40"/>
                    <a:pt x="26" y="41"/>
                  </a:cubicBezTo>
                  <a:cubicBezTo>
                    <a:pt x="18" y="41"/>
                    <a:pt x="9" y="42"/>
                    <a:pt x="0" y="4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3" name="Freeform 695"/>
            <p:cNvSpPr>
              <a:spLocks/>
            </p:cNvSpPr>
            <p:nvPr/>
          </p:nvSpPr>
          <p:spPr bwMode="auto">
            <a:xfrm>
              <a:off x="1248" y="1446"/>
              <a:ext cx="13" cy="12"/>
            </a:xfrm>
            <a:custGeom>
              <a:avLst/>
              <a:gdLst>
                <a:gd name="T0" fmla="*/ 1 w 10"/>
                <a:gd name="T1" fmla="*/ 9 h 9"/>
                <a:gd name="T2" fmla="*/ 6 w 10"/>
                <a:gd name="T3" fmla="*/ 0 h 9"/>
                <a:gd name="T4" fmla="*/ 0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cubicBezTo>
                    <a:pt x="5" y="8"/>
                    <a:pt x="10" y="5"/>
                    <a:pt x="6" y="0"/>
                  </a:cubicBezTo>
                  <a:cubicBezTo>
                    <a:pt x="7" y="4"/>
                    <a:pt x="4" y="8"/>
                    <a:pt x="0" y="8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4" name="Freeform 696"/>
            <p:cNvSpPr>
              <a:spLocks/>
            </p:cNvSpPr>
            <p:nvPr/>
          </p:nvSpPr>
          <p:spPr bwMode="auto">
            <a:xfrm>
              <a:off x="1263" y="1512"/>
              <a:ext cx="17" cy="17"/>
            </a:xfrm>
            <a:custGeom>
              <a:avLst/>
              <a:gdLst>
                <a:gd name="T0" fmla="*/ 2 w 13"/>
                <a:gd name="T1" fmla="*/ 9 h 13"/>
                <a:gd name="T2" fmla="*/ 6 w 13"/>
                <a:gd name="T3" fmla="*/ 0 h 13"/>
                <a:gd name="T4" fmla="*/ 0 w 13"/>
                <a:gd name="T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2" y="9"/>
                  </a:moveTo>
                  <a:cubicBezTo>
                    <a:pt x="4" y="13"/>
                    <a:pt x="13" y="5"/>
                    <a:pt x="6" y="0"/>
                  </a:cubicBezTo>
                  <a:cubicBezTo>
                    <a:pt x="9" y="5"/>
                    <a:pt x="4" y="8"/>
                    <a:pt x="0" y="1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5" name="Freeform 697"/>
            <p:cNvSpPr>
              <a:spLocks/>
            </p:cNvSpPr>
            <p:nvPr/>
          </p:nvSpPr>
          <p:spPr bwMode="auto">
            <a:xfrm>
              <a:off x="1277" y="1592"/>
              <a:ext cx="12" cy="16"/>
            </a:xfrm>
            <a:custGeom>
              <a:avLst/>
              <a:gdLst>
                <a:gd name="T0" fmla="*/ 5 w 9"/>
                <a:gd name="T1" fmla="*/ 0 h 12"/>
                <a:gd name="T2" fmla="*/ 0 w 9"/>
                <a:gd name="T3" fmla="*/ 9 h 12"/>
                <a:gd name="T4" fmla="*/ 4 w 9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5" y="4"/>
                    <a:pt x="5" y="9"/>
                    <a:pt x="0" y="9"/>
                  </a:cubicBezTo>
                  <a:cubicBezTo>
                    <a:pt x="6" y="12"/>
                    <a:pt x="9" y="6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6" name="Freeform 698"/>
            <p:cNvSpPr>
              <a:spLocks/>
            </p:cNvSpPr>
            <p:nvPr/>
          </p:nvSpPr>
          <p:spPr bwMode="auto">
            <a:xfrm>
              <a:off x="1277" y="1671"/>
              <a:ext cx="15" cy="18"/>
            </a:xfrm>
            <a:custGeom>
              <a:avLst/>
              <a:gdLst>
                <a:gd name="T0" fmla="*/ 9 w 11"/>
                <a:gd name="T1" fmla="*/ 0 h 14"/>
                <a:gd name="T2" fmla="*/ 0 w 11"/>
                <a:gd name="T3" fmla="*/ 11 h 14"/>
                <a:gd name="T4" fmla="*/ 7 w 11"/>
                <a:gd name="T5" fmla="*/ 12 h 14"/>
                <a:gd name="T6" fmla="*/ 9 w 11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9" y="0"/>
                  </a:moveTo>
                  <a:cubicBezTo>
                    <a:pt x="11" y="7"/>
                    <a:pt x="6" y="11"/>
                    <a:pt x="0" y="11"/>
                  </a:cubicBezTo>
                  <a:cubicBezTo>
                    <a:pt x="1" y="13"/>
                    <a:pt x="5" y="14"/>
                    <a:pt x="7" y="12"/>
                  </a:cubicBezTo>
                  <a:cubicBezTo>
                    <a:pt x="10" y="10"/>
                    <a:pt x="10" y="6"/>
                    <a:pt x="9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7" name="Freeform 699"/>
            <p:cNvSpPr>
              <a:spLocks/>
            </p:cNvSpPr>
            <p:nvPr/>
          </p:nvSpPr>
          <p:spPr bwMode="auto">
            <a:xfrm>
              <a:off x="1253" y="1746"/>
              <a:ext cx="17" cy="13"/>
            </a:xfrm>
            <a:custGeom>
              <a:avLst/>
              <a:gdLst>
                <a:gd name="T0" fmla="*/ 11 w 13"/>
                <a:gd name="T1" fmla="*/ 0 h 10"/>
                <a:gd name="T2" fmla="*/ 0 w 13"/>
                <a:gd name="T3" fmla="*/ 6 h 10"/>
                <a:gd name="T4" fmla="*/ 12 w 13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11" y="0"/>
                  </a:moveTo>
                  <a:cubicBezTo>
                    <a:pt x="10" y="4"/>
                    <a:pt x="4" y="8"/>
                    <a:pt x="0" y="6"/>
                  </a:cubicBezTo>
                  <a:cubicBezTo>
                    <a:pt x="3" y="10"/>
                    <a:pt x="13" y="9"/>
                    <a:pt x="12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8" name="Freeform 700"/>
            <p:cNvSpPr>
              <a:spLocks/>
            </p:cNvSpPr>
            <p:nvPr/>
          </p:nvSpPr>
          <p:spPr bwMode="auto">
            <a:xfrm>
              <a:off x="1222" y="1819"/>
              <a:ext cx="13" cy="12"/>
            </a:xfrm>
            <a:custGeom>
              <a:avLst/>
              <a:gdLst>
                <a:gd name="T0" fmla="*/ 9 w 10"/>
                <a:gd name="T1" fmla="*/ 0 h 9"/>
                <a:gd name="T2" fmla="*/ 0 w 10"/>
                <a:gd name="T3" fmla="*/ 0 h 9"/>
                <a:gd name="T4" fmla="*/ 9 w 10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6" y="3"/>
                    <a:pt x="2" y="2"/>
                    <a:pt x="0" y="0"/>
                  </a:cubicBezTo>
                  <a:cubicBezTo>
                    <a:pt x="2" y="3"/>
                    <a:pt x="10" y="9"/>
                    <a:pt x="9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9" name="Freeform 701"/>
            <p:cNvSpPr>
              <a:spLocks/>
            </p:cNvSpPr>
            <p:nvPr/>
          </p:nvSpPr>
          <p:spPr bwMode="auto">
            <a:xfrm>
              <a:off x="1174" y="1878"/>
              <a:ext cx="19" cy="12"/>
            </a:xfrm>
            <a:custGeom>
              <a:avLst/>
              <a:gdLst>
                <a:gd name="T0" fmla="*/ 0 w 15"/>
                <a:gd name="T1" fmla="*/ 2 h 9"/>
                <a:gd name="T2" fmla="*/ 0 w 15"/>
                <a:gd name="T3" fmla="*/ 1 h 9"/>
                <a:gd name="T4" fmla="*/ 14 w 15"/>
                <a:gd name="T5" fmla="*/ 0 h 9"/>
                <a:gd name="T6" fmla="*/ 1 w 15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3" y="7"/>
                    <a:pt x="12" y="6"/>
                    <a:pt x="14" y="0"/>
                  </a:cubicBezTo>
                  <a:cubicBezTo>
                    <a:pt x="15" y="9"/>
                    <a:pt x="0" y="6"/>
                    <a:pt x="1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0" name="Freeform 702"/>
            <p:cNvSpPr>
              <a:spLocks/>
            </p:cNvSpPr>
            <p:nvPr/>
          </p:nvSpPr>
          <p:spPr bwMode="auto">
            <a:xfrm>
              <a:off x="1130" y="983"/>
              <a:ext cx="16" cy="12"/>
            </a:xfrm>
            <a:custGeom>
              <a:avLst/>
              <a:gdLst>
                <a:gd name="T0" fmla="*/ 0 w 13"/>
                <a:gd name="T1" fmla="*/ 5 h 9"/>
                <a:gd name="T2" fmla="*/ 10 w 13"/>
                <a:gd name="T3" fmla="*/ 0 h 9"/>
                <a:gd name="T4" fmla="*/ 2 w 13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9" y="6"/>
                    <a:pt x="10" y="0"/>
                  </a:cubicBezTo>
                  <a:cubicBezTo>
                    <a:pt x="13" y="5"/>
                    <a:pt x="3" y="9"/>
                    <a:pt x="2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1" name="Freeform 703"/>
            <p:cNvSpPr>
              <a:spLocks/>
            </p:cNvSpPr>
            <p:nvPr/>
          </p:nvSpPr>
          <p:spPr bwMode="auto">
            <a:xfrm>
              <a:off x="1131" y="1059"/>
              <a:ext cx="18" cy="9"/>
            </a:xfrm>
            <a:custGeom>
              <a:avLst/>
              <a:gdLst>
                <a:gd name="T0" fmla="*/ 0 w 14"/>
                <a:gd name="T1" fmla="*/ 6 h 7"/>
                <a:gd name="T2" fmla="*/ 8 w 14"/>
                <a:gd name="T3" fmla="*/ 0 h 7"/>
                <a:gd name="T4" fmla="*/ 1 w 14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0" y="6"/>
                  </a:moveTo>
                  <a:cubicBezTo>
                    <a:pt x="5" y="7"/>
                    <a:pt x="7" y="4"/>
                    <a:pt x="8" y="0"/>
                  </a:cubicBezTo>
                  <a:cubicBezTo>
                    <a:pt x="14" y="5"/>
                    <a:pt x="4" y="5"/>
                    <a:pt x="1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2" name="Freeform 704"/>
            <p:cNvSpPr>
              <a:spLocks/>
            </p:cNvSpPr>
            <p:nvPr/>
          </p:nvSpPr>
          <p:spPr bwMode="auto">
            <a:xfrm>
              <a:off x="1144" y="1123"/>
              <a:ext cx="10" cy="8"/>
            </a:xfrm>
            <a:custGeom>
              <a:avLst/>
              <a:gdLst>
                <a:gd name="T0" fmla="*/ 0 w 8"/>
                <a:gd name="T1" fmla="*/ 5 h 6"/>
                <a:gd name="T2" fmla="*/ 1 w 8"/>
                <a:gd name="T3" fmla="*/ 4 h 6"/>
                <a:gd name="T4" fmla="*/ 8 w 8"/>
                <a:gd name="T5" fmla="*/ 0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4" y="4"/>
                    <a:pt x="6" y="3"/>
                    <a:pt x="8" y="0"/>
                  </a:cubicBezTo>
                  <a:cubicBezTo>
                    <a:pt x="8" y="5"/>
                    <a:pt x="4" y="6"/>
                    <a:pt x="0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3" name="Freeform 705"/>
            <p:cNvSpPr>
              <a:spLocks/>
            </p:cNvSpPr>
            <p:nvPr/>
          </p:nvSpPr>
          <p:spPr bwMode="auto">
            <a:xfrm>
              <a:off x="1135" y="912"/>
              <a:ext cx="10" cy="9"/>
            </a:xfrm>
            <a:custGeom>
              <a:avLst/>
              <a:gdLst>
                <a:gd name="T0" fmla="*/ 0 w 8"/>
                <a:gd name="T1" fmla="*/ 5 h 7"/>
                <a:gd name="T2" fmla="*/ 6 w 8"/>
                <a:gd name="T3" fmla="*/ 0 h 7"/>
                <a:gd name="T4" fmla="*/ 7 w 8"/>
                <a:gd name="T5" fmla="*/ 5 h 7"/>
                <a:gd name="T6" fmla="*/ 1 w 8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4" y="7"/>
                    <a:pt x="6" y="3"/>
                    <a:pt x="6" y="0"/>
                  </a:cubicBezTo>
                  <a:cubicBezTo>
                    <a:pt x="6" y="1"/>
                    <a:pt x="8" y="4"/>
                    <a:pt x="7" y="5"/>
                  </a:cubicBezTo>
                  <a:cubicBezTo>
                    <a:pt x="7" y="7"/>
                    <a:pt x="2" y="6"/>
                    <a:pt x="1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4" name="Freeform 706"/>
            <p:cNvSpPr>
              <a:spLocks/>
            </p:cNvSpPr>
            <p:nvPr/>
          </p:nvSpPr>
          <p:spPr bwMode="auto">
            <a:xfrm>
              <a:off x="1146" y="854"/>
              <a:ext cx="12" cy="13"/>
            </a:xfrm>
            <a:custGeom>
              <a:avLst/>
              <a:gdLst>
                <a:gd name="T0" fmla="*/ 0 w 9"/>
                <a:gd name="T1" fmla="*/ 4 h 10"/>
                <a:gd name="T2" fmla="*/ 8 w 9"/>
                <a:gd name="T3" fmla="*/ 0 h 10"/>
                <a:gd name="T4" fmla="*/ 2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4"/>
                  </a:moveTo>
                  <a:cubicBezTo>
                    <a:pt x="3" y="4"/>
                    <a:pt x="8" y="5"/>
                    <a:pt x="8" y="0"/>
                  </a:cubicBezTo>
                  <a:cubicBezTo>
                    <a:pt x="9" y="3"/>
                    <a:pt x="5" y="10"/>
                    <a:pt x="2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5" name="Freeform 707"/>
            <p:cNvSpPr>
              <a:spLocks/>
            </p:cNvSpPr>
            <p:nvPr/>
          </p:nvSpPr>
          <p:spPr bwMode="auto">
            <a:xfrm>
              <a:off x="1163" y="801"/>
              <a:ext cx="9" cy="6"/>
            </a:xfrm>
            <a:custGeom>
              <a:avLst/>
              <a:gdLst>
                <a:gd name="T0" fmla="*/ 0 w 7"/>
                <a:gd name="T1" fmla="*/ 3 h 5"/>
                <a:gd name="T2" fmla="*/ 6 w 7"/>
                <a:gd name="T3" fmla="*/ 0 h 5"/>
                <a:gd name="T4" fmla="*/ 7 w 7"/>
                <a:gd name="T5" fmla="*/ 4 h 5"/>
                <a:gd name="T6" fmla="*/ 0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3" y="4"/>
                    <a:pt x="5" y="4"/>
                    <a:pt x="6" y="0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5" y="5"/>
                    <a:pt x="2" y="5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6" name="Freeform 708"/>
            <p:cNvSpPr>
              <a:spLocks/>
            </p:cNvSpPr>
            <p:nvPr/>
          </p:nvSpPr>
          <p:spPr bwMode="auto">
            <a:xfrm>
              <a:off x="1191" y="757"/>
              <a:ext cx="7" cy="6"/>
            </a:xfrm>
            <a:custGeom>
              <a:avLst/>
              <a:gdLst>
                <a:gd name="T0" fmla="*/ 0 w 6"/>
                <a:gd name="T1" fmla="*/ 0 h 5"/>
                <a:gd name="T2" fmla="*/ 3 w 6"/>
                <a:gd name="T3" fmla="*/ 2 h 5"/>
                <a:gd name="T4" fmla="*/ 4 w 6"/>
                <a:gd name="T5" fmla="*/ 0 h 5"/>
                <a:gd name="T6" fmla="*/ 1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6" y="3"/>
                    <a:pt x="1" y="5"/>
                    <a:pt x="1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7" name="Freeform 709"/>
            <p:cNvSpPr>
              <a:spLocks/>
            </p:cNvSpPr>
            <p:nvPr/>
          </p:nvSpPr>
          <p:spPr bwMode="auto">
            <a:xfrm>
              <a:off x="1211" y="723"/>
              <a:ext cx="8" cy="8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0 h 6"/>
                <a:gd name="T4" fmla="*/ 0 w 6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2"/>
                    <a:pt x="3" y="3"/>
                    <a:pt x="4" y="0"/>
                  </a:cubicBezTo>
                  <a:cubicBezTo>
                    <a:pt x="6" y="4"/>
                    <a:pt x="0" y="6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8" name="Freeform 710"/>
            <p:cNvSpPr>
              <a:spLocks/>
            </p:cNvSpPr>
            <p:nvPr/>
          </p:nvSpPr>
          <p:spPr bwMode="auto">
            <a:xfrm>
              <a:off x="1233" y="691"/>
              <a:ext cx="8" cy="6"/>
            </a:xfrm>
            <a:custGeom>
              <a:avLst/>
              <a:gdLst>
                <a:gd name="T0" fmla="*/ 0 w 6"/>
                <a:gd name="T1" fmla="*/ 0 h 5"/>
                <a:gd name="T2" fmla="*/ 5 w 6"/>
                <a:gd name="T3" fmla="*/ 0 h 5"/>
                <a:gd name="T4" fmla="*/ 1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1" y="2"/>
                    <a:pt x="4" y="2"/>
                    <a:pt x="5" y="0"/>
                  </a:cubicBezTo>
                  <a:cubicBezTo>
                    <a:pt x="6" y="4"/>
                    <a:pt x="2" y="5"/>
                    <a:pt x="1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9" name="Freeform 711"/>
            <p:cNvSpPr>
              <a:spLocks/>
            </p:cNvSpPr>
            <p:nvPr/>
          </p:nvSpPr>
          <p:spPr bwMode="auto">
            <a:xfrm>
              <a:off x="1268" y="576"/>
              <a:ext cx="16" cy="24"/>
            </a:xfrm>
            <a:custGeom>
              <a:avLst/>
              <a:gdLst>
                <a:gd name="T0" fmla="*/ 3 w 12"/>
                <a:gd name="T1" fmla="*/ 0 h 19"/>
                <a:gd name="T2" fmla="*/ 9 w 12"/>
                <a:gd name="T3" fmla="*/ 19 h 19"/>
                <a:gd name="T4" fmla="*/ 0 w 12"/>
                <a:gd name="T5" fmla="*/ 13 h 19"/>
                <a:gd name="T6" fmla="*/ 5 w 12"/>
                <a:gd name="T7" fmla="*/ 14 h 19"/>
                <a:gd name="T8" fmla="*/ 4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cubicBezTo>
                    <a:pt x="12" y="2"/>
                    <a:pt x="8" y="11"/>
                    <a:pt x="9" y="19"/>
                  </a:cubicBezTo>
                  <a:cubicBezTo>
                    <a:pt x="6" y="18"/>
                    <a:pt x="1" y="14"/>
                    <a:pt x="0" y="13"/>
                  </a:cubicBezTo>
                  <a:cubicBezTo>
                    <a:pt x="2" y="13"/>
                    <a:pt x="4" y="13"/>
                    <a:pt x="5" y="14"/>
                  </a:cubicBezTo>
                  <a:cubicBezTo>
                    <a:pt x="7" y="11"/>
                    <a:pt x="5" y="5"/>
                    <a:pt x="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0" name="Freeform 712"/>
            <p:cNvSpPr>
              <a:spLocks/>
            </p:cNvSpPr>
            <p:nvPr/>
          </p:nvSpPr>
          <p:spPr bwMode="auto">
            <a:xfrm>
              <a:off x="1274" y="595"/>
              <a:ext cx="6" cy="6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3 h 5"/>
                <a:gd name="T4" fmla="*/ 4 w 5"/>
                <a:gd name="T5" fmla="*/ 0 h 5"/>
                <a:gd name="T6" fmla="*/ 5 w 5"/>
                <a:gd name="T7" fmla="*/ 4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3" y="5"/>
                    <a:pt x="2" y="3"/>
                    <a:pt x="1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1" name="Freeform 713"/>
            <p:cNvSpPr>
              <a:spLocks/>
            </p:cNvSpPr>
            <p:nvPr/>
          </p:nvSpPr>
          <p:spPr bwMode="auto">
            <a:xfrm>
              <a:off x="63" y="64"/>
              <a:ext cx="1592" cy="4216"/>
            </a:xfrm>
            <a:custGeom>
              <a:avLst/>
              <a:gdLst>
                <a:gd name="T0" fmla="*/ 791 w 1227"/>
                <a:gd name="T1" fmla="*/ 143 h 3255"/>
                <a:gd name="T2" fmla="*/ 668 w 1227"/>
                <a:gd name="T3" fmla="*/ 350 h 3255"/>
                <a:gd name="T4" fmla="*/ 756 w 1227"/>
                <a:gd name="T5" fmla="*/ 466 h 3255"/>
                <a:gd name="T6" fmla="*/ 789 w 1227"/>
                <a:gd name="T7" fmla="*/ 199 h 3255"/>
                <a:gd name="T8" fmla="*/ 841 w 1227"/>
                <a:gd name="T9" fmla="*/ 418 h 3255"/>
                <a:gd name="T10" fmla="*/ 716 w 1227"/>
                <a:gd name="T11" fmla="*/ 745 h 3255"/>
                <a:gd name="T12" fmla="*/ 776 w 1227"/>
                <a:gd name="T13" fmla="*/ 1232 h 3255"/>
                <a:gd name="T14" fmla="*/ 673 w 1227"/>
                <a:gd name="T15" fmla="*/ 1583 h 3255"/>
                <a:gd name="T16" fmla="*/ 686 w 1227"/>
                <a:gd name="T17" fmla="*/ 1720 h 3255"/>
                <a:gd name="T18" fmla="*/ 613 w 1227"/>
                <a:gd name="T19" fmla="*/ 2086 h 3255"/>
                <a:gd name="T20" fmla="*/ 308 w 1227"/>
                <a:gd name="T21" fmla="*/ 2499 h 3255"/>
                <a:gd name="T22" fmla="*/ 40 w 1227"/>
                <a:gd name="T23" fmla="*/ 2814 h 3255"/>
                <a:gd name="T24" fmla="*/ 60 w 1227"/>
                <a:gd name="T25" fmla="*/ 3052 h 3255"/>
                <a:gd name="T26" fmla="*/ 148 w 1227"/>
                <a:gd name="T27" fmla="*/ 3150 h 3255"/>
                <a:gd name="T28" fmla="*/ 262 w 1227"/>
                <a:gd name="T29" fmla="*/ 3110 h 3255"/>
                <a:gd name="T30" fmla="*/ 217 w 1227"/>
                <a:gd name="T31" fmla="*/ 3080 h 3255"/>
                <a:gd name="T32" fmla="*/ 216 w 1227"/>
                <a:gd name="T33" fmla="*/ 2908 h 3255"/>
                <a:gd name="T34" fmla="*/ 734 w 1227"/>
                <a:gd name="T35" fmla="*/ 2359 h 3255"/>
                <a:gd name="T36" fmla="*/ 796 w 1227"/>
                <a:gd name="T37" fmla="*/ 2412 h 3255"/>
                <a:gd name="T38" fmla="*/ 734 w 1227"/>
                <a:gd name="T39" fmla="*/ 3036 h 3255"/>
                <a:gd name="T40" fmla="*/ 817 w 1227"/>
                <a:gd name="T41" fmla="*/ 3200 h 3255"/>
                <a:gd name="T42" fmla="*/ 970 w 1227"/>
                <a:gd name="T43" fmla="*/ 3234 h 3255"/>
                <a:gd name="T44" fmla="*/ 1076 w 1227"/>
                <a:gd name="T45" fmla="*/ 3253 h 3255"/>
                <a:gd name="T46" fmla="*/ 1111 w 1227"/>
                <a:gd name="T47" fmla="*/ 3239 h 3255"/>
                <a:gd name="T48" fmla="*/ 1140 w 1227"/>
                <a:gd name="T49" fmla="*/ 3231 h 3255"/>
                <a:gd name="T50" fmla="*/ 1166 w 1227"/>
                <a:gd name="T51" fmla="*/ 3221 h 3255"/>
                <a:gd name="T52" fmla="*/ 1203 w 1227"/>
                <a:gd name="T53" fmla="*/ 3205 h 3255"/>
                <a:gd name="T54" fmla="*/ 1159 w 1227"/>
                <a:gd name="T55" fmla="*/ 3162 h 3255"/>
                <a:gd name="T56" fmla="*/ 951 w 1227"/>
                <a:gd name="T57" fmla="*/ 3075 h 3255"/>
                <a:gd name="T58" fmla="*/ 951 w 1227"/>
                <a:gd name="T59" fmla="*/ 2537 h 3255"/>
                <a:gd name="T60" fmla="*/ 1065 w 1227"/>
                <a:gd name="T61" fmla="*/ 1871 h 3255"/>
                <a:gd name="T62" fmla="*/ 1112 w 1227"/>
                <a:gd name="T63" fmla="*/ 1881 h 3255"/>
                <a:gd name="T64" fmla="*/ 1178 w 1227"/>
                <a:gd name="T65" fmla="*/ 1862 h 3255"/>
                <a:gd name="T66" fmla="*/ 1224 w 1227"/>
                <a:gd name="T67" fmla="*/ 1793 h 3255"/>
                <a:gd name="T68" fmla="*/ 1174 w 1227"/>
                <a:gd name="T69" fmla="*/ 1638 h 3255"/>
                <a:gd name="T70" fmla="*/ 1096 w 1227"/>
                <a:gd name="T71" fmla="*/ 1240 h 3255"/>
                <a:gd name="T72" fmla="*/ 1104 w 1227"/>
                <a:gd name="T73" fmla="*/ 967 h 3255"/>
                <a:gd name="T74" fmla="*/ 1045 w 1227"/>
                <a:gd name="T75" fmla="*/ 683 h 3255"/>
                <a:gd name="T76" fmla="*/ 989 w 1227"/>
                <a:gd name="T77" fmla="*/ 560 h 3255"/>
                <a:gd name="T78" fmla="*/ 1126 w 1227"/>
                <a:gd name="T79" fmla="*/ 464 h 3255"/>
                <a:gd name="T80" fmla="*/ 1160 w 1227"/>
                <a:gd name="T81" fmla="*/ 395 h 3255"/>
                <a:gd name="T82" fmla="*/ 1167 w 1227"/>
                <a:gd name="T83" fmla="*/ 354 h 3255"/>
                <a:gd name="T84" fmla="*/ 1160 w 1227"/>
                <a:gd name="T85" fmla="*/ 231 h 3255"/>
                <a:gd name="T86" fmla="*/ 1175 w 1227"/>
                <a:gd name="T87" fmla="*/ 179 h 3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7" h="3255">
                  <a:moveTo>
                    <a:pt x="951" y="9"/>
                  </a:moveTo>
                  <a:cubicBezTo>
                    <a:pt x="907" y="10"/>
                    <a:pt x="792" y="66"/>
                    <a:pt x="791" y="143"/>
                  </a:cubicBezTo>
                  <a:cubicBezTo>
                    <a:pt x="791" y="143"/>
                    <a:pt x="683" y="120"/>
                    <a:pt x="666" y="191"/>
                  </a:cubicBezTo>
                  <a:cubicBezTo>
                    <a:pt x="650" y="261"/>
                    <a:pt x="645" y="307"/>
                    <a:pt x="668" y="350"/>
                  </a:cubicBezTo>
                  <a:cubicBezTo>
                    <a:pt x="691" y="392"/>
                    <a:pt x="704" y="497"/>
                    <a:pt x="655" y="536"/>
                  </a:cubicBezTo>
                  <a:cubicBezTo>
                    <a:pt x="655" y="536"/>
                    <a:pt x="730" y="531"/>
                    <a:pt x="756" y="466"/>
                  </a:cubicBezTo>
                  <a:cubicBezTo>
                    <a:pt x="783" y="400"/>
                    <a:pt x="768" y="330"/>
                    <a:pt x="751" y="287"/>
                  </a:cubicBezTo>
                  <a:cubicBezTo>
                    <a:pt x="735" y="245"/>
                    <a:pt x="750" y="204"/>
                    <a:pt x="789" y="199"/>
                  </a:cubicBezTo>
                  <a:cubicBezTo>
                    <a:pt x="789" y="199"/>
                    <a:pt x="794" y="305"/>
                    <a:pt x="840" y="343"/>
                  </a:cubicBezTo>
                  <a:cubicBezTo>
                    <a:pt x="840" y="343"/>
                    <a:pt x="854" y="370"/>
                    <a:pt x="841" y="418"/>
                  </a:cubicBezTo>
                  <a:cubicBezTo>
                    <a:pt x="828" y="467"/>
                    <a:pt x="788" y="507"/>
                    <a:pt x="760" y="554"/>
                  </a:cubicBezTo>
                  <a:cubicBezTo>
                    <a:pt x="733" y="601"/>
                    <a:pt x="710" y="653"/>
                    <a:pt x="716" y="745"/>
                  </a:cubicBezTo>
                  <a:cubicBezTo>
                    <a:pt x="722" y="837"/>
                    <a:pt x="737" y="886"/>
                    <a:pt x="744" y="930"/>
                  </a:cubicBezTo>
                  <a:cubicBezTo>
                    <a:pt x="750" y="974"/>
                    <a:pt x="773" y="1178"/>
                    <a:pt x="776" y="1232"/>
                  </a:cubicBezTo>
                  <a:cubicBezTo>
                    <a:pt x="778" y="1287"/>
                    <a:pt x="772" y="1351"/>
                    <a:pt x="737" y="1402"/>
                  </a:cubicBezTo>
                  <a:cubicBezTo>
                    <a:pt x="702" y="1452"/>
                    <a:pt x="669" y="1524"/>
                    <a:pt x="673" y="1583"/>
                  </a:cubicBezTo>
                  <a:cubicBezTo>
                    <a:pt x="677" y="1642"/>
                    <a:pt x="684" y="1659"/>
                    <a:pt x="684" y="1659"/>
                  </a:cubicBezTo>
                  <a:cubicBezTo>
                    <a:pt x="684" y="1659"/>
                    <a:pt x="681" y="1698"/>
                    <a:pt x="686" y="1720"/>
                  </a:cubicBezTo>
                  <a:cubicBezTo>
                    <a:pt x="692" y="1743"/>
                    <a:pt x="697" y="1759"/>
                    <a:pt x="689" y="1791"/>
                  </a:cubicBezTo>
                  <a:cubicBezTo>
                    <a:pt x="681" y="1823"/>
                    <a:pt x="626" y="1987"/>
                    <a:pt x="613" y="2086"/>
                  </a:cubicBezTo>
                  <a:cubicBezTo>
                    <a:pt x="600" y="2184"/>
                    <a:pt x="585" y="2238"/>
                    <a:pt x="538" y="2271"/>
                  </a:cubicBezTo>
                  <a:cubicBezTo>
                    <a:pt x="492" y="2304"/>
                    <a:pt x="344" y="2414"/>
                    <a:pt x="308" y="2499"/>
                  </a:cubicBezTo>
                  <a:cubicBezTo>
                    <a:pt x="272" y="2584"/>
                    <a:pt x="188" y="2760"/>
                    <a:pt x="145" y="2776"/>
                  </a:cubicBezTo>
                  <a:cubicBezTo>
                    <a:pt x="102" y="2792"/>
                    <a:pt x="49" y="2808"/>
                    <a:pt x="40" y="2814"/>
                  </a:cubicBezTo>
                  <a:cubicBezTo>
                    <a:pt x="30" y="2819"/>
                    <a:pt x="0" y="2844"/>
                    <a:pt x="18" y="2890"/>
                  </a:cubicBezTo>
                  <a:cubicBezTo>
                    <a:pt x="37" y="2935"/>
                    <a:pt x="62" y="2979"/>
                    <a:pt x="60" y="3052"/>
                  </a:cubicBezTo>
                  <a:cubicBezTo>
                    <a:pt x="57" y="3126"/>
                    <a:pt x="70" y="3104"/>
                    <a:pt x="85" y="3112"/>
                  </a:cubicBezTo>
                  <a:cubicBezTo>
                    <a:pt x="100" y="3120"/>
                    <a:pt x="100" y="3156"/>
                    <a:pt x="148" y="3150"/>
                  </a:cubicBezTo>
                  <a:cubicBezTo>
                    <a:pt x="196" y="3143"/>
                    <a:pt x="213" y="3134"/>
                    <a:pt x="222" y="3135"/>
                  </a:cubicBezTo>
                  <a:cubicBezTo>
                    <a:pt x="232" y="3136"/>
                    <a:pt x="262" y="3135"/>
                    <a:pt x="262" y="3110"/>
                  </a:cubicBezTo>
                  <a:cubicBezTo>
                    <a:pt x="262" y="3084"/>
                    <a:pt x="243" y="3091"/>
                    <a:pt x="239" y="3091"/>
                  </a:cubicBezTo>
                  <a:cubicBezTo>
                    <a:pt x="239" y="3091"/>
                    <a:pt x="237" y="3080"/>
                    <a:pt x="217" y="3080"/>
                  </a:cubicBezTo>
                  <a:cubicBezTo>
                    <a:pt x="217" y="3080"/>
                    <a:pt x="210" y="3053"/>
                    <a:pt x="185" y="3065"/>
                  </a:cubicBezTo>
                  <a:cubicBezTo>
                    <a:pt x="185" y="3065"/>
                    <a:pt x="186" y="2956"/>
                    <a:pt x="216" y="2908"/>
                  </a:cubicBezTo>
                  <a:cubicBezTo>
                    <a:pt x="245" y="2860"/>
                    <a:pt x="405" y="2629"/>
                    <a:pt x="661" y="2406"/>
                  </a:cubicBezTo>
                  <a:cubicBezTo>
                    <a:pt x="672" y="2396"/>
                    <a:pt x="713" y="2366"/>
                    <a:pt x="734" y="2359"/>
                  </a:cubicBezTo>
                  <a:cubicBezTo>
                    <a:pt x="756" y="2352"/>
                    <a:pt x="794" y="2300"/>
                    <a:pt x="801" y="2278"/>
                  </a:cubicBezTo>
                  <a:cubicBezTo>
                    <a:pt x="801" y="2278"/>
                    <a:pt x="817" y="2354"/>
                    <a:pt x="796" y="2412"/>
                  </a:cubicBezTo>
                  <a:cubicBezTo>
                    <a:pt x="774" y="2471"/>
                    <a:pt x="706" y="2610"/>
                    <a:pt x="734" y="2755"/>
                  </a:cubicBezTo>
                  <a:cubicBezTo>
                    <a:pt x="762" y="2900"/>
                    <a:pt x="756" y="2987"/>
                    <a:pt x="734" y="3036"/>
                  </a:cubicBezTo>
                  <a:cubicBezTo>
                    <a:pt x="713" y="3086"/>
                    <a:pt x="710" y="3152"/>
                    <a:pt x="734" y="3176"/>
                  </a:cubicBezTo>
                  <a:cubicBezTo>
                    <a:pt x="758" y="3200"/>
                    <a:pt x="792" y="3202"/>
                    <a:pt x="817" y="3200"/>
                  </a:cubicBezTo>
                  <a:cubicBezTo>
                    <a:pt x="842" y="3199"/>
                    <a:pt x="884" y="3199"/>
                    <a:pt x="910" y="3214"/>
                  </a:cubicBezTo>
                  <a:cubicBezTo>
                    <a:pt x="937" y="3228"/>
                    <a:pt x="961" y="3227"/>
                    <a:pt x="970" y="3234"/>
                  </a:cubicBezTo>
                  <a:cubicBezTo>
                    <a:pt x="980" y="3240"/>
                    <a:pt x="1009" y="3240"/>
                    <a:pt x="1028" y="3234"/>
                  </a:cubicBezTo>
                  <a:cubicBezTo>
                    <a:pt x="1046" y="3227"/>
                    <a:pt x="1062" y="3255"/>
                    <a:pt x="1076" y="3253"/>
                  </a:cubicBezTo>
                  <a:cubicBezTo>
                    <a:pt x="1090" y="3251"/>
                    <a:pt x="1095" y="3237"/>
                    <a:pt x="1095" y="3237"/>
                  </a:cubicBezTo>
                  <a:cubicBezTo>
                    <a:pt x="1095" y="3237"/>
                    <a:pt x="1105" y="3242"/>
                    <a:pt x="1111" y="3239"/>
                  </a:cubicBezTo>
                  <a:cubicBezTo>
                    <a:pt x="1117" y="3237"/>
                    <a:pt x="1118" y="3230"/>
                    <a:pt x="1118" y="3230"/>
                  </a:cubicBezTo>
                  <a:cubicBezTo>
                    <a:pt x="1118" y="3230"/>
                    <a:pt x="1130" y="3234"/>
                    <a:pt x="1140" y="3231"/>
                  </a:cubicBezTo>
                  <a:cubicBezTo>
                    <a:pt x="1150" y="3228"/>
                    <a:pt x="1153" y="3218"/>
                    <a:pt x="1153" y="3218"/>
                  </a:cubicBezTo>
                  <a:cubicBezTo>
                    <a:pt x="1153" y="3218"/>
                    <a:pt x="1161" y="3223"/>
                    <a:pt x="1166" y="3221"/>
                  </a:cubicBezTo>
                  <a:cubicBezTo>
                    <a:pt x="1171" y="3220"/>
                    <a:pt x="1174" y="3211"/>
                    <a:pt x="1174" y="3211"/>
                  </a:cubicBezTo>
                  <a:cubicBezTo>
                    <a:pt x="1174" y="3211"/>
                    <a:pt x="1196" y="3217"/>
                    <a:pt x="1203" y="3205"/>
                  </a:cubicBezTo>
                  <a:cubicBezTo>
                    <a:pt x="1210" y="3193"/>
                    <a:pt x="1207" y="3176"/>
                    <a:pt x="1195" y="3170"/>
                  </a:cubicBezTo>
                  <a:cubicBezTo>
                    <a:pt x="1183" y="3165"/>
                    <a:pt x="1159" y="3162"/>
                    <a:pt x="1159" y="3162"/>
                  </a:cubicBezTo>
                  <a:cubicBezTo>
                    <a:pt x="1159" y="3162"/>
                    <a:pt x="1101" y="3146"/>
                    <a:pt x="1092" y="3141"/>
                  </a:cubicBezTo>
                  <a:cubicBezTo>
                    <a:pt x="1083" y="3136"/>
                    <a:pt x="972" y="3084"/>
                    <a:pt x="951" y="3075"/>
                  </a:cubicBezTo>
                  <a:cubicBezTo>
                    <a:pt x="930" y="3066"/>
                    <a:pt x="895" y="3024"/>
                    <a:pt x="896" y="2973"/>
                  </a:cubicBezTo>
                  <a:cubicBezTo>
                    <a:pt x="897" y="2922"/>
                    <a:pt x="937" y="2597"/>
                    <a:pt x="951" y="2537"/>
                  </a:cubicBezTo>
                  <a:cubicBezTo>
                    <a:pt x="965" y="2477"/>
                    <a:pt x="1027" y="2389"/>
                    <a:pt x="1015" y="2307"/>
                  </a:cubicBezTo>
                  <a:cubicBezTo>
                    <a:pt x="1003" y="2225"/>
                    <a:pt x="1057" y="1983"/>
                    <a:pt x="1065" y="1871"/>
                  </a:cubicBezTo>
                  <a:cubicBezTo>
                    <a:pt x="1065" y="1871"/>
                    <a:pt x="1087" y="1893"/>
                    <a:pt x="1094" y="1890"/>
                  </a:cubicBezTo>
                  <a:cubicBezTo>
                    <a:pt x="1101" y="1886"/>
                    <a:pt x="1112" y="1881"/>
                    <a:pt x="1112" y="1881"/>
                  </a:cubicBezTo>
                  <a:cubicBezTo>
                    <a:pt x="1112" y="1881"/>
                    <a:pt x="1142" y="1881"/>
                    <a:pt x="1153" y="1876"/>
                  </a:cubicBezTo>
                  <a:cubicBezTo>
                    <a:pt x="1163" y="1871"/>
                    <a:pt x="1178" y="1862"/>
                    <a:pt x="1178" y="1862"/>
                  </a:cubicBezTo>
                  <a:cubicBezTo>
                    <a:pt x="1178" y="1862"/>
                    <a:pt x="1196" y="1871"/>
                    <a:pt x="1207" y="1849"/>
                  </a:cubicBezTo>
                  <a:cubicBezTo>
                    <a:pt x="1217" y="1828"/>
                    <a:pt x="1221" y="1798"/>
                    <a:pt x="1224" y="1793"/>
                  </a:cubicBezTo>
                  <a:cubicBezTo>
                    <a:pt x="1226" y="1787"/>
                    <a:pt x="1227" y="1768"/>
                    <a:pt x="1220" y="1753"/>
                  </a:cubicBezTo>
                  <a:cubicBezTo>
                    <a:pt x="1213" y="1738"/>
                    <a:pt x="1182" y="1663"/>
                    <a:pt x="1174" y="1638"/>
                  </a:cubicBezTo>
                  <a:cubicBezTo>
                    <a:pt x="1166" y="1612"/>
                    <a:pt x="1117" y="1487"/>
                    <a:pt x="1104" y="1456"/>
                  </a:cubicBezTo>
                  <a:cubicBezTo>
                    <a:pt x="1104" y="1456"/>
                    <a:pt x="1112" y="1311"/>
                    <a:pt x="1096" y="1240"/>
                  </a:cubicBezTo>
                  <a:cubicBezTo>
                    <a:pt x="1080" y="1170"/>
                    <a:pt x="1086" y="1107"/>
                    <a:pt x="1089" y="1086"/>
                  </a:cubicBezTo>
                  <a:cubicBezTo>
                    <a:pt x="1092" y="1064"/>
                    <a:pt x="1085" y="987"/>
                    <a:pt x="1104" y="967"/>
                  </a:cubicBezTo>
                  <a:cubicBezTo>
                    <a:pt x="1122" y="947"/>
                    <a:pt x="1156" y="886"/>
                    <a:pt x="1136" y="848"/>
                  </a:cubicBezTo>
                  <a:cubicBezTo>
                    <a:pt x="1116" y="811"/>
                    <a:pt x="1057" y="723"/>
                    <a:pt x="1045" y="683"/>
                  </a:cubicBezTo>
                  <a:cubicBezTo>
                    <a:pt x="1033" y="643"/>
                    <a:pt x="1024" y="614"/>
                    <a:pt x="1021" y="606"/>
                  </a:cubicBezTo>
                  <a:cubicBezTo>
                    <a:pt x="1018" y="598"/>
                    <a:pt x="1005" y="568"/>
                    <a:pt x="989" y="560"/>
                  </a:cubicBezTo>
                  <a:cubicBezTo>
                    <a:pt x="973" y="552"/>
                    <a:pt x="992" y="472"/>
                    <a:pt x="1020" y="466"/>
                  </a:cubicBezTo>
                  <a:cubicBezTo>
                    <a:pt x="1048" y="459"/>
                    <a:pt x="1102" y="496"/>
                    <a:pt x="1126" y="464"/>
                  </a:cubicBezTo>
                  <a:cubicBezTo>
                    <a:pt x="1132" y="457"/>
                    <a:pt x="1134" y="422"/>
                    <a:pt x="1154" y="411"/>
                  </a:cubicBezTo>
                  <a:cubicBezTo>
                    <a:pt x="1154" y="411"/>
                    <a:pt x="1165" y="400"/>
                    <a:pt x="1160" y="395"/>
                  </a:cubicBezTo>
                  <a:cubicBezTo>
                    <a:pt x="1160" y="395"/>
                    <a:pt x="1166" y="390"/>
                    <a:pt x="1170" y="384"/>
                  </a:cubicBezTo>
                  <a:cubicBezTo>
                    <a:pt x="1174" y="378"/>
                    <a:pt x="1161" y="363"/>
                    <a:pt x="1167" y="354"/>
                  </a:cubicBezTo>
                  <a:cubicBezTo>
                    <a:pt x="1173" y="345"/>
                    <a:pt x="1205" y="344"/>
                    <a:pt x="1196" y="317"/>
                  </a:cubicBezTo>
                  <a:cubicBezTo>
                    <a:pt x="1187" y="291"/>
                    <a:pt x="1158" y="269"/>
                    <a:pt x="1160" y="231"/>
                  </a:cubicBezTo>
                  <a:cubicBezTo>
                    <a:pt x="1162" y="193"/>
                    <a:pt x="1161" y="180"/>
                    <a:pt x="1161" y="180"/>
                  </a:cubicBezTo>
                  <a:cubicBezTo>
                    <a:pt x="1175" y="179"/>
                    <a:pt x="1175" y="179"/>
                    <a:pt x="1175" y="179"/>
                  </a:cubicBezTo>
                  <a:cubicBezTo>
                    <a:pt x="1175" y="179"/>
                    <a:pt x="1166" y="0"/>
                    <a:pt x="951" y="9"/>
                  </a:cubicBezTo>
                  <a:close/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2" name="Freeform 714"/>
            <p:cNvSpPr>
              <a:spLocks/>
            </p:cNvSpPr>
            <p:nvPr/>
          </p:nvSpPr>
          <p:spPr bwMode="auto">
            <a:xfrm>
              <a:off x="1472" y="367"/>
              <a:ext cx="69" cy="43"/>
            </a:xfrm>
            <a:custGeom>
              <a:avLst/>
              <a:gdLst>
                <a:gd name="T0" fmla="*/ 1 w 53"/>
                <a:gd name="T1" fmla="*/ 11 h 33"/>
                <a:gd name="T2" fmla="*/ 52 w 53"/>
                <a:gd name="T3" fmla="*/ 4 h 33"/>
                <a:gd name="T4" fmla="*/ 48 w 53"/>
                <a:gd name="T5" fmla="*/ 23 h 33"/>
                <a:gd name="T6" fmla="*/ 39 w 53"/>
                <a:gd name="T7" fmla="*/ 33 h 33"/>
                <a:gd name="T8" fmla="*/ 0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1" y="11"/>
                  </a:moveTo>
                  <a:cubicBezTo>
                    <a:pt x="15" y="4"/>
                    <a:pt x="37" y="0"/>
                    <a:pt x="52" y="4"/>
                  </a:cubicBezTo>
                  <a:cubicBezTo>
                    <a:pt x="53" y="11"/>
                    <a:pt x="50" y="17"/>
                    <a:pt x="48" y="23"/>
                  </a:cubicBezTo>
                  <a:cubicBezTo>
                    <a:pt x="47" y="29"/>
                    <a:pt x="45" y="33"/>
                    <a:pt x="39" y="33"/>
                  </a:cubicBezTo>
                  <a:cubicBezTo>
                    <a:pt x="26" y="32"/>
                    <a:pt x="10" y="21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3" name="Freeform 715"/>
            <p:cNvSpPr>
              <a:spLocks/>
            </p:cNvSpPr>
            <p:nvPr/>
          </p:nvSpPr>
          <p:spPr bwMode="auto">
            <a:xfrm>
              <a:off x="1471" y="351"/>
              <a:ext cx="68" cy="21"/>
            </a:xfrm>
            <a:custGeom>
              <a:avLst/>
              <a:gdLst>
                <a:gd name="T0" fmla="*/ 53 w 53"/>
                <a:gd name="T1" fmla="*/ 16 h 16"/>
                <a:gd name="T2" fmla="*/ 39 w 53"/>
                <a:gd name="T3" fmla="*/ 0 h 16"/>
                <a:gd name="T4" fmla="*/ 0 w 53"/>
                <a:gd name="T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6">
                  <a:moveTo>
                    <a:pt x="53" y="16"/>
                  </a:moveTo>
                  <a:cubicBezTo>
                    <a:pt x="51" y="6"/>
                    <a:pt x="50" y="0"/>
                    <a:pt x="39" y="0"/>
                  </a:cubicBezTo>
                  <a:cubicBezTo>
                    <a:pt x="25" y="1"/>
                    <a:pt x="14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4" name="Freeform 716"/>
            <p:cNvSpPr>
              <a:spLocks/>
            </p:cNvSpPr>
            <p:nvPr/>
          </p:nvSpPr>
          <p:spPr bwMode="auto">
            <a:xfrm>
              <a:off x="1456" y="318"/>
              <a:ext cx="64" cy="17"/>
            </a:xfrm>
            <a:custGeom>
              <a:avLst/>
              <a:gdLst>
                <a:gd name="T0" fmla="*/ 0 w 49"/>
                <a:gd name="T1" fmla="*/ 13 h 13"/>
                <a:gd name="T2" fmla="*/ 49 w 49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13">
                  <a:moveTo>
                    <a:pt x="0" y="13"/>
                  </a:moveTo>
                  <a:cubicBezTo>
                    <a:pt x="10" y="2"/>
                    <a:pt x="33" y="0"/>
                    <a:pt x="49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5" name="Freeform 717"/>
            <p:cNvSpPr>
              <a:spLocks/>
            </p:cNvSpPr>
            <p:nvPr/>
          </p:nvSpPr>
          <p:spPr bwMode="auto">
            <a:xfrm>
              <a:off x="1528" y="556"/>
              <a:ext cx="41" cy="20"/>
            </a:xfrm>
            <a:custGeom>
              <a:avLst/>
              <a:gdLst>
                <a:gd name="T0" fmla="*/ 32 w 32"/>
                <a:gd name="T1" fmla="*/ 15 h 15"/>
                <a:gd name="T2" fmla="*/ 0 w 32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3" y="8"/>
                    <a:pt x="7" y="1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6" name="Freeform 718"/>
            <p:cNvSpPr>
              <a:spLocks/>
            </p:cNvSpPr>
            <p:nvPr/>
          </p:nvSpPr>
          <p:spPr bwMode="auto">
            <a:xfrm>
              <a:off x="1237" y="345"/>
              <a:ext cx="95" cy="172"/>
            </a:xfrm>
            <a:custGeom>
              <a:avLst/>
              <a:gdLst>
                <a:gd name="T0" fmla="*/ 73 w 73"/>
                <a:gd name="T1" fmla="*/ 26 h 133"/>
                <a:gd name="T2" fmla="*/ 29 w 73"/>
                <a:gd name="T3" fmla="*/ 1 h 133"/>
                <a:gd name="T4" fmla="*/ 1 w 73"/>
                <a:gd name="T5" fmla="*/ 33 h 133"/>
                <a:gd name="T6" fmla="*/ 17 w 73"/>
                <a:gd name="T7" fmla="*/ 94 h 133"/>
                <a:gd name="T8" fmla="*/ 19 w 73"/>
                <a:gd name="T9" fmla="*/ 122 h 133"/>
                <a:gd name="T10" fmla="*/ 36 w 73"/>
                <a:gd name="T11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33">
                  <a:moveTo>
                    <a:pt x="73" y="26"/>
                  </a:moveTo>
                  <a:cubicBezTo>
                    <a:pt x="59" y="18"/>
                    <a:pt x="47" y="3"/>
                    <a:pt x="29" y="1"/>
                  </a:cubicBezTo>
                  <a:cubicBezTo>
                    <a:pt x="11" y="0"/>
                    <a:pt x="0" y="17"/>
                    <a:pt x="1" y="33"/>
                  </a:cubicBezTo>
                  <a:cubicBezTo>
                    <a:pt x="2" y="54"/>
                    <a:pt x="11" y="74"/>
                    <a:pt x="17" y="94"/>
                  </a:cubicBezTo>
                  <a:cubicBezTo>
                    <a:pt x="19" y="103"/>
                    <a:pt x="16" y="114"/>
                    <a:pt x="19" y="122"/>
                  </a:cubicBezTo>
                  <a:cubicBezTo>
                    <a:pt x="23" y="133"/>
                    <a:pt x="33" y="130"/>
                    <a:pt x="36" y="11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7" name="Freeform 719"/>
            <p:cNvSpPr>
              <a:spLocks/>
            </p:cNvSpPr>
            <p:nvPr/>
          </p:nvSpPr>
          <p:spPr bwMode="auto">
            <a:xfrm>
              <a:off x="1242" y="361"/>
              <a:ext cx="63" cy="89"/>
            </a:xfrm>
            <a:custGeom>
              <a:avLst/>
              <a:gdLst>
                <a:gd name="T0" fmla="*/ 40 w 48"/>
                <a:gd name="T1" fmla="*/ 69 h 69"/>
                <a:gd name="T2" fmla="*/ 47 w 48"/>
                <a:gd name="T3" fmla="*/ 53 h 69"/>
                <a:gd name="T4" fmla="*/ 14 w 48"/>
                <a:gd name="T5" fmla="*/ 15 h 69"/>
                <a:gd name="T6" fmla="*/ 21 w 48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9">
                  <a:moveTo>
                    <a:pt x="40" y="69"/>
                  </a:moveTo>
                  <a:cubicBezTo>
                    <a:pt x="36" y="62"/>
                    <a:pt x="35" y="47"/>
                    <a:pt x="47" y="53"/>
                  </a:cubicBezTo>
                  <a:cubicBezTo>
                    <a:pt x="48" y="40"/>
                    <a:pt x="29" y="0"/>
                    <a:pt x="14" y="15"/>
                  </a:cubicBezTo>
                  <a:cubicBezTo>
                    <a:pt x="0" y="30"/>
                    <a:pt x="23" y="52"/>
                    <a:pt x="21" y="6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8" name="Freeform 720"/>
            <p:cNvSpPr>
              <a:spLocks/>
            </p:cNvSpPr>
            <p:nvPr/>
          </p:nvSpPr>
          <p:spPr bwMode="auto">
            <a:xfrm>
              <a:off x="1271" y="452"/>
              <a:ext cx="25" cy="21"/>
            </a:xfrm>
            <a:custGeom>
              <a:avLst/>
              <a:gdLst>
                <a:gd name="T0" fmla="*/ 2 w 19"/>
                <a:gd name="T1" fmla="*/ 16 h 16"/>
                <a:gd name="T2" fmla="*/ 19 w 19"/>
                <a:gd name="T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6">
                  <a:moveTo>
                    <a:pt x="2" y="16"/>
                  </a:moveTo>
                  <a:cubicBezTo>
                    <a:pt x="0" y="0"/>
                    <a:pt x="15" y="3"/>
                    <a:pt x="19" y="15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9" name="Freeform 721"/>
            <p:cNvSpPr>
              <a:spLocks/>
            </p:cNvSpPr>
            <p:nvPr/>
          </p:nvSpPr>
          <p:spPr bwMode="auto">
            <a:xfrm>
              <a:off x="1148" y="443"/>
              <a:ext cx="88" cy="69"/>
            </a:xfrm>
            <a:custGeom>
              <a:avLst/>
              <a:gdLst>
                <a:gd name="T0" fmla="*/ 0 w 68"/>
                <a:gd name="T1" fmla="*/ 49 h 53"/>
                <a:gd name="T2" fmla="*/ 46 w 68"/>
                <a:gd name="T3" fmla="*/ 44 h 53"/>
                <a:gd name="T4" fmla="*/ 68 w 68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53">
                  <a:moveTo>
                    <a:pt x="0" y="49"/>
                  </a:moveTo>
                  <a:cubicBezTo>
                    <a:pt x="14" y="43"/>
                    <a:pt x="33" y="53"/>
                    <a:pt x="46" y="44"/>
                  </a:cubicBezTo>
                  <a:cubicBezTo>
                    <a:pt x="61" y="33"/>
                    <a:pt x="56" y="11"/>
                    <a:pt x="68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0" name="Freeform 722"/>
            <p:cNvSpPr>
              <a:spLocks/>
            </p:cNvSpPr>
            <p:nvPr/>
          </p:nvSpPr>
          <p:spPr bwMode="auto">
            <a:xfrm>
              <a:off x="1337" y="275"/>
              <a:ext cx="236" cy="106"/>
            </a:xfrm>
            <a:custGeom>
              <a:avLst/>
              <a:gdLst>
                <a:gd name="T0" fmla="*/ 181 w 182"/>
                <a:gd name="T1" fmla="*/ 16 h 82"/>
                <a:gd name="T2" fmla="*/ 145 w 182"/>
                <a:gd name="T3" fmla="*/ 20 h 82"/>
                <a:gd name="T4" fmla="*/ 112 w 182"/>
                <a:gd name="T5" fmla="*/ 0 h 82"/>
                <a:gd name="T6" fmla="*/ 108 w 182"/>
                <a:gd name="T7" fmla="*/ 19 h 82"/>
                <a:gd name="T8" fmla="*/ 98 w 182"/>
                <a:gd name="T9" fmla="*/ 10 h 82"/>
                <a:gd name="T10" fmla="*/ 92 w 182"/>
                <a:gd name="T11" fmla="*/ 18 h 82"/>
                <a:gd name="T12" fmla="*/ 58 w 182"/>
                <a:gd name="T13" fmla="*/ 14 h 82"/>
                <a:gd name="T14" fmla="*/ 19 w 182"/>
                <a:gd name="T15" fmla="*/ 23 h 82"/>
                <a:gd name="T16" fmla="*/ 3 w 182"/>
                <a:gd name="T17" fmla="*/ 52 h 82"/>
                <a:gd name="T18" fmla="*/ 1 w 18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82">
                  <a:moveTo>
                    <a:pt x="181" y="16"/>
                  </a:moveTo>
                  <a:cubicBezTo>
                    <a:pt x="182" y="17"/>
                    <a:pt x="152" y="19"/>
                    <a:pt x="145" y="20"/>
                  </a:cubicBezTo>
                  <a:cubicBezTo>
                    <a:pt x="122" y="22"/>
                    <a:pt x="126" y="14"/>
                    <a:pt x="112" y="0"/>
                  </a:cubicBezTo>
                  <a:cubicBezTo>
                    <a:pt x="109" y="5"/>
                    <a:pt x="109" y="13"/>
                    <a:pt x="108" y="19"/>
                  </a:cubicBezTo>
                  <a:cubicBezTo>
                    <a:pt x="105" y="17"/>
                    <a:pt x="102" y="12"/>
                    <a:pt x="98" y="10"/>
                  </a:cubicBezTo>
                  <a:cubicBezTo>
                    <a:pt x="97" y="13"/>
                    <a:pt x="94" y="15"/>
                    <a:pt x="92" y="18"/>
                  </a:cubicBezTo>
                  <a:cubicBezTo>
                    <a:pt x="82" y="12"/>
                    <a:pt x="70" y="12"/>
                    <a:pt x="58" y="14"/>
                  </a:cubicBezTo>
                  <a:cubicBezTo>
                    <a:pt x="47" y="16"/>
                    <a:pt x="26" y="15"/>
                    <a:pt x="19" y="23"/>
                  </a:cubicBezTo>
                  <a:cubicBezTo>
                    <a:pt x="14" y="28"/>
                    <a:pt x="6" y="45"/>
                    <a:pt x="3" y="52"/>
                  </a:cubicBezTo>
                  <a:cubicBezTo>
                    <a:pt x="0" y="61"/>
                    <a:pt x="1" y="72"/>
                    <a:pt x="1" y="82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1" name="Freeform 723"/>
            <p:cNvSpPr>
              <a:spLocks/>
            </p:cNvSpPr>
            <p:nvPr/>
          </p:nvSpPr>
          <p:spPr bwMode="auto">
            <a:xfrm>
              <a:off x="303" y="4032"/>
              <a:ext cx="76" cy="50"/>
            </a:xfrm>
            <a:custGeom>
              <a:avLst/>
              <a:gdLst>
                <a:gd name="T0" fmla="*/ 58 w 58"/>
                <a:gd name="T1" fmla="*/ 28 h 38"/>
                <a:gd name="T2" fmla="*/ 16 w 58"/>
                <a:gd name="T3" fmla="*/ 35 h 38"/>
                <a:gd name="T4" fmla="*/ 0 w 58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38">
                  <a:moveTo>
                    <a:pt x="58" y="28"/>
                  </a:moveTo>
                  <a:cubicBezTo>
                    <a:pt x="43" y="27"/>
                    <a:pt x="32" y="38"/>
                    <a:pt x="16" y="35"/>
                  </a:cubicBezTo>
                  <a:cubicBezTo>
                    <a:pt x="2" y="32"/>
                    <a:pt x="1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2" name="Freeform 724"/>
            <p:cNvSpPr>
              <a:spLocks/>
            </p:cNvSpPr>
            <p:nvPr/>
          </p:nvSpPr>
          <p:spPr bwMode="auto">
            <a:xfrm>
              <a:off x="310" y="4054"/>
              <a:ext cx="33" cy="8"/>
            </a:xfrm>
            <a:custGeom>
              <a:avLst/>
              <a:gdLst>
                <a:gd name="T0" fmla="*/ 26 w 26"/>
                <a:gd name="T1" fmla="*/ 0 h 6"/>
                <a:gd name="T2" fmla="*/ 0 w 26"/>
                <a:gd name="T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6">
                  <a:moveTo>
                    <a:pt x="26" y="0"/>
                  </a:moveTo>
                  <a:cubicBezTo>
                    <a:pt x="17" y="0"/>
                    <a:pt x="9" y="6"/>
                    <a:pt x="0" y="3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3" name="Freeform 725"/>
            <p:cNvSpPr>
              <a:spLocks/>
            </p:cNvSpPr>
            <p:nvPr/>
          </p:nvSpPr>
          <p:spPr bwMode="auto">
            <a:xfrm>
              <a:off x="1058" y="3960"/>
              <a:ext cx="39" cy="92"/>
            </a:xfrm>
            <a:custGeom>
              <a:avLst/>
              <a:gdLst>
                <a:gd name="T0" fmla="*/ 1 w 30"/>
                <a:gd name="T1" fmla="*/ 0 h 71"/>
                <a:gd name="T2" fmla="*/ 6 w 30"/>
                <a:gd name="T3" fmla="*/ 67 h 71"/>
                <a:gd name="T4" fmla="*/ 30 w 30"/>
                <a:gd name="T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71">
                  <a:moveTo>
                    <a:pt x="1" y="0"/>
                  </a:moveTo>
                  <a:cubicBezTo>
                    <a:pt x="9" y="20"/>
                    <a:pt x="0" y="45"/>
                    <a:pt x="6" y="67"/>
                  </a:cubicBezTo>
                  <a:cubicBezTo>
                    <a:pt x="13" y="70"/>
                    <a:pt x="22" y="71"/>
                    <a:pt x="30" y="7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4" name="Freeform 726"/>
            <p:cNvSpPr>
              <a:spLocks/>
            </p:cNvSpPr>
            <p:nvPr/>
          </p:nvSpPr>
          <p:spPr bwMode="auto">
            <a:xfrm>
              <a:off x="190" y="3895"/>
              <a:ext cx="46" cy="168"/>
            </a:xfrm>
            <a:custGeom>
              <a:avLst/>
              <a:gdLst>
                <a:gd name="T0" fmla="*/ 6 w 35"/>
                <a:gd name="T1" fmla="*/ 0 h 130"/>
                <a:gd name="T2" fmla="*/ 26 w 35"/>
                <a:gd name="T3" fmla="*/ 66 h 130"/>
                <a:gd name="T4" fmla="*/ 27 w 3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30">
                  <a:moveTo>
                    <a:pt x="6" y="0"/>
                  </a:moveTo>
                  <a:cubicBezTo>
                    <a:pt x="0" y="21"/>
                    <a:pt x="22" y="45"/>
                    <a:pt x="26" y="66"/>
                  </a:cubicBezTo>
                  <a:cubicBezTo>
                    <a:pt x="31" y="87"/>
                    <a:pt x="35" y="110"/>
                    <a:pt x="27" y="13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5" name="Freeform 727"/>
            <p:cNvSpPr>
              <a:spLocks/>
            </p:cNvSpPr>
            <p:nvPr/>
          </p:nvSpPr>
          <p:spPr bwMode="auto">
            <a:xfrm>
              <a:off x="254" y="3715"/>
              <a:ext cx="54" cy="100"/>
            </a:xfrm>
            <a:custGeom>
              <a:avLst/>
              <a:gdLst>
                <a:gd name="T0" fmla="*/ 7 w 42"/>
                <a:gd name="T1" fmla="*/ 77 h 77"/>
                <a:gd name="T2" fmla="*/ 13 w 42"/>
                <a:gd name="T3" fmla="*/ 29 h 77"/>
                <a:gd name="T4" fmla="*/ 42 w 42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7">
                  <a:moveTo>
                    <a:pt x="7" y="77"/>
                  </a:moveTo>
                  <a:cubicBezTo>
                    <a:pt x="4" y="56"/>
                    <a:pt x="0" y="48"/>
                    <a:pt x="13" y="29"/>
                  </a:cubicBezTo>
                  <a:cubicBezTo>
                    <a:pt x="21" y="17"/>
                    <a:pt x="34" y="1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6" name="Freeform 728"/>
            <p:cNvSpPr>
              <a:spLocks/>
            </p:cNvSpPr>
            <p:nvPr/>
          </p:nvSpPr>
          <p:spPr bwMode="auto">
            <a:xfrm>
              <a:off x="1442" y="4224"/>
              <a:ext cx="40" cy="36"/>
            </a:xfrm>
            <a:custGeom>
              <a:avLst/>
              <a:gdLst>
                <a:gd name="T0" fmla="*/ 31 w 31"/>
                <a:gd name="T1" fmla="*/ 28 h 28"/>
                <a:gd name="T2" fmla="*/ 18 w 31"/>
                <a:gd name="T3" fmla="*/ 9 h 28"/>
                <a:gd name="T4" fmla="*/ 0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28"/>
                  </a:moveTo>
                  <a:cubicBezTo>
                    <a:pt x="28" y="21"/>
                    <a:pt x="25" y="13"/>
                    <a:pt x="18" y="9"/>
                  </a:cubicBezTo>
                  <a:cubicBezTo>
                    <a:pt x="13" y="6"/>
                    <a:pt x="3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7" name="Freeform 729"/>
            <p:cNvSpPr>
              <a:spLocks/>
            </p:cNvSpPr>
            <p:nvPr/>
          </p:nvSpPr>
          <p:spPr bwMode="auto">
            <a:xfrm>
              <a:off x="1473" y="4216"/>
              <a:ext cx="42" cy="33"/>
            </a:xfrm>
            <a:custGeom>
              <a:avLst/>
              <a:gdLst>
                <a:gd name="T0" fmla="*/ 32 w 32"/>
                <a:gd name="T1" fmla="*/ 25 h 25"/>
                <a:gd name="T2" fmla="*/ 22 w 32"/>
                <a:gd name="T3" fmla="*/ 9 h 25"/>
                <a:gd name="T4" fmla="*/ 0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27" y="23"/>
                    <a:pt x="27" y="13"/>
                    <a:pt x="22" y="9"/>
                  </a:cubicBezTo>
                  <a:cubicBezTo>
                    <a:pt x="15" y="4"/>
                    <a:pt x="6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8" name="Freeform 730"/>
            <p:cNvSpPr>
              <a:spLocks/>
            </p:cNvSpPr>
            <p:nvPr/>
          </p:nvSpPr>
          <p:spPr bwMode="auto">
            <a:xfrm>
              <a:off x="1512" y="4202"/>
              <a:ext cx="47" cy="32"/>
            </a:xfrm>
            <a:custGeom>
              <a:avLst/>
              <a:gdLst>
                <a:gd name="T0" fmla="*/ 36 w 36"/>
                <a:gd name="T1" fmla="*/ 25 h 25"/>
                <a:gd name="T2" fmla="*/ 28 w 36"/>
                <a:gd name="T3" fmla="*/ 9 h 25"/>
                <a:gd name="T4" fmla="*/ 0 w 3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5">
                  <a:moveTo>
                    <a:pt x="36" y="25"/>
                  </a:moveTo>
                  <a:cubicBezTo>
                    <a:pt x="32" y="21"/>
                    <a:pt x="32" y="13"/>
                    <a:pt x="28" y="9"/>
                  </a:cubicBezTo>
                  <a:cubicBezTo>
                    <a:pt x="20" y="10"/>
                    <a:pt x="6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9" name="Freeform 731"/>
            <p:cNvSpPr>
              <a:spLocks/>
            </p:cNvSpPr>
            <p:nvPr/>
          </p:nvSpPr>
          <p:spPr bwMode="auto">
            <a:xfrm>
              <a:off x="1537" y="4184"/>
              <a:ext cx="49" cy="40"/>
            </a:xfrm>
            <a:custGeom>
              <a:avLst/>
              <a:gdLst>
                <a:gd name="T0" fmla="*/ 38 w 38"/>
                <a:gd name="T1" fmla="*/ 31 h 31"/>
                <a:gd name="T2" fmla="*/ 28 w 38"/>
                <a:gd name="T3" fmla="*/ 10 h 31"/>
                <a:gd name="T4" fmla="*/ 0 w 38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38" y="31"/>
                  </a:moveTo>
                  <a:cubicBezTo>
                    <a:pt x="34" y="24"/>
                    <a:pt x="35" y="15"/>
                    <a:pt x="28" y="10"/>
                  </a:cubicBezTo>
                  <a:cubicBezTo>
                    <a:pt x="21" y="5"/>
                    <a:pt x="8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0" name="Freeform 732"/>
            <p:cNvSpPr>
              <a:spLocks/>
            </p:cNvSpPr>
            <p:nvPr/>
          </p:nvSpPr>
          <p:spPr bwMode="auto">
            <a:xfrm>
              <a:off x="1589" y="2394"/>
              <a:ext cx="33" cy="83"/>
            </a:xfrm>
            <a:custGeom>
              <a:avLst/>
              <a:gdLst>
                <a:gd name="T0" fmla="*/ 0 w 26"/>
                <a:gd name="T1" fmla="*/ 64 h 64"/>
                <a:gd name="T2" fmla="*/ 12 w 26"/>
                <a:gd name="T3" fmla="*/ 32 h 64"/>
                <a:gd name="T4" fmla="*/ 26 w 26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4">
                  <a:moveTo>
                    <a:pt x="0" y="64"/>
                  </a:moveTo>
                  <a:cubicBezTo>
                    <a:pt x="5" y="54"/>
                    <a:pt x="7" y="42"/>
                    <a:pt x="12" y="32"/>
                  </a:cubicBezTo>
                  <a:cubicBezTo>
                    <a:pt x="17" y="21"/>
                    <a:pt x="20" y="10"/>
                    <a:pt x="26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1" name="Freeform 733"/>
            <p:cNvSpPr>
              <a:spLocks/>
            </p:cNvSpPr>
            <p:nvPr/>
          </p:nvSpPr>
          <p:spPr bwMode="auto">
            <a:xfrm>
              <a:off x="1504" y="2391"/>
              <a:ext cx="72" cy="110"/>
            </a:xfrm>
            <a:custGeom>
              <a:avLst/>
              <a:gdLst>
                <a:gd name="T0" fmla="*/ 2 w 55"/>
                <a:gd name="T1" fmla="*/ 85 h 85"/>
                <a:gd name="T2" fmla="*/ 0 w 55"/>
                <a:gd name="T3" fmla="*/ 85 h 85"/>
                <a:gd name="T4" fmla="*/ 11 w 55"/>
                <a:gd name="T5" fmla="*/ 75 h 85"/>
                <a:gd name="T6" fmla="*/ 23 w 55"/>
                <a:gd name="T7" fmla="*/ 63 h 85"/>
                <a:gd name="T8" fmla="*/ 41 w 55"/>
                <a:gd name="T9" fmla="*/ 45 h 85"/>
                <a:gd name="T10" fmla="*/ 48 w 55"/>
                <a:gd name="T11" fmla="*/ 24 h 85"/>
                <a:gd name="T12" fmla="*/ 55 w 5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85">
                  <a:moveTo>
                    <a:pt x="2" y="85"/>
                  </a:moveTo>
                  <a:cubicBezTo>
                    <a:pt x="1" y="85"/>
                    <a:pt x="1" y="85"/>
                    <a:pt x="0" y="85"/>
                  </a:cubicBezTo>
                  <a:cubicBezTo>
                    <a:pt x="1" y="82"/>
                    <a:pt x="8" y="78"/>
                    <a:pt x="11" y="75"/>
                  </a:cubicBezTo>
                  <a:cubicBezTo>
                    <a:pt x="15" y="71"/>
                    <a:pt x="19" y="67"/>
                    <a:pt x="23" y="63"/>
                  </a:cubicBezTo>
                  <a:cubicBezTo>
                    <a:pt x="28" y="57"/>
                    <a:pt x="37" y="52"/>
                    <a:pt x="41" y="45"/>
                  </a:cubicBezTo>
                  <a:cubicBezTo>
                    <a:pt x="45" y="40"/>
                    <a:pt x="47" y="31"/>
                    <a:pt x="48" y="24"/>
                  </a:cubicBezTo>
                  <a:cubicBezTo>
                    <a:pt x="50" y="16"/>
                    <a:pt x="53" y="8"/>
                    <a:pt x="55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2" name="Freeform 734"/>
            <p:cNvSpPr>
              <a:spLocks/>
            </p:cNvSpPr>
            <p:nvPr/>
          </p:nvSpPr>
          <p:spPr bwMode="auto">
            <a:xfrm>
              <a:off x="1569" y="2391"/>
              <a:ext cx="9" cy="2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3" name="Freeform 735"/>
            <p:cNvSpPr>
              <a:spLocks/>
            </p:cNvSpPr>
            <p:nvPr/>
          </p:nvSpPr>
          <p:spPr bwMode="auto">
            <a:xfrm>
              <a:off x="1619" y="2391"/>
              <a:ext cx="7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4" name="Freeform 736"/>
            <p:cNvSpPr>
              <a:spLocks/>
            </p:cNvSpPr>
            <p:nvPr/>
          </p:nvSpPr>
          <p:spPr bwMode="auto">
            <a:xfrm>
              <a:off x="1524" y="2391"/>
              <a:ext cx="8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5" name="Freeform 737"/>
            <p:cNvSpPr>
              <a:spLocks/>
            </p:cNvSpPr>
            <p:nvPr/>
          </p:nvSpPr>
          <p:spPr bwMode="auto">
            <a:xfrm>
              <a:off x="1170" y="761"/>
              <a:ext cx="72" cy="32"/>
            </a:xfrm>
            <a:custGeom>
              <a:avLst/>
              <a:gdLst>
                <a:gd name="T0" fmla="*/ 0 w 56"/>
                <a:gd name="T1" fmla="*/ 17 h 25"/>
                <a:gd name="T2" fmla="*/ 56 w 56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25">
                  <a:moveTo>
                    <a:pt x="0" y="17"/>
                  </a:moveTo>
                  <a:cubicBezTo>
                    <a:pt x="0" y="17"/>
                    <a:pt x="43" y="0"/>
                    <a:pt x="56" y="25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6" name="Freeform 738"/>
            <p:cNvSpPr>
              <a:spLocks/>
            </p:cNvSpPr>
            <p:nvPr/>
          </p:nvSpPr>
          <p:spPr bwMode="auto">
            <a:xfrm>
              <a:off x="1275" y="841"/>
              <a:ext cx="218" cy="1104"/>
            </a:xfrm>
            <a:custGeom>
              <a:avLst/>
              <a:gdLst>
                <a:gd name="T0" fmla="*/ 0 w 168"/>
                <a:gd name="T1" fmla="*/ 0 h 852"/>
                <a:gd name="T2" fmla="*/ 19 w 168"/>
                <a:gd name="T3" fmla="*/ 114 h 852"/>
                <a:gd name="T4" fmla="*/ 31 w 168"/>
                <a:gd name="T5" fmla="*/ 504 h 852"/>
                <a:gd name="T6" fmla="*/ 104 w 168"/>
                <a:gd name="T7" fmla="*/ 718 h 852"/>
                <a:gd name="T8" fmla="*/ 168 w 168"/>
                <a:gd name="T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52">
                  <a:moveTo>
                    <a:pt x="0" y="0"/>
                  </a:moveTo>
                  <a:cubicBezTo>
                    <a:pt x="0" y="0"/>
                    <a:pt x="20" y="44"/>
                    <a:pt x="19" y="114"/>
                  </a:cubicBezTo>
                  <a:cubicBezTo>
                    <a:pt x="18" y="183"/>
                    <a:pt x="20" y="478"/>
                    <a:pt x="31" y="504"/>
                  </a:cubicBezTo>
                  <a:cubicBezTo>
                    <a:pt x="42" y="531"/>
                    <a:pt x="91" y="664"/>
                    <a:pt x="104" y="718"/>
                  </a:cubicBezTo>
                  <a:cubicBezTo>
                    <a:pt x="118" y="771"/>
                    <a:pt x="159" y="830"/>
                    <a:pt x="168" y="852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7" name="Freeform 739"/>
            <p:cNvSpPr>
              <a:spLocks/>
            </p:cNvSpPr>
            <p:nvPr/>
          </p:nvSpPr>
          <p:spPr bwMode="auto">
            <a:xfrm>
              <a:off x="951" y="2213"/>
              <a:ext cx="151" cy="801"/>
            </a:xfrm>
            <a:custGeom>
              <a:avLst/>
              <a:gdLst>
                <a:gd name="T0" fmla="*/ 0 w 117"/>
                <a:gd name="T1" fmla="*/ 0 h 619"/>
                <a:gd name="T2" fmla="*/ 44 w 117"/>
                <a:gd name="T3" fmla="*/ 75 h 619"/>
                <a:gd name="T4" fmla="*/ 94 w 117"/>
                <a:gd name="T5" fmla="*/ 194 h 619"/>
                <a:gd name="T6" fmla="*/ 117 w 117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619">
                  <a:moveTo>
                    <a:pt x="0" y="0"/>
                  </a:moveTo>
                  <a:cubicBezTo>
                    <a:pt x="0" y="0"/>
                    <a:pt x="27" y="54"/>
                    <a:pt x="44" y="75"/>
                  </a:cubicBezTo>
                  <a:cubicBezTo>
                    <a:pt x="61" y="95"/>
                    <a:pt x="86" y="145"/>
                    <a:pt x="94" y="194"/>
                  </a:cubicBezTo>
                  <a:cubicBezTo>
                    <a:pt x="102" y="244"/>
                    <a:pt x="97" y="526"/>
                    <a:pt x="117" y="61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8" name="Freeform 740"/>
            <p:cNvSpPr>
              <a:spLocks/>
            </p:cNvSpPr>
            <p:nvPr/>
          </p:nvSpPr>
          <p:spPr bwMode="auto">
            <a:xfrm>
              <a:off x="1450" y="2325"/>
              <a:ext cx="10" cy="121"/>
            </a:xfrm>
            <a:custGeom>
              <a:avLst/>
              <a:gdLst>
                <a:gd name="T0" fmla="*/ 0 w 8"/>
                <a:gd name="T1" fmla="*/ 93 h 93"/>
                <a:gd name="T2" fmla="*/ 7 w 8"/>
                <a:gd name="T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93">
                  <a:moveTo>
                    <a:pt x="0" y="93"/>
                  </a:moveTo>
                  <a:cubicBezTo>
                    <a:pt x="0" y="93"/>
                    <a:pt x="8" y="34"/>
                    <a:pt x="7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9" name="Freeform 741"/>
            <p:cNvSpPr>
              <a:spLocks/>
            </p:cNvSpPr>
            <p:nvPr/>
          </p:nvSpPr>
          <p:spPr bwMode="auto">
            <a:xfrm>
              <a:off x="1289" y="511"/>
              <a:ext cx="38" cy="68"/>
            </a:xfrm>
            <a:custGeom>
              <a:avLst/>
              <a:gdLst>
                <a:gd name="T0" fmla="*/ 2 w 29"/>
                <a:gd name="T1" fmla="*/ 0 h 53"/>
                <a:gd name="T2" fmla="*/ 29 w 29"/>
                <a:gd name="T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53">
                  <a:moveTo>
                    <a:pt x="2" y="0"/>
                  </a:moveTo>
                  <a:cubicBezTo>
                    <a:pt x="0" y="18"/>
                    <a:pt x="18" y="40"/>
                    <a:pt x="29" y="53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0" name="Freeform 742"/>
            <p:cNvSpPr>
              <a:spLocks/>
            </p:cNvSpPr>
            <p:nvPr/>
          </p:nvSpPr>
          <p:spPr bwMode="auto">
            <a:xfrm>
              <a:off x="1552" y="484"/>
              <a:ext cx="29" cy="29"/>
            </a:xfrm>
            <a:custGeom>
              <a:avLst/>
              <a:gdLst>
                <a:gd name="T0" fmla="*/ 11 w 22"/>
                <a:gd name="T1" fmla="*/ 0 h 23"/>
                <a:gd name="T2" fmla="*/ 7 w 22"/>
                <a:gd name="T3" fmla="*/ 23 h 23"/>
                <a:gd name="T4" fmla="*/ 22 w 22"/>
                <a:gd name="T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2" y="1"/>
                    <a:pt x="0" y="18"/>
                    <a:pt x="7" y="23"/>
                  </a:cubicBezTo>
                  <a:cubicBezTo>
                    <a:pt x="11" y="19"/>
                    <a:pt x="17" y="15"/>
                    <a:pt x="22" y="14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1" name="Freeform 743"/>
            <p:cNvSpPr>
              <a:spLocks/>
            </p:cNvSpPr>
            <p:nvPr/>
          </p:nvSpPr>
          <p:spPr bwMode="auto">
            <a:xfrm>
              <a:off x="1229" y="1762"/>
              <a:ext cx="34" cy="10"/>
            </a:xfrm>
            <a:custGeom>
              <a:avLst/>
              <a:gdLst>
                <a:gd name="T0" fmla="*/ 0 w 26"/>
                <a:gd name="T1" fmla="*/ 0 h 8"/>
                <a:gd name="T2" fmla="*/ 16 w 26"/>
                <a:gd name="T3" fmla="*/ 5 h 8"/>
                <a:gd name="T4" fmla="*/ 26 w 26"/>
                <a:gd name="T5" fmla="*/ 8 h 8"/>
                <a:gd name="T6" fmla="*/ 14 w 26"/>
                <a:gd name="T7" fmla="*/ 3 h 8"/>
                <a:gd name="T8" fmla="*/ 1 w 2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6" y="1"/>
                    <a:pt x="11" y="4"/>
                    <a:pt x="16" y="5"/>
                  </a:cubicBezTo>
                  <a:cubicBezTo>
                    <a:pt x="20" y="6"/>
                    <a:pt x="23" y="8"/>
                    <a:pt x="26" y="8"/>
                  </a:cubicBezTo>
                  <a:cubicBezTo>
                    <a:pt x="24" y="4"/>
                    <a:pt x="18" y="4"/>
                    <a:pt x="14" y="3"/>
                  </a:cubicBezTo>
                  <a:cubicBezTo>
                    <a:pt x="12" y="2"/>
                    <a:pt x="2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2" name="Freeform 744"/>
            <p:cNvSpPr>
              <a:spLocks/>
            </p:cNvSpPr>
            <p:nvPr/>
          </p:nvSpPr>
          <p:spPr bwMode="auto">
            <a:xfrm>
              <a:off x="1196" y="1827"/>
              <a:ext cx="31" cy="20"/>
            </a:xfrm>
            <a:custGeom>
              <a:avLst/>
              <a:gdLst>
                <a:gd name="T0" fmla="*/ 0 w 24"/>
                <a:gd name="T1" fmla="*/ 1 h 16"/>
                <a:gd name="T2" fmla="*/ 14 w 24"/>
                <a:gd name="T3" fmla="*/ 9 h 16"/>
                <a:gd name="T4" fmla="*/ 24 w 24"/>
                <a:gd name="T5" fmla="*/ 16 h 16"/>
                <a:gd name="T6" fmla="*/ 13 w 24"/>
                <a:gd name="T7" fmla="*/ 4 h 16"/>
                <a:gd name="T8" fmla="*/ 7 w 24"/>
                <a:gd name="T9" fmla="*/ 2 h 16"/>
                <a:gd name="T10" fmla="*/ 0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1"/>
                  </a:moveTo>
                  <a:cubicBezTo>
                    <a:pt x="5" y="3"/>
                    <a:pt x="10" y="6"/>
                    <a:pt x="14" y="9"/>
                  </a:cubicBezTo>
                  <a:cubicBezTo>
                    <a:pt x="18" y="11"/>
                    <a:pt x="22" y="11"/>
                    <a:pt x="24" y="16"/>
                  </a:cubicBezTo>
                  <a:cubicBezTo>
                    <a:pt x="23" y="10"/>
                    <a:pt x="18" y="7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3" name="Freeform 745"/>
            <p:cNvSpPr>
              <a:spLocks/>
            </p:cNvSpPr>
            <p:nvPr/>
          </p:nvSpPr>
          <p:spPr bwMode="auto">
            <a:xfrm>
              <a:off x="1253" y="1693"/>
              <a:ext cx="28" cy="5"/>
            </a:xfrm>
            <a:custGeom>
              <a:avLst/>
              <a:gdLst>
                <a:gd name="T0" fmla="*/ 0 w 22"/>
                <a:gd name="T1" fmla="*/ 1 h 4"/>
                <a:gd name="T2" fmla="*/ 22 w 22"/>
                <a:gd name="T3" fmla="*/ 4 h 4"/>
                <a:gd name="T4" fmla="*/ 11 w 22"/>
                <a:gd name="T5" fmla="*/ 2 h 4"/>
                <a:gd name="T6" fmla="*/ 4 w 22"/>
                <a:gd name="T7" fmla="*/ 1 h 4"/>
                <a:gd name="T8" fmla="*/ 1 w 2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">
                  <a:moveTo>
                    <a:pt x="0" y="1"/>
                  </a:moveTo>
                  <a:cubicBezTo>
                    <a:pt x="8" y="1"/>
                    <a:pt x="15" y="2"/>
                    <a:pt x="22" y="4"/>
                  </a:cubicBezTo>
                  <a:cubicBezTo>
                    <a:pt x="19" y="2"/>
                    <a:pt x="15" y="2"/>
                    <a:pt x="11" y="2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3" y="1"/>
                    <a:pt x="0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4" name="Freeform 746"/>
            <p:cNvSpPr>
              <a:spLocks/>
            </p:cNvSpPr>
            <p:nvPr/>
          </p:nvSpPr>
          <p:spPr bwMode="auto">
            <a:xfrm>
              <a:off x="1255" y="1614"/>
              <a:ext cx="35" cy="4"/>
            </a:xfrm>
            <a:custGeom>
              <a:avLst/>
              <a:gdLst>
                <a:gd name="T0" fmla="*/ 2 w 27"/>
                <a:gd name="T1" fmla="*/ 2 h 3"/>
                <a:gd name="T2" fmla="*/ 27 w 27"/>
                <a:gd name="T3" fmla="*/ 3 h 3"/>
                <a:gd name="T4" fmla="*/ 17 w 27"/>
                <a:gd name="T5" fmla="*/ 0 h 3"/>
                <a:gd name="T6" fmla="*/ 6 w 27"/>
                <a:gd name="T7" fmla="*/ 0 h 3"/>
                <a:gd name="T8" fmla="*/ 1 w 27"/>
                <a:gd name="T9" fmla="*/ 2 h 3"/>
                <a:gd name="T10" fmla="*/ 0 w 2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">
                  <a:moveTo>
                    <a:pt x="2" y="2"/>
                  </a:moveTo>
                  <a:cubicBezTo>
                    <a:pt x="10" y="3"/>
                    <a:pt x="19" y="3"/>
                    <a:pt x="27" y="3"/>
                  </a:cubicBezTo>
                  <a:cubicBezTo>
                    <a:pt x="24" y="1"/>
                    <a:pt x="21" y="0"/>
                    <a:pt x="17" y="0"/>
                  </a:cubicBezTo>
                  <a:cubicBezTo>
                    <a:pt x="13" y="0"/>
                    <a:pt x="10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5" name="Freeform 747"/>
            <p:cNvSpPr>
              <a:spLocks/>
            </p:cNvSpPr>
            <p:nvPr/>
          </p:nvSpPr>
          <p:spPr bwMode="auto">
            <a:xfrm>
              <a:off x="1239" y="1533"/>
              <a:ext cx="38" cy="9"/>
            </a:xfrm>
            <a:custGeom>
              <a:avLst/>
              <a:gdLst>
                <a:gd name="T0" fmla="*/ 6 w 30"/>
                <a:gd name="T1" fmla="*/ 6 h 7"/>
                <a:gd name="T2" fmla="*/ 22 w 30"/>
                <a:gd name="T3" fmla="*/ 5 h 7"/>
                <a:gd name="T4" fmla="*/ 28 w 30"/>
                <a:gd name="T5" fmla="*/ 4 h 7"/>
                <a:gd name="T6" fmla="*/ 30 w 30"/>
                <a:gd name="T7" fmla="*/ 0 h 7"/>
                <a:gd name="T8" fmla="*/ 22 w 30"/>
                <a:gd name="T9" fmla="*/ 3 h 7"/>
                <a:gd name="T10" fmla="*/ 12 w 30"/>
                <a:gd name="T11" fmla="*/ 4 h 7"/>
                <a:gd name="T12" fmla="*/ 0 w 30"/>
                <a:gd name="T13" fmla="*/ 7 h 7"/>
                <a:gd name="T14" fmla="*/ 5 w 3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">
                  <a:moveTo>
                    <a:pt x="6" y="6"/>
                  </a:moveTo>
                  <a:cubicBezTo>
                    <a:pt x="11" y="5"/>
                    <a:pt x="17" y="5"/>
                    <a:pt x="22" y="5"/>
                  </a:cubicBezTo>
                  <a:cubicBezTo>
                    <a:pt x="24" y="4"/>
                    <a:pt x="26" y="5"/>
                    <a:pt x="28" y="4"/>
                  </a:cubicBezTo>
                  <a:cubicBezTo>
                    <a:pt x="30" y="4"/>
                    <a:pt x="30" y="3"/>
                    <a:pt x="30" y="0"/>
                  </a:cubicBezTo>
                  <a:cubicBezTo>
                    <a:pt x="28" y="3"/>
                    <a:pt x="25" y="3"/>
                    <a:pt x="22" y="3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7" y="4"/>
                    <a:pt x="4" y="6"/>
                    <a:pt x="0" y="7"/>
                  </a:cubicBezTo>
                  <a:cubicBezTo>
                    <a:pt x="1" y="7"/>
                    <a:pt x="4" y="7"/>
                    <a:pt x="5" y="6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6" name="Freeform 748"/>
            <p:cNvSpPr>
              <a:spLocks/>
            </p:cNvSpPr>
            <p:nvPr/>
          </p:nvSpPr>
          <p:spPr bwMode="auto">
            <a:xfrm>
              <a:off x="1235" y="1465"/>
              <a:ext cx="28" cy="8"/>
            </a:xfrm>
            <a:custGeom>
              <a:avLst/>
              <a:gdLst>
                <a:gd name="T0" fmla="*/ 20 w 22"/>
                <a:gd name="T1" fmla="*/ 0 h 6"/>
                <a:gd name="T2" fmla="*/ 14 w 22"/>
                <a:gd name="T3" fmla="*/ 3 h 6"/>
                <a:gd name="T4" fmla="*/ 0 w 22"/>
                <a:gd name="T5" fmla="*/ 4 h 6"/>
                <a:gd name="T6" fmla="*/ 13 w 22"/>
                <a:gd name="T7" fmla="*/ 2 h 6"/>
                <a:gd name="T8" fmla="*/ 20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0" y="0"/>
                  </a:moveTo>
                  <a:cubicBezTo>
                    <a:pt x="22" y="3"/>
                    <a:pt x="16" y="3"/>
                    <a:pt x="14" y="3"/>
                  </a:cubicBezTo>
                  <a:cubicBezTo>
                    <a:pt x="10" y="3"/>
                    <a:pt x="5" y="6"/>
                    <a:pt x="0" y="4"/>
                  </a:cubicBezTo>
                  <a:cubicBezTo>
                    <a:pt x="4" y="4"/>
                    <a:pt x="8" y="2"/>
                    <a:pt x="13" y="2"/>
                  </a:cubicBezTo>
                  <a:cubicBezTo>
                    <a:pt x="15" y="2"/>
                    <a:pt x="19" y="2"/>
                    <a:pt x="2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7" name="Freeform 749"/>
            <p:cNvSpPr>
              <a:spLocks/>
            </p:cNvSpPr>
            <p:nvPr/>
          </p:nvSpPr>
          <p:spPr bwMode="auto">
            <a:xfrm>
              <a:off x="1213" y="1401"/>
              <a:ext cx="33" cy="11"/>
            </a:xfrm>
            <a:custGeom>
              <a:avLst/>
              <a:gdLst>
                <a:gd name="T0" fmla="*/ 25 w 26"/>
                <a:gd name="T1" fmla="*/ 0 h 9"/>
                <a:gd name="T2" fmla="*/ 26 w 26"/>
                <a:gd name="T3" fmla="*/ 5 h 9"/>
                <a:gd name="T4" fmla="*/ 16 w 26"/>
                <a:gd name="T5" fmla="*/ 7 h 9"/>
                <a:gd name="T6" fmla="*/ 7 w 26"/>
                <a:gd name="T7" fmla="*/ 8 h 9"/>
                <a:gd name="T8" fmla="*/ 0 w 26"/>
                <a:gd name="T9" fmla="*/ 8 h 9"/>
                <a:gd name="T10" fmla="*/ 11 w 26"/>
                <a:gd name="T11" fmla="*/ 6 h 9"/>
                <a:gd name="T12" fmla="*/ 18 w 26"/>
                <a:gd name="T13" fmla="*/ 5 h 9"/>
                <a:gd name="T14" fmla="*/ 24 w 26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5" y="0"/>
                  </a:moveTo>
                  <a:cubicBezTo>
                    <a:pt x="26" y="2"/>
                    <a:pt x="26" y="3"/>
                    <a:pt x="26" y="5"/>
                  </a:cubicBezTo>
                  <a:cubicBezTo>
                    <a:pt x="24" y="6"/>
                    <a:pt x="19" y="6"/>
                    <a:pt x="16" y="7"/>
                  </a:cubicBezTo>
                  <a:cubicBezTo>
                    <a:pt x="13" y="7"/>
                    <a:pt x="10" y="8"/>
                    <a:pt x="7" y="8"/>
                  </a:cubicBezTo>
                  <a:cubicBezTo>
                    <a:pt x="5" y="8"/>
                    <a:pt x="2" y="8"/>
                    <a:pt x="0" y="8"/>
                  </a:cubicBezTo>
                  <a:cubicBezTo>
                    <a:pt x="4" y="9"/>
                    <a:pt x="8" y="6"/>
                    <a:pt x="11" y="6"/>
                  </a:cubicBezTo>
                  <a:cubicBezTo>
                    <a:pt x="13" y="6"/>
                    <a:pt x="15" y="5"/>
                    <a:pt x="18" y="5"/>
                  </a:cubicBezTo>
                  <a:cubicBezTo>
                    <a:pt x="20" y="5"/>
                    <a:pt x="25" y="5"/>
                    <a:pt x="24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8" name="Freeform 750"/>
            <p:cNvSpPr>
              <a:spLocks/>
            </p:cNvSpPr>
            <p:nvPr/>
          </p:nvSpPr>
          <p:spPr bwMode="auto">
            <a:xfrm>
              <a:off x="1122" y="1074"/>
              <a:ext cx="28" cy="7"/>
            </a:xfrm>
            <a:custGeom>
              <a:avLst/>
              <a:gdLst>
                <a:gd name="T0" fmla="*/ 20 w 22"/>
                <a:gd name="T1" fmla="*/ 0 h 5"/>
                <a:gd name="T2" fmla="*/ 0 w 22"/>
                <a:gd name="T3" fmla="*/ 2 h 5"/>
                <a:gd name="T4" fmla="*/ 19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0" y="0"/>
                  </a:moveTo>
                  <a:cubicBezTo>
                    <a:pt x="22" y="5"/>
                    <a:pt x="2" y="4"/>
                    <a:pt x="0" y="2"/>
                  </a:cubicBezTo>
                  <a:cubicBezTo>
                    <a:pt x="6" y="4"/>
                    <a:pt x="13" y="2"/>
                    <a:pt x="19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9" name="Freeform 751"/>
            <p:cNvSpPr>
              <a:spLocks/>
            </p:cNvSpPr>
            <p:nvPr/>
          </p:nvSpPr>
          <p:spPr bwMode="auto">
            <a:xfrm>
              <a:off x="1115" y="999"/>
              <a:ext cx="30" cy="9"/>
            </a:xfrm>
            <a:custGeom>
              <a:avLst/>
              <a:gdLst>
                <a:gd name="T0" fmla="*/ 21 w 23"/>
                <a:gd name="T1" fmla="*/ 0 h 7"/>
                <a:gd name="T2" fmla="*/ 16 w 23"/>
                <a:gd name="T3" fmla="*/ 7 h 7"/>
                <a:gd name="T4" fmla="*/ 9 w 23"/>
                <a:gd name="T5" fmla="*/ 6 h 7"/>
                <a:gd name="T6" fmla="*/ 0 w 23"/>
                <a:gd name="T7" fmla="*/ 5 h 7"/>
                <a:gd name="T8" fmla="*/ 14 w 23"/>
                <a:gd name="T9" fmla="*/ 5 h 7"/>
                <a:gd name="T10" fmla="*/ 21 w 23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">
                  <a:moveTo>
                    <a:pt x="21" y="0"/>
                  </a:moveTo>
                  <a:cubicBezTo>
                    <a:pt x="23" y="5"/>
                    <a:pt x="21" y="7"/>
                    <a:pt x="16" y="7"/>
                  </a:cubicBezTo>
                  <a:cubicBezTo>
                    <a:pt x="14" y="7"/>
                    <a:pt x="11" y="6"/>
                    <a:pt x="9" y="6"/>
                  </a:cubicBezTo>
                  <a:cubicBezTo>
                    <a:pt x="7" y="6"/>
                    <a:pt x="1" y="7"/>
                    <a:pt x="0" y="5"/>
                  </a:cubicBezTo>
                  <a:cubicBezTo>
                    <a:pt x="4" y="4"/>
                    <a:pt x="10" y="6"/>
                    <a:pt x="14" y="5"/>
                  </a:cubicBezTo>
                  <a:cubicBezTo>
                    <a:pt x="16" y="5"/>
                    <a:pt x="21" y="3"/>
                    <a:pt x="2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0" name="Freeform 752"/>
            <p:cNvSpPr>
              <a:spLocks/>
            </p:cNvSpPr>
            <p:nvPr/>
          </p:nvSpPr>
          <p:spPr bwMode="auto">
            <a:xfrm>
              <a:off x="1083" y="925"/>
              <a:ext cx="13" cy="5"/>
            </a:xfrm>
            <a:custGeom>
              <a:avLst/>
              <a:gdLst>
                <a:gd name="T0" fmla="*/ 0 w 10"/>
                <a:gd name="T1" fmla="*/ 0 h 4"/>
                <a:gd name="T2" fmla="*/ 3 w 10"/>
                <a:gd name="T3" fmla="*/ 3 h 4"/>
                <a:gd name="T4" fmla="*/ 10 w 10"/>
                <a:gd name="T5" fmla="*/ 4 h 4"/>
                <a:gd name="T6" fmla="*/ 6 w 10"/>
                <a:gd name="T7" fmla="*/ 2 h 4"/>
                <a:gd name="T8" fmla="*/ 1 w 1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6" y="3"/>
                    <a:pt x="8" y="3"/>
                    <a:pt x="10" y="4"/>
                  </a:cubicBezTo>
                  <a:cubicBezTo>
                    <a:pt x="9" y="4"/>
                    <a:pt x="7" y="3"/>
                    <a:pt x="6" y="2"/>
                  </a:cubicBezTo>
                  <a:cubicBezTo>
                    <a:pt x="4" y="2"/>
                    <a:pt x="2" y="2"/>
                    <a:pt x="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1" name="Freeform 753"/>
            <p:cNvSpPr>
              <a:spLocks/>
            </p:cNvSpPr>
            <p:nvPr/>
          </p:nvSpPr>
          <p:spPr bwMode="auto">
            <a:xfrm>
              <a:off x="1133" y="867"/>
              <a:ext cx="23" cy="5"/>
            </a:xfrm>
            <a:custGeom>
              <a:avLst/>
              <a:gdLst>
                <a:gd name="T0" fmla="*/ 17 w 17"/>
                <a:gd name="T1" fmla="*/ 1 h 4"/>
                <a:gd name="T2" fmla="*/ 17 w 17"/>
                <a:gd name="T3" fmla="*/ 3 h 4"/>
                <a:gd name="T4" fmla="*/ 10 w 17"/>
                <a:gd name="T5" fmla="*/ 2 h 4"/>
                <a:gd name="T6" fmla="*/ 0 w 17"/>
                <a:gd name="T7" fmla="*/ 0 h 4"/>
                <a:gd name="T8" fmla="*/ 15 w 1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">
                  <a:moveTo>
                    <a:pt x="17" y="1"/>
                  </a:moveTo>
                  <a:cubicBezTo>
                    <a:pt x="17" y="2"/>
                    <a:pt x="17" y="2"/>
                    <a:pt x="17" y="3"/>
                  </a:cubicBezTo>
                  <a:cubicBezTo>
                    <a:pt x="14" y="4"/>
                    <a:pt x="12" y="3"/>
                    <a:pt x="10" y="2"/>
                  </a:cubicBezTo>
                  <a:cubicBezTo>
                    <a:pt x="7" y="1"/>
                    <a:pt x="3" y="1"/>
                    <a:pt x="0" y="0"/>
                  </a:cubicBezTo>
                  <a:cubicBezTo>
                    <a:pt x="5" y="1"/>
                    <a:pt x="10" y="2"/>
                    <a:pt x="15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2" name="Freeform 754"/>
            <p:cNvSpPr>
              <a:spLocks/>
            </p:cNvSpPr>
            <p:nvPr/>
          </p:nvSpPr>
          <p:spPr bwMode="auto">
            <a:xfrm>
              <a:off x="1167" y="756"/>
              <a:ext cx="25" cy="15"/>
            </a:xfrm>
            <a:custGeom>
              <a:avLst/>
              <a:gdLst>
                <a:gd name="T0" fmla="*/ 19 w 19"/>
                <a:gd name="T1" fmla="*/ 11 h 12"/>
                <a:gd name="T2" fmla="*/ 17 w 19"/>
                <a:gd name="T3" fmla="*/ 12 h 12"/>
                <a:gd name="T4" fmla="*/ 11 w 19"/>
                <a:gd name="T5" fmla="*/ 7 h 12"/>
                <a:gd name="T6" fmla="*/ 0 w 19"/>
                <a:gd name="T7" fmla="*/ 0 h 12"/>
                <a:gd name="T8" fmla="*/ 13 w 19"/>
                <a:gd name="T9" fmla="*/ 7 h 12"/>
                <a:gd name="T10" fmla="*/ 19 w 19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5" y="10"/>
                    <a:pt x="14" y="9"/>
                    <a:pt x="11" y="7"/>
                  </a:cubicBezTo>
                  <a:cubicBezTo>
                    <a:pt x="7" y="5"/>
                    <a:pt x="3" y="3"/>
                    <a:pt x="0" y="0"/>
                  </a:cubicBezTo>
                  <a:cubicBezTo>
                    <a:pt x="4" y="2"/>
                    <a:pt x="9" y="4"/>
                    <a:pt x="13" y="7"/>
                  </a:cubicBezTo>
                  <a:cubicBezTo>
                    <a:pt x="15" y="9"/>
                    <a:pt x="16" y="11"/>
                    <a:pt x="19" y="1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3" name="Freeform 755"/>
            <p:cNvSpPr>
              <a:spLocks/>
            </p:cNvSpPr>
            <p:nvPr/>
          </p:nvSpPr>
          <p:spPr bwMode="auto">
            <a:xfrm>
              <a:off x="1183" y="715"/>
              <a:ext cx="23" cy="20"/>
            </a:xfrm>
            <a:custGeom>
              <a:avLst/>
              <a:gdLst>
                <a:gd name="T0" fmla="*/ 0 w 18"/>
                <a:gd name="T1" fmla="*/ 0 h 15"/>
                <a:gd name="T2" fmla="*/ 11 w 18"/>
                <a:gd name="T3" fmla="*/ 8 h 15"/>
                <a:gd name="T4" fmla="*/ 18 w 18"/>
                <a:gd name="T5" fmla="*/ 15 h 15"/>
                <a:gd name="T6" fmla="*/ 8 w 18"/>
                <a:gd name="T7" fmla="*/ 4 h 15"/>
                <a:gd name="T8" fmla="*/ 0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cubicBezTo>
                    <a:pt x="2" y="4"/>
                    <a:pt x="8" y="6"/>
                    <a:pt x="11" y="8"/>
                  </a:cubicBezTo>
                  <a:cubicBezTo>
                    <a:pt x="13" y="10"/>
                    <a:pt x="17" y="12"/>
                    <a:pt x="18" y="15"/>
                  </a:cubicBezTo>
                  <a:cubicBezTo>
                    <a:pt x="16" y="10"/>
                    <a:pt x="12" y="6"/>
                    <a:pt x="8" y="4"/>
                  </a:cubicBezTo>
                  <a:cubicBezTo>
                    <a:pt x="6" y="3"/>
                    <a:pt x="1" y="2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4" name="Freeform 756"/>
            <p:cNvSpPr>
              <a:spLocks/>
            </p:cNvSpPr>
            <p:nvPr/>
          </p:nvSpPr>
          <p:spPr bwMode="auto">
            <a:xfrm>
              <a:off x="1211" y="686"/>
              <a:ext cx="20" cy="16"/>
            </a:xfrm>
            <a:custGeom>
              <a:avLst/>
              <a:gdLst>
                <a:gd name="T0" fmla="*/ 0 w 15"/>
                <a:gd name="T1" fmla="*/ 0 h 13"/>
                <a:gd name="T2" fmla="*/ 15 w 15"/>
                <a:gd name="T3" fmla="*/ 13 h 13"/>
                <a:gd name="T4" fmla="*/ 8 w 15"/>
                <a:gd name="T5" fmla="*/ 4 h 13"/>
                <a:gd name="T6" fmla="*/ 1 w 1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0" y="0"/>
                  </a:moveTo>
                  <a:cubicBezTo>
                    <a:pt x="6" y="3"/>
                    <a:pt x="11" y="8"/>
                    <a:pt x="15" y="13"/>
                  </a:cubicBezTo>
                  <a:cubicBezTo>
                    <a:pt x="13" y="10"/>
                    <a:pt x="11" y="7"/>
                    <a:pt x="8" y="4"/>
                  </a:cubicBezTo>
                  <a:cubicBezTo>
                    <a:pt x="5" y="2"/>
                    <a:pt x="3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5" name="Freeform 757"/>
            <p:cNvSpPr>
              <a:spLocks/>
            </p:cNvSpPr>
            <p:nvPr/>
          </p:nvSpPr>
          <p:spPr bwMode="auto">
            <a:xfrm>
              <a:off x="1253" y="634"/>
              <a:ext cx="17" cy="9"/>
            </a:xfrm>
            <a:custGeom>
              <a:avLst/>
              <a:gdLst>
                <a:gd name="T0" fmla="*/ 0 w 13"/>
                <a:gd name="T1" fmla="*/ 0 h 7"/>
                <a:gd name="T2" fmla="*/ 13 w 13"/>
                <a:gd name="T3" fmla="*/ 7 h 7"/>
                <a:gd name="T4" fmla="*/ 2 w 13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5" y="1"/>
                    <a:pt x="9" y="4"/>
                    <a:pt x="13" y="7"/>
                  </a:cubicBezTo>
                  <a:cubicBezTo>
                    <a:pt x="8" y="7"/>
                    <a:pt x="5" y="3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6" name="Freeform 758"/>
            <p:cNvSpPr>
              <a:spLocks/>
            </p:cNvSpPr>
            <p:nvPr/>
          </p:nvSpPr>
          <p:spPr bwMode="auto">
            <a:xfrm>
              <a:off x="1153" y="737"/>
              <a:ext cx="21" cy="17"/>
            </a:xfrm>
            <a:custGeom>
              <a:avLst/>
              <a:gdLst>
                <a:gd name="T0" fmla="*/ 0 w 16"/>
                <a:gd name="T1" fmla="*/ 7 h 13"/>
                <a:gd name="T2" fmla="*/ 16 w 16"/>
                <a:gd name="T3" fmla="*/ 13 h 13"/>
                <a:gd name="T4" fmla="*/ 8 w 16"/>
                <a:gd name="T5" fmla="*/ 9 h 13"/>
                <a:gd name="T6" fmla="*/ 2 w 16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0" y="7"/>
                  </a:moveTo>
                  <a:cubicBezTo>
                    <a:pt x="3" y="0"/>
                    <a:pt x="14" y="11"/>
                    <a:pt x="16" y="13"/>
                  </a:cubicBezTo>
                  <a:cubicBezTo>
                    <a:pt x="14" y="12"/>
                    <a:pt x="11" y="11"/>
                    <a:pt x="8" y="9"/>
                  </a:cubicBezTo>
                  <a:cubicBezTo>
                    <a:pt x="6" y="8"/>
                    <a:pt x="3" y="8"/>
                    <a:pt x="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7" name="Freeform 759"/>
            <p:cNvSpPr>
              <a:spLocks/>
            </p:cNvSpPr>
            <p:nvPr/>
          </p:nvSpPr>
          <p:spPr bwMode="auto">
            <a:xfrm>
              <a:off x="1123" y="798"/>
              <a:ext cx="7" cy="3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4" y="2"/>
                    <a:pt x="2" y="1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8" name="Freeform 760"/>
            <p:cNvSpPr>
              <a:spLocks/>
            </p:cNvSpPr>
            <p:nvPr/>
          </p:nvSpPr>
          <p:spPr bwMode="auto">
            <a:xfrm>
              <a:off x="1097" y="858"/>
              <a:ext cx="17" cy="6"/>
            </a:xfrm>
            <a:custGeom>
              <a:avLst/>
              <a:gdLst>
                <a:gd name="T0" fmla="*/ 2 w 13"/>
                <a:gd name="T1" fmla="*/ 2 h 5"/>
                <a:gd name="T2" fmla="*/ 4 w 13"/>
                <a:gd name="T3" fmla="*/ 0 h 5"/>
                <a:gd name="T4" fmla="*/ 13 w 13"/>
                <a:gd name="T5" fmla="*/ 5 h 5"/>
                <a:gd name="T6" fmla="*/ 2 w 1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2"/>
                  </a:moveTo>
                  <a:cubicBezTo>
                    <a:pt x="0" y="0"/>
                    <a:pt x="3" y="0"/>
                    <a:pt x="4" y="0"/>
                  </a:cubicBezTo>
                  <a:cubicBezTo>
                    <a:pt x="7" y="1"/>
                    <a:pt x="11" y="3"/>
                    <a:pt x="13" y="5"/>
                  </a:cubicBezTo>
                  <a:cubicBezTo>
                    <a:pt x="9" y="4"/>
                    <a:pt x="5" y="3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9" name="Freeform 761"/>
            <p:cNvSpPr>
              <a:spLocks/>
            </p:cNvSpPr>
            <p:nvPr/>
          </p:nvSpPr>
          <p:spPr bwMode="auto">
            <a:xfrm>
              <a:off x="1076" y="1002"/>
              <a:ext cx="21" cy="6"/>
            </a:xfrm>
            <a:custGeom>
              <a:avLst/>
              <a:gdLst>
                <a:gd name="T0" fmla="*/ 1 w 16"/>
                <a:gd name="T1" fmla="*/ 4 h 5"/>
                <a:gd name="T2" fmla="*/ 5 w 16"/>
                <a:gd name="T3" fmla="*/ 0 h 5"/>
                <a:gd name="T4" fmla="*/ 16 w 16"/>
                <a:gd name="T5" fmla="*/ 1 h 5"/>
                <a:gd name="T6" fmla="*/ 5 w 16"/>
                <a:gd name="T7" fmla="*/ 1 h 5"/>
                <a:gd name="T8" fmla="*/ 0 w 1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" y="4"/>
                  </a:moveTo>
                  <a:cubicBezTo>
                    <a:pt x="1" y="2"/>
                    <a:pt x="3" y="0"/>
                    <a:pt x="5" y="0"/>
                  </a:cubicBezTo>
                  <a:cubicBezTo>
                    <a:pt x="8" y="0"/>
                    <a:pt x="13" y="0"/>
                    <a:pt x="16" y="1"/>
                  </a:cubicBezTo>
                  <a:cubicBezTo>
                    <a:pt x="12" y="2"/>
                    <a:pt x="9" y="1"/>
                    <a:pt x="5" y="1"/>
                  </a:cubicBezTo>
                  <a:cubicBezTo>
                    <a:pt x="2" y="2"/>
                    <a:pt x="2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0" name="Freeform 762"/>
            <p:cNvSpPr>
              <a:spLocks/>
            </p:cNvSpPr>
            <p:nvPr/>
          </p:nvSpPr>
          <p:spPr bwMode="auto">
            <a:xfrm>
              <a:off x="1082" y="1082"/>
              <a:ext cx="13" cy="4"/>
            </a:xfrm>
            <a:custGeom>
              <a:avLst/>
              <a:gdLst>
                <a:gd name="T0" fmla="*/ 4 w 10"/>
                <a:gd name="T1" fmla="*/ 3 h 3"/>
                <a:gd name="T2" fmla="*/ 10 w 10"/>
                <a:gd name="T3" fmla="*/ 0 h 3"/>
                <a:gd name="T4" fmla="*/ 3 w 10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4" y="3"/>
                  </a:moveTo>
                  <a:cubicBezTo>
                    <a:pt x="0" y="1"/>
                    <a:pt x="9" y="0"/>
                    <a:pt x="10" y="0"/>
                  </a:cubicBezTo>
                  <a:cubicBezTo>
                    <a:pt x="9" y="1"/>
                    <a:pt x="4" y="1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1" name="Freeform 763"/>
            <p:cNvSpPr>
              <a:spLocks/>
            </p:cNvSpPr>
            <p:nvPr/>
          </p:nvSpPr>
          <p:spPr bwMode="auto">
            <a:xfrm>
              <a:off x="1133" y="1276"/>
              <a:ext cx="13" cy="5"/>
            </a:xfrm>
            <a:custGeom>
              <a:avLst/>
              <a:gdLst>
                <a:gd name="T0" fmla="*/ 1 w 10"/>
                <a:gd name="T1" fmla="*/ 4 h 4"/>
                <a:gd name="T2" fmla="*/ 10 w 10"/>
                <a:gd name="T3" fmla="*/ 0 h 4"/>
                <a:gd name="T4" fmla="*/ 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" y="4"/>
                  </a:moveTo>
                  <a:cubicBezTo>
                    <a:pt x="2" y="1"/>
                    <a:pt x="7" y="1"/>
                    <a:pt x="10" y="0"/>
                  </a:cubicBezTo>
                  <a:cubicBezTo>
                    <a:pt x="7" y="1"/>
                    <a:pt x="3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2" name="Freeform 764"/>
            <p:cNvSpPr>
              <a:spLocks/>
            </p:cNvSpPr>
            <p:nvPr/>
          </p:nvSpPr>
          <p:spPr bwMode="auto">
            <a:xfrm>
              <a:off x="1171" y="1413"/>
              <a:ext cx="29" cy="11"/>
            </a:xfrm>
            <a:custGeom>
              <a:avLst/>
              <a:gdLst>
                <a:gd name="T0" fmla="*/ 3 w 22"/>
                <a:gd name="T1" fmla="*/ 8 h 8"/>
                <a:gd name="T2" fmla="*/ 2 w 22"/>
                <a:gd name="T3" fmla="*/ 5 h 8"/>
                <a:gd name="T4" fmla="*/ 7 w 22"/>
                <a:gd name="T5" fmla="*/ 4 h 8"/>
                <a:gd name="T6" fmla="*/ 22 w 22"/>
                <a:gd name="T7" fmla="*/ 0 h 8"/>
                <a:gd name="T8" fmla="*/ 3 w 2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3" y="8"/>
                  </a:moveTo>
                  <a:cubicBezTo>
                    <a:pt x="2" y="7"/>
                    <a:pt x="1" y="6"/>
                    <a:pt x="2" y="5"/>
                  </a:cubicBezTo>
                  <a:cubicBezTo>
                    <a:pt x="3" y="4"/>
                    <a:pt x="6" y="4"/>
                    <a:pt x="7" y="4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1" y="1"/>
                    <a:pt x="0" y="4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3" name="Freeform 765"/>
            <p:cNvSpPr>
              <a:spLocks/>
            </p:cNvSpPr>
            <p:nvPr/>
          </p:nvSpPr>
          <p:spPr bwMode="auto">
            <a:xfrm>
              <a:off x="1193" y="1476"/>
              <a:ext cx="21" cy="7"/>
            </a:xfrm>
            <a:custGeom>
              <a:avLst/>
              <a:gdLst>
                <a:gd name="T0" fmla="*/ 0 w 16"/>
                <a:gd name="T1" fmla="*/ 6 h 6"/>
                <a:gd name="T2" fmla="*/ 1 w 16"/>
                <a:gd name="T3" fmla="*/ 2 h 6"/>
                <a:gd name="T4" fmla="*/ 4 w 16"/>
                <a:gd name="T5" fmla="*/ 2 h 6"/>
                <a:gd name="T6" fmla="*/ 16 w 16"/>
                <a:gd name="T7" fmla="*/ 0 h 6"/>
                <a:gd name="T8" fmla="*/ 5 w 16"/>
                <a:gd name="T9" fmla="*/ 4 h 6"/>
                <a:gd name="T10" fmla="*/ 0 w 1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0" y="6"/>
                  </a:moveTo>
                  <a:cubicBezTo>
                    <a:pt x="0" y="5"/>
                    <a:pt x="0" y="2"/>
                    <a:pt x="1" y="2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7" y="3"/>
                    <a:pt x="14" y="2"/>
                    <a:pt x="16" y="0"/>
                  </a:cubicBezTo>
                  <a:cubicBezTo>
                    <a:pt x="13" y="2"/>
                    <a:pt x="9" y="4"/>
                    <a:pt x="5" y="4"/>
                  </a:cubicBezTo>
                  <a:cubicBezTo>
                    <a:pt x="3" y="4"/>
                    <a:pt x="1" y="3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4" name="Freeform 766"/>
            <p:cNvSpPr>
              <a:spLocks/>
            </p:cNvSpPr>
            <p:nvPr/>
          </p:nvSpPr>
          <p:spPr bwMode="auto">
            <a:xfrm>
              <a:off x="1211" y="1616"/>
              <a:ext cx="31" cy="6"/>
            </a:xfrm>
            <a:custGeom>
              <a:avLst/>
              <a:gdLst>
                <a:gd name="T0" fmla="*/ 2 w 24"/>
                <a:gd name="T1" fmla="*/ 5 h 5"/>
                <a:gd name="T2" fmla="*/ 8 w 24"/>
                <a:gd name="T3" fmla="*/ 0 h 5"/>
                <a:gd name="T4" fmla="*/ 24 w 24"/>
                <a:gd name="T5" fmla="*/ 0 h 5"/>
                <a:gd name="T6" fmla="*/ 9 w 24"/>
                <a:gd name="T7" fmla="*/ 1 h 5"/>
                <a:gd name="T8" fmla="*/ 3 w 24"/>
                <a:gd name="T9" fmla="*/ 2 h 5"/>
                <a:gd name="T10" fmla="*/ 3 w 2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">
                  <a:moveTo>
                    <a:pt x="2" y="5"/>
                  </a:moveTo>
                  <a:cubicBezTo>
                    <a:pt x="0" y="0"/>
                    <a:pt x="5" y="0"/>
                    <a:pt x="8" y="0"/>
                  </a:cubicBezTo>
                  <a:cubicBezTo>
                    <a:pt x="13" y="0"/>
                    <a:pt x="19" y="0"/>
                    <a:pt x="24" y="0"/>
                  </a:cubicBezTo>
                  <a:cubicBezTo>
                    <a:pt x="19" y="0"/>
                    <a:pt x="14" y="1"/>
                    <a:pt x="9" y="1"/>
                  </a:cubicBezTo>
                  <a:cubicBezTo>
                    <a:pt x="7" y="1"/>
                    <a:pt x="5" y="0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5" name="Freeform 767"/>
            <p:cNvSpPr>
              <a:spLocks/>
            </p:cNvSpPr>
            <p:nvPr/>
          </p:nvSpPr>
          <p:spPr bwMode="auto">
            <a:xfrm>
              <a:off x="1204" y="1687"/>
              <a:ext cx="15" cy="5"/>
            </a:xfrm>
            <a:custGeom>
              <a:avLst/>
              <a:gdLst>
                <a:gd name="T0" fmla="*/ 0 w 12"/>
                <a:gd name="T1" fmla="*/ 4 h 4"/>
                <a:gd name="T2" fmla="*/ 4 w 12"/>
                <a:gd name="T3" fmla="*/ 0 h 4"/>
                <a:gd name="T4" fmla="*/ 8 w 12"/>
                <a:gd name="T5" fmla="*/ 1 h 4"/>
                <a:gd name="T6" fmla="*/ 12 w 12"/>
                <a:gd name="T7" fmla="*/ 1 h 4"/>
                <a:gd name="T8" fmla="*/ 0 w 1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6" y="1"/>
                    <a:pt x="8" y="1"/>
                  </a:cubicBezTo>
                  <a:cubicBezTo>
                    <a:pt x="9" y="1"/>
                    <a:pt x="11" y="0"/>
                    <a:pt x="12" y="1"/>
                  </a:cubicBezTo>
                  <a:cubicBezTo>
                    <a:pt x="8" y="1"/>
                    <a:pt x="3" y="0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6" name="Freeform 768"/>
            <p:cNvSpPr>
              <a:spLocks/>
            </p:cNvSpPr>
            <p:nvPr/>
          </p:nvSpPr>
          <p:spPr bwMode="auto">
            <a:xfrm>
              <a:off x="1163" y="1809"/>
              <a:ext cx="17" cy="9"/>
            </a:xfrm>
            <a:custGeom>
              <a:avLst/>
              <a:gdLst>
                <a:gd name="T0" fmla="*/ 0 w 13"/>
                <a:gd name="T1" fmla="*/ 4 h 7"/>
                <a:gd name="T2" fmla="*/ 5 w 13"/>
                <a:gd name="T3" fmla="*/ 2 h 7"/>
                <a:gd name="T4" fmla="*/ 13 w 13"/>
                <a:gd name="T5" fmla="*/ 7 h 7"/>
                <a:gd name="T6" fmla="*/ 2 w 13"/>
                <a:gd name="T7" fmla="*/ 2 h 7"/>
                <a:gd name="T8" fmla="*/ 0 w 13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cubicBezTo>
                    <a:pt x="1" y="0"/>
                    <a:pt x="2" y="0"/>
                    <a:pt x="5" y="2"/>
                  </a:cubicBezTo>
                  <a:cubicBezTo>
                    <a:pt x="7" y="3"/>
                    <a:pt x="12" y="5"/>
                    <a:pt x="13" y="7"/>
                  </a:cubicBezTo>
                  <a:cubicBezTo>
                    <a:pt x="11" y="5"/>
                    <a:pt x="4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7" name="Freeform 769"/>
            <p:cNvSpPr>
              <a:spLocks/>
            </p:cNvSpPr>
            <p:nvPr/>
          </p:nvSpPr>
          <p:spPr bwMode="auto">
            <a:xfrm>
              <a:off x="1163" y="1888"/>
              <a:ext cx="21" cy="12"/>
            </a:xfrm>
            <a:custGeom>
              <a:avLst/>
              <a:gdLst>
                <a:gd name="T0" fmla="*/ 13 w 16"/>
                <a:gd name="T1" fmla="*/ 10 h 10"/>
                <a:gd name="T2" fmla="*/ 11 w 16"/>
                <a:gd name="T3" fmla="*/ 4 h 10"/>
                <a:gd name="T4" fmla="*/ 0 w 16"/>
                <a:gd name="T5" fmla="*/ 0 h 10"/>
                <a:gd name="T6" fmla="*/ 12 w 1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13" y="10"/>
                  </a:moveTo>
                  <a:cubicBezTo>
                    <a:pt x="16" y="9"/>
                    <a:pt x="12" y="5"/>
                    <a:pt x="11" y="4"/>
                  </a:cubicBezTo>
                  <a:cubicBezTo>
                    <a:pt x="8" y="2"/>
                    <a:pt x="4" y="0"/>
                    <a:pt x="0" y="0"/>
                  </a:cubicBezTo>
                  <a:cubicBezTo>
                    <a:pt x="5" y="2"/>
                    <a:pt x="11" y="4"/>
                    <a:pt x="1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8" name="Freeform 770"/>
            <p:cNvSpPr>
              <a:spLocks/>
            </p:cNvSpPr>
            <p:nvPr/>
          </p:nvSpPr>
          <p:spPr bwMode="auto">
            <a:xfrm>
              <a:off x="1508" y="371"/>
              <a:ext cx="13" cy="37"/>
            </a:xfrm>
            <a:custGeom>
              <a:avLst/>
              <a:gdLst>
                <a:gd name="T0" fmla="*/ 10 w 10"/>
                <a:gd name="T1" fmla="*/ 0 h 29"/>
                <a:gd name="T2" fmla="*/ 5 w 10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29">
                  <a:moveTo>
                    <a:pt x="10" y="0"/>
                  </a:moveTo>
                  <a:cubicBezTo>
                    <a:pt x="0" y="3"/>
                    <a:pt x="4" y="22"/>
                    <a:pt x="5" y="2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9" name="Freeform 771"/>
            <p:cNvSpPr>
              <a:spLocks noEditPoints="1"/>
            </p:cNvSpPr>
            <p:nvPr/>
          </p:nvSpPr>
          <p:spPr bwMode="auto">
            <a:xfrm>
              <a:off x="1000" y="1838"/>
              <a:ext cx="489" cy="536"/>
            </a:xfrm>
            <a:custGeom>
              <a:avLst/>
              <a:gdLst>
                <a:gd name="T0" fmla="*/ 318 w 377"/>
                <a:gd name="T1" fmla="*/ 212 h 414"/>
                <a:gd name="T2" fmla="*/ 331 w 377"/>
                <a:gd name="T3" fmla="*/ 160 h 414"/>
                <a:gd name="T4" fmla="*/ 360 w 377"/>
                <a:gd name="T5" fmla="*/ 122 h 414"/>
                <a:gd name="T6" fmla="*/ 239 w 377"/>
                <a:gd name="T7" fmla="*/ 8 h 414"/>
                <a:gd name="T8" fmla="*/ 88 w 377"/>
                <a:gd name="T9" fmla="*/ 47 h 414"/>
                <a:gd name="T10" fmla="*/ 12 w 377"/>
                <a:gd name="T11" fmla="*/ 116 h 414"/>
                <a:gd name="T12" fmla="*/ 16 w 377"/>
                <a:gd name="T13" fmla="*/ 158 h 414"/>
                <a:gd name="T14" fmla="*/ 39 w 377"/>
                <a:gd name="T15" fmla="*/ 183 h 414"/>
                <a:gd name="T16" fmla="*/ 102 w 377"/>
                <a:gd name="T17" fmla="*/ 200 h 414"/>
                <a:gd name="T18" fmla="*/ 101 w 377"/>
                <a:gd name="T19" fmla="*/ 293 h 414"/>
                <a:gd name="T20" fmla="*/ 109 w 377"/>
                <a:gd name="T21" fmla="*/ 310 h 414"/>
                <a:gd name="T22" fmla="*/ 129 w 377"/>
                <a:gd name="T23" fmla="*/ 304 h 414"/>
                <a:gd name="T24" fmla="*/ 146 w 377"/>
                <a:gd name="T25" fmla="*/ 325 h 414"/>
                <a:gd name="T26" fmla="*/ 169 w 377"/>
                <a:gd name="T27" fmla="*/ 395 h 414"/>
                <a:gd name="T28" fmla="*/ 289 w 377"/>
                <a:gd name="T29" fmla="*/ 386 h 414"/>
                <a:gd name="T30" fmla="*/ 333 w 377"/>
                <a:gd name="T31" fmla="*/ 368 h 414"/>
                <a:gd name="T32" fmla="*/ 343 w 377"/>
                <a:gd name="T33" fmla="*/ 339 h 414"/>
                <a:gd name="T34" fmla="*/ 319 w 377"/>
                <a:gd name="T35" fmla="*/ 307 h 414"/>
                <a:gd name="T36" fmla="*/ 303 w 377"/>
                <a:gd name="T37" fmla="*/ 282 h 414"/>
                <a:gd name="T38" fmla="*/ 301 w 377"/>
                <a:gd name="T39" fmla="*/ 243 h 414"/>
                <a:gd name="T40" fmla="*/ 318 w 377"/>
                <a:gd name="T41" fmla="*/ 212 h 414"/>
                <a:gd name="T42" fmla="*/ 301 w 377"/>
                <a:gd name="T43" fmla="*/ 328 h 414"/>
                <a:gd name="T44" fmla="*/ 167 w 377"/>
                <a:gd name="T45" fmla="*/ 358 h 414"/>
                <a:gd name="T46" fmla="*/ 223 w 377"/>
                <a:gd name="T47" fmla="*/ 317 h 414"/>
                <a:gd name="T48" fmla="*/ 301 w 377"/>
                <a:gd name="T49" fmla="*/ 3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414">
                  <a:moveTo>
                    <a:pt x="318" y="212"/>
                  </a:moveTo>
                  <a:cubicBezTo>
                    <a:pt x="320" y="205"/>
                    <a:pt x="329" y="172"/>
                    <a:pt x="331" y="160"/>
                  </a:cubicBezTo>
                  <a:cubicBezTo>
                    <a:pt x="332" y="147"/>
                    <a:pt x="344" y="140"/>
                    <a:pt x="360" y="122"/>
                  </a:cubicBezTo>
                  <a:cubicBezTo>
                    <a:pt x="377" y="105"/>
                    <a:pt x="307" y="17"/>
                    <a:pt x="239" y="8"/>
                  </a:cubicBezTo>
                  <a:cubicBezTo>
                    <a:pt x="171" y="0"/>
                    <a:pt x="99" y="36"/>
                    <a:pt x="88" y="47"/>
                  </a:cubicBezTo>
                  <a:cubicBezTo>
                    <a:pt x="78" y="58"/>
                    <a:pt x="23" y="105"/>
                    <a:pt x="12" y="116"/>
                  </a:cubicBezTo>
                  <a:cubicBezTo>
                    <a:pt x="0" y="127"/>
                    <a:pt x="17" y="151"/>
                    <a:pt x="16" y="158"/>
                  </a:cubicBezTo>
                  <a:cubicBezTo>
                    <a:pt x="14" y="165"/>
                    <a:pt x="29" y="185"/>
                    <a:pt x="39" y="183"/>
                  </a:cubicBezTo>
                  <a:cubicBezTo>
                    <a:pt x="49" y="180"/>
                    <a:pt x="86" y="174"/>
                    <a:pt x="102" y="200"/>
                  </a:cubicBezTo>
                  <a:cubicBezTo>
                    <a:pt x="124" y="237"/>
                    <a:pt x="102" y="287"/>
                    <a:pt x="101" y="293"/>
                  </a:cubicBezTo>
                  <a:cubicBezTo>
                    <a:pt x="100" y="300"/>
                    <a:pt x="104" y="307"/>
                    <a:pt x="109" y="310"/>
                  </a:cubicBezTo>
                  <a:cubicBezTo>
                    <a:pt x="115" y="313"/>
                    <a:pt x="123" y="307"/>
                    <a:pt x="129" y="304"/>
                  </a:cubicBezTo>
                  <a:cubicBezTo>
                    <a:pt x="135" y="302"/>
                    <a:pt x="143" y="317"/>
                    <a:pt x="146" y="325"/>
                  </a:cubicBezTo>
                  <a:cubicBezTo>
                    <a:pt x="149" y="333"/>
                    <a:pt x="119" y="376"/>
                    <a:pt x="169" y="395"/>
                  </a:cubicBezTo>
                  <a:cubicBezTo>
                    <a:pt x="219" y="414"/>
                    <a:pt x="281" y="392"/>
                    <a:pt x="289" y="386"/>
                  </a:cubicBezTo>
                  <a:cubicBezTo>
                    <a:pt x="297" y="380"/>
                    <a:pt x="324" y="371"/>
                    <a:pt x="333" y="368"/>
                  </a:cubicBezTo>
                  <a:cubicBezTo>
                    <a:pt x="341" y="364"/>
                    <a:pt x="351" y="339"/>
                    <a:pt x="343" y="339"/>
                  </a:cubicBezTo>
                  <a:cubicBezTo>
                    <a:pt x="334" y="339"/>
                    <a:pt x="317" y="316"/>
                    <a:pt x="319" y="307"/>
                  </a:cubicBezTo>
                  <a:cubicBezTo>
                    <a:pt x="320" y="297"/>
                    <a:pt x="311" y="284"/>
                    <a:pt x="303" y="282"/>
                  </a:cubicBezTo>
                  <a:cubicBezTo>
                    <a:pt x="294" y="280"/>
                    <a:pt x="301" y="243"/>
                    <a:pt x="301" y="243"/>
                  </a:cubicBezTo>
                  <a:cubicBezTo>
                    <a:pt x="320" y="240"/>
                    <a:pt x="317" y="219"/>
                    <a:pt x="318" y="212"/>
                  </a:cubicBezTo>
                  <a:close/>
                  <a:moveTo>
                    <a:pt x="301" y="328"/>
                  </a:moveTo>
                  <a:cubicBezTo>
                    <a:pt x="223" y="403"/>
                    <a:pt x="170" y="378"/>
                    <a:pt x="167" y="358"/>
                  </a:cubicBezTo>
                  <a:cubicBezTo>
                    <a:pt x="164" y="338"/>
                    <a:pt x="179" y="328"/>
                    <a:pt x="223" y="317"/>
                  </a:cubicBezTo>
                  <a:cubicBezTo>
                    <a:pt x="268" y="305"/>
                    <a:pt x="301" y="328"/>
                    <a:pt x="301" y="328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0" name="Freeform 772"/>
            <p:cNvSpPr>
              <a:spLocks/>
            </p:cNvSpPr>
            <p:nvPr/>
          </p:nvSpPr>
          <p:spPr bwMode="auto">
            <a:xfrm>
              <a:off x="1000" y="1838"/>
              <a:ext cx="489" cy="536"/>
            </a:xfrm>
            <a:custGeom>
              <a:avLst/>
              <a:gdLst>
                <a:gd name="T0" fmla="*/ 102 w 377"/>
                <a:gd name="T1" fmla="*/ 200 h 414"/>
                <a:gd name="T2" fmla="*/ 39 w 377"/>
                <a:gd name="T3" fmla="*/ 183 h 414"/>
                <a:gd name="T4" fmla="*/ 16 w 377"/>
                <a:gd name="T5" fmla="*/ 158 h 414"/>
                <a:gd name="T6" fmla="*/ 12 w 377"/>
                <a:gd name="T7" fmla="*/ 116 h 414"/>
                <a:gd name="T8" fmla="*/ 89 w 377"/>
                <a:gd name="T9" fmla="*/ 47 h 414"/>
                <a:gd name="T10" fmla="*/ 239 w 377"/>
                <a:gd name="T11" fmla="*/ 8 h 414"/>
                <a:gd name="T12" fmla="*/ 361 w 377"/>
                <a:gd name="T13" fmla="*/ 123 h 414"/>
                <a:gd name="T14" fmla="*/ 331 w 377"/>
                <a:gd name="T15" fmla="*/ 160 h 414"/>
                <a:gd name="T16" fmla="*/ 319 w 377"/>
                <a:gd name="T17" fmla="*/ 212 h 414"/>
                <a:gd name="T18" fmla="*/ 302 w 377"/>
                <a:gd name="T19" fmla="*/ 244 h 414"/>
                <a:gd name="T20" fmla="*/ 303 w 377"/>
                <a:gd name="T21" fmla="*/ 282 h 414"/>
                <a:gd name="T22" fmla="*/ 319 w 377"/>
                <a:gd name="T23" fmla="*/ 307 h 414"/>
                <a:gd name="T24" fmla="*/ 343 w 377"/>
                <a:gd name="T25" fmla="*/ 339 h 414"/>
                <a:gd name="T26" fmla="*/ 333 w 377"/>
                <a:gd name="T27" fmla="*/ 368 h 414"/>
                <a:gd name="T28" fmla="*/ 290 w 377"/>
                <a:gd name="T29" fmla="*/ 386 h 414"/>
                <a:gd name="T30" fmla="*/ 170 w 377"/>
                <a:gd name="T31" fmla="*/ 395 h 414"/>
                <a:gd name="T32" fmla="*/ 147 w 377"/>
                <a:gd name="T33" fmla="*/ 325 h 414"/>
                <a:gd name="T34" fmla="*/ 130 w 377"/>
                <a:gd name="T35" fmla="*/ 305 h 414"/>
                <a:gd name="T36" fmla="*/ 110 w 377"/>
                <a:gd name="T37" fmla="*/ 310 h 414"/>
                <a:gd name="T38" fmla="*/ 101 w 377"/>
                <a:gd name="T39" fmla="*/ 293 h 414"/>
                <a:gd name="T40" fmla="*/ 102 w 377"/>
                <a:gd name="T41" fmla="*/ 2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414">
                  <a:moveTo>
                    <a:pt x="102" y="200"/>
                  </a:moveTo>
                  <a:cubicBezTo>
                    <a:pt x="87" y="174"/>
                    <a:pt x="49" y="180"/>
                    <a:pt x="39" y="183"/>
                  </a:cubicBezTo>
                  <a:cubicBezTo>
                    <a:pt x="29" y="185"/>
                    <a:pt x="14" y="165"/>
                    <a:pt x="16" y="158"/>
                  </a:cubicBezTo>
                  <a:cubicBezTo>
                    <a:pt x="18" y="151"/>
                    <a:pt x="0" y="127"/>
                    <a:pt x="12" y="116"/>
                  </a:cubicBezTo>
                  <a:cubicBezTo>
                    <a:pt x="24" y="106"/>
                    <a:pt x="78" y="58"/>
                    <a:pt x="89" y="47"/>
                  </a:cubicBezTo>
                  <a:cubicBezTo>
                    <a:pt x="99" y="36"/>
                    <a:pt x="172" y="0"/>
                    <a:pt x="239" y="8"/>
                  </a:cubicBezTo>
                  <a:cubicBezTo>
                    <a:pt x="307" y="17"/>
                    <a:pt x="377" y="105"/>
                    <a:pt x="361" y="123"/>
                  </a:cubicBezTo>
                  <a:cubicBezTo>
                    <a:pt x="345" y="140"/>
                    <a:pt x="333" y="147"/>
                    <a:pt x="331" y="160"/>
                  </a:cubicBezTo>
                  <a:cubicBezTo>
                    <a:pt x="329" y="172"/>
                    <a:pt x="321" y="205"/>
                    <a:pt x="319" y="212"/>
                  </a:cubicBezTo>
                  <a:cubicBezTo>
                    <a:pt x="317" y="219"/>
                    <a:pt x="320" y="240"/>
                    <a:pt x="302" y="244"/>
                  </a:cubicBezTo>
                  <a:cubicBezTo>
                    <a:pt x="302" y="244"/>
                    <a:pt x="295" y="280"/>
                    <a:pt x="303" y="282"/>
                  </a:cubicBezTo>
                  <a:cubicBezTo>
                    <a:pt x="312" y="284"/>
                    <a:pt x="321" y="297"/>
                    <a:pt x="319" y="307"/>
                  </a:cubicBezTo>
                  <a:cubicBezTo>
                    <a:pt x="317" y="317"/>
                    <a:pt x="335" y="339"/>
                    <a:pt x="343" y="339"/>
                  </a:cubicBezTo>
                  <a:cubicBezTo>
                    <a:pt x="352" y="339"/>
                    <a:pt x="342" y="364"/>
                    <a:pt x="333" y="368"/>
                  </a:cubicBezTo>
                  <a:cubicBezTo>
                    <a:pt x="325" y="372"/>
                    <a:pt x="298" y="380"/>
                    <a:pt x="290" y="386"/>
                  </a:cubicBezTo>
                  <a:cubicBezTo>
                    <a:pt x="281" y="392"/>
                    <a:pt x="220" y="414"/>
                    <a:pt x="170" y="395"/>
                  </a:cubicBezTo>
                  <a:cubicBezTo>
                    <a:pt x="120" y="376"/>
                    <a:pt x="150" y="333"/>
                    <a:pt x="147" y="325"/>
                  </a:cubicBezTo>
                  <a:cubicBezTo>
                    <a:pt x="144" y="317"/>
                    <a:pt x="136" y="302"/>
                    <a:pt x="130" y="305"/>
                  </a:cubicBezTo>
                  <a:cubicBezTo>
                    <a:pt x="123" y="307"/>
                    <a:pt x="115" y="313"/>
                    <a:pt x="110" y="310"/>
                  </a:cubicBezTo>
                  <a:cubicBezTo>
                    <a:pt x="105" y="308"/>
                    <a:pt x="100" y="300"/>
                    <a:pt x="101" y="293"/>
                  </a:cubicBezTo>
                  <a:cubicBezTo>
                    <a:pt x="102" y="287"/>
                    <a:pt x="124" y="237"/>
                    <a:pt x="102" y="20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1" name="Freeform 773"/>
            <p:cNvSpPr>
              <a:spLocks/>
            </p:cNvSpPr>
            <p:nvPr/>
          </p:nvSpPr>
          <p:spPr bwMode="auto">
            <a:xfrm>
              <a:off x="1214" y="2233"/>
              <a:ext cx="176" cy="127"/>
            </a:xfrm>
            <a:custGeom>
              <a:avLst/>
              <a:gdLst>
                <a:gd name="T0" fmla="*/ 136 w 136"/>
                <a:gd name="T1" fmla="*/ 24 h 98"/>
                <a:gd name="T2" fmla="*/ 59 w 136"/>
                <a:gd name="T3" fmla="*/ 12 h 98"/>
                <a:gd name="T4" fmla="*/ 2 w 136"/>
                <a:gd name="T5" fmla="*/ 53 h 98"/>
                <a:gd name="T6" fmla="*/ 136 w 136"/>
                <a:gd name="T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98">
                  <a:moveTo>
                    <a:pt x="136" y="24"/>
                  </a:moveTo>
                  <a:cubicBezTo>
                    <a:pt x="136" y="24"/>
                    <a:pt x="103" y="0"/>
                    <a:pt x="59" y="12"/>
                  </a:cubicBezTo>
                  <a:cubicBezTo>
                    <a:pt x="15" y="23"/>
                    <a:pt x="0" y="34"/>
                    <a:pt x="2" y="53"/>
                  </a:cubicBezTo>
                  <a:cubicBezTo>
                    <a:pt x="5" y="73"/>
                    <a:pt x="59" y="98"/>
                    <a:pt x="136" y="24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2" name="Freeform 774"/>
            <p:cNvSpPr>
              <a:spLocks/>
            </p:cNvSpPr>
            <p:nvPr/>
          </p:nvSpPr>
          <p:spPr bwMode="auto">
            <a:xfrm>
              <a:off x="1386" y="2262"/>
              <a:ext cx="32" cy="21"/>
            </a:xfrm>
            <a:custGeom>
              <a:avLst/>
              <a:gdLst>
                <a:gd name="T0" fmla="*/ 0 w 24"/>
                <a:gd name="T1" fmla="*/ 0 h 16"/>
                <a:gd name="T2" fmla="*/ 24 w 2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8" y="2"/>
                    <a:pt x="19" y="11"/>
                    <a:pt x="24" y="16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3" name="Freeform 775"/>
            <p:cNvSpPr>
              <a:spLocks/>
            </p:cNvSpPr>
            <p:nvPr/>
          </p:nvSpPr>
          <p:spPr bwMode="auto">
            <a:xfrm>
              <a:off x="1044" y="1876"/>
              <a:ext cx="389" cy="203"/>
            </a:xfrm>
            <a:custGeom>
              <a:avLst/>
              <a:gdLst>
                <a:gd name="T0" fmla="*/ 0 w 300"/>
                <a:gd name="T1" fmla="*/ 103 h 157"/>
                <a:gd name="T2" fmla="*/ 85 w 300"/>
                <a:gd name="T3" fmla="*/ 33 h 157"/>
                <a:gd name="T4" fmla="*/ 113 w 300"/>
                <a:gd name="T5" fmla="*/ 22 h 157"/>
                <a:gd name="T6" fmla="*/ 134 w 300"/>
                <a:gd name="T7" fmla="*/ 12 h 157"/>
                <a:gd name="T8" fmla="*/ 212 w 300"/>
                <a:gd name="T9" fmla="*/ 8 h 157"/>
                <a:gd name="T10" fmla="*/ 269 w 300"/>
                <a:gd name="T11" fmla="*/ 48 h 157"/>
                <a:gd name="T12" fmla="*/ 286 w 300"/>
                <a:gd name="T13" fmla="*/ 72 h 157"/>
                <a:gd name="T14" fmla="*/ 298 w 300"/>
                <a:gd name="T15" fmla="*/ 86 h 157"/>
                <a:gd name="T16" fmla="*/ 296 w 300"/>
                <a:gd name="T17" fmla="*/ 101 h 157"/>
                <a:gd name="T18" fmla="*/ 276 w 300"/>
                <a:gd name="T19" fmla="*/ 89 h 157"/>
                <a:gd name="T20" fmla="*/ 257 w 300"/>
                <a:gd name="T21" fmla="*/ 62 h 157"/>
                <a:gd name="T22" fmla="*/ 239 w 300"/>
                <a:gd name="T23" fmla="*/ 33 h 157"/>
                <a:gd name="T24" fmla="*/ 186 w 300"/>
                <a:gd name="T25" fmla="*/ 19 h 157"/>
                <a:gd name="T26" fmla="*/ 175 w 300"/>
                <a:gd name="T27" fmla="*/ 96 h 157"/>
                <a:gd name="T28" fmla="*/ 178 w 300"/>
                <a:gd name="T29" fmla="*/ 129 h 157"/>
                <a:gd name="T30" fmla="*/ 179 w 300"/>
                <a:gd name="T31" fmla="*/ 157 h 157"/>
                <a:gd name="T32" fmla="*/ 169 w 300"/>
                <a:gd name="T33" fmla="*/ 86 h 157"/>
                <a:gd name="T34" fmla="*/ 165 w 300"/>
                <a:gd name="T35" fmla="*/ 56 h 157"/>
                <a:gd name="T36" fmla="*/ 160 w 300"/>
                <a:gd name="T37" fmla="*/ 29 h 157"/>
                <a:gd name="T38" fmla="*/ 111 w 300"/>
                <a:gd name="T39" fmla="*/ 36 h 157"/>
                <a:gd name="T40" fmla="*/ 58 w 300"/>
                <a:gd name="T41" fmla="*/ 66 h 157"/>
                <a:gd name="T42" fmla="*/ 23 w 300"/>
                <a:gd name="T43" fmla="*/ 104 h 157"/>
                <a:gd name="T44" fmla="*/ 8 w 300"/>
                <a:gd name="T45" fmla="*/ 117 h 157"/>
                <a:gd name="T46" fmla="*/ 1 w 300"/>
                <a:gd name="T47" fmla="*/ 10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57">
                  <a:moveTo>
                    <a:pt x="0" y="103"/>
                  </a:moveTo>
                  <a:cubicBezTo>
                    <a:pt x="33" y="85"/>
                    <a:pt x="52" y="50"/>
                    <a:pt x="85" y="33"/>
                  </a:cubicBezTo>
                  <a:cubicBezTo>
                    <a:pt x="94" y="29"/>
                    <a:pt x="104" y="26"/>
                    <a:pt x="113" y="22"/>
                  </a:cubicBezTo>
                  <a:cubicBezTo>
                    <a:pt x="121" y="19"/>
                    <a:pt x="127" y="15"/>
                    <a:pt x="134" y="12"/>
                  </a:cubicBezTo>
                  <a:cubicBezTo>
                    <a:pt x="158" y="0"/>
                    <a:pt x="186" y="3"/>
                    <a:pt x="212" y="8"/>
                  </a:cubicBezTo>
                  <a:cubicBezTo>
                    <a:pt x="237" y="12"/>
                    <a:pt x="256" y="28"/>
                    <a:pt x="269" y="48"/>
                  </a:cubicBezTo>
                  <a:cubicBezTo>
                    <a:pt x="275" y="57"/>
                    <a:pt x="280" y="64"/>
                    <a:pt x="286" y="72"/>
                  </a:cubicBezTo>
                  <a:cubicBezTo>
                    <a:pt x="290" y="76"/>
                    <a:pt x="296" y="81"/>
                    <a:pt x="298" y="86"/>
                  </a:cubicBezTo>
                  <a:cubicBezTo>
                    <a:pt x="299" y="90"/>
                    <a:pt x="300" y="98"/>
                    <a:pt x="296" y="101"/>
                  </a:cubicBezTo>
                  <a:cubicBezTo>
                    <a:pt x="288" y="106"/>
                    <a:pt x="280" y="95"/>
                    <a:pt x="276" y="89"/>
                  </a:cubicBezTo>
                  <a:cubicBezTo>
                    <a:pt x="270" y="81"/>
                    <a:pt x="264" y="71"/>
                    <a:pt x="257" y="62"/>
                  </a:cubicBezTo>
                  <a:cubicBezTo>
                    <a:pt x="251" y="53"/>
                    <a:pt x="247" y="41"/>
                    <a:pt x="239" y="33"/>
                  </a:cubicBezTo>
                  <a:cubicBezTo>
                    <a:pt x="229" y="24"/>
                    <a:pt x="199" y="13"/>
                    <a:pt x="186" y="19"/>
                  </a:cubicBezTo>
                  <a:cubicBezTo>
                    <a:pt x="164" y="29"/>
                    <a:pt x="171" y="77"/>
                    <a:pt x="175" y="96"/>
                  </a:cubicBezTo>
                  <a:cubicBezTo>
                    <a:pt x="177" y="107"/>
                    <a:pt x="178" y="118"/>
                    <a:pt x="178" y="129"/>
                  </a:cubicBezTo>
                  <a:cubicBezTo>
                    <a:pt x="179" y="138"/>
                    <a:pt x="176" y="149"/>
                    <a:pt x="179" y="157"/>
                  </a:cubicBezTo>
                  <a:cubicBezTo>
                    <a:pt x="170" y="135"/>
                    <a:pt x="173" y="109"/>
                    <a:pt x="169" y="86"/>
                  </a:cubicBezTo>
                  <a:cubicBezTo>
                    <a:pt x="167" y="76"/>
                    <a:pt x="166" y="66"/>
                    <a:pt x="165" y="56"/>
                  </a:cubicBezTo>
                  <a:cubicBezTo>
                    <a:pt x="165" y="47"/>
                    <a:pt x="165" y="36"/>
                    <a:pt x="160" y="29"/>
                  </a:cubicBezTo>
                  <a:cubicBezTo>
                    <a:pt x="148" y="12"/>
                    <a:pt x="124" y="30"/>
                    <a:pt x="111" y="36"/>
                  </a:cubicBezTo>
                  <a:cubicBezTo>
                    <a:pt x="92" y="45"/>
                    <a:pt x="72" y="49"/>
                    <a:pt x="58" y="66"/>
                  </a:cubicBezTo>
                  <a:cubicBezTo>
                    <a:pt x="47" y="79"/>
                    <a:pt x="36" y="92"/>
                    <a:pt x="23" y="104"/>
                  </a:cubicBezTo>
                  <a:cubicBezTo>
                    <a:pt x="20" y="106"/>
                    <a:pt x="11" y="117"/>
                    <a:pt x="8" y="117"/>
                  </a:cubicBezTo>
                  <a:cubicBezTo>
                    <a:pt x="4" y="116"/>
                    <a:pt x="1" y="106"/>
                    <a:pt x="1" y="10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4" name="Freeform 776"/>
            <p:cNvSpPr>
              <a:spLocks/>
            </p:cNvSpPr>
            <p:nvPr/>
          </p:nvSpPr>
          <p:spPr bwMode="auto">
            <a:xfrm>
              <a:off x="1364" y="1875"/>
              <a:ext cx="103" cy="125"/>
            </a:xfrm>
            <a:custGeom>
              <a:avLst/>
              <a:gdLst>
                <a:gd name="T0" fmla="*/ 10 w 79"/>
                <a:gd name="T1" fmla="*/ 24 h 97"/>
                <a:gd name="T2" fmla="*/ 21 w 79"/>
                <a:gd name="T3" fmla="*/ 38 h 97"/>
                <a:gd name="T4" fmla="*/ 33 w 79"/>
                <a:gd name="T5" fmla="*/ 54 h 97"/>
                <a:gd name="T6" fmla="*/ 47 w 79"/>
                <a:gd name="T7" fmla="*/ 76 h 97"/>
                <a:gd name="T8" fmla="*/ 59 w 79"/>
                <a:gd name="T9" fmla="*/ 91 h 97"/>
                <a:gd name="T10" fmla="*/ 76 w 79"/>
                <a:gd name="T11" fmla="*/ 92 h 97"/>
                <a:gd name="T12" fmla="*/ 72 w 79"/>
                <a:gd name="T13" fmla="*/ 72 h 97"/>
                <a:gd name="T14" fmla="*/ 51 w 79"/>
                <a:gd name="T15" fmla="*/ 42 h 97"/>
                <a:gd name="T16" fmla="*/ 16 w 79"/>
                <a:gd name="T17" fmla="*/ 12 h 97"/>
                <a:gd name="T18" fmla="*/ 1 w 79"/>
                <a:gd name="T19" fmla="*/ 9 h 97"/>
                <a:gd name="T20" fmla="*/ 9 w 79"/>
                <a:gd name="T2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97">
                  <a:moveTo>
                    <a:pt x="10" y="24"/>
                  </a:moveTo>
                  <a:cubicBezTo>
                    <a:pt x="12" y="29"/>
                    <a:pt x="17" y="34"/>
                    <a:pt x="21" y="38"/>
                  </a:cubicBezTo>
                  <a:cubicBezTo>
                    <a:pt x="25" y="43"/>
                    <a:pt x="29" y="48"/>
                    <a:pt x="33" y="54"/>
                  </a:cubicBezTo>
                  <a:cubicBezTo>
                    <a:pt x="38" y="61"/>
                    <a:pt x="40" y="71"/>
                    <a:pt x="47" y="76"/>
                  </a:cubicBezTo>
                  <a:cubicBezTo>
                    <a:pt x="52" y="81"/>
                    <a:pt x="55" y="86"/>
                    <a:pt x="59" y="91"/>
                  </a:cubicBezTo>
                  <a:cubicBezTo>
                    <a:pt x="62" y="95"/>
                    <a:pt x="72" y="97"/>
                    <a:pt x="76" y="92"/>
                  </a:cubicBezTo>
                  <a:cubicBezTo>
                    <a:pt x="79" y="87"/>
                    <a:pt x="73" y="76"/>
                    <a:pt x="72" y="72"/>
                  </a:cubicBezTo>
                  <a:cubicBezTo>
                    <a:pt x="67" y="60"/>
                    <a:pt x="59" y="51"/>
                    <a:pt x="51" y="42"/>
                  </a:cubicBezTo>
                  <a:cubicBezTo>
                    <a:pt x="40" y="31"/>
                    <a:pt x="29" y="21"/>
                    <a:pt x="16" y="12"/>
                  </a:cubicBezTo>
                  <a:cubicBezTo>
                    <a:pt x="12" y="10"/>
                    <a:pt x="3" y="0"/>
                    <a:pt x="1" y="9"/>
                  </a:cubicBezTo>
                  <a:cubicBezTo>
                    <a:pt x="0" y="15"/>
                    <a:pt x="6" y="22"/>
                    <a:pt x="9" y="25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5" name="Freeform 777"/>
            <p:cNvSpPr>
              <a:spLocks/>
            </p:cNvSpPr>
            <p:nvPr/>
          </p:nvSpPr>
          <p:spPr bwMode="auto">
            <a:xfrm>
              <a:off x="1031" y="1851"/>
              <a:ext cx="358" cy="143"/>
            </a:xfrm>
            <a:custGeom>
              <a:avLst/>
              <a:gdLst>
                <a:gd name="T0" fmla="*/ 273 w 276"/>
                <a:gd name="T1" fmla="*/ 30 h 110"/>
                <a:gd name="T2" fmla="*/ 239 w 276"/>
                <a:gd name="T3" fmla="*/ 12 h 110"/>
                <a:gd name="T4" fmla="*/ 190 w 276"/>
                <a:gd name="T5" fmla="*/ 2 h 110"/>
                <a:gd name="T6" fmla="*/ 136 w 276"/>
                <a:gd name="T7" fmla="*/ 11 h 110"/>
                <a:gd name="T8" fmla="*/ 85 w 276"/>
                <a:gd name="T9" fmla="*/ 29 h 110"/>
                <a:gd name="T10" fmla="*/ 42 w 276"/>
                <a:gd name="T11" fmla="*/ 67 h 110"/>
                <a:gd name="T12" fmla="*/ 25 w 276"/>
                <a:gd name="T13" fmla="*/ 84 h 110"/>
                <a:gd name="T14" fmla="*/ 7 w 276"/>
                <a:gd name="T15" fmla="*/ 99 h 110"/>
                <a:gd name="T16" fmla="*/ 15 w 276"/>
                <a:gd name="T17" fmla="*/ 103 h 110"/>
                <a:gd name="T18" fmla="*/ 43 w 276"/>
                <a:gd name="T19" fmla="*/ 79 h 110"/>
                <a:gd name="T20" fmla="*/ 104 w 276"/>
                <a:gd name="T21" fmla="*/ 37 h 110"/>
                <a:gd name="T22" fmla="*/ 156 w 276"/>
                <a:gd name="T23" fmla="*/ 18 h 110"/>
                <a:gd name="T24" fmla="*/ 214 w 276"/>
                <a:gd name="T25" fmla="*/ 19 h 110"/>
                <a:gd name="T26" fmla="*/ 250 w 276"/>
                <a:gd name="T27" fmla="*/ 30 h 110"/>
                <a:gd name="T28" fmla="*/ 265 w 276"/>
                <a:gd name="T29" fmla="*/ 40 h 110"/>
                <a:gd name="T30" fmla="*/ 275 w 276"/>
                <a:gd name="T31" fmla="*/ 49 h 110"/>
                <a:gd name="T32" fmla="*/ 276 w 276"/>
                <a:gd name="T33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110">
                  <a:moveTo>
                    <a:pt x="273" y="30"/>
                  </a:moveTo>
                  <a:cubicBezTo>
                    <a:pt x="266" y="20"/>
                    <a:pt x="250" y="16"/>
                    <a:pt x="239" y="12"/>
                  </a:cubicBezTo>
                  <a:cubicBezTo>
                    <a:pt x="224" y="7"/>
                    <a:pt x="206" y="3"/>
                    <a:pt x="190" y="2"/>
                  </a:cubicBezTo>
                  <a:cubicBezTo>
                    <a:pt x="171" y="0"/>
                    <a:pt x="154" y="6"/>
                    <a:pt x="136" y="11"/>
                  </a:cubicBezTo>
                  <a:cubicBezTo>
                    <a:pt x="119" y="16"/>
                    <a:pt x="99" y="20"/>
                    <a:pt x="85" y="29"/>
                  </a:cubicBezTo>
                  <a:cubicBezTo>
                    <a:pt x="69" y="40"/>
                    <a:pt x="56" y="54"/>
                    <a:pt x="42" y="67"/>
                  </a:cubicBezTo>
                  <a:cubicBezTo>
                    <a:pt x="36" y="73"/>
                    <a:pt x="31" y="79"/>
                    <a:pt x="25" y="84"/>
                  </a:cubicBezTo>
                  <a:cubicBezTo>
                    <a:pt x="19" y="88"/>
                    <a:pt x="12" y="93"/>
                    <a:pt x="7" y="99"/>
                  </a:cubicBezTo>
                  <a:cubicBezTo>
                    <a:pt x="0" y="110"/>
                    <a:pt x="8" y="108"/>
                    <a:pt x="15" y="103"/>
                  </a:cubicBezTo>
                  <a:cubicBezTo>
                    <a:pt x="25" y="96"/>
                    <a:pt x="34" y="87"/>
                    <a:pt x="43" y="79"/>
                  </a:cubicBezTo>
                  <a:cubicBezTo>
                    <a:pt x="62" y="63"/>
                    <a:pt x="82" y="47"/>
                    <a:pt x="104" y="37"/>
                  </a:cubicBezTo>
                  <a:cubicBezTo>
                    <a:pt x="121" y="30"/>
                    <a:pt x="138" y="23"/>
                    <a:pt x="156" y="18"/>
                  </a:cubicBezTo>
                  <a:cubicBezTo>
                    <a:pt x="176" y="13"/>
                    <a:pt x="194" y="14"/>
                    <a:pt x="214" y="19"/>
                  </a:cubicBezTo>
                  <a:cubicBezTo>
                    <a:pt x="227" y="21"/>
                    <a:pt x="238" y="25"/>
                    <a:pt x="250" y="30"/>
                  </a:cubicBezTo>
                  <a:cubicBezTo>
                    <a:pt x="256" y="33"/>
                    <a:pt x="261" y="34"/>
                    <a:pt x="265" y="40"/>
                  </a:cubicBezTo>
                  <a:cubicBezTo>
                    <a:pt x="268" y="44"/>
                    <a:pt x="270" y="46"/>
                    <a:pt x="275" y="49"/>
                  </a:cubicBezTo>
                  <a:cubicBezTo>
                    <a:pt x="275" y="50"/>
                    <a:pt x="276" y="50"/>
                    <a:pt x="276" y="5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6" name="Freeform 778"/>
            <p:cNvSpPr>
              <a:spLocks/>
            </p:cNvSpPr>
            <p:nvPr/>
          </p:nvSpPr>
          <p:spPr bwMode="auto">
            <a:xfrm>
              <a:off x="1406" y="1912"/>
              <a:ext cx="53" cy="88"/>
            </a:xfrm>
            <a:custGeom>
              <a:avLst/>
              <a:gdLst>
                <a:gd name="T0" fmla="*/ 0 w 41"/>
                <a:gd name="T1" fmla="*/ 0 h 68"/>
                <a:gd name="T2" fmla="*/ 22 w 41"/>
                <a:gd name="T3" fmla="*/ 26 h 68"/>
                <a:gd name="T4" fmla="*/ 35 w 41"/>
                <a:gd name="T5" fmla="*/ 45 h 68"/>
                <a:gd name="T6" fmla="*/ 38 w 41"/>
                <a:gd name="T7" fmla="*/ 61 h 68"/>
                <a:gd name="T8" fmla="*/ 26 w 41"/>
                <a:gd name="T9" fmla="*/ 63 h 68"/>
                <a:gd name="T10" fmla="*/ 21 w 41"/>
                <a:gd name="T11" fmla="*/ 32 h 68"/>
                <a:gd name="T12" fmla="*/ 11 w 41"/>
                <a:gd name="T13" fmla="*/ 12 h 68"/>
                <a:gd name="T14" fmla="*/ 1 w 41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8">
                  <a:moveTo>
                    <a:pt x="0" y="0"/>
                  </a:moveTo>
                  <a:cubicBezTo>
                    <a:pt x="8" y="9"/>
                    <a:pt x="17" y="16"/>
                    <a:pt x="22" y="26"/>
                  </a:cubicBezTo>
                  <a:cubicBezTo>
                    <a:pt x="26" y="32"/>
                    <a:pt x="32" y="38"/>
                    <a:pt x="35" y="45"/>
                  </a:cubicBezTo>
                  <a:cubicBezTo>
                    <a:pt x="37" y="49"/>
                    <a:pt x="39" y="56"/>
                    <a:pt x="38" y="61"/>
                  </a:cubicBezTo>
                  <a:cubicBezTo>
                    <a:pt x="37" y="65"/>
                    <a:pt x="29" y="68"/>
                    <a:pt x="26" y="63"/>
                  </a:cubicBezTo>
                  <a:cubicBezTo>
                    <a:pt x="41" y="56"/>
                    <a:pt x="26" y="41"/>
                    <a:pt x="21" y="32"/>
                  </a:cubicBezTo>
                  <a:cubicBezTo>
                    <a:pt x="17" y="25"/>
                    <a:pt x="16" y="18"/>
                    <a:pt x="11" y="12"/>
                  </a:cubicBezTo>
                  <a:cubicBezTo>
                    <a:pt x="9" y="8"/>
                    <a:pt x="5" y="4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7" name="Freeform 779"/>
            <p:cNvSpPr>
              <a:spLocks/>
            </p:cNvSpPr>
            <p:nvPr/>
          </p:nvSpPr>
          <p:spPr bwMode="auto">
            <a:xfrm>
              <a:off x="1015" y="1943"/>
              <a:ext cx="77" cy="71"/>
            </a:xfrm>
            <a:custGeom>
              <a:avLst/>
              <a:gdLst>
                <a:gd name="T0" fmla="*/ 8 w 59"/>
                <a:gd name="T1" fmla="*/ 53 h 55"/>
                <a:gd name="T2" fmla="*/ 22 w 59"/>
                <a:gd name="T3" fmla="*/ 29 h 55"/>
                <a:gd name="T4" fmla="*/ 59 w 59"/>
                <a:gd name="T5" fmla="*/ 0 h 55"/>
                <a:gd name="T6" fmla="*/ 22 w 59"/>
                <a:gd name="T7" fmla="*/ 31 h 55"/>
                <a:gd name="T8" fmla="*/ 7 w 5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8" y="53"/>
                  </a:moveTo>
                  <a:cubicBezTo>
                    <a:pt x="0" y="44"/>
                    <a:pt x="15" y="33"/>
                    <a:pt x="22" y="29"/>
                  </a:cubicBezTo>
                  <a:cubicBezTo>
                    <a:pt x="34" y="20"/>
                    <a:pt x="46" y="9"/>
                    <a:pt x="59" y="0"/>
                  </a:cubicBezTo>
                  <a:cubicBezTo>
                    <a:pt x="47" y="12"/>
                    <a:pt x="32" y="19"/>
                    <a:pt x="22" y="31"/>
                  </a:cubicBezTo>
                  <a:cubicBezTo>
                    <a:pt x="17" y="37"/>
                    <a:pt x="3" y="46"/>
                    <a:pt x="7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8" name="Freeform 780"/>
            <p:cNvSpPr>
              <a:spLocks/>
            </p:cNvSpPr>
            <p:nvPr/>
          </p:nvSpPr>
          <p:spPr bwMode="auto">
            <a:xfrm>
              <a:off x="1089" y="2065"/>
              <a:ext cx="95" cy="109"/>
            </a:xfrm>
            <a:custGeom>
              <a:avLst/>
              <a:gdLst>
                <a:gd name="T0" fmla="*/ 0 w 73"/>
                <a:gd name="T1" fmla="*/ 0 h 84"/>
                <a:gd name="T2" fmla="*/ 45 w 73"/>
                <a:gd name="T3" fmla="*/ 84 h 84"/>
                <a:gd name="T4" fmla="*/ 0 w 73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4">
                  <a:moveTo>
                    <a:pt x="0" y="0"/>
                  </a:moveTo>
                  <a:cubicBezTo>
                    <a:pt x="0" y="0"/>
                    <a:pt x="62" y="2"/>
                    <a:pt x="45" y="84"/>
                  </a:cubicBezTo>
                  <a:cubicBezTo>
                    <a:pt x="45" y="84"/>
                    <a:pt x="73" y="0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9" name="Freeform 781"/>
            <p:cNvSpPr>
              <a:spLocks/>
            </p:cNvSpPr>
            <p:nvPr/>
          </p:nvSpPr>
          <p:spPr bwMode="auto">
            <a:xfrm>
              <a:off x="1354" y="2283"/>
              <a:ext cx="86" cy="54"/>
            </a:xfrm>
            <a:custGeom>
              <a:avLst/>
              <a:gdLst>
                <a:gd name="T0" fmla="*/ 0 w 66"/>
                <a:gd name="T1" fmla="*/ 42 h 42"/>
                <a:gd name="T2" fmla="*/ 8 w 66"/>
                <a:gd name="T3" fmla="*/ 18 h 42"/>
                <a:gd name="T4" fmla="*/ 27 w 66"/>
                <a:gd name="T5" fmla="*/ 6 h 42"/>
                <a:gd name="T6" fmla="*/ 43 w 66"/>
                <a:gd name="T7" fmla="*/ 5 h 42"/>
                <a:gd name="T8" fmla="*/ 66 w 66"/>
                <a:gd name="T9" fmla="*/ 8 h 42"/>
                <a:gd name="T10" fmla="*/ 42 w 66"/>
                <a:gd name="T11" fmla="*/ 26 h 42"/>
                <a:gd name="T12" fmla="*/ 20 w 66"/>
                <a:gd name="T13" fmla="*/ 31 h 42"/>
                <a:gd name="T14" fmla="*/ 0 w 66"/>
                <a:gd name="T1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2">
                  <a:moveTo>
                    <a:pt x="0" y="42"/>
                  </a:moveTo>
                  <a:cubicBezTo>
                    <a:pt x="3" y="35"/>
                    <a:pt x="4" y="25"/>
                    <a:pt x="8" y="18"/>
                  </a:cubicBezTo>
                  <a:cubicBezTo>
                    <a:pt x="13" y="12"/>
                    <a:pt x="21" y="9"/>
                    <a:pt x="27" y="6"/>
                  </a:cubicBezTo>
                  <a:cubicBezTo>
                    <a:pt x="36" y="2"/>
                    <a:pt x="35" y="0"/>
                    <a:pt x="43" y="5"/>
                  </a:cubicBezTo>
                  <a:cubicBezTo>
                    <a:pt x="51" y="10"/>
                    <a:pt x="58" y="9"/>
                    <a:pt x="66" y="8"/>
                  </a:cubicBezTo>
                  <a:cubicBezTo>
                    <a:pt x="61" y="17"/>
                    <a:pt x="53" y="23"/>
                    <a:pt x="42" y="26"/>
                  </a:cubicBezTo>
                  <a:cubicBezTo>
                    <a:pt x="34" y="27"/>
                    <a:pt x="27" y="28"/>
                    <a:pt x="20" y="31"/>
                  </a:cubicBezTo>
                  <a:cubicBezTo>
                    <a:pt x="13" y="33"/>
                    <a:pt x="6" y="38"/>
                    <a:pt x="0" y="4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0" name="Freeform 782"/>
            <p:cNvSpPr>
              <a:spLocks/>
            </p:cNvSpPr>
            <p:nvPr/>
          </p:nvSpPr>
          <p:spPr bwMode="auto">
            <a:xfrm>
              <a:off x="1188" y="2279"/>
              <a:ext cx="54" cy="76"/>
            </a:xfrm>
            <a:custGeom>
              <a:avLst/>
              <a:gdLst>
                <a:gd name="T0" fmla="*/ 36 w 42"/>
                <a:gd name="T1" fmla="*/ 41 h 59"/>
                <a:gd name="T2" fmla="*/ 15 w 42"/>
                <a:gd name="T3" fmla="*/ 15 h 59"/>
                <a:gd name="T4" fmla="*/ 14 w 42"/>
                <a:gd name="T5" fmla="*/ 2 h 59"/>
                <a:gd name="T6" fmla="*/ 3 w 42"/>
                <a:gd name="T7" fmla="*/ 14 h 59"/>
                <a:gd name="T8" fmla="*/ 15 w 42"/>
                <a:gd name="T9" fmla="*/ 43 h 59"/>
                <a:gd name="T10" fmla="*/ 42 w 42"/>
                <a:gd name="T11" fmla="*/ 53 h 59"/>
                <a:gd name="T12" fmla="*/ 35 w 42"/>
                <a:gd name="T13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9">
                  <a:moveTo>
                    <a:pt x="36" y="41"/>
                  </a:moveTo>
                  <a:cubicBezTo>
                    <a:pt x="26" y="37"/>
                    <a:pt x="15" y="26"/>
                    <a:pt x="15" y="15"/>
                  </a:cubicBezTo>
                  <a:cubicBezTo>
                    <a:pt x="14" y="11"/>
                    <a:pt x="18" y="3"/>
                    <a:pt x="14" y="2"/>
                  </a:cubicBezTo>
                  <a:cubicBezTo>
                    <a:pt x="9" y="0"/>
                    <a:pt x="4" y="11"/>
                    <a:pt x="3" y="14"/>
                  </a:cubicBezTo>
                  <a:cubicBezTo>
                    <a:pt x="0" y="25"/>
                    <a:pt x="7" y="38"/>
                    <a:pt x="15" y="43"/>
                  </a:cubicBezTo>
                  <a:cubicBezTo>
                    <a:pt x="20" y="47"/>
                    <a:pt x="37" y="59"/>
                    <a:pt x="42" y="53"/>
                  </a:cubicBezTo>
                  <a:cubicBezTo>
                    <a:pt x="39" y="50"/>
                    <a:pt x="37" y="46"/>
                    <a:pt x="35" y="4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1" name="Freeform 783"/>
            <p:cNvSpPr>
              <a:spLocks/>
            </p:cNvSpPr>
            <p:nvPr/>
          </p:nvSpPr>
          <p:spPr bwMode="auto">
            <a:xfrm>
              <a:off x="1156" y="2213"/>
              <a:ext cx="29" cy="20"/>
            </a:xfrm>
            <a:custGeom>
              <a:avLst/>
              <a:gdLst>
                <a:gd name="T0" fmla="*/ 0 w 23"/>
                <a:gd name="T1" fmla="*/ 15 h 16"/>
                <a:gd name="T2" fmla="*/ 23 w 23"/>
                <a:gd name="T3" fmla="*/ 16 h 16"/>
                <a:gd name="T4" fmla="*/ 3 w 23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6">
                  <a:moveTo>
                    <a:pt x="0" y="15"/>
                  </a:moveTo>
                  <a:cubicBezTo>
                    <a:pt x="6" y="5"/>
                    <a:pt x="16" y="10"/>
                    <a:pt x="23" y="16"/>
                  </a:cubicBezTo>
                  <a:cubicBezTo>
                    <a:pt x="22" y="7"/>
                    <a:pt x="7" y="0"/>
                    <a:pt x="3" y="1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2" name="Freeform 784"/>
            <p:cNvSpPr>
              <a:spLocks/>
            </p:cNvSpPr>
            <p:nvPr/>
          </p:nvSpPr>
          <p:spPr bwMode="auto">
            <a:xfrm>
              <a:off x="1373" y="2156"/>
              <a:ext cx="3" cy="18"/>
            </a:xfrm>
            <a:custGeom>
              <a:avLst/>
              <a:gdLst>
                <a:gd name="T0" fmla="*/ 2 w 2"/>
                <a:gd name="T1" fmla="*/ 0 h 14"/>
                <a:gd name="T2" fmla="*/ 2 w 2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0" y="1"/>
                    <a:pt x="2" y="12"/>
                    <a:pt x="2" y="14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3" name="Freeform 785"/>
            <p:cNvSpPr>
              <a:spLocks/>
            </p:cNvSpPr>
            <p:nvPr/>
          </p:nvSpPr>
          <p:spPr bwMode="auto">
            <a:xfrm>
              <a:off x="1407" y="2276"/>
              <a:ext cx="9" cy="7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4" y="1"/>
                    <a:pt x="1" y="3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4" name="Freeform 786"/>
            <p:cNvSpPr>
              <a:spLocks/>
            </p:cNvSpPr>
            <p:nvPr/>
          </p:nvSpPr>
          <p:spPr bwMode="auto">
            <a:xfrm>
              <a:off x="1371" y="2154"/>
              <a:ext cx="22" cy="15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0" y="1"/>
                    <a:pt x="3" y="5"/>
                    <a:pt x="0" y="1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5" name="Freeform 787"/>
            <p:cNvSpPr>
              <a:spLocks/>
            </p:cNvSpPr>
            <p:nvPr/>
          </p:nvSpPr>
          <p:spPr bwMode="auto">
            <a:xfrm>
              <a:off x="1181" y="2099"/>
              <a:ext cx="174" cy="141"/>
            </a:xfrm>
            <a:custGeom>
              <a:avLst/>
              <a:gdLst>
                <a:gd name="T0" fmla="*/ 29 w 134"/>
                <a:gd name="T1" fmla="*/ 109 h 109"/>
                <a:gd name="T2" fmla="*/ 12 w 134"/>
                <a:gd name="T3" fmla="*/ 90 h 109"/>
                <a:gd name="T4" fmla="*/ 31 w 134"/>
                <a:gd name="T5" fmla="*/ 21 h 109"/>
                <a:gd name="T6" fmla="*/ 107 w 134"/>
                <a:gd name="T7" fmla="*/ 19 h 109"/>
                <a:gd name="T8" fmla="*/ 130 w 134"/>
                <a:gd name="T9" fmla="*/ 56 h 109"/>
                <a:gd name="T10" fmla="*/ 122 w 134"/>
                <a:gd name="T11" fmla="*/ 88 h 109"/>
                <a:gd name="T12" fmla="*/ 118 w 134"/>
                <a:gd name="T13" fmla="*/ 96 h 109"/>
                <a:gd name="T14" fmla="*/ 108 w 134"/>
                <a:gd name="T15" fmla="*/ 97 h 109"/>
                <a:gd name="T16" fmla="*/ 91 w 134"/>
                <a:gd name="T17" fmla="*/ 98 h 109"/>
                <a:gd name="T18" fmla="*/ 64 w 134"/>
                <a:gd name="T19" fmla="*/ 103 h 109"/>
                <a:gd name="T20" fmla="*/ 47 w 134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09">
                  <a:moveTo>
                    <a:pt x="29" y="109"/>
                  </a:moveTo>
                  <a:cubicBezTo>
                    <a:pt x="28" y="100"/>
                    <a:pt x="15" y="97"/>
                    <a:pt x="12" y="90"/>
                  </a:cubicBezTo>
                  <a:cubicBezTo>
                    <a:pt x="0" y="58"/>
                    <a:pt x="21" y="27"/>
                    <a:pt x="31" y="21"/>
                  </a:cubicBezTo>
                  <a:cubicBezTo>
                    <a:pt x="67" y="0"/>
                    <a:pt x="102" y="15"/>
                    <a:pt x="107" y="19"/>
                  </a:cubicBezTo>
                  <a:cubicBezTo>
                    <a:pt x="125" y="31"/>
                    <a:pt x="128" y="49"/>
                    <a:pt x="130" y="56"/>
                  </a:cubicBezTo>
                  <a:cubicBezTo>
                    <a:pt x="134" y="71"/>
                    <a:pt x="125" y="83"/>
                    <a:pt x="122" y="88"/>
                  </a:cubicBezTo>
                  <a:cubicBezTo>
                    <a:pt x="121" y="90"/>
                    <a:pt x="120" y="94"/>
                    <a:pt x="118" y="96"/>
                  </a:cubicBezTo>
                  <a:cubicBezTo>
                    <a:pt x="116" y="97"/>
                    <a:pt x="110" y="97"/>
                    <a:pt x="108" y="97"/>
                  </a:cubicBezTo>
                  <a:cubicBezTo>
                    <a:pt x="102" y="97"/>
                    <a:pt x="97" y="98"/>
                    <a:pt x="91" y="98"/>
                  </a:cubicBezTo>
                  <a:cubicBezTo>
                    <a:pt x="82" y="99"/>
                    <a:pt x="73" y="101"/>
                    <a:pt x="64" y="103"/>
                  </a:cubicBezTo>
                  <a:cubicBezTo>
                    <a:pt x="59" y="103"/>
                    <a:pt x="51" y="106"/>
                    <a:pt x="47" y="10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6" name="Freeform 788"/>
            <p:cNvSpPr>
              <a:spLocks/>
            </p:cNvSpPr>
            <p:nvPr/>
          </p:nvSpPr>
          <p:spPr bwMode="auto">
            <a:xfrm>
              <a:off x="1185" y="2117"/>
              <a:ext cx="168" cy="589"/>
            </a:xfrm>
            <a:custGeom>
              <a:avLst/>
              <a:gdLst>
                <a:gd name="T0" fmla="*/ 96 w 129"/>
                <a:gd name="T1" fmla="*/ 395 h 455"/>
                <a:gd name="T2" fmla="*/ 95 w 129"/>
                <a:gd name="T3" fmla="*/ 436 h 455"/>
                <a:gd name="T4" fmla="*/ 36 w 129"/>
                <a:gd name="T5" fmla="*/ 431 h 455"/>
                <a:gd name="T6" fmla="*/ 28 w 129"/>
                <a:gd name="T7" fmla="*/ 205 h 455"/>
                <a:gd name="T8" fmla="*/ 27 w 129"/>
                <a:gd name="T9" fmla="*/ 176 h 455"/>
                <a:gd name="T10" fmla="*/ 21 w 129"/>
                <a:gd name="T11" fmla="*/ 135 h 455"/>
                <a:gd name="T12" fmla="*/ 26 w 129"/>
                <a:gd name="T13" fmla="*/ 96 h 455"/>
                <a:gd name="T14" fmla="*/ 18 w 129"/>
                <a:gd name="T15" fmla="*/ 83 h 455"/>
                <a:gd name="T16" fmla="*/ 65 w 129"/>
                <a:gd name="T17" fmla="*/ 3 h 455"/>
                <a:gd name="T18" fmla="*/ 122 w 129"/>
                <a:gd name="T19" fmla="*/ 65 h 455"/>
                <a:gd name="T20" fmla="*/ 117 w 129"/>
                <a:gd name="T21" fmla="*/ 84 h 455"/>
                <a:gd name="T22" fmla="*/ 127 w 129"/>
                <a:gd name="T23" fmla="*/ 97 h 455"/>
                <a:gd name="T24" fmla="*/ 120 w 129"/>
                <a:gd name="T25" fmla="*/ 148 h 455"/>
                <a:gd name="T26" fmla="*/ 96 w 129"/>
                <a:gd name="T27" fmla="*/ 39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455">
                  <a:moveTo>
                    <a:pt x="96" y="395"/>
                  </a:moveTo>
                  <a:cubicBezTo>
                    <a:pt x="95" y="411"/>
                    <a:pt x="95" y="424"/>
                    <a:pt x="95" y="436"/>
                  </a:cubicBezTo>
                  <a:cubicBezTo>
                    <a:pt x="95" y="436"/>
                    <a:pt x="66" y="455"/>
                    <a:pt x="36" y="431"/>
                  </a:cubicBezTo>
                  <a:cubicBezTo>
                    <a:pt x="36" y="431"/>
                    <a:pt x="47" y="240"/>
                    <a:pt x="28" y="205"/>
                  </a:cubicBezTo>
                  <a:cubicBezTo>
                    <a:pt x="10" y="170"/>
                    <a:pt x="20" y="181"/>
                    <a:pt x="27" y="176"/>
                  </a:cubicBezTo>
                  <a:cubicBezTo>
                    <a:pt x="33" y="170"/>
                    <a:pt x="27" y="144"/>
                    <a:pt x="21" y="135"/>
                  </a:cubicBezTo>
                  <a:cubicBezTo>
                    <a:pt x="15" y="127"/>
                    <a:pt x="13" y="107"/>
                    <a:pt x="26" y="96"/>
                  </a:cubicBezTo>
                  <a:cubicBezTo>
                    <a:pt x="26" y="96"/>
                    <a:pt x="26" y="87"/>
                    <a:pt x="18" y="83"/>
                  </a:cubicBezTo>
                  <a:cubicBezTo>
                    <a:pt x="10" y="78"/>
                    <a:pt x="0" y="6"/>
                    <a:pt x="65" y="3"/>
                  </a:cubicBezTo>
                  <a:cubicBezTo>
                    <a:pt x="129" y="0"/>
                    <a:pt x="125" y="56"/>
                    <a:pt x="122" y="65"/>
                  </a:cubicBezTo>
                  <a:cubicBezTo>
                    <a:pt x="122" y="65"/>
                    <a:pt x="114" y="75"/>
                    <a:pt x="117" y="84"/>
                  </a:cubicBezTo>
                  <a:cubicBezTo>
                    <a:pt x="117" y="84"/>
                    <a:pt x="126" y="90"/>
                    <a:pt x="127" y="97"/>
                  </a:cubicBezTo>
                  <a:cubicBezTo>
                    <a:pt x="129" y="105"/>
                    <a:pt x="121" y="133"/>
                    <a:pt x="120" y="148"/>
                  </a:cubicBezTo>
                  <a:cubicBezTo>
                    <a:pt x="119" y="161"/>
                    <a:pt x="100" y="304"/>
                    <a:pt x="96" y="395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7" name="Freeform 789"/>
            <p:cNvSpPr>
              <a:spLocks/>
            </p:cNvSpPr>
            <p:nvPr/>
          </p:nvSpPr>
          <p:spPr bwMode="auto">
            <a:xfrm>
              <a:off x="1219" y="2167"/>
              <a:ext cx="43" cy="74"/>
            </a:xfrm>
            <a:custGeom>
              <a:avLst/>
              <a:gdLst>
                <a:gd name="T0" fmla="*/ 0 w 33"/>
                <a:gd name="T1" fmla="*/ 57 h 57"/>
                <a:gd name="T2" fmla="*/ 5 w 33"/>
                <a:gd name="T3" fmla="*/ 30 h 57"/>
                <a:gd name="T4" fmla="*/ 33 w 33"/>
                <a:gd name="T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7">
                  <a:moveTo>
                    <a:pt x="0" y="57"/>
                  </a:moveTo>
                  <a:cubicBezTo>
                    <a:pt x="0" y="57"/>
                    <a:pt x="4" y="39"/>
                    <a:pt x="5" y="30"/>
                  </a:cubicBezTo>
                  <a:cubicBezTo>
                    <a:pt x="6" y="21"/>
                    <a:pt x="27" y="0"/>
                    <a:pt x="33" y="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8" name="Freeform 790"/>
            <p:cNvSpPr>
              <a:spLocks/>
            </p:cNvSpPr>
            <p:nvPr/>
          </p:nvSpPr>
          <p:spPr bwMode="auto">
            <a:xfrm>
              <a:off x="1292" y="2191"/>
              <a:ext cx="46" cy="35"/>
            </a:xfrm>
            <a:custGeom>
              <a:avLst/>
              <a:gdLst>
                <a:gd name="T0" fmla="*/ 36 w 36"/>
                <a:gd name="T1" fmla="*/ 27 h 27"/>
                <a:gd name="T2" fmla="*/ 0 w 36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cubicBezTo>
                    <a:pt x="36" y="27"/>
                    <a:pt x="7" y="9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9" name="Freeform 791"/>
            <p:cNvSpPr>
              <a:spLocks/>
            </p:cNvSpPr>
            <p:nvPr/>
          </p:nvSpPr>
          <p:spPr bwMode="auto">
            <a:xfrm>
              <a:off x="1309" y="2628"/>
              <a:ext cx="1" cy="20"/>
            </a:xfrm>
            <a:custGeom>
              <a:avLst/>
              <a:gdLst>
                <a:gd name="T0" fmla="*/ 1 w 1"/>
                <a:gd name="T1" fmla="*/ 0 h 15"/>
                <a:gd name="T2" fmla="*/ 0 w 1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">
                  <a:moveTo>
                    <a:pt x="1" y="0"/>
                  </a:moveTo>
                  <a:cubicBezTo>
                    <a:pt x="1" y="6"/>
                    <a:pt x="1" y="11"/>
                    <a:pt x="0" y="15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0" name="Freeform 792"/>
            <p:cNvSpPr>
              <a:spLocks/>
            </p:cNvSpPr>
            <p:nvPr/>
          </p:nvSpPr>
          <p:spPr bwMode="auto">
            <a:xfrm>
              <a:off x="1185" y="2118"/>
              <a:ext cx="168" cy="509"/>
            </a:xfrm>
            <a:custGeom>
              <a:avLst/>
              <a:gdLst>
                <a:gd name="T0" fmla="*/ 38 w 129"/>
                <a:gd name="T1" fmla="*/ 393 h 393"/>
                <a:gd name="T2" fmla="*/ 28 w 129"/>
                <a:gd name="T3" fmla="*/ 204 h 393"/>
                <a:gd name="T4" fmla="*/ 27 w 129"/>
                <a:gd name="T5" fmla="*/ 175 h 393"/>
                <a:gd name="T6" fmla="*/ 21 w 129"/>
                <a:gd name="T7" fmla="*/ 134 h 393"/>
                <a:gd name="T8" fmla="*/ 26 w 129"/>
                <a:gd name="T9" fmla="*/ 95 h 393"/>
                <a:gd name="T10" fmla="*/ 18 w 129"/>
                <a:gd name="T11" fmla="*/ 82 h 393"/>
                <a:gd name="T12" fmla="*/ 65 w 129"/>
                <a:gd name="T13" fmla="*/ 2 h 393"/>
                <a:gd name="T14" fmla="*/ 122 w 129"/>
                <a:gd name="T15" fmla="*/ 64 h 393"/>
                <a:gd name="T16" fmla="*/ 117 w 129"/>
                <a:gd name="T17" fmla="*/ 83 h 393"/>
                <a:gd name="T18" fmla="*/ 127 w 129"/>
                <a:gd name="T19" fmla="*/ 96 h 393"/>
                <a:gd name="T20" fmla="*/ 120 w 129"/>
                <a:gd name="T21" fmla="*/ 147 h 393"/>
                <a:gd name="T22" fmla="*/ 96 w 129"/>
                <a:gd name="T23" fmla="*/ 38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393">
                  <a:moveTo>
                    <a:pt x="38" y="393"/>
                  </a:moveTo>
                  <a:cubicBezTo>
                    <a:pt x="40" y="335"/>
                    <a:pt x="42" y="229"/>
                    <a:pt x="28" y="204"/>
                  </a:cubicBezTo>
                  <a:cubicBezTo>
                    <a:pt x="10" y="169"/>
                    <a:pt x="20" y="180"/>
                    <a:pt x="27" y="175"/>
                  </a:cubicBezTo>
                  <a:cubicBezTo>
                    <a:pt x="33" y="169"/>
                    <a:pt x="27" y="143"/>
                    <a:pt x="21" y="134"/>
                  </a:cubicBezTo>
                  <a:cubicBezTo>
                    <a:pt x="15" y="126"/>
                    <a:pt x="13" y="106"/>
                    <a:pt x="26" y="95"/>
                  </a:cubicBezTo>
                  <a:cubicBezTo>
                    <a:pt x="26" y="95"/>
                    <a:pt x="26" y="86"/>
                    <a:pt x="18" y="82"/>
                  </a:cubicBezTo>
                  <a:cubicBezTo>
                    <a:pt x="10" y="77"/>
                    <a:pt x="0" y="4"/>
                    <a:pt x="65" y="2"/>
                  </a:cubicBezTo>
                  <a:cubicBezTo>
                    <a:pt x="128" y="0"/>
                    <a:pt x="125" y="55"/>
                    <a:pt x="122" y="64"/>
                  </a:cubicBezTo>
                  <a:cubicBezTo>
                    <a:pt x="122" y="64"/>
                    <a:pt x="114" y="74"/>
                    <a:pt x="117" y="83"/>
                  </a:cubicBezTo>
                  <a:cubicBezTo>
                    <a:pt x="117" y="83"/>
                    <a:pt x="126" y="89"/>
                    <a:pt x="127" y="96"/>
                  </a:cubicBezTo>
                  <a:cubicBezTo>
                    <a:pt x="129" y="104"/>
                    <a:pt x="121" y="132"/>
                    <a:pt x="120" y="147"/>
                  </a:cubicBezTo>
                  <a:cubicBezTo>
                    <a:pt x="119" y="160"/>
                    <a:pt x="101" y="296"/>
                    <a:pt x="96" y="38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1" name="Freeform 793"/>
            <p:cNvSpPr>
              <a:spLocks/>
            </p:cNvSpPr>
            <p:nvPr/>
          </p:nvSpPr>
          <p:spPr bwMode="auto">
            <a:xfrm>
              <a:off x="1233" y="2636"/>
              <a:ext cx="2" cy="13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7"/>
                    <a:pt x="1" y="4"/>
                    <a:pt x="1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2" name="Freeform 794"/>
            <p:cNvSpPr>
              <a:spLocks/>
            </p:cNvSpPr>
            <p:nvPr/>
          </p:nvSpPr>
          <p:spPr bwMode="auto">
            <a:xfrm>
              <a:off x="1202" y="2145"/>
              <a:ext cx="116" cy="62"/>
            </a:xfrm>
            <a:custGeom>
              <a:avLst/>
              <a:gdLst>
                <a:gd name="T0" fmla="*/ 0 w 89"/>
                <a:gd name="T1" fmla="*/ 48 h 48"/>
                <a:gd name="T2" fmla="*/ 46 w 89"/>
                <a:gd name="T3" fmla="*/ 2 h 48"/>
                <a:gd name="T4" fmla="*/ 89 w 89"/>
                <a:gd name="T5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48">
                  <a:moveTo>
                    <a:pt x="0" y="48"/>
                  </a:moveTo>
                  <a:cubicBezTo>
                    <a:pt x="0" y="48"/>
                    <a:pt x="13" y="4"/>
                    <a:pt x="46" y="2"/>
                  </a:cubicBezTo>
                  <a:cubicBezTo>
                    <a:pt x="79" y="0"/>
                    <a:pt x="89" y="15"/>
                    <a:pt x="89" y="15"/>
                  </a:cubicBezTo>
                </a:path>
              </a:pathLst>
            </a:custGeom>
            <a:noFill/>
            <a:ln w="158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3" name="Freeform 795"/>
            <p:cNvSpPr>
              <a:spLocks/>
            </p:cNvSpPr>
            <p:nvPr/>
          </p:nvSpPr>
          <p:spPr bwMode="auto">
            <a:xfrm>
              <a:off x="1204" y="2132"/>
              <a:ext cx="99" cy="57"/>
            </a:xfrm>
            <a:custGeom>
              <a:avLst/>
              <a:gdLst>
                <a:gd name="T0" fmla="*/ 0 w 77"/>
                <a:gd name="T1" fmla="*/ 44 h 44"/>
                <a:gd name="T2" fmla="*/ 30 w 77"/>
                <a:gd name="T3" fmla="*/ 6 h 44"/>
                <a:gd name="T4" fmla="*/ 77 w 77"/>
                <a:gd name="T5" fmla="*/ 10 h 44"/>
                <a:gd name="T6" fmla="*/ 31 w 77"/>
                <a:gd name="T7" fmla="*/ 13 h 44"/>
                <a:gd name="T8" fmla="*/ 0 w 7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0" y="44"/>
                  </a:moveTo>
                  <a:cubicBezTo>
                    <a:pt x="0" y="44"/>
                    <a:pt x="1" y="13"/>
                    <a:pt x="30" y="6"/>
                  </a:cubicBezTo>
                  <a:cubicBezTo>
                    <a:pt x="59" y="0"/>
                    <a:pt x="77" y="10"/>
                    <a:pt x="77" y="10"/>
                  </a:cubicBezTo>
                  <a:cubicBezTo>
                    <a:pt x="77" y="10"/>
                    <a:pt x="43" y="5"/>
                    <a:pt x="31" y="13"/>
                  </a:cubicBezTo>
                  <a:cubicBezTo>
                    <a:pt x="19" y="21"/>
                    <a:pt x="4" y="30"/>
                    <a:pt x="0" y="44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4" name="Freeform 796"/>
            <p:cNvSpPr>
              <a:spLocks/>
            </p:cNvSpPr>
            <p:nvPr/>
          </p:nvSpPr>
          <p:spPr bwMode="auto">
            <a:xfrm>
              <a:off x="1206" y="2174"/>
              <a:ext cx="56" cy="137"/>
            </a:xfrm>
            <a:custGeom>
              <a:avLst/>
              <a:gdLst>
                <a:gd name="T0" fmla="*/ 43 w 43"/>
                <a:gd name="T1" fmla="*/ 4 h 106"/>
                <a:gd name="T2" fmla="*/ 30 w 43"/>
                <a:gd name="T3" fmla="*/ 10 h 106"/>
                <a:gd name="T4" fmla="*/ 20 w 43"/>
                <a:gd name="T5" fmla="*/ 20 h 106"/>
                <a:gd name="T6" fmla="*/ 15 w 43"/>
                <a:gd name="T7" fmla="*/ 47 h 106"/>
                <a:gd name="T8" fmla="*/ 12 w 43"/>
                <a:gd name="T9" fmla="*/ 58 h 106"/>
                <a:gd name="T10" fmla="*/ 3 w 43"/>
                <a:gd name="T11" fmla="*/ 70 h 106"/>
                <a:gd name="T12" fmla="*/ 17 w 43"/>
                <a:gd name="T13" fmla="*/ 106 h 106"/>
                <a:gd name="T14" fmla="*/ 15 w 43"/>
                <a:gd name="T15" fmla="*/ 84 h 106"/>
                <a:gd name="T16" fmla="*/ 19 w 43"/>
                <a:gd name="T17" fmla="*/ 67 h 106"/>
                <a:gd name="T18" fmla="*/ 29 w 43"/>
                <a:gd name="T19" fmla="*/ 56 h 106"/>
                <a:gd name="T20" fmla="*/ 35 w 43"/>
                <a:gd name="T21" fmla="*/ 42 h 106"/>
                <a:gd name="T22" fmla="*/ 32 w 43"/>
                <a:gd name="T23" fmla="*/ 23 h 106"/>
                <a:gd name="T24" fmla="*/ 42 w 43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06">
                  <a:moveTo>
                    <a:pt x="43" y="4"/>
                  </a:moveTo>
                  <a:cubicBezTo>
                    <a:pt x="38" y="0"/>
                    <a:pt x="33" y="7"/>
                    <a:pt x="30" y="10"/>
                  </a:cubicBezTo>
                  <a:cubicBezTo>
                    <a:pt x="26" y="13"/>
                    <a:pt x="22" y="15"/>
                    <a:pt x="20" y="20"/>
                  </a:cubicBezTo>
                  <a:cubicBezTo>
                    <a:pt x="17" y="28"/>
                    <a:pt x="15" y="38"/>
                    <a:pt x="15" y="47"/>
                  </a:cubicBezTo>
                  <a:cubicBezTo>
                    <a:pt x="15" y="51"/>
                    <a:pt x="15" y="55"/>
                    <a:pt x="12" y="58"/>
                  </a:cubicBezTo>
                  <a:cubicBezTo>
                    <a:pt x="9" y="62"/>
                    <a:pt x="5" y="64"/>
                    <a:pt x="3" y="70"/>
                  </a:cubicBezTo>
                  <a:cubicBezTo>
                    <a:pt x="0" y="82"/>
                    <a:pt x="11" y="96"/>
                    <a:pt x="17" y="106"/>
                  </a:cubicBezTo>
                  <a:cubicBezTo>
                    <a:pt x="18" y="98"/>
                    <a:pt x="16" y="91"/>
                    <a:pt x="15" y="84"/>
                  </a:cubicBezTo>
                  <a:cubicBezTo>
                    <a:pt x="14" y="78"/>
                    <a:pt x="15" y="72"/>
                    <a:pt x="19" y="67"/>
                  </a:cubicBezTo>
                  <a:cubicBezTo>
                    <a:pt x="22" y="63"/>
                    <a:pt x="26" y="61"/>
                    <a:pt x="29" y="56"/>
                  </a:cubicBezTo>
                  <a:cubicBezTo>
                    <a:pt x="31" y="52"/>
                    <a:pt x="35" y="47"/>
                    <a:pt x="35" y="42"/>
                  </a:cubicBezTo>
                  <a:cubicBezTo>
                    <a:pt x="36" y="35"/>
                    <a:pt x="28" y="30"/>
                    <a:pt x="32" y="23"/>
                  </a:cubicBezTo>
                  <a:cubicBezTo>
                    <a:pt x="35" y="17"/>
                    <a:pt x="41" y="12"/>
                    <a:pt x="42" y="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5" name="Freeform 797"/>
            <p:cNvSpPr>
              <a:spLocks/>
            </p:cNvSpPr>
            <p:nvPr/>
          </p:nvSpPr>
          <p:spPr bwMode="auto">
            <a:xfrm>
              <a:off x="1296" y="2209"/>
              <a:ext cx="54" cy="105"/>
            </a:xfrm>
            <a:custGeom>
              <a:avLst/>
              <a:gdLst>
                <a:gd name="T0" fmla="*/ 0 w 42"/>
                <a:gd name="T1" fmla="*/ 0 h 81"/>
                <a:gd name="T2" fmla="*/ 24 w 42"/>
                <a:gd name="T3" fmla="*/ 15 h 81"/>
                <a:gd name="T4" fmla="*/ 39 w 42"/>
                <a:gd name="T5" fmla="*/ 26 h 81"/>
                <a:gd name="T6" fmla="*/ 32 w 42"/>
                <a:gd name="T7" fmla="*/ 50 h 81"/>
                <a:gd name="T8" fmla="*/ 28 w 42"/>
                <a:gd name="T9" fmla="*/ 67 h 81"/>
                <a:gd name="T10" fmla="*/ 22 w 42"/>
                <a:gd name="T11" fmla="*/ 81 h 81"/>
                <a:gd name="T12" fmla="*/ 26 w 42"/>
                <a:gd name="T13" fmla="*/ 65 h 81"/>
                <a:gd name="T14" fmla="*/ 30 w 42"/>
                <a:gd name="T15" fmla="*/ 44 h 81"/>
                <a:gd name="T16" fmla="*/ 29 w 42"/>
                <a:gd name="T17" fmla="*/ 32 h 81"/>
                <a:gd name="T18" fmla="*/ 20 w 42"/>
                <a:gd name="T19" fmla="*/ 25 h 81"/>
                <a:gd name="T20" fmla="*/ 8 w 42"/>
                <a:gd name="T21" fmla="*/ 13 h 81"/>
                <a:gd name="T22" fmla="*/ 1 w 42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81">
                  <a:moveTo>
                    <a:pt x="0" y="0"/>
                  </a:moveTo>
                  <a:cubicBezTo>
                    <a:pt x="6" y="7"/>
                    <a:pt x="16" y="11"/>
                    <a:pt x="24" y="15"/>
                  </a:cubicBezTo>
                  <a:cubicBezTo>
                    <a:pt x="29" y="18"/>
                    <a:pt x="36" y="20"/>
                    <a:pt x="39" y="26"/>
                  </a:cubicBezTo>
                  <a:cubicBezTo>
                    <a:pt x="42" y="33"/>
                    <a:pt x="34" y="43"/>
                    <a:pt x="32" y="50"/>
                  </a:cubicBezTo>
                  <a:cubicBezTo>
                    <a:pt x="30" y="56"/>
                    <a:pt x="29" y="61"/>
                    <a:pt x="28" y="67"/>
                  </a:cubicBezTo>
                  <a:cubicBezTo>
                    <a:pt x="27" y="70"/>
                    <a:pt x="26" y="80"/>
                    <a:pt x="22" y="81"/>
                  </a:cubicBezTo>
                  <a:cubicBezTo>
                    <a:pt x="22" y="76"/>
                    <a:pt x="25" y="70"/>
                    <a:pt x="26" y="65"/>
                  </a:cubicBezTo>
                  <a:cubicBezTo>
                    <a:pt x="28" y="58"/>
                    <a:pt x="29" y="51"/>
                    <a:pt x="30" y="44"/>
                  </a:cubicBezTo>
                  <a:cubicBezTo>
                    <a:pt x="30" y="39"/>
                    <a:pt x="31" y="35"/>
                    <a:pt x="29" y="32"/>
                  </a:cubicBezTo>
                  <a:cubicBezTo>
                    <a:pt x="27" y="29"/>
                    <a:pt x="23" y="27"/>
                    <a:pt x="20" y="25"/>
                  </a:cubicBezTo>
                  <a:cubicBezTo>
                    <a:pt x="16" y="21"/>
                    <a:pt x="12" y="17"/>
                    <a:pt x="8" y="13"/>
                  </a:cubicBezTo>
                  <a:cubicBezTo>
                    <a:pt x="5" y="10"/>
                    <a:pt x="3" y="6"/>
                    <a:pt x="1" y="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6" name="Freeform 798"/>
            <p:cNvSpPr>
              <a:spLocks/>
            </p:cNvSpPr>
            <p:nvPr/>
          </p:nvSpPr>
          <p:spPr bwMode="auto">
            <a:xfrm>
              <a:off x="1207" y="2130"/>
              <a:ext cx="63" cy="46"/>
            </a:xfrm>
            <a:custGeom>
              <a:avLst/>
              <a:gdLst>
                <a:gd name="T0" fmla="*/ 0 w 48"/>
                <a:gd name="T1" fmla="*/ 36 h 36"/>
                <a:gd name="T2" fmla="*/ 48 w 48"/>
                <a:gd name="T3" fmla="*/ 8 h 36"/>
                <a:gd name="T4" fmla="*/ 0 w 48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cubicBezTo>
                    <a:pt x="0" y="36"/>
                    <a:pt x="16" y="7"/>
                    <a:pt x="48" y="8"/>
                  </a:cubicBezTo>
                  <a:cubicBezTo>
                    <a:pt x="48" y="8"/>
                    <a:pt x="12" y="0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7" name="Freeform 799"/>
            <p:cNvSpPr>
              <a:spLocks/>
            </p:cNvSpPr>
            <p:nvPr/>
          </p:nvSpPr>
          <p:spPr bwMode="auto">
            <a:xfrm>
              <a:off x="1205" y="2185"/>
              <a:ext cx="21" cy="42"/>
            </a:xfrm>
            <a:custGeom>
              <a:avLst/>
              <a:gdLst>
                <a:gd name="T0" fmla="*/ 1 w 16"/>
                <a:gd name="T1" fmla="*/ 17 h 32"/>
                <a:gd name="T2" fmla="*/ 5 w 16"/>
                <a:gd name="T3" fmla="*/ 26 h 32"/>
                <a:gd name="T4" fmla="*/ 10 w 16"/>
                <a:gd name="T5" fmla="*/ 32 h 32"/>
                <a:gd name="T6" fmla="*/ 10 w 16"/>
                <a:gd name="T7" fmla="*/ 20 h 32"/>
                <a:gd name="T8" fmla="*/ 16 w 16"/>
                <a:gd name="T9" fmla="*/ 9 h 32"/>
                <a:gd name="T10" fmla="*/ 10 w 16"/>
                <a:gd name="T11" fmla="*/ 9 h 32"/>
                <a:gd name="T12" fmla="*/ 9 w 16"/>
                <a:gd name="T13" fmla="*/ 0 h 32"/>
                <a:gd name="T14" fmla="*/ 1 w 16"/>
                <a:gd name="T1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2">
                  <a:moveTo>
                    <a:pt x="1" y="17"/>
                  </a:moveTo>
                  <a:cubicBezTo>
                    <a:pt x="2" y="21"/>
                    <a:pt x="2" y="23"/>
                    <a:pt x="5" y="26"/>
                  </a:cubicBezTo>
                  <a:cubicBezTo>
                    <a:pt x="7" y="28"/>
                    <a:pt x="9" y="29"/>
                    <a:pt x="10" y="32"/>
                  </a:cubicBezTo>
                  <a:cubicBezTo>
                    <a:pt x="10" y="28"/>
                    <a:pt x="10" y="24"/>
                    <a:pt x="10" y="20"/>
                  </a:cubicBezTo>
                  <a:cubicBezTo>
                    <a:pt x="11" y="16"/>
                    <a:pt x="16" y="13"/>
                    <a:pt x="16" y="9"/>
                  </a:cubicBezTo>
                  <a:cubicBezTo>
                    <a:pt x="14" y="9"/>
                    <a:pt x="12" y="11"/>
                    <a:pt x="10" y="9"/>
                  </a:cubicBezTo>
                  <a:cubicBezTo>
                    <a:pt x="8" y="7"/>
                    <a:pt x="9" y="2"/>
                    <a:pt x="9" y="0"/>
                  </a:cubicBezTo>
                  <a:cubicBezTo>
                    <a:pt x="6" y="6"/>
                    <a:pt x="0" y="12"/>
                    <a:pt x="1" y="18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8" name="Freeform 800"/>
            <p:cNvSpPr>
              <a:spLocks/>
            </p:cNvSpPr>
            <p:nvPr/>
          </p:nvSpPr>
          <p:spPr bwMode="auto">
            <a:xfrm>
              <a:off x="1294" y="2188"/>
              <a:ext cx="46" cy="31"/>
            </a:xfrm>
            <a:custGeom>
              <a:avLst/>
              <a:gdLst>
                <a:gd name="T0" fmla="*/ 3 w 35"/>
                <a:gd name="T1" fmla="*/ 2 h 24"/>
                <a:gd name="T2" fmla="*/ 18 w 35"/>
                <a:gd name="T3" fmla="*/ 16 h 24"/>
                <a:gd name="T4" fmla="*/ 29 w 35"/>
                <a:gd name="T5" fmla="*/ 24 h 24"/>
                <a:gd name="T6" fmla="*/ 30 w 35"/>
                <a:gd name="T7" fmla="*/ 13 h 24"/>
                <a:gd name="T8" fmla="*/ 34 w 35"/>
                <a:gd name="T9" fmla="*/ 0 h 24"/>
                <a:gd name="T10" fmla="*/ 29 w 35"/>
                <a:gd name="T11" fmla="*/ 4 h 24"/>
                <a:gd name="T12" fmla="*/ 21 w 35"/>
                <a:gd name="T13" fmla="*/ 3 h 24"/>
                <a:gd name="T14" fmla="*/ 8 w 35"/>
                <a:gd name="T15" fmla="*/ 0 h 24"/>
                <a:gd name="T16" fmla="*/ 0 w 35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4">
                  <a:moveTo>
                    <a:pt x="3" y="2"/>
                  </a:moveTo>
                  <a:cubicBezTo>
                    <a:pt x="7" y="8"/>
                    <a:pt x="13" y="12"/>
                    <a:pt x="18" y="16"/>
                  </a:cubicBezTo>
                  <a:cubicBezTo>
                    <a:pt x="21" y="18"/>
                    <a:pt x="25" y="23"/>
                    <a:pt x="29" y="24"/>
                  </a:cubicBezTo>
                  <a:cubicBezTo>
                    <a:pt x="31" y="20"/>
                    <a:pt x="29" y="16"/>
                    <a:pt x="30" y="13"/>
                  </a:cubicBezTo>
                  <a:cubicBezTo>
                    <a:pt x="32" y="8"/>
                    <a:pt x="35" y="5"/>
                    <a:pt x="34" y="0"/>
                  </a:cubicBezTo>
                  <a:cubicBezTo>
                    <a:pt x="32" y="1"/>
                    <a:pt x="31" y="4"/>
                    <a:pt x="29" y="4"/>
                  </a:cubicBezTo>
                  <a:cubicBezTo>
                    <a:pt x="26" y="5"/>
                    <a:pt x="23" y="4"/>
                    <a:pt x="21" y="3"/>
                  </a:cubicBezTo>
                  <a:cubicBezTo>
                    <a:pt x="17" y="0"/>
                    <a:pt x="13" y="0"/>
                    <a:pt x="8" y="0"/>
                  </a:cubicBezTo>
                  <a:cubicBezTo>
                    <a:pt x="6" y="0"/>
                    <a:pt x="3" y="2"/>
                    <a:pt x="0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9" name="Freeform 801"/>
            <p:cNvSpPr>
              <a:spLocks/>
            </p:cNvSpPr>
            <p:nvPr/>
          </p:nvSpPr>
          <p:spPr bwMode="auto">
            <a:xfrm>
              <a:off x="1228" y="2381"/>
              <a:ext cx="43" cy="289"/>
            </a:xfrm>
            <a:custGeom>
              <a:avLst/>
              <a:gdLst>
                <a:gd name="T0" fmla="*/ 0 w 33"/>
                <a:gd name="T1" fmla="*/ 0 h 223"/>
                <a:gd name="T2" fmla="*/ 7 w 33"/>
                <a:gd name="T3" fmla="*/ 223 h 223"/>
                <a:gd name="T4" fmla="*/ 0 w 33"/>
                <a:gd name="T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23">
                  <a:moveTo>
                    <a:pt x="0" y="0"/>
                  </a:moveTo>
                  <a:cubicBezTo>
                    <a:pt x="0" y="0"/>
                    <a:pt x="17" y="57"/>
                    <a:pt x="7" y="223"/>
                  </a:cubicBezTo>
                  <a:cubicBezTo>
                    <a:pt x="7" y="223"/>
                    <a:pt x="33" y="75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0" name="Freeform 802"/>
            <p:cNvSpPr>
              <a:spLocks/>
            </p:cNvSpPr>
            <p:nvPr/>
          </p:nvSpPr>
          <p:spPr bwMode="auto">
            <a:xfrm>
              <a:off x="1244" y="2166"/>
              <a:ext cx="13" cy="14"/>
            </a:xfrm>
            <a:custGeom>
              <a:avLst/>
              <a:gdLst>
                <a:gd name="T0" fmla="*/ 10 w 10"/>
                <a:gd name="T1" fmla="*/ 8 h 11"/>
                <a:gd name="T2" fmla="*/ 2 w 10"/>
                <a:gd name="T3" fmla="*/ 4 h 11"/>
                <a:gd name="T4" fmla="*/ 3 w 1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8"/>
                  </a:moveTo>
                  <a:cubicBezTo>
                    <a:pt x="8" y="6"/>
                    <a:pt x="6" y="0"/>
                    <a:pt x="2" y="4"/>
                  </a:cubicBezTo>
                  <a:cubicBezTo>
                    <a:pt x="0" y="5"/>
                    <a:pt x="2" y="9"/>
                    <a:pt x="3" y="11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1" name="Freeform 803"/>
            <p:cNvSpPr>
              <a:spLocks/>
            </p:cNvSpPr>
            <p:nvPr/>
          </p:nvSpPr>
          <p:spPr bwMode="auto">
            <a:xfrm>
              <a:off x="1293" y="2193"/>
              <a:ext cx="4" cy="7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4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2" name="Freeform 804"/>
            <p:cNvSpPr>
              <a:spLocks/>
            </p:cNvSpPr>
            <p:nvPr/>
          </p:nvSpPr>
          <p:spPr bwMode="auto">
            <a:xfrm>
              <a:off x="1303" y="2152"/>
              <a:ext cx="15" cy="13"/>
            </a:xfrm>
            <a:custGeom>
              <a:avLst/>
              <a:gdLst>
                <a:gd name="T0" fmla="*/ 5 w 11"/>
                <a:gd name="T1" fmla="*/ 10 h 10"/>
                <a:gd name="T2" fmla="*/ 8 w 11"/>
                <a:gd name="T3" fmla="*/ 1 h 10"/>
                <a:gd name="T4" fmla="*/ 0 w 11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6" y="8"/>
                    <a:pt x="11" y="3"/>
                    <a:pt x="8" y="1"/>
                  </a:cubicBezTo>
                  <a:cubicBezTo>
                    <a:pt x="4" y="0"/>
                    <a:pt x="2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3" name="Freeform 805"/>
            <p:cNvSpPr>
              <a:spLocks/>
            </p:cNvSpPr>
            <p:nvPr/>
          </p:nvSpPr>
          <p:spPr bwMode="auto">
            <a:xfrm>
              <a:off x="1309" y="2666"/>
              <a:ext cx="1" cy="14"/>
            </a:xfrm>
            <a:custGeom>
              <a:avLst/>
              <a:gdLst>
                <a:gd name="T0" fmla="*/ 0 h 11"/>
                <a:gd name="T1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4"/>
                    <a:pt x="0" y="7"/>
                    <a:pt x="0" y="1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4" name="Freeform 806"/>
            <p:cNvSpPr>
              <a:spLocks/>
            </p:cNvSpPr>
            <p:nvPr/>
          </p:nvSpPr>
          <p:spPr bwMode="auto">
            <a:xfrm>
              <a:off x="1232" y="2662"/>
              <a:ext cx="1" cy="13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10"/>
                    <a:pt x="1" y="6"/>
                    <a:pt x="1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5" name="Freeform 807"/>
            <p:cNvSpPr>
              <a:spLocks/>
            </p:cNvSpPr>
            <p:nvPr/>
          </p:nvSpPr>
          <p:spPr bwMode="auto">
            <a:xfrm>
              <a:off x="1114" y="1103"/>
              <a:ext cx="412" cy="1382"/>
            </a:xfrm>
            <a:custGeom>
              <a:avLst/>
              <a:gdLst>
                <a:gd name="T0" fmla="*/ 318 w 318"/>
                <a:gd name="T1" fmla="*/ 995 h 1067"/>
                <a:gd name="T2" fmla="*/ 310 w 318"/>
                <a:gd name="T3" fmla="*/ 1016 h 1067"/>
                <a:gd name="T4" fmla="*/ 306 w 318"/>
                <a:gd name="T5" fmla="*/ 1032 h 1067"/>
                <a:gd name="T6" fmla="*/ 293 w 318"/>
                <a:gd name="T7" fmla="*/ 1041 h 1067"/>
                <a:gd name="T8" fmla="*/ 275 w 318"/>
                <a:gd name="T9" fmla="*/ 1052 h 1067"/>
                <a:gd name="T10" fmla="*/ 263 w 318"/>
                <a:gd name="T11" fmla="*/ 1060 h 1067"/>
                <a:gd name="T12" fmla="*/ 253 w 318"/>
                <a:gd name="T13" fmla="*/ 1067 h 1067"/>
                <a:gd name="T14" fmla="*/ 240 w 318"/>
                <a:gd name="T15" fmla="*/ 1061 h 1067"/>
                <a:gd name="T16" fmla="*/ 228 w 318"/>
                <a:gd name="T17" fmla="*/ 1055 h 1067"/>
                <a:gd name="T18" fmla="*/ 242 w 318"/>
                <a:gd name="T19" fmla="*/ 1037 h 1067"/>
                <a:gd name="T20" fmla="*/ 259 w 318"/>
                <a:gd name="T21" fmla="*/ 1037 h 1067"/>
                <a:gd name="T22" fmla="*/ 270 w 318"/>
                <a:gd name="T23" fmla="*/ 1029 h 1067"/>
                <a:gd name="T24" fmla="*/ 281 w 318"/>
                <a:gd name="T25" fmla="*/ 1008 h 1067"/>
                <a:gd name="T26" fmla="*/ 282 w 318"/>
                <a:gd name="T27" fmla="*/ 989 h 1067"/>
                <a:gd name="T28" fmla="*/ 266 w 318"/>
                <a:gd name="T29" fmla="*/ 944 h 1067"/>
                <a:gd name="T30" fmla="*/ 253 w 318"/>
                <a:gd name="T31" fmla="*/ 924 h 1067"/>
                <a:gd name="T32" fmla="*/ 254 w 318"/>
                <a:gd name="T33" fmla="*/ 895 h 1067"/>
                <a:gd name="T34" fmla="*/ 254 w 318"/>
                <a:gd name="T35" fmla="*/ 894 h 1067"/>
                <a:gd name="T36" fmla="*/ 254 w 318"/>
                <a:gd name="T37" fmla="*/ 819 h 1067"/>
                <a:gd name="T38" fmla="*/ 47 w 318"/>
                <a:gd name="T39" fmla="*/ 469 h 1067"/>
                <a:gd name="T40" fmla="*/ 10 w 318"/>
                <a:gd name="T41" fmla="*/ 390 h 1067"/>
                <a:gd name="T42" fmla="*/ 4 w 318"/>
                <a:gd name="T4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8" h="1067">
                  <a:moveTo>
                    <a:pt x="318" y="995"/>
                  </a:moveTo>
                  <a:cubicBezTo>
                    <a:pt x="315" y="1002"/>
                    <a:pt x="312" y="1009"/>
                    <a:pt x="310" y="1016"/>
                  </a:cubicBezTo>
                  <a:cubicBezTo>
                    <a:pt x="310" y="1021"/>
                    <a:pt x="309" y="1028"/>
                    <a:pt x="306" y="1032"/>
                  </a:cubicBezTo>
                  <a:cubicBezTo>
                    <a:pt x="304" y="1036"/>
                    <a:pt x="297" y="1038"/>
                    <a:pt x="293" y="1041"/>
                  </a:cubicBezTo>
                  <a:cubicBezTo>
                    <a:pt x="287" y="1045"/>
                    <a:pt x="281" y="1048"/>
                    <a:pt x="275" y="1052"/>
                  </a:cubicBezTo>
                  <a:cubicBezTo>
                    <a:pt x="271" y="1055"/>
                    <a:pt x="267" y="1057"/>
                    <a:pt x="263" y="1060"/>
                  </a:cubicBezTo>
                  <a:cubicBezTo>
                    <a:pt x="260" y="1063"/>
                    <a:pt x="257" y="1067"/>
                    <a:pt x="253" y="1067"/>
                  </a:cubicBezTo>
                  <a:cubicBezTo>
                    <a:pt x="249" y="1067"/>
                    <a:pt x="244" y="1063"/>
                    <a:pt x="240" y="1061"/>
                  </a:cubicBezTo>
                  <a:cubicBezTo>
                    <a:pt x="236" y="1059"/>
                    <a:pt x="232" y="1058"/>
                    <a:pt x="228" y="1055"/>
                  </a:cubicBezTo>
                  <a:cubicBezTo>
                    <a:pt x="219" y="1047"/>
                    <a:pt x="234" y="1038"/>
                    <a:pt x="242" y="1037"/>
                  </a:cubicBezTo>
                  <a:cubicBezTo>
                    <a:pt x="248" y="1036"/>
                    <a:pt x="253" y="1037"/>
                    <a:pt x="259" y="1037"/>
                  </a:cubicBezTo>
                  <a:cubicBezTo>
                    <a:pt x="266" y="1038"/>
                    <a:pt x="266" y="1035"/>
                    <a:pt x="270" y="1029"/>
                  </a:cubicBezTo>
                  <a:cubicBezTo>
                    <a:pt x="274" y="1023"/>
                    <a:pt x="278" y="1016"/>
                    <a:pt x="281" y="1008"/>
                  </a:cubicBezTo>
                  <a:cubicBezTo>
                    <a:pt x="284" y="1001"/>
                    <a:pt x="285" y="996"/>
                    <a:pt x="282" y="989"/>
                  </a:cubicBezTo>
                  <a:cubicBezTo>
                    <a:pt x="276" y="973"/>
                    <a:pt x="274" y="958"/>
                    <a:pt x="266" y="944"/>
                  </a:cubicBezTo>
                  <a:cubicBezTo>
                    <a:pt x="262" y="937"/>
                    <a:pt x="256" y="931"/>
                    <a:pt x="253" y="924"/>
                  </a:cubicBezTo>
                  <a:cubicBezTo>
                    <a:pt x="249" y="915"/>
                    <a:pt x="252" y="904"/>
                    <a:pt x="254" y="895"/>
                  </a:cubicBezTo>
                  <a:cubicBezTo>
                    <a:pt x="254" y="895"/>
                    <a:pt x="254" y="894"/>
                    <a:pt x="254" y="894"/>
                  </a:cubicBezTo>
                  <a:cubicBezTo>
                    <a:pt x="254" y="894"/>
                    <a:pt x="264" y="840"/>
                    <a:pt x="254" y="819"/>
                  </a:cubicBezTo>
                  <a:cubicBezTo>
                    <a:pt x="244" y="798"/>
                    <a:pt x="71" y="516"/>
                    <a:pt x="47" y="469"/>
                  </a:cubicBezTo>
                  <a:cubicBezTo>
                    <a:pt x="23" y="422"/>
                    <a:pt x="0" y="426"/>
                    <a:pt x="10" y="390"/>
                  </a:cubicBezTo>
                  <a:cubicBezTo>
                    <a:pt x="19" y="354"/>
                    <a:pt x="15" y="29"/>
                    <a:pt x="4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4056" name="Group 808"/>
          <p:cNvGrpSpPr>
            <a:grpSpLocks/>
          </p:cNvGrpSpPr>
          <p:nvPr/>
        </p:nvGrpSpPr>
        <p:grpSpPr bwMode="auto">
          <a:xfrm>
            <a:off x="4220615" y="1113304"/>
            <a:ext cx="1987550" cy="5330825"/>
            <a:chOff x="96" y="92"/>
            <a:chExt cx="1552" cy="4164"/>
          </a:xfrm>
        </p:grpSpPr>
        <p:sp>
          <p:nvSpPr>
            <p:cNvPr id="54057" name="AutoShape 809"/>
            <p:cNvSpPr>
              <a:spLocks noChangeAspect="1" noChangeArrowheads="1" noTextEdit="1"/>
            </p:cNvSpPr>
            <p:nvPr/>
          </p:nvSpPr>
          <p:spPr bwMode="auto">
            <a:xfrm>
              <a:off x="107" y="97"/>
              <a:ext cx="1535" cy="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4058" name="Group 810"/>
            <p:cNvGrpSpPr>
              <a:grpSpLocks/>
            </p:cNvGrpSpPr>
            <p:nvPr/>
          </p:nvGrpSpPr>
          <p:grpSpPr bwMode="auto">
            <a:xfrm>
              <a:off x="96" y="92"/>
              <a:ext cx="1552" cy="4164"/>
              <a:chOff x="96" y="92"/>
              <a:chExt cx="1552" cy="4164"/>
            </a:xfrm>
          </p:grpSpPr>
          <p:sp>
            <p:nvSpPr>
              <p:cNvPr id="54059" name="Freeform 811"/>
              <p:cNvSpPr>
                <a:spLocks/>
              </p:cNvSpPr>
              <p:nvPr/>
            </p:nvSpPr>
            <p:spPr bwMode="auto">
              <a:xfrm>
                <a:off x="96" y="92"/>
                <a:ext cx="1551" cy="4163"/>
              </a:xfrm>
              <a:custGeom>
                <a:avLst/>
                <a:gdLst>
                  <a:gd name="T0" fmla="*/ 722 w 1216"/>
                  <a:gd name="T1" fmla="*/ 518 h 3278"/>
                  <a:gd name="T2" fmla="*/ 969 w 1216"/>
                  <a:gd name="T3" fmla="*/ 28 h 3278"/>
                  <a:gd name="T4" fmla="*/ 1007 w 1216"/>
                  <a:gd name="T5" fmla="*/ 34 h 3278"/>
                  <a:gd name="T6" fmla="*/ 1062 w 1216"/>
                  <a:gd name="T7" fmla="*/ 34 h 3278"/>
                  <a:gd name="T8" fmla="*/ 1078 w 1216"/>
                  <a:gd name="T9" fmla="*/ 47 h 3278"/>
                  <a:gd name="T10" fmla="*/ 1153 w 1216"/>
                  <a:gd name="T11" fmla="*/ 236 h 3278"/>
                  <a:gd name="T12" fmla="*/ 1186 w 1216"/>
                  <a:gd name="T13" fmla="*/ 370 h 3278"/>
                  <a:gd name="T14" fmla="*/ 1156 w 1216"/>
                  <a:gd name="T15" fmla="*/ 414 h 3278"/>
                  <a:gd name="T16" fmla="*/ 1150 w 1216"/>
                  <a:gd name="T17" fmla="*/ 449 h 3278"/>
                  <a:gd name="T18" fmla="*/ 1133 w 1216"/>
                  <a:gd name="T19" fmla="*/ 476 h 3278"/>
                  <a:gd name="T20" fmla="*/ 1000 w 1216"/>
                  <a:gd name="T21" fmla="*/ 516 h 3278"/>
                  <a:gd name="T22" fmla="*/ 984 w 1216"/>
                  <a:gd name="T23" fmla="*/ 618 h 3278"/>
                  <a:gd name="T24" fmla="*/ 1124 w 1216"/>
                  <a:gd name="T25" fmla="*/ 840 h 3278"/>
                  <a:gd name="T26" fmla="*/ 1119 w 1216"/>
                  <a:gd name="T27" fmla="*/ 1117 h 3278"/>
                  <a:gd name="T28" fmla="*/ 1142 w 1216"/>
                  <a:gd name="T29" fmla="*/ 1619 h 3278"/>
                  <a:gd name="T30" fmla="*/ 1206 w 1216"/>
                  <a:gd name="T31" fmla="*/ 1846 h 3278"/>
                  <a:gd name="T32" fmla="*/ 1090 w 1216"/>
                  <a:gd name="T33" fmla="*/ 1920 h 3278"/>
                  <a:gd name="T34" fmla="*/ 1024 w 1216"/>
                  <a:gd name="T35" fmla="*/ 2186 h 3278"/>
                  <a:gd name="T36" fmla="*/ 958 w 1216"/>
                  <a:gd name="T37" fmla="*/ 2498 h 3278"/>
                  <a:gd name="T38" fmla="*/ 932 w 1216"/>
                  <a:gd name="T39" fmla="*/ 3102 h 3278"/>
                  <a:gd name="T40" fmla="*/ 1135 w 1216"/>
                  <a:gd name="T41" fmla="*/ 3192 h 3278"/>
                  <a:gd name="T42" fmla="*/ 1150 w 1216"/>
                  <a:gd name="T43" fmla="*/ 3243 h 3278"/>
                  <a:gd name="T44" fmla="*/ 1101 w 1216"/>
                  <a:gd name="T45" fmla="*/ 3258 h 3278"/>
                  <a:gd name="T46" fmla="*/ 1044 w 1216"/>
                  <a:gd name="T47" fmla="*/ 3268 h 3278"/>
                  <a:gd name="T48" fmla="*/ 934 w 1216"/>
                  <a:gd name="T49" fmla="*/ 3260 h 3278"/>
                  <a:gd name="T50" fmla="*/ 706 w 1216"/>
                  <a:gd name="T51" fmla="*/ 3171 h 3278"/>
                  <a:gd name="T52" fmla="*/ 720 w 1216"/>
                  <a:gd name="T53" fmla="*/ 2756 h 3278"/>
                  <a:gd name="T54" fmla="*/ 770 w 1216"/>
                  <a:gd name="T55" fmla="*/ 2340 h 3278"/>
                  <a:gd name="T56" fmla="*/ 676 w 1216"/>
                  <a:gd name="T57" fmla="*/ 2424 h 3278"/>
                  <a:gd name="T58" fmla="*/ 199 w 1216"/>
                  <a:gd name="T59" fmla="*/ 2960 h 3278"/>
                  <a:gd name="T60" fmla="*/ 170 w 1216"/>
                  <a:gd name="T61" fmla="*/ 3087 h 3278"/>
                  <a:gd name="T62" fmla="*/ 215 w 1216"/>
                  <a:gd name="T63" fmla="*/ 3114 h 3278"/>
                  <a:gd name="T64" fmla="*/ 214 w 1216"/>
                  <a:gd name="T65" fmla="*/ 3163 h 3278"/>
                  <a:gd name="T66" fmla="*/ 110 w 1216"/>
                  <a:gd name="T67" fmla="*/ 3164 h 3278"/>
                  <a:gd name="T68" fmla="*/ 27 w 1216"/>
                  <a:gd name="T69" fmla="*/ 2960 h 3278"/>
                  <a:gd name="T70" fmla="*/ 184 w 1216"/>
                  <a:gd name="T71" fmla="*/ 2756 h 3278"/>
                  <a:gd name="T72" fmla="*/ 490 w 1216"/>
                  <a:gd name="T73" fmla="*/ 2328 h 3278"/>
                  <a:gd name="T74" fmla="*/ 643 w 1216"/>
                  <a:gd name="T75" fmla="*/ 1948 h 3278"/>
                  <a:gd name="T76" fmla="*/ 672 w 1216"/>
                  <a:gd name="T77" fmla="*/ 1528 h 3278"/>
                  <a:gd name="T78" fmla="*/ 766 w 1216"/>
                  <a:gd name="T79" fmla="*/ 1315 h 3278"/>
                  <a:gd name="T80" fmla="*/ 704 w 1216"/>
                  <a:gd name="T81" fmla="*/ 728 h 3278"/>
                  <a:gd name="T82" fmla="*/ 819 w 1216"/>
                  <a:gd name="T83" fmla="*/ 522 h 3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6" h="3278">
                    <a:moveTo>
                      <a:pt x="819" y="522"/>
                    </a:moveTo>
                    <a:cubicBezTo>
                      <a:pt x="819" y="522"/>
                      <a:pt x="730" y="526"/>
                      <a:pt x="722" y="518"/>
                    </a:cubicBezTo>
                    <a:cubicBezTo>
                      <a:pt x="714" y="510"/>
                      <a:pt x="684" y="473"/>
                      <a:pt x="680" y="427"/>
                    </a:cubicBezTo>
                    <a:cubicBezTo>
                      <a:pt x="676" y="382"/>
                      <a:pt x="716" y="45"/>
                      <a:pt x="969" y="28"/>
                    </a:cubicBezTo>
                    <a:cubicBezTo>
                      <a:pt x="969" y="28"/>
                      <a:pt x="1017" y="0"/>
                      <a:pt x="1036" y="6"/>
                    </a:cubicBezTo>
                    <a:cubicBezTo>
                      <a:pt x="1036" y="6"/>
                      <a:pt x="1009" y="16"/>
                      <a:pt x="1007" y="34"/>
                    </a:cubicBezTo>
                    <a:cubicBezTo>
                      <a:pt x="1007" y="34"/>
                      <a:pt x="1066" y="10"/>
                      <a:pt x="1094" y="22"/>
                    </a:cubicBezTo>
                    <a:cubicBezTo>
                      <a:pt x="1094" y="22"/>
                      <a:pt x="1068" y="24"/>
                      <a:pt x="1062" y="34"/>
                    </a:cubicBezTo>
                    <a:cubicBezTo>
                      <a:pt x="1062" y="34"/>
                      <a:pt x="1106" y="37"/>
                      <a:pt x="1119" y="61"/>
                    </a:cubicBezTo>
                    <a:cubicBezTo>
                      <a:pt x="1119" y="61"/>
                      <a:pt x="1094" y="41"/>
                      <a:pt x="1078" y="47"/>
                    </a:cubicBezTo>
                    <a:cubicBezTo>
                      <a:pt x="1078" y="47"/>
                      <a:pt x="1209" y="128"/>
                      <a:pt x="1157" y="249"/>
                    </a:cubicBezTo>
                    <a:cubicBezTo>
                      <a:pt x="1153" y="236"/>
                      <a:pt x="1153" y="236"/>
                      <a:pt x="1153" y="236"/>
                    </a:cubicBezTo>
                    <a:cubicBezTo>
                      <a:pt x="1153" y="236"/>
                      <a:pt x="1149" y="289"/>
                      <a:pt x="1153" y="302"/>
                    </a:cubicBezTo>
                    <a:cubicBezTo>
                      <a:pt x="1158" y="314"/>
                      <a:pt x="1178" y="363"/>
                      <a:pt x="1186" y="370"/>
                    </a:cubicBezTo>
                    <a:cubicBezTo>
                      <a:pt x="1193" y="378"/>
                      <a:pt x="1193" y="386"/>
                      <a:pt x="1182" y="394"/>
                    </a:cubicBezTo>
                    <a:cubicBezTo>
                      <a:pt x="1171" y="401"/>
                      <a:pt x="1154" y="400"/>
                      <a:pt x="1156" y="414"/>
                    </a:cubicBezTo>
                    <a:cubicBezTo>
                      <a:pt x="1158" y="427"/>
                      <a:pt x="1162" y="435"/>
                      <a:pt x="1162" y="435"/>
                    </a:cubicBezTo>
                    <a:cubicBezTo>
                      <a:pt x="1162" y="435"/>
                      <a:pt x="1159" y="448"/>
                      <a:pt x="1150" y="449"/>
                    </a:cubicBezTo>
                    <a:cubicBezTo>
                      <a:pt x="1150" y="449"/>
                      <a:pt x="1153" y="460"/>
                      <a:pt x="1149" y="467"/>
                    </a:cubicBezTo>
                    <a:cubicBezTo>
                      <a:pt x="1149" y="467"/>
                      <a:pt x="1134" y="465"/>
                      <a:pt x="1133" y="476"/>
                    </a:cubicBezTo>
                    <a:cubicBezTo>
                      <a:pt x="1133" y="487"/>
                      <a:pt x="1139" y="522"/>
                      <a:pt x="1114" y="528"/>
                    </a:cubicBezTo>
                    <a:cubicBezTo>
                      <a:pt x="1089" y="534"/>
                      <a:pt x="1056" y="523"/>
                      <a:pt x="1000" y="516"/>
                    </a:cubicBezTo>
                    <a:cubicBezTo>
                      <a:pt x="1000" y="516"/>
                      <a:pt x="977" y="524"/>
                      <a:pt x="975" y="569"/>
                    </a:cubicBezTo>
                    <a:cubicBezTo>
                      <a:pt x="973" y="614"/>
                      <a:pt x="977" y="612"/>
                      <a:pt x="984" y="618"/>
                    </a:cubicBezTo>
                    <a:cubicBezTo>
                      <a:pt x="991" y="624"/>
                      <a:pt x="998" y="649"/>
                      <a:pt x="1005" y="665"/>
                    </a:cubicBezTo>
                    <a:cubicBezTo>
                      <a:pt x="1012" y="680"/>
                      <a:pt x="1086" y="812"/>
                      <a:pt x="1124" y="840"/>
                    </a:cubicBezTo>
                    <a:cubicBezTo>
                      <a:pt x="1163" y="867"/>
                      <a:pt x="1196" y="906"/>
                      <a:pt x="1168" y="969"/>
                    </a:cubicBezTo>
                    <a:cubicBezTo>
                      <a:pt x="1139" y="1031"/>
                      <a:pt x="1120" y="1046"/>
                      <a:pt x="1119" y="1117"/>
                    </a:cubicBezTo>
                    <a:cubicBezTo>
                      <a:pt x="1118" y="1189"/>
                      <a:pt x="1132" y="1386"/>
                      <a:pt x="1088" y="1508"/>
                    </a:cubicBezTo>
                    <a:cubicBezTo>
                      <a:pt x="1088" y="1508"/>
                      <a:pt x="1130" y="1575"/>
                      <a:pt x="1142" y="1619"/>
                    </a:cubicBezTo>
                    <a:cubicBezTo>
                      <a:pt x="1155" y="1663"/>
                      <a:pt x="1170" y="1721"/>
                      <a:pt x="1193" y="1758"/>
                    </a:cubicBezTo>
                    <a:cubicBezTo>
                      <a:pt x="1216" y="1796"/>
                      <a:pt x="1210" y="1819"/>
                      <a:pt x="1206" y="1846"/>
                    </a:cubicBezTo>
                    <a:cubicBezTo>
                      <a:pt x="1202" y="1874"/>
                      <a:pt x="1202" y="1912"/>
                      <a:pt x="1155" y="1914"/>
                    </a:cubicBezTo>
                    <a:cubicBezTo>
                      <a:pt x="1155" y="1914"/>
                      <a:pt x="1094" y="1933"/>
                      <a:pt x="1090" y="1920"/>
                    </a:cubicBezTo>
                    <a:cubicBezTo>
                      <a:pt x="1090" y="1920"/>
                      <a:pt x="1072" y="1926"/>
                      <a:pt x="1067" y="1925"/>
                    </a:cubicBezTo>
                    <a:cubicBezTo>
                      <a:pt x="1067" y="1925"/>
                      <a:pt x="1038" y="2122"/>
                      <a:pt x="1024" y="2186"/>
                    </a:cubicBezTo>
                    <a:cubicBezTo>
                      <a:pt x="1010" y="2250"/>
                      <a:pt x="1002" y="2294"/>
                      <a:pt x="1002" y="2334"/>
                    </a:cubicBezTo>
                    <a:cubicBezTo>
                      <a:pt x="1002" y="2374"/>
                      <a:pt x="994" y="2446"/>
                      <a:pt x="958" y="2498"/>
                    </a:cubicBezTo>
                    <a:cubicBezTo>
                      <a:pt x="922" y="2550"/>
                      <a:pt x="898" y="2858"/>
                      <a:pt x="882" y="2954"/>
                    </a:cubicBezTo>
                    <a:cubicBezTo>
                      <a:pt x="866" y="3050"/>
                      <a:pt x="890" y="3074"/>
                      <a:pt x="932" y="3102"/>
                    </a:cubicBezTo>
                    <a:cubicBezTo>
                      <a:pt x="974" y="3130"/>
                      <a:pt x="1030" y="3149"/>
                      <a:pt x="1062" y="3169"/>
                    </a:cubicBezTo>
                    <a:cubicBezTo>
                      <a:pt x="1094" y="3188"/>
                      <a:pt x="1121" y="3193"/>
                      <a:pt x="1135" y="3192"/>
                    </a:cubicBezTo>
                    <a:cubicBezTo>
                      <a:pt x="1149" y="3192"/>
                      <a:pt x="1164" y="3197"/>
                      <a:pt x="1171" y="3207"/>
                    </a:cubicBezTo>
                    <a:cubicBezTo>
                      <a:pt x="1177" y="3216"/>
                      <a:pt x="1177" y="3251"/>
                      <a:pt x="1150" y="3243"/>
                    </a:cubicBezTo>
                    <a:cubicBezTo>
                      <a:pt x="1150" y="3243"/>
                      <a:pt x="1142" y="3258"/>
                      <a:pt x="1133" y="3252"/>
                    </a:cubicBezTo>
                    <a:cubicBezTo>
                      <a:pt x="1133" y="3252"/>
                      <a:pt x="1123" y="3265"/>
                      <a:pt x="1101" y="3258"/>
                    </a:cubicBezTo>
                    <a:cubicBezTo>
                      <a:pt x="1101" y="3258"/>
                      <a:pt x="1087" y="3278"/>
                      <a:pt x="1076" y="3266"/>
                    </a:cubicBezTo>
                    <a:cubicBezTo>
                      <a:pt x="1076" y="3266"/>
                      <a:pt x="1053" y="3276"/>
                      <a:pt x="1044" y="3268"/>
                    </a:cubicBezTo>
                    <a:cubicBezTo>
                      <a:pt x="1036" y="3260"/>
                      <a:pt x="1013" y="3258"/>
                      <a:pt x="1001" y="3265"/>
                    </a:cubicBezTo>
                    <a:cubicBezTo>
                      <a:pt x="988" y="3271"/>
                      <a:pt x="951" y="3275"/>
                      <a:pt x="934" y="3260"/>
                    </a:cubicBezTo>
                    <a:cubicBezTo>
                      <a:pt x="916" y="3245"/>
                      <a:pt x="842" y="3241"/>
                      <a:pt x="811" y="3236"/>
                    </a:cubicBezTo>
                    <a:cubicBezTo>
                      <a:pt x="781" y="3231"/>
                      <a:pt x="707" y="3228"/>
                      <a:pt x="706" y="3171"/>
                    </a:cubicBezTo>
                    <a:cubicBezTo>
                      <a:pt x="704" y="3114"/>
                      <a:pt x="736" y="3064"/>
                      <a:pt x="734" y="3002"/>
                    </a:cubicBezTo>
                    <a:cubicBezTo>
                      <a:pt x="731" y="2940"/>
                      <a:pt x="734" y="2792"/>
                      <a:pt x="720" y="2756"/>
                    </a:cubicBezTo>
                    <a:cubicBezTo>
                      <a:pt x="707" y="2720"/>
                      <a:pt x="709" y="2597"/>
                      <a:pt x="748" y="2507"/>
                    </a:cubicBezTo>
                    <a:cubicBezTo>
                      <a:pt x="780" y="2435"/>
                      <a:pt x="776" y="2375"/>
                      <a:pt x="770" y="2340"/>
                    </a:cubicBezTo>
                    <a:cubicBezTo>
                      <a:pt x="770" y="2340"/>
                      <a:pt x="754" y="2386"/>
                      <a:pt x="732" y="2392"/>
                    </a:cubicBezTo>
                    <a:cubicBezTo>
                      <a:pt x="711" y="2399"/>
                      <a:pt x="694" y="2411"/>
                      <a:pt x="676" y="2424"/>
                    </a:cubicBezTo>
                    <a:cubicBezTo>
                      <a:pt x="659" y="2438"/>
                      <a:pt x="335" y="2740"/>
                      <a:pt x="282" y="2819"/>
                    </a:cubicBezTo>
                    <a:cubicBezTo>
                      <a:pt x="228" y="2898"/>
                      <a:pt x="204" y="2946"/>
                      <a:pt x="199" y="2960"/>
                    </a:cubicBezTo>
                    <a:cubicBezTo>
                      <a:pt x="194" y="2975"/>
                      <a:pt x="178" y="3031"/>
                      <a:pt x="172" y="3048"/>
                    </a:cubicBezTo>
                    <a:cubicBezTo>
                      <a:pt x="167" y="3066"/>
                      <a:pt x="170" y="3087"/>
                      <a:pt x="170" y="3087"/>
                    </a:cubicBezTo>
                    <a:cubicBezTo>
                      <a:pt x="170" y="3087"/>
                      <a:pt x="192" y="3091"/>
                      <a:pt x="188" y="3103"/>
                    </a:cubicBezTo>
                    <a:cubicBezTo>
                      <a:pt x="188" y="3103"/>
                      <a:pt x="219" y="3099"/>
                      <a:pt x="215" y="3114"/>
                    </a:cubicBezTo>
                    <a:cubicBezTo>
                      <a:pt x="215" y="3114"/>
                      <a:pt x="247" y="3104"/>
                      <a:pt x="251" y="3115"/>
                    </a:cubicBezTo>
                    <a:cubicBezTo>
                      <a:pt x="255" y="3126"/>
                      <a:pt x="242" y="3163"/>
                      <a:pt x="214" y="3163"/>
                    </a:cubicBezTo>
                    <a:cubicBezTo>
                      <a:pt x="186" y="3163"/>
                      <a:pt x="164" y="3171"/>
                      <a:pt x="158" y="3174"/>
                    </a:cubicBezTo>
                    <a:cubicBezTo>
                      <a:pt x="151" y="3176"/>
                      <a:pt x="119" y="3175"/>
                      <a:pt x="110" y="3164"/>
                    </a:cubicBezTo>
                    <a:cubicBezTo>
                      <a:pt x="100" y="3154"/>
                      <a:pt x="48" y="3130"/>
                      <a:pt x="50" y="3096"/>
                    </a:cubicBezTo>
                    <a:cubicBezTo>
                      <a:pt x="51" y="3063"/>
                      <a:pt x="54" y="3007"/>
                      <a:pt x="27" y="2960"/>
                    </a:cubicBezTo>
                    <a:cubicBezTo>
                      <a:pt x="0" y="2914"/>
                      <a:pt x="7" y="2858"/>
                      <a:pt x="54" y="2840"/>
                    </a:cubicBezTo>
                    <a:cubicBezTo>
                      <a:pt x="100" y="2823"/>
                      <a:pt x="144" y="2830"/>
                      <a:pt x="184" y="2756"/>
                    </a:cubicBezTo>
                    <a:cubicBezTo>
                      <a:pt x="224" y="2683"/>
                      <a:pt x="256" y="2624"/>
                      <a:pt x="276" y="2576"/>
                    </a:cubicBezTo>
                    <a:cubicBezTo>
                      <a:pt x="296" y="2528"/>
                      <a:pt x="372" y="2388"/>
                      <a:pt x="490" y="2328"/>
                    </a:cubicBezTo>
                    <a:cubicBezTo>
                      <a:pt x="584" y="2280"/>
                      <a:pt x="579" y="2212"/>
                      <a:pt x="586" y="2186"/>
                    </a:cubicBezTo>
                    <a:cubicBezTo>
                      <a:pt x="592" y="2159"/>
                      <a:pt x="610" y="2018"/>
                      <a:pt x="643" y="1948"/>
                    </a:cubicBezTo>
                    <a:cubicBezTo>
                      <a:pt x="676" y="1879"/>
                      <a:pt x="672" y="1827"/>
                      <a:pt x="663" y="1798"/>
                    </a:cubicBezTo>
                    <a:cubicBezTo>
                      <a:pt x="654" y="1768"/>
                      <a:pt x="579" y="1638"/>
                      <a:pt x="672" y="1528"/>
                    </a:cubicBezTo>
                    <a:cubicBezTo>
                      <a:pt x="672" y="1528"/>
                      <a:pt x="707" y="1459"/>
                      <a:pt x="723" y="1434"/>
                    </a:cubicBezTo>
                    <a:cubicBezTo>
                      <a:pt x="739" y="1408"/>
                      <a:pt x="764" y="1358"/>
                      <a:pt x="766" y="1315"/>
                    </a:cubicBezTo>
                    <a:cubicBezTo>
                      <a:pt x="767" y="1272"/>
                      <a:pt x="755" y="1076"/>
                      <a:pt x="730" y="1003"/>
                    </a:cubicBezTo>
                    <a:cubicBezTo>
                      <a:pt x="704" y="930"/>
                      <a:pt x="690" y="806"/>
                      <a:pt x="704" y="728"/>
                    </a:cubicBezTo>
                    <a:cubicBezTo>
                      <a:pt x="719" y="651"/>
                      <a:pt x="807" y="552"/>
                      <a:pt x="828" y="522"/>
                    </a:cubicBezTo>
                    <a:lnTo>
                      <a:pt x="819" y="522"/>
                    </a:ln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0" name="Freeform 812"/>
              <p:cNvSpPr>
                <a:spLocks/>
              </p:cNvSpPr>
              <p:nvPr/>
            </p:nvSpPr>
            <p:spPr bwMode="auto">
              <a:xfrm>
                <a:off x="96" y="92"/>
                <a:ext cx="1552" cy="4164"/>
              </a:xfrm>
              <a:custGeom>
                <a:avLst/>
                <a:gdLst>
                  <a:gd name="T0" fmla="*/ 722 w 1217"/>
                  <a:gd name="T1" fmla="*/ 519 h 3279"/>
                  <a:gd name="T2" fmla="*/ 969 w 1217"/>
                  <a:gd name="T3" fmla="*/ 28 h 3279"/>
                  <a:gd name="T4" fmla="*/ 1007 w 1217"/>
                  <a:gd name="T5" fmla="*/ 34 h 3279"/>
                  <a:gd name="T6" fmla="*/ 1062 w 1217"/>
                  <a:gd name="T7" fmla="*/ 34 h 3279"/>
                  <a:gd name="T8" fmla="*/ 1078 w 1217"/>
                  <a:gd name="T9" fmla="*/ 48 h 3279"/>
                  <a:gd name="T10" fmla="*/ 1153 w 1217"/>
                  <a:gd name="T11" fmla="*/ 237 h 3279"/>
                  <a:gd name="T12" fmla="*/ 1186 w 1217"/>
                  <a:gd name="T13" fmla="*/ 371 h 3279"/>
                  <a:gd name="T14" fmla="*/ 1156 w 1217"/>
                  <a:gd name="T15" fmla="*/ 414 h 3279"/>
                  <a:gd name="T16" fmla="*/ 1150 w 1217"/>
                  <a:gd name="T17" fmla="*/ 449 h 3279"/>
                  <a:gd name="T18" fmla="*/ 1133 w 1217"/>
                  <a:gd name="T19" fmla="*/ 477 h 3279"/>
                  <a:gd name="T20" fmla="*/ 1000 w 1217"/>
                  <a:gd name="T21" fmla="*/ 516 h 3279"/>
                  <a:gd name="T22" fmla="*/ 984 w 1217"/>
                  <a:gd name="T23" fmla="*/ 618 h 3279"/>
                  <a:gd name="T24" fmla="*/ 1124 w 1217"/>
                  <a:gd name="T25" fmla="*/ 840 h 3279"/>
                  <a:gd name="T26" fmla="*/ 1119 w 1217"/>
                  <a:gd name="T27" fmla="*/ 1118 h 3279"/>
                  <a:gd name="T28" fmla="*/ 1142 w 1217"/>
                  <a:gd name="T29" fmla="*/ 1620 h 3279"/>
                  <a:gd name="T30" fmla="*/ 1206 w 1217"/>
                  <a:gd name="T31" fmla="*/ 1847 h 3279"/>
                  <a:gd name="T32" fmla="*/ 1090 w 1217"/>
                  <a:gd name="T33" fmla="*/ 1920 h 3279"/>
                  <a:gd name="T34" fmla="*/ 1024 w 1217"/>
                  <a:gd name="T35" fmla="*/ 2186 h 3279"/>
                  <a:gd name="T36" fmla="*/ 958 w 1217"/>
                  <a:gd name="T37" fmla="*/ 2498 h 3279"/>
                  <a:gd name="T38" fmla="*/ 932 w 1217"/>
                  <a:gd name="T39" fmla="*/ 3102 h 3279"/>
                  <a:gd name="T40" fmla="*/ 1135 w 1217"/>
                  <a:gd name="T41" fmla="*/ 3193 h 3279"/>
                  <a:gd name="T42" fmla="*/ 1150 w 1217"/>
                  <a:gd name="T43" fmla="*/ 3244 h 3279"/>
                  <a:gd name="T44" fmla="*/ 1101 w 1217"/>
                  <a:gd name="T45" fmla="*/ 3258 h 3279"/>
                  <a:gd name="T46" fmla="*/ 1044 w 1217"/>
                  <a:gd name="T47" fmla="*/ 3268 h 3279"/>
                  <a:gd name="T48" fmla="*/ 934 w 1217"/>
                  <a:gd name="T49" fmla="*/ 3260 h 3279"/>
                  <a:gd name="T50" fmla="*/ 706 w 1217"/>
                  <a:gd name="T51" fmla="*/ 3171 h 3279"/>
                  <a:gd name="T52" fmla="*/ 720 w 1217"/>
                  <a:gd name="T53" fmla="*/ 2757 h 3279"/>
                  <a:gd name="T54" fmla="*/ 770 w 1217"/>
                  <a:gd name="T55" fmla="*/ 2341 h 3279"/>
                  <a:gd name="T56" fmla="*/ 676 w 1217"/>
                  <a:gd name="T57" fmla="*/ 2425 h 3279"/>
                  <a:gd name="T58" fmla="*/ 199 w 1217"/>
                  <a:gd name="T59" fmla="*/ 2961 h 3279"/>
                  <a:gd name="T60" fmla="*/ 170 w 1217"/>
                  <a:gd name="T61" fmla="*/ 3087 h 3279"/>
                  <a:gd name="T62" fmla="*/ 215 w 1217"/>
                  <a:gd name="T63" fmla="*/ 3114 h 3279"/>
                  <a:gd name="T64" fmla="*/ 214 w 1217"/>
                  <a:gd name="T65" fmla="*/ 3163 h 3279"/>
                  <a:gd name="T66" fmla="*/ 110 w 1217"/>
                  <a:gd name="T67" fmla="*/ 3165 h 3279"/>
                  <a:gd name="T68" fmla="*/ 27 w 1217"/>
                  <a:gd name="T69" fmla="*/ 2961 h 3279"/>
                  <a:gd name="T70" fmla="*/ 184 w 1217"/>
                  <a:gd name="T71" fmla="*/ 2757 h 3279"/>
                  <a:gd name="T72" fmla="*/ 490 w 1217"/>
                  <a:gd name="T73" fmla="*/ 2329 h 3279"/>
                  <a:gd name="T74" fmla="*/ 643 w 1217"/>
                  <a:gd name="T75" fmla="*/ 1949 h 3279"/>
                  <a:gd name="T76" fmla="*/ 672 w 1217"/>
                  <a:gd name="T77" fmla="*/ 1529 h 3279"/>
                  <a:gd name="T78" fmla="*/ 766 w 1217"/>
                  <a:gd name="T79" fmla="*/ 1315 h 3279"/>
                  <a:gd name="T80" fmla="*/ 704 w 1217"/>
                  <a:gd name="T81" fmla="*/ 729 h 3279"/>
                  <a:gd name="T82" fmla="*/ 819 w 1217"/>
                  <a:gd name="T83" fmla="*/ 523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7" h="3279">
                    <a:moveTo>
                      <a:pt x="819" y="523"/>
                    </a:moveTo>
                    <a:cubicBezTo>
                      <a:pt x="819" y="523"/>
                      <a:pt x="730" y="527"/>
                      <a:pt x="722" y="519"/>
                    </a:cubicBezTo>
                    <a:cubicBezTo>
                      <a:pt x="714" y="511"/>
                      <a:pt x="684" y="473"/>
                      <a:pt x="680" y="428"/>
                    </a:cubicBezTo>
                    <a:cubicBezTo>
                      <a:pt x="676" y="382"/>
                      <a:pt x="716" y="46"/>
                      <a:pt x="969" y="28"/>
                    </a:cubicBezTo>
                    <a:cubicBezTo>
                      <a:pt x="969" y="28"/>
                      <a:pt x="1017" y="0"/>
                      <a:pt x="1036" y="6"/>
                    </a:cubicBezTo>
                    <a:cubicBezTo>
                      <a:pt x="1036" y="6"/>
                      <a:pt x="1009" y="17"/>
                      <a:pt x="1007" y="34"/>
                    </a:cubicBezTo>
                    <a:cubicBezTo>
                      <a:pt x="1007" y="34"/>
                      <a:pt x="1066" y="10"/>
                      <a:pt x="1094" y="22"/>
                    </a:cubicBezTo>
                    <a:cubicBezTo>
                      <a:pt x="1094" y="22"/>
                      <a:pt x="1068" y="24"/>
                      <a:pt x="1062" y="34"/>
                    </a:cubicBezTo>
                    <a:cubicBezTo>
                      <a:pt x="1062" y="34"/>
                      <a:pt x="1106" y="38"/>
                      <a:pt x="1120" y="62"/>
                    </a:cubicBezTo>
                    <a:cubicBezTo>
                      <a:pt x="1120" y="62"/>
                      <a:pt x="1094" y="42"/>
                      <a:pt x="1078" y="48"/>
                    </a:cubicBezTo>
                    <a:cubicBezTo>
                      <a:pt x="1078" y="48"/>
                      <a:pt x="1209" y="129"/>
                      <a:pt x="1157" y="250"/>
                    </a:cubicBezTo>
                    <a:cubicBezTo>
                      <a:pt x="1153" y="237"/>
                      <a:pt x="1153" y="237"/>
                      <a:pt x="1153" y="237"/>
                    </a:cubicBezTo>
                    <a:cubicBezTo>
                      <a:pt x="1153" y="237"/>
                      <a:pt x="1149" y="290"/>
                      <a:pt x="1153" y="302"/>
                    </a:cubicBezTo>
                    <a:cubicBezTo>
                      <a:pt x="1158" y="315"/>
                      <a:pt x="1178" y="363"/>
                      <a:pt x="1186" y="371"/>
                    </a:cubicBezTo>
                    <a:cubicBezTo>
                      <a:pt x="1193" y="378"/>
                      <a:pt x="1193" y="387"/>
                      <a:pt x="1182" y="394"/>
                    </a:cubicBezTo>
                    <a:cubicBezTo>
                      <a:pt x="1171" y="402"/>
                      <a:pt x="1154" y="401"/>
                      <a:pt x="1156" y="414"/>
                    </a:cubicBezTo>
                    <a:cubicBezTo>
                      <a:pt x="1158" y="427"/>
                      <a:pt x="1162" y="435"/>
                      <a:pt x="1162" y="435"/>
                    </a:cubicBezTo>
                    <a:cubicBezTo>
                      <a:pt x="1162" y="435"/>
                      <a:pt x="1159" y="448"/>
                      <a:pt x="1150" y="449"/>
                    </a:cubicBezTo>
                    <a:cubicBezTo>
                      <a:pt x="1150" y="449"/>
                      <a:pt x="1153" y="460"/>
                      <a:pt x="1149" y="467"/>
                    </a:cubicBezTo>
                    <a:cubicBezTo>
                      <a:pt x="1149" y="467"/>
                      <a:pt x="1134" y="466"/>
                      <a:pt x="1133" y="477"/>
                    </a:cubicBezTo>
                    <a:cubicBezTo>
                      <a:pt x="1133" y="487"/>
                      <a:pt x="1139" y="522"/>
                      <a:pt x="1114" y="528"/>
                    </a:cubicBezTo>
                    <a:cubicBezTo>
                      <a:pt x="1089" y="534"/>
                      <a:pt x="1055" y="521"/>
                      <a:pt x="1000" y="516"/>
                    </a:cubicBezTo>
                    <a:cubicBezTo>
                      <a:pt x="1000" y="516"/>
                      <a:pt x="977" y="524"/>
                      <a:pt x="975" y="569"/>
                    </a:cubicBezTo>
                    <a:cubicBezTo>
                      <a:pt x="973" y="614"/>
                      <a:pt x="977" y="613"/>
                      <a:pt x="984" y="618"/>
                    </a:cubicBezTo>
                    <a:cubicBezTo>
                      <a:pt x="991" y="624"/>
                      <a:pt x="998" y="649"/>
                      <a:pt x="1005" y="665"/>
                    </a:cubicBezTo>
                    <a:cubicBezTo>
                      <a:pt x="1012" y="681"/>
                      <a:pt x="1086" y="813"/>
                      <a:pt x="1124" y="840"/>
                    </a:cubicBezTo>
                    <a:cubicBezTo>
                      <a:pt x="1163" y="868"/>
                      <a:pt x="1196" y="907"/>
                      <a:pt x="1168" y="969"/>
                    </a:cubicBezTo>
                    <a:cubicBezTo>
                      <a:pt x="1139" y="1032"/>
                      <a:pt x="1120" y="1046"/>
                      <a:pt x="1119" y="1118"/>
                    </a:cubicBezTo>
                    <a:cubicBezTo>
                      <a:pt x="1118" y="1189"/>
                      <a:pt x="1132" y="1386"/>
                      <a:pt x="1088" y="1508"/>
                    </a:cubicBezTo>
                    <a:cubicBezTo>
                      <a:pt x="1088" y="1508"/>
                      <a:pt x="1130" y="1576"/>
                      <a:pt x="1142" y="1620"/>
                    </a:cubicBezTo>
                    <a:cubicBezTo>
                      <a:pt x="1155" y="1664"/>
                      <a:pt x="1170" y="1721"/>
                      <a:pt x="1194" y="1759"/>
                    </a:cubicBezTo>
                    <a:cubicBezTo>
                      <a:pt x="1217" y="1797"/>
                      <a:pt x="1210" y="1820"/>
                      <a:pt x="1206" y="1847"/>
                    </a:cubicBezTo>
                    <a:cubicBezTo>
                      <a:pt x="1202" y="1874"/>
                      <a:pt x="1200" y="1912"/>
                      <a:pt x="1152" y="1914"/>
                    </a:cubicBezTo>
                    <a:cubicBezTo>
                      <a:pt x="1152" y="1914"/>
                      <a:pt x="1093" y="1933"/>
                      <a:pt x="1090" y="1920"/>
                    </a:cubicBezTo>
                    <a:cubicBezTo>
                      <a:pt x="1090" y="1920"/>
                      <a:pt x="1070" y="1925"/>
                      <a:pt x="1066" y="1924"/>
                    </a:cubicBezTo>
                    <a:cubicBezTo>
                      <a:pt x="1066" y="1924"/>
                      <a:pt x="1038" y="2122"/>
                      <a:pt x="1024" y="2186"/>
                    </a:cubicBezTo>
                    <a:cubicBezTo>
                      <a:pt x="1010" y="2250"/>
                      <a:pt x="1002" y="2294"/>
                      <a:pt x="1002" y="2334"/>
                    </a:cubicBezTo>
                    <a:cubicBezTo>
                      <a:pt x="1002" y="2374"/>
                      <a:pt x="994" y="2446"/>
                      <a:pt x="958" y="2498"/>
                    </a:cubicBezTo>
                    <a:cubicBezTo>
                      <a:pt x="922" y="2550"/>
                      <a:pt x="898" y="2858"/>
                      <a:pt x="882" y="2954"/>
                    </a:cubicBezTo>
                    <a:cubicBezTo>
                      <a:pt x="866" y="3050"/>
                      <a:pt x="890" y="3074"/>
                      <a:pt x="932" y="3102"/>
                    </a:cubicBezTo>
                    <a:cubicBezTo>
                      <a:pt x="974" y="3130"/>
                      <a:pt x="1030" y="3149"/>
                      <a:pt x="1062" y="3169"/>
                    </a:cubicBezTo>
                    <a:cubicBezTo>
                      <a:pt x="1094" y="3189"/>
                      <a:pt x="1121" y="3194"/>
                      <a:pt x="1135" y="3193"/>
                    </a:cubicBezTo>
                    <a:cubicBezTo>
                      <a:pt x="1149" y="3192"/>
                      <a:pt x="1164" y="3198"/>
                      <a:pt x="1171" y="3207"/>
                    </a:cubicBezTo>
                    <a:cubicBezTo>
                      <a:pt x="1177" y="3217"/>
                      <a:pt x="1177" y="3252"/>
                      <a:pt x="1150" y="3244"/>
                    </a:cubicBezTo>
                    <a:cubicBezTo>
                      <a:pt x="1150" y="3244"/>
                      <a:pt x="1142" y="3258"/>
                      <a:pt x="1133" y="3252"/>
                    </a:cubicBezTo>
                    <a:cubicBezTo>
                      <a:pt x="1133" y="3252"/>
                      <a:pt x="1123" y="3265"/>
                      <a:pt x="1101" y="3258"/>
                    </a:cubicBezTo>
                    <a:cubicBezTo>
                      <a:pt x="1101" y="3258"/>
                      <a:pt x="1087" y="3279"/>
                      <a:pt x="1076" y="3266"/>
                    </a:cubicBezTo>
                    <a:cubicBezTo>
                      <a:pt x="1076" y="3266"/>
                      <a:pt x="1053" y="3276"/>
                      <a:pt x="1044" y="3268"/>
                    </a:cubicBezTo>
                    <a:cubicBezTo>
                      <a:pt x="1036" y="3260"/>
                      <a:pt x="1013" y="3259"/>
                      <a:pt x="1001" y="3265"/>
                    </a:cubicBezTo>
                    <a:cubicBezTo>
                      <a:pt x="988" y="3271"/>
                      <a:pt x="951" y="3275"/>
                      <a:pt x="934" y="3260"/>
                    </a:cubicBezTo>
                    <a:cubicBezTo>
                      <a:pt x="916" y="3245"/>
                      <a:pt x="842" y="3241"/>
                      <a:pt x="812" y="3237"/>
                    </a:cubicBezTo>
                    <a:cubicBezTo>
                      <a:pt x="781" y="3232"/>
                      <a:pt x="707" y="3229"/>
                      <a:pt x="706" y="3171"/>
                    </a:cubicBezTo>
                    <a:cubicBezTo>
                      <a:pt x="704" y="3114"/>
                      <a:pt x="736" y="3064"/>
                      <a:pt x="734" y="3002"/>
                    </a:cubicBezTo>
                    <a:cubicBezTo>
                      <a:pt x="731" y="2940"/>
                      <a:pt x="734" y="2793"/>
                      <a:pt x="720" y="2757"/>
                    </a:cubicBezTo>
                    <a:cubicBezTo>
                      <a:pt x="707" y="2721"/>
                      <a:pt x="709" y="2597"/>
                      <a:pt x="748" y="2507"/>
                    </a:cubicBezTo>
                    <a:cubicBezTo>
                      <a:pt x="780" y="2435"/>
                      <a:pt x="776" y="2375"/>
                      <a:pt x="770" y="2341"/>
                    </a:cubicBezTo>
                    <a:cubicBezTo>
                      <a:pt x="770" y="2341"/>
                      <a:pt x="754" y="2386"/>
                      <a:pt x="732" y="2393"/>
                    </a:cubicBezTo>
                    <a:cubicBezTo>
                      <a:pt x="711" y="2399"/>
                      <a:pt x="694" y="2411"/>
                      <a:pt x="676" y="2425"/>
                    </a:cubicBezTo>
                    <a:cubicBezTo>
                      <a:pt x="659" y="2438"/>
                      <a:pt x="335" y="2741"/>
                      <a:pt x="282" y="2819"/>
                    </a:cubicBezTo>
                    <a:cubicBezTo>
                      <a:pt x="228" y="2898"/>
                      <a:pt x="204" y="2946"/>
                      <a:pt x="199" y="2961"/>
                    </a:cubicBezTo>
                    <a:cubicBezTo>
                      <a:pt x="194" y="2975"/>
                      <a:pt x="178" y="3031"/>
                      <a:pt x="172" y="3049"/>
                    </a:cubicBezTo>
                    <a:cubicBezTo>
                      <a:pt x="167" y="3066"/>
                      <a:pt x="170" y="3087"/>
                      <a:pt x="170" y="3087"/>
                    </a:cubicBezTo>
                    <a:cubicBezTo>
                      <a:pt x="170" y="3087"/>
                      <a:pt x="192" y="3091"/>
                      <a:pt x="188" y="3103"/>
                    </a:cubicBezTo>
                    <a:cubicBezTo>
                      <a:pt x="188" y="3103"/>
                      <a:pt x="219" y="3099"/>
                      <a:pt x="215" y="3114"/>
                    </a:cubicBezTo>
                    <a:cubicBezTo>
                      <a:pt x="215" y="3114"/>
                      <a:pt x="247" y="3105"/>
                      <a:pt x="251" y="3115"/>
                    </a:cubicBezTo>
                    <a:cubicBezTo>
                      <a:pt x="255" y="3126"/>
                      <a:pt x="242" y="3163"/>
                      <a:pt x="214" y="3163"/>
                    </a:cubicBezTo>
                    <a:cubicBezTo>
                      <a:pt x="186" y="3163"/>
                      <a:pt x="164" y="3171"/>
                      <a:pt x="158" y="3174"/>
                    </a:cubicBezTo>
                    <a:cubicBezTo>
                      <a:pt x="151" y="3177"/>
                      <a:pt x="119" y="3175"/>
                      <a:pt x="110" y="3165"/>
                    </a:cubicBezTo>
                    <a:cubicBezTo>
                      <a:pt x="100" y="3154"/>
                      <a:pt x="48" y="3130"/>
                      <a:pt x="50" y="3097"/>
                    </a:cubicBezTo>
                    <a:cubicBezTo>
                      <a:pt x="51" y="3063"/>
                      <a:pt x="54" y="3007"/>
                      <a:pt x="27" y="2961"/>
                    </a:cubicBezTo>
                    <a:cubicBezTo>
                      <a:pt x="0" y="2914"/>
                      <a:pt x="7" y="2858"/>
                      <a:pt x="54" y="2841"/>
                    </a:cubicBezTo>
                    <a:cubicBezTo>
                      <a:pt x="100" y="2823"/>
                      <a:pt x="144" y="2830"/>
                      <a:pt x="184" y="2757"/>
                    </a:cubicBezTo>
                    <a:cubicBezTo>
                      <a:pt x="224" y="2683"/>
                      <a:pt x="256" y="2625"/>
                      <a:pt x="276" y="2577"/>
                    </a:cubicBezTo>
                    <a:cubicBezTo>
                      <a:pt x="296" y="2529"/>
                      <a:pt x="372" y="2389"/>
                      <a:pt x="490" y="2329"/>
                    </a:cubicBezTo>
                    <a:cubicBezTo>
                      <a:pt x="584" y="2281"/>
                      <a:pt x="579" y="2213"/>
                      <a:pt x="586" y="2186"/>
                    </a:cubicBezTo>
                    <a:cubicBezTo>
                      <a:pt x="592" y="2159"/>
                      <a:pt x="610" y="2018"/>
                      <a:pt x="643" y="1949"/>
                    </a:cubicBezTo>
                    <a:cubicBezTo>
                      <a:pt x="676" y="1879"/>
                      <a:pt x="672" y="1827"/>
                      <a:pt x="663" y="1798"/>
                    </a:cubicBezTo>
                    <a:cubicBezTo>
                      <a:pt x="654" y="1769"/>
                      <a:pt x="579" y="1638"/>
                      <a:pt x="672" y="1529"/>
                    </a:cubicBezTo>
                    <a:cubicBezTo>
                      <a:pt x="672" y="1529"/>
                      <a:pt x="707" y="1459"/>
                      <a:pt x="723" y="1434"/>
                    </a:cubicBezTo>
                    <a:cubicBezTo>
                      <a:pt x="739" y="1409"/>
                      <a:pt x="764" y="1358"/>
                      <a:pt x="766" y="1315"/>
                    </a:cubicBezTo>
                    <a:cubicBezTo>
                      <a:pt x="767" y="1273"/>
                      <a:pt x="755" y="1077"/>
                      <a:pt x="730" y="1003"/>
                    </a:cubicBezTo>
                    <a:cubicBezTo>
                      <a:pt x="704" y="930"/>
                      <a:pt x="690" y="806"/>
                      <a:pt x="704" y="729"/>
                    </a:cubicBezTo>
                    <a:cubicBezTo>
                      <a:pt x="719" y="651"/>
                      <a:pt x="807" y="553"/>
                      <a:pt x="828" y="522"/>
                    </a:cubicBezTo>
                    <a:lnTo>
                      <a:pt x="819" y="52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1" name="Freeform 813"/>
              <p:cNvSpPr>
                <a:spLocks/>
              </p:cNvSpPr>
              <p:nvPr/>
            </p:nvSpPr>
            <p:spPr bwMode="auto">
              <a:xfrm>
                <a:off x="1197" y="863"/>
                <a:ext cx="56" cy="19"/>
              </a:xfrm>
              <a:custGeom>
                <a:avLst/>
                <a:gdLst>
                  <a:gd name="T0" fmla="*/ 0 w 44"/>
                  <a:gd name="T1" fmla="*/ 0 h 15"/>
                  <a:gd name="T2" fmla="*/ 44 w 44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5">
                    <a:moveTo>
                      <a:pt x="0" y="0"/>
                    </a:moveTo>
                    <a:cubicBezTo>
                      <a:pt x="0" y="0"/>
                      <a:pt x="35" y="5"/>
                      <a:pt x="44" y="1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2" name="Freeform 814"/>
              <p:cNvSpPr>
                <a:spLocks/>
              </p:cNvSpPr>
              <p:nvPr/>
            </p:nvSpPr>
            <p:spPr bwMode="auto">
              <a:xfrm>
                <a:off x="1290" y="912"/>
                <a:ext cx="194" cy="1095"/>
              </a:xfrm>
              <a:custGeom>
                <a:avLst/>
                <a:gdLst>
                  <a:gd name="T0" fmla="*/ 0 w 152"/>
                  <a:gd name="T1" fmla="*/ 0 h 862"/>
                  <a:gd name="T2" fmla="*/ 23 w 152"/>
                  <a:gd name="T3" fmla="*/ 144 h 862"/>
                  <a:gd name="T4" fmla="*/ 32 w 152"/>
                  <a:gd name="T5" fmla="*/ 511 h 862"/>
                  <a:gd name="T6" fmla="*/ 152 w 152"/>
                  <a:gd name="T7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862">
                    <a:moveTo>
                      <a:pt x="0" y="0"/>
                    </a:moveTo>
                    <a:cubicBezTo>
                      <a:pt x="0" y="0"/>
                      <a:pt x="39" y="107"/>
                      <a:pt x="23" y="144"/>
                    </a:cubicBezTo>
                    <a:cubicBezTo>
                      <a:pt x="8" y="181"/>
                      <a:pt x="40" y="455"/>
                      <a:pt x="32" y="511"/>
                    </a:cubicBezTo>
                    <a:cubicBezTo>
                      <a:pt x="23" y="567"/>
                      <a:pt x="126" y="806"/>
                      <a:pt x="152" y="86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3" name="Freeform 815"/>
              <p:cNvSpPr>
                <a:spLocks/>
              </p:cNvSpPr>
              <p:nvPr/>
            </p:nvSpPr>
            <p:spPr bwMode="auto">
              <a:xfrm>
                <a:off x="1569" y="2422"/>
                <a:ext cx="44" cy="101"/>
              </a:xfrm>
              <a:custGeom>
                <a:avLst/>
                <a:gdLst>
                  <a:gd name="T0" fmla="*/ 0 w 34"/>
                  <a:gd name="T1" fmla="*/ 79 h 79"/>
                  <a:gd name="T2" fmla="*/ 16 w 34"/>
                  <a:gd name="T3" fmla="*/ 43 h 79"/>
                  <a:gd name="T4" fmla="*/ 24 w 34"/>
                  <a:gd name="T5" fmla="*/ 18 h 79"/>
                  <a:gd name="T6" fmla="*/ 34 w 34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9">
                    <a:moveTo>
                      <a:pt x="0" y="79"/>
                    </a:moveTo>
                    <a:cubicBezTo>
                      <a:pt x="10" y="66"/>
                      <a:pt x="13" y="59"/>
                      <a:pt x="16" y="43"/>
                    </a:cubicBezTo>
                    <a:cubicBezTo>
                      <a:pt x="18" y="35"/>
                      <a:pt x="22" y="26"/>
                      <a:pt x="24" y="18"/>
                    </a:cubicBezTo>
                    <a:cubicBezTo>
                      <a:pt x="25" y="13"/>
                      <a:pt x="27" y="0"/>
                      <a:pt x="34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4" name="Freeform 816"/>
              <p:cNvSpPr>
                <a:spLocks/>
              </p:cNvSpPr>
              <p:nvPr/>
            </p:nvSpPr>
            <p:spPr bwMode="auto">
              <a:xfrm>
                <a:off x="1486" y="2415"/>
                <a:ext cx="68" cy="115"/>
              </a:xfrm>
              <a:custGeom>
                <a:avLst/>
                <a:gdLst>
                  <a:gd name="T0" fmla="*/ 0 w 53"/>
                  <a:gd name="T1" fmla="*/ 91 h 91"/>
                  <a:gd name="T2" fmla="*/ 45 w 53"/>
                  <a:gd name="T3" fmla="*/ 52 h 91"/>
                  <a:gd name="T4" fmla="*/ 46 w 53"/>
                  <a:gd name="T5" fmla="*/ 29 h 91"/>
                  <a:gd name="T6" fmla="*/ 52 w 53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91">
                    <a:moveTo>
                      <a:pt x="0" y="91"/>
                    </a:moveTo>
                    <a:cubicBezTo>
                      <a:pt x="14" y="78"/>
                      <a:pt x="36" y="71"/>
                      <a:pt x="45" y="52"/>
                    </a:cubicBezTo>
                    <a:cubicBezTo>
                      <a:pt x="48" y="45"/>
                      <a:pt x="45" y="37"/>
                      <a:pt x="46" y="29"/>
                    </a:cubicBezTo>
                    <a:cubicBezTo>
                      <a:pt x="47" y="19"/>
                      <a:pt x="53" y="10"/>
                      <a:pt x="52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5" name="Freeform 817"/>
              <p:cNvSpPr>
                <a:spLocks/>
              </p:cNvSpPr>
              <p:nvPr/>
            </p:nvSpPr>
            <p:spPr bwMode="auto">
              <a:xfrm>
                <a:off x="1433" y="2417"/>
                <a:ext cx="74" cy="101"/>
              </a:xfrm>
              <a:custGeom>
                <a:avLst/>
                <a:gdLst>
                  <a:gd name="T0" fmla="*/ 0 w 58"/>
                  <a:gd name="T1" fmla="*/ 79 h 79"/>
                  <a:gd name="T2" fmla="*/ 46 w 58"/>
                  <a:gd name="T3" fmla="*/ 51 h 79"/>
                  <a:gd name="T4" fmla="*/ 50 w 58"/>
                  <a:gd name="T5" fmla="*/ 31 h 79"/>
                  <a:gd name="T6" fmla="*/ 58 w 58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79">
                    <a:moveTo>
                      <a:pt x="0" y="79"/>
                    </a:moveTo>
                    <a:cubicBezTo>
                      <a:pt x="15" y="72"/>
                      <a:pt x="33" y="63"/>
                      <a:pt x="46" y="51"/>
                    </a:cubicBezTo>
                    <a:cubicBezTo>
                      <a:pt x="51" y="45"/>
                      <a:pt x="49" y="39"/>
                      <a:pt x="50" y="31"/>
                    </a:cubicBezTo>
                    <a:cubicBezTo>
                      <a:pt x="52" y="21"/>
                      <a:pt x="56" y="11"/>
                      <a:pt x="58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6" name="Freeform 818"/>
              <p:cNvSpPr>
                <a:spLocks/>
              </p:cNvSpPr>
              <p:nvPr/>
            </p:nvSpPr>
            <p:spPr bwMode="auto">
              <a:xfrm>
                <a:off x="1607" y="2417"/>
                <a:ext cx="6" cy="8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2"/>
                      <a:pt x="3" y="4"/>
                      <a:pt x="4" y="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7" name="Freeform 819"/>
              <p:cNvSpPr>
                <a:spLocks/>
              </p:cNvSpPr>
              <p:nvPr/>
            </p:nvSpPr>
            <p:spPr bwMode="auto">
              <a:xfrm>
                <a:off x="1551" y="2412"/>
                <a:ext cx="5" cy="9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2" y="2"/>
                      <a:pt x="3" y="5"/>
                      <a:pt x="4" y="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8" name="Freeform 820"/>
              <p:cNvSpPr>
                <a:spLocks/>
              </p:cNvSpPr>
              <p:nvPr/>
            </p:nvSpPr>
            <p:spPr bwMode="auto">
              <a:xfrm>
                <a:off x="1503" y="2417"/>
                <a:ext cx="8" cy="9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2" y="2"/>
                      <a:pt x="4" y="5"/>
                      <a:pt x="6" y="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9" name="Freeform 821"/>
              <p:cNvSpPr>
                <a:spLocks/>
              </p:cNvSpPr>
              <p:nvPr/>
            </p:nvSpPr>
            <p:spPr bwMode="auto">
              <a:xfrm>
                <a:off x="1472" y="468"/>
                <a:ext cx="54" cy="33"/>
              </a:xfrm>
              <a:custGeom>
                <a:avLst/>
                <a:gdLst>
                  <a:gd name="T0" fmla="*/ 2 w 42"/>
                  <a:gd name="T1" fmla="*/ 10 h 26"/>
                  <a:gd name="T2" fmla="*/ 0 w 42"/>
                  <a:gd name="T3" fmla="*/ 10 h 26"/>
                  <a:gd name="T4" fmla="*/ 41 w 42"/>
                  <a:gd name="T5" fmla="*/ 1 h 26"/>
                  <a:gd name="T6" fmla="*/ 39 w 42"/>
                  <a:gd name="T7" fmla="*/ 25 h 26"/>
                  <a:gd name="T8" fmla="*/ 1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2" y="10"/>
                    </a:moveTo>
                    <a:cubicBezTo>
                      <a:pt x="2" y="10"/>
                      <a:pt x="1" y="10"/>
                      <a:pt x="0" y="10"/>
                    </a:cubicBezTo>
                    <a:cubicBezTo>
                      <a:pt x="13" y="4"/>
                      <a:pt x="27" y="0"/>
                      <a:pt x="41" y="1"/>
                    </a:cubicBezTo>
                    <a:cubicBezTo>
                      <a:pt x="42" y="9"/>
                      <a:pt x="42" y="18"/>
                      <a:pt x="39" y="25"/>
                    </a:cubicBezTo>
                    <a:cubicBezTo>
                      <a:pt x="28" y="26"/>
                      <a:pt x="11" y="17"/>
                      <a:pt x="1" y="1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0" name="Freeform 822"/>
              <p:cNvSpPr>
                <a:spLocks/>
              </p:cNvSpPr>
              <p:nvPr/>
            </p:nvSpPr>
            <p:spPr bwMode="auto">
              <a:xfrm>
                <a:off x="1466" y="432"/>
                <a:ext cx="57" cy="40"/>
              </a:xfrm>
              <a:custGeom>
                <a:avLst/>
                <a:gdLst>
                  <a:gd name="T0" fmla="*/ 45 w 45"/>
                  <a:gd name="T1" fmla="*/ 31 h 31"/>
                  <a:gd name="T2" fmla="*/ 0 w 45"/>
                  <a:gd name="T3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31">
                    <a:moveTo>
                      <a:pt x="45" y="31"/>
                    </a:moveTo>
                    <a:cubicBezTo>
                      <a:pt x="45" y="0"/>
                      <a:pt x="17" y="23"/>
                      <a:pt x="0" y="24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1" name="Freeform 823"/>
              <p:cNvSpPr>
                <a:spLocks/>
              </p:cNvSpPr>
              <p:nvPr/>
            </p:nvSpPr>
            <p:spPr bwMode="auto">
              <a:xfrm>
                <a:off x="1454" y="418"/>
                <a:ext cx="74" cy="14"/>
              </a:xfrm>
              <a:custGeom>
                <a:avLst/>
                <a:gdLst>
                  <a:gd name="T0" fmla="*/ 0 w 58"/>
                  <a:gd name="T1" fmla="*/ 11 h 11"/>
                  <a:gd name="T2" fmla="*/ 30 w 58"/>
                  <a:gd name="T3" fmla="*/ 6 h 11"/>
                  <a:gd name="T4" fmla="*/ 58 w 5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1">
                    <a:moveTo>
                      <a:pt x="0" y="11"/>
                    </a:moveTo>
                    <a:cubicBezTo>
                      <a:pt x="4" y="6"/>
                      <a:pt x="23" y="7"/>
                      <a:pt x="30" y="6"/>
                    </a:cubicBezTo>
                    <a:cubicBezTo>
                      <a:pt x="35" y="5"/>
                      <a:pt x="56" y="4"/>
                      <a:pt x="58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2" name="Freeform 824"/>
              <p:cNvSpPr>
                <a:spLocks/>
              </p:cNvSpPr>
              <p:nvPr/>
            </p:nvSpPr>
            <p:spPr bwMode="auto">
              <a:xfrm>
                <a:off x="1231" y="439"/>
                <a:ext cx="75" cy="163"/>
              </a:xfrm>
              <a:custGeom>
                <a:avLst/>
                <a:gdLst>
                  <a:gd name="T0" fmla="*/ 59 w 59"/>
                  <a:gd name="T1" fmla="*/ 8 h 129"/>
                  <a:gd name="T2" fmla="*/ 57 w 59"/>
                  <a:gd name="T3" fmla="*/ 12 h 129"/>
                  <a:gd name="T4" fmla="*/ 18 w 59"/>
                  <a:gd name="T5" fmla="*/ 10 h 129"/>
                  <a:gd name="T6" fmla="*/ 4 w 59"/>
                  <a:gd name="T7" fmla="*/ 45 h 129"/>
                  <a:gd name="T8" fmla="*/ 20 w 59"/>
                  <a:gd name="T9" fmla="*/ 97 h 129"/>
                  <a:gd name="T10" fmla="*/ 32 w 59"/>
                  <a:gd name="T11" fmla="*/ 121 h 129"/>
                  <a:gd name="T12" fmla="*/ 56 w 59"/>
                  <a:gd name="T13" fmla="*/ 1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9">
                    <a:moveTo>
                      <a:pt x="59" y="8"/>
                    </a:moveTo>
                    <a:cubicBezTo>
                      <a:pt x="59" y="10"/>
                      <a:pt x="58" y="11"/>
                      <a:pt x="57" y="12"/>
                    </a:cubicBezTo>
                    <a:cubicBezTo>
                      <a:pt x="51" y="0"/>
                      <a:pt x="27" y="7"/>
                      <a:pt x="18" y="10"/>
                    </a:cubicBezTo>
                    <a:cubicBezTo>
                      <a:pt x="4" y="16"/>
                      <a:pt x="0" y="30"/>
                      <a:pt x="4" y="45"/>
                    </a:cubicBezTo>
                    <a:cubicBezTo>
                      <a:pt x="9" y="63"/>
                      <a:pt x="18" y="78"/>
                      <a:pt x="20" y="97"/>
                    </a:cubicBezTo>
                    <a:cubicBezTo>
                      <a:pt x="22" y="106"/>
                      <a:pt x="24" y="115"/>
                      <a:pt x="32" y="121"/>
                    </a:cubicBezTo>
                    <a:cubicBezTo>
                      <a:pt x="42" y="129"/>
                      <a:pt x="48" y="122"/>
                      <a:pt x="56" y="11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3" name="Freeform 825"/>
              <p:cNvSpPr>
                <a:spLocks/>
              </p:cNvSpPr>
              <p:nvPr/>
            </p:nvSpPr>
            <p:spPr bwMode="auto">
              <a:xfrm>
                <a:off x="1254" y="473"/>
                <a:ext cx="54" cy="77"/>
              </a:xfrm>
              <a:custGeom>
                <a:avLst/>
                <a:gdLst>
                  <a:gd name="T0" fmla="*/ 5 w 42"/>
                  <a:gd name="T1" fmla="*/ 34 h 61"/>
                  <a:gd name="T2" fmla="*/ 8 w 42"/>
                  <a:gd name="T3" fmla="*/ 4 h 61"/>
                  <a:gd name="T4" fmla="*/ 29 w 42"/>
                  <a:gd name="T5" fmla="*/ 6 h 61"/>
                  <a:gd name="T6" fmla="*/ 35 w 42"/>
                  <a:gd name="T7" fmla="*/ 38 h 61"/>
                  <a:gd name="T8" fmla="*/ 19 w 42"/>
                  <a:gd name="T9" fmla="*/ 36 h 61"/>
                  <a:gd name="T10" fmla="*/ 36 w 42"/>
                  <a:gd name="T11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1">
                    <a:moveTo>
                      <a:pt x="5" y="34"/>
                    </a:moveTo>
                    <a:cubicBezTo>
                      <a:pt x="5" y="25"/>
                      <a:pt x="0" y="11"/>
                      <a:pt x="8" y="4"/>
                    </a:cubicBezTo>
                    <a:cubicBezTo>
                      <a:pt x="14" y="0"/>
                      <a:pt x="23" y="3"/>
                      <a:pt x="29" y="6"/>
                    </a:cubicBezTo>
                    <a:cubicBezTo>
                      <a:pt x="42" y="14"/>
                      <a:pt x="39" y="26"/>
                      <a:pt x="35" y="38"/>
                    </a:cubicBezTo>
                    <a:cubicBezTo>
                      <a:pt x="30" y="33"/>
                      <a:pt x="23" y="27"/>
                      <a:pt x="19" y="36"/>
                    </a:cubicBezTo>
                    <a:cubicBezTo>
                      <a:pt x="14" y="47"/>
                      <a:pt x="29" y="61"/>
                      <a:pt x="36" y="5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4" name="Freeform 826"/>
              <p:cNvSpPr>
                <a:spLocks/>
              </p:cNvSpPr>
              <p:nvPr/>
            </p:nvSpPr>
            <p:spPr bwMode="auto">
              <a:xfrm>
                <a:off x="1536" y="651"/>
                <a:ext cx="26" cy="11"/>
              </a:xfrm>
              <a:custGeom>
                <a:avLst/>
                <a:gdLst>
                  <a:gd name="T0" fmla="*/ 20 w 20"/>
                  <a:gd name="T1" fmla="*/ 9 h 9"/>
                  <a:gd name="T2" fmla="*/ 0 w 20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cubicBezTo>
                      <a:pt x="14" y="6"/>
                      <a:pt x="3" y="6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5" name="Freeform 827"/>
              <p:cNvSpPr>
                <a:spLocks/>
              </p:cNvSpPr>
              <p:nvPr/>
            </p:nvSpPr>
            <p:spPr bwMode="auto">
              <a:xfrm>
                <a:off x="907" y="2039"/>
                <a:ext cx="171" cy="1026"/>
              </a:xfrm>
              <a:custGeom>
                <a:avLst/>
                <a:gdLst>
                  <a:gd name="T0" fmla="*/ 32 w 134"/>
                  <a:gd name="T1" fmla="*/ 0 h 808"/>
                  <a:gd name="T2" fmla="*/ 16 w 134"/>
                  <a:gd name="T3" fmla="*/ 166 h 808"/>
                  <a:gd name="T4" fmla="*/ 121 w 134"/>
                  <a:gd name="T5" fmla="*/ 395 h 808"/>
                  <a:gd name="T6" fmla="*/ 122 w 134"/>
                  <a:gd name="T7" fmla="*/ 661 h 808"/>
                  <a:gd name="T8" fmla="*/ 134 w 134"/>
                  <a:gd name="T9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808">
                    <a:moveTo>
                      <a:pt x="32" y="0"/>
                    </a:moveTo>
                    <a:cubicBezTo>
                      <a:pt x="32" y="0"/>
                      <a:pt x="0" y="74"/>
                      <a:pt x="16" y="166"/>
                    </a:cubicBezTo>
                    <a:cubicBezTo>
                      <a:pt x="31" y="257"/>
                      <a:pt x="122" y="325"/>
                      <a:pt x="121" y="395"/>
                    </a:cubicBezTo>
                    <a:cubicBezTo>
                      <a:pt x="119" y="465"/>
                      <a:pt x="122" y="614"/>
                      <a:pt x="122" y="661"/>
                    </a:cubicBezTo>
                    <a:cubicBezTo>
                      <a:pt x="122" y="709"/>
                      <a:pt x="133" y="782"/>
                      <a:pt x="134" y="808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6" name="Freeform 828"/>
              <p:cNvSpPr>
                <a:spLocks/>
              </p:cNvSpPr>
              <p:nvPr/>
            </p:nvSpPr>
            <p:spPr bwMode="auto">
              <a:xfrm>
                <a:off x="1069" y="4046"/>
                <a:ext cx="70" cy="71"/>
              </a:xfrm>
              <a:custGeom>
                <a:avLst/>
                <a:gdLst>
                  <a:gd name="T0" fmla="*/ 0 w 55"/>
                  <a:gd name="T1" fmla="*/ 28 h 56"/>
                  <a:gd name="T2" fmla="*/ 40 w 55"/>
                  <a:gd name="T3" fmla="*/ 47 h 56"/>
                  <a:gd name="T4" fmla="*/ 55 w 55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56">
                    <a:moveTo>
                      <a:pt x="0" y="28"/>
                    </a:moveTo>
                    <a:cubicBezTo>
                      <a:pt x="14" y="30"/>
                      <a:pt x="24" y="56"/>
                      <a:pt x="40" y="47"/>
                    </a:cubicBezTo>
                    <a:cubicBezTo>
                      <a:pt x="53" y="40"/>
                      <a:pt x="53" y="14"/>
                      <a:pt x="55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7" name="Freeform 829"/>
              <p:cNvSpPr>
                <a:spLocks/>
              </p:cNvSpPr>
              <p:nvPr/>
            </p:nvSpPr>
            <p:spPr bwMode="auto">
              <a:xfrm>
                <a:off x="1429" y="4207"/>
                <a:ext cx="39" cy="33"/>
              </a:xfrm>
              <a:custGeom>
                <a:avLst/>
                <a:gdLst>
                  <a:gd name="T0" fmla="*/ 30 w 31"/>
                  <a:gd name="T1" fmla="*/ 26 h 26"/>
                  <a:gd name="T2" fmla="*/ 22 w 31"/>
                  <a:gd name="T3" fmla="*/ 10 h 26"/>
                  <a:gd name="T4" fmla="*/ 12 w 31"/>
                  <a:gd name="T5" fmla="*/ 6 h 26"/>
                  <a:gd name="T6" fmla="*/ 0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30" y="26"/>
                    </a:moveTo>
                    <a:cubicBezTo>
                      <a:pt x="31" y="19"/>
                      <a:pt x="29" y="13"/>
                      <a:pt x="22" y="10"/>
                    </a:cubicBezTo>
                    <a:cubicBezTo>
                      <a:pt x="19" y="9"/>
                      <a:pt x="15" y="8"/>
                      <a:pt x="12" y="6"/>
                    </a:cubicBezTo>
                    <a:cubicBezTo>
                      <a:pt x="8" y="4"/>
                      <a:pt x="4" y="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8" name="Freeform 830"/>
              <p:cNvSpPr>
                <a:spLocks/>
              </p:cNvSpPr>
              <p:nvPr/>
            </p:nvSpPr>
            <p:spPr bwMode="auto">
              <a:xfrm>
                <a:off x="1459" y="4199"/>
                <a:ext cx="43" cy="32"/>
              </a:xfrm>
              <a:custGeom>
                <a:avLst/>
                <a:gdLst>
                  <a:gd name="T0" fmla="*/ 30 w 33"/>
                  <a:gd name="T1" fmla="*/ 25 h 25"/>
                  <a:gd name="T2" fmla="*/ 21 w 33"/>
                  <a:gd name="T3" fmla="*/ 11 h 25"/>
                  <a:gd name="T4" fmla="*/ 0 w 33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5">
                    <a:moveTo>
                      <a:pt x="30" y="25"/>
                    </a:moveTo>
                    <a:cubicBezTo>
                      <a:pt x="33" y="19"/>
                      <a:pt x="26" y="13"/>
                      <a:pt x="21" y="11"/>
                    </a:cubicBezTo>
                    <a:cubicBezTo>
                      <a:pt x="14" y="8"/>
                      <a:pt x="6" y="7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9" name="Freeform 831"/>
              <p:cNvSpPr>
                <a:spLocks/>
              </p:cNvSpPr>
              <p:nvPr/>
            </p:nvSpPr>
            <p:spPr bwMode="auto">
              <a:xfrm>
                <a:off x="1484" y="4180"/>
                <a:ext cx="57" cy="42"/>
              </a:xfrm>
              <a:custGeom>
                <a:avLst/>
                <a:gdLst>
                  <a:gd name="T0" fmla="*/ 45 w 45"/>
                  <a:gd name="T1" fmla="*/ 33 h 33"/>
                  <a:gd name="T2" fmla="*/ 41 w 45"/>
                  <a:gd name="T3" fmla="*/ 21 h 33"/>
                  <a:gd name="T4" fmla="*/ 33 w 45"/>
                  <a:gd name="T5" fmla="*/ 15 h 33"/>
                  <a:gd name="T6" fmla="*/ 14 w 45"/>
                  <a:gd name="T7" fmla="*/ 6 h 33"/>
                  <a:gd name="T8" fmla="*/ 0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45" y="33"/>
                    </a:moveTo>
                    <a:cubicBezTo>
                      <a:pt x="43" y="29"/>
                      <a:pt x="43" y="25"/>
                      <a:pt x="41" y="21"/>
                    </a:cubicBezTo>
                    <a:cubicBezTo>
                      <a:pt x="39" y="17"/>
                      <a:pt x="37" y="17"/>
                      <a:pt x="33" y="15"/>
                    </a:cubicBezTo>
                    <a:cubicBezTo>
                      <a:pt x="26" y="13"/>
                      <a:pt x="20" y="9"/>
                      <a:pt x="14" y="6"/>
                    </a:cubicBezTo>
                    <a:cubicBezTo>
                      <a:pt x="9" y="4"/>
                      <a:pt x="4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0" name="Freeform 832"/>
              <p:cNvSpPr>
                <a:spLocks/>
              </p:cNvSpPr>
              <p:nvPr/>
            </p:nvSpPr>
            <p:spPr bwMode="auto">
              <a:xfrm>
                <a:off x="1503" y="4160"/>
                <a:ext cx="60" cy="52"/>
              </a:xfrm>
              <a:custGeom>
                <a:avLst/>
                <a:gdLst>
                  <a:gd name="T0" fmla="*/ 47 w 47"/>
                  <a:gd name="T1" fmla="*/ 41 h 41"/>
                  <a:gd name="T2" fmla="*/ 44 w 47"/>
                  <a:gd name="T3" fmla="*/ 25 h 41"/>
                  <a:gd name="T4" fmla="*/ 29 w 47"/>
                  <a:gd name="T5" fmla="*/ 18 h 41"/>
                  <a:gd name="T6" fmla="*/ 6 w 47"/>
                  <a:gd name="T7" fmla="*/ 6 h 41"/>
                  <a:gd name="T8" fmla="*/ 0 w 4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47" y="41"/>
                    </a:moveTo>
                    <a:cubicBezTo>
                      <a:pt x="46" y="36"/>
                      <a:pt x="47" y="29"/>
                      <a:pt x="44" y="25"/>
                    </a:cubicBezTo>
                    <a:cubicBezTo>
                      <a:pt x="41" y="22"/>
                      <a:pt x="32" y="20"/>
                      <a:pt x="29" y="18"/>
                    </a:cubicBezTo>
                    <a:cubicBezTo>
                      <a:pt x="21" y="14"/>
                      <a:pt x="14" y="9"/>
                      <a:pt x="6" y="6"/>
                    </a:cubicBezTo>
                    <a:cubicBezTo>
                      <a:pt x="2" y="4"/>
                      <a:pt x="1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1" name="Freeform 833"/>
              <p:cNvSpPr>
                <a:spLocks/>
              </p:cNvSpPr>
              <p:nvPr/>
            </p:nvSpPr>
            <p:spPr bwMode="auto">
              <a:xfrm>
                <a:off x="309" y="4005"/>
                <a:ext cx="61" cy="51"/>
              </a:xfrm>
              <a:custGeom>
                <a:avLst/>
                <a:gdLst>
                  <a:gd name="T0" fmla="*/ 2 w 48"/>
                  <a:gd name="T1" fmla="*/ 0 h 40"/>
                  <a:gd name="T2" fmla="*/ 5 w 48"/>
                  <a:gd name="T3" fmla="*/ 24 h 40"/>
                  <a:gd name="T4" fmla="*/ 19 w 48"/>
                  <a:gd name="T5" fmla="*/ 39 h 40"/>
                  <a:gd name="T6" fmla="*/ 37 w 48"/>
                  <a:gd name="T7" fmla="*/ 37 h 40"/>
                  <a:gd name="T8" fmla="*/ 48 w 48"/>
                  <a:gd name="T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2" y="0"/>
                    </a:moveTo>
                    <a:cubicBezTo>
                      <a:pt x="0" y="3"/>
                      <a:pt x="4" y="19"/>
                      <a:pt x="5" y="24"/>
                    </a:cubicBezTo>
                    <a:cubicBezTo>
                      <a:pt x="7" y="31"/>
                      <a:pt x="11" y="38"/>
                      <a:pt x="19" y="39"/>
                    </a:cubicBezTo>
                    <a:cubicBezTo>
                      <a:pt x="24" y="40"/>
                      <a:pt x="32" y="40"/>
                      <a:pt x="37" y="37"/>
                    </a:cubicBezTo>
                    <a:cubicBezTo>
                      <a:pt x="41" y="36"/>
                      <a:pt x="44" y="34"/>
                      <a:pt x="48" y="34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2" name="Freeform 834"/>
              <p:cNvSpPr>
                <a:spLocks/>
              </p:cNvSpPr>
              <p:nvPr/>
            </p:nvSpPr>
            <p:spPr bwMode="auto">
              <a:xfrm>
                <a:off x="318" y="4034"/>
                <a:ext cx="17" cy="3"/>
              </a:xfrm>
              <a:custGeom>
                <a:avLst/>
                <a:gdLst>
                  <a:gd name="T0" fmla="*/ 14 w 14"/>
                  <a:gd name="T1" fmla="*/ 0 h 2"/>
                  <a:gd name="T2" fmla="*/ 7 w 14"/>
                  <a:gd name="T3" fmla="*/ 2 h 2"/>
                  <a:gd name="T4" fmla="*/ 0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14" y="0"/>
                    </a:moveTo>
                    <a:cubicBezTo>
                      <a:pt x="11" y="0"/>
                      <a:pt x="10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3" name="Freeform 835"/>
              <p:cNvSpPr>
                <a:spLocks/>
              </p:cNvSpPr>
              <p:nvPr/>
            </p:nvSpPr>
            <p:spPr bwMode="auto">
              <a:xfrm>
                <a:off x="218" y="3900"/>
                <a:ext cx="26" cy="120"/>
              </a:xfrm>
              <a:custGeom>
                <a:avLst/>
                <a:gdLst>
                  <a:gd name="T0" fmla="*/ 0 w 20"/>
                  <a:gd name="T1" fmla="*/ 0 h 95"/>
                  <a:gd name="T2" fmla="*/ 7 w 20"/>
                  <a:gd name="T3" fmla="*/ 15 h 95"/>
                  <a:gd name="T4" fmla="*/ 16 w 20"/>
                  <a:gd name="T5" fmla="*/ 49 h 95"/>
                  <a:gd name="T6" fmla="*/ 16 w 20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95">
                    <a:moveTo>
                      <a:pt x="0" y="0"/>
                    </a:moveTo>
                    <a:cubicBezTo>
                      <a:pt x="0" y="1"/>
                      <a:pt x="5" y="10"/>
                      <a:pt x="7" y="15"/>
                    </a:cubicBezTo>
                    <a:cubicBezTo>
                      <a:pt x="13" y="27"/>
                      <a:pt x="15" y="37"/>
                      <a:pt x="16" y="49"/>
                    </a:cubicBezTo>
                    <a:cubicBezTo>
                      <a:pt x="18" y="64"/>
                      <a:pt x="20" y="83"/>
                      <a:pt x="16" y="9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4" name="Freeform 836"/>
              <p:cNvSpPr>
                <a:spLocks/>
              </p:cNvSpPr>
              <p:nvPr/>
            </p:nvSpPr>
            <p:spPr bwMode="auto">
              <a:xfrm>
                <a:off x="212" y="3726"/>
                <a:ext cx="52" cy="118"/>
              </a:xfrm>
              <a:custGeom>
                <a:avLst/>
                <a:gdLst>
                  <a:gd name="T0" fmla="*/ 0 w 41"/>
                  <a:gd name="T1" fmla="*/ 93 h 93"/>
                  <a:gd name="T2" fmla="*/ 11 w 41"/>
                  <a:gd name="T3" fmla="*/ 41 h 93"/>
                  <a:gd name="T4" fmla="*/ 41 w 41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93">
                    <a:moveTo>
                      <a:pt x="0" y="93"/>
                    </a:moveTo>
                    <a:cubicBezTo>
                      <a:pt x="9" y="86"/>
                      <a:pt x="7" y="54"/>
                      <a:pt x="11" y="41"/>
                    </a:cubicBezTo>
                    <a:cubicBezTo>
                      <a:pt x="16" y="24"/>
                      <a:pt x="27" y="9"/>
                      <a:pt x="41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5" name="Freeform 837"/>
              <p:cNvSpPr>
                <a:spLocks/>
              </p:cNvSpPr>
              <p:nvPr/>
            </p:nvSpPr>
            <p:spPr bwMode="auto">
              <a:xfrm>
                <a:off x="270" y="3704"/>
                <a:ext cx="53" cy="105"/>
              </a:xfrm>
              <a:custGeom>
                <a:avLst/>
                <a:gdLst>
                  <a:gd name="T0" fmla="*/ 41 w 41"/>
                  <a:gd name="T1" fmla="*/ 7 h 83"/>
                  <a:gd name="T2" fmla="*/ 5 w 41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" h="83">
                    <a:moveTo>
                      <a:pt x="41" y="7"/>
                    </a:moveTo>
                    <a:cubicBezTo>
                      <a:pt x="24" y="0"/>
                      <a:pt x="0" y="68"/>
                      <a:pt x="5" y="83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6" name="Freeform 838"/>
              <p:cNvSpPr>
                <a:spLocks/>
              </p:cNvSpPr>
              <p:nvPr/>
            </p:nvSpPr>
            <p:spPr bwMode="auto">
              <a:xfrm>
                <a:off x="193" y="4006"/>
                <a:ext cx="35" cy="45"/>
              </a:xfrm>
              <a:custGeom>
                <a:avLst/>
                <a:gdLst>
                  <a:gd name="T0" fmla="*/ 0 w 28"/>
                  <a:gd name="T1" fmla="*/ 11 h 35"/>
                  <a:gd name="T2" fmla="*/ 28 w 28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5">
                    <a:moveTo>
                      <a:pt x="0" y="11"/>
                    </a:moveTo>
                    <a:cubicBezTo>
                      <a:pt x="8" y="0"/>
                      <a:pt x="26" y="27"/>
                      <a:pt x="28" y="3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7" name="Freeform 839"/>
              <p:cNvSpPr>
                <a:spLocks/>
              </p:cNvSpPr>
              <p:nvPr/>
            </p:nvSpPr>
            <p:spPr bwMode="auto">
              <a:xfrm>
                <a:off x="1308" y="247"/>
                <a:ext cx="252" cy="199"/>
              </a:xfrm>
              <a:custGeom>
                <a:avLst/>
                <a:gdLst>
                  <a:gd name="T0" fmla="*/ 198 w 198"/>
                  <a:gd name="T1" fmla="*/ 116 h 157"/>
                  <a:gd name="T2" fmla="*/ 149 w 198"/>
                  <a:gd name="T3" fmla="*/ 40 h 157"/>
                  <a:gd name="T4" fmla="*/ 97 w 198"/>
                  <a:gd name="T5" fmla="*/ 0 h 157"/>
                  <a:gd name="T6" fmla="*/ 72 w 198"/>
                  <a:gd name="T7" fmla="*/ 43 h 157"/>
                  <a:gd name="T8" fmla="*/ 57 w 198"/>
                  <a:gd name="T9" fmla="*/ 116 h 157"/>
                  <a:gd name="T10" fmla="*/ 51 w 198"/>
                  <a:gd name="T11" fmla="*/ 89 h 157"/>
                  <a:gd name="T12" fmla="*/ 37 w 198"/>
                  <a:gd name="T13" fmla="*/ 132 h 157"/>
                  <a:gd name="T14" fmla="*/ 0 w 19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57">
                    <a:moveTo>
                      <a:pt x="198" y="116"/>
                    </a:moveTo>
                    <a:cubicBezTo>
                      <a:pt x="198" y="94"/>
                      <a:pt x="166" y="57"/>
                      <a:pt x="149" y="40"/>
                    </a:cubicBezTo>
                    <a:cubicBezTo>
                      <a:pt x="133" y="25"/>
                      <a:pt x="114" y="14"/>
                      <a:pt x="97" y="0"/>
                    </a:cubicBezTo>
                    <a:cubicBezTo>
                      <a:pt x="94" y="15"/>
                      <a:pt x="77" y="28"/>
                      <a:pt x="72" y="43"/>
                    </a:cubicBezTo>
                    <a:cubicBezTo>
                      <a:pt x="63" y="64"/>
                      <a:pt x="57" y="93"/>
                      <a:pt x="57" y="116"/>
                    </a:cubicBezTo>
                    <a:cubicBezTo>
                      <a:pt x="51" y="111"/>
                      <a:pt x="53" y="97"/>
                      <a:pt x="51" y="89"/>
                    </a:cubicBezTo>
                    <a:cubicBezTo>
                      <a:pt x="49" y="104"/>
                      <a:pt x="46" y="119"/>
                      <a:pt x="37" y="132"/>
                    </a:cubicBezTo>
                    <a:cubicBezTo>
                      <a:pt x="27" y="146"/>
                      <a:pt x="13" y="148"/>
                      <a:pt x="0" y="15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8" name="Freeform 840"/>
              <p:cNvSpPr>
                <a:spLocks/>
              </p:cNvSpPr>
              <p:nvPr/>
            </p:nvSpPr>
            <p:spPr bwMode="auto">
              <a:xfrm>
                <a:off x="1169" y="569"/>
                <a:ext cx="95" cy="195"/>
              </a:xfrm>
              <a:custGeom>
                <a:avLst/>
                <a:gdLst>
                  <a:gd name="T0" fmla="*/ 67 w 75"/>
                  <a:gd name="T1" fmla="*/ 0 h 153"/>
                  <a:gd name="T2" fmla="*/ 65 w 75"/>
                  <a:gd name="T3" fmla="*/ 31 h 153"/>
                  <a:gd name="T4" fmla="*/ 67 w 75"/>
                  <a:gd name="T5" fmla="*/ 72 h 153"/>
                  <a:gd name="T6" fmla="*/ 70 w 75"/>
                  <a:gd name="T7" fmla="*/ 124 h 153"/>
                  <a:gd name="T8" fmla="*/ 0 w 75"/>
                  <a:gd name="T9" fmla="*/ 14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53">
                    <a:moveTo>
                      <a:pt x="67" y="0"/>
                    </a:moveTo>
                    <a:cubicBezTo>
                      <a:pt x="68" y="10"/>
                      <a:pt x="65" y="21"/>
                      <a:pt x="65" y="31"/>
                    </a:cubicBezTo>
                    <a:cubicBezTo>
                      <a:pt x="65" y="45"/>
                      <a:pt x="66" y="58"/>
                      <a:pt x="67" y="72"/>
                    </a:cubicBezTo>
                    <a:cubicBezTo>
                      <a:pt x="69" y="88"/>
                      <a:pt x="75" y="109"/>
                      <a:pt x="70" y="124"/>
                    </a:cubicBezTo>
                    <a:cubicBezTo>
                      <a:pt x="60" y="153"/>
                      <a:pt x="23" y="148"/>
                      <a:pt x="0" y="14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9" name="Freeform 841"/>
              <p:cNvSpPr>
                <a:spLocks/>
              </p:cNvSpPr>
              <p:nvPr/>
            </p:nvSpPr>
            <p:spPr bwMode="auto">
              <a:xfrm>
                <a:off x="1301" y="451"/>
                <a:ext cx="16" cy="37"/>
              </a:xfrm>
              <a:custGeom>
                <a:avLst/>
                <a:gdLst>
                  <a:gd name="T0" fmla="*/ 0 w 12"/>
                  <a:gd name="T1" fmla="*/ 0 h 29"/>
                  <a:gd name="T2" fmla="*/ 8 w 12"/>
                  <a:gd name="T3" fmla="*/ 13 h 29"/>
                  <a:gd name="T4" fmla="*/ 12 w 1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9">
                    <a:moveTo>
                      <a:pt x="0" y="0"/>
                    </a:moveTo>
                    <a:cubicBezTo>
                      <a:pt x="2" y="4"/>
                      <a:pt x="6" y="8"/>
                      <a:pt x="8" y="13"/>
                    </a:cubicBezTo>
                    <a:cubicBezTo>
                      <a:pt x="10" y="18"/>
                      <a:pt x="10" y="24"/>
                      <a:pt x="12" y="29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0" name="Freeform 842"/>
              <p:cNvSpPr>
                <a:spLocks/>
              </p:cNvSpPr>
              <p:nvPr/>
            </p:nvSpPr>
            <p:spPr bwMode="auto">
              <a:xfrm>
                <a:off x="1507" y="470"/>
                <a:ext cx="5" cy="28"/>
              </a:xfrm>
              <a:custGeom>
                <a:avLst/>
                <a:gdLst>
                  <a:gd name="T0" fmla="*/ 3 w 4"/>
                  <a:gd name="T1" fmla="*/ 0 h 22"/>
                  <a:gd name="T2" fmla="*/ 4 w 4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2">
                    <a:moveTo>
                      <a:pt x="3" y="0"/>
                    </a:moveTo>
                    <a:cubicBezTo>
                      <a:pt x="0" y="6"/>
                      <a:pt x="0" y="17"/>
                      <a:pt x="4" y="2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1" name="Freeform 843"/>
              <p:cNvSpPr>
                <a:spLocks/>
              </p:cNvSpPr>
              <p:nvPr/>
            </p:nvSpPr>
            <p:spPr bwMode="auto">
              <a:xfrm>
                <a:off x="1548" y="571"/>
                <a:ext cx="29" cy="29"/>
              </a:xfrm>
              <a:custGeom>
                <a:avLst/>
                <a:gdLst>
                  <a:gd name="T0" fmla="*/ 23 w 23"/>
                  <a:gd name="T1" fmla="*/ 13 h 23"/>
                  <a:gd name="T2" fmla="*/ 8 w 23"/>
                  <a:gd name="T3" fmla="*/ 19 h 23"/>
                  <a:gd name="T4" fmla="*/ 9 w 23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3">
                    <a:moveTo>
                      <a:pt x="23" y="13"/>
                    </a:moveTo>
                    <a:cubicBezTo>
                      <a:pt x="17" y="13"/>
                      <a:pt x="14" y="23"/>
                      <a:pt x="8" y="19"/>
                    </a:cubicBezTo>
                    <a:cubicBezTo>
                      <a:pt x="0" y="13"/>
                      <a:pt x="3" y="6"/>
                      <a:pt x="9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2" name="Freeform 844"/>
              <p:cNvSpPr>
                <a:spLocks/>
              </p:cNvSpPr>
              <p:nvPr/>
            </p:nvSpPr>
            <p:spPr bwMode="auto">
              <a:xfrm>
                <a:off x="1305" y="610"/>
                <a:ext cx="26" cy="66"/>
              </a:xfrm>
              <a:custGeom>
                <a:avLst/>
                <a:gdLst>
                  <a:gd name="T0" fmla="*/ 0 w 20"/>
                  <a:gd name="T1" fmla="*/ 0 h 52"/>
                  <a:gd name="T2" fmla="*/ 20 w 20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52">
                    <a:moveTo>
                      <a:pt x="0" y="0"/>
                    </a:moveTo>
                    <a:cubicBezTo>
                      <a:pt x="5" y="16"/>
                      <a:pt x="5" y="42"/>
                      <a:pt x="20" y="5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3" name="Freeform 845"/>
              <p:cNvSpPr>
                <a:spLocks/>
              </p:cNvSpPr>
              <p:nvPr/>
            </p:nvSpPr>
            <p:spPr bwMode="auto">
              <a:xfrm>
                <a:off x="1061" y="703"/>
                <a:ext cx="225" cy="1285"/>
              </a:xfrm>
              <a:custGeom>
                <a:avLst/>
                <a:gdLst>
                  <a:gd name="T0" fmla="*/ 138 w 176"/>
                  <a:gd name="T1" fmla="*/ 5 h 1012"/>
                  <a:gd name="T2" fmla="*/ 135 w 176"/>
                  <a:gd name="T3" fmla="*/ 27 h 1012"/>
                  <a:gd name="T4" fmla="*/ 128 w 176"/>
                  <a:gd name="T5" fmla="*/ 49 h 1012"/>
                  <a:gd name="T6" fmla="*/ 117 w 176"/>
                  <a:gd name="T7" fmla="*/ 68 h 1012"/>
                  <a:gd name="T8" fmla="*/ 98 w 176"/>
                  <a:gd name="T9" fmla="*/ 96 h 1012"/>
                  <a:gd name="T10" fmla="*/ 83 w 176"/>
                  <a:gd name="T11" fmla="*/ 119 h 1012"/>
                  <a:gd name="T12" fmla="*/ 68 w 176"/>
                  <a:gd name="T13" fmla="*/ 149 h 1012"/>
                  <a:gd name="T14" fmla="*/ 38 w 176"/>
                  <a:gd name="T15" fmla="*/ 183 h 1012"/>
                  <a:gd name="T16" fmla="*/ 21 w 176"/>
                  <a:gd name="T17" fmla="*/ 232 h 1012"/>
                  <a:gd name="T18" fmla="*/ 6 w 176"/>
                  <a:gd name="T19" fmla="*/ 286 h 1012"/>
                  <a:gd name="T20" fmla="*/ 2 w 176"/>
                  <a:gd name="T21" fmla="*/ 342 h 1012"/>
                  <a:gd name="T22" fmla="*/ 6 w 176"/>
                  <a:gd name="T23" fmla="*/ 398 h 1012"/>
                  <a:gd name="T24" fmla="*/ 11 w 176"/>
                  <a:gd name="T25" fmla="*/ 449 h 1012"/>
                  <a:gd name="T26" fmla="*/ 23 w 176"/>
                  <a:gd name="T27" fmla="*/ 500 h 1012"/>
                  <a:gd name="T28" fmla="*/ 35 w 176"/>
                  <a:gd name="T29" fmla="*/ 548 h 1012"/>
                  <a:gd name="T30" fmla="*/ 48 w 176"/>
                  <a:gd name="T31" fmla="*/ 600 h 1012"/>
                  <a:gd name="T32" fmla="*/ 65 w 176"/>
                  <a:gd name="T33" fmla="*/ 650 h 1012"/>
                  <a:gd name="T34" fmla="*/ 74 w 176"/>
                  <a:gd name="T35" fmla="*/ 698 h 1012"/>
                  <a:gd name="T36" fmla="*/ 79 w 176"/>
                  <a:gd name="T37" fmla="*/ 750 h 1012"/>
                  <a:gd name="T38" fmla="*/ 79 w 176"/>
                  <a:gd name="T39" fmla="*/ 801 h 1012"/>
                  <a:gd name="T40" fmla="*/ 75 w 176"/>
                  <a:gd name="T41" fmla="*/ 851 h 1012"/>
                  <a:gd name="T42" fmla="*/ 60 w 176"/>
                  <a:gd name="T43" fmla="*/ 899 h 1012"/>
                  <a:gd name="T44" fmla="*/ 37 w 176"/>
                  <a:gd name="T45" fmla="*/ 939 h 1012"/>
                  <a:gd name="T46" fmla="*/ 1 w 176"/>
                  <a:gd name="T47" fmla="*/ 978 h 1012"/>
                  <a:gd name="T48" fmla="*/ 61 w 176"/>
                  <a:gd name="T49" fmla="*/ 1004 h 1012"/>
                  <a:gd name="T50" fmla="*/ 95 w 176"/>
                  <a:gd name="T51" fmla="*/ 956 h 1012"/>
                  <a:gd name="T52" fmla="*/ 117 w 176"/>
                  <a:gd name="T53" fmla="*/ 908 h 1012"/>
                  <a:gd name="T54" fmla="*/ 133 w 176"/>
                  <a:gd name="T55" fmla="*/ 848 h 1012"/>
                  <a:gd name="T56" fmla="*/ 138 w 176"/>
                  <a:gd name="T57" fmla="*/ 790 h 1012"/>
                  <a:gd name="T58" fmla="*/ 136 w 176"/>
                  <a:gd name="T59" fmla="*/ 728 h 1012"/>
                  <a:gd name="T60" fmla="*/ 127 w 176"/>
                  <a:gd name="T61" fmla="*/ 678 h 1012"/>
                  <a:gd name="T62" fmla="*/ 114 w 176"/>
                  <a:gd name="T63" fmla="*/ 627 h 1012"/>
                  <a:gd name="T64" fmla="*/ 94 w 176"/>
                  <a:gd name="T65" fmla="*/ 572 h 1012"/>
                  <a:gd name="T66" fmla="*/ 78 w 176"/>
                  <a:gd name="T67" fmla="*/ 524 h 1012"/>
                  <a:gd name="T68" fmla="*/ 67 w 176"/>
                  <a:gd name="T69" fmla="*/ 478 h 1012"/>
                  <a:gd name="T70" fmla="*/ 58 w 176"/>
                  <a:gd name="T71" fmla="*/ 430 h 1012"/>
                  <a:gd name="T72" fmla="*/ 54 w 176"/>
                  <a:gd name="T73" fmla="*/ 382 h 1012"/>
                  <a:gd name="T74" fmla="*/ 53 w 176"/>
                  <a:gd name="T75" fmla="*/ 331 h 1012"/>
                  <a:gd name="T76" fmla="*/ 58 w 176"/>
                  <a:gd name="T77" fmla="*/ 282 h 1012"/>
                  <a:gd name="T78" fmla="*/ 69 w 176"/>
                  <a:gd name="T79" fmla="*/ 240 h 1012"/>
                  <a:gd name="T80" fmla="*/ 87 w 176"/>
                  <a:gd name="T81" fmla="*/ 198 h 1012"/>
                  <a:gd name="T82" fmla="*/ 104 w 176"/>
                  <a:gd name="T83" fmla="*/ 166 h 1012"/>
                  <a:gd name="T84" fmla="*/ 116 w 176"/>
                  <a:gd name="T85" fmla="*/ 145 h 1012"/>
                  <a:gd name="T86" fmla="*/ 132 w 176"/>
                  <a:gd name="T87" fmla="*/ 119 h 1012"/>
                  <a:gd name="T88" fmla="*/ 149 w 176"/>
                  <a:gd name="T89" fmla="*/ 93 h 1012"/>
                  <a:gd name="T90" fmla="*/ 162 w 176"/>
                  <a:gd name="T91" fmla="*/ 67 h 1012"/>
                  <a:gd name="T92" fmla="*/ 172 w 176"/>
                  <a:gd name="T93" fmla="*/ 42 h 1012"/>
                  <a:gd name="T94" fmla="*/ 176 w 176"/>
                  <a:gd name="T95" fmla="*/ 18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6" h="1012">
                    <a:moveTo>
                      <a:pt x="139" y="0"/>
                    </a:moveTo>
                    <a:cubicBezTo>
                      <a:pt x="139" y="0"/>
                      <a:pt x="136" y="1"/>
                      <a:pt x="138" y="5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7" y="21"/>
                      <a:pt x="135" y="25"/>
                      <a:pt x="135" y="27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1" y="43"/>
                      <a:pt x="127" y="46"/>
                      <a:pt x="128" y="49"/>
                    </a:cubicBezTo>
                    <a:cubicBezTo>
                      <a:pt x="120" y="63"/>
                      <a:pt x="120" y="63"/>
                      <a:pt x="120" y="63"/>
                    </a:cubicBezTo>
                    <a:cubicBezTo>
                      <a:pt x="120" y="63"/>
                      <a:pt x="116" y="66"/>
                      <a:pt x="117" y="68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4"/>
                      <a:pt x="99" y="86"/>
                      <a:pt x="98" y="96"/>
                    </a:cubicBezTo>
                    <a:cubicBezTo>
                      <a:pt x="87" y="114"/>
                      <a:pt x="87" y="114"/>
                      <a:pt x="87" y="114"/>
                    </a:cubicBezTo>
                    <a:cubicBezTo>
                      <a:pt x="87" y="114"/>
                      <a:pt x="83" y="113"/>
                      <a:pt x="83" y="119"/>
                    </a:cubicBezTo>
                    <a:cubicBezTo>
                      <a:pt x="72" y="135"/>
                      <a:pt x="72" y="135"/>
                      <a:pt x="72" y="135"/>
                    </a:cubicBezTo>
                    <a:cubicBezTo>
                      <a:pt x="72" y="135"/>
                      <a:pt x="65" y="142"/>
                      <a:pt x="68" y="149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4" y="172"/>
                      <a:pt x="37" y="176"/>
                      <a:pt x="38" y="183"/>
                    </a:cubicBezTo>
                    <a:cubicBezTo>
                      <a:pt x="22" y="222"/>
                      <a:pt x="22" y="222"/>
                      <a:pt x="22" y="222"/>
                    </a:cubicBezTo>
                    <a:cubicBezTo>
                      <a:pt x="22" y="222"/>
                      <a:pt x="16" y="225"/>
                      <a:pt x="21" y="232"/>
                    </a:cubicBezTo>
                    <a:cubicBezTo>
                      <a:pt x="8" y="270"/>
                      <a:pt x="8" y="270"/>
                      <a:pt x="8" y="270"/>
                    </a:cubicBezTo>
                    <a:cubicBezTo>
                      <a:pt x="8" y="270"/>
                      <a:pt x="2" y="276"/>
                      <a:pt x="6" y="286"/>
                    </a:cubicBezTo>
                    <a:cubicBezTo>
                      <a:pt x="5" y="328"/>
                      <a:pt x="5" y="328"/>
                      <a:pt x="5" y="328"/>
                    </a:cubicBezTo>
                    <a:cubicBezTo>
                      <a:pt x="5" y="328"/>
                      <a:pt x="0" y="332"/>
                      <a:pt x="2" y="342"/>
                    </a:cubicBezTo>
                    <a:cubicBezTo>
                      <a:pt x="6" y="389"/>
                      <a:pt x="6" y="389"/>
                      <a:pt x="6" y="389"/>
                    </a:cubicBezTo>
                    <a:cubicBezTo>
                      <a:pt x="6" y="389"/>
                      <a:pt x="1" y="393"/>
                      <a:pt x="6" y="398"/>
                    </a:cubicBezTo>
                    <a:cubicBezTo>
                      <a:pt x="11" y="439"/>
                      <a:pt x="11" y="439"/>
                      <a:pt x="11" y="439"/>
                    </a:cubicBezTo>
                    <a:cubicBezTo>
                      <a:pt x="11" y="439"/>
                      <a:pt x="10" y="444"/>
                      <a:pt x="11" y="449"/>
                    </a:cubicBezTo>
                    <a:cubicBezTo>
                      <a:pt x="20" y="491"/>
                      <a:pt x="20" y="491"/>
                      <a:pt x="20" y="491"/>
                    </a:cubicBezTo>
                    <a:cubicBezTo>
                      <a:pt x="20" y="491"/>
                      <a:pt x="18" y="496"/>
                      <a:pt x="23" y="500"/>
                    </a:cubicBezTo>
                    <a:cubicBezTo>
                      <a:pt x="37" y="537"/>
                      <a:pt x="37" y="537"/>
                      <a:pt x="37" y="537"/>
                    </a:cubicBezTo>
                    <a:cubicBezTo>
                      <a:pt x="37" y="537"/>
                      <a:pt x="31" y="542"/>
                      <a:pt x="35" y="548"/>
                    </a:cubicBezTo>
                    <a:cubicBezTo>
                      <a:pt x="49" y="589"/>
                      <a:pt x="49" y="589"/>
                      <a:pt x="49" y="589"/>
                    </a:cubicBezTo>
                    <a:cubicBezTo>
                      <a:pt x="49" y="589"/>
                      <a:pt x="46" y="592"/>
                      <a:pt x="48" y="600"/>
                    </a:cubicBezTo>
                    <a:cubicBezTo>
                      <a:pt x="65" y="641"/>
                      <a:pt x="65" y="641"/>
                      <a:pt x="65" y="641"/>
                    </a:cubicBezTo>
                    <a:cubicBezTo>
                      <a:pt x="65" y="641"/>
                      <a:pt x="63" y="645"/>
                      <a:pt x="65" y="650"/>
                    </a:cubicBezTo>
                    <a:cubicBezTo>
                      <a:pt x="74" y="689"/>
                      <a:pt x="74" y="689"/>
                      <a:pt x="74" y="689"/>
                    </a:cubicBezTo>
                    <a:cubicBezTo>
                      <a:pt x="74" y="689"/>
                      <a:pt x="71" y="692"/>
                      <a:pt x="74" y="698"/>
                    </a:cubicBezTo>
                    <a:cubicBezTo>
                      <a:pt x="77" y="738"/>
                      <a:pt x="77" y="738"/>
                      <a:pt x="77" y="738"/>
                    </a:cubicBezTo>
                    <a:cubicBezTo>
                      <a:pt x="77" y="738"/>
                      <a:pt x="75" y="745"/>
                      <a:pt x="79" y="750"/>
                    </a:cubicBezTo>
                    <a:cubicBezTo>
                      <a:pt x="79" y="792"/>
                      <a:pt x="79" y="792"/>
                      <a:pt x="79" y="792"/>
                    </a:cubicBezTo>
                    <a:cubicBezTo>
                      <a:pt x="79" y="792"/>
                      <a:pt x="77" y="794"/>
                      <a:pt x="79" y="801"/>
                    </a:cubicBezTo>
                    <a:cubicBezTo>
                      <a:pt x="76" y="843"/>
                      <a:pt x="76" y="843"/>
                      <a:pt x="76" y="843"/>
                    </a:cubicBezTo>
                    <a:cubicBezTo>
                      <a:pt x="76" y="843"/>
                      <a:pt x="72" y="847"/>
                      <a:pt x="75" y="851"/>
                    </a:cubicBezTo>
                    <a:cubicBezTo>
                      <a:pt x="63" y="891"/>
                      <a:pt x="63" y="891"/>
                      <a:pt x="63" y="891"/>
                    </a:cubicBezTo>
                    <a:cubicBezTo>
                      <a:pt x="63" y="891"/>
                      <a:pt x="60" y="892"/>
                      <a:pt x="60" y="899"/>
                    </a:cubicBezTo>
                    <a:cubicBezTo>
                      <a:pt x="43" y="930"/>
                      <a:pt x="43" y="930"/>
                      <a:pt x="43" y="930"/>
                    </a:cubicBezTo>
                    <a:cubicBezTo>
                      <a:pt x="43" y="930"/>
                      <a:pt x="36" y="932"/>
                      <a:pt x="37" y="939"/>
                    </a:cubicBezTo>
                    <a:cubicBezTo>
                      <a:pt x="4" y="971"/>
                      <a:pt x="4" y="971"/>
                      <a:pt x="4" y="971"/>
                    </a:cubicBezTo>
                    <a:cubicBezTo>
                      <a:pt x="4" y="971"/>
                      <a:pt x="0" y="971"/>
                      <a:pt x="1" y="978"/>
                    </a:cubicBezTo>
                    <a:cubicBezTo>
                      <a:pt x="1" y="978"/>
                      <a:pt x="15" y="1006"/>
                      <a:pt x="57" y="1012"/>
                    </a:cubicBezTo>
                    <a:cubicBezTo>
                      <a:pt x="57" y="1012"/>
                      <a:pt x="62" y="1010"/>
                      <a:pt x="61" y="1004"/>
                    </a:cubicBezTo>
                    <a:cubicBezTo>
                      <a:pt x="87" y="966"/>
                      <a:pt x="87" y="966"/>
                      <a:pt x="87" y="966"/>
                    </a:cubicBezTo>
                    <a:cubicBezTo>
                      <a:pt x="87" y="966"/>
                      <a:pt x="95" y="963"/>
                      <a:pt x="95" y="956"/>
                    </a:cubicBezTo>
                    <a:cubicBezTo>
                      <a:pt x="113" y="918"/>
                      <a:pt x="113" y="918"/>
                      <a:pt x="113" y="918"/>
                    </a:cubicBezTo>
                    <a:cubicBezTo>
                      <a:pt x="113" y="918"/>
                      <a:pt x="120" y="915"/>
                      <a:pt x="117" y="908"/>
                    </a:cubicBezTo>
                    <a:cubicBezTo>
                      <a:pt x="131" y="862"/>
                      <a:pt x="131" y="862"/>
                      <a:pt x="131" y="862"/>
                    </a:cubicBezTo>
                    <a:cubicBezTo>
                      <a:pt x="131" y="862"/>
                      <a:pt x="137" y="856"/>
                      <a:pt x="133" y="848"/>
                    </a:cubicBezTo>
                    <a:cubicBezTo>
                      <a:pt x="136" y="804"/>
                      <a:pt x="136" y="804"/>
                      <a:pt x="136" y="804"/>
                    </a:cubicBezTo>
                    <a:cubicBezTo>
                      <a:pt x="136" y="804"/>
                      <a:pt x="141" y="796"/>
                      <a:pt x="138" y="790"/>
                    </a:cubicBezTo>
                    <a:cubicBezTo>
                      <a:pt x="138" y="746"/>
                      <a:pt x="138" y="746"/>
                      <a:pt x="138" y="746"/>
                    </a:cubicBezTo>
                    <a:cubicBezTo>
                      <a:pt x="138" y="746"/>
                      <a:pt x="140" y="738"/>
                      <a:pt x="136" y="728"/>
                    </a:cubicBezTo>
                    <a:cubicBezTo>
                      <a:pt x="129" y="687"/>
                      <a:pt x="129" y="687"/>
                      <a:pt x="129" y="687"/>
                    </a:cubicBezTo>
                    <a:cubicBezTo>
                      <a:pt x="129" y="687"/>
                      <a:pt x="130" y="681"/>
                      <a:pt x="127" y="678"/>
                    </a:cubicBezTo>
                    <a:cubicBezTo>
                      <a:pt x="118" y="640"/>
                      <a:pt x="118" y="640"/>
                      <a:pt x="118" y="640"/>
                    </a:cubicBezTo>
                    <a:cubicBezTo>
                      <a:pt x="118" y="640"/>
                      <a:pt x="119" y="630"/>
                      <a:pt x="114" y="627"/>
                    </a:cubicBezTo>
                    <a:cubicBezTo>
                      <a:pt x="98" y="583"/>
                      <a:pt x="98" y="583"/>
                      <a:pt x="98" y="583"/>
                    </a:cubicBezTo>
                    <a:cubicBezTo>
                      <a:pt x="98" y="583"/>
                      <a:pt x="99" y="575"/>
                      <a:pt x="94" y="572"/>
                    </a:cubicBezTo>
                    <a:cubicBezTo>
                      <a:pt x="81" y="534"/>
                      <a:pt x="81" y="534"/>
                      <a:pt x="81" y="534"/>
                    </a:cubicBezTo>
                    <a:cubicBezTo>
                      <a:pt x="81" y="534"/>
                      <a:pt x="82" y="528"/>
                      <a:pt x="78" y="524"/>
                    </a:cubicBezTo>
                    <a:cubicBezTo>
                      <a:pt x="68" y="486"/>
                      <a:pt x="68" y="486"/>
                      <a:pt x="68" y="486"/>
                    </a:cubicBezTo>
                    <a:cubicBezTo>
                      <a:pt x="68" y="486"/>
                      <a:pt x="69" y="483"/>
                      <a:pt x="67" y="478"/>
                    </a:cubicBezTo>
                    <a:cubicBezTo>
                      <a:pt x="59" y="440"/>
                      <a:pt x="59" y="440"/>
                      <a:pt x="59" y="440"/>
                    </a:cubicBezTo>
                    <a:cubicBezTo>
                      <a:pt x="59" y="440"/>
                      <a:pt x="61" y="436"/>
                      <a:pt x="58" y="430"/>
                    </a:cubicBezTo>
                    <a:cubicBezTo>
                      <a:pt x="54" y="393"/>
                      <a:pt x="54" y="393"/>
                      <a:pt x="54" y="393"/>
                    </a:cubicBezTo>
                    <a:cubicBezTo>
                      <a:pt x="54" y="393"/>
                      <a:pt x="57" y="388"/>
                      <a:pt x="54" y="382"/>
                    </a:cubicBezTo>
                    <a:cubicBezTo>
                      <a:pt x="53" y="342"/>
                      <a:pt x="53" y="342"/>
                      <a:pt x="53" y="342"/>
                    </a:cubicBezTo>
                    <a:cubicBezTo>
                      <a:pt x="53" y="342"/>
                      <a:pt x="55" y="337"/>
                      <a:pt x="53" y="331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60" y="287"/>
                      <a:pt x="58" y="282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9" y="246"/>
                      <a:pt x="69" y="240"/>
                    </a:cubicBezTo>
                    <a:cubicBezTo>
                      <a:pt x="83" y="206"/>
                      <a:pt x="83" y="206"/>
                      <a:pt x="83" y="206"/>
                    </a:cubicBezTo>
                    <a:cubicBezTo>
                      <a:pt x="83" y="206"/>
                      <a:pt x="88" y="204"/>
                      <a:pt x="87" y="198"/>
                    </a:cubicBezTo>
                    <a:cubicBezTo>
                      <a:pt x="100" y="173"/>
                      <a:pt x="100" y="173"/>
                      <a:pt x="100" y="173"/>
                    </a:cubicBezTo>
                    <a:cubicBezTo>
                      <a:pt x="100" y="173"/>
                      <a:pt x="105" y="172"/>
                      <a:pt x="104" y="166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13" y="151"/>
                      <a:pt x="116" y="149"/>
                      <a:pt x="116" y="145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6" y="133"/>
                      <a:pt x="134" y="126"/>
                      <a:pt x="132" y="119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3" y="104"/>
                      <a:pt x="149" y="101"/>
                      <a:pt x="149" y="93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8" y="76"/>
                      <a:pt x="163" y="74"/>
                      <a:pt x="162" y="67"/>
                    </a:cubicBezTo>
                    <a:cubicBezTo>
                      <a:pt x="166" y="50"/>
                      <a:pt x="166" y="50"/>
                      <a:pt x="166" y="50"/>
                    </a:cubicBezTo>
                    <a:cubicBezTo>
                      <a:pt x="166" y="50"/>
                      <a:pt x="172" y="48"/>
                      <a:pt x="172" y="42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72" y="23"/>
                      <a:pt x="175" y="21"/>
                      <a:pt x="176" y="18"/>
                    </a:cubicBezTo>
                    <a:cubicBezTo>
                      <a:pt x="176" y="18"/>
                      <a:pt x="154" y="0"/>
                      <a:pt x="139" y="0"/>
                    </a:cubicBez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4" name="Freeform 846"/>
              <p:cNvSpPr>
                <a:spLocks/>
              </p:cNvSpPr>
              <p:nvPr/>
            </p:nvSpPr>
            <p:spPr bwMode="auto">
              <a:xfrm>
                <a:off x="1203" y="680"/>
                <a:ext cx="86" cy="48"/>
              </a:xfrm>
              <a:custGeom>
                <a:avLst/>
                <a:gdLst>
                  <a:gd name="T0" fmla="*/ 29 w 67"/>
                  <a:gd name="T1" fmla="*/ 8 h 38"/>
                  <a:gd name="T2" fmla="*/ 11 w 67"/>
                  <a:gd name="T3" fmla="*/ 13 h 38"/>
                  <a:gd name="T4" fmla="*/ 2 w 67"/>
                  <a:gd name="T5" fmla="*/ 20 h 38"/>
                  <a:gd name="T6" fmla="*/ 14 w 67"/>
                  <a:gd name="T7" fmla="*/ 20 h 38"/>
                  <a:gd name="T8" fmla="*/ 28 w 67"/>
                  <a:gd name="T9" fmla="*/ 15 h 38"/>
                  <a:gd name="T10" fmla="*/ 29 w 67"/>
                  <a:gd name="T11" fmla="*/ 20 h 38"/>
                  <a:gd name="T12" fmla="*/ 60 w 67"/>
                  <a:gd name="T13" fmla="*/ 35 h 38"/>
                  <a:gd name="T14" fmla="*/ 66 w 67"/>
                  <a:gd name="T15" fmla="*/ 31 h 38"/>
                  <a:gd name="T16" fmla="*/ 60 w 67"/>
                  <a:gd name="T17" fmla="*/ 13 h 38"/>
                  <a:gd name="T18" fmla="*/ 53 w 67"/>
                  <a:gd name="T19" fmla="*/ 9 h 38"/>
                  <a:gd name="T20" fmla="*/ 31 w 67"/>
                  <a:gd name="T21" fmla="*/ 3 h 38"/>
                  <a:gd name="T22" fmla="*/ 29 w 67"/>
                  <a:gd name="T2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38">
                    <a:moveTo>
                      <a:pt x="29" y="8"/>
                    </a:moveTo>
                    <a:cubicBezTo>
                      <a:pt x="29" y="8"/>
                      <a:pt x="14" y="13"/>
                      <a:pt x="11" y="13"/>
                    </a:cubicBezTo>
                    <a:cubicBezTo>
                      <a:pt x="8" y="13"/>
                      <a:pt x="0" y="15"/>
                      <a:pt x="2" y="20"/>
                    </a:cubicBezTo>
                    <a:cubicBezTo>
                      <a:pt x="4" y="25"/>
                      <a:pt x="11" y="22"/>
                      <a:pt x="14" y="20"/>
                    </a:cubicBezTo>
                    <a:cubicBezTo>
                      <a:pt x="16" y="19"/>
                      <a:pt x="28" y="15"/>
                      <a:pt x="28" y="15"/>
                    </a:cubicBezTo>
                    <a:cubicBezTo>
                      <a:pt x="28" y="15"/>
                      <a:pt x="25" y="18"/>
                      <a:pt x="29" y="20"/>
                    </a:cubicBezTo>
                    <a:cubicBezTo>
                      <a:pt x="34" y="21"/>
                      <a:pt x="55" y="31"/>
                      <a:pt x="60" y="35"/>
                    </a:cubicBezTo>
                    <a:cubicBezTo>
                      <a:pt x="65" y="38"/>
                      <a:pt x="67" y="36"/>
                      <a:pt x="66" y="31"/>
                    </a:cubicBezTo>
                    <a:cubicBezTo>
                      <a:pt x="65" y="26"/>
                      <a:pt x="61" y="14"/>
                      <a:pt x="60" y="13"/>
                    </a:cubicBezTo>
                    <a:cubicBezTo>
                      <a:pt x="60" y="12"/>
                      <a:pt x="57" y="11"/>
                      <a:pt x="53" y="9"/>
                    </a:cubicBezTo>
                    <a:cubicBezTo>
                      <a:pt x="50" y="8"/>
                      <a:pt x="31" y="0"/>
                      <a:pt x="31" y="3"/>
                    </a:cubicBezTo>
                    <a:cubicBezTo>
                      <a:pt x="31" y="6"/>
                      <a:pt x="30" y="7"/>
                      <a:pt x="29" y="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5" name="Freeform 847"/>
              <p:cNvSpPr>
                <a:spLocks/>
              </p:cNvSpPr>
              <p:nvPr/>
            </p:nvSpPr>
            <p:spPr bwMode="auto">
              <a:xfrm>
                <a:off x="1184" y="708"/>
                <a:ext cx="98" cy="52"/>
              </a:xfrm>
              <a:custGeom>
                <a:avLst/>
                <a:gdLst>
                  <a:gd name="T0" fmla="*/ 41 w 77"/>
                  <a:gd name="T1" fmla="*/ 5 h 41"/>
                  <a:gd name="T2" fmla="*/ 20 w 77"/>
                  <a:gd name="T3" fmla="*/ 10 h 41"/>
                  <a:gd name="T4" fmla="*/ 1 w 77"/>
                  <a:gd name="T5" fmla="*/ 19 h 41"/>
                  <a:gd name="T6" fmla="*/ 13 w 77"/>
                  <a:gd name="T7" fmla="*/ 26 h 41"/>
                  <a:gd name="T8" fmla="*/ 38 w 77"/>
                  <a:gd name="T9" fmla="*/ 16 h 41"/>
                  <a:gd name="T10" fmla="*/ 40 w 77"/>
                  <a:gd name="T11" fmla="*/ 17 h 41"/>
                  <a:gd name="T12" fmla="*/ 46 w 77"/>
                  <a:gd name="T13" fmla="*/ 20 h 41"/>
                  <a:gd name="T14" fmla="*/ 71 w 77"/>
                  <a:gd name="T15" fmla="*/ 37 h 41"/>
                  <a:gd name="T16" fmla="*/ 76 w 77"/>
                  <a:gd name="T17" fmla="*/ 36 h 41"/>
                  <a:gd name="T18" fmla="*/ 76 w 77"/>
                  <a:gd name="T19" fmla="*/ 20 h 41"/>
                  <a:gd name="T20" fmla="*/ 71 w 77"/>
                  <a:gd name="T21" fmla="*/ 15 h 41"/>
                  <a:gd name="T22" fmla="*/ 45 w 77"/>
                  <a:gd name="T23" fmla="*/ 1 h 41"/>
                  <a:gd name="T24" fmla="*/ 41 w 77"/>
                  <a:gd name="T25" fmla="*/ 2 h 41"/>
                  <a:gd name="T26" fmla="*/ 41 w 77"/>
                  <a:gd name="T27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1">
                    <a:moveTo>
                      <a:pt x="41" y="5"/>
                    </a:moveTo>
                    <a:cubicBezTo>
                      <a:pt x="41" y="5"/>
                      <a:pt x="25" y="9"/>
                      <a:pt x="20" y="10"/>
                    </a:cubicBezTo>
                    <a:cubicBezTo>
                      <a:pt x="15" y="10"/>
                      <a:pt x="0" y="11"/>
                      <a:pt x="1" y="19"/>
                    </a:cubicBezTo>
                    <a:cubicBezTo>
                      <a:pt x="1" y="28"/>
                      <a:pt x="7" y="28"/>
                      <a:pt x="13" y="26"/>
                    </a:cubicBezTo>
                    <a:cubicBezTo>
                      <a:pt x="18" y="24"/>
                      <a:pt x="36" y="16"/>
                      <a:pt x="38" y="16"/>
                    </a:cubicBezTo>
                    <a:cubicBezTo>
                      <a:pt x="40" y="16"/>
                      <a:pt x="40" y="16"/>
                      <a:pt x="40" y="17"/>
                    </a:cubicBezTo>
                    <a:cubicBezTo>
                      <a:pt x="40" y="18"/>
                      <a:pt x="42" y="18"/>
                      <a:pt x="46" y="20"/>
                    </a:cubicBezTo>
                    <a:cubicBezTo>
                      <a:pt x="49" y="21"/>
                      <a:pt x="69" y="35"/>
                      <a:pt x="71" y="37"/>
                    </a:cubicBezTo>
                    <a:cubicBezTo>
                      <a:pt x="73" y="39"/>
                      <a:pt x="77" y="41"/>
                      <a:pt x="76" y="36"/>
                    </a:cubicBezTo>
                    <a:cubicBezTo>
                      <a:pt x="76" y="32"/>
                      <a:pt x="76" y="21"/>
                      <a:pt x="76" y="20"/>
                    </a:cubicBezTo>
                    <a:cubicBezTo>
                      <a:pt x="76" y="19"/>
                      <a:pt x="73" y="16"/>
                      <a:pt x="71" y="15"/>
                    </a:cubicBezTo>
                    <a:cubicBezTo>
                      <a:pt x="69" y="14"/>
                      <a:pt x="46" y="3"/>
                      <a:pt x="45" y="1"/>
                    </a:cubicBezTo>
                    <a:cubicBezTo>
                      <a:pt x="43" y="0"/>
                      <a:pt x="40" y="1"/>
                      <a:pt x="41" y="2"/>
                    </a:cubicBezTo>
                    <a:cubicBezTo>
                      <a:pt x="42" y="2"/>
                      <a:pt x="41" y="6"/>
                      <a:pt x="41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6" name="Freeform 848"/>
              <p:cNvSpPr>
                <a:spLocks/>
              </p:cNvSpPr>
              <p:nvPr/>
            </p:nvSpPr>
            <p:spPr bwMode="auto">
              <a:xfrm>
                <a:off x="1186" y="736"/>
                <a:ext cx="87" cy="54"/>
              </a:xfrm>
              <a:custGeom>
                <a:avLst/>
                <a:gdLst>
                  <a:gd name="T0" fmla="*/ 34 w 68"/>
                  <a:gd name="T1" fmla="*/ 4 h 43"/>
                  <a:gd name="T2" fmla="*/ 16 w 68"/>
                  <a:gd name="T3" fmla="*/ 10 h 43"/>
                  <a:gd name="T4" fmla="*/ 3 w 68"/>
                  <a:gd name="T5" fmla="*/ 13 h 43"/>
                  <a:gd name="T6" fmla="*/ 4 w 68"/>
                  <a:gd name="T7" fmla="*/ 22 h 43"/>
                  <a:gd name="T8" fmla="*/ 23 w 68"/>
                  <a:gd name="T9" fmla="*/ 14 h 43"/>
                  <a:gd name="T10" fmla="*/ 33 w 68"/>
                  <a:gd name="T11" fmla="*/ 13 h 43"/>
                  <a:gd name="T12" fmla="*/ 34 w 68"/>
                  <a:gd name="T13" fmla="*/ 18 h 43"/>
                  <a:gd name="T14" fmla="*/ 59 w 68"/>
                  <a:gd name="T15" fmla="*/ 40 h 43"/>
                  <a:gd name="T16" fmla="*/ 65 w 68"/>
                  <a:gd name="T17" fmla="*/ 39 h 43"/>
                  <a:gd name="T18" fmla="*/ 67 w 68"/>
                  <a:gd name="T19" fmla="*/ 26 h 43"/>
                  <a:gd name="T20" fmla="*/ 64 w 68"/>
                  <a:gd name="T21" fmla="*/ 21 h 43"/>
                  <a:gd name="T22" fmla="*/ 42 w 68"/>
                  <a:gd name="T23" fmla="*/ 2 h 43"/>
                  <a:gd name="T24" fmla="*/ 37 w 68"/>
                  <a:gd name="T25" fmla="*/ 1 h 43"/>
                  <a:gd name="T26" fmla="*/ 34 w 68"/>
                  <a:gd name="T2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3">
                    <a:moveTo>
                      <a:pt x="34" y="4"/>
                    </a:moveTo>
                    <a:cubicBezTo>
                      <a:pt x="34" y="4"/>
                      <a:pt x="18" y="9"/>
                      <a:pt x="16" y="10"/>
                    </a:cubicBezTo>
                    <a:cubicBezTo>
                      <a:pt x="13" y="11"/>
                      <a:pt x="6" y="10"/>
                      <a:pt x="3" y="13"/>
                    </a:cubicBezTo>
                    <a:cubicBezTo>
                      <a:pt x="0" y="16"/>
                      <a:pt x="1" y="22"/>
                      <a:pt x="4" y="22"/>
                    </a:cubicBezTo>
                    <a:cubicBezTo>
                      <a:pt x="8" y="21"/>
                      <a:pt x="21" y="15"/>
                      <a:pt x="23" y="14"/>
                    </a:cubicBezTo>
                    <a:cubicBezTo>
                      <a:pt x="26" y="13"/>
                      <a:pt x="33" y="11"/>
                      <a:pt x="33" y="13"/>
                    </a:cubicBezTo>
                    <a:cubicBezTo>
                      <a:pt x="33" y="15"/>
                      <a:pt x="31" y="17"/>
                      <a:pt x="34" y="18"/>
                    </a:cubicBezTo>
                    <a:cubicBezTo>
                      <a:pt x="37" y="20"/>
                      <a:pt x="58" y="38"/>
                      <a:pt x="59" y="40"/>
                    </a:cubicBezTo>
                    <a:cubicBezTo>
                      <a:pt x="61" y="42"/>
                      <a:pt x="65" y="43"/>
                      <a:pt x="65" y="39"/>
                    </a:cubicBezTo>
                    <a:cubicBezTo>
                      <a:pt x="66" y="36"/>
                      <a:pt x="66" y="27"/>
                      <a:pt x="67" y="26"/>
                    </a:cubicBezTo>
                    <a:cubicBezTo>
                      <a:pt x="68" y="24"/>
                      <a:pt x="65" y="22"/>
                      <a:pt x="64" y="21"/>
                    </a:cubicBezTo>
                    <a:cubicBezTo>
                      <a:pt x="62" y="19"/>
                      <a:pt x="43" y="3"/>
                      <a:pt x="42" y="2"/>
                    </a:cubicBezTo>
                    <a:cubicBezTo>
                      <a:pt x="41" y="1"/>
                      <a:pt x="36" y="0"/>
                      <a:pt x="37" y="1"/>
                    </a:cubicBezTo>
                    <a:cubicBezTo>
                      <a:pt x="37" y="2"/>
                      <a:pt x="36" y="4"/>
                      <a:pt x="34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7" name="Freeform 849"/>
              <p:cNvSpPr>
                <a:spLocks/>
              </p:cNvSpPr>
              <p:nvPr/>
            </p:nvSpPr>
            <p:spPr bwMode="auto">
              <a:xfrm>
                <a:off x="1166" y="765"/>
                <a:ext cx="98" cy="60"/>
              </a:xfrm>
              <a:custGeom>
                <a:avLst/>
                <a:gdLst>
                  <a:gd name="T0" fmla="*/ 41 w 77"/>
                  <a:gd name="T1" fmla="*/ 2 h 47"/>
                  <a:gd name="T2" fmla="*/ 22 w 77"/>
                  <a:gd name="T3" fmla="*/ 3 h 47"/>
                  <a:gd name="T4" fmla="*/ 11 w 77"/>
                  <a:gd name="T5" fmla="*/ 4 h 47"/>
                  <a:gd name="T6" fmla="*/ 5 w 77"/>
                  <a:gd name="T7" fmla="*/ 15 h 47"/>
                  <a:gd name="T8" fmla="*/ 23 w 77"/>
                  <a:gd name="T9" fmla="*/ 13 h 47"/>
                  <a:gd name="T10" fmla="*/ 37 w 77"/>
                  <a:gd name="T11" fmla="*/ 13 h 47"/>
                  <a:gd name="T12" fmla="*/ 39 w 77"/>
                  <a:gd name="T13" fmla="*/ 17 h 47"/>
                  <a:gd name="T14" fmla="*/ 53 w 77"/>
                  <a:gd name="T15" fmla="*/ 29 h 47"/>
                  <a:gd name="T16" fmla="*/ 68 w 77"/>
                  <a:gd name="T17" fmla="*/ 44 h 47"/>
                  <a:gd name="T18" fmla="*/ 75 w 77"/>
                  <a:gd name="T19" fmla="*/ 27 h 47"/>
                  <a:gd name="T20" fmla="*/ 49 w 77"/>
                  <a:gd name="T21" fmla="*/ 2 h 47"/>
                  <a:gd name="T22" fmla="*/ 44 w 77"/>
                  <a:gd name="T23" fmla="*/ 0 h 47"/>
                  <a:gd name="T24" fmla="*/ 41 w 77"/>
                  <a:gd name="T2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47">
                    <a:moveTo>
                      <a:pt x="41" y="2"/>
                    </a:moveTo>
                    <a:cubicBezTo>
                      <a:pt x="41" y="2"/>
                      <a:pt x="25" y="3"/>
                      <a:pt x="22" y="3"/>
                    </a:cubicBezTo>
                    <a:cubicBezTo>
                      <a:pt x="19" y="3"/>
                      <a:pt x="13" y="2"/>
                      <a:pt x="11" y="4"/>
                    </a:cubicBezTo>
                    <a:cubicBezTo>
                      <a:pt x="9" y="7"/>
                      <a:pt x="0" y="14"/>
                      <a:pt x="5" y="15"/>
                    </a:cubicBezTo>
                    <a:cubicBezTo>
                      <a:pt x="9" y="17"/>
                      <a:pt x="19" y="14"/>
                      <a:pt x="23" y="13"/>
                    </a:cubicBezTo>
                    <a:cubicBezTo>
                      <a:pt x="26" y="13"/>
                      <a:pt x="37" y="13"/>
                      <a:pt x="37" y="13"/>
                    </a:cubicBezTo>
                    <a:cubicBezTo>
                      <a:pt x="37" y="13"/>
                      <a:pt x="37" y="15"/>
                      <a:pt x="39" y="17"/>
                    </a:cubicBezTo>
                    <a:cubicBezTo>
                      <a:pt x="40" y="18"/>
                      <a:pt x="51" y="26"/>
                      <a:pt x="53" y="29"/>
                    </a:cubicBezTo>
                    <a:cubicBezTo>
                      <a:pt x="55" y="32"/>
                      <a:pt x="66" y="47"/>
                      <a:pt x="68" y="44"/>
                    </a:cubicBezTo>
                    <a:cubicBezTo>
                      <a:pt x="71" y="41"/>
                      <a:pt x="77" y="30"/>
                      <a:pt x="75" y="27"/>
                    </a:cubicBezTo>
                    <a:cubicBezTo>
                      <a:pt x="73" y="24"/>
                      <a:pt x="51" y="4"/>
                      <a:pt x="49" y="2"/>
                    </a:cubicBezTo>
                    <a:cubicBezTo>
                      <a:pt x="48" y="0"/>
                      <a:pt x="44" y="0"/>
                      <a:pt x="44" y="0"/>
                    </a:cubicBezTo>
                    <a:cubicBezTo>
                      <a:pt x="44" y="1"/>
                      <a:pt x="42" y="3"/>
                      <a:pt x="41" y="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8" name="Freeform 850"/>
              <p:cNvSpPr>
                <a:spLocks/>
              </p:cNvSpPr>
              <p:nvPr/>
            </p:nvSpPr>
            <p:spPr bwMode="auto">
              <a:xfrm>
                <a:off x="1143" y="788"/>
                <a:ext cx="102" cy="67"/>
              </a:xfrm>
              <a:custGeom>
                <a:avLst/>
                <a:gdLst>
                  <a:gd name="T0" fmla="*/ 49 w 80"/>
                  <a:gd name="T1" fmla="*/ 4 h 53"/>
                  <a:gd name="T2" fmla="*/ 20 w 80"/>
                  <a:gd name="T3" fmla="*/ 8 h 53"/>
                  <a:gd name="T4" fmla="*/ 6 w 80"/>
                  <a:gd name="T5" fmla="*/ 10 h 53"/>
                  <a:gd name="T6" fmla="*/ 6 w 80"/>
                  <a:gd name="T7" fmla="*/ 22 h 53"/>
                  <a:gd name="T8" fmla="*/ 43 w 80"/>
                  <a:gd name="T9" fmla="*/ 12 h 53"/>
                  <a:gd name="T10" fmla="*/ 42 w 80"/>
                  <a:gd name="T11" fmla="*/ 15 h 53"/>
                  <a:gd name="T12" fmla="*/ 43 w 80"/>
                  <a:gd name="T13" fmla="*/ 21 h 53"/>
                  <a:gd name="T14" fmla="*/ 66 w 80"/>
                  <a:gd name="T15" fmla="*/ 52 h 53"/>
                  <a:gd name="T16" fmla="*/ 71 w 80"/>
                  <a:gd name="T17" fmla="*/ 51 h 53"/>
                  <a:gd name="T18" fmla="*/ 79 w 80"/>
                  <a:gd name="T19" fmla="*/ 39 h 53"/>
                  <a:gd name="T20" fmla="*/ 75 w 80"/>
                  <a:gd name="T21" fmla="*/ 32 h 53"/>
                  <a:gd name="T22" fmla="*/ 56 w 80"/>
                  <a:gd name="T23" fmla="*/ 5 h 53"/>
                  <a:gd name="T24" fmla="*/ 51 w 80"/>
                  <a:gd name="T25" fmla="*/ 1 h 53"/>
                  <a:gd name="T26" fmla="*/ 49 w 80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53">
                    <a:moveTo>
                      <a:pt x="49" y="4"/>
                    </a:moveTo>
                    <a:cubicBezTo>
                      <a:pt x="49" y="4"/>
                      <a:pt x="26" y="8"/>
                      <a:pt x="20" y="8"/>
                    </a:cubicBezTo>
                    <a:cubicBezTo>
                      <a:pt x="14" y="8"/>
                      <a:pt x="7" y="7"/>
                      <a:pt x="6" y="10"/>
                    </a:cubicBezTo>
                    <a:cubicBezTo>
                      <a:pt x="4" y="12"/>
                      <a:pt x="0" y="23"/>
                      <a:pt x="6" y="22"/>
                    </a:cubicBezTo>
                    <a:cubicBezTo>
                      <a:pt x="12" y="21"/>
                      <a:pt x="39" y="10"/>
                      <a:pt x="43" y="12"/>
                    </a:cubicBezTo>
                    <a:cubicBezTo>
                      <a:pt x="46" y="14"/>
                      <a:pt x="42" y="15"/>
                      <a:pt x="42" y="15"/>
                    </a:cubicBezTo>
                    <a:cubicBezTo>
                      <a:pt x="42" y="15"/>
                      <a:pt x="40" y="17"/>
                      <a:pt x="43" y="21"/>
                    </a:cubicBezTo>
                    <a:cubicBezTo>
                      <a:pt x="47" y="25"/>
                      <a:pt x="66" y="50"/>
                      <a:pt x="66" y="52"/>
                    </a:cubicBezTo>
                    <a:cubicBezTo>
                      <a:pt x="67" y="53"/>
                      <a:pt x="70" y="53"/>
                      <a:pt x="71" y="51"/>
                    </a:cubicBezTo>
                    <a:cubicBezTo>
                      <a:pt x="71" y="49"/>
                      <a:pt x="78" y="39"/>
                      <a:pt x="79" y="39"/>
                    </a:cubicBezTo>
                    <a:cubicBezTo>
                      <a:pt x="80" y="38"/>
                      <a:pt x="76" y="33"/>
                      <a:pt x="75" y="32"/>
                    </a:cubicBezTo>
                    <a:cubicBezTo>
                      <a:pt x="75" y="31"/>
                      <a:pt x="57" y="8"/>
                      <a:pt x="56" y="5"/>
                    </a:cubicBezTo>
                    <a:cubicBezTo>
                      <a:pt x="55" y="3"/>
                      <a:pt x="52" y="0"/>
                      <a:pt x="51" y="1"/>
                    </a:cubicBezTo>
                    <a:cubicBezTo>
                      <a:pt x="51" y="2"/>
                      <a:pt x="49" y="5"/>
                      <a:pt x="49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9" name="Freeform 851"/>
              <p:cNvSpPr>
                <a:spLocks/>
              </p:cNvSpPr>
              <p:nvPr/>
            </p:nvSpPr>
            <p:spPr bwMode="auto">
              <a:xfrm>
                <a:off x="1116" y="821"/>
                <a:ext cx="105" cy="67"/>
              </a:xfrm>
              <a:custGeom>
                <a:avLst/>
                <a:gdLst>
                  <a:gd name="T0" fmla="*/ 52 w 82"/>
                  <a:gd name="T1" fmla="*/ 4 h 53"/>
                  <a:gd name="T2" fmla="*/ 28 w 82"/>
                  <a:gd name="T3" fmla="*/ 6 h 53"/>
                  <a:gd name="T4" fmla="*/ 14 w 82"/>
                  <a:gd name="T5" fmla="*/ 6 h 53"/>
                  <a:gd name="T6" fmla="*/ 5 w 82"/>
                  <a:gd name="T7" fmla="*/ 19 h 53"/>
                  <a:gd name="T8" fmla="*/ 22 w 82"/>
                  <a:gd name="T9" fmla="*/ 16 h 53"/>
                  <a:gd name="T10" fmla="*/ 45 w 82"/>
                  <a:gd name="T11" fmla="*/ 15 h 53"/>
                  <a:gd name="T12" fmla="*/ 44 w 82"/>
                  <a:gd name="T13" fmla="*/ 18 h 53"/>
                  <a:gd name="T14" fmla="*/ 45 w 82"/>
                  <a:gd name="T15" fmla="*/ 22 h 53"/>
                  <a:gd name="T16" fmla="*/ 72 w 82"/>
                  <a:gd name="T17" fmla="*/ 51 h 53"/>
                  <a:gd name="T18" fmla="*/ 76 w 82"/>
                  <a:gd name="T19" fmla="*/ 51 h 53"/>
                  <a:gd name="T20" fmla="*/ 82 w 82"/>
                  <a:gd name="T21" fmla="*/ 41 h 53"/>
                  <a:gd name="T22" fmla="*/ 81 w 82"/>
                  <a:gd name="T23" fmla="*/ 37 h 53"/>
                  <a:gd name="T24" fmla="*/ 58 w 82"/>
                  <a:gd name="T25" fmla="*/ 5 h 53"/>
                  <a:gd name="T26" fmla="*/ 52 w 82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53">
                    <a:moveTo>
                      <a:pt x="52" y="4"/>
                    </a:moveTo>
                    <a:cubicBezTo>
                      <a:pt x="52" y="4"/>
                      <a:pt x="30" y="7"/>
                      <a:pt x="28" y="6"/>
                    </a:cubicBezTo>
                    <a:cubicBezTo>
                      <a:pt x="25" y="6"/>
                      <a:pt x="16" y="4"/>
                      <a:pt x="14" y="6"/>
                    </a:cubicBezTo>
                    <a:cubicBezTo>
                      <a:pt x="12" y="8"/>
                      <a:pt x="0" y="18"/>
                      <a:pt x="5" y="19"/>
                    </a:cubicBezTo>
                    <a:cubicBezTo>
                      <a:pt x="9" y="20"/>
                      <a:pt x="17" y="16"/>
                      <a:pt x="22" y="16"/>
                    </a:cubicBezTo>
                    <a:cubicBezTo>
                      <a:pt x="26" y="15"/>
                      <a:pt x="44" y="14"/>
                      <a:pt x="45" y="15"/>
                    </a:cubicBezTo>
                    <a:cubicBezTo>
                      <a:pt x="46" y="16"/>
                      <a:pt x="44" y="18"/>
                      <a:pt x="44" y="18"/>
                    </a:cubicBezTo>
                    <a:cubicBezTo>
                      <a:pt x="44" y="18"/>
                      <a:pt x="43" y="21"/>
                      <a:pt x="45" y="22"/>
                    </a:cubicBezTo>
                    <a:cubicBezTo>
                      <a:pt x="46" y="23"/>
                      <a:pt x="71" y="50"/>
                      <a:pt x="72" y="51"/>
                    </a:cubicBezTo>
                    <a:cubicBezTo>
                      <a:pt x="72" y="53"/>
                      <a:pt x="74" y="52"/>
                      <a:pt x="76" y="51"/>
                    </a:cubicBezTo>
                    <a:cubicBezTo>
                      <a:pt x="77" y="49"/>
                      <a:pt x="82" y="41"/>
                      <a:pt x="82" y="41"/>
                    </a:cubicBezTo>
                    <a:cubicBezTo>
                      <a:pt x="82" y="41"/>
                      <a:pt x="82" y="39"/>
                      <a:pt x="81" y="37"/>
                    </a:cubicBezTo>
                    <a:cubicBezTo>
                      <a:pt x="79" y="35"/>
                      <a:pt x="59" y="6"/>
                      <a:pt x="58" y="5"/>
                    </a:cubicBezTo>
                    <a:cubicBezTo>
                      <a:pt x="58" y="4"/>
                      <a:pt x="54" y="0"/>
                      <a:pt x="52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0" name="Freeform 852"/>
              <p:cNvSpPr>
                <a:spLocks/>
              </p:cNvSpPr>
              <p:nvPr/>
            </p:nvSpPr>
            <p:spPr bwMode="auto">
              <a:xfrm>
                <a:off x="1097" y="853"/>
                <a:ext cx="109" cy="63"/>
              </a:xfrm>
              <a:custGeom>
                <a:avLst/>
                <a:gdLst>
                  <a:gd name="T0" fmla="*/ 51 w 85"/>
                  <a:gd name="T1" fmla="*/ 5 h 50"/>
                  <a:gd name="T2" fmla="*/ 18 w 85"/>
                  <a:gd name="T3" fmla="*/ 8 h 50"/>
                  <a:gd name="T4" fmla="*/ 10 w 85"/>
                  <a:gd name="T5" fmla="*/ 9 h 50"/>
                  <a:gd name="T6" fmla="*/ 4 w 85"/>
                  <a:gd name="T7" fmla="*/ 21 h 50"/>
                  <a:gd name="T8" fmla="*/ 19 w 85"/>
                  <a:gd name="T9" fmla="*/ 19 h 50"/>
                  <a:gd name="T10" fmla="*/ 45 w 85"/>
                  <a:gd name="T11" fmla="*/ 13 h 50"/>
                  <a:gd name="T12" fmla="*/ 44 w 85"/>
                  <a:gd name="T13" fmla="*/ 18 h 50"/>
                  <a:gd name="T14" fmla="*/ 73 w 85"/>
                  <a:gd name="T15" fmla="*/ 47 h 50"/>
                  <a:gd name="T16" fmla="*/ 77 w 85"/>
                  <a:gd name="T17" fmla="*/ 48 h 50"/>
                  <a:gd name="T18" fmla="*/ 84 w 85"/>
                  <a:gd name="T19" fmla="*/ 35 h 50"/>
                  <a:gd name="T20" fmla="*/ 82 w 85"/>
                  <a:gd name="T21" fmla="*/ 30 h 50"/>
                  <a:gd name="T22" fmla="*/ 58 w 85"/>
                  <a:gd name="T23" fmla="*/ 3 h 50"/>
                  <a:gd name="T24" fmla="*/ 54 w 85"/>
                  <a:gd name="T25" fmla="*/ 1 h 50"/>
                  <a:gd name="T26" fmla="*/ 51 w 85"/>
                  <a:gd name="T27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50">
                    <a:moveTo>
                      <a:pt x="51" y="5"/>
                    </a:moveTo>
                    <a:cubicBezTo>
                      <a:pt x="51" y="5"/>
                      <a:pt x="22" y="8"/>
                      <a:pt x="18" y="8"/>
                    </a:cubicBezTo>
                    <a:cubicBezTo>
                      <a:pt x="14" y="8"/>
                      <a:pt x="12" y="7"/>
                      <a:pt x="10" y="9"/>
                    </a:cubicBezTo>
                    <a:cubicBezTo>
                      <a:pt x="8" y="11"/>
                      <a:pt x="0" y="21"/>
                      <a:pt x="4" y="21"/>
                    </a:cubicBezTo>
                    <a:cubicBezTo>
                      <a:pt x="8" y="21"/>
                      <a:pt x="15" y="20"/>
                      <a:pt x="19" y="19"/>
                    </a:cubicBezTo>
                    <a:cubicBezTo>
                      <a:pt x="23" y="18"/>
                      <a:pt x="44" y="11"/>
                      <a:pt x="45" y="13"/>
                    </a:cubicBezTo>
                    <a:cubicBezTo>
                      <a:pt x="46" y="14"/>
                      <a:pt x="42" y="17"/>
                      <a:pt x="44" y="18"/>
                    </a:cubicBezTo>
                    <a:cubicBezTo>
                      <a:pt x="46" y="20"/>
                      <a:pt x="73" y="47"/>
                      <a:pt x="73" y="47"/>
                    </a:cubicBezTo>
                    <a:cubicBezTo>
                      <a:pt x="73" y="47"/>
                      <a:pt x="75" y="50"/>
                      <a:pt x="77" y="48"/>
                    </a:cubicBezTo>
                    <a:cubicBezTo>
                      <a:pt x="79" y="46"/>
                      <a:pt x="83" y="36"/>
                      <a:pt x="84" y="35"/>
                    </a:cubicBezTo>
                    <a:cubicBezTo>
                      <a:pt x="85" y="35"/>
                      <a:pt x="84" y="31"/>
                      <a:pt x="82" y="30"/>
                    </a:cubicBezTo>
                    <a:cubicBezTo>
                      <a:pt x="80" y="28"/>
                      <a:pt x="59" y="4"/>
                      <a:pt x="58" y="3"/>
                    </a:cubicBezTo>
                    <a:cubicBezTo>
                      <a:pt x="57" y="2"/>
                      <a:pt x="54" y="0"/>
                      <a:pt x="54" y="1"/>
                    </a:cubicBezTo>
                    <a:cubicBezTo>
                      <a:pt x="53" y="2"/>
                      <a:pt x="51" y="5"/>
                      <a:pt x="51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1" name="Freeform 853"/>
              <p:cNvSpPr>
                <a:spLocks/>
              </p:cNvSpPr>
              <p:nvPr/>
            </p:nvSpPr>
            <p:spPr bwMode="auto">
              <a:xfrm>
                <a:off x="1073" y="882"/>
                <a:ext cx="117" cy="75"/>
              </a:xfrm>
              <a:custGeom>
                <a:avLst/>
                <a:gdLst>
                  <a:gd name="T0" fmla="*/ 33 w 92"/>
                  <a:gd name="T1" fmla="*/ 14 h 59"/>
                  <a:gd name="T2" fmla="*/ 13 w 92"/>
                  <a:gd name="T3" fmla="*/ 19 h 59"/>
                  <a:gd name="T4" fmla="*/ 0 w 92"/>
                  <a:gd name="T5" fmla="*/ 29 h 59"/>
                  <a:gd name="T6" fmla="*/ 12 w 92"/>
                  <a:gd name="T7" fmla="*/ 29 h 59"/>
                  <a:gd name="T8" fmla="*/ 36 w 92"/>
                  <a:gd name="T9" fmla="*/ 28 h 59"/>
                  <a:gd name="T10" fmla="*/ 36 w 92"/>
                  <a:gd name="T11" fmla="*/ 33 h 59"/>
                  <a:gd name="T12" fmla="*/ 74 w 92"/>
                  <a:gd name="T13" fmla="*/ 54 h 59"/>
                  <a:gd name="T14" fmla="*/ 81 w 92"/>
                  <a:gd name="T15" fmla="*/ 56 h 59"/>
                  <a:gd name="T16" fmla="*/ 91 w 92"/>
                  <a:gd name="T17" fmla="*/ 36 h 59"/>
                  <a:gd name="T18" fmla="*/ 89 w 92"/>
                  <a:gd name="T19" fmla="*/ 30 h 59"/>
                  <a:gd name="T20" fmla="*/ 59 w 92"/>
                  <a:gd name="T21" fmla="*/ 9 h 59"/>
                  <a:gd name="T22" fmla="*/ 52 w 92"/>
                  <a:gd name="T23" fmla="*/ 9 h 59"/>
                  <a:gd name="T24" fmla="*/ 39 w 92"/>
                  <a:gd name="T25" fmla="*/ 4 h 59"/>
                  <a:gd name="T26" fmla="*/ 33 w 92"/>
                  <a:gd name="T27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59">
                    <a:moveTo>
                      <a:pt x="33" y="14"/>
                    </a:moveTo>
                    <a:cubicBezTo>
                      <a:pt x="33" y="14"/>
                      <a:pt x="16" y="19"/>
                      <a:pt x="13" y="19"/>
                    </a:cubicBezTo>
                    <a:cubicBezTo>
                      <a:pt x="10" y="18"/>
                      <a:pt x="0" y="26"/>
                      <a:pt x="0" y="29"/>
                    </a:cubicBezTo>
                    <a:cubicBezTo>
                      <a:pt x="1" y="32"/>
                      <a:pt x="7" y="31"/>
                      <a:pt x="12" y="29"/>
                    </a:cubicBezTo>
                    <a:cubicBezTo>
                      <a:pt x="16" y="27"/>
                      <a:pt x="36" y="28"/>
                      <a:pt x="36" y="28"/>
                    </a:cubicBezTo>
                    <a:cubicBezTo>
                      <a:pt x="36" y="28"/>
                      <a:pt x="32" y="31"/>
                      <a:pt x="36" y="33"/>
                    </a:cubicBezTo>
                    <a:cubicBezTo>
                      <a:pt x="41" y="36"/>
                      <a:pt x="72" y="52"/>
                      <a:pt x="74" y="54"/>
                    </a:cubicBezTo>
                    <a:cubicBezTo>
                      <a:pt x="76" y="56"/>
                      <a:pt x="79" y="59"/>
                      <a:pt x="81" y="56"/>
                    </a:cubicBezTo>
                    <a:cubicBezTo>
                      <a:pt x="82" y="52"/>
                      <a:pt x="90" y="36"/>
                      <a:pt x="91" y="36"/>
                    </a:cubicBezTo>
                    <a:cubicBezTo>
                      <a:pt x="92" y="35"/>
                      <a:pt x="91" y="31"/>
                      <a:pt x="89" y="30"/>
                    </a:cubicBezTo>
                    <a:cubicBezTo>
                      <a:pt x="87" y="28"/>
                      <a:pt x="60" y="11"/>
                      <a:pt x="59" y="9"/>
                    </a:cubicBezTo>
                    <a:cubicBezTo>
                      <a:pt x="58" y="8"/>
                      <a:pt x="52" y="9"/>
                      <a:pt x="52" y="9"/>
                    </a:cubicBezTo>
                    <a:cubicBezTo>
                      <a:pt x="52" y="9"/>
                      <a:pt x="47" y="0"/>
                      <a:pt x="39" y="4"/>
                    </a:cubicBezTo>
                    <a:cubicBezTo>
                      <a:pt x="31" y="8"/>
                      <a:pt x="33" y="14"/>
                      <a:pt x="33" y="1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2" name="Freeform 854"/>
              <p:cNvSpPr>
                <a:spLocks/>
              </p:cNvSpPr>
              <p:nvPr/>
            </p:nvSpPr>
            <p:spPr bwMode="auto">
              <a:xfrm>
                <a:off x="1003" y="929"/>
                <a:ext cx="238" cy="1050"/>
              </a:xfrm>
              <a:custGeom>
                <a:avLst/>
                <a:gdLst>
                  <a:gd name="T0" fmla="*/ 43 w 187"/>
                  <a:gd name="T1" fmla="*/ 39 h 827"/>
                  <a:gd name="T2" fmla="*/ 7 w 187"/>
                  <a:gd name="T3" fmla="*/ 86 h 827"/>
                  <a:gd name="T4" fmla="*/ 23 w 187"/>
                  <a:gd name="T5" fmla="*/ 115 h 827"/>
                  <a:gd name="T6" fmla="*/ 25 w 187"/>
                  <a:gd name="T7" fmla="*/ 157 h 827"/>
                  <a:gd name="T8" fmla="*/ 9 w 187"/>
                  <a:gd name="T9" fmla="*/ 214 h 827"/>
                  <a:gd name="T10" fmla="*/ 27 w 187"/>
                  <a:gd name="T11" fmla="*/ 243 h 827"/>
                  <a:gd name="T12" fmla="*/ 37 w 187"/>
                  <a:gd name="T13" fmla="*/ 281 h 827"/>
                  <a:gd name="T14" fmla="*/ 30 w 187"/>
                  <a:gd name="T15" fmla="*/ 332 h 827"/>
                  <a:gd name="T16" fmla="*/ 48 w 187"/>
                  <a:gd name="T17" fmla="*/ 351 h 827"/>
                  <a:gd name="T18" fmla="*/ 64 w 187"/>
                  <a:gd name="T19" fmla="*/ 372 h 827"/>
                  <a:gd name="T20" fmla="*/ 50 w 187"/>
                  <a:gd name="T21" fmla="*/ 418 h 827"/>
                  <a:gd name="T22" fmla="*/ 64 w 187"/>
                  <a:gd name="T23" fmla="*/ 432 h 827"/>
                  <a:gd name="T24" fmla="*/ 79 w 187"/>
                  <a:gd name="T25" fmla="*/ 473 h 827"/>
                  <a:gd name="T26" fmla="*/ 63 w 187"/>
                  <a:gd name="T27" fmla="*/ 516 h 827"/>
                  <a:gd name="T28" fmla="*/ 83 w 187"/>
                  <a:gd name="T29" fmla="*/ 528 h 827"/>
                  <a:gd name="T30" fmla="*/ 74 w 187"/>
                  <a:gd name="T31" fmla="*/ 574 h 827"/>
                  <a:gd name="T32" fmla="*/ 95 w 187"/>
                  <a:gd name="T33" fmla="*/ 591 h 827"/>
                  <a:gd name="T34" fmla="*/ 96 w 187"/>
                  <a:gd name="T35" fmla="*/ 625 h 827"/>
                  <a:gd name="T36" fmla="*/ 72 w 187"/>
                  <a:gd name="T37" fmla="*/ 671 h 827"/>
                  <a:gd name="T38" fmla="*/ 58 w 187"/>
                  <a:gd name="T39" fmla="*/ 698 h 827"/>
                  <a:gd name="T40" fmla="*/ 44 w 187"/>
                  <a:gd name="T41" fmla="*/ 740 h 827"/>
                  <a:gd name="T42" fmla="*/ 25 w 187"/>
                  <a:gd name="T43" fmla="*/ 780 h 827"/>
                  <a:gd name="T44" fmla="*/ 114 w 187"/>
                  <a:gd name="T45" fmla="*/ 822 h 827"/>
                  <a:gd name="T46" fmla="*/ 73 w 187"/>
                  <a:gd name="T47" fmla="*/ 764 h 827"/>
                  <a:gd name="T48" fmla="*/ 90 w 187"/>
                  <a:gd name="T49" fmla="*/ 755 h 827"/>
                  <a:gd name="T50" fmla="*/ 110 w 187"/>
                  <a:gd name="T51" fmla="*/ 720 h 827"/>
                  <a:gd name="T52" fmla="*/ 103 w 187"/>
                  <a:gd name="T53" fmla="*/ 706 h 827"/>
                  <a:gd name="T54" fmla="*/ 178 w 187"/>
                  <a:gd name="T55" fmla="*/ 690 h 827"/>
                  <a:gd name="T56" fmla="*/ 106 w 187"/>
                  <a:gd name="T57" fmla="*/ 673 h 827"/>
                  <a:gd name="T58" fmla="*/ 174 w 187"/>
                  <a:gd name="T59" fmla="*/ 670 h 827"/>
                  <a:gd name="T60" fmla="*/ 123 w 187"/>
                  <a:gd name="T61" fmla="*/ 624 h 827"/>
                  <a:gd name="T62" fmla="*/ 125 w 187"/>
                  <a:gd name="T63" fmla="*/ 607 h 827"/>
                  <a:gd name="T64" fmla="*/ 181 w 187"/>
                  <a:gd name="T65" fmla="*/ 568 h 827"/>
                  <a:gd name="T66" fmla="*/ 108 w 187"/>
                  <a:gd name="T67" fmla="*/ 557 h 827"/>
                  <a:gd name="T68" fmla="*/ 178 w 187"/>
                  <a:gd name="T69" fmla="*/ 516 h 827"/>
                  <a:gd name="T70" fmla="*/ 106 w 187"/>
                  <a:gd name="T71" fmla="*/ 525 h 827"/>
                  <a:gd name="T72" fmla="*/ 174 w 187"/>
                  <a:gd name="T73" fmla="*/ 493 h 827"/>
                  <a:gd name="T74" fmla="*/ 106 w 187"/>
                  <a:gd name="T75" fmla="*/ 482 h 827"/>
                  <a:gd name="T76" fmla="*/ 160 w 187"/>
                  <a:gd name="T77" fmla="*/ 442 h 827"/>
                  <a:gd name="T78" fmla="*/ 87 w 187"/>
                  <a:gd name="T79" fmla="*/ 429 h 827"/>
                  <a:gd name="T80" fmla="*/ 140 w 187"/>
                  <a:gd name="T81" fmla="*/ 388 h 827"/>
                  <a:gd name="T82" fmla="*/ 84 w 187"/>
                  <a:gd name="T83" fmla="*/ 378 h 827"/>
                  <a:gd name="T84" fmla="*/ 85 w 187"/>
                  <a:gd name="T85" fmla="*/ 359 h 827"/>
                  <a:gd name="T86" fmla="*/ 72 w 187"/>
                  <a:gd name="T87" fmla="*/ 319 h 827"/>
                  <a:gd name="T88" fmla="*/ 64 w 187"/>
                  <a:gd name="T89" fmla="*/ 302 h 827"/>
                  <a:gd name="T90" fmla="*/ 101 w 187"/>
                  <a:gd name="T91" fmla="*/ 261 h 827"/>
                  <a:gd name="T92" fmla="*/ 47 w 187"/>
                  <a:gd name="T93" fmla="*/ 272 h 827"/>
                  <a:gd name="T94" fmla="*/ 105 w 187"/>
                  <a:gd name="T95" fmla="*/ 247 h 827"/>
                  <a:gd name="T96" fmla="*/ 55 w 187"/>
                  <a:gd name="T97" fmla="*/ 232 h 827"/>
                  <a:gd name="T98" fmla="*/ 94 w 187"/>
                  <a:gd name="T99" fmla="*/ 205 h 827"/>
                  <a:gd name="T100" fmla="*/ 47 w 187"/>
                  <a:gd name="T101" fmla="*/ 166 h 827"/>
                  <a:gd name="T102" fmla="*/ 53 w 187"/>
                  <a:gd name="T103" fmla="*/ 152 h 827"/>
                  <a:gd name="T104" fmla="*/ 56 w 187"/>
                  <a:gd name="T105" fmla="*/ 107 h 827"/>
                  <a:gd name="T106" fmla="*/ 54 w 187"/>
                  <a:gd name="T107" fmla="*/ 93 h 827"/>
                  <a:gd name="T108" fmla="*/ 72 w 187"/>
                  <a:gd name="T109" fmla="*/ 55 h 827"/>
                  <a:gd name="T110" fmla="*/ 69 w 187"/>
                  <a:gd name="T111" fmla="*/ 39 h 827"/>
                  <a:gd name="T112" fmla="*/ 126 w 187"/>
                  <a:gd name="T113" fmla="*/ 26 h 827"/>
                  <a:gd name="T114" fmla="*/ 66 w 187"/>
                  <a:gd name="T115" fmla="*/ 2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7" h="827">
                    <a:moveTo>
                      <a:pt x="60" y="17"/>
                    </a:moveTo>
                    <a:cubicBezTo>
                      <a:pt x="60" y="17"/>
                      <a:pt x="40" y="24"/>
                      <a:pt x="37" y="24"/>
                    </a:cubicBezTo>
                    <a:cubicBezTo>
                      <a:pt x="35" y="25"/>
                      <a:pt x="21" y="31"/>
                      <a:pt x="21" y="37"/>
                    </a:cubicBezTo>
                    <a:cubicBezTo>
                      <a:pt x="22" y="43"/>
                      <a:pt x="21" y="47"/>
                      <a:pt x="25" y="45"/>
                    </a:cubicBezTo>
                    <a:cubicBezTo>
                      <a:pt x="28" y="43"/>
                      <a:pt x="42" y="37"/>
                      <a:pt x="43" y="39"/>
                    </a:cubicBezTo>
                    <a:cubicBezTo>
                      <a:pt x="44" y="42"/>
                      <a:pt x="43" y="43"/>
                      <a:pt x="43" y="43"/>
                    </a:cubicBezTo>
                    <a:cubicBezTo>
                      <a:pt x="43" y="43"/>
                      <a:pt x="32" y="43"/>
                      <a:pt x="31" y="48"/>
                    </a:cubicBezTo>
                    <a:cubicBezTo>
                      <a:pt x="30" y="53"/>
                      <a:pt x="30" y="59"/>
                      <a:pt x="33" y="62"/>
                    </a:cubicBezTo>
                    <a:cubicBezTo>
                      <a:pt x="36" y="64"/>
                      <a:pt x="37" y="69"/>
                      <a:pt x="33" y="71"/>
                    </a:cubicBezTo>
                    <a:cubicBezTo>
                      <a:pt x="29" y="73"/>
                      <a:pt x="10" y="79"/>
                      <a:pt x="7" y="86"/>
                    </a:cubicBezTo>
                    <a:cubicBezTo>
                      <a:pt x="4" y="93"/>
                      <a:pt x="1" y="101"/>
                      <a:pt x="6" y="101"/>
                    </a:cubicBezTo>
                    <a:cubicBezTo>
                      <a:pt x="11" y="101"/>
                      <a:pt x="23" y="88"/>
                      <a:pt x="28" y="88"/>
                    </a:cubicBezTo>
                    <a:cubicBezTo>
                      <a:pt x="33" y="89"/>
                      <a:pt x="36" y="98"/>
                      <a:pt x="34" y="101"/>
                    </a:cubicBezTo>
                    <a:cubicBezTo>
                      <a:pt x="34" y="101"/>
                      <a:pt x="24" y="99"/>
                      <a:pt x="21" y="103"/>
                    </a:cubicBezTo>
                    <a:cubicBezTo>
                      <a:pt x="17" y="108"/>
                      <a:pt x="18" y="112"/>
                      <a:pt x="23" y="115"/>
                    </a:cubicBezTo>
                    <a:cubicBezTo>
                      <a:pt x="28" y="118"/>
                      <a:pt x="31" y="118"/>
                      <a:pt x="29" y="124"/>
                    </a:cubicBezTo>
                    <a:cubicBezTo>
                      <a:pt x="27" y="131"/>
                      <a:pt x="10" y="149"/>
                      <a:pt x="7" y="150"/>
                    </a:cubicBezTo>
                    <a:cubicBezTo>
                      <a:pt x="3" y="152"/>
                      <a:pt x="0" y="154"/>
                      <a:pt x="1" y="158"/>
                    </a:cubicBezTo>
                    <a:cubicBezTo>
                      <a:pt x="2" y="162"/>
                      <a:pt x="4" y="172"/>
                      <a:pt x="9" y="168"/>
                    </a:cubicBezTo>
                    <a:cubicBezTo>
                      <a:pt x="14" y="164"/>
                      <a:pt x="23" y="152"/>
                      <a:pt x="25" y="157"/>
                    </a:cubicBezTo>
                    <a:cubicBezTo>
                      <a:pt x="27" y="161"/>
                      <a:pt x="26" y="167"/>
                      <a:pt x="26" y="167"/>
                    </a:cubicBezTo>
                    <a:cubicBezTo>
                      <a:pt x="26" y="168"/>
                      <a:pt x="19" y="167"/>
                      <a:pt x="18" y="171"/>
                    </a:cubicBezTo>
                    <a:cubicBezTo>
                      <a:pt x="16" y="175"/>
                      <a:pt x="15" y="185"/>
                      <a:pt x="25" y="192"/>
                    </a:cubicBezTo>
                    <a:cubicBezTo>
                      <a:pt x="25" y="192"/>
                      <a:pt x="15" y="204"/>
                      <a:pt x="13" y="205"/>
                    </a:cubicBezTo>
                    <a:cubicBezTo>
                      <a:pt x="11" y="207"/>
                      <a:pt x="6" y="209"/>
                      <a:pt x="9" y="214"/>
                    </a:cubicBezTo>
                    <a:cubicBezTo>
                      <a:pt x="11" y="218"/>
                      <a:pt x="8" y="235"/>
                      <a:pt x="13" y="231"/>
                    </a:cubicBezTo>
                    <a:cubicBezTo>
                      <a:pt x="18" y="226"/>
                      <a:pt x="24" y="214"/>
                      <a:pt x="27" y="214"/>
                    </a:cubicBezTo>
                    <a:cubicBezTo>
                      <a:pt x="31" y="214"/>
                      <a:pt x="34" y="221"/>
                      <a:pt x="33" y="225"/>
                    </a:cubicBezTo>
                    <a:cubicBezTo>
                      <a:pt x="33" y="225"/>
                      <a:pt x="22" y="223"/>
                      <a:pt x="21" y="229"/>
                    </a:cubicBezTo>
                    <a:cubicBezTo>
                      <a:pt x="20" y="236"/>
                      <a:pt x="23" y="241"/>
                      <a:pt x="27" y="243"/>
                    </a:cubicBezTo>
                    <a:cubicBezTo>
                      <a:pt x="31" y="245"/>
                      <a:pt x="31" y="246"/>
                      <a:pt x="29" y="248"/>
                    </a:cubicBezTo>
                    <a:cubicBezTo>
                      <a:pt x="28" y="251"/>
                      <a:pt x="16" y="260"/>
                      <a:pt x="17" y="265"/>
                    </a:cubicBezTo>
                    <a:cubicBezTo>
                      <a:pt x="17" y="270"/>
                      <a:pt x="17" y="292"/>
                      <a:pt x="21" y="284"/>
                    </a:cubicBezTo>
                    <a:cubicBezTo>
                      <a:pt x="25" y="276"/>
                      <a:pt x="31" y="269"/>
                      <a:pt x="34" y="270"/>
                    </a:cubicBezTo>
                    <a:cubicBezTo>
                      <a:pt x="38" y="272"/>
                      <a:pt x="38" y="280"/>
                      <a:pt x="37" y="281"/>
                    </a:cubicBezTo>
                    <a:cubicBezTo>
                      <a:pt x="37" y="282"/>
                      <a:pt x="30" y="278"/>
                      <a:pt x="28" y="283"/>
                    </a:cubicBezTo>
                    <a:cubicBezTo>
                      <a:pt x="27" y="288"/>
                      <a:pt x="33" y="297"/>
                      <a:pt x="36" y="299"/>
                    </a:cubicBezTo>
                    <a:cubicBezTo>
                      <a:pt x="39" y="300"/>
                      <a:pt x="38" y="304"/>
                      <a:pt x="37" y="305"/>
                    </a:cubicBezTo>
                    <a:cubicBezTo>
                      <a:pt x="36" y="307"/>
                      <a:pt x="20" y="321"/>
                      <a:pt x="21" y="325"/>
                    </a:cubicBezTo>
                    <a:cubicBezTo>
                      <a:pt x="23" y="329"/>
                      <a:pt x="22" y="339"/>
                      <a:pt x="30" y="332"/>
                    </a:cubicBezTo>
                    <a:cubicBezTo>
                      <a:pt x="38" y="325"/>
                      <a:pt x="41" y="321"/>
                      <a:pt x="42" y="324"/>
                    </a:cubicBezTo>
                    <a:cubicBezTo>
                      <a:pt x="44" y="326"/>
                      <a:pt x="46" y="329"/>
                      <a:pt x="46" y="329"/>
                    </a:cubicBezTo>
                    <a:cubicBezTo>
                      <a:pt x="46" y="329"/>
                      <a:pt x="40" y="328"/>
                      <a:pt x="40" y="333"/>
                    </a:cubicBezTo>
                    <a:cubicBezTo>
                      <a:pt x="40" y="339"/>
                      <a:pt x="41" y="342"/>
                      <a:pt x="45" y="344"/>
                    </a:cubicBezTo>
                    <a:cubicBezTo>
                      <a:pt x="48" y="346"/>
                      <a:pt x="49" y="348"/>
                      <a:pt x="48" y="351"/>
                    </a:cubicBezTo>
                    <a:cubicBezTo>
                      <a:pt x="47" y="354"/>
                      <a:pt x="41" y="367"/>
                      <a:pt x="37" y="371"/>
                    </a:cubicBezTo>
                    <a:cubicBezTo>
                      <a:pt x="33" y="374"/>
                      <a:pt x="34" y="377"/>
                      <a:pt x="36" y="380"/>
                    </a:cubicBezTo>
                    <a:cubicBezTo>
                      <a:pt x="37" y="382"/>
                      <a:pt x="39" y="388"/>
                      <a:pt x="42" y="384"/>
                    </a:cubicBezTo>
                    <a:cubicBezTo>
                      <a:pt x="46" y="380"/>
                      <a:pt x="57" y="366"/>
                      <a:pt x="60" y="367"/>
                    </a:cubicBezTo>
                    <a:cubicBezTo>
                      <a:pt x="64" y="368"/>
                      <a:pt x="64" y="370"/>
                      <a:pt x="64" y="372"/>
                    </a:cubicBezTo>
                    <a:cubicBezTo>
                      <a:pt x="64" y="372"/>
                      <a:pt x="57" y="375"/>
                      <a:pt x="56" y="380"/>
                    </a:cubicBezTo>
                    <a:cubicBezTo>
                      <a:pt x="55" y="385"/>
                      <a:pt x="57" y="391"/>
                      <a:pt x="63" y="393"/>
                    </a:cubicBezTo>
                    <a:cubicBezTo>
                      <a:pt x="63" y="393"/>
                      <a:pt x="63" y="400"/>
                      <a:pt x="62" y="402"/>
                    </a:cubicBezTo>
                    <a:cubicBezTo>
                      <a:pt x="60" y="405"/>
                      <a:pt x="54" y="412"/>
                      <a:pt x="52" y="413"/>
                    </a:cubicBezTo>
                    <a:cubicBezTo>
                      <a:pt x="50" y="414"/>
                      <a:pt x="50" y="416"/>
                      <a:pt x="50" y="418"/>
                    </a:cubicBezTo>
                    <a:cubicBezTo>
                      <a:pt x="51" y="421"/>
                      <a:pt x="51" y="430"/>
                      <a:pt x="55" y="428"/>
                    </a:cubicBezTo>
                    <a:cubicBezTo>
                      <a:pt x="58" y="425"/>
                      <a:pt x="67" y="414"/>
                      <a:pt x="69" y="414"/>
                    </a:cubicBezTo>
                    <a:cubicBezTo>
                      <a:pt x="71" y="414"/>
                      <a:pt x="73" y="419"/>
                      <a:pt x="73" y="420"/>
                    </a:cubicBezTo>
                    <a:cubicBezTo>
                      <a:pt x="73" y="421"/>
                      <a:pt x="73" y="424"/>
                      <a:pt x="72" y="424"/>
                    </a:cubicBezTo>
                    <a:cubicBezTo>
                      <a:pt x="71" y="424"/>
                      <a:pt x="64" y="426"/>
                      <a:pt x="64" y="432"/>
                    </a:cubicBezTo>
                    <a:cubicBezTo>
                      <a:pt x="63" y="439"/>
                      <a:pt x="64" y="448"/>
                      <a:pt x="71" y="450"/>
                    </a:cubicBezTo>
                    <a:cubicBezTo>
                      <a:pt x="71" y="450"/>
                      <a:pt x="72" y="454"/>
                      <a:pt x="66" y="461"/>
                    </a:cubicBezTo>
                    <a:cubicBezTo>
                      <a:pt x="60" y="467"/>
                      <a:pt x="56" y="472"/>
                      <a:pt x="56" y="475"/>
                    </a:cubicBezTo>
                    <a:cubicBezTo>
                      <a:pt x="57" y="479"/>
                      <a:pt x="58" y="490"/>
                      <a:pt x="62" y="486"/>
                    </a:cubicBezTo>
                    <a:cubicBezTo>
                      <a:pt x="67" y="483"/>
                      <a:pt x="75" y="473"/>
                      <a:pt x="79" y="473"/>
                    </a:cubicBezTo>
                    <a:cubicBezTo>
                      <a:pt x="83" y="473"/>
                      <a:pt x="87" y="475"/>
                      <a:pt x="86" y="481"/>
                    </a:cubicBezTo>
                    <a:cubicBezTo>
                      <a:pt x="86" y="481"/>
                      <a:pt x="79" y="480"/>
                      <a:pt x="77" y="486"/>
                    </a:cubicBezTo>
                    <a:cubicBezTo>
                      <a:pt x="76" y="492"/>
                      <a:pt x="81" y="498"/>
                      <a:pt x="81" y="498"/>
                    </a:cubicBezTo>
                    <a:cubicBezTo>
                      <a:pt x="81" y="498"/>
                      <a:pt x="79" y="504"/>
                      <a:pt x="75" y="506"/>
                    </a:cubicBezTo>
                    <a:cubicBezTo>
                      <a:pt x="72" y="508"/>
                      <a:pt x="63" y="511"/>
                      <a:pt x="63" y="516"/>
                    </a:cubicBezTo>
                    <a:cubicBezTo>
                      <a:pt x="63" y="520"/>
                      <a:pt x="58" y="535"/>
                      <a:pt x="64" y="531"/>
                    </a:cubicBezTo>
                    <a:cubicBezTo>
                      <a:pt x="70" y="526"/>
                      <a:pt x="76" y="521"/>
                      <a:pt x="79" y="519"/>
                    </a:cubicBezTo>
                    <a:cubicBezTo>
                      <a:pt x="81" y="517"/>
                      <a:pt x="85" y="514"/>
                      <a:pt x="87" y="516"/>
                    </a:cubicBezTo>
                    <a:cubicBezTo>
                      <a:pt x="89" y="518"/>
                      <a:pt x="90" y="521"/>
                      <a:pt x="90" y="521"/>
                    </a:cubicBezTo>
                    <a:cubicBezTo>
                      <a:pt x="90" y="521"/>
                      <a:pt x="84" y="523"/>
                      <a:pt x="83" y="528"/>
                    </a:cubicBezTo>
                    <a:cubicBezTo>
                      <a:pt x="81" y="533"/>
                      <a:pt x="85" y="539"/>
                      <a:pt x="85" y="539"/>
                    </a:cubicBezTo>
                    <a:cubicBezTo>
                      <a:pt x="85" y="539"/>
                      <a:pt x="80" y="545"/>
                      <a:pt x="76" y="547"/>
                    </a:cubicBezTo>
                    <a:cubicBezTo>
                      <a:pt x="73" y="549"/>
                      <a:pt x="66" y="549"/>
                      <a:pt x="66" y="554"/>
                    </a:cubicBezTo>
                    <a:cubicBezTo>
                      <a:pt x="66" y="560"/>
                      <a:pt x="66" y="572"/>
                      <a:pt x="67" y="574"/>
                    </a:cubicBezTo>
                    <a:cubicBezTo>
                      <a:pt x="67" y="577"/>
                      <a:pt x="70" y="578"/>
                      <a:pt x="74" y="574"/>
                    </a:cubicBezTo>
                    <a:cubicBezTo>
                      <a:pt x="79" y="571"/>
                      <a:pt x="86" y="566"/>
                      <a:pt x="89" y="565"/>
                    </a:cubicBezTo>
                    <a:cubicBezTo>
                      <a:pt x="91" y="564"/>
                      <a:pt x="97" y="562"/>
                      <a:pt x="98" y="565"/>
                    </a:cubicBezTo>
                    <a:cubicBezTo>
                      <a:pt x="99" y="568"/>
                      <a:pt x="99" y="572"/>
                      <a:pt x="99" y="572"/>
                    </a:cubicBezTo>
                    <a:cubicBezTo>
                      <a:pt x="99" y="572"/>
                      <a:pt x="93" y="575"/>
                      <a:pt x="93" y="579"/>
                    </a:cubicBezTo>
                    <a:cubicBezTo>
                      <a:pt x="93" y="584"/>
                      <a:pt x="95" y="591"/>
                      <a:pt x="95" y="591"/>
                    </a:cubicBezTo>
                    <a:cubicBezTo>
                      <a:pt x="95" y="591"/>
                      <a:pt x="86" y="592"/>
                      <a:pt x="82" y="595"/>
                    </a:cubicBezTo>
                    <a:cubicBezTo>
                      <a:pt x="78" y="597"/>
                      <a:pt x="72" y="601"/>
                      <a:pt x="72" y="606"/>
                    </a:cubicBezTo>
                    <a:cubicBezTo>
                      <a:pt x="72" y="611"/>
                      <a:pt x="71" y="627"/>
                      <a:pt x="77" y="625"/>
                    </a:cubicBezTo>
                    <a:cubicBezTo>
                      <a:pt x="84" y="623"/>
                      <a:pt x="90" y="619"/>
                      <a:pt x="93" y="620"/>
                    </a:cubicBezTo>
                    <a:cubicBezTo>
                      <a:pt x="97" y="622"/>
                      <a:pt x="96" y="625"/>
                      <a:pt x="96" y="625"/>
                    </a:cubicBezTo>
                    <a:cubicBezTo>
                      <a:pt x="96" y="625"/>
                      <a:pt x="86" y="630"/>
                      <a:pt x="89" y="641"/>
                    </a:cubicBezTo>
                    <a:cubicBezTo>
                      <a:pt x="89" y="641"/>
                      <a:pt x="83" y="643"/>
                      <a:pt x="81" y="643"/>
                    </a:cubicBezTo>
                    <a:cubicBezTo>
                      <a:pt x="79" y="644"/>
                      <a:pt x="69" y="644"/>
                      <a:pt x="68" y="649"/>
                    </a:cubicBezTo>
                    <a:cubicBezTo>
                      <a:pt x="68" y="653"/>
                      <a:pt x="68" y="663"/>
                      <a:pt x="68" y="665"/>
                    </a:cubicBezTo>
                    <a:cubicBezTo>
                      <a:pt x="67" y="667"/>
                      <a:pt x="70" y="674"/>
                      <a:pt x="72" y="671"/>
                    </a:cubicBezTo>
                    <a:cubicBezTo>
                      <a:pt x="75" y="669"/>
                      <a:pt x="85" y="664"/>
                      <a:pt x="87" y="666"/>
                    </a:cubicBezTo>
                    <a:cubicBezTo>
                      <a:pt x="89" y="667"/>
                      <a:pt x="93" y="672"/>
                      <a:pt x="92" y="673"/>
                    </a:cubicBezTo>
                    <a:cubicBezTo>
                      <a:pt x="91" y="674"/>
                      <a:pt x="84" y="677"/>
                      <a:pt x="87" y="687"/>
                    </a:cubicBezTo>
                    <a:cubicBezTo>
                      <a:pt x="87" y="687"/>
                      <a:pt x="71" y="695"/>
                      <a:pt x="67" y="694"/>
                    </a:cubicBezTo>
                    <a:cubicBezTo>
                      <a:pt x="63" y="694"/>
                      <a:pt x="59" y="695"/>
                      <a:pt x="58" y="698"/>
                    </a:cubicBezTo>
                    <a:cubicBezTo>
                      <a:pt x="58" y="701"/>
                      <a:pt x="54" y="717"/>
                      <a:pt x="60" y="714"/>
                    </a:cubicBezTo>
                    <a:cubicBezTo>
                      <a:pt x="66" y="711"/>
                      <a:pt x="70" y="711"/>
                      <a:pt x="70" y="711"/>
                    </a:cubicBezTo>
                    <a:cubicBezTo>
                      <a:pt x="70" y="711"/>
                      <a:pt x="67" y="721"/>
                      <a:pt x="69" y="726"/>
                    </a:cubicBezTo>
                    <a:cubicBezTo>
                      <a:pt x="69" y="726"/>
                      <a:pt x="56" y="730"/>
                      <a:pt x="53" y="732"/>
                    </a:cubicBezTo>
                    <a:cubicBezTo>
                      <a:pt x="49" y="733"/>
                      <a:pt x="44" y="736"/>
                      <a:pt x="44" y="740"/>
                    </a:cubicBezTo>
                    <a:cubicBezTo>
                      <a:pt x="44" y="744"/>
                      <a:pt x="40" y="754"/>
                      <a:pt x="51" y="753"/>
                    </a:cubicBezTo>
                    <a:cubicBezTo>
                      <a:pt x="51" y="753"/>
                      <a:pt x="51" y="758"/>
                      <a:pt x="52" y="762"/>
                    </a:cubicBezTo>
                    <a:cubicBezTo>
                      <a:pt x="52" y="762"/>
                      <a:pt x="44" y="763"/>
                      <a:pt x="42" y="763"/>
                    </a:cubicBezTo>
                    <a:cubicBezTo>
                      <a:pt x="39" y="763"/>
                      <a:pt x="36" y="761"/>
                      <a:pt x="34" y="765"/>
                    </a:cubicBezTo>
                    <a:cubicBezTo>
                      <a:pt x="32" y="769"/>
                      <a:pt x="29" y="777"/>
                      <a:pt x="25" y="780"/>
                    </a:cubicBezTo>
                    <a:cubicBezTo>
                      <a:pt x="21" y="783"/>
                      <a:pt x="23" y="789"/>
                      <a:pt x="27" y="788"/>
                    </a:cubicBezTo>
                    <a:cubicBezTo>
                      <a:pt x="31" y="788"/>
                      <a:pt x="51" y="787"/>
                      <a:pt x="52" y="788"/>
                    </a:cubicBezTo>
                    <a:cubicBezTo>
                      <a:pt x="53" y="790"/>
                      <a:pt x="46" y="791"/>
                      <a:pt x="51" y="795"/>
                    </a:cubicBezTo>
                    <a:cubicBezTo>
                      <a:pt x="56" y="799"/>
                      <a:pt x="103" y="827"/>
                      <a:pt x="106" y="827"/>
                    </a:cubicBezTo>
                    <a:cubicBezTo>
                      <a:pt x="109" y="827"/>
                      <a:pt x="112" y="825"/>
                      <a:pt x="114" y="822"/>
                    </a:cubicBezTo>
                    <a:cubicBezTo>
                      <a:pt x="117" y="820"/>
                      <a:pt x="128" y="802"/>
                      <a:pt x="131" y="800"/>
                    </a:cubicBezTo>
                    <a:cubicBezTo>
                      <a:pt x="134" y="798"/>
                      <a:pt x="135" y="791"/>
                      <a:pt x="132" y="788"/>
                    </a:cubicBezTo>
                    <a:cubicBezTo>
                      <a:pt x="130" y="786"/>
                      <a:pt x="87" y="763"/>
                      <a:pt x="85" y="761"/>
                    </a:cubicBezTo>
                    <a:cubicBezTo>
                      <a:pt x="83" y="759"/>
                      <a:pt x="79" y="761"/>
                      <a:pt x="79" y="763"/>
                    </a:cubicBezTo>
                    <a:cubicBezTo>
                      <a:pt x="78" y="765"/>
                      <a:pt x="74" y="766"/>
                      <a:pt x="73" y="764"/>
                    </a:cubicBezTo>
                    <a:cubicBezTo>
                      <a:pt x="73" y="762"/>
                      <a:pt x="72" y="754"/>
                      <a:pt x="72" y="754"/>
                    </a:cubicBezTo>
                    <a:cubicBezTo>
                      <a:pt x="72" y="754"/>
                      <a:pt x="77" y="757"/>
                      <a:pt x="80" y="751"/>
                    </a:cubicBezTo>
                    <a:cubicBezTo>
                      <a:pt x="82" y="745"/>
                      <a:pt x="84" y="740"/>
                      <a:pt x="86" y="741"/>
                    </a:cubicBezTo>
                    <a:cubicBezTo>
                      <a:pt x="89" y="741"/>
                      <a:pt x="90" y="744"/>
                      <a:pt x="89" y="747"/>
                    </a:cubicBezTo>
                    <a:cubicBezTo>
                      <a:pt x="88" y="749"/>
                      <a:pt x="87" y="754"/>
                      <a:pt x="90" y="755"/>
                    </a:cubicBezTo>
                    <a:cubicBezTo>
                      <a:pt x="93" y="755"/>
                      <a:pt x="135" y="776"/>
                      <a:pt x="137" y="777"/>
                    </a:cubicBezTo>
                    <a:cubicBezTo>
                      <a:pt x="139" y="779"/>
                      <a:pt x="143" y="782"/>
                      <a:pt x="147" y="776"/>
                    </a:cubicBezTo>
                    <a:cubicBezTo>
                      <a:pt x="150" y="770"/>
                      <a:pt x="158" y="750"/>
                      <a:pt x="160" y="748"/>
                    </a:cubicBezTo>
                    <a:cubicBezTo>
                      <a:pt x="162" y="745"/>
                      <a:pt x="159" y="739"/>
                      <a:pt x="152" y="736"/>
                    </a:cubicBezTo>
                    <a:cubicBezTo>
                      <a:pt x="145" y="732"/>
                      <a:pt x="112" y="721"/>
                      <a:pt x="110" y="720"/>
                    </a:cubicBezTo>
                    <a:cubicBezTo>
                      <a:pt x="109" y="720"/>
                      <a:pt x="103" y="720"/>
                      <a:pt x="103" y="722"/>
                    </a:cubicBezTo>
                    <a:cubicBezTo>
                      <a:pt x="102" y="724"/>
                      <a:pt x="97" y="725"/>
                      <a:pt x="95" y="723"/>
                    </a:cubicBezTo>
                    <a:cubicBezTo>
                      <a:pt x="94" y="721"/>
                      <a:pt x="94" y="714"/>
                      <a:pt x="93" y="713"/>
                    </a:cubicBezTo>
                    <a:cubicBezTo>
                      <a:pt x="92" y="712"/>
                      <a:pt x="95" y="705"/>
                      <a:pt x="96" y="704"/>
                    </a:cubicBezTo>
                    <a:cubicBezTo>
                      <a:pt x="97" y="704"/>
                      <a:pt x="101" y="708"/>
                      <a:pt x="103" y="706"/>
                    </a:cubicBezTo>
                    <a:cubicBezTo>
                      <a:pt x="105" y="704"/>
                      <a:pt x="108" y="703"/>
                      <a:pt x="108" y="705"/>
                    </a:cubicBezTo>
                    <a:cubicBezTo>
                      <a:pt x="108" y="708"/>
                      <a:pt x="108" y="714"/>
                      <a:pt x="110" y="714"/>
                    </a:cubicBezTo>
                    <a:cubicBezTo>
                      <a:pt x="113" y="715"/>
                      <a:pt x="157" y="727"/>
                      <a:pt x="159" y="728"/>
                    </a:cubicBezTo>
                    <a:cubicBezTo>
                      <a:pt x="161" y="730"/>
                      <a:pt x="166" y="732"/>
                      <a:pt x="167" y="728"/>
                    </a:cubicBezTo>
                    <a:cubicBezTo>
                      <a:pt x="168" y="724"/>
                      <a:pt x="177" y="693"/>
                      <a:pt x="178" y="690"/>
                    </a:cubicBezTo>
                    <a:cubicBezTo>
                      <a:pt x="178" y="687"/>
                      <a:pt x="179" y="685"/>
                      <a:pt x="175" y="684"/>
                    </a:cubicBezTo>
                    <a:cubicBezTo>
                      <a:pt x="171" y="683"/>
                      <a:pt x="129" y="673"/>
                      <a:pt x="127" y="672"/>
                    </a:cubicBezTo>
                    <a:cubicBezTo>
                      <a:pt x="124" y="671"/>
                      <a:pt x="121" y="673"/>
                      <a:pt x="120" y="675"/>
                    </a:cubicBezTo>
                    <a:cubicBezTo>
                      <a:pt x="119" y="676"/>
                      <a:pt x="117" y="683"/>
                      <a:pt x="114" y="681"/>
                    </a:cubicBezTo>
                    <a:cubicBezTo>
                      <a:pt x="111" y="679"/>
                      <a:pt x="106" y="673"/>
                      <a:pt x="106" y="673"/>
                    </a:cubicBezTo>
                    <a:cubicBezTo>
                      <a:pt x="106" y="673"/>
                      <a:pt x="108" y="664"/>
                      <a:pt x="110" y="662"/>
                    </a:cubicBezTo>
                    <a:cubicBezTo>
                      <a:pt x="113" y="659"/>
                      <a:pt x="118" y="659"/>
                      <a:pt x="119" y="659"/>
                    </a:cubicBezTo>
                    <a:cubicBezTo>
                      <a:pt x="120" y="659"/>
                      <a:pt x="119" y="661"/>
                      <a:pt x="120" y="663"/>
                    </a:cubicBezTo>
                    <a:cubicBezTo>
                      <a:pt x="120" y="665"/>
                      <a:pt x="124" y="667"/>
                      <a:pt x="127" y="667"/>
                    </a:cubicBezTo>
                    <a:cubicBezTo>
                      <a:pt x="130" y="666"/>
                      <a:pt x="172" y="669"/>
                      <a:pt x="174" y="670"/>
                    </a:cubicBezTo>
                    <a:cubicBezTo>
                      <a:pt x="176" y="671"/>
                      <a:pt x="182" y="671"/>
                      <a:pt x="182" y="667"/>
                    </a:cubicBezTo>
                    <a:cubicBezTo>
                      <a:pt x="183" y="662"/>
                      <a:pt x="186" y="635"/>
                      <a:pt x="186" y="633"/>
                    </a:cubicBezTo>
                    <a:cubicBezTo>
                      <a:pt x="186" y="631"/>
                      <a:pt x="184" y="625"/>
                      <a:pt x="180" y="625"/>
                    </a:cubicBezTo>
                    <a:cubicBezTo>
                      <a:pt x="175" y="626"/>
                      <a:pt x="135" y="623"/>
                      <a:pt x="133" y="622"/>
                    </a:cubicBezTo>
                    <a:cubicBezTo>
                      <a:pt x="131" y="621"/>
                      <a:pt x="123" y="622"/>
                      <a:pt x="123" y="624"/>
                    </a:cubicBezTo>
                    <a:cubicBezTo>
                      <a:pt x="123" y="626"/>
                      <a:pt x="118" y="635"/>
                      <a:pt x="116" y="634"/>
                    </a:cubicBezTo>
                    <a:cubicBezTo>
                      <a:pt x="115" y="633"/>
                      <a:pt x="114" y="628"/>
                      <a:pt x="111" y="625"/>
                    </a:cubicBezTo>
                    <a:cubicBezTo>
                      <a:pt x="109" y="623"/>
                      <a:pt x="111" y="615"/>
                      <a:pt x="110" y="613"/>
                    </a:cubicBezTo>
                    <a:cubicBezTo>
                      <a:pt x="109" y="610"/>
                      <a:pt x="118" y="603"/>
                      <a:pt x="120" y="603"/>
                    </a:cubicBezTo>
                    <a:cubicBezTo>
                      <a:pt x="122" y="603"/>
                      <a:pt x="126" y="607"/>
                      <a:pt x="125" y="607"/>
                    </a:cubicBezTo>
                    <a:cubicBezTo>
                      <a:pt x="124" y="608"/>
                      <a:pt x="123" y="615"/>
                      <a:pt x="127" y="615"/>
                    </a:cubicBezTo>
                    <a:cubicBezTo>
                      <a:pt x="132" y="615"/>
                      <a:pt x="179" y="613"/>
                      <a:pt x="180" y="613"/>
                    </a:cubicBezTo>
                    <a:cubicBezTo>
                      <a:pt x="181" y="613"/>
                      <a:pt x="187" y="612"/>
                      <a:pt x="186" y="606"/>
                    </a:cubicBezTo>
                    <a:cubicBezTo>
                      <a:pt x="186" y="600"/>
                      <a:pt x="185" y="575"/>
                      <a:pt x="185" y="573"/>
                    </a:cubicBezTo>
                    <a:cubicBezTo>
                      <a:pt x="185" y="571"/>
                      <a:pt x="186" y="568"/>
                      <a:pt x="181" y="568"/>
                    </a:cubicBezTo>
                    <a:cubicBezTo>
                      <a:pt x="177" y="568"/>
                      <a:pt x="134" y="569"/>
                      <a:pt x="131" y="569"/>
                    </a:cubicBezTo>
                    <a:cubicBezTo>
                      <a:pt x="129" y="569"/>
                      <a:pt x="124" y="570"/>
                      <a:pt x="124" y="573"/>
                    </a:cubicBezTo>
                    <a:cubicBezTo>
                      <a:pt x="124" y="576"/>
                      <a:pt x="122" y="586"/>
                      <a:pt x="120" y="582"/>
                    </a:cubicBezTo>
                    <a:cubicBezTo>
                      <a:pt x="117" y="577"/>
                      <a:pt x="115" y="570"/>
                      <a:pt x="113" y="570"/>
                    </a:cubicBezTo>
                    <a:cubicBezTo>
                      <a:pt x="111" y="570"/>
                      <a:pt x="105" y="560"/>
                      <a:pt x="108" y="557"/>
                    </a:cubicBezTo>
                    <a:cubicBezTo>
                      <a:pt x="112" y="553"/>
                      <a:pt x="115" y="551"/>
                      <a:pt x="117" y="552"/>
                    </a:cubicBezTo>
                    <a:cubicBezTo>
                      <a:pt x="119" y="553"/>
                      <a:pt x="119" y="560"/>
                      <a:pt x="124" y="560"/>
                    </a:cubicBezTo>
                    <a:cubicBezTo>
                      <a:pt x="130" y="561"/>
                      <a:pt x="175" y="554"/>
                      <a:pt x="176" y="553"/>
                    </a:cubicBezTo>
                    <a:cubicBezTo>
                      <a:pt x="178" y="553"/>
                      <a:pt x="184" y="551"/>
                      <a:pt x="183" y="546"/>
                    </a:cubicBezTo>
                    <a:cubicBezTo>
                      <a:pt x="182" y="540"/>
                      <a:pt x="179" y="518"/>
                      <a:pt x="178" y="516"/>
                    </a:cubicBezTo>
                    <a:cubicBezTo>
                      <a:pt x="178" y="514"/>
                      <a:pt x="176" y="508"/>
                      <a:pt x="173" y="509"/>
                    </a:cubicBezTo>
                    <a:cubicBezTo>
                      <a:pt x="169" y="511"/>
                      <a:pt x="132" y="516"/>
                      <a:pt x="129" y="517"/>
                    </a:cubicBezTo>
                    <a:cubicBezTo>
                      <a:pt x="125" y="517"/>
                      <a:pt x="119" y="519"/>
                      <a:pt x="119" y="521"/>
                    </a:cubicBezTo>
                    <a:cubicBezTo>
                      <a:pt x="120" y="522"/>
                      <a:pt x="120" y="533"/>
                      <a:pt x="117" y="530"/>
                    </a:cubicBezTo>
                    <a:cubicBezTo>
                      <a:pt x="113" y="528"/>
                      <a:pt x="108" y="530"/>
                      <a:pt x="106" y="525"/>
                    </a:cubicBezTo>
                    <a:cubicBezTo>
                      <a:pt x="105" y="521"/>
                      <a:pt x="106" y="500"/>
                      <a:pt x="111" y="499"/>
                    </a:cubicBezTo>
                    <a:cubicBezTo>
                      <a:pt x="116" y="498"/>
                      <a:pt x="118" y="499"/>
                      <a:pt x="118" y="503"/>
                    </a:cubicBezTo>
                    <a:cubicBezTo>
                      <a:pt x="117" y="507"/>
                      <a:pt x="118" y="513"/>
                      <a:pt x="122" y="512"/>
                    </a:cubicBezTo>
                    <a:cubicBezTo>
                      <a:pt x="125" y="510"/>
                      <a:pt x="166" y="500"/>
                      <a:pt x="169" y="501"/>
                    </a:cubicBezTo>
                    <a:cubicBezTo>
                      <a:pt x="173" y="502"/>
                      <a:pt x="175" y="498"/>
                      <a:pt x="174" y="493"/>
                    </a:cubicBezTo>
                    <a:cubicBezTo>
                      <a:pt x="172" y="488"/>
                      <a:pt x="167" y="467"/>
                      <a:pt x="166" y="466"/>
                    </a:cubicBezTo>
                    <a:cubicBezTo>
                      <a:pt x="166" y="464"/>
                      <a:pt x="165" y="462"/>
                      <a:pt x="162" y="463"/>
                    </a:cubicBezTo>
                    <a:cubicBezTo>
                      <a:pt x="159" y="463"/>
                      <a:pt x="122" y="471"/>
                      <a:pt x="120" y="471"/>
                    </a:cubicBezTo>
                    <a:cubicBezTo>
                      <a:pt x="118" y="471"/>
                      <a:pt x="110" y="472"/>
                      <a:pt x="110" y="475"/>
                    </a:cubicBezTo>
                    <a:cubicBezTo>
                      <a:pt x="110" y="477"/>
                      <a:pt x="110" y="481"/>
                      <a:pt x="106" y="482"/>
                    </a:cubicBezTo>
                    <a:cubicBezTo>
                      <a:pt x="101" y="483"/>
                      <a:pt x="100" y="473"/>
                      <a:pt x="98" y="473"/>
                    </a:cubicBezTo>
                    <a:cubicBezTo>
                      <a:pt x="97" y="473"/>
                      <a:pt x="98" y="458"/>
                      <a:pt x="102" y="457"/>
                    </a:cubicBezTo>
                    <a:cubicBezTo>
                      <a:pt x="105" y="455"/>
                      <a:pt x="110" y="464"/>
                      <a:pt x="113" y="464"/>
                    </a:cubicBezTo>
                    <a:cubicBezTo>
                      <a:pt x="116" y="463"/>
                      <a:pt x="155" y="452"/>
                      <a:pt x="157" y="451"/>
                    </a:cubicBezTo>
                    <a:cubicBezTo>
                      <a:pt x="158" y="450"/>
                      <a:pt x="161" y="447"/>
                      <a:pt x="160" y="442"/>
                    </a:cubicBezTo>
                    <a:cubicBezTo>
                      <a:pt x="159" y="437"/>
                      <a:pt x="151" y="416"/>
                      <a:pt x="150" y="412"/>
                    </a:cubicBezTo>
                    <a:cubicBezTo>
                      <a:pt x="150" y="409"/>
                      <a:pt x="146" y="404"/>
                      <a:pt x="142" y="406"/>
                    </a:cubicBezTo>
                    <a:cubicBezTo>
                      <a:pt x="138" y="408"/>
                      <a:pt x="105" y="418"/>
                      <a:pt x="102" y="418"/>
                    </a:cubicBezTo>
                    <a:cubicBezTo>
                      <a:pt x="99" y="419"/>
                      <a:pt x="92" y="420"/>
                      <a:pt x="92" y="422"/>
                    </a:cubicBezTo>
                    <a:cubicBezTo>
                      <a:pt x="93" y="425"/>
                      <a:pt x="91" y="433"/>
                      <a:pt x="87" y="429"/>
                    </a:cubicBezTo>
                    <a:cubicBezTo>
                      <a:pt x="84" y="425"/>
                      <a:pt x="83" y="419"/>
                      <a:pt x="81" y="420"/>
                    </a:cubicBezTo>
                    <a:cubicBezTo>
                      <a:pt x="80" y="421"/>
                      <a:pt x="80" y="402"/>
                      <a:pt x="84" y="401"/>
                    </a:cubicBezTo>
                    <a:cubicBezTo>
                      <a:pt x="92" y="399"/>
                      <a:pt x="89" y="413"/>
                      <a:pt x="97" y="410"/>
                    </a:cubicBezTo>
                    <a:cubicBezTo>
                      <a:pt x="105" y="408"/>
                      <a:pt x="137" y="396"/>
                      <a:pt x="137" y="396"/>
                    </a:cubicBezTo>
                    <a:cubicBezTo>
                      <a:pt x="137" y="396"/>
                      <a:pt x="141" y="393"/>
                      <a:pt x="140" y="388"/>
                    </a:cubicBezTo>
                    <a:cubicBezTo>
                      <a:pt x="138" y="383"/>
                      <a:pt x="130" y="363"/>
                      <a:pt x="130" y="361"/>
                    </a:cubicBezTo>
                    <a:cubicBezTo>
                      <a:pt x="130" y="358"/>
                      <a:pt x="127" y="356"/>
                      <a:pt x="124" y="356"/>
                    </a:cubicBezTo>
                    <a:cubicBezTo>
                      <a:pt x="122" y="356"/>
                      <a:pt x="91" y="367"/>
                      <a:pt x="89" y="367"/>
                    </a:cubicBezTo>
                    <a:cubicBezTo>
                      <a:pt x="87" y="367"/>
                      <a:pt x="79" y="369"/>
                      <a:pt x="81" y="372"/>
                    </a:cubicBezTo>
                    <a:cubicBezTo>
                      <a:pt x="83" y="374"/>
                      <a:pt x="86" y="377"/>
                      <a:pt x="84" y="378"/>
                    </a:cubicBezTo>
                    <a:cubicBezTo>
                      <a:pt x="82" y="380"/>
                      <a:pt x="78" y="376"/>
                      <a:pt x="77" y="375"/>
                    </a:cubicBezTo>
                    <a:cubicBezTo>
                      <a:pt x="76" y="373"/>
                      <a:pt x="73" y="370"/>
                      <a:pt x="73" y="370"/>
                    </a:cubicBezTo>
                    <a:cubicBezTo>
                      <a:pt x="73" y="370"/>
                      <a:pt x="73" y="357"/>
                      <a:pt x="74" y="356"/>
                    </a:cubicBezTo>
                    <a:cubicBezTo>
                      <a:pt x="76" y="354"/>
                      <a:pt x="79" y="351"/>
                      <a:pt x="80" y="354"/>
                    </a:cubicBezTo>
                    <a:cubicBezTo>
                      <a:pt x="81" y="356"/>
                      <a:pt x="81" y="360"/>
                      <a:pt x="85" y="359"/>
                    </a:cubicBezTo>
                    <a:cubicBezTo>
                      <a:pt x="89" y="358"/>
                      <a:pt x="118" y="349"/>
                      <a:pt x="120" y="349"/>
                    </a:cubicBezTo>
                    <a:cubicBezTo>
                      <a:pt x="122" y="348"/>
                      <a:pt x="126" y="344"/>
                      <a:pt x="125" y="342"/>
                    </a:cubicBezTo>
                    <a:cubicBezTo>
                      <a:pt x="124" y="339"/>
                      <a:pt x="118" y="315"/>
                      <a:pt x="118" y="313"/>
                    </a:cubicBezTo>
                    <a:cubicBezTo>
                      <a:pt x="117" y="312"/>
                      <a:pt x="116" y="309"/>
                      <a:pt x="112" y="309"/>
                    </a:cubicBezTo>
                    <a:cubicBezTo>
                      <a:pt x="107" y="309"/>
                      <a:pt x="74" y="319"/>
                      <a:pt x="72" y="319"/>
                    </a:cubicBezTo>
                    <a:cubicBezTo>
                      <a:pt x="71" y="319"/>
                      <a:pt x="68" y="321"/>
                      <a:pt x="69" y="324"/>
                    </a:cubicBezTo>
                    <a:cubicBezTo>
                      <a:pt x="71" y="327"/>
                      <a:pt x="72" y="333"/>
                      <a:pt x="69" y="331"/>
                    </a:cubicBezTo>
                    <a:cubicBezTo>
                      <a:pt x="66" y="330"/>
                      <a:pt x="60" y="324"/>
                      <a:pt x="59" y="324"/>
                    </a:cubicBezTo>
                    <a:cubicBezTo>
                      <a:pt x="58" y="324"/>
                      <a:pt x="55" y="313"/>
                      <a:pt x="56" y="309"/>
                    </a:cubicBezTo>
                    <a:cubicBezTo>
                      <a:pt x="57" y="306"/>
                      <a:pt x="61" y="301"/>
                      <a:pt x="64" y="302"/>
                    </a:cubicBezTo>
                    <a:cubicBezTo>
                      <a:pt x="66" y="303"/>
                      <a:pt x="62" y="314"/>
                      <a:pt x="69" y="313"/>
                    </a:cubicBezTo>
                    <a:cubicBezTo>
                      <a:pt x="75" y="312"/>
                      <a:pt x="106" y="302"/>
                      <a:pt x="107" y="302"/>
                    </a:cubicBezTo>
                    <a:cubicBezTo>
                      <a:pt x="109" y="302"/>
                      <a:pt x="115" y="299"/>
                      <a:pt x="113" y="294"/>
                    </a:cubicBezTo>
                    <a:cubicBezTo>
                      <a:pt x="112" y="288"/>
                      <a:pt x="108" y="270"/>
                      <a:pt x="108" y="267"/>
                    </a:cubicBezTo>
                    <a:cubicBezTo>
                      <a:pt x="108" y="264"/>
                      <a:pt x="104" y="261"/>
                      <a:pt x="101" y="261"/>
                    </a:cubicBezTo>
                    <a:cubicBezTo>
                      <a:pt x="99" y="262"/>
                      <a:pt x="64" y="269"/>
                      <a:pt x="62" y="269"/>
                    </a:cubicBezTo>
                    <a:cubicBezTo>
                      <a:pt x="60" y="269"/>
                      <a:pt x="55" y="269"/>
                      <a:pt x="57" y="273"/>
                    </a:cubicBezTo>
                    <a:cubicBezTo>
                      <a:pt x="58" y="277"/>
                      <a:pt x="62" y="282"/>
                      <a:pt x="60" y="283"/>
                    </a:cubicBezTo>
                    <a:cubicBezTo>
                      <a:pt x="58" y="284"/>
                      <a:pt x="54" y="284"/>
                      <a:pt x="51" y="281"/>
                    </a:cubicBezTo>
                    <a:cubicBezTo>
                      <a:pt x="49" y="278"/>
                      <a:pt x="46" y="274"/>
                      <a:pt x="47" y="272"/>
                    </a:cubicBezTo>
                    <a:cubicBezTo>
                      <a:pt x="47" y="270"/>
                      <a:pt x="45" y="252"/>
                      <a:pt x="49" y="252"/>
                    </a:cubicBezTo>
                    <a:cubicBezTo>
                      <a:pt x="53" y="252"/>
                      <a:pt x="56" y="253"/>
                      <a:pt x="55" y="257"/>
                    </a:cubicBezTo>
                    <a:cubicBezTo>
                      <a:pt x="54" y="260"/>
                      <a:pt x="56" y="264"/>
                      <a:pt x="60" y="263"/>
                    </a:cubicBezTo>
                    <a:cubicBezTo>
                      <a:pt x="64" y="262"/>
                      <a:pt x="98" y="254"/>
                      <a:pt x="99" y="254"/>
                    </a:cubicBezTo>
                    <a:cubicBezTo>
                      <a:pt x="101" y="254"/>
                      <a:pt x="106" y="253"/>
                      <a:pt x="105" y="247"/>
                    </a:cubicBezTo>
                    <a:cubicBezTo>
                      <a:pt x="104" y="241"/>
                      <a:pt x="102" y="220"/>
                      <a:pt x="102" y="219"/>
                    </a:cubicBezTo>
                    <a:cubicBezTo>
                      <a:pt x="102" y="218"/>
                      <a:pt x="101" y="215"/>
                      <a:pt x="96" y="215"/>
                    </a:cubicBezTo>
                    <a:cubicBezTo>
                      <a:pt x="91" y="214"/>
                      <a:pt x="60" y="218"/>
                      <a:pt x="58" y="218"/>
                    </a:cubicBezTo>
                    <a:cubicBezTo>
                      <a:pt x="56" y="218"/>
                      <a:pt x="51" y="218"/>
                      <a:pt x="51" y="221"/>
                    </a:cubicBezTo>
                    <a:cubicBezTo>
                      <a:pt x="52" y="225"/>
                      <a:pt x="56" y="230"/>
                      <a:pt x="55" y="232"/>
                    </a:cubicBezTo>
                    <a:cubicBezTo>
                      <a:pt x="55" y="235"/>
                      <a:pt x="48" y="233"/>
                      <a:pt x="45" y="229"/>
                    </a:cubicBezTo>
                    <a:cubicBezTo>
                      <a:pt x="42" y="224"/>
                      <a:pt x="40" y="220"/>
                      <a:pt x="41" y="219"/>
                    </a:cubicBezTo>
                    <a:cubicBezTo>
                      <a:pt x="42" y="218"/>
                      <a:pt x="44" y="206"/>
                      <a:pt x="47" y="206"/>
                    </a:cubicBezTo>
                    <a:cubicBezTo>
                      <a:pt x="49" y="206"/>
                      <a:pt x="49" y="209"/>
                      <a:pt x="51" y="210"/>
                    </a:cubicBezTo>
                    <a:cubicBezTo>
                      <a:pt x="53" y="212"/>
                      <a:pt x="91" y="205"/>
                      <a:pt x="94" y="205"/>
                    </a:cubicBezTo>
                    <a:cubicBezTo>
                      <a:pt x="97" y="206"/>
                      <a:pt x="101" y="203"/>
                      <a:pt x="101" y="200"/>
                    </a:cubicBezTo>
                    <a:cubicBezTo>
                      <a:pt x="101" y="198"/>
                      <a:pt x="99" y="171"/>
                      <a:pt x="99" y="169"/>
                    </a:cubicBezTo>
                    <a:cubicBezTo>
                      <a:pt x="100" y="167"/>
                      <a:pt x="100" y="164"/>
                      <a:pt x="96" y="163"/>
                    </a:cubicBezTo>
                    <a:cubicBezTo>
                      <a:pt x="91" y="163"/>
                      <a:pt x="57" y="164"/>
                      <a:pt x="54" y="163"/>
                    </a:cubicBezTo>
                    <a:cubicBezTo>
                      <a:pt x="50" y="163"/>
                      <a:pt x="46" y="163"/>
                      <a:pt x="47" y="166"/>
                    </a:cubicBezTo>
                    <a:cubicBezTo>
                      <a:pt x="48" y="168"/>
                      <a:pt x="46" y="170"/>
                      <a:pt x="42" y="169"/>
                    </a:cubicBezTo>
                    <a:cubicBezTo>
                      <a:pt x="39" y="168"/>
                      <a:pt x="37" y="162"/>
                      <a:pt x="37" y="160"/>
                    </a:cubicBezTo>
                    <a:cubicBezTo>
                      <a:pt x="37" y="159"/>
                      <a:pt x="38" y="144"/>
                      <a:pt x="43" y="144"/>
                    </a:cubicBezTo>
                    <a:cubicBezTo>
                      <a:pt x="48" y="143"/>
                      <a:pt x="49" y="145"/>
                      <a:pt x="49" y="147"/>
                    </a:cubicBezTo>
                    <a:cubicBezTo>
                      <a:pt x="49" y="150"/>
                      <a:pt x="50" y="152"/>
                      <a:pt x="53" y="152"/>
                    </a:cubicBezTo>
                    <a:cubicBezTo>
                      <a:pt x="56" y="152"/>
                      <a:pt x="93" y="156"/>
                      <a:pt x="94" y="155"/>
                    </a:cubicBezTo>
                    <a:cubicBezTo>
                      <a:pt x="95" y="155"/>
                      <a:pt x="100" y="155"/>
                      <a:pt x="100" y="150"/>
                    </a:cubicBezTo>
                    <a:cubicBezTo>
                      <a:pt x="100" y="144"/>
                      <a:pt x="103" y="118"/>
                      <a:pt x="103" y="117"/>
                    </a:cubicBezTo>
                    <a:cubicBezTo>
                      <a:pt x="103" y="115"/>
                      <a:pt x="105" y="112"/>
                      <a:pt x="100" y="111"/>
                    </a:cubicBezTo>
                    <a:cubicBezTo>
                      <a:pt x="95" y="109"/>
                      <a:pt x="58" y="107"/>
                      <a:pt x="56" y="107"/>
                    </a:cubicBezTo>
                    <a:cubicBezTo>
                      <a:pt x="54" y="106"/>
                      <a:pt x="50" y="107"/>
                      <a:pt x="51" y="109"/>
                    </a:cubicBezTo>
                    <a:cubicBezTo>
                      <a:pt x="51" y="112"/>
                      <a:pt x="48" y="111"/>
                      <a:pt x="46" y="109"/>
                    </a:cubicBezTo>
                    <a:cubicBezTo>
                      <a:pt x="45" y="106"/>
                      <a:pt x="44" y="98"/>
                      <a:pt x="44" y="96"/>
                    </a:cubicBezTo>
                    <a:cubicBezTo>
                      <a:pt x="45" y="94"/>
                      <a:pt x="51" y="86"/>
                      <a:pt x="53" y="87"/>
                    </a:cubicBezTo>
                    <a:cubicBezTo>
                      <a:pt x="55" y="88"/>
                      <a:pt x="51" y="93"/>
                      <a:pt x="54" y="93"/>
                    </a:cubicBezTo>
                    <a:cubicBezTo>
                      <a:pt x="58" y="94"/>
                      <a:pt x="95" y="101"/>
                      <a:pt x="98" y="103"/>
                    </a:cubicBezTo>
                    <a:cubicBezTo>
                      <a:pt x="100" y="105"/>
                      <a:pt x="104" y="105"/>
                      <a:pt x="105" y="102"/>
                    </a:cubicBezTo>
                    <a:cubicBezTo>
                      <a:pt x="106" y="98"/>
                      <a:pt x="111" y="76"/>
                      <a:pt x="112" y="75"/>
                    </a:cubicBezTo>
                    <a:cubicBezTo>
                      <a:pt x="113" y="73"/>
                      <a:pt x="113" y="69"/>
                      <a:pt x="110" y="68"/>
                    </a:cubicBezTo>
                    <a:cubicBezTo>
                      <a:pt x="107" y="66"/>
                      <a:pt x="73" y="56"/>
                      <a:pt x="72" y="55"/>
                    </a:cubicBezTo>
                    <a:cubicBezTo>
                      <a:pt x="70" y="54"/>
                      <a:pt x="65" y="53"/>
                      <a:pt x="64" y="55"/>
                    </a:cubicBezTo>
                    <a:cubicBezTo>
                      <a:pt x="63" y="57"/>
                      <a:pt x="60" y="60"/>
                      <a:pt x="59" y="58"/>
                    </a:cubicBezTo>
                    <a:cubicBezTo>
                      <a:pt x="58" y="56"/>
                      <a:pt x="56" y="48"/>
                      <a:pt x="57" y="47"/>
                    </a:cubicBezTo>
                    <a:cubicBezTo>
                      <a:pt x="58" y="46"/>
                      <a:pt x="64" y="32"/>
                      <a:pt x="67" y="33"/>
                    </a:cubicBezTo>
                    <a:cubicBezTo>
                      <a:pt x="71" y="35"/>
                      <a:pt x="71" y="37"/>
                      <a:pt x="69" y="39"/>
                    </a:cubicBezTo>
                    <a:cubicBezTo>
                      <a:pt x="68" y="41"/>
                      <a:pt x="66" y="44"/>
                      <a:pt x="70" y="46"/>
                    </a:cubicBezTo>
                    <a:cubicBezTo>
                      <a:pt x="74" y="47"/>
                      <a:pt x="110" y="62"/>
                      <a:pt x="110" y="62"/>
                    </a:cubicBezTo>
                    <a:cubicBezTo>
                      <a:pt x="110" y="62"/>
                      <a:pt x="115" y="63"/>
                      <a:pt x="116" y="60"/>
                    </a:cubicBezTo>
                    <a:cubicBezTo>
                      <a:pt x="118" y="56"/>
                      <a:pt x="126" y="34"/>
                      <a:pt x="127" y="33"/>
                    </a:cubicBezTo>
                    <a:cubicBezTo>
                      <a:pt x="129" y="32"/>
                      <a:pt x="128" y="27"/>
                      <a:pt x="126" y="26"/>
                    </a:cubicBezTo>
                    <a:cubicBezTo>
                      <a:pt x="124" y="25"/>
                      <a:pt x="91" y="9"/>
                      <a:pt x="91" y="9"/>
                    </a:cubicBezTo>
                    <a:cubicBezTo>
                      <a:pt x="90" y="9"/>
                      <a:pt x="84" y="5"/>
                      <a:pt x="83" y="6"/>
                    </a:cubicBezTo>
                    <a:cubicBezTo>
                      <a:pt x="82" y="8"/>
                      <a:pt x="82" y="11"/>
                      <a:pt x="82" y="13"/>
                    </a:cubicBezTo>
                    <a:cubicBezTo>
                      <a:pt x="81" y="15"/>
                      <a:pt x="78" y="15"/>
                      <a:pt x="76" y="11"/>
                    </a:cubicBezTo>
                    <a:cubicBezTo>
                      <a:pt x="75" y="7"/>
                      <a:pt x="74" y="0"/>
                      <a:pt x="66" y="2"/>
                    </a:cubicBezTo>
                    <a:cubicBezTo>
                      <a:pt x="58" y="5"/>
                      <a:pt x="58" y="15"/>
                      <a:pt x="60" y="17"/>
                    </a:cubicBezTo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3" name="Freeform 855"/>
              <p:cNvSpPr>
                <a:spLocks/>
              </p:cNvSpPr>
              <p:nvPr/>
            </p:nvSpPr>
            <p:spPr bwMode="auto">
              <a:xfrm>
                <a:off x="931" y="1945"/>
                <a:ext cx="204" cy="309"/>
              </a:xfrm>
              <a:custGeom>
                <a:avLst/>
                <a:gdLst>
                  <a:gd name="T0" fmla="*/ 103 w 160"/>
                  <a:gd name="T1" fmla="*/ 0 h 243"/>
                  <a:gd name="T2" fmla="*/ 86 w 160"/>
                  <a:gd name="T3" fmla="*/ 2 h 243"/>
                  <a:gd name="T4" fmla="*/ 73 w 160"/>
                  <a:gd name="T5" fmla="*/ 14 h 243"/>
                  <a:gd name="T6" fmla="*/ 59 w 160"/>
                  <a:gd name="T7" fmla="*/ 30 h 243"/>
                  <a:gd name="T8" fmla="*/ 49 w 160"/>
                  <a:gd name="T9" fmla="*/ 48 h 243"/>
                  <a:gd name="T10" fmla="*/ 38 w 160"/>
                  <a:gd name="T11" fmla="*/ 69 h 243"/>
                  <a:gd name="T12" fmla="*/ 24 w 160"/>
                  <a:gd name="T13" fmla="*/ 93 h 243"/>
                  <a:gd name="T14" fmla="*/ 17 w 160"/>
                  <a:gd name="T15" fmla="*/ 115 h 243"/>
                  <a:gd name="T16" fmla="*/ 9 w 160"/>
                  <a:gd name="T17" fmla="*/ 140 h 243"/>
                  <a:gd name="T18" fmla="*/ 2 w 160"/>
                  <a:gd name="T19" fmla="*/ 157 h 243"/>
                  <a:gd name="T20" fmla="*/ 7 w 160"/>
                  <a:gd name="T21" fmla="*/ 177 h 243"/>
                  <a:gd name="T22" fmla="*/ 14 w 160"/>
                  <a:gd name="T23" fmla="*/ 209 h 243"/>
                  <a:gd name="T24" fmla="*/ 30 w 160"/>
                  <a:gd name="T25" fmla="*/ 238 h 243"/>
                  <a:gd name="T26" fmla="*/ 33 w 160"/>
                  <a:gd name="T27" fmla="*/ 224 h 243"/>
                  <a:gd name="T28" fmla="*/ 31 w 160"/>
                  <a:gd name="T29" fmla="*/ 178 h 243"/>
                  <a:gd name="T30" fmla="*/ 63 w 160"/>
                  <a:gd name="T31" fmla="*/ 126 h 243"/>
                  <a:gd name="T32" fmla="*/ 142 w 160"/>
                  <a:gd name="T33" fmla="*/ 45 h 243"/>
                  <a:gd name="T34" fmla="*/ 159 w 160"/>
                  <a:gd name="T35" fmla="*/ 35 h 243"/>
                  <a:gd name="T36" fmla="*/ 128 w 160"/>
                  <a:gd name="T37" fmla="*/ 19 h 243"/>
                  <a:gd name="T38" fmla="*/ 103 w 160"/>
                  <a:gd name="T3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243">
                    <a:moveTo>
                      <a:pt x="103" y="0"/>
                    </a:moveTo>
                    <a:cubicBezTo>
                      <a:pt x="103" y="0"/>
                      <a:pt x="92" y="3"/>
                      <a:pt x="86" y="2"/>
                    </a:cubicBezTo>
                    <a:cubicBezTo>
                      <a:pt x="81" y="2"/>
                      <a:pt x="74" y="9"/>
                      <a:pt x="73" y="14"/>
                    </a:cubicBezTo>
                    <a:cubicBezTo>
                      <a:pt x="72" y="19"/>
                      <a:pt x="66" y="26"/>
                      <a:pt x="59" y="30"/>
                    </a:cubicBezTo>
                    <a:cubicBezTo>
                      <a:pt x="53" y="33"/>
                      <a:pt x="49" y="41"/>
                      <a:pt x="49" y="48"/>
                    </a:cubicBezTo>
                    <a:cubicBezTo>
                      <a:pt x="49" y="55"/>
                      <a:pt x="46" y="63"/>
                      <a:pt x="38" y="69"/>
                    </a:cubicBezTo>
                    <a:cubicBezTo>
                      <a:pt x="30" y="74"/>
                      <a:pt x="24" y="87"/>
                      <a:pt x="24" y="93"/>
                    </a:cubicBezTo>
                    <a:cubicBezTo>
                      <a:pt x="24" y="99"/>
                      <a:pt x="25" y="112"/>
                      <a:pt x="17" y="115"/>
                    </a:cubicBezTo>
                    <a:cubicBezTo>
                      <a:pt x="9" y="118"/>
                      <a:pt x="9" y="138"/>
                      <a:pt x="9" y="140"/>
                    </a:cubicBezTo>
                    <a:cubicBezTo>
                      <a:pt x="9" y="143"/>
                      <a:pt x="5" y="154"/>
                      <a:pt x="2" y="157"/>
                    </a:cubicBezTo>
                    <a:cubicBezTo>
                      <a:pt x="0" y="161"/>
                      <a:pt x="4" y="170"/>
                      <a:pt x="7" y="177"/>
                    </a:cubicBezTo>
                    <a:cubicBezTo>
                      <a:pt x="10" y="183"/>
                      <a:pt x="8" y="200"/>
                      <a:pt x="14" y="209"/>
                    </a:cubicBezTo>
                    <a:cubicBezTo>
                      <a:pt x="20" y="218"/>
                      <a:pt x="22" y="233"/>
                      <a:pt x="30" y="238"/>
                    </a:cubicBezTo>
                    <a:cubicBezTo>
                      <a:pt x="37" y="243"/>
                      <a:pt x="37" y="236"/>
                      <a:pt x="33" y="224"/>
                    </a:cubicBezTo>
                    <a:cubicBezTo>
                      <a:pt x="30" y="213"/>
                      <a:pt x="27" y="188"/>
                      <a:pt x="31" y="178"/>
                    </a:cubicBezTo>
                    <a:cubicBezTo>
                      <a:pt x="35" y="168"/>
                      <a:pt x="56" y="131"/>
                      <a:pt x="63" y="126"/>
                    </a:cubicBezTo>
                    <a:cubicBezTo>
                      <a:pt x="69" y="122"/>
                      <a:pt x="137" y="47"/>
                      <a:pt x="142" y="45"/>
                    </a:cubicBezTo>
                    <a:cubicBezTo>
                      <a:pt x="146" y="42"/>
                      <a:pt x="158" y="40"/>
                      <a:pt x="159" y="35"/>
                    </a:cubicBezTo>
                    <a:cubicBezTo>
                      <a:pt x="160" y="30"/>
                      <a:pt x="135" y="22"/>
                      <a:pt x="128" y="19"/>
                    </a:cubicBezTo>
                    <a:cubicBezTo>
                      <a:pt x="112" y="12"/>
                      <a:pt x="103" y="0"/>
                      <a:pt x="103" y="0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4" name="Freeform 856"/>
              <p:cNvSpPr>
                <a:spLocks/>
              </p:cNvSpPr>
              <p:nvPr/>
            </p:nvSpPr>
            <p:spPr bwMode="auto">
              <a:xfrm>
                <a:off x="1204" y="680"/>
                <a:ext cx="85" cy="48"/>
              </a:xfrm>
              <a:custGeom>
                <a:avLst/>
                <a:gdLst>
                  <a:gd name="T0" fmla="*/ 29 w 66"/>
                  <a:gd name="T1" fmla="*/ 8 h 38"/>
                  <a:gd name="T2" fmla="*/ 11 w 66"/>
                  <a:gd name="T3" fmla="*/ 13 h 38"/>
                  <a:gd name="T4" fmla="*/ 2 w 66"/>
                  <a:gd name="T5" fmla="*/ 20 h 38"/>
                  <a:gd name="T6" fmla="*/ 13 w 66"/>
                  <a:gd name="T7" fmla="*/ 20 h 38"/>
                  <a:gd name="T8" fmla="*/ 27 w 66"/>
                  <a:gd name="T9" fmla="*/ 15 h 38"/>
                  <a:gd name="T10" fmla="*/ 29 w 66"/>
                  <a:gd name="T11" fmla="*/ 19 h 38"/>
                  <a:gd name="T12" fmla="*/ 60 w 66"/>
                  <a:gd name="T13" fmla="*/ 34 h 38"/>
                  <a:gd name="T14" fmla="*/ 65 w 66"/>
                  <a:gd name="T15" fmla="*/ 31 h 38"/>
                  <a:gd name="T16" fmla="*/ 60 w 66"/>
                  <a:gd name="T17" fmla="*/ 13 h 38"/>
                  <a:gd name="T18" fmla="*/ 53 w 66"/>
                  <a:gd name="T19" fmla="*/ 9 h 38"/>
                  <a:gd name="T20" fmla="*/ 30 w 66"/>
                  <a:gd name="T21" fmla="*/ 3 h 38"/>
                  <a:gd name="T22" fmla="*/ 29 w 66"/>
                  <a:gd name="T2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38">
                    <a:moveTo>
                      <a:pt x="29" y="8"/>
                    </a:moveTo>
                    <a:cubicBezTo>
                      <a:pt x="29" y="8"/>
                      <a:pt x="14" y="13"/>
                      <a:pt x="11" y="13"/>
                    </a:cubicBezTo>
                    <a:cubicBezTo>
                      <a:pt x="7" y="13"/>
                      <a:pt x="0" y="15"/>
                      <a:pt x="2" y="20"/>
                    </a:cubicBezTo>
                    <a:cubicBezTo>
                      <a:pt x="4" y="25"/>
                      <a:pt x="11" y="21"/>
                      <a:pt x="13" y="20"/>
                    </a:cubicBezTo>
                    <a:cubicBezTo>
                      <a:pt x="16" y="19"/>
                      <a:pt x="27" y="15"/>
                      <a:pt x="27" y="15"/>
                    </a:cubicBezTo>
                    <a:cubicBezTo>
                      <a:pt x="27" y="15"/>
                      <a:pt x="25" y="18"/>
                      <a:pt x="29" y="19"/>
                    </a:cubicBezTo>
                    <a:cubicBezTo>
                      <a:pt x="33" y="21"/>
                      <a:pt x="55" y="31"/>
                      <a:pt x="60" y="34"/>
                    </a:cubicBezTo>
                    <a:cubicBezTo>
                      <a:pt x="64" y="38"/>
                      <a:pt x="66" y="36"/>
                      <a:pt x="65" y="31"/>
                    </a:cubicBezTo>
                    <a:cubicBezTo>
                      <a:pt x="64" y="26"/>
                      <a:pt x="60" y="14"/>
                      <a:pt x="60" y="13"/>
                    </a:cubicBezTo>
                    <a:cubicBezTo>
                      <a:pt x="60" y="11"/>
                      <a:pt x="57" y="11"/>
                      <a:pt x="53" y="9"/>
                    </a:cubicBezTo>
                    <a:cubicBezTo>
                      <a:pt x="49" y="8"/>
                      <a:pt x="30" y="0"/>
                      <a:pt x="30" y="3"/>
                    </a:cubicBezTo>
                    <a:cubicBezTo>
                      <a:pt x="30" y="5"/>
                      <a:pt x="30" y="7"/>
                      <a:pt x="29" y="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5" name="Freeform 857"/>
              <p:cNvSpPr>
                <a:spLocks/>
              </p:cNvSpPr>
              <p:nvPr/>
            </p:nvSpPr>
            <p:spPr bwMode="auto">
              <a:xfrm>
                <a:off x="1185" y="708"/>
                <a:ext cx="97" cy="52"/>
              </a:xfrm>
              <a:custGeom>
                <a:avLst/>
                <a:gdLst>
                  <a:gd name="T0" fmla="*/ 40 w 76"/>
                  <a:gd name="T1" fmla="*/ 5 h 41"/>
                  <a:gd name="T2" fmla="*/ 20 w 76"/>
                  <a:gd name="T3" fmla="*/ 10 h 41"/>
                  <a:gd name="T4" fmla="*/ 0 w 76"/>
                  <a:gd name="T5" fmla="*/ 19 h 41"/>
                  <a:gd name="T6" fmla="*/ 12 w 76"/>
                  <a:gd name="T7" fmla="*/ 26 h 41"/>
                  <a:gd name="T8" fmla="*/ 37 w 76"/>
                  <a:gd name="T9" fmla="*/ 16 h 41"/>
                  <a:gd name="T10" fmla="*/ 39 w 76"/>
                  <a:gd name="T11" fmla="*/ 17 h 41"/>
                  <a:gd name="T12" fmla="*/ 45 w 76"/>
                  <a:gd name="T13" fmla="*/ 20 h 41"/>
                  <a:gd name="T14" fmla="*/ 70 w 76"/>
                  <a:gd name="T15" fmla="*/ 37 h 41"/>
                  <a:gd name="T16" fmla="*/ 76 w 76"/>
                  <a:gd name="T17" fmla="*/ 36 h 41"/>
                  <a:gd name="T18" fmla="*/ 75 w 76"/>
                  <a:gd name="T19" fmla="*/ 20 h 41"/>
                  <a:gd name="T20" fmla="*/ 71 w 76"/>
                  <a:gd name="T21" fmla="*/ 15 h 41"/>
                  <a:gd name="T22" fmla="*/ 44 w 76"/>
                  <a:gd name="T23" fmla="*/ 1 h 41"/>
                  <a:gd name="T24" fmla="*/ 40 w 76"/>
                  <a:gd name="T25" fmla="*/ 1 h 41"/>
                  <a:gd name="T26" fmla="*/ 40 w 76"/>
                  <a:gd name="T27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1">
                    <a:moveTo>
                      <a:pt x="40" y="5"/>
                    </a:moveTo>
                    <a:cubicBezTo>
                      <a:pt x="40" y="5"/>
                      <a:pt x="25" y="9"/>
                      <a:pt x="20" y="10"/>
                    </a:cubicBezTo>
                    <a:cubicBezTo>
                      <a:pt x="14" y="10"/>
                      <a:pt x="0" y="11"/>
                      <a:pt x="0" y="19"/>
                    </a:cubicBezTo>
                    <a:cubicBezTo>
                      <a:pt x="1" y="27"/>
                      <a:pt x="7" y="27"/>
                      <a:pt x="12" y="26"/>
                    </a:cubicBezTo>
                    <a:cubicBezTo>
                      <a:pt x="18" y="24"/>
                      <a:pt x="35" y="16"/>
                      <a:pt x="37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9" y="18"/>
                      <a:pt x="42" y="18"/>
                      <a:pt x="45" y="20"/>
                    </a:cubicBezTo>
                    <a:cubicBezTo>
                      <a:pt x="48" y="21"/>
                      <a:pt x="69" y="35"/>
                      <a:pt x="70" y="37"/>
                    </a:cubicBezTo>
                    <a:cubicBezTo>
                      <a:pt x="72" y="39"/>
                      <a:pt x="76" y="41"/>
                      <a:pt x="76" y="36"/>
                    </a:cubicBezTo>
                    <a:cubicBezTo>
                      <a:pt x="75" y="31"/>
                      <a:pt x="75" y="20"/>
                      <a:pt x="75" y="20"/>
                    </a:cubicBezTo>
                    <a:cubicBezTo>
                      <a:pt x="75" y="19"/>
                      <a:pt x="73" y="16"/>
                      <a:pt x="71" y="15"/>
                    </a:cubicBezTo>
                    <a:cubicBezTo>
                      <a:pt x="68" y="14"/>
                      <a:pt x="46" y="3"/>
                      <a:pt x="44" y="1"/>
                    </a:cubicBezTo>
                    <a:cubicBezTo>
                      <a:pt x="43" y="0"/>
                      <a:pt x="40" y="1"/>
                      <a:pt x="40" y="1"/>
                    </a:cubicBezTo>
                    <a:cubicBezTo>
                      <a:pt x="41" y="2"/>
                      <a:pt x="41" y="6"/>
                      <a:pt x="40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6" name="Freeform 858"/>
              <p:cNvSpPr>
                <a:spLocks/>
              </p:cNvSpPr>
              <p:nvPr/>
            </p:nvSpPr>
            <p:spPr bwMode="auto">
              <a:xfrm>
                <a:off x="1188" y="736"/>
                <a:ext cx="85" cy="54"/>
              </a:xfrm>
              <a:custGeom>
                <a:avLst/>
                <a:gdLst>
                  <a:gd name="T0" fmla="*/ 33 w 67"/>
                  <a:gd name="T1" fmla="*/ 4 h 43"/>
                  <a:gd name="T2" fmla="*/ 15 w 67"/>
                  <a:gd name="T3" fmla="*/ 10 h 43"/>
                  <a:gd name="T4" fmla="*/ 2 w 67"/>
                  <a:gd name="T5" fmla="*/ 13 h 43"/>
                  <a:gd name="T6" fmla="*/ 4 w 67"/>
                  <a:gd name="T7" fmla="*/ 21 h 43"/>
                  <a:gd name="T8" fmla="*/ 23 w 67"/>
                  <a:gd name="T9" fmla="*/ 14 h 43"/>
                  <a:gd name="T10" fmla="*/ 33 w 67"/>
                  <a:gd name="T11" fmla="*/ 13 h 43"/>
                  <a:gd name="T12" fmla="*/ 34 w 67"/>
                  <a:gd name="T13" fmla="*/ 18 h 43"/>
                  <a:gd name="T14" fmla="*/ 59 w 67"/>
                  <a:gd name="T15" fmla="*/ 40 h 43"/>
                  <a:gd name="T16" fmla="*/ 65 w 67"/>
                  <a:gd name="T17" fmla="*/ 39 h 43"/>
                  <a:gd name="T18" fmla="*/ 67 w 67"/>
                  <a:gd name="T19" fmla="*/ 25 h 43"/>
                  <a:gd name="T20" fmla="*/ 63 w 67"/>
                  <a:gd name="T21" fmla="*/ 20 h 43"/>
                  <a:gd name="T22" fmla="*/ 41 w 67"/>
                  <a:gd name="T23" fmla="*/ 2 h 43"/>
                  <a:gd name="T24" fmla="*/ 36 w 67"/>
                  <a:gd name="T25" fmla="*/ 1 h 43"/>
                  <a:gd name="T26" fmla="*/ 33 w 67"/>
                  <a:gd name="T2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43">
                    <a:moveTo>
                      <a:pt x="33" y="4"/>
                    </a:moveTo>
                    <a:cubicBezTo>
                      <a:pt x="33" y="4"/>
                      <a:pt x="18" y="9"/>
                      <a:pt x="15" y="10"/>
                    </a:cubicBezTo>
                    <a:cubicBezTo>
                      <a:pt x="13" y="11"/>
                      <a:pt x="5" y="9"/>
                      <a:pt x="2" y="13"/>
                    </a:cubicBezTo>
                    <a:cubicBezTo>
                      <a:pt x="0" y="16"/>
                      <a:pt x="0" y="22"/>
                      <a:pt x="4" y="21"/>
                    </a:cubicBezTo>
                    <a:cubicBezTo>
                      <a:pt x="7" y="21"/>
                      <a:pt x="21" y="15"/>
                      <a:pt x="23" y="14"/>
                    </a:cubicBezTo>
                    <a:cubicBezTo>
                      <a:pt x="25" y="13"/>
                      <a:pt x="32" y="11"/>
                      <a:pt x="33" y="13"/>
                    </a:cubicBezTo>
                    <a:cubicBezTo>
                      <a:pt x="33" y="15"/>
                      <a:pt x="31" y="17"/>
                      <a:pt x="34" y="18"/>
                    </a:cubicBezTo>
                    <a:cubicBezTo>
                      <a:pt x="37" y="20"/>
                      <a:pt x="57" y="38"/>
                      <a:pt x="59" y="40"/>
                    </a:cubicBezTo>
                    <a:cubicBezTo>
                      <a:pt x="60" y="42"/>
                      <a:pt x="64" y="43"/>
                      <a:pt x="65" y="39"/>
                    </a:cubicBezTo>
                    <a:cubicBezTo>
                      <a:pt x="65" y="36"/>
                      <a:pt x="66" y="27"/>
                      <a:pt x="67" y="25"/>
                    </a:cubicBezTo>
                    <a:cubicBezTo>
                      <a:pt x="67" y="24"/>
                      <a:pt x="65" y="22"/>
                      <a:pt x="63" y="20"/>
                    </a:cubicBezTo>
                    <a:cubicBezTo>
                      <a:pt x="61" y="19"/>
                      <a:pt x="42" y="3"/>
                      <a:pt x="41" y="2"/>
                    </a:cubicBezTo>
                    <a:cubicBezTo>
                      <a:pt x="40" y="0"/>
                      <a:pt x="36" y="0"/>
                      <a:pt x="36" y="1"/>
                    </a:cubicBezTo>
                    <a:cubicBezTo>
                      <a:pt x="37" y="2"/>
                      <a:pt x="36" y="4"/>
                      <a:pt x="33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7" name="Freeform 859"/>
              <p:cNvSpPr>
                <a:spLocks/>
              </p:cNvSpPr>
              <p:nvPr/>
            </p:nvSpPr>
            <p:spPr bwMode="auto">
              <a:xfrm>
                <a:off x="1166" y="764"/>
                <a:ext cx="98" cy="61"/>
              </a:xfrm>
              <a:custGeom>
                <a:avLst/>
                <a:gdLst>
                  <a:gd name="T0" fmla="*/ 41 w 77"/>
                  <a:gd name="T1" fmla="*/ 3 h 48"/>
                  <a:gd name="T2" fmla="*/ 23 w 77"/>
                  <a:gd name="T3" fmla="*/ 4 h 48"/>
                  <a:gd name="T4" fmla="*/ 11 w 77"/>
                  <a:gd name="T5" fmla="*/ 5 h 48"/>
                  <a:gd name="T6" fmla="*/ 5 w 77"/>
                  <a:gd name="T7" fmla="*/ 16 h 48"/>
                  <a:gd name="T8" fmla="*/ 23 w 77"/>
                  <a:gd name="T9" fmla="*/ 14 h 48"/>
                  <a:gd name="T10" fmla="*/ 37 w 77"/>
                  <a:gd name="T11" fmla="*/ 14 h 48"/>
                  <a:gd name="T12" fmla="*/ 39 w 77"/>
                  <a:gd name="T13" fmla="*/ 18 h 48"/>
                  <a:gd name="T14" fmla="*/ 53 w 77"/>
                  <a:gd name="T15" fmla="*/ 30 h 48"/>
                  <a:gd name="T16" fmla="*/ 69 w 77"/>
                  <a:gd name="T17" fmla="*/ 45 h 48"/>
                  <a:gd name="T18" fmla="*/ 75 w 77"/>
                  <a:gd name="T19" fmla="*/ 28 h 48"/>
                  <a:gd name="T20" fmla="*/ 50 w 77"/>
                  <a:gd name="T21" fmla="*/ 3 h 48"/>
                  <a:gd name="T22" fmla="*/ 45 w 77"/>
                  <a:gd name="T23" fmla="*/ 1 h 48"/>
                  <a:gd name="T24" fmla="*/ 41 w 77"/>
                  <a:gd name="T2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48">
                    <a:moveTo>
                      <a:pt x="41" y="3"/>
                    </a:moveTo>
                    <a:cubicBezTo>
                      <a:pt x="41" y="3"/>
                      <a:pt x="26" y="4"/>
                      <a:pt x="23" y="4"/>
                    </a:cubicBezTo>
                    <a:cubicBezTo>
                      <a:pt x="20" y="3"/>
                      <a:pt x="14" y="3"/>
                      <a:pt x="11" y="5"/>
                    </a:cubicBezTo>
                    <a:cubicBezTo>
                      <a:pt x="9" y="8"/>
                      <a:pt x="0" y="15"/>
                      <a:pt x="5" y="16"/>
                    </a:cubicBezTo>
                    <a:cubicBezTo>
                      <a:pt x="10" y="17"/>
                      <a:pt x="20" y="14"/>
                      <a:pt x="23" y="14"/>
                    </a:cubicBezTo>
                    <a:cubicBezTo>
                      <a:pt x="26" y="13"/>
                      <a:pt x="37" y="14"/>
                      <a:pt x="37" y="14"/>
                    </a:cubicBezTo>
                    <a:cubicBezTo>
                      <a:pt x="37" y="14"/>
                      <a:pt x="38" y="16"/>
                      <a:pt x="39" y="18"/>
                    </a:cubicBezTo>
                    <a:cubicBezTo>
                      <a:pt x="40" y="19"/>
                      <a:pt x="51" y="27"/>
                      <a:pt x="53" y="30"/>
                    </a:cubicBezTo>
                    <a:cubicBezTo>
                      <a:pt x="56" y="32"/>
                      <a:pt x="66" y="48"/>
                      <a:pt x="69" y="45"/>
                    </a:cubicBezTo>
                    <a:cubicBezTo>
                      <a:pt x="71" y="41"/>
                      <a:pt x="77" y="31"/>
                      <a:pt x="75" y="28"/>
                    </a:cubicBezTo>
                    <a:cubicBezTo>
                      <a:pt x="73" y="25"/>
                      <a:pt x="51" y="5"/>
                      <a:pt x="50" y="3"/>
                    </a:cubicBezTo>
                    <a:cubicBezTo>
                      <a:pt x="49" y="0"/>
                      <a:pt x="45" y="1"/>
                      <a:pt x="45" y="1"/>
                    </a:cubicBezTo>
                    <a:cubicBezTo>
                      <a:pt x="44" y="2"/>
                      <a:pt x="43" y="4"/>
                      <a:pt x="41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8" name="Freeform 860"/>
              <p:cNvSpPr>
                <a:spLocks/>
              </p:cNvSpPr>
              <p:nvPr/>
            </p:nvSpPr>
            <p:spPr bwMode="auto">
              <a:xfrm>
                <a:off x="1143" y="788"/>
                <a:ext cx="102" cy="67"/>
              </a:xfrm>
              <a:custGeom>
                <a:avLst/>
                <a:gdLst>
                  <a:gd name="T0" fmla="*/ 49 w 80"/>
                  <a:gd name="T1" fmla="*/ 4 h 53"/>
                  <a:gd name="T2" fmla="*/ 20 w 80"/>
                  <a:gd name="T3" fmla="*/ 8 h 53"/>
                  <a:gd name="T4" fmla="*/ 6 w 80"/>
                  <a:gd name="T5" fmla="*/ 10 h 53"/>
                  <a:gd name="T6" fmla="*/ 6 w 80"/>
                  <a:gd name="T7" fmla="*/ 22 h 53"/>
                  <a:gd name="T8" fmla="*/ 43 w 80"/>
                  <a:gd name="T9" fmla="*/ 12 h 53"/>
                  <a:gd name="T10" fmla="*/ 42 w 80"/>
                  <a:gd name="T11" fmla="*/ 14 h 53"/>
                  <a:gd name="T12" fmla="*/ 44 w 80"/>
                  <a:gd name="T13" fmla="*/ 21 h 53"/>
                  <a:gd name="T14" fmla="*/ 67 w 80"/>
                  <a:gd name="T15" fmla="*/ 52 h 53"/>
                  <a:gd name="T16" fmla="*/ 71 w 80"/>
                  <a:gd name="T17" fmla="*/ 51 h 53"/>
                  <a:gd name="T18" fmla="*/ 80 w 80"/>
                  <a:gd name="T19" fmla="*/ 39 h 53"/>
                  <a:gd name="T20" fmla="*/ 76 w 80"/>
                  <a:gd name="T21" fmla="*/ 32 h 53"/>
                  <a:gd name="T22" fmla="*/ 56 w 80"/>
                  <a:gd name="T23" fmla="*/ 5 h 53"/>
                  <a:gd name="T24" fmla="*/ 52 w 80"/>
                  <a:gd name="T25" fmla="*/ 1 h 53"/>
                  <a:gd name="T26" fmla="*/ 49 w 80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53">
                    <a:moveTo>
                      <a:pt x="49" y="4"/>
                    </a:moveTo>
                    <a:cubicBezTo>
                      <a:pt x="49" y="4"/>
                      <a:pt x="26" y="7"/>
                      <a:pt x="20" y="8"/>
                    </a:cubicBezTo>
                    <a:cubicBezTo>
                      <a:pt x="14" y="8"/>
                      <a:pt x="8" y="7"/>
                      <a:pt x="6" y="10"/>
                    </a:cubicBezTo>
                    <a:cubicBezTo>
                      <a:pt x="5" y="12"/>
                      <a:pt x="0" y="23"/>
                      <a:pt x="6" y="22"/>
                    </a:cubicBezTo>
                    <a:cubicBezTo>
                      <a:pt x="13" y="21"/>
                      <a:pt x="40" y="10"/>
                      <a:pt x="43" y="12"/>
                    </a:cubicBezTo>
                    <a:cubicBezTo>
                      <a:pt x="47" y="14"/>
                      <a:pt x="42" y="14"/>
                      <a:pt x="42" y="14"/>
                    </a:cubicBezTo>
                    <a:cubicBezTo>
                      <a:pt x="42" y="14"/>
                      <a:pt x="40" y="17"/>
                      <a:pt x="44" y="21"/>
                    </a:cubicBezTo>
                    <a:cubicBezTo>
                      <a:pt x="47" y="25"/>
                      <a:pt x="66" y="50"/>
                      <a:pt x="67" y="52"/>
                    </a:cubicBezTo>
                    <a:cubicBezTo>
                      <a:pt x="68" y="53"/>
                      <a:pt x="70" y="53"/>
                      <a:pt x="71" y="51"/>
                    </a:cubicBezTo>
                    <a:cubicBezTo>
                      <a:pt x="72" y="49"/>
                      <a:pt x="79" y="39"/>
                      <a:pt x="80" y="39"/>
                    </a:cubicBezTo>
                    <a:cubicBezTo>
                      <a:pt x="80" y="38"/>
                      <a:pt x="76" y="33"/>
                      <a:pt x="76" y="32"/>
                    </a:cubicBezTo>
                    <a:cubicBezTo>
                      <a:pt x="75" y="31"/>
                      <a:pt x="57" y="7"/>
                      <a:pt x="56" y="5"/>
                    </a:cubicBezTo>
                    <a:cubicBezTo>
                      <a:pt x="55" y="3"/>
                      <a:pt x="52" y="0"/>
                      <a:pt x="52" y="1"/>
                    </a:cubicBezTo>
                    <a:cubicBezTo>
                      <a:pt x="51" y="2"/>
                      <a:pt x="50" y="5"/>
                      <a:pt x="49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9" name="Freeform 861"/>
              <p:cNvSpPr>
                <a:spLocks/>
              </p:cNvSpPr>
              <p:nvPr/>
            </p:nvSpPr>
            <p:spPr bwMode="auto">
              <a:xfrm>
                <a:off x="1118" y="821"/>
                <a:ext cx="104" cy="67"/>
              </a:xfrm>
              <a:custGeom>
                <a:avLst/>
                <a:gdLst>
                  <a:gd name="T0" fmla="*/ 51 w 82"/>
                  <a:gd name="T1" fmla="*/ 4 h 53"/>
                  <a:gd name="T2" fmla="*/ 27 w 82"/>
                  <a:gd name="T3" fmla="*/ 6 h 53"/>
                  <a:gd name="T4" fmla="*/ 14 w 82"/>
                  <a:gd name="T5" fmla="*/ 6 h 53"/>
                  <a:gd name="T6" fmla="*/ 4 w 82"/>
                  <a:gd name="T7" fmla="*/ 19 h 53"/>
                  <a:gd name="T8" fmla="*/ 21 w 82"/>
                  <a:gd name="T9" fmla="*/ 15 h 53"/>
                  <a:gd name="T10" fmla="*/ 45 w 82"/>
                  <a:gd name="T11" fmla="*/ 15 h 53"/>
                  <a:gd name="T12" fmla="*/ 44 w 82"/>
                  <a:gd name="T13" fmla="*/ 18 h 53"/>
                  <a:gd name="T14" fmla="*/ 44 w 82"/>
                  <a:gd name="T15" fmla="*/ 22 h 53"/>
                  <a:gd name="T16" fmla="*/ 71 w 82"/>
                  <a:gd name="T17" fmla="*/ 51 h 53"/>
                  <a:gd name="T18" fmla="*/ 75 w 82"/>
                  <a:gd name="T19" fmla="*/ 51 h 53"/>
                  <a:gd name="T20" fmla="*/ 82 w 82"/>
                  <a:gd name="T21" fmla="*/ 41 h 53"/>
                  <a:gd name="T22" fmla="*/ 80 w 82"/>
                  <a:gd name="T23" fmla="*/ 37 h 53"/>
                  <a:gd name="T24" fmla="*/ 58 w 82"/>
                  <a:gd name="T25" fmla="*/ 5 h 53"/>
                  <a:gd name="T26" fmla="*/ 51 w 82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53">
                    <a:moveTo>
                      <a:pt x="51" y="4"/>
                    </a:moveTo>
                    <a:cubicBezTo>
                      <a:pt x="51" y="4"/>
                      <a:pt x="30" y="6"/>
                      <a:pt x="27" y="6"/>
                    </a:cubicBezTo>
                    <a:cubicBezTo>
                      <a:pt x="25" y="6"/>
                      <a:pt x="16" y="3"/>
                      <a:pt x="14" y="6"/>
                    </a:cubicBezTo>
                    <a:cubicBezTo>
                      <a:pt x="11" y="8"/>
                      <a:pt x="0" y="18"/>
                      <a:pt x="4" y="19"/>
                    </a:cubicBezTo>
                    <a:cubicBezTo>
                      <a:pt x="8" y="20"/>
                      <a:pt x="17" y="16"/>
                      <a:pt x="21" y="15"/>
                    </a:cubicBezTo>
                    <a:cubicBezTo>
                      <a:pt x="26" y="15"/>
                      <a:pt x="44" y="14"/>
                      <a:pt x="45" y="15"/>
                    </a:cubicBezTo>
                    <a:cubicBezTo>
                      <a:pt x="46" y="15"/>
                      <a:pt x="44" y="18"/>
                      <a:pt x="44" y="18"/>
                    </a:cubicBezTo>
                    <a:cubicBezTo>
                      <a:pt x="44" y="18"/>
                      <a:pt x="43" y="21"/>
                      <a:pt x="44" y="22"/>
                    </a:cubicBezTo>
                    <a:cubicBezTo>
                      <a:pt x="46" y="23"/>
                      <a:pt x="70" y="50"/>
                      <a:pt x="71" y="51"/>
                    </a:cubicBezTo>
                    <a:cubicBezTo>
                      <a:pt x="72" y="53"/>
                      <a:pt x="73" y="52"/>
                      <a:pt x="75" y="51"/>
                    </a:cubicBezTo>
                    <a:cubicBezTo>
                      <a:pt x="77" y="49"/>
                      <a:pt x="82" y="41"/>
                      <a:pt x="82" y="41"/>
                    </a:cubicBezTo>
                    <a:cubicBezTo>
                      <a:pt x="82" y="41"/>
                      <a:pt x="82" y="39"/>
                      <a:pt x="80" y="37"/>
                    </a:cubicBezTo>
                    <a:cubicBezTo>
                      <a:pt x="79" y="35"/>
                      <a:pt x="58" y="6"/>
                      <a:pt x="58" y="5"/>
                    </a:cubicBezTo>
                    <a:cubicBezTo>
                      <a:pt x="57" y="4"/>
                      <a:pt x="54" y="0"/>
                      <a:pt x="51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0" name="Freeform 862"/>
              <p:cNvSpPr>
                <a:spLocks/>
              </p:cNvSpPr>
              <p:nvPr/>
            </p:nvSpPr>
            <p:spPr bwMode="auto">
              <a:xfrm>
                <a:off x="1098" y="853"/>
                <a:ext cx="108" cy="62"/>
              </a:xfrm>
              <a:custGeom>
                <a:avLst/>
                <a:gdLst>
                  <a:gd name="T0" fmla="*/ 50 w 84"/>
                  <a:gd name="T1" fmla="*/ 5 h 49"/>
                  <a:gd name="T2" fmla="*/ 18 w 84"/>
                  <a:gd name="T3" fmla="*/ 8 h 49"/>
                  <a:gd name="T4" fmla="*/ 10 w 84"/>
                  <a:gd name="T5" fmla="*/ 8 h 49"/>
                  <a:gd name="T6" fmla="*/ 4 w 84"/>
                  <a:gd name="T7" fmla="*/ 21 h 49"/>
                  <a:gd name="T8" fmla="*/ 19 w 84"/>
                  <a:gd name="T9" fmla="*/ 19 h 49"/>
                  <a:gd name="T10" fmla="*/ 44 w 84"/>
                  <a:gd name="T11" fmla="*/ 13 h 49"/>
                  <a:gd name="T12" fmla="*/ 43 w 84"/>
                  <a:gd name="T13" fmla="*/ 18 h 49"/>
                  <a:gd name="T14" fmla="*/ 73 w 84"/>
                  <a:gd name="T15" fmla="*/ 47 h 49"/>
                  <a:gd name="T16" fmla="*/ 76 w 84"/>
                  <a:gd name="T17" fmla="*/ 47 h 49"/>
                  <a:gd name="T18" fmla="*/ 83 w 84"/>
                  <a:gd name="T19" fmla="*/ 35 h 49"/>
                  <a:gd name="T20" fmla="*/ 81 w 84"/>
                  <a:gd name="T21" fmla="*/ 29 h 49"/>
                  <a:gd name="T22" fmla="*/ 57 w 84"/>
                  <a:gd name="T23" fmla="*/ 3 h 49"/>
                  <a:gd name="T24" fmla="*/ 53 w 84"/>
                  <a:gd name="T25" fmla="*/ 1 h 49"/>
                  <a:gd name="T26" fmla="*/ 50 w 84"/>
                  <a:gd name="T2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49">
                    <a:moveTo>
                      <a:pt x="50" y="5"/>
                    </a:moveTo>
                    <a:cubicBezTo>
                      <a:pt x="50" y="5"/>
                      <a:pt x="21" y="8"/>
                      <a:pt x="18" y="8"/>
                    </a:cubicBezTo>
                    <a:cubicBezTo>
                      <a:pt x="14" y="8"/>
                      <a:pt x="12" y="6"/>
                      <a:pt x="10" y="8"/>
                    </a:cubicBezTo>
                    <a:cubicBezTo>
                      <a:pt x="8" y="10"/>
                      <a:pt x="0" y="21"/>
                      <a:pt x="4" y="21"/>
                    </a:cubicBezTo>
                    <a:cubicBezTo>
                      <a:pt x="8" y="21"/>
                      <a:pt x="15" y="20"/>
                      <a:pt x="19" y="19"/>
                    </a:cubicBezTo>
                    <a:cubicBezTo>
                      <a:pt x="22" y="18"/>
                      <a:pt x="44" y="11"/>
                      <a:pt x="44" y="13"/>
                    </a:cubicBezTo>
                    <a:cubicBezTo>
                      <a:pt x="45" y="14"/>
                      <a:pt x="41" y="16"/>
                      <a:pt x="43" y="18"/>
                    </a:cubicBezTo>
                    <a:cubicBezTo>
                      <a:pt x="46" y="19"/>
                      <a:pt x="73" y="47"/>
                      <a:pt x="73" y="47"/>
                    </a:cubicBezTo>
                    <a:cubicBezTo>
                      <a:pt x="73" y="47"/>
                      <a:pt x="75" y="49"/>
                      <a:pt x="76" y="47"/>
                    </a:cubicBezTo>
                    <a:cubicBezTo>
                      <a:pt x="78" y="45"/>
                      <a:pt x="82" y="36"/>
                      <a:pt x="83" y="35"/>
                    </a:cubicBezTo>
                    <a:cubicBezTo>
                      <a:pt x="84" y="35"/>
                      <a:pt x="83" y="31"/>
                      <a:pt x="81" y="29"/>
                    </a:cubicBezTo>
                    <a:cubicBezTo>
                      <a:pt x="80" y="28"/>
                      <a:pt x="58" y="4"/>
                      <a:pt x="57" y="3"/>
                    </a:cubicBezTo>
                    <a:cubicBezTo>
                      <a:pt x="56" y="2"/>
                      <a:pt x="54" y="0"/>
                      <a:pt x="53" y="1"/>
                    </a:cubicBezTo>
                    <a:cubicBezTo>
                      <a:pt x="53" y="2"/>
                      <a:pt x="50" y="5"/>
                      <a:pt x="50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1" name="Freeform 863"/>
              <p:cNvSpPr>
                <a:spLocks/>
              </p:cNvSpPr>
              <p:nvPr/>
            </p:nvSpPr>
            <p:spPr bwMode="auto">
              <a:xfrm>
                <a:off x="1073" y="882"/>
                <a:ext cx="117" cy="75"/>
              </a:xfrm>
              <a:custGeom>
                <a:avLst/>
                <a:gdLst>
                  <a:gd name="T0" fmla="*/ 34 w 92"/>
                  <a:gd name="T1" fmla="*/ 14 h 59"/>
                  <a:gd name="T2" fmla="*/ 13 w 92"/>
                  <a:gd name="T3" fmla="*/ 19 h 59"/>
                  <a:gd name="T4" fmla="*/ 1 w 92"/>
                  <a:gd name="T5" fmla="*/ 29 h 59"/>
                  <a:gd name="T6" fmla="*/ 12 w 92"/>
                  <a:gd name="T7" fmla="*/ 29 h 59"/>
                  <a:gd name="T8" fmla="*/ 36 w 92"/>
                  <a:gd name="T9" fmla="*/ 28 h 59"/>
                  <a:gd name="T10" fmla="*/ 37 w 92"/>
                  <a:gd name="T11" fmla="*/ 33 h 59"/>
                  <a:gd name="T12" fmla="*/ 74 w 92"/>
                  <a:gd name="T13" fmla="*/ 54 h 59"/>
                  <a:gd name="T14" fmla="*/ 81 w 92"/>
                  <a:gd name="T15" fmla="*/ 55 h 59"/>
                  <a:gd name="T16" fmla="*/ 91 w 92"/>
                  <a:gd name="T17" fmla="*/ 36 h 59"/>
                  <a:gd name="T18" fmla="*/ 90 w 92"/>
                  <a:gd name="T19" fmla="*/ 30 h 59"/>
                  <a:gd name="T20" fmla="*/ 60 w 92"/>
                  <a:gd name="T21" fmla="*/ 9 h 59"/>
                  <a:gd name="T22" fmla="*/ 52 w 92"/>
                  <a:gd name="T23" fmla="*/ 8 h 59"/>
                  <a:gd name="T24" fmla="*/ 39 w 92"/>
                  <a:gd name="T25" fmla="*/ 4 h 59"/>
                  <a:gd name="T26" fmla="*/ 34 w 92"/>
                  <a:gd name="T27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59">
                    <a:moveTo>
                      <a:pt x="34" y="14"/>
                    </a:moveTo>
                    <a:cubicBezTo>
                      <a:pt x="34" y="14"/>
                      <a:pt x="16" y="19"/>
                      <a:pt x="13" y="19"/>
                    </a:cubicBezTo>
                    <a:cubicBezTo>
                      <a:pt x="10" y="18"/>
                      <a:pt x="0" y="25"/>
                      <a:pt x="1" y="29"/>
                    </a:cubicBezTo>
                    <a:cubicBezTo>
                      <a:pt x="1" y="32"/>
                      <a:pt x="8" y="31"/>
                      <a:pt x="12" y="29"/>
                    </a:cubicBezTo>
                    <a:cubicBezTo>
                      <a:pt x="16" y="27"/>
                      <a:pt x="36" y="28"/>
                      <a:pt x="36" y="28"/>
                    </a:cubicBezTo>
                    <a:cubicBezTo>
                      <a:pt x="36" y="28"/>
                      <a:pt x="33" y="30"/>
                      <a:pt x="37" y="33"/>
                    </a:cubicBezTo>
                    <a:cubicBezTo>
                      <a:pt x="41" y="36"/>
                      <a:pt x="73" y="51"/>
                      <a:pt x="74" y="54"/>
                    </a:cubicBezTo>
                    <a:cubicBezTo>
                      <a:pt x="76" y="56"/>
                      <a:pt x="79" y="59"/>
                      <a:pt x="81" y="55"/>
                    </a:cubicBezTo>
                    <a:cubicBezTo>
                      <a:pt x="83" y="52"/>
                      <a:pt x="90" y="36"/>
                      <a:pt x="91" y="36"/>
                    </a:cubicBezTo>
                    <a:cubicBezTo>
                      <a:pt x="92" y="35"/>
                      <a:pt x="92" y="31"/>
                      <a:pt x="90" y="30"/>
                    </a:cubicBezTo>
                    <a:cubicBezTo>
                      <a:pt x="88" y="28"/>
                      <a:pt x="60" y="11"/>
                      <a:pt x="60" y="9"/>
                    </a:cubicBezTo>
                    <a:cubicBezTo>
                      <a:pt x="59" y="8"/>
                      <a:pt x="52" y="8"/>
                      <a:pt x="52" y="8"/>
                    </a:cubicBezTo>
                    <a:cubicBezTo>
                      <a:pt x="52" y="8"/>
                      <a:pt x="48" y="0"/>
                      <a:pt x="39" y="4"/>
                    </a:cubicBezTo>
                    <a:cubicBezTo>
                      <a:pt x="31" y="8"/>
                      <a:pt x="34" y="14"/>
                      <a:pt x="34" y="1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2" name="Freeform 864"/>
              <p:cNvSpPr>
                <a:spLocks/>
              </p:cNvSpPr>
              <p:nvPr/>
            </p:nvSpPr>
            <p:spPr bwMode="auto">
              <a:xfrm>
                <a:off x="1003" y="929"/>
                <a:ext cx="238" cy="1050"/>
              </a:xfrm>
              <a:custGeom>
                <a:avLst/>
                <a:gdLst>
                  <a:gd name="T0" fmla="*/ 43 w 187"/>
                  <a:gd name="T1" fmla="*/ 39 h 827"/>
                  <a:gd name="T2" fmla="*/ 7 w 187"/>
                  <a:gd name="T3" fmla="*/ 86 h 827"/>
                  <a:gd name="T4" fmla="*/ 24 w 187"/>
                  <a:gd name="T5" fmla="*/ 115 h 827"/>
                  <a:gd name="T6" fmla="*/ 26 w 187"/>
                  <a:gd name="T7" fmla="*/ 156 h 827"/>
                  <a:gd name="T8" fmla="*/ 9 w 187"/>
                  <a:gd name="T9" fmla="*/ 213 h 827"/>
                  <a:gd name="T10" fmla="*/ 28 w 187"/>
                  <a:gd name="T11" fmla="*/ 243 h 827"/>
                  <a:gd name="T12" fmla="*/ 38 w 187"/>
                  <a:gd name="T13" fmla="*/ 281 h 827"/>
                  <a:gd name="T14" fmla="*/ 31 w 187"/>
                  <a:gd name="T15" fmla="*/ 332 h 827"/>
                  <a:gd name="T16" fmla="*/ 48 w 187"/>
                  <a:gd name="T17" fmla="*/ 351 h 827"/>
                  <a:gd name="T18" fmla="*/ 65 w 187"/>
                  <a:gd name="T19" fmla="*/ 372 h 827"/>
                  <a:gd name="T20" fmla="*/ 51 w 187"/>
                  <a:gd name="T21" fmla="*/ 418 h 827"/>
                  <a:gd name="T22" fmla="*/ 64 w 187"/>
                  <a:gd name="T23" fmla="*/ 432 h 827"/>
                  <a:gd name="T24" fmla="*/ 80 w 187"/>
                  <a:gd name="T25" fmla="*/ 473 h 827"/>
                  <a:gd name="T26" fmla="*/ 63 w 187"/>
                  <a:gd name="T27" fmla="*/ 515 h 827"/>
                  <a:gd name="T28" fmla="*/ 83 w 187"/>
                  <a:gd name="T29" fmla="*/ 528 h 827"/>
                  <a:gd name="T30" fmla="*/ 75 w 187"/>
                  <a:gd name="T31" fmla="*/ 574 h 827"/>
                  <a:gd name="T32" fmla="*/ 95 w 187"/>
                  <a:gd name="T33" fmla="*/ 590 h 827"/>
                  <a:gd name="T34" fmla="*/ 96 w 187"/>
                  <a:gd name="T35" fmla="*/ 625 h 827"/>
                  <a:gd name="T36" fmla="*/ 73 w 187"/>
                  <a:gd name="T37" fmla="*/ 671 h 827"/>
                  <a:gd name="T38" fmla="*/ 59 w 187"/>
                  <a:gd name="T39" fmla="*/ 698 h 827"/>
                  <a:gd name="T40" fmla="*/ 45 w 187"/>
                  <a:gd name="T41" fmla="*/ 740 h 827"/>
                  <a:gd name="T42" fmla="*/ 26 w 187"/>
                  <a:gd name="T43" fmla="*/ 780 h 827"/>
                  <a:gd name="T44" fmla="*/ 115 w 187"/>
                  <a:gd name="T45" fmla="*/ 822 h 827"/>
                  <a:gd name="T46" fmla="*/ 74 w 187"/>
                  <a:gd name="T47" fmla="*/ 764 h 827"/>
                  <a:gd name="T48" fmla="*/ 91 w 187"/>
                  <a:gd name="T49" fmla="*/ 754 h 827"/>
                  <a:gd name="T50" fmla="*/ 111 w 187"/>
                  <a:gd name="T51" fmla="*/ 720 h 827"/>
                  <a:gd name="T52" fmla="*/ 103 w 187"/>
                  <a:gd name="T53" fmla="*/ 706 h 827"/>
                  <a:gd name="T54" fmla="*/ 178 w 187"/>
                  <a:gd name="T55" fmla="*/ 690 h 827"/>
                  <a:gd name="T56" fmla="*/ 106 w 187"/>
                  <a:gd name="T57" fmla="*/ 673 h 827"/>
                  <a:gd name="T58" fmla="*/ 174 w 187"/>
                  <a:gd name="T59" fmla="*/ 670 h 827"/>
                  <a:gd name="T60" fmla="*/ 123 w 187"/>
                  <a:gd name="T61" fmla="*/ 624 h 827"/>
                  <a:gd name="T62" fmla="*/ 125 w 187"/>
                  <a:gd name="T63" fmla="*/ 607 h 827"/>
                  <a:gd name="T64" fmla="*/ 182 w 187"/>
                  <a:gd name="T65" fmla="*/ 568 h 827"/>
                  <a:gd name="T66" fmla="*/ 109 w 187"/>
                  <a:gd name="T67" fmla="*/ 556 h 827"/>
                  <a:gd name="T68" fmla="*/ 179 w 187"/>
                  <a:gd name="T69" fmla="*/ 516 h 827"/>
                  <a:gd name="T70" fmla="*/ 107 w 187"/>
                  <a:gd name="T71" fmla="*/ 525 h 827"/>
                  <a:gd name="T72" fmla="*/ 174 w 187"/>
                  <a:gd name="T73" fmla="*/ 492 h 827"/>
                  <a:gd name="T74" fmla="*/ 106 w 187"/>
                  <a:gd name="T75" fmla="*/ 482 h 827"/>
                  <a:gd name="T76" fmla="*/ 160 w 187"/>
                  <a:gd name="T77" fmla="*/ 442 h 827"/>
                  <a:gd name="T78" fmla="*/ 88 w 187"/>
                  <a:gd name="T79" fmla="*/ 429 h 827"/>
                  <a:gd name="T80" fmla="*/ 140 w 187"/>
                  <a:gd name="T81" fmla="*/ 388 h 827"/>
                  <a:gd name="T82" fmla="*/ 84 w 187"/>
                  <a:gd name="T83" fmla="*/ 378 h 827"/>
                  <a:gd name="T84" fmla="*/ 86 w 187"/>
                  <a:gd name="T85" fmla="*/ 359 h 827"/>
                  <a:gd name="T86" fmla="*/ 73 w 187"/>
                  <a:gd name="T87" fmla="*/ 319 h 827"/>
                  <a:gd name="T88" fmla="*/ 64 w 187"/>
                  <a:gd name="T89" fmla="*/ 302 h 827"/>
                  <a:gd name="T90" fmla="*/ 102 w 187"/>
                  <a:gd name="T91" fmla="*/ 261 h 827"/>
                  <a:gd name="T92" fmla="*/ 47 w 187"/>
                  <a:gd name="T93" fmla="*/ 272 h 827"/>
                  <a:gd name="T94" fmla="*/ 105 w 187"/>
                  <a:gd name="T95" fmla="*/ 246 h 827"/>
                  <a:gd name="T96" fmla="*/ 56 w 187"/>
                  <a:gd name="T97" fmla="*/ 232 h 827"/>
                  <a:gd name="T98" fmla="*/ 94 w 187"/>
                  <a:gd name="T99" fmla="*/ 205 h 827"/>
                  <a:gd name="T100" fmla="*/ 48 w 187"/>
                  <a:gd name="T101" fmla="*/ 165 h 827"/>
                  <a:gd name="T102" fmla="*/ 53 w 187"/>
                  <a:gd name="T103" fmla="*/ 152 h 827"/>
                  <a:gd name="T104" fmla="*/ 56 w 187"/>
                  <a:gd name="T105" fmla="*/ 107 h 827"/>
                  <a:gd name="T106" fmla="*/ 55 w 187"/>
                  <a:gd name="T107" fmla="*/ 93 h 827"/>
                  <a:gd name="T108" fmla="*/ 72 w 187"/>
                  <a:gd name="T109" fmla="*/ 55 h 827"/>
                  <a:gd name="T110" fmla="*/ 70 w 187"/>
                  <a:gd name="T111" fmla="*/ 39 h 827"/>
                  <a:gd name="T112" fmla="*/ 127 w 187"/>
                  <a:gd name="T113" fmla="*/ 26 h 827"/>
                  <a:gd name="T114" fmla="*/ 66 w 187"/>
                  <a:gd name="T115" fmla="*/ 2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7" h="827">
                    <a:moveTo>
                      <a:pt x="60" y="17"/>
                    </a:moveTo>
                    <a:cubicBezTo>
                      <a:pt x="60" y="17"/>
                      <a:pt x="40" y="24"/>
                      <a:pt x="38" y="24"/>
                    </a:cubicBezTo>
                    <a:cubicBezTo>
                      <a:pt x="35" y="25"/>
                      <a:pt x="22" y="31"/>
                      <a:pt x="22" y="37"/>
                    </a:cubicBezTo>
                    <a:cubicBezTo>
                      <a:pt x="22" y="42"/>
                      <a:pt x="22" y="46"/>
                      <a:pt x="25" y="44"/>
                    </a:cubicBezTo>
                    <a:cubicBezTo>
                      <a:pt x="28" y="42"/>
                      <a:pt x="42" y="36"/>
                      <a:pt x="43" y="39"/>
                    </a:cubicBezTo>
                    <a:cubicBezTo>
                      <a:pt x="44" y="42"/>
                      <a:pt x="43" y="43"/>
                      <a:pt x="43" y="43"/>
                    </a:cubicBezTo>
                    <a:cubicBezTo>
                      <a:pt x="43" y="43"/>
                      <a:pt x="33" y="43"/>
                      <a:pt x="32" y="48"/>
                    </a:cubicBezTo>
                    <a:cubicBezTo>
                      <a:pt x="31" y="52"/>
                      <a:pt x="31" y="59"/>
                      <a:pt x="34" y="61"/>
                    </a:cubicBezTo>
                    <a:cubicBezTo>
                      <a:pt x="37" y="64"/>
                      <a:pt x="37" y="69"/>
                      <a:pt x="33" y="71"/>
                    </a:cubicBezTo>
                    <a:cubicBezTo>
                      <a:pt x="29" y="73"/>
                      <a:pt x="10" y="79"/>
                      <a:pt x="7" y="86"/>
                    </a:cubicBezTo>
                    <a:cubicBezTo>
                      <a:pt x="4" y="93"/>
                      <a:pt x="1" y="101"/>
                      <a:pt x="6" y="101"/>
                    </a:cubicBezTo>
                    <a:cubicBezTo>
                      <a:pt x="12" y="101"/>
                      <a:pt x="23" y="88"/>
                      <a:pt x="28" y="88"/>
                    </a:cubicBezTo>
                    <a:cubicBezTo>
                      <a:pt x="34" y="88"/>
                      <a:pt x="37" y="98"/>
                      <a:pt x="35" y="101"/>
                    </a:cubicBezTo>
                    <a:cubicBezTo>
                      <a:pt x="35" y="101"/>
                      <a:pt x="24" y="98"/>
                      <a:pt x="21" y="103"/>
                    </a:cubicBezTo>
                    <a:cubicBezTo>
                      <a:pt x="18" y="108"/>
                      <a:pt x="18" y="112"/>
                      <a:pt x="24" y="115"/>
                    </a:cubicBezTo>
                    <a:cubicBezTo>
                      <a:pt x="29" y="118"/>
                      <a:pt x="31" y="118"/>
                      <a:pt x="29" y="124"/>
                    </a:cubicBezTo>
                    <a:cubicBezTo>
                      <a:pt x="27" y="130"/>
                      <a:pt x="11" y="149"/>
                      <a:pt x="7" y="150"/>
                    </a:cubicBezTo>
                    <a:cubicBezTo>
                      <a:pt x="3" y="152"/>
                      <a:pt x="0" y="153"/>
                      <a:pt x="2" y="157"/>
                    </a:cubicBezTo>
                    <a:cubicBezTo>
                      <a:pt x="3" y="161"/>
                      <a:pt x="4" y="172"/>
                      <a:pt x="9" y="168"/>
                    </a:cubicBezTo>
                    <a:cubicBezTo>
                      <a:pt x="14" y="164"/>
                      <a:pt x="24" y="152"/>
                      <a:pt x="26" y="156"/>
                    </a:cubicBezTo>
                    <a:cubicBezTo>
                      <a:pt x="28" y="161"/>
                      <a:pt x="26" y="166"/>
                      <a:pt x="26" y="167"/>
                    </a:cubicBezTo>
                    <a:cubicBezTo>
                      <a:pt x="26" y="168"/>
                      <a:pt x="20" y="167"/>
                      <a:pt x="18" y="171"/>
                    </a:cubicBezTo>
                    <a:cubicBezTo>
                      <a:pt x="16" y="175"/>
                      <a:pt x="15" y="184"/>
                      <a:pt x="26" y="191"/>
                    </a:cubicBezTo>
                    <a:cubicBezTo>
                      <a:pt x="26" y="191"/>
                      <a:pt x="15" y="203"/>
                      <a:pt x="14" y="205"/>
                    </a:cubicBezTo>
                    <a:cubicBezTo>
                      <a:pt x="12" y="207"/>
                      <a:pt x="6" y="209"/>
                      <a:pt x="9" y="213"/>
                    </a:cubicBezTo>
                    <a:cubicBezTo>
                      <a:pt x="12" y="218"/>
                      <a:pt x="8" y="235"/>
                      <a:pt x="13" y="230"/>
                    </a:cubicBezTo>
                    <a:cubicBezTo>
                      <a:pt x="18" y="225"/>
                      <a:pt x="24" y="214"/>
                      <a:pt x="28" y="214"/>
                    </a:cubicBezTo>
                    <a:cubicBezTo>
                      <a:pt x="31" y="213"/>
                      <a:pt x="34" y="221"/>
                      <a:pt x="33" y="225"/>
                    </a:cubicBezTo>
                    <a:cubicBezTo>
                      <a:pt x="33" y="225"/>
                      <a:pt x="22" y="223"/>
                      <a:pt x="22" y="229"/>
                    </a:cubicBezTo>
                    <a:cubicBezTo>
                      <a:pt x="21" y="236"/>
                      <a:pt x="24" y="241"/>
                      <a:pt x="28" y="243"/>
                    </a:cubicBezTo>
                    <a:cubicBezTo>
                      <a:pt x="31" y="245"/>
                      <a:pt x="32" y="246"/>
                      <a:pt x="30" y="248"/>
                    </a:cubicBezTo>
                    <a:cubicBezTo>
                      <a:pt x="28" y="250"/>
                      <a:pt x="17" y="260"/>
                      <a:pt x="17" y="265"/>
                    </a:cubicBezTo>
                    <a:cubicBezTo>
                      <a:pt x="18" y="270"/>
                      <a:pt x="18" y="292"/>
                      <a:pt x="22" y="284"/>
                    </a:cubicBezTo>
                    <a:cubicBezTo>
                      <a:pt x="26" y="276"/>
                      <a:pt x="32" y="268"/>
                      <a:pt x="35" y="270"/>
                    </a:cubicBezTo>
                    <a:cubicBezTo>
                      <a:pt x="38" y="271"/>
                      <a:pt x="38" y="280"/>
                      <a:pt x="38" y="281"/>
                    </a:cubicBezTo>
                    <a:cubicBezTo>
                      <a:pt x="37" y="282"/>
                      <a:pt x="31" y="277"/>
                      <a:pt x="29" y="283"/>
                    </a:cubicBezTo>
                    <a:cubicBezTo>
                      <a:pt x="27" y="288"/>
                      <a:pt x="33" y="297"/>
                      <a:pt x="37" y="298"/>
                    </a:cubicBezTo>
                    <a:cubicBezTo>
                      <a:pt x="40" y="299"/>
                      <a:pt x="38" y="304"/>
                      <a:pt x="37" y="305"/>
                    </a:cubicBezTo>
                    <a:cubicBezTo>
                      <a:pt x="36" y="306"/>
                      <a:pt x="20" y="321"/>
                      <a:pt x="22" y="325"/>
                    </a:cubicBezTo>
                    <a:cubicBezTo>
                      <a:pt x="23" y="329"/>
                      <a:pt x="22" y="338"/>
                      <a:pt x="31" y="332"/>
                    </a:cubicBezTo>
                    <a:cubicBezTo>
                      <a:pt x="39" y="325"/>
                      <a:pt x="41" y="321"/>
                      <a:pt x="43" y="324"/>
                    </a:cubicBezTo>
                    <a:cubicBezTo>
                      <a:pt x="45" y="326"/>
                      <a:pt x="46" y="329"/>
                      <a:pt x="46" y="329"/>
                    </a:cubicBezTo>
                    <a:cubicBezTo>
                      <a:pt x="46" y="329"/>
                      <a:pt x="40" y="328"/>
                      <a:pt x="40" y="333"/>
                    </a:cubicBezTo>
                    <a:cubicBezTo>
                      <a:pt x="40" y="339"/>
                      <a:pt x="41" y="342"/>
                      <a:pt x="45" y="344"/>
                    </a:cubicBezTo>
                    <a:cubicBezTo>
                      <a:pt x="49" y="345"/>
                      <a:pt x="49" y="347"/>
                      <a:pt x="48" y="351"/>
                    </a:cubicBezTo>
                    <a:cubicBezTo>
                      <a:pt x="47" y="354"/>
                      <a:pt x="41" y="367"/>
                      <a:pt x="37" y="371"/>
                    </a:cubicBezTo>
                    <a:cubicBezTo>
                      <a:pt x="33" y="374"/>
                      <a:pt x="35" y="377"/>
                      <a:pt x="36" y="379"/>
                    </a:cubicBezTo>
                    <a:cubicBezTo>
                      <a:pt x="37" y="382"/>
                      <a:pt x="39" y="388"/>
                      <a:pt x="43" y="384"/>
                    </a:cubicBezTo>
                    <a:cubicBezTo>
                      <a:pt x="46" y="380"/>
                      <a:pt x="58" y="365"/>
                      <a:pt x="61" y="367"/>
                    </a:cubicBezTo>
                    <a:cubicBezTo>
                      <a:pt x="64" y="368"/>
                      <a:pt x="65" y="370"/>
                      <a:pt x="65" y="372"/>
                    </a:cubicBezTo>
                    <a:cubicBezTo>
                      <a:pt x="65" y="372"/>
                      <a:pt x="57" y="374"/>
                      <a:pt x="56" y="380"/>
                    </a:cubicBezTo>
                    <a:cubicBezTo>
                      <a:pt x="55" y="385"/>
                      <a:pt x="58" y="391"/>
                      <a:pt x="64" y="393"/>
                    </a:cubicBezTo>
                    <a:cubicBezTo>
                      <a:pt x="64" y="393"/>
                      <a:pt x="64" y="400"/>
                      <a:pt x="62" y="402"/>
                    </a:cubicBezTo>
                    <a:cubicBezTo>
                      <a:pt x="60" y="404"/>
                      <a:pt x="54" y="411"/>
                      <a:pt x="52" y="413"/>
                    </a:cubicBezTo>
                    <a:cubicBezTo>
                      <a:pt x="51" y="414"/>
                      <a:pt x="50" y="416"/>
                      <a:pt x="51" y="418"/>
                    </a:cubicBezTo>
                    <a:cubicBezTo>
                      <a:pt x="51" y="421"/>
                      <a:pt x="52" y="430"/>
                      <a:pt x="55" y="427"/>
                    </a:cubicBezTo>
                    <a:cubicBezTo>
                      <a:pt x="59" y="425"/>
                      <a:pt x="68" y="414"/>
                      <a:pt x="70" y="414"/>
                    </a:cubicBezTo>
                    <a:cubicBezTo>
                      <a:pt x="72" y="414"/>
                      <a:pt x="74" y="419"/>
                      <a:pt x="74" y="420"/>
                    </a:cubicBezTo>
                    <a:cubicBezTo>
                      <a:pt x="74" y="420"/>
                      <a:pt x="73" y="424"/>
                      <a:pt x="72" y="424"/>
                    </a:cubicBezTo>
                    <a:cubicBezTo>
                      <a:pt x="72" y="424"/>
                      <a:pt x="64" y="425"/>
                      <a:pt x="64" y="432"/>
                    </a:cubicBezTo>
                    <a:cubicBezTo>
                      <a:pt x="64" y="439"/>
                      <a:pt x="65" y="447"/>
                      <a:pt x="72" y="449"/>
                    </a:cubicBezTo>
                    <a:cubicBezTo>
                      <a:pt x="72" y="449"/>
                      <a:pt x="72" y="454"/>
                      <a:pt x="66" y="461"/>
                    </a:cubicBezTo>
                    <a:cubicBezTo>
                      <a:pt x="61" y="467"/>
                      <a:pt x="56" y="472"/>
                      <a:pt x="57" y="475"/>
                    </a:cubicBezTo>
                    <a:cubicBezTo>
                      <a:pt x="58" y="478"/>
                      <a:pt x="58" y="490"/>
                      <a:pt x="63" y="486"/>
                    </a:cubicBezTo>
                    <a:cubicBezTo>
                      <a:pt x="67" y="482"/>
                      <a:pt x="76" y="473"/>
                      <a:pt x="80" y="473"/>
                    </a:cubicBezTo>
                    <a:cubicBezTo>
                      <a:pt x="83" y="473"/>
                      <a:pt x="88" y="475"/>
                      <a:pt x="87" y="481"/>
                    </a:cubicBezTo>
                    <a:cubicBezTo>
                      <a:pt x="87" y="481"/>
                      <a:pt x="79" y="480"/>
                      <a:pt x="78" y="486"/>
                    </a:cubicBezTo>
                    <a:cubicBezTo>
                      <a:pt x="77" y="492"/>
                      <a:pt x="82" y="498"/>
                      <a:pt x="82" y="498"/>
                    </a:cubicBezTo>
                    <a:cubicBezTo>
                      <a:pt x="82" y="498"/>
                      <a:pt x="79" y="503"/>
                      <a:pt x="76" y="506"/>
                    </a:cubicBezTo>
                    <a:cubicBezTo>
                      <a:pt x="72" y="508"/>
                      <a:pt x="63" y="511"/>
                      <a:pt x="63" y="515"/>
                    </a:cubicBezTo>
                    <a:cubicBezTo>
                      <a:pt x="63" y="520"/>
                      <a:pt x="59" y="535"/>
                      <a:pt x="65" y="531"/>
                    </a:cubicBezTo>
                    <a:cubicBezTo>
                      <a:pt x="71" y="526"/>
                      <a:pt x="77" y="521"/>
                      <a:pt x="79" y="519"/>
                    </a:cubicBezTo>
                    <a:cubicBezTo>
                      <a:pt x="81" y="517"/>
                      <a:pt x="85" y="513"/>
                      <a:pt x="88" y="516"/>
                    </a:cubicBezTo>
                    <a:cubicBezTo>
                      <a:pt x="90" y="518"/>
                      <a:pt x="90" y="521"/>
                      <a:pt x="90" y="521"/>
                    </a:cubicBezTo>
                    <a:cubicBezTo>
                      <a:pt x="90" y="521"/>
                      <a:pt x="85" y="522"/>
                      <a:pt x="83" y="528"/>
                    </a:cubicBezTo>
                    <a:cubicBezTo>
                      <a:pt x="81" y="533"/>
                      <a:pt x="85" y="539"/>
                      <a:pt x="85" y="539"/>
                    </a:cubicBezTo>
                    <a:cubicBezTo>
                      <a:pt x="85" y="539"/>
                      <a:pt x="80" y="545"/>
                      <a:pt x="77" y="547"/>
                    </a:cubicBezTo>
                    <a:cubicBezTo>
                      <a:pt x="73" y="549"/>
                      <a:pt x="66" y="548"/>
                      <a:pt x="66" y="554"/>
                    </a:cubicBezTo>
                    <a:cubicBezTo>
                      <a:pt x="67" y="560"/>
                      <a:pt x="67" y="572"/>
                      <a:pt x="67" y="574"/>
                    </a:cubicBezTo>
                    <a:cubicBezTo>
                      <a:pt x="67" y="577"/>
                      <a:pt x="70" y="578"/>
                      <a:pt x="75" y="574"/>
                    </a:cubicBezTo>
                    <a:cubicBezTo>
                      <a:pt x="79" y="571"/>
                      <a:pt x="87" y="566"/>
                      <a:pt x="89" y="565"/>
                    </a:cubicBezTo>
                    <a:cubicBezTo>
                      <a:pt x="92" y="563"/>
                      <a:pt x="97" y="562"/>
                      <a:pt x="98" y="565"/>
                    </a:cubicBezTo>
                    <a:cubicBezTo>
                      <a:pt x="99" y="567"/>
                      <a:pt x="99" y="572"/>
                      <a:pt x="99" y="572"/>
                    </a:cubicBezTo>
                    <a:cubicBezTo>
                      <a:pt x="99" y="572"/>
                      <a:pt x="94" y="575"/>
                      <a:pt x="94" y="579"/>
                    </a:cubicBezTo>
                    <a:cubicBezTo>
                      <a:pt x="94" y="583"/>
                      <a:pt x="95" y="590"/>
                      <a:pt x="95" y="590"/>
                    </a:cubicBezTo>
                    <a:cubicBezTo>
                      <a:pt x="95" y="590"/>
                      <a:pt x="87" y="592"/>
                      <a:pt x="83" y="594"/>
                    </a:cubicBezTo>
                    <a:cubicBezTo>
                      <a:pt x="79" y="597"/>
                      <a:pt x="72" y="601"/>
                      <a:pt x="72" y="606"/>
                    </a:cubicBezTo>
                    <a:cubicBezTo>
                      <a:pt x="73" y="610"/>
                      <a:pt x="71" y="627"/>
                      <a:pt x="78" y="625"/>
                    </a:cubicBezTo>
                    <a:cubicBezTo>
                      <a:pt x="84" y="623"/>
                      <a:pt x="90" y="618"/>
                      <a:pt x="94" y="620"/>
                    </a:cubicBezTo>
                    <a:cubicBezTo>
                      <a:pt x="97" y="622"/>
                      <a:pt x="96" y="625"/>
                      <a:pt x="96" y="625"/>
                    </a:cubicBezTo>
                    <a:cubicBezTo>
                      <a:pt x="96" y="625"/>
                      <a:pt x="86" y="629"/>
                      <a:pt x="89" y="640"/>
                    </a:cubicBezTo>
                    <a:cubicBezTo>
                      <a:pt x="89" y="640"/>
                      <a:pt x="84" y="643"/>
                      <a:pt x="82" y="643"/>
                    </a:cubicBezTo>
                    <a:cubicBezTo>
                      <a:pt x="79" y="643"/>
                      <a:pt x="69" y="644"/>
                      <a:pt x="69" y="649"/>
                    </a:cubicBezTo>
                    <a:cubicBezTo>
                      <a:pt x="68" y="653"/>
                      <a:pt x="69" y="663"/>
                      <a:pt x="68" y="665"/>
                    </a:cubicBezTo>
                    <a:cubicBezTo>
                      <a:pt x="67" y="667"/>
                      <a:pt x="70" y="674"/>
                      <a:pt x="73" y="671"/>
                    </a:cubicBezTo>
                    <a:cubicBezTo>
                      <a:pt x="75" y="669"/>
                      <a:pt x="86" y="664"/>
                      <a:pt x="88" y="665"/>
                    </a:cubicBezTo>
                    <a:cubicBezTo>
                      <a:pt x="90" y="667"/>
                      <a:pt x="93" y="672"/>
                      <a:pt x="92" y="673"/>
                    </a:cubicBezTo>
                    <a:cubicBezTo>
                      <a:pt x="92" y="674"/>
                      <a:pt x="85" y="677"/>
                      <a:pt x="88" y="686"/>
                    </a:cubicBezTo>
                    <a:cubicBezTo>
                      <a:pt x="88" y="686"/>
                      <a:pt x="72" y="694"/>
                      <a:pt x="67" y="694"/>
                    </a:cubicBezTo>
                    <a:cubicBezTo>
                      <a:pt x="63" y="694"/>
                      <a:pt x="59" y="694"/>
                      <a:pt x="59" y="698"/>
                    </a:cubicBezTo>
                    <a:cubicBezTo>
                      <a:pt x="58" y="701"/>
                      <a:pt x="55" y="717"/>
                      <a:pt x="60" y="714"/>
                    </a:cubicBezTo>
                    <a:cubicBezTo>
                      <a:pt x="66" y="711"/>
                      <a:pt x="70" y="711"/>
                      <a:pt x="70" y="711"/>
                    </a:cubicBezTo>
                    <a:cubicBezTo>
                      <a:pt x="70" y="711"/>
                      <a:pt x="68" y="721"/>
                      <a:pt x="70" y="726"/>
                    </a:cubicBezTo>
                    <a:cubicBezTo>
                      <a:pt x="70" y="726"/>
                      <a:pt x="57" y="730"/>
                      <a:pt x="53" y="731"/>
                    </a:cubicBezTo>
                    <a:cubicBezTo>
                      <a:pt x="50" y="733"/>
                      <a:pt x="45" y="735"/>
                      <a:pt x="45" y="740"/>
                    </a:cubicBezTo>
                    <a:cubicBezTo>
                      <a:pt x="45" y="744"/>
                      <a:pt x="40" y="754"/>
                      <a:pt x="51" y="752"/>
                    </a:cubicBezTo>
                    <a:cubicBezTo>
                      <a:pt x="51" y="752"/>
                      <a:pt x="51" y="758"/>
                      <a:pt x="53" y="762"/>
                    </a:cubicBezTo>
                    <a:cubicBezTo>
                      <a:pt x="53" y="762"/>
                      <a:pt x="44" y="763"/>
                      <a:pt x="42" y="763"/>
                    </a:cubicBezTo>
                    <a:cubicBezTo>
                      <a:pt x="40" y="763"/>
                      <a:pt x="37" y="761"/>
                      <a:pt x="35" y="765"/>
                    </a:cubicBezTo>
                    <a:cubicBezTo>
                      <a:pt x="33" y="769"/>
                      <a:pt x="29" y="777"/>
                      <a:pt x="26" y="780"/>
                    </a:cubicBezTo>
                    <a:cubicBezTo>
                      <a:pt x="22" y="782"/>
                      <a:pt x="23" y="789"/>
                      <a:pt x="27" y="788"/>
                    </a:cubicBezTo>
                    <a:cubicBezTo>
                      <a:pt x="31" y="787"/>
                      <a:pt x="51" y="786"/>
                      <a:pt x="53" y="788"/>
                    </a:cubicBezTo>
                    <a:cubicBezTo>
                      <a:pt x="54" y="790"/>
                      <a:pt x="47" y="790"/>
                      <a:pt x="52" y="795"/>
                    </a:cubicBezTo>
                    <a:cubicBezTo>
                      <a:pt x="57" y="799"/>
                      <a:pt x="103" y="827"/>
                      <a:pt x="106" y="827"/>
                    </a:cubicBezTo>
                    <a:cubicBezTo>
                      <a:pt x="109" y="827"/>
                      <a:pt x="113" y="825"/>
                      <a:pt x="115" y="822"/>
                    </a:cubicBezTo>
                    <a:cubicBezTo>
                      <a:pt x="117" y="819"/>
                      <a:pt x="129" y="801"/>
                      <a:pt x="131" y="799"/>
                    </a:cubicBezTo>
                    <a:cubicBezTo>
                      <a:pt x="134" y="797"/>
                      <a:pt x="135" y="790"/>
                      <a:pt x="133" y="788"/>
                    </a:cubicBezTo>
                    <a:cubicBezTo>
                      <a:pt x="130" y="785"/>
                      <a:pt x="88" y="763"/>
                      <a:pt x="86" y="761"/>
                    </a:cubicBezTo>
                    <a:cubicBezTo>
                      <a:pt x="84" y="759"/>
                      <a:pt x="79" y="761"/>
                      <a:pt x="79" y="763"/>
                    </a:cubicBezTo>
                    <a:cubicBezTo>
                      <a:pt x="79" y="765"/>
                      <a:pt x="75" y="766"/>
                      <a:pt x="74" y="764"/>
                    </a:cubicBezTo>
                    <a:cubicBezTo>
                      <a:pt x="73" y="762"/>
                      <a:pt x="72" y="753"/>
                      <a:pt x="72" y="753"/>
                    </a:cubicBezTo>
                    <a:cubicBezTo>
                      <a:pt x="72" y="753"/>
                      <a:pt x="78" y="757"/>
                      <a:pt x="80" y="751"/>
                    </a:cubicBezTo>
                    <a:cubicBezTo>
                      <a:pt x="82" y="745"/>
                      <a:pt x="84" y="740"/>
                      <a:pt x="87" y="740"/>
                    </a:cubicBezTo>
                    <a:cubicBezTo>
                      <a:pt x="89" y="741"/>
                      <a:pt x="90" y="744"/>
                      <a:pt x="89" y="746"/>
                    </a:cubicBezTo>
                    <a:cubicBezTo>
                      <a:pt x="88" y="749"/>
                      <a:pt x="88" y="754"/>
                      <a:pt x="91" y="754"/>
                    </a:cubicBezTo>
                    <a:cubicBezTo>
                      <a:pt x="94" y="755"/>
                      <a:pt x="135" y="775"/>
                      <a:pt x="137" y="777"/>
                    </a:cubicBezTo>
                    <a:cubicBezTo>
                      <a:pt x="140" y="779"/>
                      <a:pt x="144" y="781"/>
                      <a:pt x="147" y="776"/>
                    </a:cubicBezTo>
                    <a:cubicBezTo>
                      <a:pt x="150" y="770"/>
                      <a:pt x="158" y="750"/>
                      <a:pt x="160" y="747"/>
                    </a:cubicBezTo>
                    <a:cubicBezTo>
                      <a:pt x="162" y="745"/>
                      <a:pt x="160" y="739"/>
                      <a:pt x="153" y="735"/>
                    </a:cubicBezTo>
                    <a:cubicBezTo>
                      <a:pt x="146" y="732"/>
                      <a:pt x="112" y="721"/>
                      <a:pt x="111" y="720"/>
                    </a:cubicBezTo>
                    <a:cubicBezTo>
                      <a:pt x="110" y="719"/>
                      <a:pt x="104" y="720"/>
                      <a:pt x="103" y="722"/>
                    </a:cubicBezTo>
                    <a:cubicBezTo>
                      <a:pt x="102" y="724"/>
                      <a:pt x="97" y="725"/>
                      <a:pt x="96" y="723"/>
                    </a:cubicBezTo>
                    <a:cubicBezTo>
                      <a:pt x="94" y="721"/>
                      <a:pt x="95" y="714"/>
                      <a:pt x="94" y="713"/>
                    </a:cubicBezTo>
                    <a:cubicBezTo>
                      <a:pt x="92" y="711"/>
                      <a:pt x="95" y="704"/>
                      <a:pt x="96" y="704"/>
                    </a:cubicBezTo>
                    <a:cubicBezTo>
                      <a:pt x="98" y="703"/>
                      <a:pt x="101" y="708"/>
                      <a:pt x="103" y="706"/>
                    </a:cubicBezTo>
                    <a:cubicBezTo>
                      <a:pt x="105" y="704"/>
                      <a:pt x="108" y="702"/>
                      <a:pt x="108" y="705"/>
                    </a:cubicBezTo>
                    <a:cubicBezTo>
                      <a:pt x="108" y="708"/>
                      <a:pt x="108" y="713"/>
                      <a:pt x="111" y="714"/>
                    </a:cubicBezTo>
                    <a:cubicBezTo>
                      <a:pt x="114" y="714"/>
                      <a:pt x="158" y="727"/>
                      <a:pt x="160" y="728"/>
                    </a:cubicBezTo>
                    <a:cubicBezTo>
                      <a:pt x="161" y="729"/>
                      <a:pt x="167" y="732"/>
                      <a:pt x="168" y="728"/>
                    </a:cubicBezTo>
                    <a:cubicBezTo>
                      <a:pt x="168" y="724"/>
                      <a:pt x="178" y="693"/>
                      <a:pt x="178" y="690"/>
                    </a:cubicBezTo>
                    <a:cubicBezTo>
                      <a:pt x="179" y="687"/>
                      <a:pt x="179" y="685"/>
                      <a:pt x="175" y="684"/>
                    </a:cubicBezTo>
                    <a:cubicBezTo>
                      <a:pt x="172" y="683"/>
                      <a:pt x="129" y="673"/>
                      <a:pt x="127" y="672"/>
                    </a:cubicBezTo>
                    <a:cubicBezTo>
                      <a:pt x="125" y="671"/>
                      <a:pt x="121" y="673"/>
                      <a:pt x="121" y="674"/>
                    </a:cubicBezTo>
                    <a:cubicBezTo>
                      <a:pt x="120" y="676"/>
                      <a:pt x="117" y="682"/>
                      <a:pt x="114" y="681"/>
                    </a:cubicBezTo>
                    <a:cubicBezTo>
                      <a:pt x="111" y="679"/>
                      <a:pt x="106" y="673"/>
                      <a:pt x="106" y="673"/>
                    </a:cubicBezTo>
                    <a:cubicBezTo>
                      <a:pt x="106" y="673"/>
                      <a:pt x="108" y="664"/>
                      <a:pt x="111" y="661"/>
                    </a:cubicBezTo>
                    <a:cubicBezTo>
                      <a:pt x="113" y="659"/>
                      <a:pt x="119" y="659"/>
                      <a:pt x="119" y="659"/>
                    </a:cubicBezTo>
                    <a:cubicBezTo>
                      <a:pt x="120" y="659"/>
                      <a:pt x="119" y="661"/>
                      <a:pt x="120" y="663"/>
                    </a:cubicBezTo>
                    <a:cubicBezTo>
                      <a:pt x="121" y="665"/>
                      <a:pt x="124" y="667"/>
                      <a:pt x="127" y="666"/>
                    </a:cubicBezTo>
                    <a:cubicBezTo>
                      <a:pt x="131" y="666"/>
                      <a:pt x="172" y="669"/>
                      <a:pt x="174" y="670"/>
                    </a:cubicBezTo>
                    <a:cubicBezTo>
                      <a:pt x="177" y="671"/>
                      <a:pt x="183" y="671"/>
                      <a:pt x="183" y="666"/>
                    </a:cubicBezTo>
                    <a:cubicBezTo>
                      <a:pt x="183" y="662"/>
                      <a:pt x="186" y="635"/>
                      <a:pt x="186" y="633"/>
                    </a:cubicBezTo>
                    <a:cubicBezTo>
                      <a:pt x="186" y="630"/>
                      <a:pt x="185" y="625"/>
                      <a:pt x="180" y="625"/>
                    </a:cubicBezTo>
                    <a:cubicBezTo>
                      <a:pt x="176" y="626"/>
                      <a:pt x="136" y="623"/>
                      <a:pt x="133" y="622"/>
                    </a:cubicBezTo>
                    <a:cubicBezTo>
                      <a:pt x="131" y="621"/>
                      <a:pt x="124" y="622"/>
                      <a:pt x="123" y="624"/>
                    </a:cubicBezTo>
                    <a:cubicBezTo>
                      <a:pt x="123" y="626"/>
                      <a:pt x="118" y="634"/>
                      <a:pt x="117" y="634"/>
                    </a:cubicBezTo>
                    <a:cubicBezTo>
                      <a:pt x="115" y="633"/>
                      <a:pt x="114" y="627"/>
                      <a:pt x="112" y="625"/>
                    </a:cubicBezTo>
                    <a:cubicBezTo>
                      <a:pt x="109" y="623"/>
                      <a:pt x="111" y="615"/>
                      <a:pt x="111" y="612"/>
                    </a:cubicBezTo>
                    <a:cubicBezTo>
                      <a:pt x="110" y="610"/>
                      <a:pt x="119" y="603"/>
                      <a:pt x="121" y="603"/>
                    </a:cubicBezTo>
                    <a:cubicBezTo>
                      <a:pt x="122" y="603"/>
                      <a:pt x="126" y="606"/>
                      <a:pt x="125" y="607"/>
                    </a:cubicBezTo>
                    <a:cubicBezTo>
                      <a:pt x="125" y="608"/>
                      <a:pt x="123" y="615"/>
                      <a:pt x="128" y="615"/>
                    </a:cubicBezTo>
                    <a:cubicBezTo>
                      <a:pt x="132" y="615"/>
                      <a:pt x="180" y="612"/>
                      <a:pt x="181" y="613"/>
                    </a:cubicBezTo>
                    <a:cubicBezTo>
                      <a:pt x="181" y="613"/>
                      <a:pt x="187" y="612"/>
                      <a:pt x="187" y="606"/>
                    </a:cubicBezTo>
                    <a:cubicBezTo>
                      <a:pt x="187" y="600"/>
                      <a:pt x="185" y="575"/>
                      <a:pt x="185" y="573"/>
                    </a:cubicBezTo>
                    <a:cubicBezTo>
                      <a:pt x="185" y="571"/>
                      <a:pt x="186" y="568"/>
                      <a:pt x="182" y="568"/>
                    </a:cubicBezTo>
                    <a:cubicBezTo>
                      <a:pt x="177" y="568"/>
                      <a:pt x="134" y="569"/>
                      <a:pt x="132" y="569"/>
                    </a:cubicBezTo>
                    <a:cubicBezTo>
                      <a:pt x="129" y="569"/>
                      <a:pt x="125" y="570"/>
                      <a:pt x="125" y="573"/>
                    </a:cubicBezTo>
                    <a:cubicBezTo>
                      <a:pt x="125" y="576"/>
                      <a:pt x="123" y="586"/>
                      <a:pt x="120" y="581"/>
                    </a:cubicBezTo>
                    <a:cubicBezTo>
                      <a:pt x="117" y="577"/>
                      <a:pt x="116" y="569"/>
                      <a:pt x="114" y="569"/>
                    </a:cubicBezTo>
                    <a:cubicBezTo>
                      <a:pt x="112" y="569"/>
                      <a:pt x="105" y="560"/>
                      <a:pt x="109" y="556"/>
                    </a:cubicBezTo>
                    <a:cubicBezTo>
                      <a:pt x="112" y="553"/>
                      <a:pt x="116" y="551"/>
                      <a:pt x="118" y="552"/>
                    </a:cubicBezTo>
                    <a:cubicBezTo>
                      <a:pt x="120" y="553"/>
                      <a:pt x="120" y="560"/>
                      <a:pt x="125" y="560"/>
                    </a:cubicBezTo>
                    <a:cubicBezTo>
                      <a:pt x="130" y="561"/>
                      <a:pt x="175" y="554"/>
                      <a:pt x="177" y="553"/>
                    </a:cubicBezTo>
                    <a:cubicBezTo>
                      <a:pt x="179" y="553"/>
                      <a:pt x="184" y="551"/>
                      <a:pt x="183" y="546"/>
                    </a:cubicBezTo>
                    <a:cubicBezTo>
                      <a:pt x="182" y="540"/>
                      <a:pt x="179" y="517"/>
                      <a:pt x="179" y="516"/>
                    </a:cubicBezTo>
                    <a:cubicBezTo>
                      <a:pt x="179" y="514"/>
                      <a:pt x="176" y="507"/>
                      <a:pt x="173" y="509"/>
                    </a:cubicBezTo>
                    <a:cubicBezTo>
                      <a:pt x="170" y="511"/>
                      <a:pt x="133" y="516"/>
                      <a:pt x="129" y="517"/>
                    </a:cubicBezTo>
                    <a:cubicBezTo>
                      <a:pt x="126" y="517"/>
                      <a:pt x="119" y="519"/>
                      <a:pt x="120" y="521"/>
                    </a:cubicBezTo>
                    <a:cubicBezTo>
                      <a:pt x="120" y="522"/>
                      <a:pt x="121" y="532"/>
                      <a:pt x="117" y="530"/>
                    </a:cubicBezTo>
                    <a:cubicBezTo>
                      <a:pt x="113" y="528"/>
                      <a:pt x="108" y="530"/>
                      <a:pt x="107" y="525"/>
                    </a:cubicBezTo>
                    <a:cubicBezTo>
                      <a:pt x="105" y="520"/>
                      <a:pt x="106" y="500"/>
                      <a:pt x="111" y="499"/>
                    </a:cubicBezTo>
                    <a:cubicBezTo>
                      <a:pt x="116" y="498"/>
                      <a:pt x="119" y="499"/>
                      <a:pt x="118" y="503"/>
                    </a:cubicBezTo>
                    <a:cubicBezTo>
                      <a:pt x="117" y="507"/>
                      <a:pt x="118" y="513"/>
                      <a:pt x="122" y="511"/>
                    </a:cubicBezTo>
                    <a:cubicBezTo>
                      <a:pt x="126" y="510"/>
                      <a:pt x="167" y="500"/>
                      <a:pt x="170" y="501"/>
                    </a:cubicBezTo>
                    <a:cubicBezTo>
                      <a:pt x="173" y="501"/>
                      <a:pt x="176" y="497"/>
                      <a:pt x="174" y="492"/>
                    </a:cubicBezTo>
                    <a:cubicBezTo>
                      <a:pt x="173" y="488"/>
                      <a:pt x="167" y="467"/>
                      <a:pt x="167" y="466"/>
                    </a:cubicBezTo>
                    <a:cubicBezTo>
                      <a:pt x="166" y="464"/>
                      <a:pt x="165" y="462"/>
                      <a:pt x="162" y="462"/>
                    </a:cubicBezTo>
                    <a:cubicBezTo>
                      <a:pt x="159" y="463"/>
                      <a:pt x="123" y="470"/>
                      <a:pt x="121" y="470"/>
                    </a:cubicBezTo>
                    <a:cubicBezTo>
                      <a:pt x="118" y="470"/>
                      <a:pt x="110" y="472"/>
                      <a:pt x="110" y="475"/>
                    </a:cubicBezTo>
                    <a:cubicBezTo>
                      <a:pt x="110" y="477"/>
                      <a:pt x="110" y="481"/>
                      <a:pt x="106" y="482"/>
                    </a:cubicBezTo>
                    <a:cubicBezTo>
                      <a:pt x="102" y="482"/>
                      <a:pt x="100" y="473"/>
                      <a:pt x="99" y="473"/>
                    </a:cubicBezTo>
                    <a:cubicBezTo>
                      <a:pt x="97" y="473"/>
                      <a:pt x="99" y="457"/>
                      <a:pt x="102" y="456"/>
                    </a:cubicBezTo>
                    <a:cubicBezTo>
                      <a:pt x="106" y="455"/>
                      <a:pt x="110" y="464"/>
                      <a:pt x="113" y="464"/>
                    </a:cubicBezTo>
                    <a:cubicBezTo>
                      <a:pt x="117" y="463"/>
                      <a:pt x="156" y="452"/>
                      <a:pt x="157" y="451"/>
                    </a:cubicBezTo>
                    <a:cubicBezTo>
                      <a:pt x="158" y="450"/>
                      <a:pt x="162" y="447"/>
                      <a:pt x="160" y="442"/>
                    </a:cubicBezTo>
                    <a:cubicBezTo>
                      <a:pt x="159" y="437"/>
                      <a:pt x="151" y="415"/>
                      <a:pt x="151" y="412"/>
                    </a:cubicBezTo>
                    <a:cubicBezTo>
                      <a:pt x="150" y="409"/>
                      <a:pt x="146" y="404"/>
                      <a:pt x="142" y="406"/>
                    </a:cubicBezTo>
                    <a:cubicBezTo>
                      <a:pt x="138" y="408"/>
                      <a:pt x="105" y="418"/>
                      <a:pt x="102" y="418"/>
                    </a:cubicBezTo>
                    <a:cubicBezTo>
                      <a:pt x="99" y="419"/>
                      <a:pt x="92" y="419"/>
                      <a:pt x="93" y="422"/>
                    </a:cubicBezTo>
                    <a:cubicBezTo>
                      <a:pt x="93" y="425"/>
                      <a:pt x="91" y="433"/>
                      <a:pt x="88" y="429"/>
                    </a:cubicBezTo>
                    <a:cubicBezTo>
                      <a:pt x="85" y="425"/>
                      <a:pt x="83" y="419"/>
                      <a:pt x="82" y="420"/>
                    </a:cubicBezTo>
                    <a:cubicBezTo>
                      <a:pt x="80" y="420"/>
                      <a:pt x="81" y="402"/>
                      <a:pt x="84" y="401"/>
                    </a:cubicBezTo>
                    <a:cubicBezTo>
                      <a:pt x="92" y="398"/>
                      <a:pt x="89" y="412"/>
                      <a:pt x="97" y="410"/>
                    </a:cubicBezTo>
                    <a:cubicBezTo>
                      <a:pt x="105" y="408"/>
                      <a:pt x="137" y="396"/>
                      <a:pt x="137" y="396"/>
                    </a:cubicBezTo>
                    <a:cubicBezTo>
                      <a:pt x="137" y="396"/>
                      <a:pt x="141" y="393"/>
                      <a:pt x="140" y="388"/>
                    </a:cubicBezTo>
                    <a:cubicBezTo>
                      <a:pt x="139" y="383"/>
                      <a:pt x="131" y="363"/>
                      <a:pt x="131" y="361"/>
                    </a:cubicBezTo>
                    <a:cubicBezTo>
                      <a:pt x="131" y="358"/>
                      <a:pt x="127" y="356"/>
                      <a:pt x="125" y="356"/>
                    </a:cubicBezTo>
                    <a:cubicBezTo>
                      <a:pt x="122" y="355"/>
                      <a:pt x="91" y="367"/>
                      <a:pt x="89" y="367"/>
                    </a:cubicBezTo>
                    <a:cubicBezTo>
                      <a:pt x="87" y="367"/>
                      <a:pt x="80" y="369"/>
                      <a:pt x="81" y="371"/>
                    </a:cubicBezTo>
                    <a:cubicBezTo>
                      <a:pt x="83" y="374"/>
                      <a:pt x="86" y="376"/>
                      <a:pt x="84" y="378"/>
                    </a:cubicBezTo>
                    <a:cubicBezTo>
                      <a:pt x="82" y="380"/>
                      <a:pt x="78" y="376"/>
                      <a:pt x="77" y="374"/>
                    </a:cubicBezTo>
                    <a:cubicBezTo>
                      <a:pt x="76" y="373"/>
                      <a:pt x="73" y="369"/>
                      <a:pt x="73" y="369"/>
                    </a:cubicBezTo>
                    <a:cubicBezTo>
                      <a:pt x="73" y="369"/>
                      <a:pt x="73" y="357"/>
                      <a:pt x="75" y="356"/>
                    </a:cubicBezTo>
                    <a:cubicBezTo>
                      <a:pt x="76" y="354"/>
                      <a:pt x="80" y="351"/>
                      <a:pt x="81" y="353"/>
                    </a:cubicBezTo>
                    <a:cubicBezTo>
                      <a:pt x="82" y="356"/>
                      <a:pt x="82" y="360"/>
                      <a:pt x="86" y="359"/>
                    </a:cubicBezTo>
                    <a:cubicBezTo>
                      <a:pt x="90" y="357"/>
                      <a:pt x="119" y="349"/>
                      <a:pt x="121" y="348"/>
                    </a:cubicBezTo>
                    <a:cubicBezTo>
                      <a:pt x="123" y="348"/>
                      <a:pt x="127" y="344"/>
                      <a:pt x="125" y="341"/>
                    </a:cubicBezTo>
                    <a:cubicBezTo>
                      <a:pt x="124" y="339"/>
                      <a:pt x="118" y="315"/>
                      <a:pt x="118" y="313"/>
                    </a:cubicBezTo>
                    <a:cubicBezTo>
                      <a:pt x="118" y="311"/>
                      <a:pt x="116" y="308"/>
                      <a:pt x="112" y="308"/>
                    </a:cubicBezTo>
                    <a:cubicBezTo>
                      <a:pt x="108" y="308"/>
                      <a:pt x="74" y="319"/>
                      <a:pt x="73" y="319"/>
                    </a:cubicBezTo>
                    <a:cubicBezTo>
                      <a:pt x="71" y="319"/>
                      <a:pt x="68" y="321"/>
                      <a:pt x="70" y="324"/>
                    </a:cubicBezTo>
                    <a:cubicBezTo>
                      <a:pt x="72" y="326"/>
                      <a:pt x="73" y="332"/>
                      <a:pt x="70" y="331"/>
                    </a:cubicBezTo>
                    <a:cubicBezTo>
                      <a:pt x="66" y="330"/>
                      <a:pt x="61" y="324"/>
                      <a:pt x="59" y="324"/>
                    </a:cubicBezTo>
                    <a:cubicBezTo>
                      <a:pt x="58" y="324"/>
                      <a:pt x="55" y="312"/>
                      <a:pt x="56" y="309"/>
                    </a:cubicBezTo>
                    <a:cubicBezTo>
                      <a:pt x="57" y="305"/>
                      <a:pt x="62" y="300"/>
                      <a:pt x="64" y="302"/>
                    </a:cubicBezTo>
                    <a:cubicBezTo>
                      <a:pt x="66" y="303"/>
                      <a:pt x="62" y="314"/>
                      <a:pt x="69" y="313"/>
                    </a:cubicBezTo>
                    <a:cubicBezTo>
                      <a:pt x="76" y="312"/>
                      <a:pt x="106" y="302"/>
                      <a:pt x="108" y="302"/>
                    </a:cubicBezTo>
                    <a:cubicBezTo>
                      <a:pt x="109" y="302"/>
                      <a:pt x="115" y="299"/>
                      <a:pt x="114" y="294"/>
                    </a:cubicBezTo>
                    <a:cubicBezTo>
                      <a:pt x="112" y="288"/>
                      <a:pt x="109" y="270"/>
                      <a:pt x="109" y="267"/>
                    </a:cubicBezTo>
                    <a:cubicBezTo>
                      <a:pt x="109" y="264"/>
                      <a:pt x="104" y="261"/>
                      <a:pt x="102" y="261"/>
                    </a:cubicBezTo>
                    <a:cubicBezTo>
                      <a:pt x="100" y="262"/>
                      <a:pt x="64" y="269"/>
                      <a:pt x="63" y="269"/>
                    </a:cubicBezTo>
                    <a:cubicBezTo>
                      <a:pt x="61" y="269"/>
                      <a:pt x="56" y="268"/>
                      <a:pt x="57" y="272"/>
                    </a:cubicBezTo>
                    <a:cubicBezTo>
                      <a:pt x="59" y="276"/>
                      <a:pt x="63" y="282"/>
                      <a:pt x="60" y="283"/>
                    </a:cubicBezTo>
                    <a:cubicBezTo>
                      <a:pt x="58" y="284"/>
                      <a:pt x="54" y="284"/>
                      <a:pt x="52" y="281"/>
                    </a:cubicBezTo>
                    <a:cubicBezTo>
                      <a:pt x="49" y="278"/>
                      <a:pt x="47" y="274"/>
                      <a:pt x="47" y="272"/>
                    </a:cubicBezTo>
                    <a:cubicBezTo>
                      <a:pt x="47" y="270"/>
                      <a:pt x="45" y="252"/>
                      <a:pt x="49" y="252"/>
                    </a:cubicBezTo>
                    <a:cubicBezTo>
                      <a:pt x="53" y="252"/>
                      <a:pt x="57" y="253"/>
                      <a:pt x="56" y="256"/>
                    </a:cubicBezTo>
                    <a:cubicBezTo>
                      <a:pt x="55" y="260"/>
                      <a:pt x="57" y="263"/>
                      <a:pt x="61" y="262"/>
                    </a:cubicBezTo>
                    <a:cubicBezTo>
                      <a:pt x="64" y="262"/>
                      <a:pt x="98" y="254"/>
                      <a:pt x="100" y="254"/>
                    </a:cubicBezTo>
                    <a:cubicBezTo>
                      <a:pt x="101" y="254"/>
                      <a:pt x="107" y="252"/>
                      <a:pt x="105" y="246"/>
                    </a:cubicBezTo>
                    <a:cubicBezTo>
                      <a:pt x="104" y="240"/>
                      <a:pt x="103" y="220"/>
                      <a:pt x="102" y="219"/>
                    </a:cubicBezTo>
                    <a:cubicBezTo>
                      <a:pt x="102" y="218"/>
                      <a:pt x="101" y="215"/>
                      <a:pt x="96" y="215"/>
                    </a:cubicBezTo>
                    <a:cubicBezTo>
                      <a:pt x="92" y="214"/>
                      <a:pt x="61" y="218"/>
                      <a:pt x="59" y="218"/>
                    </a:cubicBezTo>
                    <a:cubicBezTo>
                      <a:pt x="57" y="218"/>
                      <a:pt x="51" y="217"/>
                      <a:pt x="52" y="221"/>
                    </a:cubicBezTo>
                    <a:cubicBezTo>
                      <a:pt x="52" y="225"/>
                      <a:pt x="56" y="230"/>
                      <a:pt x="56" y="232"/>
                    </a:cubicBezTo>
                    <a:cubicBezTo>
                      <a:pt x="55" y="234"/>
                      <a:pt x="48" y="233"/>
                      <a:pt x="45" y="228"/>
                    </a:cubicBezTo>
                    <a:cubicBezTo>
                      <a:pt x="43" y="224"/>
                      <a:pt x="41" y="220"/>
                      <a:pt x="41" y="219"/>
                    </a:cubicBezTo>
                    <a:cubicBezTo>
                      <a:pt x="42" y="218"/>
                      <a:pt x="45" y="206"/>
                      <a:pt x="47" y="206"/>
                    </a:cubicBezTo>
                    <a:cubicBezTo>
                      <a:pt x="49" y="206"/>
                      <a:pt x="50" y="209"/>
                      <a:pt x="52" y="210"/>
                    </a:cubicBezTo>
                    <a:cubicBezTo>
                      <a:pt x="54" y="211"/>
                      <a:pt x="91" y="205"/>
                      <a:pt x="94" y="205"/>
                    </a:cubicBezTo>
                    <a:cubicBezTo>
                      <a:pt x="98" y="205"/>
                      <a:pt x="101" y="202"/>
                      <a:pt x="101" y="200"/>
                    </a:cubicBezTo>
                    <a:cubicBezTo>
                      <a:pt x="101" y="197"/>
                      <a:pt x="99" y="171"/>
                      <a:pt x="100" y="169"/>
                    </a:cubicBezTo>
                    <a:cubicBezTo>
                      <a:pt x="101" y="166"/>
                      <a:pt x="100" y="163"/>
                      <a:pt x="96" y="163"/>
                    </a:cubicBezTo>
                    <a:cubicBezTo>
                      <a:pt x="92" y="163"/>
                      <a:pt x="58" y="163"/>
                      <a:pt x="54" y="163"/>
                    </a:cubicBezTo>
                    <a:cubicBezTo>
                      <a:pt x="51" y="162"/>
                      <a:pt x="47" y="163"/>
                      <a:pt x="48" y="165"/>
                    </a:cubicBezTo>
                    <a:cubicBezTo>
                      <a:pt x="49" y="168"/>
                      <a:pt x="46" y="170"/>
                      <a:pt x="43" y="169"/>
                    </a:cubicBezTo>
                    <a:cubicBezTo>
                      <a:pt x="39" y="168"/>
                      <a:pt x="38" y="162"/>
                      <a:pt x="38" y="160"/>
                    </a:cubicBezTo>
                    <a:cubicBezTo>
                      <a:pt x="38" y="158"/>
                      <a:pt x="39" y="144"/>
                      <a:pt x="44" y="144"/>
                    </a:cubicBezTo>
                    <a:cubicBezTo>
                      <a:pt x="49" y="143"/>
                      <a:pt x="50" y="145"/>
                      <a:pt x="50" y="147"/>
                    </a:cubicBezTo>
                    <a:cubicBezTo>
                      <a:pt x="50" y="150"/>
                      <a:pt x="51" y="151"/>
                      <a:pt x="53" y="152"/>
                    </a:cubicBezTo>
                    <a:cubicBezTo>
                      <a:pt x="56" y="152"/>
                      <a:pt x="94" y="155"/>
                      <a:pt x="94" y="155"/>
                    </a:cubicBezTo>
                    <a:cubicBezTo>
                      <a:pt x="95" y="154"/>
                      <a:pt x="100" y="155"/>
                      <a:pt x="100" y="149"/>
                    </a:cubicBezTo>
                    <a:cubicBezTo>
                      <a:pt x="100" y="144"/>
                      <a:pt x="103" y="118"/>
                      <a:pt x="103" y="117"/>
                    </a:cubicBezTo>
                    <a:cubicBezTo>
                      <a:pt x="104" y="115"/>
                      <a:pt x="105" y="112"/>
                      <a:pt x="100" y="110"/>
                    </a:cubicBezTo>
                    <a:cubicBezTo>
                      <a:pt x="95" y="109"/>
                      <a:pt x="58" y="107"/>
                      <a:pt x="56" y="107"/>
                    </a:cubicBezTo>
                    <a:cubicBezTo>
                      <a:pt x="55" y="106"/>
                      <a:pt x="51" y="107"/>
                      <a:pt x="51" y="109"/>
                    </a:cubicBezTo>
                    <a:cubicBezTo>
                      <a:pt x="52" y="112"/>
                      <a:pt x="48" y="111"/>
                      <a:pt x="47" y="108"/>
                    </a:cubicBezTo>
                    <a:cubicBezTo>
                      <a:pt x="45" y="106"/>
                      <a:pt x="44" y="98"/>
                      <a:pt x="45" y="96"/>
                    </a:cubicBezTo>
                    <a:cubicBezTo>
                      <a:pt x="45" y="93"/>
                      <a:pt x="51" y="86"/>
                      <a:pt x="53" y="87"/>
                    </a:cubicBezTo>
                    <a:cubicBezTo>
                      <a:pt x="55" y="87"/>
                      <a:pt x="51" y="92"/>
                      <a:pt x="55" y="93"/>
                    </a:cubicBezTo>
                    <a:cubicBezTo>
                      <a:pt x="58" y="93"/>
                      <a:pt x="96" y="101"/>
                      <a:pt x="98" y="103"/>
                    </a:cubicBezTo>
                    <a:cubicBezTo>
                      <a:pt x="100" y="104"/>
                      <a:pt x="105" y="105"/>
                      <a:pt x="106" y="102"/>
                    </a:cubicBezTo>
                    <a:cubicBezTo>
                      <a:pt x="107" y="98"/>
                      <a:pt x="111" y="76"/>
                      <a:pt x="112" y="75"/>
                    </a:cubicBezTo>
                    <a:cubicBezTo>
                      <a:pt x="113" y="73"/>
                      <a:pt x="113" y="69"/>
                      <a:pt x="110" y="68"/>
                    </a:cubicBezTo>
                    <a:cubicBezTo>
                      <a:pt x="107" y="66"/>
                      <a:pt x="74" y="56"/>
                      <a:pt x="72" y="55"/>
                    </a:cubicBezTo>
                    <a:cubicBezTo>
                      <a:pt x="70" y="54"/>
                      <a:pt x="65" y="53"/>
                      <a:pt x="65" y="55"/>
                    </a:cubicBezTo>
                    <a:cubicBezTo>
                      <a:pt x="64" y="57"/>
                      <a:pt x="61" y="60"/>
                      <a:pt x="59" y="58"/>
                    </a:cubicBezTo>
                    <a:cubicBezTo>
                      <a:pt x="58" y="56"/>
                      <a:pt x="57" y="48"/>
                      <a:pt x="57" y="47"/>
                    </a:cubicBezTo>
                    <a:cubicBezTo>
                      <a:pt x="58" y="45"/>
                      <a:pt x="65" y="32"/>
                      <a:pt x="68" y="33"/>
                    </a:cubicBezTo>
                    <a:cubicBezTo>
                      <a:pt x="71" y="35"/>
                      <a:pt x="71" y="37"/>
                      <a:pt x="70" y="39"/>
                    </a:cubicBezTo>
                    <a:cubicBezTo>
                      <a:pt x="68" y="41"/>
                      <a:pt x="66" y="44"/>
                      <a:pt x="70" y="45"/>
                    </a:cubicBezTo>
                    <a:cubicBezTo>
                      <a:pt x="74" y="47"/>
                      <a:pt x="110" y="61"/>
                      <a:pt x="110" y="61"/>
                    </a:cubicBezTo>
                    <a:cubicBezTo>
                      <a:pt x="110" y="61"/>
                      <a:pt x="116" y="63"/>
                      <a:pt x="117" y="60"/>
                    </a:cubicBezTo>
                    <a:cubicBezTo>
                      <a:pt x="118" y="56"/>
                      <a:pt x="126" y="34"/>
                      <a:pt x="128" y="33"/>
                    </a:cubicBezTo>
                    <a:cubicBezTo>
                      <a:pt x="129" y="32"/>
                      <a:pt x="129" y="27"/>
                      <a:pt x="127" y="26"/>
                    </a:cubicBezTo>
                    <a:cubicBezTo>
                      <a:pt x="124" y="25"/>
                      <a:pt x="92" y="9"/>
                      <a:pt x="91" y="9"/>
                    </a:cubicBezTo>
                    <a:cubicBezTo>
                      <a:pt x="90" y="9"/>
                      <a:pt x="85" y="5"/>
                      <a:pt x="84" y="6"/>
                    </a:cubicBezTo>
                    <a:cubicBezTo>
                      <a:pt x="82" y="7"/>
                      <a:pt x="82" y="11"/>
                      <a:pt x="82" y="13"/>
                    </a:cubicBezTo>
                    <a:cubicBezTo>
                      <a:pt x="82" y="14"/>
                      <a:pt x="78" y="14"/>
                      <a:pt x="77" y="11"/>
                    </a:cubicBezTo>
                    <a:cubicBezTo>
                      <a:pt x="75" y="7"/>
                      <a:pt x="75" y="0"/>
                      <a:pt x="66" y="2"/>
                    </a:cubicBezTo>
                    <a:cubicBezTo>
                      <a:pt x="58" y="5"/>
                      <a:pt x="59" y="15"/>
                      <a:pt x="60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3" name="Freeform 865"/>
              <p:cNvSpPr>
                <a:spLocks/>
              </p:cNvSpPr>
              <p:nvPr/>
            </p:nvSpPr>
            <p:spPr bwMode="auto">
              <a:xfrm>
                <a:off x="931" y="1945"/>
                <a:ext cx="206" cy="309"/>
              </a:xfrm>
              <a:custGeom>
                <a:avLst/>
                <a:gdLst>
                  <a:gd name="T0" fmla="*/ 103 w 161"/>
                  <a:gd name="T1" fmla="*/ 0 h 243"/>
                  <a:gd name="T2" fmla="*/ 87 w 161"/>
                  <a:gd name="T3" fmla="*/ 2 h 243"/>
                  <a:gd name="T4" fmla="*/ 73 w 161"/>
                  <a:gd name="T5" fmla="*/ 14 h 243"/>
                  <a:gd name="T6" fmla="*/ 60 w 161"/>
                  <a:gd name="T7" fmla="*/ 29 h 243"/>
                  <a:gd name="T8" fmla="*/ 50 w 161"/>
                  <a:gd name="T9" fmla="*/ 48 h 243"/>
                  <a:gd name="T10" fmla="*/ 38 w 161"/>
                  <a:gd name="T11" fmla="*/ 68 h 243"/>
                  <a:gd name="T12" fmla="*/ 24 w 161"/>
                  <a:gd name="T13" fmla="*/ 93 h 243"/>
                  <a:gd name="T14" fmla="*/ 17 w 161"/>
                  <a:gd name="T15" fmla="*/ 115 h 243"/>
                  <a:gd name="T16" fmla="*/ 9 w 161"/>
                  <a:gd name="T17" fmla="*/ 140 h 243"/>
                  <a:gd name="T18" fmla="*/ 3 w 161"/>
                  <a:gd name="T19" fmla="*/ 157 h 243"/>
                  <a:gd name="T20" fmla="*/ 7 w 161"/>
                  <a:gd name="T21" fmla="*/ 177 h 243"/>
                  <a:gd name="T22" fmla="*/ 14 w 161"/>
                  <a:gd name="T23" fmla="*/ 209 h 243"/>
                  <a:gd name="T24" fmla="*/ 30 w 161"/>
                  <a:gd name="T25" fmla="*/ 238 h 243"/>
                  <a:gd name="T26" fmla="*/ 34 w 161"/>
                  <a:gd name="T27" fmla="*/ 224 h 243"/>
                  <a:gd name="T28" fmla="*/ 31 w 161"/>
                  <a:gd name="T29" fmla="*/ 178 h 243"/>
                  <a:gd name="T30" fmla="*/ 63 w 161"/>
                  <a:gd name="T31" fmla="*/ 126 h 243"/>
                  <a:gd name="T32" fmla="*/ 142 w 161"/>
                  <a:gd name="T33" fmla="*/ 45 h 243"/>
                  <a:gd name="T34" fmla="*/ 160 w 161"/>
                  <a:gd name="T35" fmla="*/ 35 h 243"/>
                  <a:gd name="T36" fmla="*/ 128 w 161"/>
                  <a:gd name="T37" fmla="*/ 18 h 243"/>
                  <a:gd name="T38" fmla="*/ 103 w 161"/>
                  <a:gd name="T3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" h="243">
                    <a:moveTo>
                      <a:pt x="103" y="0"/>
                    </a:moveTo>
                    <a:cubicBezTo>
                      <a:pt x="103" y="0"/>
                      <a:pt x="92" y="3"/>
                      <a:pt x="87" y="2"/>
                    </a:cubicBezTo>
                    <a:cubicBezTo>
                      <a:pt x="81" y="1"/>
                      <a:pt x="75" y="9"/>
                      <a:pt x="73" y="14"/>
                    </a:cubicBezTo>
                    <a:cubicBezTo>
                      <a:pt x="72" y="18"/>
                      <a:pt x="66" y="26"/>
                      <a:pt x="60" y="29"/>
                    </a:cubicBezTo>
                    <a:cubicBezTo>
                      <a:pt x="54" y="33"/>
                      <a:pt x="50" y="41"/>
                      <a:pt x="50" y="48"/>
                    </a:cubicBezTo>
                    <a:cubicBezTo>
                      <a:pt x="50" y="54"/>
                      <a:pt x="46" y="63"/>
                      <a:pt x="38" y="68"/>
                    </a:cubicBezTo>
                    <a:cubicBezTo>
                      <a:pt x="30" y="74"/>
                      <a:pt x="24" y="87"/>
                      <a:pt x="24" y="93"/>
                    </a:cubicBezTo>
                    <a:cubicBezTo>
                      <a:pt x="24" y="99"/>
                      <a:pt x="25" y="112"/>
                      <a:pt x="17" y="115"/>
                    </a:cubicBezTo>
                    <a:cubicBezTo>
                      <a:pt x="9" y="118"/>
                      <a:pt x="9" y="138"/>
                      <a:pt x="9" y="140"/>
                    </a:cubicBezTo>
                    <a:cubicBezTo>
                      <a:pt x="9" y="143"/>
                      <a:pt x="5" y="153"/>
                      <a:pt x="3" y="157"/>
                    </a:cubicBezTo>
                    <a:cubicBezTo>
                      <a:pt x="0" y="161"/>
                      <a:pt x="4" y="170"/>
                      <a:pt x="7" y="177"/>
                    </a:cubicBezTo>
                    <a:cubicBezTo>
                      <a:pt x="10" y="183"/>
                      <a:pt x="8" y="200"/>
                      <a:pt x="14" y="209"/>
                    </a:cubicBezTo>
                    <a:cubicBezTo>
                      <a:pt x="20" y="218"/>
                      <a:pt x="23" y="233"/>
                      <a:pt x="30" y="238"/>
                    </a:cubicBezTo>
                    <a:cubicBezTo>
                      <a:pt x="37" y="243"/>
                      <a:pt x="37" y="236"/>
                      <a:pt x="34" y="224"/>
                    </a:cubicBezTo>
                    <a:cubicBezTo>
                      <a:pt x="30" y="212"/>
                      <a:pt x="28" y="188"/>
                      <a:pt x="31" y="178"/>
                    </a:cubicBezTo>
                    <a:cubicBezTo>
                      <a:pt x="35" y="168"/>
                      <a:pt x="56" y="130"/>
                      <a:pt x="63" y="126"/>
                    </a:cubicBezTo>
                    <a:cubicBezTo>
                      <a:pt x="70" y="122"/>
                      <a:pt x="137" y="47"/>
                      <a:pt x="142" y="45"/>
                    </a:cubicBezTo>
                    <a:cubicBezTo>
                      <a:pt x="147" y="42"/>
                      <a:pt x="158" y="40"/>
                      <a:pt x="160" y="35"/>
                    </a:cubicBezTo>
                    <a:cubicBezTo>
                      <a:pt x="161" y="30"/>
                      <a:pt x="135" y="22"/>
                      <a:pt x="128" y="18"/>
                    </a:cubicBezTo>
                    <a:cubicBezTo>
                      <a:pt x="113" y="12"/>
                      <a:pt x="103" y="0"/>
                      <a:pt x="103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4" name="Freeform 866"/>
              <p:cNvSpPr>
                <a:spLocks/>
              </p:cNvSpPr>
              <p:nvPr/>
            </p:nvSpPr>
            <p:spPr bwMode="auto">
              <a:xfrm>
                <a:off x="996" y="1984"/>
                <a:ext cx="133" cy="129"/>
              </a:xfrm>
              <a:custGeom>
                <a:avLst/>
                <a:gdLst>
                  <a:gd name="T0" fmla="*/ 89 w 104"/>
                  <a:gd name="T1" fmla="*/ 17 h 101"/>
                  <a:gd name="T2" fmla="*/ 46 w 104"/>
                  <a:gd name="T3" fmla="*/ 17 h 101"/>
                  <a:gd name="T4" fmla="*/ 28 w 104"/>
                  <a:gd name="T5" fmla="*/ 56 h 101"/>
                  <a:gd name="T6" fmla="*/ 7 w 104"/>
                  <a:gd name="T7" fmla="*/ 92 h 101"/>
                  <a:gd name="T8" fmla="*/ 38 w 104"/>
                  <a:gd name="T9" fmla="*/ 83 h 101"/>
                  <a:gd name="T10" fmla="*/ 60 w 104"/>
                  <a:gd name="T11" fmla="*/ 63 h 101"/>
                  <a:gd name="T12" fmla="*/ 89 w 104"/>
                  <a:gd name="T13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1">
                    <a:moveTo>
                      <a:pt x="89" y="17"/>
                    </a:moveTo>
                    <a:cubicBezTo>
                      <a:pt x="83" y="8"/>
                      <a:pt x="63" y="0"/>
                      <a:pt x="46" y="17"/>
                    </a:cubicBezTo>
                    <a:cubicBezTo>
                      <a:pt x="31" y="32"/>
                      <a:pt x="39" y="52"/>
                      <a:pt x="28" y="56"/>
                    </a:cubicBezTo>
                    <a:cubicBezTo>
                      <a:pt x="17" y="60"/>
                      <a:pt x="0" y="83"/>
                      <a:pt x="7" y="92"/>
                    </a:cubicBezTo>
                    <a:cubicBezTo>
                      <a:pt x="14" y="101"/>
                      <a:pt x="35" y="92"/>
                      <a:pt x="38" y="83"/>
                    </a:cubicBezTo>
                    <a:cubicBezTo>
                      <a:pt x="41" y="74"/>
                      <a:pt x="50" y="62"/>
                      <a:pt x="60" y="63"/>
                    </a:cubicBezTo>
                    <a:cubicBezTo>
                      <a:pt x="70" y="64"/>
                      <a:pt x="104" y="42"/>
                      <a:pt x="89" y="17"/>
                    </a:cubicBezTo>
                    <a:close/>
                  </a:path>
                </a:pathLst>
              </a:custGeom>
              <a:solidFill>
                <a:srgbClr val="B0CFE7"/>
              </a:solidFill>
              <a:ln w="4763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5" name="Freeform 867"/>
              <p:cNvSpPr>
                <a:spLocks/>
              </p:cNvSpPr>
              <p:nvPr/>
            </p:nvSpPr>
            <p:spPr bwMode="auto">
              <a:xfrm>
                <a:off x="1035" y="1991"/>
                <a:ext cx="14" cy="58"/>
              </a:xfrm>
              <a:custGeom>
                <a:avLst/>
                <a:gdLst>
                  <a:gd name="T0" fmla="*/ 4 w 11"/>
                  <a:gd name="T1" fmla="*/ 46 h 46"/>
                  <a:gd name="T2" fmla="*/ 0 w 11"/>
                  <a:gd name="T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6">
                    <a:moveTo>
                      <a:pt x="4" y="46"/>
                    </a:moveTo>
                    <a:cubicBezTo>
                      <a:pt x="4" y="46"/>
                      <a:pt x="11" y="18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6" name="Freeform 868"/>
              <p:cNvSpPr>
                <a:spLocks/>
              </p:cNvSpPr>
              <p:nvPr/>
            </p:nvSpPr>
            <p:spPr bwMode="auto">
              <a:xfrm>
                <a:off x="1073" y="1970"/>
                <a:ext cx="29" cy="28"/>
              </a:xfrm>
              <a:custGeom>
                <a:avLst/>
                <a:gdLst>
                  <a:gd name="T0" fmla="*/ 23 w 23"/>
                  <a:gd name="T1" fmla="*/ 22 h 22"/>
                  <a:gd name="T2" fmla="*/ 0 w 23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cubicBezTo>
                      <a:pt x="23" y="22"/>
                      <a:pt x="6" y="14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7" name="Freeform 869"/>
              <p:cNvSpPr>
                <a:spLocks/>
              </p:cNvSpPr>
              <p:nvPr/>
            </p:nvSpPr>
            <p:spPr bwMode="auto">
              <a:xfrm>
                <a:off x="1009" y="1988"/>
                <a:ext cx="19" cy="23"/>
              </a:xfrm>
              <a:custGeom>
                <a:avLst/>
                <a:gdLst>
                  <a:gd name="T0" fmla="*/ 10 w 15"/>
                  <a:gd name="T1" fmla="*/ 3 h 18"/>
                  <a:gd name="T2" fmla="*/ 0 w 15"/>
                  <a:gd name="T3" fmla="*/ 12 h 18"/>
                  <a:gd name="T4" fmla="*/ 9 w 15"/>
                  <a:gd name="T5" fmla="*/ 2 h 18"/>
                  <a:gd name="T6" fmla="*/ 12 w 15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10" y="3"/>
                    </a:moveTo>
                    <a:cubicBezTo>
                      <a:pt x="8" y="8"/>
                      <a:pt x="6" y="13"/>
                      <a:pt x="0" y="12"/>
                    </a:cubicBezTo>
                    <a:cubicBezTo>
                      <a:pt x="0" y="8"/>
                      <a:pt x="4" y="0"/>
                      <a:pt x="9" y="2"/>
                    </a:cubicBezTo>
                    <a:cubicBezTo>
                      <a:pt x="15" y="3"/>
                      <a:pt x="14" y="15"/>
                      <a:pt x="12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8" name="Freeform 870"/>
              <p:cNvSpPr>
                <a:spLocks/>
              </p:cNvSpPr>
              <p:nvPr/>
            </p:nvSpPr>
            <p:spPr bwMode="auto">
              <a:xfrm>
                <a:off x="982" y="2040"/>
                <a:ext cx="17" cy="23"/>
              </a:xfrm>
              <a:custGeom>
                <a:avLst/>
                <a:gdLst>
                  <a:gd name="T0" fmla="*/ 8 w 13"/>
                  <a:gd name="T1" fmla="*/ 2 h 18"/>
                  <a:gd name="T2" fmla="*/ 1 w 13"/>
                  <a:gd name="T3" fmla="*/ 11 h 18"/>
                  <a:gd name="T4" fmla="*/ 9 w 13"/>
                  <a:gd name="T5" fmla="*/ 3 h 18"/>
                  <a:gd name="T6" fmla="*/ 10 w 13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8" y="2"/>
                    </a:moveTo>
                    <a:cubicBezTo>
                      <a:pt x="9" y="6"/>
                      <a:pt x="6" y="15"/>
                      <a:pt x="1" y="11"/>
                    </a:cubicBezTo>
                    <a:cubicBezTo>
                      <a:pt x="0" y="7"/>
                      <a:pt x="3" y="0"/>
                      <a:pt x="9" y="3"/>
                    </a:cubicBezTo>
                    <a:cubicBezTo>
                      <a:pt x="13" y="5"/>
                      <a:pt x="12" y="15"/>
                      <a:pt x="10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9" name="Freeform 871"/>
              <p:cNvSpPr>
                <a:spLocks/>
              </p:cNvSpPr>
              <p:nvPr/>
            </p:nvSpPr>
            <p:spPr bwMode="auto">
              <a:xfrm>
                <a:off x="944" y="2094"/>
                <a:ext cx="20" cy="27"/>
              </a:xfrm>
              <a:custGeom>
                <a:avLst/>
                <a:gdLst>
                  <a:gd name="T0" fmla="*/ 13 w 16"/>
                  <a:gd name="T1" fmla="*/ 9 h 22"/>
                  <a:gd name="T2" fmla="*/ 5 w 16"/>
                  <a:gd name="T3" fmla="*/ 12 h 22"/>
                  <a:gd name="T4" fmla="*/ 16 w 16"/>
                  <a:gd name="T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4" y="20"/>
                      <a:pt x="0" y="22"/>
                      <a:pt x="5" y="12"/>
                    </a:cubicBezTo>
                    <a:cubicBezTo>
                      <a:pt x="10" y="0"/>
                      <a:pt x="16" y="14"/>
                      <a:pt x="16" y="2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0" name="Freeform 872"/>
              <p:cNvSpPr>
                <a:spLocks/>
              </p:cNvSpPr>
              <p:nvPr/>
            </p:nvSpPr>
            <p:spPr bwMode="auto">
              <a:xfrm>
                <a:off x="943" y="2147"/>
                <a:ext cx="11" cy="18"/>
              </a:xfrm>
              <a:custGeom>
                <a:avLst/>
                <a:gdLst>
                  <a:gd name="T0" fmla="*/ 3 w 9"/>
                  <a:gd name="T1" fmla="*/ 4 h 14"/>
                  <a:gd name="T2" fmla="*/ 1 w 9"/>
                  <a:gd name="T3" fmla="*/ 11 h 14"/>
                  <a:gd name="T4" fmla="*/ 3 w 9"/>
                  <a:gd name="T5" fmla="*/ 1 h 14"/>
                  <a:gd name="T6" fmla="*/ 8 w 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3" y="4"/>
                    </a:moveTo>
                    <a:cubicBezTo>
                      <a:pt x="4" y="7"/>
                      <a:pt x="5" y="12"/>
                      <a:pt x="1" y="11"/>
                    </a:cubicBezTo>
                    <a:cubicBezTo>
                      <a:pt x="0" y="9"/>
                      <a:pt x="0" y="2"/>
                      <a:pt x="3" y="1"/>
                    </a:cubicBezTo>
                    <a:cubicBezTo>
                      <a:pt x="8" y="0"/>
                      <a:pt x="9" y="11"/>
                      <a:pt x="8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1" name="Freeform 873"/>
              <p:cNvSpPr>
                <a:spLocks/>
              </p:cNvSpPr>
              <p:nvPr/>
            </p:nvSpPr>
            <p:spPr bwMode="auto">
              <a:xfrm>
                <a:off x="953" y="2213"/>
                <a:ext cx="17" cy="9"/>
              </a:xfrm>
              <a:custGeom>
                <a:avLst/>
                <a:gdLst>
                  <a:gd name="T0" fmla="*/ 0 w 13"/>
                  <a:gd name="T1" fmla="*/ 1 h 7"/>
                  <a:gd name="T2" fmla="*/ 8 w 13"/>
                  <a:gd name="T3" fmla="*/ 6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3" y="3"/>
                      <a:pt x="4" y="7"/>
                      <a:pt x="8" y="6"/>
                    </a:cubicBezTo>
                    <a:cubicBezTo>
                      <a:pt x="10" y="6"/>
                      <a:pt x="12" y="1"/>
                      <a:pt x="13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2" name="Freeform 874"/>
              <p:cNvSpPr>
                <a:spLocks/>
              </p:cNvSpPr>
              <p:nvPr/>
            </p:nvSpPr>
            <p:spPr bwMode="auto">
              <a:xfrm>
                <a:off x="1069" y="1893"/>
                <a:ext cx="10" cy="23"/>
              </a:xfrm>
              <a:custGeom>
                <a:avLst/>
                <a:gdLst>
                  <a:gd name="T0" fmla="*/ 0 w 8"/>
                  <a:gd name="T1" fmla="*/ 0 h 18"/>
                  <a:gd name="T2" fmla="*/ 8 w 8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cubicBezTo>
                      <a:pt x="2" y="7"/>
                      <a:pt x="1" y="16"/>
                      <a:pt x="8" y="1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3" name="Freeform 875"/>
              <p:cNvSpPr>
                <a:spLocks/>
              </p:cNvSpPr>
              <p:nvPr/>
            </p:nvSpPr>
            <p:spPr bwMode="auto">
              <a:xfrm>
                <a:off x="1068" y="1875"/>
                <a:ext cx="28" cy="10"/>
              </a:xfrm>
              <a:custGeom>
                <a:avLst/>
                <a:gdLst>
                  <a:gd name="T0" fmla="*/ 0 w 22"/>
                  <a:gd name="T1" fmla="*/ 8 h 8"/>
                  <a:gd name="T2" fmla="*/ 12 w 22"/>
                  <a:gd name="T3" fmla="*/ 0 h 8"/>
                  <a:gd name="T4" fmla="*/ 22 w 2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cubicBezTo>
                      <a:pt x="1" y="4"/>
                      <a:pt x="8" y="0"/>
                      <a:pt x="12" y="0"/>
                    </a:cubicBezTo>
                    <a:cubicBezTo>
                      <a:pt x="16" y="0"/>
                      <a:pt x="20" y="5"/>
                      <a:pt x="22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4" name="Freeform 876"/>
              <p:cNvSpPr>
                <a:spLocks/>
              </p:cNvSpPr>
              <p:nvPr/>
            </p:nvSpPr>
            <p:spPr bwMode="auto">
              <a:xfrm>
                <a:off x="1092" y="1848"/>
                <a:ext cx="9" cy="11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0" y="4"/>
                      <a:pt x="5" y="5"/>
                      <a:pt x="7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5" name="Freeform 877"/>
              <p:cNvSpPr>
                <a:spLocks/>
              </p:cNvSpPr>
              <p:nvPr/>
            </p:nvSpPr>
            <p:spPr bwMode="auto">
              <a:xfrm>
                <a:off x="1092" y="1822"/>
                <a:ext cx="31" cy="14"/>
              </a:xfrm>
              <a:custGeom>
                <a:avLst/>
                <a:gdLst>
                  <a:gd name="T0" fmla="*/ 23 w 24"/>
                  <a:gd name="T1" fmla="*/ 11 h 11"/>
                  <a:gd name="T2" fmla="*/ 11 w 24"/>
                  <a:gd name="T3" fmla="*/ 2 h 11"/>
                  <a:gd name="T4" fmla="*/ 0 w 24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1">
                    <a:moveTo>
                      <a:pt x="23" y="11"/>
                    </a:moveTo>
                    <a:cubicBezTo>
                      <a:pt x="24" y="5"/>
                      <a:pt x="16" y="3"/>
                      <a:pt x="11" y="2"/>
                    </a:cubicBezTo>
                    <a:cubicBezTo>
                      <a:pt x="6" y="0"/>
                      <a:pt x="1" y="3"/>
                      <a:pt x="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6" name="Freeform 878"/>
              <p:cNvSpPr>
                <a:spLocks/>
              </p:cNvSpPr>
              <p:nvPr/>
            </p:nvSpPr>
            <p:spPr bwMode="auto">
              <a:xfrm>
                <a:off x="1114" y="1796"/>
                <a:ext cx="5" cy="17"/>
              </a:xfrm>
              <a:custGeom>
                <a:avLst/>
                <a:gdLst>
                  <a:gd name="T0" fmla="*/ 0 w 4"/>
                  <a:gd name="T1" fmla="*/ 0 h 13"/>
                  <a:gd name="T2" fmla="*/ 4 w 4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cubicBezTo>
                      <a:pt x="2" y="3"/>
                      <a:pt x="4" y="9"/>
                      <a:pt x="4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7" name="Freeform 879"/>
              <p:cNvSpPr>
                <a:spLocks/>
              </p:cNvSpPr>
              <p:nvPr/>
            </p:nvSpPr>
            <p:spPr bwMode="auto">
              <a:xfrm>
                <a:off x="1120" y="1779"/>
                <a:ext cx="19" cy="6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cubicBezTo>
                      <a:pt x="13" y="0"/>
                      <a:pt x="2" y="3"/>
                      <a:pt x="0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8" name="Freeform 880"/>
              <p:cNvSpPr>
                <a:spLocks/>
              </p:cNvSpPr>
              <p:nvPr/>
            </p:nvSpPr>
            <p:spPr bwMode="auto">
              <a:xfrm>
                <a:off x="1115" y="1738"/>
                <a:ext cx="8" cy="23"/>
              </a:xfrm>
              <a:custGeom>
                <a:avLst/>
                <a:gdLst>
                  <a:gd name="T0" fmla="*/ 1 w 6"/>
                  <a:gd name="T1" fmla="*/ 0 h 18"/>
                  <a:gd name="T2" fmla="*/ 6 w 6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8">
                    <a:moveTo>
                      <a:pt x="1" y="0"/>
                    </a:moveTo>
                    <a:cubicBezTo>
                      <a:pt x="0" y="8"/>
                      <a:pt x="4" y="12"/>
                      <a:pt x="6" y="1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9" name="Freeform 881"/>
              <p:cNvSpPr>
                <a:spLocks/>
              </p:cNvSpPr>
              <p:nvPr/>
            </p:nvSpPr>
            <p:spPr bwMode="auto">
              <a:xfrm>
                <a:off x="1125" y="1716"/>
                <a:ext cx="21" cy="8"/>
              </a:xfrm>
              <a:custGeom>
                <a:avLst/>
                <a:gdLst>
                  <a:gd name="T0" fmla="*/ 0 w 16"/>
                  <a:gd name="T1" fmla="*/ 6 h 6"/>
                  <a:gd name="T2" fmla="*/ 15 w 16"/>
                  <a:gd name="T3" fmla="*/ 5 h 6"/>
                  <a:gd name="T4" fmla="*/ 16 w 1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cubicBezTo>
                      <a:pt x="3" y="5"/>
                      <a:pt x="13" y="0"/>
                      <a:pt x="15" y="5"/>
                    </a:cubicBezTo>
                    <a:cubicBezTo>
                      <a:pt x="16" y="5"/>
                      <a:pt x="16" y="5"/>
                      <a:pt x="16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0" name="Freeform 882"/>
              <p:cNvSpPr>
                <a:spLocks/>
              </p:cNvSpPr>
              <p:nvPr/>
            </p:nvSpPr>
            <p:spPr bwMode="auto">
              <a:xfrm>
                <a:off x="1157" y="1737"/>
                <a:ext cx="29" cy="33"/>
              </a:xfrm>
              <a:custGeom>
                <a:avLst/>
                <a:gdLst>
                  <a:gd name="T0" fmla="*/ 14 w 23"/>
                  <a:gd name="T1" fmla="*/ 26 h 26"/>
                  <a:gd name="T2" fmla="*/ 1 w 23"/>
                  <a:gd name="T3" fmla="*/ 11 h 26"/>
                  <a:gd name="T4" fmla="*/ 7 w 23"/>
                  <a:gd name="T5" fmla="*/ 1 h 26"/>
                  <a:gd name="T6" fmla="*/ 23 w 23"/>
                  <a:gd name="T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6">
                    <a:moveTo>
                      <a:pt x="14" y="26"/>
                    </a:moveTo>
                    <a:cubicBezTo>
                      <a:pt x="11" y="21"/>
                      <a:pt x="1" y="18"/>
                      <a:pt x="1" y="11"/>
                    </a:cubicBezTo>
                    <a:cubicBezTo>
                      <a:pt x="0" y="7"/>
                      <a:pt x="4" y="2"/>
                      <a:pt x="7" y="1"/>
                    </a:cubicBezTo>
                    <a:cubicBezTo>
                      <a:pt x="13" y="0"/>
                      <a:pt x="17" y="5"/>
                      <a:pt x="23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1" name="Freeform 883"/>
              <p:cNvSpPr>
                <a:spLocks/>
              </p:cNvSpPr>
              <p:nvPr/>
            </p:nvSpPr>
            <p:spPr bwMode="auto">
              <a:xfrm>
                <a:off x="1165" y="1664"/>
                <a:ext cx="19" cy="31"/>
              </a:xfrm>
              <a:custGeom>
                <a:avLst/>
                <a:gdLst>
                  <a:gd name="T0" fmla="*/ 12 w 15"/>
                  <a:gd name="T1" fmla="*/ 24 h 24"/>
                  <a:gd name="T2" fmla="*/ 0 w 15"/>
                  <a:gd name="T3" fmla="*/ 14 h 24"/>
                  <a:gd name="T4" fmla="*/ 5 w 15"/>
                  <a:gd name="T5" fmla="*/ 7 h 24"/>
                  <a:gd name="T6" fmla="*/ 15 w 1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4">
                    <a:moveTo>
                      <a:pt x="12" y="24"/>
                    </a:moveTo>
                    <a:cubicBezTo>
                      <a:pt x="7" y="19"/>
                      <a:pt x="1" y="22"/>
                      <a:pt x="0" y="14"/>
                    </a:cubicBezTo>
                    <a:cubicBezTo>
                      <a:pt x="0" y="10"/>
                      <a:pt x="2" y="9"/>
                      <a:pt x="5" y="7"/>
                    </a:cubicBezTo>
                    <a:cubicBezTo>
                      <a:pt x="9" y="6"/>
                      <a:pt x="12" y="4"/>
                      <a:pt x="15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2" name="Freeform 884"/>
              <p:cNvSpPr>
                <a:spLocks/>
              </p:cNvSpPr>
              <p:nvPr/>
            </p:nvSpPr>
            <p:spPr bwMode="auto">
              <a:xfrm>
                <a:off x="1129" y="1650"/>
                <a:ext cx="20" cy="5"/>
              </a:xfrm>
              <a:custGeom>
                <a:avLst/>
                <a:gdLst>
                  <a:gd name="T0" fmla="*/ 0 w 16"/>
                  <a:gd name="T1" fmla="*/ 4 h 4"/>
                  <a:gd name="T2" fmla="*/ 7 w 16"/>
                  <a:gd name="T3" fmla="*/ 1 h 4"/>
                  <a:gd name="T4" fmla="*/ 16 w 1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5" y="1"/>
                      <a:pt x="7" y="1"/>
                    </a:cubicBezTo>
                    <a:cubicBezTo>
                      <a:pt x="10" y="0"/>
                      <a:pt x="13" y="0"/>
                      <a:pt x="16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3" name="Freeform 885"/>
              <p:cNvSpPr>
                <a:spLocks/>
              </p:cNvSpPr>
              <p:nvPr/>
            </p:nvSpPr>
            <p:spPr bwMode="auto">
              <a:xfrm>
                <a:off x="1116" y="1589"/>
                <a:ext cx="28" cy="10"/>
              </a:xfrm>
              <a:custGeom>
                <a:avLst/>
                <a:gdLst>
                  <a:gd name="T0" fmla="*/ 22 w 22"/>
                  <a:gd name="T1" fmla="*/ 8 h 8"/>
                  <a:gd name="T2" fmla="*/ 10 w 22"/>
                  <a:gd name="T3" fmla="*/ 3 h 8"/>
                  <a:gd name="T4" fmla="*/ 6 w 22"/>
                  <a:gd name="T5" fmla="*/ 1 h 8"/>
                  <a:gd name="T6" fmla="*/ 0 w 2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8">
                    <a:moveTo>
                      <a:pt x="22" y="8"/>
                    </a:moveTo>
                    <a:cubicBezTo>
                      <a:pt x="19" y="6"/>
                      <a:pt x="14" y="4"/>
                      <a:pt x="10" y="3"/>
                    </a:cubicBezTo>
                    <a:cubicBezTo>
                      <a:pt x="9" y="3"/>
                      <a:pt x="7" y="2"/>
                      <a:pt x="6" y="1"/>
                    </a:cubicBezTo>
                    <a:cubicBezTo>
                      <a:pt x="3" y="0"/>
                      <a:pt x="3" y="0"/>
                      <a:pt x="0" y="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4" name="Freeform 886"/>
              <p:cNvSpPr>
                <a:spLocks/>
              </p:cNvSpPr>
              <p:nvPr/>
            </p:nvSpPr>
            <p:spPr bwMode="auto">
              <a:xfrm>
                <a:off x="1110" y="1610"/>
                <a:ext cx="18" cy="11"/>
              </a:xfrm>
              <a:custGeom>
                <a:avLst/>
                <a:gdLst>
                  <a:gd name="T0" fmla="*/ 1 w 14"/>
                  <a:gd name="T1" fmla="*/ 0 h 9"/>
                  <a:gd name="T2" fmla="*/ 14 w 1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0" y="6"/>
                      <a:pt x="11" y="7"/>
                      <a:pt x="14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5" name="Freeform 887"/>
              <p:cNvSpPr>
                <a:spLocks/>
              </p:cNvSpPr>
              <p:nvPr/>
            </p:nvSpPr>
            <p:spPr bwMode="auto">
              <a:xfrm>
                <a:off x="1120" y="1636"/>
                <a:ext cx="14" cy="8"/>
              </a:xfrm>
              <a:custGeom>
                <a:avLst/>
                <a:gdLst>
                  <a:gd name="T0" fmla="*/ 0 w 11"/>
                  <a:gd name="T1" fmla="*/ 6 h 6"/>
                  <a:gd name="T2" fmla="*/ 11 w 11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cubicBezTo>
                      <a:pt x="4" y="6"/>
                      <a:pt x="8" y="2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6" name="Freeform 888"/>
              <p:cNvSpPr>
                <a:spLocks/>
              </p:cNvSpPr>
              <p:nvPr/>
            </p:nvSpPr>
            <p:spPr bwMode="auto">
              <a:xfrm>
                <a:off x="1153" y="1605"/>
                <a:ext cx="19" cy="20"/>
              </a:xfrm>
              <a:custGeom>
                <a:avLst/>
                <a:gdLst>
                  <a:gd name="T0" fmla="*/ 11 w 15"/>
                  <a:gd name="T1" fmla="*/ 0 h 16"/>
                  <a:gd name="T2" fmla="*/ 2 w 15"/>
                  <a:gd name="T3" fmla="*/ 12 h 16"/>
                  <a:gd name="T4" fmla="*/ 7 w 15"/>
                  <a:gd name="T5" fmla="*/ 15 h 16"/>
                  <a:gd name="T6" fmla="*/ 15 w 1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11" y="0"/>
                    </a:moveTo>
                    <a:cubicBezTo>
                      <a:pt x="4" y="1"/>
                      <a:pt x="0" y="4"/>
                      <a:pt x="2" y="12"/>
                    </a:cubicBezTo>
                    <a:cubicBezTo>
                      <a:pt x="3" y="15"/>
                      <a:pt x="3" y="15"/>
                      <a:pt x="7" y="15"/>
                    </a:cubicBezTo>
                    <a:cubicBezTo>
                      <a:pt x="9" y="15"/>
                      <a:pt x="13" y="16"/>
                      <a:pt x="15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7" name="Freeform 889"/>
              <p:cNvSpPr>
                <a:spLocks/>
              </p:cNvSpPr>
              <p:nvPr/>
            </p:nvSpPr>
            <p:spPr bwMode="auto">
              <a:xfrm>
                <a:off x="1153" y="1536"/>
                <a:ext cx="21" cy="22"/>
              </a:xfrm>
              <a:custGeom>
                <a:avLst/>
                <a:gdLst>
                  <a:gd name="T0" fmla="*/ 9 w 16"/>
                  <a:gd name="T1" fmla="*/ 0 h 17"/>
                  <a:gd name="T2" fmla="*/ 2 w 16"/>
                  <a:gd name="T3" fmla="*/ 10 h 17"/>
                  <a:gd name="T4" fmla="*/ 16 w 16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9" y="0"/>
                    </a:moveTo>
                    <a:cubicBezTo>
                      <a:pt x="4" y="3"/>
                      <a:pt x="0" y="4"/>
                      <a:pt x="2" y="10"/>
                    </a:cubicBezTo>
                    <a:cubicBezTo>
                      <a:pt x="4" y="17"/>
                      <a:pt x="10" y="16"/>
                      <a:pt x="16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8" name="Freeform 890"/>
              <p:cNvSpPr>
                <a:spLocks/>
              </p:cNvSpPr>
              <p:nvPr/>
            </p:nvSpPr>
            <p:spPr bwMode="auto">
              <a:xfrm>
                <a:off x="1106" y="1559"/>
                <a:ext cx="17" cy="7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1" y="5"/>
                      <a:pt x="8" y="5"/>
                      <a:pt x="13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9" name="Freeform 891"/>
              <p:cNvSpPr>
                <a:spLocks/>
              </p:cNvSpPr>
              <p:nvPr/>
            </p:nvSpPr>
            <p:spPr bwMode="auto">
              <a:xfrm>
                <a:off x="1111" y="1540"/>
                <a:ext cx="21" cy="9"/>
              </a:xfrm>
              <a:custGeom>
                <a:avLst/>
                <a:gdLst>
                  <a:gd name="T0" fmla="*/ 0 w 16"/>
                  <a:gd name="T1" fmla="*/ 0 h 7"/>
                  <a:gd name="T2" fmla="*/ 8 w 16"/>
                  <a:gd name="T3" fmla="*/ 1 h 7"/>
                  <a:gd name="T4" fmla="*/ 16 w 1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3" y="0"/>
                      <a:pt x="5" y="0"/>
                      <a:pt x="8" y="1"/>
                    </a:cubicBezTo>
                    <a:cubicBezTo>
                      <a:pt x="11" y="3"/>
                      <a:pt x="13" y="6"/>
                      <a:pt x="16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0" name="Freeform 892"/>
              <p:cNvSpPr>
                <a:spLocks/>
              </p:cNvSpPr>
              <p:nvPr/>
            </p:nvSpPr>
            <p:spPr bwMode="auto">
              <a:xfrm>
                <a:off x="1116" y="1526"/>
                <a:ext cx="12" cy="14"/>
              </a:xfrm>
              <a:custGeom>
                <a:avLst/>
                <a:gdLst>
                  <a:gd name="T0" fmla="*/ 9 w 9"/>
                  <a:gd name="T1" fmla="*/ 0 h 11"/>
                  <a:gd name="T2" fmla="*/ 0 w 9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9" y="6"/>
                      <a:pt x="2" y="7"/>
                      <a:pt x="0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1" name="Freeform 893"/>
              <p:cNvSpPr>
                <a:spLocks/>
              </p:cNvSpPr>
              <p:nvPr/>
            </p:nvSpPr>
            <p:spPr bwMode="auto">
              <a:xfrm>
                <a:off x="1091" y="1498"/>
                <a:ext cx="15" cy="9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4" y="2"/>
                      <a:pt x="10" y="2"/>
                      <a:pt x="12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2" name="Freeform 894"/>
              <p:cNvSpPr>
                <a:spLocks/>
              </p:cNvSpPr>
              <p:nvPr/>
            </p:nvSpPr>
            <p:spPr bwMode="auto">
              <a:xfrm>
                <a:off x="1095" y="1460"/>
                <a:ext cx="11" cy="9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9" y="4"/>
                      <a:pt x="3" y="5"/>
                      <a:pt x="0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3" name="Freeform 895"/>
              <p:cNvSpPr>
                <a:spLocks/>
              </p:cNvSpPr>
              <p:nvPr/>
            </p:nvSpPr>
            <p:spPr bwMode="auto">
              <a:xfrm>
                <a:off x="1082" y="1427"/>
                <a:ext cx="15" cy="7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2" y="3"/>
                      <a:pt x="9" y="3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4" name="Freeform 896"/>
              <p:cNvSpPr>
                <a:spLocks/>
              </p:cNvSpPr>
              <p:nvPr/>
            </p:nvSpPr>
            <p:spPr bwMode="auto">
              <a:xfrm>
                <a:off x="1093" y="1467"/>
                <a:ext cx="16" cy="8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1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10" y="5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5" name="Freeform 897"/>
              <p:cNvSpPr>
                <a:spLocks/>
              </p:cNvSpPr>
              <p:nvPr/>
            </p:nvSpPr>
            <p:spPr bwMode="auto">
              <a:xfrm>
                <a:off x="1084" y="1396"/>
                <a:ext cx="12" cy="3"/>
              </a:xfrm>
              <a:custGeom>
                <a:avLst/>
                <a:gdLst>
                  <a:gd name="T0" fmla="*/ 9 w 9"/>
                  <a:gd name="T1" fmla="*/ 1 h 2"/>
                  <a:gd name="T2" fmla="*/ 0 w 9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2">
                    <a:moveTo>
                      <a:pt x="9" y="1"/>
                    </a:moveTo>
                    <a:cubicBezTo>
                      <a:pt x="6" y="0"/>
                      <a:pt x="2" y="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6" name="Freeform 898"/>
              <p:cNvSpPr>
                <a:spLocks/>
              </p:cNvSpPr>
              <p:nvPr/>
            </p:nvSpPr>
            <p:spPr bwMode="auto">
              <a:xfrm>
                <a:off x="1083" y="1398"/>
                <a:ext cx="14" cy="13"/>
              </a:xfrm>
              <a:custGeom>
                <a:avLst/>
                <a:gdLst>
                  <a:gd name="T0" fmla="*/ 0 w 11"/>
                  <a:gd name="T1" fmla="*/ 3 h 11"/>
                  <a:gd name="T2" fmla="*/ 11 w 11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1">
                    <a:moveTo>
                      <a:pt x="0" y="3"/>
                    </a:moveTo>
                    <a:cubicBezTo>
                      <a:pt x="4" y="0"/>
                      <a:pt x="9" y="8"/>
                      <a:pt x="11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7" name="Freeform 899"/>
              <p:cNvSpPr>
                <a:spLocks/>
              </p:cNvSpPr>
              <p:nvPr/>
            </p:nvSpPr>
            <p:spPr bwMode="auto">
              <a:xfrm>
                <a:off x="1063" y="1366"/>
                <a:ext cx="18" cy="7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4" y="3"/>
                      <a:pt x="9" y="4"/>
                      <a:pt x="14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8" name="Freeform 900"/>
              <p:cNvSpPr>
                <a:spLocks/>
              </p:cNvSpPr>
              <p:nvPr/>
            </p:nvSpPr>
            <p:spPr bwMode="auto">
              <a:xfrm>
                <a:off x="1059" y="1339"/>
                <a:ext cx="19" cy="4"/>
              </a:xfrm>
              <a:custGeom>
                <a:avLst/>
                <a:gdLst>
                  <a:gd name="T0" fmla="*/ 15 w 15"/>
                  <a:gd name="T1" fmla="*/ 0 h 3"/>
                  <a:gd name="T2" fmla="*/ 11 w 15"/>
                  <a:gd name="T3" fmla="*/ 2 h 3"/>
                  <a:gd name="T4" fmla="*/ 7 w 15"/>
                  <a:gd name="T5" fmla="*/ 2 h 3"/>
                  <a:gd name="T6" fmla="*/ 0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15" y="0"/>
                    </a:moveTo>
                    <a:cubicBezTo>
                      <a:pt x="13" y="0"/>
                      <a:pt x="12" y="1"/>
                      <a:pt x="11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2"/>
                      <a:pt x="3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9" name="Freeform 901"/>
              <p:cNvSpPr>
                <a:spLocks/>
              </p:cNvSpPr>
              <p:nvPr/>
            </p:nvSpPr>
            <p:spPr bwMode="auto">
              <a:xfrm>
                <a:off x="1060" y="1345"/>
                <a:ext cx="22" cy="2"/>
              </a:xfrm>
              <a:custGeom>
                <a:avLst/>
                <a:gdLst>
                  <a:gd name="T0" fmla="*/ 0 w 17"/>
                  <a:gd name="T1" fmla="*/ 1 h 1"/>
                  <a:gd name="T2" fmla="*/ 1 w 17"/>
                  <a:gd name="T3" fmla="*/ 0 h 1"/>
                  <a:gd name="T4" fmla="*/ 10 w 17"/>
                  <a:gd name="T5" fmla="*/ 1 h 1"/>
                  <a:gd name="T6" fmla="*/ 17 w 1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4" y="1"/>
                      <a:pt x="7" y="1"/>
                      <a:pt x="10" y="1"/>
                    </a:cubicBezTo>
                    <a:cubicBezTo>
                      <a:pt x="13" y="1"/>
                      <a:pt x="15" y="0"/>
                      <a:pt x="17" y="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0" name="Freeform 902"/>
              <p:cNvSpPr>
                <a:spLocks/>
              </p:cNvSpPr>
              <p:nvPr/>
            </p:nvSpPr>
            <p:spPr bwMode="auto">
              <a:xfrm>
                <a:off x="1049" y="1286"/>
                <a:ext cx="15" cy="5"/>
              </a:xfrm>
              <a:custGeom>
                <a:avLst/>
                <a:gdLst>
                  <a:gd name="T0" fmla="*/ 0 w 12"/>
                  <a:gd name="T1" fmla="*/ 0 h 4"/>
                  <a:gd name="T2" fmla="*/ 12 w 12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5" y="1"/>
                      <a:pt x="8" y="1"/>
                      <a:pt x="12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1" name="Freeform 903"/>
              <p:cNvSpPr>
                <a:spLocks/>
              </p:cNvSpPr>
              <p:nvPr/>
            </p:nvSpPr>
            <p:spPr bwMode="auto">
              <a:xfrm>
                <a:off x="1047" y="1306"/>
                <a:ext cx="16" cy="6"/>
              </a:xfrm>
              <a:custGeom>
                <a:avLst/>
                <a:gdLst>
                  <a:gd name="T0" fmla="*/ 0 w 12"/>
                  <a:gd name="T1" fmla="*/ 0 h 5"/>
                  <a:gd name="T2" fmla="*/ 12 w 1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0"/>
                      <a:pt x="8" y="5"/>
                      <a:pt x="12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2" name="Freeform 904"/>
              <p:cNvSpPr>
                <a:spLocks/>
              </p:cNvSpPr>
              <p:nvPr/>
            </p:nvSpPr>
            <p:spPr bwMode="auto">
              <a:xfrm>
                <a:off x="1056" y="1277"/>
                <a:ext cx="5" cy="10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4" y="3"/>
                      <a:pt x="0" y="8"/>
                      <a:pt x="0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3" name="Freeform 905"/>
              <p:cNvSpPr>
                <a:spLocks/>
              </p:cNvSpPr>
              <p:nvPr/>
            </p:nvSpPr>
            <p:spPr bwMode="auto">
              <a:xfrm>
                <a:off x="1038" y="1237"/>
                <a:ext cx="11" cy="12"/>
              </a:xfrm>
              <a:custGeom>
                <a:avLst/>
                <a:gdLst>
                  <a:gd name="T0" fmla="*/ 0 w 8"/>
                  <a:gd name="T1" fmla="*/ 0 h 9"/>
                  <a:gd name="T2" fmla="*/ 8 w 8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4" y="3"/>
                      <a:pt x="8" y="3"/>
                      <a:pt x="8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4" name="Freeform 906"/>
              <p:cNvSpPr>
                <a:spLocks/>
              </p:cNvSpPr>
              <p:nvPr/>
            </p:nvSpPr>
            <p:spPr bwMode="auto">
              <a:xfrm>
                <a:off x="1047" y="1207"/>
                <a:ext cx="8" cy="8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4"/>
                      <a:pt x="2" y="4"/>
                      <a:pt x="0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5" name="Freeform 907"/>
              <p:cNvSpPr>
                <a:spLocks/>
              </p:cNvSpPr>
              <p:nvPr/>
            </p:nvSpPr>
            <p:spPr bwMode="auto">
              <a:xfrm>
                <a:off x="1036" y="1131"/>
                <a:ext cx="14" cy="11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10" y="4"/>
                      <a:pt x="4" y="7"/>
                      <a:pt x="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6" name="Freeform 908"/>
              <p:cNvSpPr>
                <a:spLocks/>
              </p:cNvSpPr>
              <p:nvPr/>
            </p:nvSpPr>
            <p:spPr bwMode="auto">
              <a:xfrm>
                <a:off x="1033" y="1169"/>
                <a:ext cx="12" cy="10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2"/>
                      <a:pt x="7" y="5"/>
                      <a:pt x="9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7" name="Freeform 909"/>
              <p:cNvSpPr>
                <a:spLocks/>
              </p:cNvSpPr>
              <p:nvPr/>
            </p:nvSpPr>
            <p:spPr bwMode="auto">
              <a:xfrm>
                <a:off x="1035" y="1141"/>
                <a:ext cx="28" cy="8"/>
              </a:xfrm>
              <a:custGeom>
                <a:avLst/>
                <a:gdLst>
                  <a:gd name="T0" fmla="*/ 0 w 22"/>
                  <a:gd name="T1" fmla="*/ 0 h 6"/>
                  <a:gd name="T2" fmla="*/ 8 w 22"/>
                  <a:gd name="T3" fmla="*/ 2 h 6"/>
                  <a:gd name="T4" fmla="*/ 13 w 22"/>
                  <a:gd name="T5" fmla="*/ 5 h 6"/>
                  <a:gd name="T6" fmla="*/ 22 w 2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0"/>
                    </a:moveTo>
                    <a:cubicBezTo>
                      <a:pt x="2" y="1"/>
                      <a:pt x="5" y="1"/>
                      <a:pt x="8" y="2"/>
                    </a:cubicBezTo>
                    <a:cubicBezTo>
                      <a:pt x="9" y="3"/>
                      <a:pt x="11" y="5"/>
                      <a:pt x="13" y="5"/>
                    </a:cubicBezTo>
                    <a:cubicBezTo>
                      <a:pt x="16" y="6"/>
                      <a:pt x="22" y="2"/>
                      <a:pt x="22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8" name="Freeform 910"/>
              <p:cNvSpPr>
                <a:spLocks/>
              </p:cNvSpPr>
              <p:nvPr/>
            </p:nvSpPr>
            <p:spPr bwMode="auto">
              <a:xfrm>
                <a:off x="1044" y="1213"/>
                <a:ext cx="33" cy="21"/>
              </a:xfrm>
              <a:custGeom>
                <a:avLst/>
                <a:gdLst>
                  <a:gd name="T0" fmla="*/ 0 w 26"/>
                  <a:gd name="T1" fmla="*/ 0 h 16"/>
                  <a:gd name="T2" fmla="*/ 17 w 26"/>
                  <a:gd name="T3" fmla="*/ 14 h 16"/>
                  <a:gd name="T4" fmla="*/ 23 w 26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cubicBezTo>
                      <a:pt x="8" y="1"/>
                      <a:pt x="10" y="12"/>
                      <a:pt x="17" y="14"/>
                    </a:cubicBezTo>
                    <a:cubicBezTo>
                      <a:pt x="23" y="16"/>
                      <a:pt x="26" y="8"/>
                      <a:pt x="23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9" name="Freeform 911"/>
              <p:cNvSpPr>
                <a:spLocks/>
              </p:cNvSpPr>
              <p:nvPr/>
            </p:nvSpPr>
            <p:spPr bwMode="auto">
              <a:xfrm>
                <a:off x="1046" y="1051"/>
                <a:ext cx="14" cy="9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10" y="3"/>
                      <a:pt x="4" y="7"/>
                      <a:pt x="0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0" name="Freeform 912"/>
              <p:cNvSpPr>
                <a:spLocks/>
              </p:cNvSpPr>
              <p:nvPr/>
            </p:nvSpPr>
            <p:spPr bwMode="auto">
              <a:xfrm>
                <a:off x="1038" y="1077"/>
                <a:ext cx="9" cy="11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3" y="2"/>
                      <a:pt x="6" y="4"/>
                      <a:pt x="7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1" name="Freeform 913"/>
              <p:cNvSpPr>
                <a:spLocks/>
              </p:cNvSpPr>
              <p:nvPr/>
            </p:nvSpPr>
            <p:spPr bwMode="auto">
              <a:xfrm>
                <a:off x="1046" y="1057"/>
                <a:ext cx="22" cy="19"/>
              </a:xfrm>
              <a:custGeom>
                <a:avLst/>
                <a:gdLst>
                  <a:gd name="T0" fmla="*/ 0 w 17"/>
                  <a:gd name="T1" fmla="*/ 0 h 15"/>
                  <a:gd name="T2" fmla="*/ 8 w 17"/>
                  <a:gd name="T3" fmla="*/ 13 h 15"/>
                  <a:gd name="T4" fmla="*/ 17 w 17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5" y="3"/>
                      <a:pt x="3" y="11"/>
                      <a:pt x="8" y="13"/>
                    </a:cubicBezTo>
                    <a:cubicBezTo>
                      <a:pt x="12" y="15"/>
                      <a:pt x="17" y="11"/>
                      <a:pt x="17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2" name="Freeform 914"/>
              <p:cNvSpPr>
                <a:spLocks/>
              </p:cNvSpPr>
              <p:nvPr/>
            </p:nvSpPr>
            <p:spPr bwMode="auto">
              <a:xfrm>
                <a:off x="1059" y="985"/>
                <a:ext cx="16" cy="4"/>
              </a:xfrm>
              <a:custGeom>
                <a:avLst/>
                <a:gdLst>
                  <a:gd name="T0" fmla="*/ 13 w 13"/>
                  <a:gd name="T1" fmla="*/ 2 h 3"/>
                  <a:gd name="T2" fmla="*/ 0 w 1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cubicBezTo>
                      <a:pt x="10" y="0"/>
                      <a:pt x="3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3" name="Freeform 915"/>
              <p:cNvSpPr>
                <a:spLocks/>
              </p:cNvSpPr>
              <p:nvPr/>
            </p:nvSpPr>
            <p:spPr bwMode="auto">
              <a:xfrm>
                <a:off x="1046" y="991"/>
                <a:ext cx="14" cy="19"/>
              </a:xfrm>
              <a:custGeom>
                <a:avLst/>
                <a:gdLst>
                  <a:gd name="T0" fmla="*/ 10 w 11"/>
                  <a:gd name="T1" fmla="*/ 2 h 15"/>
                  <a:gd name="T2" fmla="*/ 2 w 11"/>
                  <a:gd name="T3" fmla="*/ 4 h 15"/>
                  <a:gd name="T4" fmla="*/ 11 w 11"/>
                  <a:gd name="T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10" y="2"/>
                    </a:moveTo>
                    <a:cubicBezTo>
                      <a:pt x="7" y="1"/>
                      <a:pt x="3" y="0"/>
                      <a:pt x="2" y="4"/>
                    </a:cubicBezTo>
                    <a:cubicBezTo>
                      <a:pt x="0" y="9"/>
                      <a:pt x="8" y="15"/>
                      <a:pt x="11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4" name="Freeform 916"/>
              <p:cNvSpPr>
                <a:spLocks/>
              </p:cNvSpPr>
              <p:nvPr/>
            </p:nvSpPr>
            <p:spPr bwMode="auto">
              <a:xfrm>
                <a:off x="1058" y="983"/>
                <a:ext cx="23" cy="21"/>
              </a:xfrm>
              <a:custGeom>
                <a:avLst/>
                <a:gdLst>
                  <a:gd name="T0" fmla="*/ 0 w 18"/>
                  <a:gd name="T1" fmla="*/ 0 h 16"/>
                  <a:gd name="T2" fmla="*/ 5 w 18"/>
                  <a:gd name="T3" fmla="*/ 4 h 16"/>
                  <a:gd name="T4" fmla="*/ 8 w 18"/>
                  <a:gd name="T5" fmla="*/ 10 h 16"/>
                  <a:gd name="T6" fmla="*/ 17 w 18"/>
                  <a:gd name="T7" fmla="*/ 16 h 16"/>
                  <a:gd name="T8" fmla="*/ 18 w 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1" y="1"/>
                      <a:pt x="3" y="2"/>
                      <a:pt x="5" y="4"/>
                    </a:cubicBezTo>
                    <a:cubicBezTo>
                      <a:pt x="6" y="6"/>
                      <a:pt x="7" y="8"/>
                      <a:pt x="8" y="10"/>
                    </a:cubicBezTo>
                    <a:cubicBezTo>
                      <a:pt x="11" y="14"/>
                      <a:pt x="13" y="15"/>
                      <a:pt x="17" y="16"/>
                    </a:cubicBezTo>
                    <a:cubicBezTo>
                      <a:pt x="18" y="16"/>
                      <a:pt x="17" y="16"/>
                      <a:pt x="18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5" name="Freeform 917"/>
              <p:cNvSpPr>
                <a:spLocks/>
              </p:cNvSpPr>
              <p:nvPr/>
            </p:nvSpPr>
            <p:spPr bwMode="auto">
              <a:xfrm>
                <a:off x="1115" y="897"/>
                <a:ext cx="26" cy="18"/>
              </a:xfrm>
              <a:custGeom>
                <a:avLst/>
                <a:gdLst>
                  <a:gd name="T0" fmla="*/ 0 w 20"/>
                  <a:gd name="T1" fmla="*/ 0 h 14"/>
                  <a:gd name="T2" fmla="*/ 7 w 20"/>
                  <a:gd name="T3" fmla="*/ 10 h 14"/>
                  <a:gd name="T4" fmla="*/ 20 w 20"/>
                  <a:gd name="T5" fmla="*/ 14 h 14"/>
                  <a:gd name="T6" fmla="*/ 20 w 2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4">
                    <a:moveTo>
                      <a:pt x="0" y="0"/>
                    </a:moveTo>
                    <a:cubicBezTo>
                      <a:pt x="1" y="3"/>
                      <a:pt x="4" y="8"/>
                      <a:pt x="7" y="10"/>
                    </a:cubicBezTo>
                    <a:cubicBezTo>
                      <a:pt x="12" y="12"/>
                      <a:pt x="16" y="10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6" name="Freeform 918"/>
              <p:cNvSpPr>
                <a:spLocks/>
              </p:cNvSpPr>
              <p:nvPr/>
            </p:nvSpPr>
            <p:spPr bwMode="auto">
              <a:xfrm>
                <a:off x="1138" y="891"/>
                <a:ext cx="9" cy="10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3" y="1"/>
                      <a:pt x="4" y="6"/>
                      <a:pt x="7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7" name="Freeform 919"/>
              <p:cNvSpPr>
                <a:spLocks/>
              </p:cNvSpPr>
              <p:nvPr/>
            </p:nvSpPr>
            <p:spPr bwMode="auto">
              <a:xfrm>
                <a:off x="1121" y="891"/>
                <a:ext cx="14" cy="14"/>
              </a:xfrm>
              <a:custGeom>
                <a:avLst/>
                <a:gdLst>
                  <a:gd name="T0" fmla="*/ 11 w 11"/>
                  <a:gd name="T1" fmla="*/ 4 h 11"/>
                  <a:gd name="T2" fmla="*/ 1 w 11"/>
                  <a:gd name="T3" fmla="*/ 4 h 11"/>
                  <a:gd name="T4" fmla="*/ 5 w 11"/>
                  <a:gd name="T5" fmla="*/ 11 h 11"/>
                  <a:gd name="T6" fmla="*/ 11 w 11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cubicBezTo>
                      <a:pt x="8" y="3"/>
                      <a:pt x="3" y="0"/>
                      <a:pt x="1" y="4"/>
                    </a:cubicBezTo>
                    <a:cubicBezTo>
                      <a:pt x="0" y="6"/>
                      <a:pt x="3" y="10"/>
                      <a:pt x="5" y="11"/>
                    </a:cubicBezTo>
                    <a:cubicBezTo>
                      <a:pt x="7" y="11"/>
                      <a:pt x="10" y="9"/>
                      <a:pt x="11" y="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8" name="Freeform 920"/>
              <p:cNvSpPr>
                <a:spLocks/>
              </p:cNvSpPr>
              <p:nvPr/>
            </p:nvSpPr>
            <p:spPr bwMode="auto">
              <a:xfrm>
                <a:off x="1084" y="936"/>
                <a:ext cx="8" cy="20"/>
              </a:xfrm>
              <a:custGeom>
                <a:avLst/>
                <a:gdLst>
                  <a:gd name="T0" fmla="*/ 6 w 6"/>
                  <a:gd name="T1" fmla="*/ 2 h 15"/>
                  <a:gd name="T2" fmla="*/ 1 w 6"/>
                  <a:gd name="T3" fmla="*/ 6 h 15"/>
                  <a:gd name="T4" fmla="*/ 6 w 6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5">
                    <a:moveTo>
                      <a:pt x="6" y="2"/>
                    </a:moveTo>
                    <a:cubicBezTo>
                      <a:pt x="3" y="0"/>
                      <a:pt x="1" y="5"/>
                      <a:pt x="1" y="6"/>
                    </a:cubicBezTo>
                    <a:cubicBezTo>
                      <a:pt x="0" y="11"/>
                      <a:pt x="2" y="14"/>
                      <a:pt x="6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9" name="Freeform 921"/>
              <p:cNvSpPr>
                <a:spLocks/>
              </p:cNvSpPr>
              <p:nvPr/>
            </p:nvSpPr>
            <p:spPr bwMode="auto">
              <a:xfrm>
                <a:off x="1078" y="947"/>
                <a:ext cx="10" cy="15"/>
              </a:xfrm>
              <a:custGeom>
                <a:avLst/>
                <a:gdLst>
                  <a:gd name="T0" fmla="*/ 0 w 8"/>
                  <a:gd name="T1" fmla="*/ 0 h 12"/>
                  <a:gd name="T2" fmla="*/ 8 w 8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1" y="5"/>
                      <a:pt x="7" y="7"/>
                      <a:pt x="8" y="1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0" name="Freeform 922"/>
              <p:cNvSpPr>
                <a:spLocks/>
              </p:cNvSpPr>
              <p:nvPr/>
            </p:nvSpPr>
            <p:spPr bwMode="auto">
              <a:xfrm>
                <a:off x="1158" y="867"/>
                <a:ext cx="18" cy="19"/>
              </a:xfrm>
              <a:custGeom>
                <a:avLst/>
                <a:gdLst>
                  <a:gd name="T0" fmla="*/ 13 w 14"/>
                  <a:gd name="T1" fmla="*/ 1 h 15"/>
                  <a:gd name="T2" fmla="*/ 8 w 14"/>
                  <a:gd name="T3" fmla="*/ 1 h 15"/>
                  <a:gd name="T4" fmla="*/ 4 w 14"/>
                  <a:gd name="T5" fmla="*/ 1 h 15"/>
                  <a:gd name="T6" fmla="*/ 0 w 14"/>
                  <a:gd name="T7" fmla="*/ 4 h 15"/>
                  <a:gd name="T8" fmla="*/ 4 w 14"/>
                  <a:gd name="T9" fmla="*/ 10 h 15"/>
                  <a:gd name="T10" fmla="*/ 9 w 14"/>
                  <a:gd name="T11" fmla="*/ 13 h 15"/>
                  <a:gd name="T12" fmla="*/ 14 w 1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13" y="1"/>
                    </a:moveTo>
                    <a:cubicBezTo>
                      <a:pt x="11" y="1"/>
                      <a:pt x="10" y="2"/>
                      <a:pt x="8" y="1"/>
                    </a:cubicBezTo>
                    <a:cubicBezTo>
                      <a:pt x="7" y="1"/>
                      <a:pt x="5" y="0"/>
                      <a:pt x="4" y="1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0" y="8"/>
                      <a:pt x="2" y="8"/>
                      <a:pt x="4" y="10"/>
                    </a:cubicBezTo>
                    <a:cubicBezTo>
                      <a:pt x="6" y="11"/>
                      <a:pt x="7" y="13"/>
                      <a:pt x="9" y="13"/>
                    </a:cubicBezTo>
                    <a:cubicBezTo>
                      <a:pt x="10" y="14"/>
                      <a:pt x="13" y="14"/>
                      <a:pt x="14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1" name="Freeform 923"/>
              <p:cNvSpPr>
                <a:spLocks/>
              </p:cNvSpPr>
              <p:nvPr/>
            </p:nvSpPr>
            <p:spPr bwMode="auto">
              <a:xfrm>
                <a:off x="1178" y="835"/>
                <a:ext cx="14" cy="24"/>
              </a:xfrm>
              <a:custGeom>
                <a:avLst/>
                <a:gdLst>
                  <a:gd name="T0" fmla="*/ 11 w 11"/>
                  <a:gd name="T1" fmla="*/ 6 h 19"/>
                  <a:gd name="T2" fmla="*/ 6 w 11"/>
                  <a:gd name="T3" fmla="*/ 1 h 19"/>
                  <a:gd name="T4" fmla="*/ 1 w 11"/>
                  <a:gd name="T5" fmla="*/ 6 h 19"/>
                  <a:gd name="T6" fmla="*/ 3 w 11"/>
                  <a:gd name="T7" fmla="*/ 12 h 19"/>
                  <a:gd name="T8" fmla="*/ 11 w 1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11" y="6"/>
                    </a:moveTo>
                    <a:cubicBezTo>
                      <a:pt x="9" y="5"/>
                      <a:pt x="8" y="1"/>
                      <a:pt x="6" y="1"/>
                    </a:cubicBezTo>
                    <a:cubicBezTo>
                      <a:pt x="3" y="0"/>
                      <a:pt x="1" y="4"/>
                      <a:pt x="1" y="6"/>
                    </a:cubicBezTo>
                    <a:cubicBezTo>
                      <a:pt x="0" y="10"/>
                      <a:pt x="1" y="9"/>
                      <a:pt x="3" y="12"/>
                    </a:cubicBezTo>
                    <a:cubicBezTo>
                      <a:pt x="6" y="14"/>
                      <a:pt x="8" y="17"/>
                      <a:pt x="11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2" name="Freeform 924"/>
              <p:cNvSpPr>
                <a:spLocks/>
              </p:cNvSpPr>
              <p:nvPr/>
            </p:nvSpPr>
            <p:spPr bwMode="auto">
              <a:xfrm>
                <a:off x="1204" y="799"/>
                <a:ext cx="17" cy="30"/>
              </a:xfrm>
              <a:custGeom>
                <a:avLst/>
                <a:gdLst>
                  <a:gd name="T0" fmla="*/ 12 w 13"/>
                  <a:gd name="T1" fmla="*/ 23 h 23"/>
                  <a:gd name="T2" fmla="*/ 2 w 13"/>
                  <a:gd name="T3" fmla="*/ 12 h 23"/>
                  <a:gd name="T4" fmla="*/ 2 w 13"/>
                  <a:gd name="T5" fmla="*/ 0 h 23"/>
                  <a:gd name="T6" fmla="*/ 13 w 13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3">
                    <a:moveTo>
                      <a:pt x="12" y="23"/>
                    </a:moveTo>
                    <a:cubicBezTo>
                      <a:pt x="9" y="19"/>
                      <a:pt x="4" y="17"/>
                      <a:pt x="2" y="12"/>
                    </a:cubicBezTo>
                    <a:cubicBezTo>
                      <a:pt x="0" y="8"/>
                      <a:pt x="1" y="4"/>
                      <a:pt x="2" y="0"/>
                    </a:cubicBezTo>
                    <a:cubicBezTo>
                      <a:pt x="7" y="2"/>
                      <a:pt x="10" y="7"/>
                      <a:pt x="13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3" name="Freeform 925"/>
              <p:cNvSpPr>
                <a:spLocks/>
              </p:cNvSpPr>
              <p:nvPr/>
            </p:nvSpPr>
            <p:spPr bwMode="auto">
              <a:xfrm>
                <a:off x="1218" y="775"/>
                <a:ext cx="17" cy="18"/>
              </a:xfrm>
              <a:custGeom>
                <a:avLst/>
                <a:gdLst>
                  <a:gd name="T0" fmla="*/ 13 w 13"/>
                  <a:gd name="T1" fmla="*/ 14 h 14"/>
                  <a:gd name="T2" fmla="*/ 2 w 13"/>
                  <a:gd name="T3" fmla="*/ 10 h 14"/>
                  <a:gd name="T4" fmla="*/ 0 w 13"/>
                  <a:gd name="T5" fmla="*/ 0 h 14"/>
                  <a:gd name="T6" fmla="*/ 12 w 13"/>
                  <a:gd name="T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10" y="14"/>
                      <a:pt x="4" y="12"/>
                      <a:pt x="2" y="10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5" y="0"/>
                      <a:pt x="9" y="2"/>
                      <a:pt x="12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4" name="Freeform 926"/>
              <p:cNvSpPr>
                <a:spLocks/>
              </p:cNvSpPr>
              <p:nvPr/>
            </p:nvSpPr>
            <p:spPr bwMode="auto">
              <a:xfrm>
                <a:off x="1229" y="738"/>
                <a:ext cx="25" cy="24"/>
              </a:xfrm>
              <a:custGeom>
                <a:avLst/>
                <a:gdLst>
                  <a:gd name="T0" fmla="*/ 12 w 20"/>
                  <a:gd name="T1" fmla="*/ 19 h 19"/>
                  <a:gd name="T2" fmla="*/ 3 w 20"/>
                  <a:gd name="T3" fmla="*/ 8 h 19"/>
                  <a:gd name="T4" fmla="*/ 20 w 20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8" y="17"/>
                      <a:pt x="0" y="14"/>
                      <a:pt x="3" y="8"/>
                    </a:cubicBezTo>
                    <a:cubicBezTo>
                      <a:pt x="7" y="0"/>
                      <a:pt x="17" y="13"/>
                      <a:pt x="20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5" name="Freeform 927"/>
              <p:cNvSpPr>
                <a:spLocks/>
              </p:cNvSpPr>
              <p:nvPr/>
            </p:nvSpPr>
            <p:spPr bwMode="auto">
              <a:xfrm>
                <a:off x="1248" y="722"/>
                <a:ext cx="12" cy="20"/>
              </a:xfrm>
              <a:custGeom>
                <a:avLst/>
                <a:gdLst>
                  <a:gd name="T0" fmla="*/ 0 w 10"/>
                  <a:gd name="T1" fmla="*/ 10 h 16"/>
                  <a:gd name="T2" fmla="*/ 7 w 10"/>
                  <a:gd name="T3" fmla="*/ 14 h 16"/>
                  <a:gd name="T4" fmla="*/ 9 w 10"/>
                  <a:gd name="T5" fmla="*/ 8 h 16"/>
                  <a:gd name="T6" fmla="*/ 7 w 10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6">
                    <a:moveTo>
                      <a:pt x="0" y="10"/>
                    </a:moveTo>
                    <a:cubicBezTo>
                      <a:pt x="2" y="12"/>
                      <a:pt x="5" y="16"/>
                      <a:pt x="7" y="14"/>
                    </a:cubicBezTo>
                    <a:cubicBezTo>
                      <a:pt x="8" y="13"/>
                      <a:pt x="9" y="9"/>
                      <a:pt x="9" y="8"/>
                    </a:cubicBezTo>
                    <a:cubicBezTo>
                      <a:pt x="10" y="4"/>
                      <a:pt x="10" y="2"/>
                      <a:pt x="7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6" name="Freeform 928"/>
              <p:cNvSpPr>
                <a:spLocks/>
              </p:cNvSpPr>
              <p:nvPr/>
            </p:nvSpPr>
            <p:spPr bwMode="auto">
              <a:xfrm>
                <a:off x="1245" y="721"/>
                <a:ext cx="9" cy="10"/>
              </a:xfrm>
              <a:custGeom>
                <a:avLst/>
                <a:gdLst>
                  <a:gd name="T0" fmla="*/ 0 w 7"/>
                  <a:gd name="T1" fmla="*/ 0 h 8"/>
                  <a:gd name="T2" fmla="*/ 6 w 7"/>
                  <a:gd name="T3" fmla="*/ 8 h 8"/>
                  <a:gd name="T4" fmla="*/ 7 w 7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0" y="4"/>
                      <a:pt x="2" y="7"/>
                      <a:pt x="6" y="8"/>
                    </a:cubicBezTo>
                    <a:cubicBezTo>
                      <a:pt x="7" y="7"/>
                      <a:pt x="7" y="6"/>
                      <a:pt x="7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7" name="Freeform 929"/>
              <p:cNvSpPr>
                <a:spLocks/>
              </p:cNvSpPr>
              <p:nvPr/>
            </p:nvSpPr>
            <p:spPr bwMode="auto">
              <a:xfrm>
                <a:off x="1240" y="695"/>
                <a:ext cx="23" cy="12"/>
              </a:xfrm>
              <a:custGeom>
                <a:avLst/>
                <a:gdLst>
                  <a:gd name="T0" fmla="*/ 0 w 18"/>
                  <a:gd name="T1" fmla="*/ 2 h 9"/>
                  <a:gd name="T2" fmla="*/ 13 w 18"/>
                  <a:gd name="T3" fmla="*/ 7 h 9"/>
                  <a:gd name="T4" fmla="*/ 17 w 1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9">
                    <a:moveTo>
                      <a:pt x="0" y="2"/>
                    </a:moveTo>
                    <a:cubicBezTo>
                      <a:pt x="4" y="3"/>
                      <a:pt x="9" y="6"/>
                      <a:pt x="13" y="7"/>
                    </a:cubicBezTo>
                    <a:cubicBezTo>
                      <a:pt x="18" y="9"/>
                      <a:pt x="17" y="4"/>
                      <a:pt x="17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8" name="Freeform 930"/>
              <p:cNvSpPr>
                <a:spLocks/>
              </p:cNvSpPr>
              <p:nvPr/>
            </p:nvSpPr>
            <p:spPr bwMode="auto">
              <a:xfrm>
                <a:off x="1032" y="1060"/>
                <a:ext cx="10" cy="11"/>
              </a:xfrm>
              <a:custGeom>
                <a:avLst/>
                <a:gdLst>
                  <a:gd name="T0" fmla="*/ 5 w 8"/>
                  <a:gd name="T1" fmla="*/ 3 h 9"/>
                  <a:gd name="T2" fmla="*/ 0 w 8"/>
                  <a:gd name="T3" fmla="*/ 4 h 9"/>
                  <a:gd name="T4" fmla="*/ 8 w 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5" y="3"/>
                    </a:moveTo>
                    <a:cubicBezTo>
                      <a:pt x="3" y="0"/>
                      <a:pt x="0" y="1"/>
                      <a:pt x="0" y="4"/>
                    </a:cubicBezTo>
                    <a:cubicBezTo>
                      <a:pt x="0" y="8"/>
                      <a:pt x="5" y="8"/>
                      <a:pt x="8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9" name="Freeform 931"/>
              <p:cNvSpPr>
                <a:spLocks/>
              </p:cNvSpPr>
              <p:nvPr/>
            </p:nvSpPr>
            <p:spPr bwMode="auto">
              <a:xfrm>
                <a:off x="1026" y="1149"/>
                <a:ext cx="19" cy="20"/>
              </a:xfrm>
              <a:custGeom>
                <a:avLst/>
                <a:gdLst>
                  <a:gd name="T0" fmla="*/ 7 w 15"/>
                  <a:gd name="T1" fmla="*/ 0 h 16"/>
                  <a:gd name="T2" fmla="*/ 4 w 15"/>
                  <a:gd name="T3" fmla="*/ 0 h 16"/>
                  <a:gd name="T4" fmla="*/ 15 w 15"/>
                  <a:gd name="T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0" y="6"/>
                      <a:pt x="8" y="16"/>
                      <a:pt x="15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0" name="Freeform 932"/>
              <p:cNvSpPr>
                <a:spLocks/>
              </p:cNvSpPr>
              <p:nvPr/>
            </p:nvSpPr>
            <p:spPr bwMode="auto">
              <a:xfrm>
                <a:off x="1032" y="1221"/>
                <a:ext cx="22" cy="16"/>
              </a:xfrm>
              <a:custGeom>
                <a:avLst/>
                <a:gdLst>
                  <a:gd name="T0" fmla="*/ 5 w 17"/>
                  <a:gd name="T1" fmla="*/ 0 h 13"/>
                  <a:gd name="T2" fmla="*/ 4 w 17"/>
                  <a:gd name="T3" fmla="*/ 0 h 13"/>
                  <a:gd name="T4" fmla="*/ 14 w 17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0" y="10"/>
                      <a:pt x="17" y="13"/>
                      <a:pt x="14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1" name="Freeform 933"/>
              <p:cNvSpPr>
                <a:spLocks/>
              </p:cNvSpPr>
              <p:nvPr/>
            </p:nvSpPr>
            <p:spPr bwMode="auto">
              <a:xfrm>
                <a:off x="1041" y="1291"/>
                <a:ext cx="19" cy="16"/>
              </a:xfrm>
              <a:custGeom>
                <a:avLst/>
                <a:gdLst>
                  <a:gd name="T0" fmla="*/ 5 w 15"/>
                  <a:gd name="T1" fmla="*/ 1 h 13"/>
                  <a:gd name="T2" fmla="*/ 4 w 15"/>
                  <a:gd name="T3" fmla="*/ 0 h 13"/>
                  <a:gd name="T4" fmla="*/ 15 w 15"/>
                  <a:gd name="T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5" y="1"/>
                    </a:moveTo>
                    <a:cubicBezTo>
                      <a:pt x="4" y="1"/>
                      <a:pt x="5" y="0"/>
                      <a:pt x="4" y="0"/>
                    </a:cubicBezTo>
                    <a:cubicBezTo>
                      <a:pt x="0" y="5"/>
                      <a:pt x="12" y="13"/>
                      <a:pt x="15" y="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2" name="Freeform 934"/>
              <p:cNvSpPr>
                <a:spLocks/>
              </p:cNvSpPr>
              <p:nvPr/>
            </p:nvSpPr>
            <p:spPr bwMode="auto">
              <a:xfrm>
                <a:off x="1055" y="1351"/>
                <a:ext cx="22" cy="15"/>
              </a:xfrm>
              <a:custGeom>
                <a:avLst/>
                <a:gdLst>
                  <a:gd name="T0" fmla="*/ 6 w 17"/>
                  <a:gd name="T1" fmla="*/ 1 h 12"/>
                  <a:gd name="T2" fmla="*/ 4 w 17"/>
                  <a:gd name="T3" fmla="*/ 1 h 12"/>
                  <a:gd name="T4" fmla="*/ 17 w 17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6" y="1"/>
                    </a:moveTo>
                    <a:cubicBezTo>
                      <a:pt x="5" y="1"/>
                      <a:pt x="5" y="0"/>
                      <a:pt x="4" y="1"/>
                    </a:cubicBezTo>
                    <a:cubicBezTo>
                      <a:pt x="0" y="8"/>
                      <a:pt x="14" y="12"/>
                      <a:pt x="17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3" name="Freeform 935"/>
              <p:cNvSpPr>
                <a:spLocks/>
              </p:cNvSpPr>
              <p:nvPr/>
            </p:nvSpPr>
            <p:spPr bwMode="auto">
              <a:xfrm>
                <a:off x="1074" y="1409"/>
                <a:ext cx="18" cy="18"/>
              </a:xfrm>
              <a:custGeom>
                <a:avLst/>
                <a:gdLst>
                  <a:gd name="T0" fmla="*/ 8 w 14"/>
                  <a:gd name="T1" fmla="*/ 0 h 14"/>
                  <a:gd name="T2" fmla="*/ 14 w 14"/>
                  <a:gd name="T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cubicBezTo>
                      <a:pt x="0" y="1"/>
                      <a:pt x="8" y="14"/>
                      <a:pt x="14" y="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4" name="Freeform 936"/>
              <p:cNvSpPr>
                <a:spLocks/>
              </p:cNvSpPr>
              <p:nvPr/>
            </p:nvSpPr>
            <p:spPr bwMode="auto">
              <a:xfrm>
                <a:off x="1084" y="1476"/>
                <a:ext cx="22" cy="15"/>
              </a:xfrm>
              <a:custGeom>
                <a:avLst/>
                <a:gdLst>
                  <a:gd name="T0" fmla="*/ 7 w 17"/>
                  <a:gd name="T1" fmla="*/ 0 h 12"/>
                  <a:gd name="T2" fmla="*/ 17 w 17"/>
                  <a:gd name="T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2">
                    <a:moveTo>
                      <a:pt x="7" y="0"/>
                    </a:moveTo>
                    <a:cubicBezTo>
                      <a:pt x="0" y="2"/>
                      <a:pt x="11" y="12"/>
                      <a:pt x="17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5" name="Freeform 937"/>
              <p:cNvSpPr>
                <a:spLocks/>
              </p:cNvSpPr>
              <p:nvPr/>
            </p:nvSpPr>
            <p:spPr bwMode="auto">
              <a:xfrm>
                <a:off x="1098" y="1546"/>
                <a:ext cx="23" cy="14"/>
              </a:xfrm>
              <a:custGeom>
                <a:avLst/>
                <a:gdLst>
                  <a:gd name="T0" fmla="*/ 9 w 18"/>
                  <a:gd name="T1" fmla="*/ 0 h 11"/>
                  <a:gd name="T2" fmla="*/ 18 w 18"/>
                  <a:gd name="T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1">
                    <a:moveTo>
                      <a:pt x="9" y="0"/>
                    </a:moveTo>
                    <a:cubicBezTo>
                      <a:pt x="0" y="1"/>
                      <a:pt x="12" y="11"/>
                      <a:pt x="18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6" name="Freeform 938"/>
              <p:cNvSpPr>
                <a:spLocks/>
              </p:cNvSpPr>
              <p:nvPr/>
            </p:nvSpPr>
            <p:spPr bwMode="auto">
              <a:xfrm>
                <a:off x="1049" y="1998"/>
                <a:ext cx="66" cy="49"/>
              </a:xfrm>
              <a:custGeom>
                <a:avLst/>
                <a:gdLst>
                  <a:gd name="T0" fmla="*/ 1 w 52"/>
                  <a:gd name="T1" fmla="*/ 20 h 38"/>
                  <a:gd name="T2" fmla="*/ 31 w 52"/>
                  <a:gd name="T3" fmla="*/ 2 h 38"/>
                  <a:gd name="T4" fmla="*/ 46 w 52"/>
                  <a:gd name="T5" fmla="*/ 30 h 38"/>
                  <a:gd name="T6" fmla="*/ 32 w 52"/>
                  <a:gd name="T7" fmla="*/ 27 h 38"/>
                  <a:gd name="T8" fmla="*/ 17 w 52"/>
                  <a:gd name="T9" fmla="*/ 20 h 38"/>
                  <a:gd name="T10" fmla="*/ 2 w 52"/>
                  <a:gd name="T11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8">
                    <a:moveTo>
                      <a:pt x="1" y="20"/>
                    </a:moveTo>
                    <a:cubicBezTo>
                      <a:pt x="8" y="8"/>
                      <a:pt x="17" y="0"/>
                      <a:pt x="31" y="2"/>
                    </a:cubicBezTo>
                    <a:cubicBezTo>
                      <a:pt x="43" y="3"/>
                      <a:pt x="52" y="18"/>
                      <a:pt x="46" y="30"/>
                    </a:cubicBezTo>
                    <a:cubicBezTo>
                      <a:pt x="41" y="38"/>
                      <a:pt x="36" y="32"/>
                      <a:pt x="32" y="27"/>
                    </a:cubicBezTo>
                    <a:cubicBezTo>
                      <a:pt x="29" y="22"/>
                      <a:pt x="23" y="18"/>
                      <a:pt x="17" y="20"/>
                    </a:cubicBezTo>
                    <a:cubicBezTo>
                      <a:pt x="13" y="21"/>
                      <a:pt x="0" y="31"/>
                      <a:pt x="2" y="20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7" name="Freeform 939"/>
              <p:cNvSpPr>
                <a:spLocks/>
              </p:cNvSpPr>
              <p:nvPr/>
            </p:nvSpPr>
            <p:spPr bwMode="auto">
              <a:xfrm>
                <a:off x="1004" y="2071"/>
                <a:ext cx="45" cy="36"/>
              </a:xfrm>
              <a:custGeom>
                <a:avLst/>
                <a:gdLst>
                  <a:gd name="T0" fmla="*/ 13 w 35"/>
                  <a:gd name="T1" fmla="*/ 1 h 29"/>
                  <a:gd name="T2" fmla="*/ 5 w 35"/>
                  <a:gd name="T3" fmla="*/ 22 h 29"/>
                  <a:gd name="T4" fmla="*/ 29 w 35"/>
                  <a:gd name="T5" fmla="*/ 12 h 29"/>
                  <a:gd name="T6" fmla="*/ 29 w 35"/>
                  <a:gd name="T7" fmla="*/ 2 h 29"/>
                  <a:gd name="T8" fmla="*/ 16 w 35"/>
                  <a:gd name="T9" fmla="*/ 13 h 29"/>
                  <a:gd name="T10" fmla="*/ 13 w 35"/>
                  <a:gd name="T11" fmla="*/ 3 h 29"/>
                  <a:gd name="T12" fmla="*/ 13 w 35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9">
                    <a:moveTo>
                      <a:pt x="13" y="1"/>
                    </a:moveTo>
                    <a:cubicBezTo>
                      <a:pt x="7" y="3"/>
                      <a:pt x="0" y="17"/>
                      <a:pt x="5" y="22"/>
                    </a:cubicBezTo>
                    <a:cubicBezTo>
                      <a:pt x="13" y="29"/>
                      <a:pt x="26" y="19"/>
                      <a:pt x="29" y="12"/>
                    </a:cubicBezTo>
                    <a:cubicBezTo>
                      <a:pt x="30" y="9"/>
                      <a:pt x="35" y="0"/>
                      <a:pt x="29" y="2"/>
                    </a:cubicBezTo>
                    <a:cubicBezTo>
                      <a:pt x="25" y="2"/>
                      <a:pt x="20" y="11"/>
                      <a:pt x="16" y="13"/>
                    </a:cubicBezTo>
                    <a:cubicBezTo>
                      <a:pt x="7" y="18"/>
                      <a:pt x="10" y="7"/>
                      <a:pt x="13" y="3"/>
                    </a:cubicBezTo>
                    <a:cubicBezTo>
                      <a:pt x="13" y="3"/>
                      <a:pt x="13" y="2"/>
                      <a:pt x="13" y="2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8" name="Freeform 940"/>
              <p:cNvSpPr>
                <a:spLocks/>
              </p:cNvSpPr>
              <p:nvPr/>
            </p:nvSpPr>
            <p:spPr bwMode="auto">
              <a:xfrm>
                <a:off x="1260" y="695"/>
                <a:ext cx="26" cy="27"/>
              </a:xfrm>
              <a:custGeom>
                <a:avLst/>
                <a:gdLst>
                  <a:gd name="T0" fmla="*/ 0 w 20"/>
                  <a:gd name="T1" fmla="*/ 11 h 21"/>
                  <a:gd name="T2" fmla="*/ 12 w 20"/>
                  <a:gd name="T3" fmla="*/ 17 h 21"/>
                  <a:gd name="T4" fmla="*/ 20 w 20"/>
                  <a:gd name="T5" fmla="*/ 21 h 21"/>
                  <a:gd name="T6" fmla="*/ 14 w 20"/>
                  <a:gd name="T7" fmla="*/ 9 h 21"/>
                  <a:gd name="T8" fmla="*/ 10 w 20"/>
                  <a:gd name="T9" fmla="*/ 0 h 21"/>
                  <a:gd name="T10" fmla="*/ 10 w 20"/>
                  <a:gd name="T11" fmla="*/ 11 h 21"/>
                  <a:gd name="T12" fmla="*/ 5 w 20"/>
                  <a:gd name="T13" fmla="*/ 11 h 21"/>
                  <a:gd name="T14" fmla="*/ 1 w 20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0" y="11"/>
                    </a:moveTo>
                    <a:cubicBezTo>
                      <a:pt x="4" y="10"/>
                      <a:pt x="10" y="15"/>
                      <a:pt x="12" y="17"/>
                    </a:cubicBezTo>
                    <a:cubicBezTo>
                      <a:pt x="15" y="19"/>
                      <a:pt x="17" y="21"/>
                      <a:pt x="20" y="21"/>
                    </a:cubicBezTo>
                    <a:cubicBezTo>
                      <a:pt x="19" y="17"/>
                      <a:pt x="16" y="13"/>
                      <a:pt x="14" y="9"/>
                    </a:cubicBezTo>
                    <a:cubicBezTo>
                      <a:pt x="14" y="6"/>
                      <a:pt x="13" y="1"/>
                      <a:pt x="10" y="0"/>
                    </a:cubicBezTo>
                    <a:cubicBezTo>
                      <a:pt x="10" y="2"/>
                      <a:pt x="13" y="10"/>
                      <a:pt x="10" y="11"/>
                    </a:cubicBezTo>
                    <a:cubicBezTo>
                      <a:pt x="9" y="12"/>
                      <a:pt x="6" y="11"/>
                      <a:pt x="5" y="11"/>
                    </a:cubicBezTo>
                    <a:cubicBezTo>
                      <a:pt x="3" y="11"/>
                      <a:pt x="2" y="11"/>
                      <a:pt x="1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9" name="Freeform 941"/>
              <p:cNvSpPr>
                <a:spLocks/>
              </p:cNvSpPr>
              <p:nvPr/>
            </p:nvSpPr>
            <p:spPr bwMode="auto">
              <a:xfrm>
                <a:off x="1262" y="727"/>
                <a:ext cx="18" cy="25"/>
              </a:xfrm>
              <a:custGeom>
                <a:avLst/>
                <a:gdLst>
                  <a:gd name="T0" fmla="*/ 0 w 14"/>
                  <a:gd name="T1" fmla="*/ 11 h 20"/>
                  <a:gd name="T2" fmla="*/ 8 w 14"/>
                  <a:gd name="T3" fmla="*/ 17 h 20"/>
                  <a:gd name="T4" fmla="*/ 12 w 14"/>
                  <a:gd name="T5" fmla="*/ 20 h 20"/>
                  <a:gd name="T6" fmla="*/ 12 w 14"/>
                  <a:gd name="T7" fmla="*/ 5 h 20"/>
                  <a:gd name="T8" fmla="*/ 3 w 14"/>
                  <a:gd name="T9" fmla="*/ 0 h 20"/>
                  <a:gd name="T10" fmla="*/ 10 w 14"/>
                  <a:gd name="T11" fmla="*/ 12 h 20"/>
                  <a:gd name="T12" fmla="*/ 0 w 14"/>
                  <a:gd name="T1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0" y="11"/>
                    </a:moveTo>
                    <a:cubicBezTo>
                      <a:pt x="0" y="11"/>
                      <a:pt x="6" y="15"/>
                      <a:pt x="8" y="17"/>
                    </a:cubicBezTo>
                    <a:cubicBezTo>
                      <a:pt x="9" y="18"/>
                      <a:pt x="11" y="19"/>
                      <a:pt x="12" y="20"/>
                    </a:cubicBezTo>
                    <a:cubicBezTo>
                      <a:pt x="14" y="18"/>
                      <a:pt x="13" y="8"/>
                      <a:pt x="12" y="5"/>
                    </a:cubicBezTo>
                    <a:cubicBezTo>
                      <a:pt x="11" y="3"/>
                      <a:pt x="6" y="1"/>
                      <a:pt x="3" y="0"/>
                    </a:cubicBezTo>
                    <a:cubicBezTo>
                      <a:pt x="4" y="3"/>
                      <a:pt x="11" y="9"/>
                      <a:pt x="10" y="12"/>
                    </a:cubicBezTo>
                    <a:cubicBezTo>
                      <a:pt x="9" y="15"/>
                      <a:pt x="2" y="12"/>
                      <a:pt x="0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0" name="Freeform 942"/>
              <p:cNvSpPr>
                <a:spLocks/>
              </p:cNvSpPr>
              <p:nvPr/>
            </p:nvSpPr>
            <p:spPr bwMode="auto">
              <a:xfrm>
                <a:off x="1245" y="757"/>
                <a:ext cx="26" cy="28"/>
              </a:xfrm>
              <a:custGeom>
                <a:avLst/>
                <a:gdLst>
                  <a:gd name="T0" fmla="*/ 0 w 20"/>
                  <a:gd name="T1" fmla="*/ 7 h 22"/>
                  <a:gd name="T2" fmla="*/ 12 w 20"/>
                  <a:gd name="T3" fmla="*/ 18 h 22"/>
                  <a:gd name="T4" fmla="*/ 18 w 20"/>
                  <a:gd name="T5" fmla="*/ 20 h 22"/>
                  <a:gd name="T6" fmla="*/ 18 w 20"/>
                  <a:gd name="T7" fmla="*/ 14 h 22"/>
                  <a:gd name="T8" fmla="*/ 18 w 20"/>
                  <a:gd name="T9" fmla="*/ 8 h 22"/>
                  <a:gd name="T10" fmla="*/ 9 w 20"/>
                  <a:gd name="T11" fmla="*/ 0 h 22"/>
                  <a:gd name="T12" fmla="*/ 13 w 20"/>
                  <a:gd name="T13" fmla="*/ 7 h 22"/>
                  <a:gd name="T14" fmla="*/ 15 w 20"/>
                  <a:gd name="T15" fmla="*/ 14 h 22"/>
                  <a:gd name="T16" fmla="*/ 3 w 20"/>
                  <a:gd name="T1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2">
                    <a:moveTo>
                      <a:pt x="0" y="7"/>
                    </a:moveTo>
                    <a:cubicBezTo>
                      <a:pt x="3" y="11"/>
                      <a:pt x="8" y="14"/>
                      <a:pt x="12" y="18"/>
                    </a:cubicBezTo>
                    <a:cubicBezTo>
                      <a:pt x="14" y="20"/>
                      <a:pt x="15" y="22"/>
                      <a:pt x="18" y="20"/>
                    </a:cubicBezTo>
                    <a:cubicBezTo>
                      <a:pt x="20" y="18"/>
                      <a:pt x="18" y="17"/>
                      <a:pt x="18" y="14"/>
                    </a:cubicBezTo>
                    <a:cubicBezTo>
                      <a:pt x="18" y="12"/>
                      <a:pt x="19" y="10"/>
                      <a:pt x="18" y="8"/>
                    </a:cubicBezTo>
                    <a:cubicBezTo>
                      <a:pt x="17" y="5"/>
                      <a:pt x="12" y="1"/>
                      <a:pt x="9" y="0"/>
                    </a:cubicBezTo>
                    <a:cubicBezTo>
                      <a:pt x="11" y="2"/>
                      <a:pt x="12" y="5"/>
                      <a:pt x="13" y="7"/>
                    </a:cubicBezTo>
                    <a:cubicBezTo>
                      <a:pt x="14" y="9"/>
                      <a:pt x="17" y="12"/>
                      <a:pt x="15" y="14"/>
                    </a:cubicBezTo>
                    <a:cubicBezTo>
                      <a:pt x="12" y="18"/>
                      <a:pt x="4" y="10"/>
                      <a:pt x="3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1" name="Freeform 943"/>
              <p:cNvSpPr>
                <a:spLocks/>
              </p:cNvSpPr>
              <p:nvPr/>
            </p:nvSpPr>
            <p:spPr bwMode="auto">
              <a:xfrm>
                <a:off x="1234" y="783"/>
                <a:ext cx="25" cy="37"/>
              </a:xfrm>
              <a:custGeom>
                <a:avLst/>
                <a:gdLst>
                  <a:gd name="T0" fmla="*/ 0 w 20"/>
                  <a:gd name="T1" fmla="*/ 11 h 29"/>
                  <a:gd name="T2" fmla="*/ 6 w 20"/>
                  <a:gd name="T3" fmla="*/ 17 h 29"/>
                  <a:gd name="T4" fmla="*/ 9 w 20"/>
                  <a:gd name="T5" fmla="*/ 22 h 29"/>
                  <a:gd name="T6" fmla="*/ 15 w 20"/>
                  <a:gd name="T7" fmla="*/ 26 h 29"/>
                  <a:gd name="T8" fmla="*/ 18 w 20"/>
                  <a:gd name="T9" fmla="*/ 19 h 29"/>
                  <a:gd name="T10" fmla="*/ 19 w 20"/>
                  <a:gd name="T11" fmla="*/ 14 h 29"/>
                  <a:gd name="T12" fmla="*/ 13 w 20"/>
                  <a:gd name="T13" fmla="*/ 7 h 29"/>
                  <a:gd name="T14" fmla="*/ 6 w 20"/>
                  <a:gd name="T15" fmla="*/ 0 h 29"/>
                  <a:gd name="T16" fmla="*/ 12 w 20"/>
                  <a:gd name="T17" fmla="*/ 13 h 29"/>
                  <a:gd name="T18" fmla="*/ 10 w 20"/>
                  <a:gd name="T19" fmla="*/ 20 h 29"/>
                  <a:gd name="T20" fmla="*/ 6 w 20"/>
                  <a:gd name="T21" fmla="*/ 15 h 29"/>
                  <a:gd name="T22" fmla="*/ 2 w 20"/>
                  <a:gd name="T23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9">
                    <a:moveTo>
                      <a:pt x="0" y="11"/>
                    </a:moveTo>
                    <a:cubicBezTo>
                      <a:pt x="1" y="13"/>
                      <a:pt x="4" y="15"/>
                      <a:pt x="6" y="17"/>
                    </a:cubicBezTo>
                    <a:cubicBezTo>
                      <a:pt x="7" y="19"/>
                      <a:pt x="8" y="21"/>
                      <a:pt x="9" y="22"/>
                    </a:cubicBezTo>
                    <a:cubicBezTo>
                      <a:pt x="11" y="24"/>
                      <a:pt x="13" y="29"/>
                      <a:pt x="15" y="26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18" y="17"/>
                      <a:pt x="20" y="16"/>
                      <a:pt x="19" y="14"/>
                    </a:cubicBezTo>
                    <a:cubicBezTo>
                      <a:pt x="18" y="12"/>
                      <a:pt x="14" y="9"/>
                      <a:pt x="13" y="7"/>
                    </a:cubicBezTo>
                    <a:cubicBezTo>
                      <a:pt x="11" y="5"/>
                      <a:pt x="9" y="2"/>
                      <a:pt x="6" y="0"/>
                    </a:cubicBezTo>
                    <a:cubicBezTo>
                      <a:pt x="8" y="5"/>
                      <a:pt x="11" y="9"/>
                      <a:pt x="12" y="13"/>
                    </a:cubicBezTo>
                    <a:cubicBezTo>
                      <a:pt x="13" y="16"/>
                      <a:pt x="13" y="20"/>
                      <a:pt x="10" y="20"/>
                    </a:cubicBezTo>
                    <a:cubicBezTo>
                      <a:pt x="9" y="19"/>
                      <a:pt x="8" y="17"/>
                      <a:pt x="6" y="15"/>
                    </a:cubicBezTo>
                    <a:cubicBezTo>
                      <a:pt x="5" y="14"/>
                      <a:pt x="3" y="13"/>
                      <a:pt x="2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2" name="Freeform 944"/>
              <p:cNvSpPr>
                <a:spLocks/>
              </p:cNvSpPr>
              <p:nvPr/>
            </p:nvSpPr>
            <p:spPr bwMode="auto">
              <a:xfrm>
                <a:off x="1215" y="815"/>
                <a:ext cx="25" cy="38"/>
              </a:xfrm>
              <a:custGeom>
                <a:avLst/>
                <a:gdLst>
                  <a:gd name="T0" fmla="*/ 0 w 20"/>
                  <a:gd name="T1" fmla="*/ 11 h 30"/>
                  <a:gd name="T2" fmla="*/ 9 w 20"/>
                  <a:gd name="T3" fmla="*/ 24 h 30"/>
                  <a:gd name="T4" fmla="*/ 15 w 20"/>
                  <a:gd name="T5" fmla="*/ 26 h 30"/>
                  <a:gd name="T6" fmla="*/ 20 w 20"/>
                  <a:gd name="T7" fmla="*/ 16 h 30"/>
                  <a:gd name="T8" fmla="*/ 14 w 20"/>
                  <a:gd name="T9" fmla="*/ 7 h 30"/>
                  <a:gd name="T10" fmla="*/ 9 w 20"/>
                  <a:gd name="T11" fmla="*/ 0 h 30"/>
                  <a:gd name="T12" fmla="*/ 12 w 20"/>
                  <a:gd name="T13" fmla="*/ 20 h 30"/>
                  <a:gd name="T14" fmla="*/ 1 w 20"/>
                  <a:gd name="T15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0">
                    <a:moveTo>
                      <a:pt x="0" y="11"/>
                    </a:moveTo>
                    <a:cubicBezTo>
                      <a:pt x="2" y="16"/>
                      <a:pt x="6" y="20"/>
                      <a:pt x="9" y="24"/>
                    </a:cubicBezTo>
                    <a:cubicBezTo>
                      <a:pt x="11" y="27"/>
                      <a:pt x="12" y="30"/>
                      <a:pt x="15" y="26"/>
                    </a:cubicBezTo>
                    <a:cubicBezTo>
                      <a:pt x="16" y="24"/>
                      <a:pt x="20" y="19"/>
                      <a:pt x="20" y="16"/>
                    </a:cubicBezTo>
                    <a:cubicBezTo>
                      <a:pt x="20" y="14"/>
                      <a:pt x="15" y="9"/>
                      <a:pt x="14" y="7"/>
                    </a:cubicBezTo>
                    <a:cubicBezTo>
                      <a:pt x="12" y="5"/>
                      <a:pt x="11" y="2"/>
                      <a:pt x="9" y="0"/>
                    </a:cubicBezTo>
                    <a:cubicBezTo>
                      <a:pt x="10" y="4"/>
                      <a:pt x="18" y="18"/>
                      <a:pt x="12" y="20"/>
                    </a:cubicBezTo>
                    <a:cubicBezTo>
                      <a:pt x="8" y="21"/>
                      <a:pt x="4" y="15"/>
                      <a:pt x="1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3" name="Freeform 945"/>
              <p:cNvSpPr>
                <a:spLocks/>
              </p:cNvSpPr>
              <p:nvPr/>
            </p:nvSpPr>
            <p:spPr bwMode="auto">
              <a:xfrm>
                <a:off x="1193" y="848"/>
                <a:ext cx="25" cy="34"/>
              </a:xfrm>
              <a:custGeom>
                <a:avLst/>
                <a:gdLst>
                  <a:gd name="T0" fmla="*/ 0 w 20"/>
                  <a:gd name="T1" fmla="*/ 11 h 27"/>
                  <a:gd name="T2" fmla="*/ 9 w 20"/>
                  <a:gd name="T3" fmla="*/ 23 h 27"/>
                  <a:gd name="T4" fmla="*/ 12 w 20"/>
                  <a:gd name="T5" fmla="*/ 26 h 27"/>
                  <a:gd name="T6" fmla="*/ 15 w 20"/>
                  <a:gd name="T7" fmla="*/ 25 h 27"/>
                  <a:gd name="T8" fmla="*/ 18 w 20"/>
                  <a:gd name="T9" fmla="*/ 17 h 27"/>
                  <a:gd name="T10" fmla="*/ 13 w 20"/>
                  <a:gd name="T11" fmla="*/ 9 h 27"/>
                  <a:gd name="T12" fmla="*/ 6 w 20"/>
                  <a:gd name="T13" fmla="*/ 0 h 27"/>
                  <a:gd name="T14" fmla="*/ 13 w 20"/>
                  <a:gd name="T15" fmla="*/ 20 h 27"/>
                  <a:gd name="T16" fmla="*/ 2 w 20"/>
                  <a:gd name="T1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7">
                    <a:moveTo>
                      <a:pt x="0" y="11"/>
                    </a:moveTo>
                    <a:cubicBezTo>
                      <a:pt x="2" y="15"/>
                      <a:pt x="6" y="19"/>
                      <a:pt x="9" y="23"/>
                    </a:cubicBezTo>
                    <a:cubicBezTo>
                      <a:pt x="10" y="24"/>
                      <a:pt x="11" y="25"/>
                      <a:pt x="12" y="26"/>
                    </a:cubicBezTo>
                    <a:cubicBezTo>
                      <a:pt x="14" y="27"/>
                      <a:pt x="14" y="27"/>
                      <a:pt x="15" y="25"/>
                    </a:cubicBezTo>
                    <a:cubicBezTo>
                      <a:pt x="18" y="23"/>
                      <a:pt x="20" y="21"/>
                      <a:pt x="18" y="17"/>
                    </a:cubicBezTo>
                    <a:cubicBezTo>
                      <a:pt x="17" y="14"/>
                      <a:pt x="15" y="12"/>
                      <a:pt x="13" y="9"/>
                    </a:cubicBezTo>
                    <a:cubicBezTo>
                      <a:pt x="11" y="6"/>
                      <a:pt x="9" y="2"/>
                      <a:pt x="6" y="0"/>
                    </a:cubicBezTo>
                    <a:cubicBezTo>
                      <a:pt x="7" y="7"/>
                      <a:pt x="14" y="13"/>
                      <a:pt x="13" y="20"/>
                    </a:cubicBezTo>
                    <a:cubicBezTo>
                      <a:pt x="10" y="20"/>
                      <a:pt x="3" y="14"/>
                      <a:pt x="2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4" name="Freeform 946"/>
              <p:cNvSpPr>
                <a:spLocks/>
              </p:cNvSpPr>
              <p:nvPr/>
            </p:nvSpPr>
            <p:spPr bwMode="auto">
              <a:xfrm>
                <a:off x="1174" y="874"/>
                <a:ext cx="28" cy="35"/>
              </a:xfrm>
              <a:custGeom>
                <a:avLst/>
                <a:gdLst>
                  <a:gd name="T0" fmla="*/ 0 w 22"/>
                  <a:gd name="T1" fmla="*/ 11 h 27"/>
                  <a:gd name="T2" fmla="*/ 11 w 22"/>
                  <a:gd name="T3" fmla="*/ 23 h 27"/>
                  <a:gd name="T4" fmla="*/ 14 w 22"/>
                  <a:gd name="T5" fmla="*/ 25 h 27"/>
                  <a:gd name="T6" fmla="*/ 18 w 22"/>
                  <a:gd name="T7" fmla="*/ 24 h 27"/>
                  <a:gd name="T8" fmla="*/ 20 w 22"/>
                  <a:gd name="T9" fmla="*/ 14 h 27"/>
                  <a:gd name="T10" fmla="*/ 13 w 22"/>
                  <a:gd name="T11" fmla="*/ 6 h 27"/>
                  <a:gd name="T12" fmla="*/ 7 w 22"/>
                  <a:gd name="T13" fmla="*/ 0 h 27"/>
                  <a:gd name="T14" fmla="*/ 14 w 22"/>
                  <a:gd name="T15" fmla="*/ 16 h 27"/>
                  <a:gd name="T16" fmla="*/ 1 w 22"/>
                  <a:gd name="T17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7">
                    <a:moveTo>
                      <a:pt x="0" y="11"/>
                    </a:moveTo>
                    <a:cubicBezTo>
                      <a:pt x="3" y="15"/>
                      <a:pt x="8" y="19"/>
                      <a:pt x="11" y="23"/>
                    </a:cubicBezTo>
                    <a:cubicBezTo>
                      <a:pt x="12" y="23"/>
                      <a:pt x="13" y="25"/>
                      <a:pt x="14" y="25"/>
                    </a:cubicBezTo>
                    <a:cubicBezTo>
                      <a:pt x="16" y="27"/>
                      <a:pt x="16" y="26"/>
                      <a:pt x="18" y="24"/>
                    </a:cubicBezTo>
                    <a:cubicBezTo>
                      <a:pt x="19" y="20"/>
                      <a:pt x="22" y="18"/>
                      <a:pt x="20" y="14"/>
                    </a:cubicBezTo>
                    <a:cubicBezTo>
                      <a:pt x="18" y="11"/>
                      <a:pt x="15" y="9"/>
                      <a:pt x="13" y="6"/>
                    </a:cubicBezTo>
                    <a:cubicBezTo>
                      <a:pt x="11" y="4"/>
                      <a:pt x="9" y="2"/>
                      <a:pt x="7" y="0"/>
                    </a:cubicBezTo>
                    <a:cubicBezTo>
                      <a:pt x="8" y="3"/>
                      <a:pt x="16" y="14"/>
                      <a:pt x="14" y="16"/>
                    </a:cubicBezTo>
                    <a:cubicBezTo>
                      <a:pt x="11" y="19"/>
                      <a:pt x="4" y="13"/>
                      <a:pt x="1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5" name="Freeform 947"/>
              <p:cNvSpPr>
                <a:spLocks/>
              </p:cNvSpPr>
              <p:nvPr/>
            </p:nvSpPr>
            <p:spPr bwMode="auto">
              <a:xfrm>
                <a:off x="1142" y="906"/>
                <a:ext cx="43" cy="41"/>
              </a:xfrm>
              <a:custGeom>
                <a:avLst/>
                <a:gdLst>
                  <a:gd name="T0" fmla="*/ 0 w 34"/>
                  <a:gd name="T1" fmla="*/ 19 h 32"/>
                  <a:gd name="T2" fmla="*/ 24 w 34"/>
                  <a:gd name="T3" fmla="*/ 32 h 32"/>
                  <a:gd name="T4" fmla="*/ 27 w 34"/>
                  <a:gd name="T5" fmla="*/ 25 h 32"/>
                  <a:gd name="T6" fmla="*/ 33 w 34"/>
                  <a:gd name="T7" fmla="*/ 17 h 32"/>
                  <a:gd name="T8" fmla="*/ 27 w 34"/>
                  <a:gd name="T9" fmla="*/ 9 h 32"/>
                  <a:gd name="T10" fmla="*/ 14 w 34"/>
                  <a:gd name="T11" fmla="*/ 0 h 32"/>
                  <a:gd name="T12" fmla="*/ 24 w 34"/>
                  <a:gd name="T13" fmla="*/ 20 h 32"/>
                  <a:gd name="T14" fmla="*/ 13 w 34"/>
                  <a:gd name="T15" fmla="*/ 20 h 32"/>
                  <a:gd name="T16" fmla="*/ 8 w 34"/>
                  <a:gd name="T17" fmla="*/ 19 h 32"/>
                  <a:gd name="T18" fmla="*/ 3 w 34"/>
                  <a:gd name="T1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2">
                    <a:moveTo>
                      <a:pt x="0" y="19"/>
                    </a:moveTo>
                    <a:cubicBezTo>
                      <a:pt x="9" y="19"/>
                      <a:pt x="18" y="27"/>
                      <a:pt x="24" y="32"/>
                    </a:cubicBezTo>
                    <a:cubicBezTo>
                      <a:pt x="26" y="31"/>
                      <a:pt x="26" y="27"/>
                      <a:pt x="27" y="25"/>
                    </a:cubicBezTo>
                    <a:cubicBezTo>
                      <a:pt x="29" y="23"/>
                      <a:pt x="32" y="20"/>
                      <a:pt x="33" y="17"/>
                    </a:cubicBezTo>
                    <a:cubicBezTo>
                      <a:pt x="34" y="13"/>
                      <a:pt x="30" y="11"/>
                      <a:pt x="27" y="9"/>
                    </a:cubicBezTo>
                    <a:cubicBezTo>
                      <a:pt x="24" y="6"/>
                      <a:pt x="19" y="0"/>
                      <a:pt x="14" y="0"/>
                    </a:cubicBezTo>
                    <a:cubicBezTo>
                      <a:pt x="17" y="7"/>
                      <a:pt x="23" y="12"/>
                      <a:pt x="24" y="20"/>
                    </a:cubicBezTo>
                    <a:cubicBezTo>
                      <a:pt x="20" y="21"/>
                      <a:pt x="17" y="20"/>
                      <a:pt x="13" y="20"/>
                    </a:cubicBezTo>
                    <a:cubicBezTo>
                      <a:pt x="11" y="20"/>
                      <a:pt x="9" y="19"/>
                      <a:pt x="8" y="19"/>
                    </a:cubicBezTo>
                    <a:cubicBezTo>
                      <a:pt x="6" y="19"/>
                      <a:pt x="4" y="19"/>
                      <a:pt x="3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6" name="Freeform 948"/>
              <p:cNvSpPr>
                <a:spLocks/>
              </p:cNvSpPr>
              <p:nvPr/>
            </p:nvSpPr>
            <p:spPr bwMode="auto">
              <a:xfrm>
                <a:off x="1118" y="954"/>
                <a:ext cx="44" cy="50"/>
              </a:xfrm>
              <a:custGeom>
                <a:avLst/>
                <a:gdLst>
                  <a:gd name="T0" fmla="*/ 5 w 35"/>
                  <a:gd name="T1" fmla="*/ 30 h 39"/>
                  <a:gd name="T2" fmla="*/ 20 w 35"/>
                  <a:gd name="T3" fmla="*/ 37 h 39"/>
                  <a:gd name="T4" fmla="*/ 26 w 35"/>
                  <a:gd name="T5" fmla="*/ 28 h 39"/>
                  <a:gd name="T6" fmla="*/ 30 w 35"/>
                  <a:gd name="T7" fmla="*/ 20 h 39"/>
                  <a:gd name="T8" fmla="*/ 33 w 35"/>
                  <a:gd name="T9" fmla="*/ 10 h 39"/>
                  <a:gd name="T10" fmla="*/ 24 w 35"/>
                  <a:gd name="T11" fmla="*/ 4 h 39"/>
                  <a:gd name="T12" fmla="*/ 14 w 35"/>
                  <a:gd name="T13" fmla="*/ 1 h 39"/>
                  <a:gd name="T14" fmla="*/ 20 w 35"/>
                  <a:gd name="T15" fmla="*/ 15 h 39"/>
                  <a:gd name="T16" fmla="*/ 18 w 35"/>
                  <a:gd name="T17" fmla="*/ 19 h 39"/>
                  <a:gd name="T18" fmla="*/ 16 w 35"/>
                  <a:gd name="T19" fmla="*/ 24 h 39"/>
                  <a:gd name="T20" fmla="*/ 10 w 35"/>
                  <a:gd name="T21" fmla="*/ 28 h 39"/>
                  <a:gd name="T22" fmla="*/ 0 w 35"/>
                  <a:gd name="T23" fmla="*/ 27 h 39"/>
                  <a:gd name="T24" fmla="*/ 5 w 35"/>
                  <a:gd name="T2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9">
                    <a:moveTo>
                      <a:pt x="5" y="30"/>
                    </a:moveTo>
                    <a:cubicBezTo>
                      <a:pt x="10" y="31"/>
                      <a:pt x="14" y="35"/>
                      <a:pt x="20" y="37"/>
                    </a:cubicBezTo>
                    <a:cubicBezTo>
                      <a:pt x="26" y="39"/>
                      <a:pt x="25" y="32"/>
                      <a:pt x="26" y="28"/>
                    </a:cubicBezTo>
                    <a:cubicBezTo>
                      <a:pt x="27" y="25"/>
                      <a:pt x="29" y="23"/>
                      <a:pt x="30" y="20"/>
                    </a:cubicBezTo>
                    <a:cubicBezTo>
                      <a:pt x="31" y="17"/>
                      <a:pt x="35" y="14"/>
                      <a:pt x="33" y="10"/>
                    </a:cubicBezTo>
                    <a:cubicBezTo>
                      <a:pt x="32" y="7"/>
                      <a:pt x="27" y="6"/>
                      <a:pt x="24" y="4"/>
                    </a:cubicBezTo>
                    <a:cubicBezTo>
                      <a:pt x="21" y="3"/>
                      <a:pt x="17" y="0"/>
                      <a:pt x="14" y="1"/>
                    </a:cubicBezTo>
                    <a:cubicBezTo>
                      <a:pt x="14" y="6"/>
                      <a:pt x="21" y="9"/>
                      <a:pt x="20" y="15"/>
                    </a:cubicBezTo>
                    <a:cubicBezTo>
                      <a:pt x="20" y="17"/>
                      <a:pt x="19" y="17"/>
                      <a:pt x="18" y="19"/>
                    </a:cubicBezTo>
                    <a:cubicBezTo>
                      <a:pt x="17" y="20"/>
                      <a:pt x="17" y="22"/>
                      <a:pt x="16" y="24"/>
                    </a:cubicBezTo>
                    <a:cubicBezTo>
                      <a:pt x="15" y="27"/>
                      <a:pt x="14" y="29"/>
                      <a:pt x="10" y="28"/>
                    </a:cubicBezTo>
                    <a:cubicBezTo>
                      <a:pt x="8" y="28"/>
                      <a:pt x="3" y="25"/>
                      <a:pt x="0" y="27"/>
                    </a:cubicBezTo>
                    <a:cubicBezTo>
                      <a:pt x="2" y="28"/>
                      <a:pt x="4" y="28"/>
                      <a:pt x="5" y="3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7" name="Freeform 949"/>
              <p:cNvSpPr>
                <a:spLocks/>
              </p:cNvSpPr>
              <p:nvPr/>
            </p:nvSpPr>
            <p:spPr bwMode="auto">
              <a:xfrm>
                <a:off x="1092" y="1008"/>
                <a:ext cx="49" cy="47"/>
              </a:xfrm>
              <a:custGeom>
                <a:avLst/>
                <a:gdLst>
                  <a:gd name="T0" fmla="*/ 0 w 38"/>
                  <a:gd name="T1" fmla="*/ 30 h 37"/>
                  <a:gd name="T2" fmla="*/ 16 w 38"/>
                  <a:gd name="T3" fmla="*/ 32 h 37"/>
                  <a:gd name="T4" fmla="*/ 25 w 38"/>
                  <a:gd name="T5" fmla="*/ 35 h 37"/>
                  <a:gd name="T6" fmla="*/ 30 w 38"/>
                  <a:gd name="T7" fmla="*/ 37 h 37"/>
                  <a:gd name="T8" fmla="*/ 33 w 38"/>
                  <a:gd name="T9" fmla="*/ 30 h 37"/>
                  <a:gd name="T10" fmla="*/ 35 w 38"/>
                  <a:gd name="T11" fmla="*/ 23 h 37"/>
                  <a:gd name="T12" fmla="*/ 37 w 38"/>
                  <a:gd name="T13" fmla="*/ 16 h 37"/>
                  <a:gd name="T14" fmla="*/ 35 w 38"/>
                  <a:gd name="T15" fmla="*/ 8 h 37"/>
                  <a:gd name="T16" fmla="*/ 28 w 38"/>
                  <a:gd name="T17" fmla="*/ 6 h 37"/>
                  <a:gd name="T18" fmla="*/ 19 w 38"/>
                  <a:gd name="T19" fmla="*/ 3 h 37"/>
                  <a:gd name="T20" fmla="*/ 7 w 38"/>
                  <a:gd name="T21" fmla="*/ 1 h 37"/>
                  <a:gd name="T22" fmla="*/ 22 w 38"/>
                  <a:gd name="T23" fmla="*/ 8 h 37"/>
                  <a:gd name="T24" fmla="*/ 26 w 38"/>
                  <a:gd name="T25" fmla="*/ 12 h 37"/>
                  <a:gd name="T26" fmla="*/ 24 w 38"/>
                  <a:gd name="T27" fmla="*/ 20 h 37"/>
                  <a:gd name="T28" fmla="*/ 18 w 38"/>
                  <a:gd name="T29" fmla="*/ 30 h 37"/>
                  <a:gd name="T30" fmla="*/ 0 w 38"/>
                  <a:gd name="T31" fmla="*/ 28 h 37"/>
                  <a:gd name="T32" fmla="*/ 0 w 38"/>
                  <a:gd name="T33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7">
                    <a:moveTo>
                      <a:pt x="0" y="30"/>
                    </a:moveTo>
                    <a:cubicBezTo>
                      <a:pt x="5" y="29"/>
                      <a:pt x="11" y="31"/>
                      <a:pt x="16" y="32"/>
                    </a:cubicBezTo>
                    <a:cubicBezTo>
                      <a:pt x="19" y="33"/>
                      <a:pt x="22" y="34"/>
                      <a:pt x="25" y="35"/>
                    </a:cubicBezTo>
                    <a:cubicBezTo>
                      <a:pt x="26" y="36"/>
                      <a:pt x="28" y="37"/>
                      <a:pt x="30" y="37"/>
                    </a:cubicBezTo>
                    <a:cubicBezTo>
                      <a:pt x="33" y="37"/>
                      <a:pt x="33" y="32"/>
                      <a:pt x="33" y="30"/>
                    </a:cubicBezTo>
                    <a:cubicBezTo>
                      <a:pt x="34" y="27"/>
                      <a:pt x="34" y="25"/>
                      <a:pt x="35" y="23"/>
                    </a:cubicBezTo>
                    <a:cubicBezTo>
                      <a:pt x="35" y="21"/>
                      <a:pt x="37" y="18"/>
                      <a:pt x="37" y="16"/>
                    </a:cubicBezTo>
                    <a:cubicBezTo>
                      <a:pt x="38" y="13"/>
                      <a:pt x="38" y="9"/>
                      <a:pt x="35" y="8"/>
                    </a:cubicBezTo>
                    <a:cubicBezTo>
                      <a:pt x="33" y="7"/>
                      <a:pt x="30" y="6"/>
                      <a:pt x="28" y="6"/>
                    </a:cubicBezTo>
                    <a:cubicBezTo>
                      <a:pt x="25" y="5"/>
                      <a:pt x="22" y="4"/>
                      <a:pt x="19" y="3"/>
                    </a:cubicBezTo>
                    <a:cubicBezTo>
                      <a:pt x="16" y="2"/>
                      <a:pt x="10" y="0"/>
                      <a:pt x="7" y="1"/>
                    </a:cubicBezTo>
                    <a:cubicBezTo>
                      <a:pt x="12" y="4"/>
                      <a:pt x="17" y="6"/>
                      <a:pt x="22" y="8"/>
                    </a:cubicBezTo>
                    <a:cubicBezTo>
                      <a:pt x="25" y="9"/>
                      <a:pt x="26" y="10"/>
                      <a:pt x="26" y="12"/>
                    </a:cubicBezTo>
                    <a:cubicBezTo>
                      <a:pt x="25" y="15"/>
                      <a:pt x="24" y="17"/>
                      <a:pt x="24" y="20"/>
                    </a:cubicBezTo>
                    <a:cubicBezTo>
                      <a:pt x="24" y="25"/>
                      <a:pt x="27" y="33"/>
                      <a:pt x="18" y="30"/>
                    </a:cubicBezTo>
                    <a:cubicBezTo>
                      <a:pt x="13" y="28"/>
                      <a:pt x="6" y="26"/>
                      <a:pt x="0" y="28"/>
                    </a:cubicBezTo>
                    <a:cubicBezTo>
                      <a:pt x="0" y="28"/>
                      <a:pt x="0" y="28"/>
                      <a:pt x="0" y="2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8" name="Freeform 950"/>
              <p:cNvSpPr>
                <a:spLocks/>
              </p:cNvSpPr>
              <p:nvPr/>
            </p:nvSpPr>
            <p:spPr bwMode="auto">
              <a:xfrm>
                <a:off x="1079" y="1071"/>
                <a:ext cx="53" cy="52"/>
              </a:xfrm>
              <a:custGeom>
                <a:avLst/>
                <a:gdLst>
                  <a:gd name="T0" fmla="*/ 6 w 41"/>
                  <a:gd name="T1" fmla="*/ 1 h 41"/>
                  <a:gd name="T2" fmla="*/ 19 w 41"/>
                  <a:gd name="T3" fmla="*/ 1 h 41"/>
                  <a:gd name="T4" fmla="*/ 30 w 41"/>
                  <a:gd name="T5" fmla="*/ 2 h 41"/>
                  <a:gd name="T6" fmla="*/ 39 w 41"/>
                  <a:gd name="T7" fmla="*/ 4 h 41"/>
                  <a:gd name="T8" fmla="*/ 38 w 41"/>
                  <a:gd name="T9" fmla="*/ 16 h 41"/>
                  <a:gd name="T10" fmla="*/ 36 w 41"/>
                  <a:gd name="T11" fmla="*/ 32 h 41"/>
                  <a:gd name="T12" fmla="*/ 30 w 41"/>
                  <a:gd name="T13" fmla="*/ 39 h 41"/>
                  <a:gd name="T14" fmla="*/ 14 w 41"/>
                  <a:gd name="T15" fmla="*/ 40 h 41"/>
                  <a:gd name="T16" fmla="*/ 0 w 41"/>
                  <a:gd name="T17" fmla="*/ 36 h 41"/>
                  <a:gd name="T18" fmla="*/ 9 w 41"/>
                  <a:gd name="T19" fmla="*/ 32 h 41"/>
                  <a:gd name="T20" fmla="*/ 20 w 41"/>
                  <a:gd name="T21" fmla="*/ 32 h 41"/>
                  <a:gd name="T22" fmla="*/ 23 w 41"/>
                  <a:gd name="T23" fmla="*/ 21 h 41"/>
                  <a:gd name="T24" fmla="*/ 23 w 41"/>
                  <a:gd name="T25" fmla="*/ 8 h 41"/>
                  <a:gd name="T26" fmla="*/ 6 w 41"/>
                  <a:gd name="T2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1">
                    <a:moveTo>
                      <a:pt x="6" y="1"/>
                    </a:moveTo>
                    <a:cubicBezTo>
                      <a:pt x="7" y="0"/>
                      <a:pt x="17" y="1"/>
                      <a:pt x="19" y="1"/>
                    </a:cubicBezTo>
                    <a:cubicBezTo>
                      <a:pt x="22" y="1"/>
                      <a:pt x="26" y="1"/>
                      <a:pt x="30" y="2"/>
                    </a:cubicBezTo>
                    <a:cubicBezTo>
                      <a:pt x="32" y="2"/>
                      <a:pt x="37" y="1"/>
                      <a:pt x="39" y="4"/>
                    </a:cubicBezTo>
                    <a:cubicBezTo>
                      <a:pt x="41" y="7"/>
                      <a:pt x="39" y="13"/>
                      <a:pt x="38" y="16"/>
                    </a:cubicBezTo>
                    <a:cubicBezTo>
                      <a:pt x="37" y="22"/>
                      <a:pt x="36" y="26"/>
                      <a:pt x="36" y="32"/>
                    </a:cubicBezTo>
                    <a:cubicBezTo>
                      <a:pt x="36" y="36"/>
                      <a:pt x="35" y="39"/>
                      <a:pt x="30" y="39"/>
                    </a:cubicBezTo>
                    <a:cubicBezTo>
                      <a:pt x="25" y="38"/>
                      <a:pt x="19" y="41"/>
                      <a:pt x="14" y="40"/>
                    </a:cubicBezTo>
                    <a:cubicBezTo>
                      <a:pt x="10" y="39"/>
                      <a:pt x="4" y="38"/>
                      <a:pt x="0" y="36"/>
                    </a:cubicBezTo>
                    <a:cubicBezTo>
                      <a:pt x="3" y="34"/>
                      <a:pt x="6" y="33"/>
                      <a:pt x="9" y="32"/>
                    </a:cubicBezTo>
                    <a:cubicBezTo>
                      <a:pt x="13" y="32"/>
                      <a:pt x="16" y="32"/>
                      <a:pt x="20" y="32"/>
                    </a:cubicBezTo>
                    <a:cubicBezTo>
                      <a:pt x="28" y="32"/>
                      <a:pt x="23" y="26"/>
                      <a:pt x="23" y="21"/>
                    </a:cubicBezTo>
                    <a:cubicBezTo>
                      <a:pt x="23" y="17"/>
                      <a:pt x="28" y="11"/>
                      <a:pt x="23" y="8"/>
                    </a:cubicBezTo>
                    <a:cubicBezTo>
                      <a:pt x="18" y="6"/>
                      <a:pt x="11" y="7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9" name="Freeform 951"/>
              <p:cNvSpPr>
                <a:spLocks/>
              </p:cNvSpPr>
              <p:nvPr/>
            </p:nvSpPr>
            <p:spPr bwMode="auto">
              <a:xfrm>
                <a:off x="1084" y="1138"/>
                <a:ext cx="44" cy="49"/>
              </a:xfrm>
              <a:custGeom>
                <a:avLst/>
                <a:gdLst>
                  <a:gd name="T0" fmla="*/ 0 w 34"/>
                  <a:gd name="T1" fmla="*/ 3 h 38"/>
                  <a:gd name="T2" fmla="*/ 21 w 34"/>
                  <a:gd name="T3" fmla="*/ 2 h 38"/>
                  <a:gd name="T4" fmla="*/ 31 w 34"/>
                  <a:gd name="T5" fmla="*/ 3 h 38"/>
                  <a:gd name="T6" fmla="*/ 31 w 34"/>
                  <a:gd name="T7" fmla="*/ 17 h 38"/>
                  <a:gd name="T8" fmla="*/ 32 w 34"/>
                  <a:gd name="T9" fmla="*/ 25 h 38"/>
                  <a:gd name="T10" fmla="*/ 33 w 34"/>
                  <a:gd name="T11" fmla="*/ 33 h 38"/>
                  <a:gd name="T12" fmla="*/ 19 w 34"/>
                  <a:gd name="T13" fmla="*/ 36 h 38"/>
                  <a:gd name="T14" fmla="*/ 7 w 34"/>
                  <a:gd name="T15" fmla="*/ 38 h 38"/>
                  <a:gd name="T16" fmla="*/ 5 w 34"/>
                  <a:gd name="T17" fmla="*/ 34 h 38"/>
                  <a:gd name="T18" fmla="*/ 19 w 34"/>
                  <a:gd name="T19" fmla="*/ 30 h 38"/>
                  <a:gd name="T20" fmla="*/ 21 w 34"/>
                  <a:gd name="T21" fmla="*/ 25 h 38"/>
                  <a:gd name="T22" fmla="*/ 19 w 34"/>
                  <a:gd name="T23" fmla="*/ 15 h 38"/>
                  <a:gd name="T24" fmla="*/ 21 w 34"/>
                  <a:gd name="T25" fmla="*/ 8 h 38"/>
                  <a:gd name="T26" fmla="*/ 13 w 34"/>
                  <a:gd name="T27" fmla="*/ 6 h 38"/>
                  <a:gd name="T28" fmla="*/ 1 w 34"/>
                  <a:gd name="T2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38">
                    <a:moveTo>
                      <a:pt x="0" y="3"/>
                    </a:moveTo>
                    <a:cubicBezTo>
                      <a:pt x="7" y="3"/>
                      <a:pt x="14" y="2"/>
                      <a:pt x="21" y="2"/>
                    </a:cubicBezTo>
                    <a:cubicBezTo>
                      <a:pt x="24" y="2"/>
                      <a:pt x="29" y="0"/>
                      <a:pt x="31" y="3"/>
                    </a:cubicBezTo>
                    <a:cubicBezTo>
                      <a:pt x="34" y="5"/>
                      <a:pt x="32" y="13"/>
                      <a:pt x="31" y="17"/>
                    </a:cubicBezTo>
                    <a:cubicBezTo>
                      <a:pt x="31" y="20"/>
                      <a:pt x="32" y="22"/>
                      <a:pt x="32" y="25"/>
                    </a:cubicBezTo>
                    <a:cubicBezTo>
                      <a:pt x="32" y="27"/>
                      <a:pt x="33" y="30"/>
                      <a:pt x="33" y="33"/>
                    </a:cubicBezTo>
                    <a:cubicBezTo>
                      <a:pt x="32" y="38"/>
                      <a:pt x="23" y="35"/>
                      <a:pt x="19" y="36"/>
                    </a:cubicBezTo>
                    <a:cubicBezTo>
                      <a:pt x="15" y="37"/>
                      <a:pt x="11" y="38"/>
                      <a:pt x="7" y="38"/>
                    </a:cubicBezTo>
                    <a:cubicBezTo>
                      <a:pt x="3" y="38"/>
                      <a:pt x="1" y="37"/>
                      <a:pt x="5" y="34"/>
                    </a:cubicBezTo>
                    <a:cubicBezTo>
                      <a:pt x="9" y="31"/>
                      <a:pt x="14" y="31"/>
                      <a:pt x="19" y="30"/>
                    </a:cubicBezTo>
                    <a:cubicBezTo>
                      <a:pt x="23" y="29"/>
                      <a:pt x="23" y="28"/>
                      <a:pt x="21" y="25"/>
                    </a:cubicBezTo>
                    <a:cubicBezTo>
                      <a:pt x="19" y="21"/>
                      <a:pt x="18" y="18"/>
                      <a:pt x="19" y="15"/>
                    </a:cubicBezTo>
                    <a:cubicBezTo>
                      <a:pt x="19" y="13"/>
                      <a:pt x="22" y="10"/>
                      <a:pt x="21" y="8"/>
                    </a:cubicBezTo>
                    <a:cubicBezTo>
                      <a:pt x="20" y="6"/>
                      <a:pt x="15" y="6"/>
                      <a:pt x="13" y="6"/>
                    </a:cubicBezTo>
                    <a:cubicBezTo>
                      <a:pt x="9" y="6"/>
                      <a:pt x="5" y="6"/>
                      <a:pt x="1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0" name="Freeform 952"/>
              <p:cNvSpPr>
                <a:spLocks/>
              </p:cNvSpPr>
              <p:nvPr/>
            </p:nvSpPr>
            <p:spPr bwMode="auto">
              <a:xfrm>
                <a:off x="1091" y="1206"/>
                <a:ext cx="42" cy="47"/>
              </a:xfrm>
              <a:custGeom>
                <a:avLst/>
                <a:gdLst>
                  <a:gd name="T0" fmla="*/ 2 w 33"/>
                  <a:gd name="T1" fmla="*/ 2 h 37"/>
                  <a:gd name="T2" fmla="*/ 24 w 33"/>
                  <a:gd name="T3" fmla="*/ 0 h 37"/>
                  <a:gd name="T4" fmla="*/ 31 w 33"/>
                  <a:gd name="T5" fmla="*/ 10 h 37"/>
                  <a:gd name="T6" fmla="*/ 30 w 33"/>
                  <a:gd name="T7" fmla="*/ 21 h 37"/>
                  <a:gd name="T8" fmla="*/ 31 w 33"/>
                  <a:gd name="T9" fmla="*/ 29 h 37"/>
                  <a:gd name="T10" fmla="*/ 21 w 33"/>
                  <a:gd name="T11" fmla="*/ 33 h 37"/>
                  <a:gd name="T12" fmla="*/ 7 w 33"/>
                  <a:gd name="T13" fmla="*/ 36 h 37"/>
                  <a:gd name="T14" fmla="*/ 13 w 33"/>
                  <a:gd name="T15" fmla="*/ 31 h 37"/>
                  <a:gd name="T16" fmla="*/ 17 w 33"/>
                  <a:gd name="T17" fmla="*/ 29 h 37"/>
                  <a:gd name="T18" fmla="*/ 22 w 33"/>
                  <a:gd name="T19" fmla="*/ 27 h 37"/>
                  <a:gd name="T20" fmla="*/ 20 w 33"/>
                  <a:gd name="T21" fmla="*/ 15 h 37"/>
                  <a:gd name="T22" fmla="*/ 22 w 33"/>
                  <a:gd name="T23" fmla="*/ 7 h 37"/>
                  <a:gd name="T24" fmla="*/ 19 w 33"/>
                  <a:gd name="T25" fmla="*/ 4 h 37"/>
                  <a:gd name="T26" fmla="*/ 10 w 33"/>
                  <a:gd name="T27" fmla="*/ 4 h 37"/>
                  <a:gd name="T28" fmla="*/ 0 w 33"/>
                  <a:gd name="T2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37">
                    <a:moveTo>
                      <a:pt x="2" y="2"/>
                    </a:moveTo>
                    <a:cubicBezTo>
                      <a:pt x="9" y="2"/>
                      <a:pt x="17" y="0"/>
                      <a:pt x="24" y="0"/>
                    </a:cubicBezTo>
                    <a:cubicBezTo>
                      <a:pt x="30" y="1"/>
                      <a:pt x="31" y="5"/>
                      <a:pt x="31" y="10"/>
                    </a:cubicBezTo>
                    <a:cubicBezTo>
                      <a:pt x="31" y="14"/>
                      <a:pt x="30" y="17"/>
                      <a:pt x="30" y="21"/>
                    </a:cubicBezTo>
                    <a:cubicBezTo>
                      <a:pt x="31" y="24"/>
                      <a:pt x="33" y="27"/>
                      <a:pt x="31" y="29"/>
                    </a:cubicBezTo>
                    <a:cubicBezTo>
                      <a:pt x="29" y="32"/>
                      <a:pt x="24" y="32"/>
                      <a:pt x="21" y="33"/>
                    </a:cubicBezTo>
                    <a:cubicBezTo>
                      <a:pt x="17" y="34"/>
                      <a:pt x="12" y="37"/>
                      <a:pt x="7" y="36"/>
                    </a:cubicBezTo>
                    <a:cubicBezTo>
                      <a:pt x="7" y="33"/>
                      <a:pt x="11" y="32"/>
                      <a:pt x="13" y="31"/>
                    </a:cubicBezTo>
                    <a:cubicBezTo>
                      <a:pt x="14" y="30"/>
                      <a:pt x="16" y="29"/>
                      <a:pt x="17" y="29"/>
                    </a:cubicBezTo>
                    <a:cubicBezTo>
                      <a:pt x="19" y="28"/>
                      <a:pt x="21" y="28"/>
                      <a:pt x="22" y="27"/>
                    </a:cubicBezTo>
                    <a:cubicBezTo>
                      <a:pt x="25" y="25"/>
                      <a:pt x="19" y="19"/>
                      <a:pt x="20" y="15"/>
                    </a:cubicBezTo>
                    <a:cubicBezTo>
                      <a:pt x="20" y="12"/>
                      <a:pt x="22" y="10"/>
                      <a:pt x="22" y="7"/>
                    </a:cubicBezTo>
                    <a:cubicBezTo>
                      <a:pt x="22" y="5"/>
                      <a:pt x="21" y="5"/>
                      <a:pt x="19" y="4"/>
                    </a:cubicBezTo>
                    <a:cubicBezTo>
                      <a:pt x="16" y="3"/>
                      <a:pt x="13" y="4"/>
                      <a:pt x="10" y="4"/>
                    </a:cubicBezTo>
                    <a:cubicBezTo>
                      <a:pt x="7" y="4"/>
                      <a:pt x="4" y="2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1" name="Freeform 953"/>
              <p:cNvSpPr>
                <a:spLocks/>
              </p:cNvSpPr>
              <p:nvPr/>
            </p:nvSpPr>
            <p:spPr bwMode="auto">
              <a:xfrm>
                <a:off x="1104" y="1265"/>
                <a:ext cx="42" cy="51"/>
              </a:xfrm>
              <a:custGeom>
                <a:avLst/>
                <a:gdLst>
                  <a:gd name="T0" fmla="*/ 0 w 33"/>
                  <a:gd name="T1" fmla="*/ 6 h 40"/>
                  <a:gd name="T2" fmla="*/ 6 w 33"/>
                  <a:gd name="T3" fmla="*/ 4 h 40"/>
                  <a:gd name="T4" fmla="*/ 17 w 33"/>
                  <a:gd name="T5" fmla="*/ 1 h 40"/>
                  <a:gd name="T6" fmla="*/ 25 w 33"/>
                  <a:gd name="T7" fmla="*/ 3 h 40"/>
                  <a:gd name="T8" fmla="*/ 27 w 33"/>
                  <a:gd name="T9" fmla="*/ 10 h 40"/>
                  <a:gd name="T10" fmla="*/ 29 w 33"/>
                  <a:gd name="T11" fmla="*/ 20 h 40"/>
                  <a:gd name="T12" fmla="*/ 30 w 33"/>
                  <a:gd name="T13" fmla="*/ 32 h 40"/>
                  <a:gd name="T14" fmla="*/ 24 w 33"/>
                  <a:gd name="T15" fmla="*/ 35 h 40"/>
                  <a:gd name="T16" fmla="*/ 14 w 33"/>
                  <a:gd name="T17" fmla="*/ 38 h 40"/>
                  <a:gd name="T18" fmla="*/ 9 w 33"/>
                  <a:gd name="T19" fmla="*/ 38 h 40"/>
                  <a:gd name="T20" fmla="*/ 6 w 33"/>
                  <a:gd name="T21" fmla="*/ 39 h 40"/>
                  <a:gd name="T22" fmla="*/ 11 w 33"/>
                  <a:gd name="T23" fmla="*/ 33 h 40"/>
                  <a:gd name="T24" fmla="*/ 20 w 33"/>
                  <a:gd name="T25" fmla="*/ 29 h 40"/>
                  <a:gd name="T26" fmla="*/ 22 w 33"/>
                  <a:gd name="T27" fmla="*/ 24 h 40"/>
                  <a:gd name="T28" fmla="*/ 17 w 33"/>
                  <a:gd name="T29" fmla="*/ 19 h 40"/>
                  <a:gd name="T30" fmla="*/ 17 w 33"/>
                  <a:gd name="T31" fmla="*/ 8 h 40"/>
                  <a:gd name="T32" fmla="*/ 11 w 33"/>
                  <a:gd name="T33" fmla="*/ 5 h 40"/>
                  <a:gd name="T34" fmla="*/ 5 w 33"/>
                  <a:gd name="T35" fmla="*/ 5 h 40"/>
                  <a:gd name="T36" fmla="*/ 0 w 33"/>
                  <a:gd name="T37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40">
                    <a:moveTo>
                      <a:pt x="0" y="6"/>
                    </a:moveTo>
                    <a:cubicBezTo>
                      <a:pt x="1" y="4"/>
                      <a:pt x="4" y="4"/>
                      <a:pt x="6" y="4"/>
                    </a:cubicBezTo>
                    <a:cubicBezTo>
                      <a:pt x="10" y="3"/>
                      <a:pt x="13" y="2"/>
                      <a:pt x="17" y="1"/>
                    </a:cubicBezTo>
                    <a:cubicBezTo>
                      <a:pt x="20" y="1"/>
                      <a:pt x="23" y="0"/>
                      <a:pt x="25" y="3"/>
                    </a:cubicBezTo>
                    <a:cubicBezTo>
                      <a:pt x="26" y="5"/>
                      <a:pt x="26" y="8"/>
                      <a:pt x="27" y="10"/>
                    </a:cubicBezTo>
                    <a:cubicBezTo>
                      <a:pt x="27" y="13"/>
                      <a:pt x="28" y="17"/>
                      <a:pt x="29" y="20"/>
                    </a:cubicBezTo>
                    <a:cubicBezTo>
                      <a:pt x="30" y="23"/>
                      <a:pt x="33" y="29"/>
                      <a:pt x="30" y="32"/>
                    </a:cubicBezTo>
                    <a:cubicBezTo>
                      <a:pt x="29" y="33"/>
                      <a:pt x="26" y="34"/>
                      <a:pt x="24" y="35"/>
                    </a:cubicBezTo>
                    <a:cubicBezTo>
                      <a:pt x="20" y="36"/>
                      <a:pt x="17" y="38"/>
                      <a:pt x="14" y="38"/>
                    </a:cubicBezTo>
                    <a:cubicBezTo>
                      <a:pt x="12" y="38"/>
                      <a:pt x="11" y="38"/>
                      <a:pt x="9" y="38"/>
                    </a:cubicBezTo>
                    <a:cubicBezTo>
                      <a:pt x="8" y="39"/>
                      <a:pt x="7" y="40"/>
                      <a:pt x="6" y="39"/>
                    </a:cubicBezTo>
                    <a:cubicBezTo>
                      <a:pt x="4" y="37"/>
                      <a:pt x="10" y="34"/>
                      <a:pt x="11" y="33"/>
                    </a:cubicBezTo>
                    <a:cubicBezTo>
                      <a:pt x="14" y="32"/>
                      <a:pt x="17" y="30"/>
                      <a:pt x="20" y="29"/>
                    </a:cubicBezTo>
                    <a:cubicBezTo>
                      <a:pt x="22" y="28"/>
                      <a:pt x="24" y="27"/>
                      <a:pt x="22" y="24"/>
                    </a:cubicBezTo>
                    <a:cubicBezTo>
                      <a:pt x="20" y="22"/>
                      <a:pt x="18" y="22"/>
                      <a:pt x="17" y="19"/>
                    </a:cubicBezTo>
                    <a:cubicBezTo>
                      <a:pt x="16" y="15"/>
                      <a:pt x="18" y="12"/>
                      <a:pt x="17" y="8"/>
                    </a:cubicBezTo>
                    <a:cubicBezTo>
                      <a:pt x="17" y="5"/>
                      <a:pt x="13" y="6"/>
                      <a:pt x="11" y="5"/>
                    </a:cubicBezTo>
                    <a:cubicBezTo>
                      <a:pt x="9" y="5"/>
                      <a:pt x="7" y="5"/>
                      <a:pt x="5" y="5"/>
                    </a:cubicBezTo>
                    <a:cubicBezTo>
                      <a:pt x="3" y="5"/>
                      <a:pt x="1" y="6"/>
                      <a:pt x="0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2" name="Freeform 954"/>
              <p:cNvSpPr>
                <a:spLocks/>
              </p:cNvSpPr>
              <p:nvPr/>
            </p:nvSpPr>
            <p:spPr bwMode="auto">
              <a:xfrm>
                <a:off x="1112" y="1321"/>
                <a:ext cx="48" cy="54"/>
              </a:xfrm>
              <a:custGeom>
                <a:avLst/>
                <a:gdLst>
                  <a:gd name="T0" fmla="*/ 0 w 37"/>
                  <a:gd name="T1" fmla="*/ 9 h 42"/>
                  <a:gd name="T2" fmla="*/ 3 w 37"/>
                  <a:gd name="T3" fmla="*/ 8 h 42"/>
                  <a:gd name="T4" fmla="*/ 9 w 37"/>
                  <a:gd name="T5" fmla="*/ 5 h 42"/>
                  <a:gd name="T6" fmla="*/ 20 w 37"/>
                  <a:gd name="T7" fmla="*/ 1 h 42"/>
                  <a:gd name="T8" fmla="*/ 30 w 37"/>
                  <a:gd name="T9" fmla="*/ 5 h 42"/>
                  <a:gd name="T10" fmla="*/ 34 w 37"/>
                  <a:gd name="T11" fmla="*/ 23 h 42"/>
                  <a:gd name="T12" fmla="*/ 35 w 37"/>
                  <a:gd name="T13" fmla="*/ 36 h 42"/>
                  <a:gd name="T14" fmla="*/ 29 w 37"/>
                  <a:gd name="T15" fmla="*/ 38 h 42"/>
                  <a:gd name="T16" fmla="*/ 19 w 37"/>
                  <a:gd name="T17" fmla="*/ 41 h 42"/>
                  <a:gd name="T18" fmla="*/ 13 w 37"/>
                  <a:gd name="T19" fmla="*/ 40 h 42"/>
                  <a:gd name="T20" fmla="*/ 23 w 37"/>
                  <a:gd name="T21" fmla="*/ 31 h 42"/>
                  <a:gd name="T22" fmla="*/ 27 w 37"/>
                  <a:gd name="T23" fmla="*/ 22 h 42"/>
                  <a:gd name="T24" fmla="*/ 23 w 37"/>
                  <a:gd name="T25" fmla="*/ 14 h 42"/>
                  <a:gd name="T26" fmla="*/ 19 w 37"/>
                  <a:gd name="T27" fmla="*/ 10 h 42"/>
                  <a:gd name="T28" fmla="*/ 13 w 37"/>
                  <a:gd name="T29" fmla="*/ 12 h 42"/>
                  <a:gd name="T30" fmla="*/ 5 w 37"/>
                  <a:gd name="T31" fmla="*/ 11 h 42"/>
                  <a:gd name="T32" fmla="*/ 1 w 37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2">
                    <a:moveTo>
                      <a:pt x="0" y="9"/>
                    </a:moveTo>
                    <a:cubicBezTo>
                      <a:pt x="2" y="9"/>
                      <a:pt x="2" y="8"/>
                      <a:pt x="3" y="8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3" y="4"/>
                      <a:pt x="16" y="2"/>
                      <a:pt x="20" y="1"/>
                    </a:cubicBezTo>
                    <a:cubicBezTo>
                      <a:pt x="25" y="0"/>
                      <a:pt x="28" y="1"/>
                      <a:pt x="30" y="5"/>
                    </a:cubicBezTo>
                    <a:cubicBezTo>
                      <a:pt x="32" y="11"/>
                      <a:pt x="33" y="17"/>
                      <a:pt x="34" y="23"/>
                    </a:cubicBezTo>
                    <a:cubicBezTo>
                      <a:pt x="34" y="26"/>
                      <a:pt x="37" y="34"/>
                      <a:pt x="35" y="36"/>
                    </a:cubicBezTo>
                    <a:cubicBezTo>
                      <a:pt x="34" y="37"/>
                      <a:pt x="31" y="37"/>
                      <a:pt x="29" y="38"/>
                    </a:cubicBezTo>
                    <a:cubicBezTo>
                      <a:pt x="26" y="39"/>
                      <a:pt x="23" y="41"/>
                      <a:pt x="19" y="41"/>
                    </a:cubicBezTo>
                    <a:cubicBezTo>
                      <a:pt x="18" y="42"/>
                      <a:pt x="13" y="42"/>
                      <a:pt x="13" y="40"/>
                    </a:cubicBezTo>
                    <a:cubicBezTo>
                      <a:pt x="13" y="37"/>
                      <a:pt x="21" y="33"/>
                      <a:pt x="23" y="31"/>
                    </a:cubicBezTo>
                    <a:cubicBezTo>
                      <a:pt x="26" y="28"/>
                      <a:pt x="29" y="25"/>
                      <a:pt x="27" y="22"/>
                    </a:cubicBezTo>
                    <a:cubicBezTo>
                      <a:pt x="25" y="19"/>
                      <a:pt x="22" y="18"/>
                      <a:pt x="23" y="14"/>
                    </a:cubicBezTo>
                    <a:cubicBezTo>
                      <a:pt x="23" y="11"/>
                      <a:pt x="24" y="9"/>
                      <a:pt x="19" y="10"/>
                    </a:cubicBezTo>
                    <a:cubicBezTo>
                      <a:pt x="17" y="10"/>
                      <a:pt x="15" y="12"/>
                      <a:pt x="13" y="12"/>
                    </a:cubicBezTo>
                    <a:cubicBezTo>
                      <a:pt x="10" y="12"/>
                      <a:pt x="7" y="11"/>
                      <a:pt x="5" y="11"/>
                    </a:cubicBezTo>
                    <a:cubicBezTo>
                      <a:pt x="3" y="11"/>
                      <a:pt x="2" y="11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3" name="Freeform 955"/>
              <p:cNvSpPr>
                <a:spLocks/>
              </p:cNvSpPr>
              <p:nvPr/>
            </p:nvSpPr>
            <p:spPr bwMode="auto">
              <a:xfrm>
                <a:off x="1128" y="1387"/>
                <a:ext cx="48" cy="54"/>
              </a:xfrm>
              <a:custGeom>
                <a:avLst/>
                <a:gdLst>
                  <a:gd name="T0" fmla="*/ 13 w 38"/>
                  <a:gd name="T1" fmla="*/ 41 h 42"/>
                  <a:gd name="T2" fmla="*/ 26 w 38"/>
                  <a:gd name="T3" fmla="*/ 35 h 42"/>
                  <a:gd name="T4" fmla="*/ 36 w 38"/>
                  <a:gd name="T5" fmla="*/ 31 h 42"/>
                  <a:gd name="T6" fmla="*/ 36 w 38"/>
                  <a:gd name="T7" fmla="*/ 24 h 42"/>
                  <a:gd name="T8" fmla="*/ 31 w 38"/>
                  <a:gd name="T9" fmla="*/ 13 h 42"/>
                  <a:gd name="T10" fmla="*/ 23 w 38"/>
                  <a:gd name="T11" fmla="*/ 1 h 42"/>
                  <a:gd name="T12" fmla="*/ 19 w 38"/>
                  <a:gd name="T13" fmla="*/ 3 h 42"/>
                  <a:gd name="T14" fmla="*/ 11 w 38"/>
                  <a:gd name="T15" fmla="*/ 5 h 42"/>
                  <a:gd name="T16" fmla="*/ 0 w 38"/>
                  <a:gd name="T17" fmla="*/ 11 h 42"/>
                  <a:gd name="T18" fmla="*/ 10 w 38"/>
                  <a:gd name="T19" fmla="*/ 9 h 42"/>
                  <a:gd name="T20" fmla="*/ 20 w 38"/>
                  <a:gd name="T21" fmla="*/ 8 h 42"/>
                  <a:gd name="T22" fmla="*/ 24 w 38"/>
                  <a:gd name="T23" fmla="*/ 18 h 42"/>
                  <a:gd name="T24" fmla="*/ 25 w 38"/>
                  <a:gd name="T25" fmla="*/ 23 h 42"/>
                  <a:gd name="T26" fmla="*/ 27 w 38"/>
                  <a:gd name="T27" fmla="*/ 26 h 42"/>
                  <a:gd name="T28" fmla="*/ 25 w 38"/>
                  <a:gd name="T29" fmla="*/ 29 h 42"/>
                  <a:gd name="T30" fmla="*/ 24 w 38"/>
                  <a:gd name="T31" fmla="*/ 33 h 42"/>
                  <a:gd name="T32" fmla="*/ 20 w 38"/>
                  <a:gd name="T33" fmla="*/ 38 h 42"/>
                  <a:gd name="T34" fmla="*/ 12 w 38"/>
                  <a:gd name="T3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2">
                    <a:moveTo>
                      <a:pt x="13" y="41"/>
                    </a:moveTo>
                    <a:cubicBezTo>
                      <a:pt x="17" y="39"/>
                      <a:pt x="22" y="37"/>
                      <a:pt x="26" y="35"/>
                    </a:cubicBezTo>
                    <a:cubicBezTo>
                      <a:pt x="29" y="34"/>
                      <a:pt x="33" y="33"/>
                      <a:pt x="36" y="31"/>
                    </a:cubicBezTo>
                    <a:cubicBezTo>
                      <a:pt x="38" y="29"/>
                      <a:pt x="37" y="27"/>
                      <a:pt x="36" y="24"/>
                    </a:cubicBezTo>
                    <a:cubicBezTo>
                      <a:pt x="34" y="21"/>
                      <a:pt x="32" y="17"/>
                      <a:pt x="31" y="13"/>
                    </a:cubicBezTo>
                    <a:cubicBezTo>
                      <a:pt x="30" y="8"/>
                      <a:pt x="29" y="0"/>
                      <a:pt x="23" y="1"/>
                    </a:cubicBezTo>
                    <a:cubicBezTo>
                      <a:pt x="21" y="1"/>
                      <a:pt x="20" y="2"/>
                      <a:pt x="19" y="3"/>
                    </a:cubicBezTo>
                    <a:cubicBezTo>
                      <a:pt x="16" y="4"/>
                      <a:pt x="14" y="4"/>
                      <a:pt x="11" y="5"/>
                    </a:cubicBezTo>
                    <a:cubicBezTo>
                      <a:pt x="8" y="6"/>
                      <a:pt x="1" y="8"/>
                      <a:pt x="0" y="11"/>
                    </a:cubicBezTo>
                    <a:cubicBezTo>
                      <a:pt x="4" y="10"/>
                      <a:pt x="7" y="9"/>
                      <a:pt x="10" y="9"/>
                    </a:cubicBezTo>
                    <a:cubicBezTo>
                      <a:pt x="13" y="8"/>
                      <a:pt x="18" y="7"/>
                      <a:pt x="20" y="8"/>
                    </a:cubicBezTo>
                    <a:cubicBezTo>
                      <a:pt x="23" y="9"/>
                      <a:pt x="24" y="15"/>
                      <a:pt x="24" y="18"/>
                    </a:cubicBezTo>
                    <a:cubicBezTo>
                      <a:pt x="24" y="19"/>
                      <a:pt x="25" y="21"/>
                      <a:pt x="25" y="23"/>
                    </a:cubicBezTo>
                    <a:cubicBezTo>
                      <a:pt x="26" y="23"/>
                      <a:pt x="27" y="25"/>
                      <a:pt x="27" y="26"/>
                    </a:cubicBezTo>
                    <a:cubicBezTo>
                      <a:pt x="27" y="27"/>
                      <a:pt x="26" y="28"/>
                      <a:pt x="25" y="29"/>
                    </a:cubicBezTo>
                    <a:cubicBezTo>
                      <a:pt x="24" y="31"/>
                      <a:pt x="24" y="32"/>
                      <a:pt x="24" y="33"/>
                    </a:cubicBezTo>
                    <a:cubicBezTo>
                      <a:pt x="23" y="35"/>
                      <a:pt x="22" y="36"/>
                      <a:pt x="20" y="38"/>
                    </a:cubicBezTo>
                    <a:cubicBezTo>
                      <a:pt x="18" y="40"/>
                      <a:pt x="13" y="39"/>
                      <a:pt x="12" y="4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4" name="Freeform 956"/>
              <p:cNvSpPr>
                <a:spLocks/>
              </p:cNvSpPr>
              <p:nvPr/>
            </p:nvSpPr>
            <p:spPr bwMode="auto">
              <a:xfrm>
                <a:off x="1152" y="1451"/>
                <a:ext cx="52" cy="54"/>
              </a:xfrm>
              <a:custGeom>
                <a:avLst/>
                <a:gdLst>
                  <a:gd name="T0" fmla="*/ 0 w 41"/>
                  <a:gd name="T1" fmla="*/ 8 h 43"/>
                  <a:gd name="T2" fmla="*/ 3 w 41"/>
                  <a:gd name="T3" fmla="*/ 7 h 43"/>
                  <a:gd name="T4" fmla="*/ 13 w 41"/>
                  <a:gd name="T5" fmla="*/ 2 h 43"/>
                  <a:gd name="T6" fmla="*/ 25 w 41"/>
                  <a:gd name="T7" fmla="*/ 0 h 43"/>
                  <a:gd name="T8" fmla="*/ 31 w 41"/>
                  <a:gd name="T9" fmla="*/ 6 h 43"/>
                  <a:gd name="T10" fmla="*/ 35 w 41"/>
                  <a:gd name="T11" fmla="*/ 21 h 43"/>
                  <a:gd name="T12" fmla="*/ 35 w 41"/>
                  <a:gd name="T13" fmla="*/ 38 h 43"/>
                  <a:gd name="T14" fmla="*/ 21 w 41"/>
                  <a:gd name="T15" fmla="*/ 42 h 43"/>
                  <a:gd name="T16" fmla="*/ 9 w 41"/>
                  <a:gd name="T17" fmla="*/ 42 h 43"/>
                  <a:gd name="T18" fmla="*/ 25 w 41"/>
                  <a:gd name="T19" fmla="*/ 32 h 43"/>
                  <a:gd name="T20" fmla="*/ 23 w 41"/>
                  <a:gd name="T21" fmla="*/ 26 h 43"/>
                  <a:gd name="T22" fmla="*/ 21 w 41"/>
                  <a:gd name="T23" fmla="*/ 17 h 43"/>
                  <a:gd name="T24" fmla="*/ 22 w 41"/>
                  <a:gd name="T25" fmla="*/ 7 h 43"/>
                  <a:gd name="T26" fmla="*/ 19 w 41"/>
                  <a:gd name="T27" fmla="*/ 4 h 43"/>
                  <a:gd name="T28" fmla="*/ 10 w 41"/>
                  <a:gd name="T29" fmla="*/ 7 h 43"/>
                  <a:gd name="T30" fmla="*/ 1 w 41"/>
                  <a:gd name="T31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43">
                    <a:moveTo>
                      <a:pt x="0" y="8"/>
                    </a:moveTo>
                    <a:cubicBezTo>
                      <a:pt x="1" y="8"/>
                      <a:pt x="2" y="7"/>
                      <a:pt x="3" y="7"/>
                    </a:cubicBezTo>
                    <a:cubicBezTo>
                      <a:pt x="6" y="5"/>
                      <a:pt x="9" y="3"/>
                      <a:pt x="13" y="2"/>
                    </a:cubicBezTo>
                    <a:cubicBezTo>
                      <a:pt x="16" y="1"/>
                      <a:pt x="21" y="0"/>
                      <a:pt x="25" y="0"/>
                    </a:cubicBezTo>
                    <a:cubicBezTo>
                      <a:pt x="28" y="0"/>
                      <a:pt x="30" y="3"/>
                      <a:pt x="31" y="6"/>
                    </a:cubicBezTo>
                    <a:cubicBezTo>
                      <a:pt x="33" y="11"/>
                      <a:pt x="33" y="16"/>
                      <a:pt x="35" y="21"/>
                    </a:cubicBezTo>
                    <a:cubicBezTo>
                      <a:pt x="37" y="26"/>
                      <a:pt x="41" y="34"/>
                      <a:pt x="35" y="38"/>
                    </a:cubicBezTo>
                    <a:cubicBezTo>
                      <a:pt x="32" y="41"/>
                      <a:pt x="25" y="41"/>
                      <a:pt x="21" y="42"/>
                    </a:cubicBezTo>
                    <a:cubicBezTo>
                      <a:pt x="17" y="43"/>
                      <a:pt x="13" y="43"/>
                      <a:pt x="9" y="42"/>
                    </a:cubicBezTo>
                    <a:cubicBezTo>
                      <a:pt x="13" y="38"/>
                      <a:pt x="22" y="37"/>
                      <a:pt x="25" y="32"/>
                    </a:cubicBezTo>
                    <a:cubicBezTo>
                      <a:pt x="26" y="30"/>
                      <a:pt x="25" y="28"/>
                      <a:pt x="23" y="26"/>
                    </a:cubicBezTo>
                    <a:cubicBezTo>
                      <a:pt x="22" y="23"/>
                      <a:pt x="21" y="20"/>
                      <a:pt x="21" y="17"/>
                    </a:cubicBezTo>
                    <a:cubicBezTo>
                      <a:pt x="21" y="14"/>
                      <a:pt x="22" y="11"/>
                      <a:pt x="22" y="7"/>
                    </a:cubicBezTo>
                    <a:cubicBezTo>
                      <a:pt x="22" y="5"/>
                      <a:pt x="22" y="5"/>
                      <a:pt x="19" y="4"/>
                    </a:cubicBezTo>
                    <a:cubicBezTo>
                      <a:pt x="16" y="4"/>
                      <a:pt x="13" y="6"/>
                      <a:pt x="10" y="7"/>
                    </a:cubicBezTo>
                    <a:cubicBezTo>
                      <a:pt x="7" y="8"/>
                      <a:pt x="4" y="9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5" name="Freeform 957"/>
              <p:cNvSpPr>
                <a:spLocks/>
              </p:cNvSpPr>
              <p:nvPr/>
            </p:nvSpPr>
            <p:spPr bwMode="auto">
              <a:xfrm>
                <a:off x="1176" y="1521"/>
                <a:ext cx="45" cy="45"/>
              </a:xfrm>
              <a:custGeom>
                <a:avLst/>
                <a:gdLst>
                  <a:gd name="T0" fmla="*/ 0 w 35"/>
                  <a:gd name="T1" fmla="*/ 5 h 36"/>
                  <a:gd name="T2" fmla="*/ 22 w 35"/>
                  <a:gd name="T3" fmla="*/ 2 h 36"/>
                  <a:gd name="T4" fmla="*/ 30 w 35"/>
                  <a:gd name="T5" fmla="*/ 5 h 36"/>
                  <a:gd name="T6" fmla="*/ 33 w 35"/>
                  <a:gd name="T7" fmla="*/ 22 h 36"/>
                  <a:gd name="T8" fmla="*/ 32 w 35"/>
                  <a:gd name="T9" fmla="*/ 30 h 36"/>
                  <a:gd name="T10" fmla="*/ 23 w 35"/>
                  <a:gd name="T11" fmla="*/ 31 h 36"/>
                  <a:gd name="T12" fmla="*/ 14 w 35"/>
                  <a:gd name="T13" fmla="*/ 33 h 36"/>
                  <a:gd name="T14" fmla="*/ 6 w 35"/>
                  <a:gd name="T15" fmla="*/ 32 h 36"/>
                  <a:gd name="T16" fmla="*/ 10 w 35"/>
                  <a:gd name="T17" fmla="*/ 29 h 36"/>
                  <a:gd name="T18" fmla="*/ 18 w 35"/>
                  <a:gd name="T19" fmla="*/ 24 h 36"/>
                  <a:gd name="T20" fmla="*/ 25 w 35"/>
                  <a:gd name="T21" fmla="*/ 20 h 36"/>
                  <a:gd name="T22" fmla="*/ 21 w 35"/>
                  <a:gd name="T23" fmla="*/ 17 h 36"/>
                  <a:gd name="T24" fmla="*/ 20 w 35"/>
                  <a:gd name="T25" fmla="*/ 10 h 36"/>
                  <a:gd name="T26" fmla="*/ 18 w 35"/>
                  <a:gd name="T27" fmla="*/ 6 h 36"/>
                  <a:gd name="T28" fmla="*/ 12 w 35"/>
                  <a:gd name="T29" fmla="*/ 5 h 36"/>
                  <a:gd name="T30" fmla="*/ 4 w 35"/>
                  <a:gd name="T31" fmla="*/ 4 h 36"/>
                  <a:gd name="T32" fmla="*/ 0 w 35"/>
                  <a:gd name="T33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0" y="5"/>
                    </a:moveTo>
                    <a:cubicBezTo>
                      <a:pt x="7" y="3"/>
                      <a:pt x="14" y="2"/>
                      <a:pt x="22" y="2"/>
                    </a:cubicBezTo>
                    <a:cubicBezTo>
                      <a:pt x="26" y="1"/>
                      <a:pt x="29" y="0"/>
                      <a:pt x="30" y="5"/>
                    </a:cubicBezTo>
                    <a:cubicBezTo>
                      <a:pt x="31" y="11"/>
                      <a:pt x="32" y="16"/>
                      <a:pt x="33" y="22"/>
                    </a:cubicBezTo>
                    <a:cubicBezTo>
                      <a:pt x="33" y="24"/>
                      <a:pt x="35" y="29"/>
                      <a:pt x="32" y="30"/>
                    </a:cubicBezTo>
                    <a:cubicBezTo>
                      <a:pt x="30" y="32"/>
                      <a:pt x="25" y="31"/>
                      <a:pt x="23" y="31"/>
                    </a:cubicBezTo>
                    <a:cubicBezTo>
                      <a:pt x="20" y="31"/>
                      <a:pt x="17" y="32"/>
                      <a:pt x="14" y="33"/>
                    </a:cubicBezTo>
                    <a:cubicBezTo>
                      <a:pt x="12" y="34"/>
                      <a:pt x="6" y="36"/>
                      <a:pt x="6" y="32"/>
                    </a:cubicBezTo>
                    <a:cubicBezTo>
                      <a:pt x="7" y="30"/>
                      <a:pt x="9" y="30"/>
                      <a:pt x="10" y="29"/>
                    </a:cubicBezTo>
                    <a:cubicBezTo>
                      <a:pt x="12" y="27"/>
                      <a:pt x="14" y="25"/>
                      <a:pt x="18" y="24"/>
                    </a:cubicBezTo>
                    <a:cubicBezTo>
                      <a:pt x="20" y="23"/>
                      <a:pt x="26" y="23"/>
                      <a:pt x="25" y="20"/>
                    </a:cubicBezTo>
                    <a:cubicBezTo>
                      <a:pt x="25" y="19"/>
                      <a:pt x="22" y="18"/>
                      <a:pt x="21" y="17"/>
                    </a:cubicBezTo>
                    <a:cubicBezTo>
                      <a:pt x="20" y="15"/>
                      <a:pt x="20" y="13"/>
                      <a:pt x="20" y="10"/>
                    </a:cubicBezTo>
                    <a:cubicBezTo>
                      <a:pt x="20" y="8"/>
                      <a:pt x="20" y="7"/>
                      <a:pt x="18" y="6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9" y="6"/>
                      <a:pt x="7" y="6"/>
                      <a:pt x="4" y="4"/>
                    </a:cubicBezTo>
                    <a:cubicBezTo>
                      <a:pt x="3" y="4"/>
                      <a:pt x="2" y="3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6" name="Freeform 958"/>
              <p:cNvSpPr>
                <a:spLocks/>
              </p:cNvSpPr>
              <p:nvPr/>
            </p:nvSpPr>
            <p:spPr bwMode="auto">
              <a:xfrm>
                <a:off x="1186" y="1580"/>
                <a:ext cx="45" cy="51"/>
              </a:xfrm>
              <a:custGeom>
                <a:avLst/>
                <a:gdLst>
                  <a:gd name="T0" fmla="*/ 0 w 35"/>
                  <a:gd name="T1" fmla="*/ 6 h 40"/>
                  <a:gd name="T2" fmla="*/ 6 w 35"/>
                  <a:gd name="T3" fmla="*/ 6 h 40"/>
                  <a:gd name="T4" fmla="*/ 18 w 35"/>
                  <a:gd name="T5" fmla="*/ 4 h 40"/>
                  <a:gd name="T6" fmla="*/ 24 w 35"/>
                  <a:gd name="T7" fmla="*/ 2 h 40"/>
                  <a:gd name="T8" fmla="*/ 26 w 35"/>
                  <a:gd name="T9" fmla="*/ 1 h 40"/>
                  <a:gd name="T10" fmla="*/ 32 w 35"/>
                  <a:gd name="T11" fmla="*/ 18 h 40"/>
                  <a:gd name="T12" fmla="*/ 33 w 35"/>
                  <a:gd name="T13" fmla="*/ 29 h 40"/>
                  <a:gd name="T14" fmla="*/ 32 w 35"/>
                  <a:gd name="T15" fmla="*/ 37 h 40"/>
                  <a:gd name="T16" fmla="*/ 24 w 35"/>
                  <a:gd name="T17" fmla="*/ 38 h 40"/>
                  <a:gd name="T18" fmla="*/ 15 w 35"/>
                  <a:gd name="T19" fmla="*/ 38 h 40"/>
                  <a:gd name="T20" fmla="*/ 4 w 35"/>
                  <a:gd name="T21" fmla="*/ 38 h 40"/>
                  <a:gd name="T22" fmla="*/ 13 w 35"/>
                  <a:gd name="T23" fmla="*/ 31 h 40"/>
                  <a:gd name="T24" fmla="*/ 22 w 35"/>
                  <a:gd name="T25" fmla="*/ 27 h 40"/>
                  <a:gd name="T26" fmla="*/ 19 w 35"/>
                  <a:gd name="T27" fmla="*/ 22 h 40"/>
                  <a:gd name="T28" fmla="*/ 18 w 35"/>
                  <a:gd name="T29" fmla="*/ 16 h 40"/>
                  <a:gd name="T30" fmla="*/ 19 w 35"/>
                  <a:gd name="T31" fmla="*/ 6 h 40"/>
                  <a:gd name="T32" fmla="*/ 11 w 35"/>
                  <a:gd name="T33" fmla="*/ 6 h 40"/>
                  <a:gd name="T34" fmla="*/ 1 w 35"/>
                  <a:gd name="T35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0">
                    <a:moveTo>
                      <a:pt x="0" y="6"/>
                    </a:moveTo>
                    <a:cubicBezTo>
                      <a:pt x="1" y="5"/>
                      <a:pt x="5" y="6"/>
                      <a:pt x="6" y="6"/>
                    </a:cubicBezTo>
                    <a:cubicBezTo>
                      <a:pt x="10" y="5"/>
                      <a:pt x="14" y="4"/>
                      <a:pt x="18" y="4"/>
                    </a:cubicBezTo>
                    <a:cubicBezTo>
                      <a:pt x="20" y="3"/>
                      <a:pt x="22" y="3"/>
                      <a:pt x="24" y="2"/>
                    </a:cubicBezTo>
                    <a:cubicBezTo>
                      <a:pt x="25" y="2"/>
                      <a:pt x="25" y="1"/>
                      <a:pt x="26" y="1"/>
                    </a:cubicBezTo>
                    <a:cubicBezTo>
                      <a:pt x="31" y="0"/>
                      <a:pt x="31" y="14"/>
                      <a:pt x="32" y="18"/>
                    </a:cubicBezTo>
                    <a:cubicBezTo>
                      <a:pt x="32" y="22"/>
                      <a:pt x="32" y="25"/>
                      <a:pt x="33" y="29"/>
                    </a:cubicBezTo>
                    <a:cubicBezTo>
                      <a:pt x="33" y="31"/>
                      <a:pt x="35" y="36"/>
                      <a:pt x="32" y="37"/>
                    </a:cubicBezTo>
                    <a:cubicBezTo>
                      <a:pt x="30" y="38"/>
                      <a:pt x="26" y="38"/>
                      <a:pt x="24" y="38"/>
                    </a:cubicBezTo>
                    <a:cubicBezTo>
                      <a:pt x="21" y="38"/>
                      <a:pt x="18" y="38"/>
                      <a:pt x="15" y="38"/>
                    </a:cubicBezTo>
                    <a:cubicBezTo>
                      <a:pt x="11" y="38"/>
                      <a:pt x="7" y="40"/>
                      <a:pt x="4" y="38"/>
                    </a:cubicBezTo>
                    <a:cubicBezTo>
                      <a:pt x="5" y="35"/>
                      <a:pt x="10" y="32"/>
                      <a:pt x="13" y="31"/>
                    </a:cubicBezTo>
                    <a:cubicBezTo>
                      <a:pt x="15" y="30"/>
                      <a:pt x="21" y="31"/>
                      <a:pt x="22" y="27"/>
                    </a:cubicBezTo>
                    <a:cubicBezTo>
                      <a:pt x="22" y="25"/>
                      <a:pt x="20" y="24"/>
                      <a:pt x="19" y="22"/>
                    </a:cubicBezTo>
                    <a:cubicBezTo>
                      <a:pt x="18" y="20"/>
                      <a:pt x="18" y="18"/>
                      <a:pt x="18" y="16"/>
                    </a:cubicBezTo>
                    <a:cubicBezTo>
                      <a:pt x="18" y="13"/>
                      <a:pt x="18" y="9"/>
                      <a:pt x="19" y="6"/>
                    </a:cubicBezTo>
                    <a:cubicBezTo>
                      <a:pt x="17" y="6"/>
                      <a:pt x="14" y="6"/>
                      <a:pt x="11" y="6"/>
                    </a:cubicBezTo>
                    <a:cubicBezTo>
                      <a:pt x="8" y="7"/>
                      <a:pt x="4" y="8"/>
                      <a:pt x="1" y="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7" name="Freeform 959"/>
              <p:cNvSpPr>
                <a:spLocks/>
              </p:cNvSpPr>
              <p:nvPr/>
            </p:nvSpPr>
            <p:spPr bwMode="auto">
              <a:xfrm>
                <a:off x="1195" y="1653"/>
                <a:ext cx="42" cy="49"/>
              </a:xfrm>
              <a:custGeom>
                <a:avLst/>
                <a:gdLst>
                  <a:gd name="T0" fmla="*/ 2 w 33"/>
                  <a:gd name="T1" fmla="*/ 2 h 39"/>
                  <a:gd name="T2" fmla="*/ 4 w 33"/>
                  <a:gd name="T3" fmla="*/ 2 h 39"/>
                  <a:gd name="T4" fmla="*/ 9 w 33"/>
                  <a:gd name="T5" fmla="*/ 3 h 39"/>
                  <a:gd name="T6" fmla="*/ 16 w 33"/>
                  <a:gd name="T7" fmla="*/ 2 h 39"/>
                  <a:gd name="T8" fmla="*/ 25 w 33"/>
                  <a:gd name="T9" fmla="*/ 1 h 39"/>
                  <a:gd name="T10" fmla="*/ 31 w 33"/>
                  <a:gd name="T11" fmla="*/ 1 h 39"/>
                  <a:gd name="T12" fmla="*/ 31 w 33"/>
                  <a:gd name="T13" fmla="*/ 16 h 39"/>
                  <a:gd name="T14" fmla="*/ 32 w 33"/>
                  <a:gd name="T15" fmla="*/ 34 h 39"/>
                  <a:gd name="T16" fmla="*/ 27 w 33"/>
                  <a:gd name="T17" fmla="*/ 38 h 39"/>
                  <a:gd name="T18" fmla="*/ 12 w 33"/>
                  <a:gd name="T19" fmla="*/ 39 h 39"/>
                  <a:gd name="T20" fmla="*/ 1 w 33"/>
                  <a:gd name="T21" fmla="*/ 37 h 39"/>
                  <a:gd name="T22" fmla="*/ 4 w 33"/>
                  <a:gd name="T23" fmla="*/ 35 h 39"/>
                  <a:gd name="T24" fmla="*/ 9 w 33"/>
                  <a:gd name="T25" fmla="*/ 33 h 39"/>
                  <a:gd name="T26" fmla="*/ 19 w 33"/>
                  <a:gd name="T27" fmla="*/ 32 h 39"/>
                  <a:gd name="T28" fmla="*/ 23 w 33"/>
                  <a:gd name="T29" fmla="*/ 20 h 39"/>
                  <a:gd name="T30" fmla="*/ 25 w 33"/>
                  <a:gd name="T31" fmla="*/ 9 h 39"/>
                  <a:gd name="T32" fmla="*/ 21 w 33"/>
                  <a:gd name="T33" fmla="*/ 5 h 39"/>
                  <a:gd name="T34" fmla="*/ 9 w 33"/>
                  <a:gd name="T35" fmla="*/ 5 h 39"/>
                  <a:gd name="T36" fmla="*/ 0 w 33"/>
                  <a:gd name="T3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39">
                    <a:moveTo>
                      <a:pt x="2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6" y="2"/>
                      <a:pt x="7" y="2"/>
                      <a:pt x="9" y="3"/>
                    </a:cubicBezTo>
                    <a:cubicBezTo>
                      <a:pt x="11" y="3"/>
                      <a:pt x="14" y="2"/>
                      <a:pt x="16" y="2"/>
                    </a:cubicBezTo>
                    <a:cubicBezTo>
                      <a:pt x="19" y="2"/>
                      <a:pt x="22" y="2"/>
                      <a:pt x="25" y="1"/>
                    </a:cubicBezTo>
                    <a:cubicBezTo>
                      <a:pt x="27" y="1"/>
                      <a:pt x="29" y="0"/>
                      <a:pt x="31" y="1"/>
                    </a:cubicBezTo>
                    <a:cubicBezTo>
                      <a:pt x="33" y="4"/>
                      <a:pt x="31" y="13"/>
                      <a:pt x="31" y="16"/>
                    </a:cubicBezTo>
                    <a:cubicBezTo>
                      <a:pt x="31" y="22"/>
                      <a:pt x="32" y="28"/>
                      <a:pt x="32" y="34"/>
                    </a:cubicBezTo>
                    <a:cubicBezTo>
                      <a:pt x="32" y="38"/>
                      <a:pt x="31" y="38"/>
                      <a:pt x="27" y="38"/>
                    </a:cubicBezTo>
                    <a:cubicBezTo>
                      <a:pt x="22" y="38"/>
                      <a:pt x="17" y="38"/>
                      <a:pt x="12" y="39"/>
                    </a:cubicBezTo>
                    <a:cubicBezTo>
                      <a:pt x="9" y="39"/>
                      <a:pt x="3" y="39"/>
                      <a:pt x="1" y="37"/>
                    </a:cubicBezTo>
                    <a:cubicBezTo>
                      <a:pt x="2" y="36"/>
                      <a:pt x="3" y="35"/>
                      <a:pt x="4" y="35"/>
                    </a:cubicBezTo>
                    <a:cubicBezTo>
                      <a:pt x="6" y="34"/>
                      <a:pt x="7" y="34"/>
                      <a:pt x="9" y="33"/>
                    </a:cubicBezTo>
                    <a:cubicBezTo>
                      <a:pt x="12" y="33"/>
                      <a:pt x="16" y="33"/>
                      <a:pt x="19" y="32"/>
                    </a:cubicBezTo>
                    <a:cubicBezTo>
                      <a:pt x="25" y="30"/>
                      <a:pt x="24" y="26"/>
                      <a:pt x="23" y="20"/>
                    </a:cubicBezTo>
                    <a:cubicBezTo>
                      <a:pt x="22" y="16"/>
                      <a:pt x="24" y="13"/>
                      <a:pt x="25" y="9"/>
                    </a:cubicBezTo>
                    <a:cubicBezTo>
                      <a:pt x="25" y="6"/>
                      <a:pt x="24" y="6"/>
                      <a:pt x="21" y="5"/>
                    </a:cubicBezTo>
                    <a:cubicBezTo>
                      <a:pt x="17" y="4"/>
                      <a:pt x="13" y="6"/>
                      <a:pt x="9" y="5"/>
                    </a:cubicBezTo>
                    <a:cubicBezTo>
                      <a:pt x="7" y="5"/>
                      <a:pt x="2" y="6"/>
                      <a:pt x="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8" name="Freeform 960"/>
              <p:cNvSpPr>
                <a:spLocks/>
              </p:cNvSpPr>
              <p:nvPr/>
            </p:nvSpPr>
            <p:spPr bwMode="auto">
              <a:xfrm>
                <a:off x="1189" y="1726"/>
                <a:ext cx="46" cy="49"/>
              </a:xfrm>
              <a:custGeom>
                <a:avLst/>
                <a:gdLst>
                  <a:gd name="T0" fmla="*/ 10 w 36"/>
                  <a:gd name="T1" fmla="*/ 0 h 38"/>
                  <a:gd name="T2" fmla="*/ 9 w 36"/>
                  <a:gd name="T3" fmla="*/ 0 h 38"/>
                  <a:gd name="T4" fmla="*/ 28 w 36"/>
                  <a:gd name="T5" fmla="*/ 2 h 38"/>
                  <a:gd name="T6" fmla="*/ 35 w 36"/>
                  <a:gd name="T7" fmla="*/ 7 h 38"/>
                  <a:gd name="T8" fmla="*/ 33 w 36"/>
                  <a:gd name="T9" fmla="*/ 26 h 38"/>
                  <a:gd name="T10" fmla="*/ 30 w 36"/>
                  <a:gd name="T11" fmla="*/ 37 h 38"/>
                  <a:gd name="T12" fmla="*/ 23 w 36"/>
                  <a:gd name="T13" fmla="*/ 36 h 38"/>
                  <a:gd name="T14" fmla="*/ 12 w 36"/>
                  <a:gd name="T15" fmla="*/ 34 h 38"/>
                  <a:gd name="T16" fmla="*/ 1 w 36"/>
                  <a:gd name="T17" fmla="*/ 34 h 38"/>
                  <a:gd name="T18" fmla="*/ 13 w 36"/>
                  <a:gd name="T19" fmla="*/ 29 h 38"/>
                  <a:gd name="T20" fmla="*/ 23 w 36"/>
                  <a:gd name="T21" fmla="*/ 28 h 38"/>
                  <a:gd name="T22" fmla="*/ 25 w 36"/>
                  <a:gd name="T23" fmla="*/ 18 h 38"/>
                  <a:gd name="T24" fmla="*/ 25 w 36"/>
                  <a:gd name="T25" fmla="*/ 11 h 38"/>
                  <a:gd name="T26" fmla="*/ 27 w 36"/>
                  <a:gd name="T27" fmla="*/ 6 h 38"/>
                  <a:gd name="T28" fmla="*/ 27 w 36"/>
                  <a:gd name="T29" fmla="*/ 5 h 38"/>
                  <a:gd name="T30" fmla="*/ 21 w 36"/>
                  <a:gd name="T31" fmla="*/ 4 h 38"/>
                  <a:gd name="T32" fmla="*/ 9 w 36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38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4" y="2"/>
                      <a:pt x="23" y="2"/>
                      <a:pt x="28" y="2"/>
                    </a:cubicBezTo>
                    <a:cubicBezTo>
                      <a:pt x="33" y="2"/>
                      <a:pt x="34" y="2"/>
                      <a:pt x="35" y="7"/>
                    </a:cubicBezTo>
                    <a:cubicBezTo>
                      <a:pt x="36" y="13"/>
                      <a:pt x="35" y="20"/>
                      <a:pt x="33" y="26"/>
                    </a:cubicBezTo>
                    <a:cubicBezTo>
                      <a:pt x="33" y="28"/>
                      <a:pt x="33" y="36"/>
                      <a:pt x="30" y="37"/>
                    </a:cubicBezTo>
                    <a:cubicBezTo>
                      <a:pt x="29" y="38"/>
                      <a:pt x="24" y="36"/>
                      <a:pt x="23" y="36"/>
                    </a:cubicBezTo>
                    <a:cubicBezTo>
                      <a:pt x="19" y="35"/>
                      <a:pt x="16" y="34"/>
                      <a:pt x="12" y="34"/>
                    </a:cubicBezTo>
                    <a:cubicBezTo>
                      <a:pt x="10" y="34"/>
                      <a:pt x="3" y="37"/>
                      <a:pt x="1" y="34"/>
                    </a:cubicBezTo>
                    <a:cubicBezTo>
                      <a:pt x="0" y="29"/>
                      <a:pt x="11" y="29"/>
                      <a:pt x="13" y="29"/>
                    </a:cubicBezTo>
                    <a:cubicBezTo>
                      <a:pt x="16" y="29"/>
                      <a:pt x="21" y="31"/>
                      <a:pt x="23" y="28"/>
                    </a:cubicBezTo>
                    <a:cubicBezTo>
                      <a:pt x="26" y="25"/>
                      <a:pt x="25" y="21"/>
                      <a:pt x="25" y="18"/>
                    </a:cubicBezTo>
                    <a:cubicBezTo>
                      <a:pt x="25" y="15"/>
                      <a:pt x="25" y="14"/>
                      <a:pt x="25" y="11"/>
                    </a:cubicBezTo>
                    <a:cubicBezTo>
                      <a:pt x="26" y="10"/>
                      <a:pt x="27" y="8"/>
                      <a:pt x="27" y="6"/>
                    </a:cubicBezTo>
                    <a:cubicBezTo>
                      <a:pt x="27" y="5"/>
                      <a:pt x="28" y="6"/>
                      <a:pt x="27" y="5"/>
                    </a:cubicBezTo>
                    <a:cubicBezTo>
                      <a:pt x="26" y="4"/>
                      <a:pt x="23" y="4"/>
                      <a:pt x="21" y="4"/>
                    </a:cubicBezTo>
                    <a:cubicBezTo>
                      <a:pt x="18" y="3"/>
                      <a:pt x="11" y="2"/>
                      <a:pt x="9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9" name="Freeform 961"/>
              <p:cNvSpPr>
                <a:spLocks/>
              </p:cNvSpPr>
              <p:nvPr/>
            </p:nvSpPr>
            <p:spPr bwMode="auto">
              <a:xfrm>
                <a:off x="1167" y="1794"/>
                <a:ext cx="59" cy="54"/>
              </a:xfrm>
              <a:custGeom>
                <a:avLst/>
                <a:gdLst>
                  <a:gd name="T0" fmla="*/ 15 w 46"/>
                  <a:gd name="T1" fmla="*/ 0 h 43"/>
                  <a:gd name="T2" fmla="*/ 26 w 46"/>
                  <a:gd name="T3" fmla="*/ 3 h 43"/>
                  <a:gd name="T4" fmla="*/ 36 w 46"/>
                  <a:gd name="T5" fmla="*/ 6 h 43"/>
                  <a:gd name="T6" fmla="*/ 45 w 46"/>
                  <a:gd name="T7" fmla="*/ 9 h 43"/>
                  <a:gd name="T8" fmla="*/ 43 w 46"/>
                  <a:gd name="T9" fmla="*/ 16 h 43"/>
                  <a:gd name="T10" fmla="*/ 39 w 46"/>
                  <a:gd name="T11" fmla="*/ 27 h 43"/>
                  <a:gd name="T12" fmla="*/ 33 w 46"/>
                  <a:gd name="T13" fmla="*/ 41 h 43"/>
                  <a:gd name="T14" fmla="*/ 31 w 46"/>
                  <a:gd name="T15" fmla="*/ 43 h 43"/>
                  <a:gd name="T16" fmla="*/ 28 w 46"/>
                  <a:gd name="T17" fmla="*/ 41 h 43"/>
                  <a:gd name="T18" fmla="*/ 22 w 46"/>
                  <a:gd name="T19" fmla="*/ 38 h 43"/>
                  <a:gd name="T20" fmla="*/ 11 w 46"/>
                  <a:gd name="T21" fmla="*/ 37 h 43"/>
                  <a:gd name="T22" fmla="*/ 3 w 46"/>
                  <a:gd name="T23" fmla="*/ 34 h 43"/>
                  <a:gd name="T24" fmla="*/ 18 w 46"/>
                  <a:gd name="T25" fmla="*/ 34 h 43"/>
                  <a:gd name="T26" fmla="*/ 25 w 46"/>
                  <a:gd name="T27" fmla="*/ 36 h 43"/>
                  <a:gd name="T28" fmla="*/ 30 w 46"/>
                  <a:gd name="T29" fmla="*/ 28 h 43"/>
                  <a:gd name="T30" fmla="*/ 34 w 46"/>
                  <a:gd name="T31" fmla="*/ 19 h 43"/>
                  <a:gd name="T32" fmla="*/ 35 w 46"/>
                  <a:gd name="T33" fmla="*/ 13 h 43"/>
                  <a:gd name="T34" fmla="*/ 25 w 46"/>
                  <a:gd name="T35" fmla="*/ 8 h 43"/>
                  <a:gd name="T36" fmla="*/ 15 w 46"/>
                  <a:gd name="T3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43">
                    <a:moveTo>
                      <a:pt x="15" y="0"/>
                    </a:moveTo>
                    <a:cubicBezTo>
                      <a:pt x="17" y="0"/>
                      <a:pt x="24" y="2"/>
                      <a:pt x="26" y="3"/>
                    </a:cubicBezTo>
                    <a:cubicBezTo>
                      <a:pt x="29" y="4"/>
                      <a:pt x="33" y="5"/>
                      <a:pt x="36" y="6"/>
                    </a:cubicBezTo>
                    <a:cubicBezTo>
                      <a:pt x="38" y="7"/>
                      <a:pt x="43" y="6"/>
                      <a:pt x="45" y="9"/>
                    </a:cubicBezTo>
                    <a:cubicBezTo>
                      <a:pt x="46" y="11"/>
                      <a:pt x="44" y="14"/>
                      <a:pt x="43" y="16"/>
                    </a:cubicBezTo>
                    <a:cubicBezTo>
                      <a:pt x="41" y="19"/>
                      <a:pt x="40" y="23"/>
                      <a:pt x="39" y="27"/>
                    </a:cubicBezTo>
                    <a:cubicBezTo>
                      <a:pt x="37" y="31"/>
                      <a:pt x="36" y="37"/>
                      <a:pt x="33" y="41"/>
                    </a:cubicBezTo>
                    <a:cubicBezTo>
                      <a:pt x="32" y="42"/>
                      <a:pt x="32" y="43"/>
                      <a:pt x="31" y="43"/>
                    </a:cubicBezTo>
                    <a:cubicBezTo>
                      <a:pt x="30" y="43"/>
                      <a:pt x="28" y="41"/>
                      <a:pt x="28" y="41"/>
                    </a:cubicBezTo>
                    <a:cubicBezTo>
                      <a:pt x="26" y="40"/>
                      <a:pt x="23" y="39"/>
                      <a:pt x="22" y="38"/>
                    </a:cubicBezTo>
                    <a:cubicBezTo>
                      <a:pt x="18" y="37"/>
                      <a:pt x="15" y="37"/>
                      <a:pt x="11" y="37"/>
                    </a:cubicBezTo>
                    <a:cubicBezTo>
                      <a:pt x="8" y="37"/>
                      <a:pt x="4" y="37"/>
                      <a:pt x="3" y="34"/>
                    </a:cubicBezTo>
                    <a:cubicBezTo>
                      <a:pt x="0" y="28"/>
                      <a:pt x="16" y="33"/>
                      <a:pt x="18" y="34"/>
                    </a:cubicBezTo>
                    <a:cubicBezTo>
                      <a:pt x="20" y="35"/>
                      <a:pt x="23" y="36"/>
                      <a:pt x="25" y="36"/>
                    </a:cubicBezTo>
                    <a:cubicBezTo>
                      <a:pt x="28" y="35"/>
                      <a:pt x="29" y="30"/>
                      <a:pt x="30" y="28"/>
                    </a:cubicBezTo>
                    <a:cubicBezTo>
                      <a:pt x="31" y="24"/>
                      <a:pt x="32" y="22"/>
                      <a:pt x="34" y="19"/>
                    </a:cubicBezTo>
                    <a:cubicBezTo>
                      <a:pt x="35" y="17"/>
                      <a:pt x="37" y="15"/>
                      <a:pt x="35" y="13"/>
                    </a:cubicBezTo>
                    <a:cubicBezTo>
                      <a:pt x="33" y="11"/>
                      <a:pt x="27" y="9"/>
                      <a:pt x="25" y="8"/>
                    </a:cubicBezTo>
                    <a:cubicBezTo>
                      <a:pt x="21" y="6"/>
                      <a:pt x="17" y="4"/>
                      <a:pt x="1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0" name="Freeform 962"/>
              <p:cNvSpPr>
                <a:spLocks/>
              </p:cNvSpPr>
              <p:nvPr/>
            </p:nvSpPr>
            <p:spPr bwMode="auto">
              <a:xfrm>
                <a:off x="1143" y="1857"/>
                <a:ext cx="63" cy="55"/>
              </a:xfrm>
              <a:custGeom>
                <a:avLst/>
                <a:gdLst>
                  <a:gd name="T0" fmla="*/ 17 w 49"/>
                  <a:gd name="T1" fmla="*/ 0 h 43"/>
                  <a:gd name="T2" fmla="*/ 40 w 49"/>
                  <a:gd name="T3" fmla="*/ 10 h 43"/>
                  <a:gd name="T4" fmla="*/ 39 w 49"/>
                  <a:gd name="T5" fmla="*/ 28 h 43"/>
                  <a:gd name="T6" fmla="*/ 28 w 49"/>
                  <a:gd name="T7" fmla="*/ 40 h 43"/>
                  <a:gd name="T8" fmla="*/ 22 w 49"/>
                  <a:gd name="T9" fmla="*/ 34 h 43"/>
                  <a:gd name="T10" fmla="*/ 14 w 49"/>
                  <a:gd name="T11" fmla="*/ 31 h 43"/>
                  <a:gd name="T12" fmla="*/ 0 w 49"/>
                  <a:gd name="T13" fmla="*/ 23 h 43"/>
                  <a:gd name="T14" fmla="*/ 22 w 49"/>
                  <a:gd name="T15" fmla="*/ 30 h 43"/>
                  <a:gd name="T16" fmla="*/ 26 w 49"/>
                  <a:gd name="T17" fmla="*/ 30 h 43"/>
                  <a:gd name="T18" fmla="*/ 29 w 49"/>
                  <a:gd name="T19" fmla="*/ 21 h 43"/>
                  <a:gd name="T20" fmla="*/ 33 w 49"/>
                  <a:gd name="T21" fmla="*/ 13 h 43"/>
                  <a:gd name="T22" fmla="*/ 22 w 49"/>
                  <a:gd name="T23" fmla="*/ 8 h 43"/>
                  <a:gd name="T24" fmla="*/ 16 w 49"/>
                  <a:gd name="T25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43">
                    <a:moveTo>
                      <a:pt x="17" y="0"/>
                    </a:moveTo>
                    <a:cubicBezTo>
                      <a:pt x="24" y="3"/>
                      <a:pt x="32" y="7"/>
                      <a:pt x="40" y="10"/>
                    </a:cubicBezTo>
                    <a:cubicBezTo>
                      <a:pt x="49" y="13"/>
                      <a:pt x="42" y="22"/>
                      <a:pt x="39" y="28"/>
                    </a:cubicBezTo>
                    <a:cubicBezTo>
                      <a:pt x="37" y="31"/>
                      <a:pt x="33" y="43"/>
                      <a:pt x="28" y="40"/>
                    </a:cubicBezTo>
                    <a:cubicBezTo>
                      <a:pt x="26" y="39"/>
                      <a:pt x="25" y="36"/>
                      <a:pt x="22" y="34"/>
                    </a:cubicBezTo>
                    <a:cubicBezTo>
                      <a:pt x="20" y="33"/>
                      <a:pt x="17" y="32"/>
                      <a:pt x="14" y="31"/>
                    </a:cubicBezTo>
                    <a:cubicBezTo>
                      <a:pt x="9" y="29"/>
                      <a:pt x="5" y="27"/>
                      <a:pt x="0" y="23"/>
                    </a:cubicBezTo>
                    <a:cubicBezTo>
                      <a:pt x="8" y="24"/>
                      <a:pt x="15" y="26"/>
                      <a:pt x="22" y="30"/>
                    </a:cubicBezTo>
                    <a:cubicBezTo>
                      <a:pt x="24" y="32"/>
                      <a:pt x="25" y="33"/>
                      <a:pt x="26" y="30"/>
                    </a:cubicBezTo>
                    <a:cubicBezTo>
                      <a:pt x="27" y="27"/>
                      <a:pt x="27" y="24"/>
                      <a:pt x="29" y="21"/>
                    </a:cubicBezTo>
                    <a:cubicBezTo>
                      <a:pt x="32" y="17"/>
                      <a:pt x="39" y="17"/>
                      <a:pt x="33" y="13"/>
                    </a:cubicBezTo>
                    <a:cubicBezTo>
                      <a:pt x="29" y="10"/>
                      <a:pt x="25" y="10"/>
                      <a:pt x="22" y="8"/>
                    </a:cubicBezTo>
                    <a:cubicBezTo>
                      <a:pt x="19" y="6"/>
                      <a:pt x="18" y="2"/>
                      <a:pt x="1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1" name="Freeform 963"/>
              <p:cNvSpPr>
                <a:spLocks/>
              </p:cNvSpPr>
              <p:nvPr/>
            </p:nvSpPr>
            <p:spPr bwMode="auto">
              <a:xfrm>
                <a:off x="1095" y="1908"/>
                <a:ext cx="74" cy="69"/>
              </a:xfrm>
              <a:custGeom>
                <a:avLst/>
                <a:gdLst>
                  <a:gd name="T0" fmla="*/ 4 w 58"/>
                  <a:gd name="T1" fmla="*/ 32 h 54"/>
                  <a:gd name="T2" fmla="*/ 10 w 58"/>
                  <a:gd name="T3" fmla="*/ 36 h 54"/>
                  <a:gd name="T4" fmla="*/ 20 w 58"/>
                  <a:gd name="T5" fmla="*/ 43 h 54"/>
                  <a:gd name="T6" fmla="*/ 29 w 58"/>
                  <a:gd name="T7" fmla="*/ 51 h 54"/>
                  <a:gd name="T8" fmla="*/ 46 w 58"/>
                  <a:gd name="T9" fmla="*/ 39 h 54"/>
                  <a:gd name="T10" fmla="*/ 51 w 58"/>
                  <a:gd name="T11" fmla="*/ 32 h 54"/>
                  <a:gd name="T12" fmla="*/ 56 w 58"/>
                  <a:gd name="T13" fmla="*/ 27 h 54"/>
                  <a:gd name="T14" fmla="*/ 52 w 58"/>
                  <a:gd name="T15" fmla="*/ 19 h 54"/>
                  <a:gd name="T16" fmla="*/ 37 w 58"/>
                  <a:gd name="T17" fmla="*/ 8 h 54"/>
                  <a:gd name="T18" fmla="*/ 24 w 58"/>
                  <a:gd name="T19" fmla="*/ 0 h 54"/>
                  <a:gd name="T20" fmla="*/ 32 w 58"/>
                  <a:gd name="T21" fmla="*/ 10 h 54"/>
                  <a:gd name="T22" fmla="*/ 42 w 58"/>
                  <a:gd name="T23" fmla="*/ 17 h 54"/>
                  <a:gd name="T24" fmla="*/ 45 w 58"/>
                  <a:gd name="T25" fmla="*/ 25 h 54"/>
                  <a:gd name="T26" fmla="*/ 38 w 58"/>
                  <a:gd name="T27" fmla="*/ 34 h 54"/>
                  <a:gd name="T28" fmla="*/ 33 w 58"/>
                  <a:gd name="T29" fmla="*/ 41 h 54"/>
                  <a:gd name="T30" fmla="*/ 23 w 58"/>
                  <a:gd name="T31" fmla="*/ 35 h 54"/>
                  <a:gd name="T32" fmla="*/ 10 w 58"/>
                  <a:gd name="T33" fmla="*/ 30 h 54"/>
                  <a:gd name="T34" fmla="*/ 0 w 58"/>
                  <a:gd name="T3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4">
                    <a:moveTo>
                      <a:pt x="4" y="32"/>
                    </a:moveTo>
                    <a:cubicBezTo>
                      <a:pt x="4" y="32"/>
                      <a:pt x="9" y="35"/>
                      <a:pt x="10" y="36"/>
                    </a:cubicBezTo>
                    <a:cubicBezTo>
                      <a:pt x="13" y="38"/>
                      <a:pt x="16" y="41"/>
                      <a:pt x="20" y="43"/>
                    </a:cubicBezTo>
                    <a:cubicBezTo>
                      <a:pt x="23" y="45"/>
                      <a:pt x="25" y="49"/>
                      <a:pt x="29" y="51"/>
                    </a:cubicBezTo>
                    <a:cubicBezTo>
                      <a:pt x="37" y="54"/>
                      <a:pt x="43" y="46"/>
                      <a:pt x="46" y="39"/>
                    </a:cubicBezTo>
                    <a:cubicBezTo>
                      <a:pt x="48" y="36"/>
                      <a:pt x="49" y="34"/>
                      <a:pt x="51" y="32"/>
                    </a:cubicBezTo>
                    <a:cubicBezTo>
                      <a:pt x="53" y="31"/>
                      <a:pt x="55" y="29"/>
                      <a:pt x="56" y="27"/>
                    </a:cubicBezTo>
                    <a:cubicBezTo>
                      <a:pt x="58" y="24"/>
                      <a:pt x="55" y="21"/>
                      <a:pt x="52" y="19"/>
                    </a:cubicBezTo>
                    <a:cubicBezTo>
                      <a:pt x="48" y="15"/>
                      <a:pt x="42" y="11"/>
                      <a:pt x="37" y="8"/>
                    </a:cubicBezTo>
                    <a:cubicBezTo>
                      <a:pt x="32" y="6"/>
                      <a:pt x="28" y="2"/>
                      <a:pt x="24" y="0"/>
                    </a:cubicBezTo>
                    <a:cubicBezTo>
                      <a:pt x="25" y="4"/>
                      <a:pt x="29" y="7"/>
                      <a:pt x="32" y="10"/>
                    </a:cubicBezTo>
                    <a:cubicBezTo>
                      <a:pt x="35" y="12"/>
                      <a:pt x="39" y="14"/>
                      <a:pt x="42" y="17"/>
                    </a:cubicBezTo>
                    <a:cubicBezTo>
                      <a:pt x="43" y="19"/>
                      <a:pt x="45" y="23"/>
                      <a:pt x="45" y="25"/>
                    </a:cubicBezTo>
                    <a:cubicBezTo>
                      <a:pt x="44" y="28"/>
                      <a:pt x="40" y="31"/>
                      <a:pt x="38" y="34"/>
                    </a:cubicBezTo>
                    <a:cubicBezTo>
                      <a:pt x="37" y="36"/>
                      <a:pt x="35" y="40"/>
                      <a:pt x="33" y="41"/>
                    </a:cubicBezTo>
                    <a:cubicBezTo>
                      <a:pt x="30" y="42"/>
                      <a:pt x="25" y="37"/>
                      <a:pt x="23" y="35"/>
                    </a:cubicBezTo>
                    <a:cubicBezTo>
                      <a:pt x="19" y="32"/>
                      <a:pt x="15" y="31"/>
                      <a:pt x="10" y="30"/>
                    </a:cubicBezTo>
                    <a:cubicBezTo>
                      <a:pt x="8" y="30"/>
                      <a:pt x="1" y="29"/>
                      <a:pt x="0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2" name="Freeform 964"/>
              <p:cNvSpPr>
                <a:spLocks/>
              </p:cNvSpPr>
              <p:nvPr/>
            </p:nvSpPr>
            <p:spPr bwMode="auto">
              <a:xfrm>
                <a:off x="985" y="1993"/>
                <a:ext cx="52" cy="136"/>
              </a:xfrm>
              <a:custGeom>
                <a:avLst/>
                <a:gdLst>
                  <a:gd name="T0" fmla="*/ 36 w 41"/>
                  <a:gd name="T1" fmla="*/ 0 h 107"/>
                  <a:gd name="T2" fmla="*/ 40 w 41"/>
                  <a:gd name="T3" fmla="*/ 33 h 107"/>
                  <a:gd name="T4" fmla="*/ 38 w 41"/>
                  <a:gd name="T5" fmla="*/ 44 h 107"/>
                  <a:gd name="T6" fmla="*/ 27 w 41"/>
                  <a:gd name="T7" fmla="*/ 53 h 107"/>
                  <a:gd name="T8" fmla="*/ 16 w 41"/>
                  <a:gd name="T9" fmla="*/ 63 h 107"/>
                  <a:gd name="T10" fmla="*/ 12 w 41"/>
                  <a:gd name="T11" fmla="*/ 77 h 107"/>
                  <a:gd name="T12" fmla="*/ 13 w 41"/>
                  <a:gd name="T13" fmla="*/ 88 h 107"/>
                  <a:gd name="T14" fmla="*/ 4 w 41"/>
                  <a:gd name="T15" fmla="*/ 101 h 107"/>
                  <a:gd name="T16" fmla="*/ 0 w 41"/>
                  <a:gd name="T17" fmla="*/ 107 h 107"/>
                  <a:gd name="T18" fmla="*/ 3 w 41"/>
                  <a:gd name="T19" fmla="*/ 96 h 107"/>
                  <a:gd name="T20" fmla="*/ 6 w 41"/>
                  <a:gd name="T21" fmla="*/ 83 h 107"/>
                  <a:gd name="T22" fmla="*/ 11 w 41"/>
                  <a:gd name="T23" fmla="*/ 61 h 107"/>
                  <a:gd name="T24" fmla="*/ 21 w 41"/>
                  <a:gd name="T25" fmla="*/ 46 h 107"/>
                  <a:gd name="T26" fmla="*/ 28 w 41"/>
                  <a:gd name="T27" fmla="*/ 36 h 107"/>
                  <a:gd name="T28" fmla="*/ 31 w 41"/>
                  <a:gd name="T29" fmla="*/ 24 h 107"/>
                  <a:gd name="T30" fmla="*/ 37 w 41"/>
                  <a:gd name="T31" fmla="*/ 14 h 107"/>
                  <a:gd name="T32" fmla="*/ 36 w 41"/>
                  <a:gd name="T33" fmla="*/ 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07">
                    <a:moveTo>
                      <a:pt x="36" y="0"/>
                    </a:moveTo>
                    <a:cubicBezTo>
                      <a:pt x="41" y="9"/>
                      <a:pt x="40" y="22"/>
                      <a:pt x="40" y="33"/>
                    </a:cubicBezTo>
                    <a:cubicBezTo>
                      <a:pt x="40" y="37"/>
                      <a:pt x="41" y="41"/>
                      <a:pt x="38" y="44"/>
                    </a:cubicBezTo>
                    <a:cubicBezTo>
                      <a:pt x="35" y="48"/>
                      <a:pt x="30" y="50"/>
                      <a:pt x="27" y="53"/>
                    </a:cubicBezTo>
                    <a:cubicBezTo>
                      <a:pt x="23" y="56"/>
                      <a:pt x="19" y="59"/>
                      <a:pt x="16" y="63"/>
                    </a:cubicBezTo>
                    <a:cubicBezTo>
                      <a:pt x="13" y="68"/>
                      <a:pt x="12" y="72"/>
                      <a:pt x="12" y="77"/>
                    </a:cubicBezTo>
                    <a:cubicBezTo>
                      <a:pt x="12" y="81"/>
                      <a:pt x="14" y="84"/>
                      <a:pt x="13" y="88"/>
                    </a:cubicBezTo>
                    <a:cubicBezTo>
                      <a:pt x="11" y="93"/>
                      <a:pt x="6" y="97"/>
                      <a:pt x="4" y="101"/>
                    </a:cubicBezTo>
                    <a:cubicBezTo>
                      <a:pt x="3" y="103"/>
                      <a:pt x="1" y="105"/>
                      <a:pt x="0" y="107"/>
                    </a:cubicBezTo>
                    <a:cubicBezTo>
                      <a:pt x="0" y="103"/>
                      <a:pt x="2" y="99"/>
                      <a:pt x="3" y="96"/>
                    </a:cubicBezTo>
                    <a:cubicBezTo>
                      <a:pt x="5" y="92"/>
                      <a:pt x="6" y="88"/>
                      <a:pt x="6" y="83"/>
                    </a:cubicBezTo>
                    <a:cubicBezTo>
                      <a:pt x="8" y="76"/>
                      <a:pt x="9" y="69"/>
                      <a:pt x="11" y="61"/>
                    </a:cubicBezTo>
                    <a:cubicBezTo>
                      <a:pt x="13" y="56"/>
                      <a:pt x="17" y="51"/>
                      <a:pt x="21" y="46"/>
                    </a:cubicBezTo>
                    <a:cubicBezTo>
                      <a:pt x="25" y="43"/>
                      <a:pt x="27" y="41"/>
                      <a:pt x="28" y="36"/>
                    </a:cubicBezTo>
                    <a:cubicBezTo>
                      <a:pt x="28" y="32"/>
                      <a:pt x="29" y="28"/>
                      <a:pt x="31" y="24"/>
                    </a:cubicBezTo>
                    <a:cubicBezTo>
                      <a:pt x="32" y="21"/>
                      <a:pt x="36" y="17"/>
                      <a:pt x="37" y="14"/>
                    </a:cubicBezTo>
                    <a:cubicBezTo>
                      <a:pt x="38" y="10"/>
                      <a:pt x="33" y="5"/>
                      <a:pt x="36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3" name="Freeform 965"/>
              <p:cNvSpPr>
                <a:spLocks/>
              </p:cNvSpPr>
              <p:nvPr/>
            </p:nvSpPr>
            <p:spPr bwMode="auto">
              <a:xfrm>
                <a:off x="1075" y="1968"/>
                <a:ext cx="51" cy="32"/>
              </a:xfrm>
              <a:custGeom>
                <a:avLst/>
                <a:gdLst>
                  <a:gd name="T0" fmla="*/ 1 w 40"/>
                  <a:gd name="T1" fmla="*/ 0 h 25"/>
                  <a:gd name="T2" fmla="*/ 5 w 40"/>
                  <a:gd name="T3" fmla="*/ 7 h 25"/>
                  <a:gd name="T4" fmla="*/ 11 w 40"/>
                  <a:gd name="T5" fmla="*/ 13 h 25"/>
                  <a:gd name="T6" fmla="*/ 21 w 40"/>
                  <a:gd name="T7" fmla="*/ 20 h 25"/>
                  <a:gd name="T8" fmla="*/ 27 w 40"/>
                  <a:gd name="T9" fmla="*/ 24 h 25"/>
                  <a:gd name="T10" fmla="*/ 34 w 40"/>
                  <a:gd name="T11" fmla="*/ 21 h 25"/>
                  <a:gd name="T12" fmla="*/ 40 w 40"/>
                  <a:gd name="T13" fmla="*/ 18 h 25"/>
                  <a:gd name="T14" fmla="*/ 36 w 40"/>
                  <a:gd name="T15" fmla="*/ 17 h 25"/>
                  <a:gd name="T16" fmla="*/ 28 w 40"/>
                  <a:gd name="T17" fmla="*/ 14 h 25"/>
                  <a:gd name="T18" fmla="*/ 20 w 40"/>
                  <a:gd name="T19" fmla="*/ 13 h 25"/>
                  <a:gd name="T20" fmla="*/ 14 w 40"/>
                  <a:gd name="T21" fmla="*/ 10 h 25"/>
                  <a:gd name="T22" fmla="*/ 0 w 40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5">
                    <a:moveTo>
                      <a:pt x="1" y="0"/>
                    </a:moveTo>
                    <a:cubicBezTo>
                      <a:pt x="0" y="1"/>
                      <a:pt x="4" y="5"/>
                      <a:pt x="5" y="7"/>
                    </a:cubicBezTo>
                    <a:cubicBezTo>
                      <a:pt x="6" y="9"/>
                      <a:pt x="9" y="11"/>
                      <a:pt x="11" y="13"/>
                    </a:cubicBezTo>
                    <a:cubicBezTo>
                      <a:pt x="14" y="15"/>
                      <a:pt x="18" y="17"/>
                      <a:pt x="21" y="20"/>
                    </a:cubicBezTo>
                    <a:cubicBezTo>
                      <a:pt x="23" y="22"/>
                      <a:pt x="24" y="25"/>
                      <a:pt x="27" y="24"/>
                    </a:cubicBezTo>
                    <a:cubicBezTo>
                      <a:pt x="30" y="23"/>
                      <a:pt x="32" y="22"/>
                      <a:pt x="34" y="21"/>
                    </a:cubicBezTo>
                    <a:cubicBezTo>
                      <a:pt x="36" y="20"/>
                      <a:pt x="38" y="18"/>
                      <a:pt x="40" y="18"/>
                    </a:cubicBezTo>
                    <a:cubicBezTo>
                      <a:pt x="39" y="17"/>
                      <a:pt x="37" y="17"/>
                      <a:pt x="36" y="17"/>
                    </a:cubicBezTo>
                    <a:cubicBezTo>
                      <a:pt x="33" y="16"/>
                      <a:pt x="31" y="15"/>
                      <a:pt x="28" y="14"/>
                    </a:cubicBezTo>
                    <a:cubicBezTo>
                      <a:pt x="25" y="13"/>
                      <a:pt x="23" y="13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9" y="8"/>
                      <a:pt x="4" y="4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4" name="Freeform 966"/>
              <p:cNvSpPr>
                <a:spLocks/>
              </p:cNvSpPr>
              <p:nvPr/>
            </p:nvSpPr>
            <p:spPr bwMode="auto">
              <a:xfrm>
                <a:off x="947" y="2092"/>
                <a:ext cx="52" cy="125"/>
              </a:xfrm>
              <a:custGeom>
                <a:avLst/>
                <a:gdLst>
                  <a:gd name="T0" fmla="*/ 38 w 41"/>
                  <a:gd name="T1" fmla="*/ 16 h 98"/>
                  <a:gd name="T2" fmla="*/ 30 w 41"/>
                  <a:gd name="T3" fmla="*/ 29 h 98"/>
                  <a:gd name="T4" fmla="*/ 23 w 41"/>
                  <a:gd name="T5" fmla="*/ 46 h 98"/>
                  <a:gd name="T6" fmla="*/ 15 w 41"/>
                  <a:gd name="T7" fmla="*/ 74 h 98"/>
                  <a:gd name="T8" fmla="*/ 15 w 41"/>
                  <a:gd name="T9" fmla="*/ 88 h 98"/>
                  <a:gd name="T10" fmla="*/ 13 w 41"/>
                  <a:gd name="T11" fmla="*/ 95 h 98"/>
                  <a:gd name="T12" fmla="*/ 6 w 41"/>
                  <a:gd name="T13" fmla="*/ 93 h 98"/>
                  <a:gd name="T14" fmla="*/ 1 w 41"/>
                  <a:gd name="T15" fmla="*/ 84 h 98"/>
                  <a:gd name="T16" fmla="*/ 4 w 41"/>
                  <a:gd name="T17" fmla="*/ 78 h 98"/>
                  <a:gd name="T18" fmla="*/ 7 w 41"/>
                  <a:gd name="T19" fmla="*/ 80 h 98"/>
                  <a:gd name="T20" fmla="*/ 10 w 41"/>
                  <a:gd name="T21" fmla="*/ 76 h 98"/>
                  <a:gd name="T22" fmla="*/ 12 w 41"/>
                  <a:gd name="T23" fmla="*/ 63 h 98"/>
                  <a:gd name="T24" fmla="*/ 20 w 41"/>
                  <a:gd name="T25" fmla="*/ 48 h 98"/>
                  <a:gd name="T26" fmla="*/ 29 w 41"/>
                  <a:gd name="T27" fmla="*/ 18 h 98"/>
                  <a:gd name="T28" fmla="*/ 41 w 41"/>
                  <a:gd name="T2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98">
                    <a:moveTo>
                      <a:pt x="38" y="16"/>
                    </a:moveTo>
                    <a:cubicBezTo>
                      <a:pt x="34" y="20"/>
                      <a:pt x="32" y="25"/>
                      <a:pt x="30" y="29"/>
                    </a:cubicBezTo>
                    <a:cubicBezTo>
                      <a:pt x="27" y="34"/>
                      <a:pt x="25" y="40"/>
                      <a:pt x="23" y="46"/>
                    </a:cubicBezTo>
                    <a:cubicBezTo>
                      <a:pt x="20" y="55"/>
                      <a:pt x="15" y="65"/>
                      <a:pt x="15" y="74"/>
                    </a:cubicBezTo>
                    <a:cubicBezTo>
                      <a:pt x="14" y="79"/>
                      <a:pt x="14" y="83"/>
                      <a:pt x="15" y="88"/>
                    </a:cubicBezTo>
                    <a:cubicBezTo>
                      <a:pt x="15" y="91"/>
                      <a:pt x="16" y="94"/>
                      <a:pt x="13" y="95"/>
                    </a:cubicBezTo>
                    <a:cubicBezTo>
                      <a:pt x="10" y="98"/>
                      <a:pt x="8" y="95"/>
                      <a:pt x="6" y="93"/>
                    </a:cubicBezTo>
                    <a:cubicBezTo>
                      <a:pt x="3" y="90"/>
                      <a:pt x="2" y="89"/>
                      <a:pt x="1" y="84"/>
                    </a:cubicBezTo>
                    <a:cubicBezTo>
                      <a:pt x="1" y="82"/>
                      <a:pt x="0" y="77"/>
                      <a:pt x="4" y="78"/>
                    </a:cubicBezTo>
                    <a:cubicBezTo>
                      <a:pt x="5" y="79"/>
                      <a:pt x="5" y="81"/>
                      <a:pt x="7" y="80"/>
                    </a:cubicBezTo>
                    <a:cubicBezTo>
                      <a:pt x="9" y="80"/>
                      <a:pt x="9" y="78"/>
                      <a:pt x="10" y="76"/>
                    </a:cubicBezTo>
                    <a:cubicBezTo>
                      <a:pt x="10" y="72"/>
                      <a:pt x="11" y="67"/>
                      <a:pt x="12" y="63"/>
                    </a:cubicBezTo>
                    <a:cubicBezTo>
                      <a:pt x="14" y="57"/>
                      <a:pt x="17" y="53"/>
                      <a:pt x="20" y="48"/>
                    </a:cubicBezTo>
                    <a:cubicBezTo>
                      <a:pt x="24" y="38"/>
                      <a:pt x="26" y="28"/>
                      <a:pt x="29" y="18"/>
                    </a:cubicBezTo>
                    <a:cubicBezTo>
                      <a:pt x="31" y="12"/>
                      <a:pt x="36" y="5"/>
                      <a:pt x="4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5" name="Freeform 967"/>
              <p:cNvSpPr>
                <a:spLocks/>
              </p:cNvSpPr>
              <p:nvPr/>
            </p:nvSpPr>
            <p:spPr bwMode="auto">
              <a:xfrm>
                <a:off x="963" y="2222"/>
                <a:ext cx="9" cy="20"/>
              </a:xfrm>
              <a:custGeom>
                <a:avLst/>
                <a:gdLst>
                  <a:gd name="T0" fmla="*/ 0 w 7"/>
                  <a:gd name="T1" fmla="*/ 4 h 16"/>
                  <a:gd name="T2" fmla="*/ 5 w 7"/>
                  <a:gd name="T3" fmla="*/ 0 h 16"/>
                  <a:gd name="T4" fmla="*/ 6 w 7"/>
                  <a:gd name="T5" fmla="*/ 7 h 16"/>
                  <a:gd name="T6" fmla="*/ 7 w 7"/>
                  <a:gd name="T7" fmla="*/ 16 h 16"/>
                  <a:gd name="T8" fmla="*/ 1 w 7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0" y="4"/>
                    </a:moveTo>
                    <a:cubicBezTo>
                      <a:pt x="2" y="4"/>
                      <a:pt x="3" y="2"/>
                      <a:pt x="5" y="0"/>
                    </a:cubicBezTo>
                    <a:cubicBezTo>
                      <a:pt x="6" y="2"/>
                      <a:pt x="6" y="5"/>
                      <a:pt x="6" y="7"/>
                    </a:cubicBezTo>
                    <a:cubicBezTo>
                      <a:pt x="6" y="10"/>
                      <a:pt x="7" y="13"/>
                      <a:pt x="7" y="16"/>
                    </a:cubicBezTo>
                    <a:cubicBezTo>
                      <a:pt x="4" y="16"/>
                      <a:pt x="1" y="8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6" name="Freeform 968"/>
              <p:cNvSpPr>
                <a:spLocks/>
              </p:cNvSpPr>
              <p:nvPr/>
            </p:nvSpPr>
            <p:spPr bwMode="auto">
              <a:xfrm>
                <a:off x="952" y="2105"/>
                <a:ext cx="7" cy="11"/>
              </a:xfrm>
              <a:custGeom>
                <a:avLst/>
                <a:gdLst>
                  <a:gd name="T0" fmla="*/ 3 w 6"/>
                  <a:gd name="T1" fmla="*/ 0 h 9"/>
                  <a:gd name="T2" fmla="*/ 0 w 6"/>
                  <a:gd name="T3" fmla="*/ 8 h 9"/>
                  <a:gd name="T4" fmla="*/ 3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0" y="3"/>
                      <a:pt x="0" y="4"/>
                      <a:pt x="0" y="8"/>
                    </a:cubicBezTo>
                    <a:cubicBezTo>
                      <a:pt x="3" y="9"/>
                      <a:pt x="6" y="2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7" name="Freeform 969"/>
              <p:cNvSpPr>
                <a:spLocks/>
              </p:cNvSpPr>
              <p:nvPr/>
            </p:nvSpPr>
            <p:spPr bwMode="auto">
              <a:xfrm>
                <a:off x="948" y="2153"/>
                <a:ext cx="5" cy="13"/>
              </a:xfrm>
              <a:custGeom>
                <a:avLst/>
                <a:gdLst>
                  <a:gd name="T0" fmla="*/ 1 w 4"/>
                  <a:gd name="T1" fmla="*/ 1 h 10"/>
                  <a:gd name="T2" fmla="*/ 4 w 4"/>
                  <a:gd name="T3" fmla="*/ 6 h 10"/>
                  <a:gd name="T4" fmla="*/ 2 w 4"/>
                  <a:gd name="T5" fmla="*/ 9 h 10"/>
                  <a:gd name="T6" fmla="*/ 1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1" y="1"/>
                    </a:moveTo>
                    <a:cubicBezTo>
                      <a:pt x="2" y="3"/>
                      <a:pt x="3" y="4"/>
                      <a:pt x="4" y="6"/>
                    </a:cubicBezTo>
                    <a:cubicBezTo>
                      <a:pt x="4" y="7"/>
                      <a:pt x="4" y="10"/>
                      <a:pt x="2" y="9"/>
                    </a:cubicBezTo>
                    <a:cubicBezTo>
                      <a:pt x="0" y="8"/>
                      <a:pt x="2" y="2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8" name="Freeform 970"/>
              <p:cNvSpPr>
                <a:spLocks/>
              </p:cNvSpPr>
              <p:nvPr/>
            </p:nvSpPr>
            <p:spPr bwMode="auto">
              <a:xfrm>
                <a:off x="982" y="2047"/>
                <a:ext cx="8" cy="8"/>
              </a:xfrm>
              <a:custGeom>
                <a:avLst/>
                <a:gdLst>
                  <a:gd name="T0" fmla="*/ 5 w 6"/>
                  <a:gd name="T1" fmla="*/ 0 h 7"/>
                  <a:gd name="T2" fmla="*/ 2 w 6"/>
                  <a:gd name="T3" fmla="*/ 5 h 7"/>
                  <a:gd name="T4" fmla="*/ 5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3" y="0"/>
                      <a:pt x="0" y="4"/>
                      <a:pt x="2" y="5"/>
                    </a:cubicBezTo>
                    <a:cubicBezTo>
                      <a:pt x="5" y="7"/>
                      <a:pt x="6" y="1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9" name="Freeform 971"/>
              <p:cNvSpPr>
                <a:spLocks/>
              </p:cNvSpPr>
              <p:nvPr/>
            </p:nvSpPr>
            <p:spPr bwMode="auto">
              <a:xfrm>
                <a:off x="987" y="2049"/>
                <a:ext cx="9" cy="15"/>
              </a:xfrm>
              <a:custGeom>
                <a:avLst/>
                <a:gdLst>
                  <a:gd name="T0" fmla="*/ 1 w 7"/>
                  <a:gd name="T1" fmla="*/ 8 h 12"/>
                  <a:gd name="T2" fmla="*/ 7 w 7"/>
                  <a:gd name="T3" fmla="*/ 0 h 12"/>
                  <a:gd name="T4" fmla="*/ 5 w 7"/>
                  <a:gd name="T5" fmla="*/ 7 h 12"/>
                  <a:gd name="T6" fmla="*/ 1 w 7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1" y="8"/>
                    </a:moveTo>
                    <a:cubicBezTo>
                      <a:pt x="3" y="7"/>
                      <a:pt x="4" y="1"/>
                      <a:pt x="7" y="0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0" y="12"/>
                      <a:pt x="1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0" name="Freeform 972"/>
              <p:cNvSpPr>
                <a:spLocks/>
              </p:cNvSpPr>
              <p:nvPr/>
            </p:nvSpPr>
            <p:spPr bwMode="auto">
              <a:xfrm>
                <a:off x="1010" y="1993"/>
                <a:ext cx="7" cy="9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6 h 7"/>
                  <a:gd name="T4" fmla="*/ 5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0"/>
                      <a:pt x="0" y="4"/>
                      <a:pt x="0" y="6"/>
                    </a:cubicBezTo>
                    <a:cubicBezTo>
                      <a:pt x="3" y="7"/>
                      <a:pt x="4" y="2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1" name="Freeform 973"/>
              <p:cNvSpPr>
                <a:spLocks/>
              </p:cNvSpPr>
              <p:nvPr/>
            </p:nvSpPr>
            <p:spPr bwMode="auto">
              <a:xfrm>
                <a:off x="1014" y="1997"/>
                <a:ext cx="10" cy="13"/>
              </a:xfrm>
              <a:custGeom>
                <a:avLst/>
                <a:gdLst>
                  <a:gd name="T0" fmla="*/ 6 w 8"/>
                  <a:gd name="T1" fmla="*/ 0 h 10"/>
                  <a:gd name="T2" fmla="*/ 4 w 8"/>
                  <a:gd name="T3" fmla="*/ 10 h 10"/>
                  <a:gd name="T4" fmla="*/ 7 w 8"/>
                  <a:gd name="T5" fmla="*/ 7 h 10"/>
                  <a:gd name="T6" fmla="*/ 7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7" y="2"/>
                      <a:pt x="0" y="8"/>
                      <a:pt x="4" y="10"/>
                    </a:cubicBezTo>
                    <a:cubicBezTo>
                      <a:pt x="5" y="10"/>
                      <a:pt x="7" y="8"/>
                      <a:pt x="7" y="7"/>
                    </a:cubicBezTo>
                    <a:cubicBezTo>
                      <a:pt x="8" y="5"/>
                      <a:pt x="7" y="2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2" name="Freeform 974"/>
              <p:cNvSpPr>
                <a:spLocks/>
              </p:cNvSpPr>
              <p:nvPr/>
            </p:nvSpPr>
            <p:spPr bwMode="auto">
              <a:xfrm>
                <a:off x="1032" y="1908"/>
                <a:ext cx="42" cy="19"/>
              </a:xfrm>
              <a:custGeom>
                <a:avLst/>
                <a:gdLst>
                  <a:gd name="T0" fmla="*/ 12 w 33"/>
                  <a:gd name="T1" fmla="*/ 0 h 15"/>
                  <a:gd name="T2" fmla="*/ 6 w 33"/>
                  <a:gd name="T3" fmla="*/ 9 h 15"/>
                  <a:gd name="T4" fmla="*/ 5 w 33"/>
                  <a:gd name="T5" fmla="*/ 14 h 15"/>
                  <a:gd name="T6" fmla="*/ 8 w 33"/>
                  <a:gd name="T7" fmla="*/ 14 h 15"/>
                  <a:gd name="T8" fmla="*/ 12 w 33"/>
                  <a:gd name="T9" fmla="*/ 13 h 15"/>
                  <a:gd name="T10" fmla="*/ 23 w 33"/>
                  <a:gd name="T11" fmla="*/ 12 h 15"/>
                  <a:gd name="T12" fmla="*/ 33 w 33"/>
                  <a:gd name="T13" fmla="*/ 14 h 15"/>
                  <a:gd name="T14" fmla="*/ 17 w 33"/>
                  <a:gd name="T15" fmla="*/ 10 h 15"/>
                  <a:gd name="T16" fmla="*/ 12 w 33"/>
                  <a:gd name="T17" fmla="*/ 8 h 15"/>
                  <a:gd name="T18" fmla="*/ 13 w 33"/>
                  <a:gd name="T1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5">
                    <a:moveTo>
                      <a:pt x="12" y="0"/>
                    </a:moveTo>
                    <a:cubicBezTo>
                      <a:pt x="11" y="3"/>
                      <a:pt x="8" y="6"/>
                      <a:pt x="6" y="9"/>
                    </a:cubicBezTo>
                    <a:cubicBezTo>
                      <a:pt x="5" y="10"/>
                      <a:pt x="0" y="14"/>
                      <a:pt x="5" y="14"/>
                    </a:cubicBezTo>
                    <a:cubicBezTo>
                      <a:pt x="5" y="15"/>
                      <a:pt x="7" y="14"/>
                      <a:pt x="8" y="14"/>
                    </a:cubicBezTo>
                    <a:cubicBezTo>
                      <a:pt x="9" y="13"/>
                      <a:pt x="11" y="13"/>
                      <a:pt x="12" y="13"/>
                    </a:cubicBezTo>
                    <a:cubicBezTo>
                      <a:pt x="16" y="13"/>
                      <a:pt x="19" y="13"/>
                      <a:pt x="23" y="12"/>
                    </a:cubicBezTo>
                    <a:cubicBezTo>
                      <a:pt x="27" y="12"/>
                      <a:pt x="29" y="12"/>
                      <a:pt x="33" y="14"/>
                    </a:cubicBezTo>
                    <a:cubicBezTo>
                      <a:pt x="32" y="9"/>
                      <a:pt x="20" y="10"/>
                      <a:pt x="17" y="10"/>
                    </a:cubicBezTo>
                    <a:cubicBezTo>
                      <a:pt x="14" y="10"/>
                      <a:pt x="12" y="11"/>
                      <a:pt x="12" y="8"/>
                    </a:cubicBezTo>
                    <a:cubicBezTo>
                      <a:pt x="12" y="6"/>
                      <a:pt x="14" y="3"/>
                      <a:pt x="1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3" name="Freeform 975"/>
              <p:cNvSpPr>
                <a:spLocks/>
              </p:cNvSpPr>
              <p:nvPr/>
            </p:nvSpPr>
            <p:spPr bwMode="auto">
              <a:xfrm>
                <a:off x="1070" y="1889"/>
                <a:ext cx="17" cy="28"/>
              </a:xfrm>
              <a:custGeom>
                <a:avLst/>
                <a:gdLst>
                  <a:gd name="T0" fmla="*/ 2 w 13"/>
                  <a:gd name="T1" fmla="*/ 0 h 22"/>
                  <a:gd name="T2" fmla="*/ 9 w 13"/>
                  <a:gd name="T3" fmla="*/ 19 h 22"/>
                  <a:gd name="T4" fmla="*/ 5 w 13"/>
                  <a:gd name="T5" fmla="*/ 11 h 22"/>
                  <a:gd name="T6" fmla="*/ 2 w 1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2" y="0"/>
                    </a:moveTo>
                    <a:cubicBezTo>
                      <a:pt x="0" y="3"/>
                      <a:pt x="5" y="22"/>
                      <a:pt x="9" y="19"/>
                    </a:cubicBezTo>
                    <a:cubicBezTo>
                      <a:pt x="13" y="17"/>
                      <a:pt x="5" y="12"/>
                      <a:pt x="5" y="11"/>
                    </a:cubicBezTo>
                    <a:cubicBezTo>
                      <a:pt x="3" y="8"/>
                      <a:pt x="2" y="4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4" name="Freeform 976"/>
              <p:cNvSpPr>
                <a:spLocks/>
              </p:cNvSpPr>
              <p:nvPr/>
            </p:nvSpPr>
            <p:spPr bwMode="auto">
              <a:xfrm>
                <a:off x="1061" y="1867"/>
                <a:ext cx="41" cy="18"/>
              </a:xfrm>
              <a:custGeom>
                <a:avLst/>
                <a:gdLst>
                  <a:gd name="T0" fmla="*/ 2 w 32"/>
                  <a:gd name="T1" fmla="*/ 1 h 14"/>
                  <a:gd name="T2" fmla="*/ 2 w 32"/>
                  <a:gd name="T3" fmla="*/ 0 h 14"/>
                  <a:gd name="T4" fmla="*/ 3 w 32"/>
                  <a:gd name="T5" fmla="*/ 10 h 14"/>
                  <a:gd name="T6" fmla="*/ 8 w 32"/>
                  <a:gd name="T7" fmla="*/ 8 h 14"/>
                  <a:gd name="T8" fmla="*/ 24 w 32"/>
                  <a:gd name="T9" fmla="*/ 7 h 14"/>
                  <a:gd name="T10" fmla="*/ 30 w 32"/>
                  <a:gd name="T11" fmla="*/ 8 h 14"/>
                  <a:gd name="T12" fmla="*/ 22 w 32"/>
                  <a:gd name="T13" fmla="*/ 2 h 14"/>
                  <a:gd name="T14" fmla="*/ 10 w 32"/>
                  <a:gd name="T15" fmla="*/ 3 h 14"/>
                  <a:gd name="T16" fmla="*/ 4 w 3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4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2"/>
                      <a:pt x="0" y="9"/>
                      <a:pt x="3" y="10"/>
                    </a:cubicBezTo>
                    <a:cubicBezTo>
                      <a:pt x="4" y="10"/>
                      <a:pt x="7" y="9"/>
                      <a:pt x="8" y="8"/>
                    </a:cubicBezTo>
                    <a:cubicBezTo>
                      <a:pt x="14" y="5"/>
                      <a:pt x="18" y="2"/>
                      <a:pt x="24" y="7"/>
                    </a:cubicBezTo>
                    <a:cubicBezTo>
                      <a:pt x="26" y="8"/>
                      <a:pt x="32" y="14"/>
                      <a:pt x="30" y="8"/>
                    </a:cubicBezTo>
                    <a:cubicBezTo>
                      <a:pt x="28" y="4"/>
                      <a:pt x="25" y="3"/>
                      <a:pt x="22" y="2"/>
                    </a:cubicBezTo>
                    <a:cubicBezTo>
                      <a:pt x="17" y="0"/>
                      <a:pt x="15" y="2"/>
                      <a:pt x="10" y="3"/>
                    </a:cubicBezTo>
                    <a:cubicBezTo>
                      <a:pt x="7" y="4"/>
                      <a:pt x="6" y="1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5" name="Freeform 977"/>
              <p:cNvSpPr>
                <a:spLocks/>
              </p:cNvSpPr>
              <p:nvPr/>
            </p:nvSpPr>
            <p:spPr bwMode="auto">
              <a:xfrm>
                <a:off x="1077" y="1818"/>
                <a:ext cx="37" cy="13"/>
              </a:xfrm>
              <a:custGeom>
                <a:avLst/>
                <a:gdLst>
                  <a:gd name="T0" fmla="*/ 4 w 29"/>
                  <a:gd name="T1" fmla="*/ 1 h 10"/>
                  <a:gd name="T2" fmla="*/ 3 w 29"/>
                  <a:gd name="T3" fmla="*/ 10 h 10"/>
                  <a:gd name="T4" fmla="*/ 7 w 29"/>
                  <a:gd name="T5" fmla="*/ 8 h 10"/>
                  <a:gd name="T6" fmla="*/ 11 w 29"/>
                  <a:gd name="T7" fmla="*/ 7 h 10"/>
                  <a:gd name="T8" fmla="*/ 13 w 29"/>
                  <a:gd name="T9" fmla="*/ 4 h 10"/>
                  <a:gd name="T10" fmla="*/ 19 w 29"/>
                  <a:gd name="T11" fmla="*/ 3 h 10"/>
                  <a:gd name="T12" fmla="*/ 29 w 29"/>
                  <a:gd name="T13" fmla="*/ 5 h 10"/>
                  <a:gd name="T14" fmla="*/ 12 w 29"/>
                  <a:gd name="T15" fmla="*/ 2 h 10"/>
                  <a:gd name="T16" fmla="*/ 7 w 29"/>
                  <a:gd name="T17" fmla="*/ 4 h 10"/>
                  <a:gd name="T18" fmla="*/ 4 w 29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4" y="1"/>
                    </a:moveTo>
                    <a:cubicBezTo>
                      <a:pt x="3" y="2"/>
                      <a:pt x="0" y="9"/>
                      <a:pt x="3" y="10"/>
                    </a:cubicBezTo>
                    <a:cubicBezTo>
                      <a:pt x="4" y="10"/>
                      <a:pt x="6" y="8"/>
                      <a:pt x="7" y="8"/>
                    </a:cubicBezTo>
                    <a:cubicBezTo>
                      <a:pt x="9" y="8"/>
                      <a:pt x="9" y="8"/>
                      <a:pt x="11" y="7"/>
                    </a:cubicBezTo>
                    <a:cubicBezTo>
                      <a:pt x="12" y="6"/>
                      <a:pt x="12" y="4"/>
                      <a:pt x="13" y="4"/>
                    </a:cubicBezTo>
                    <a:cubicBezTo>
                      <a:pt x="15" y="3"/>
                      <a:pt x="17" y="3"/>
                      <a:pt x="19" y="3"/>
                    </a:cubicBezTo>
                    <a:cubicBezTo>
                      <a:pt x="23" y="3"/>
                      <a:pt x="26" y="4"/>
                      <a:pt x="29" y="5"/>
                    </a:cubicBezTo>
                    <a:cubicBezTo>
                      <a:pt x="25" y="0"/>
                      <a:pt x="18" y="0"/>
                      <a:pt x="12" y="2"/>
                    </a:cubicBezTo>
                    <a:cubicBezTo>
                      <a:pt x="11" y="2"/>
                      <a:pt x="8" y="4"/>
                      <a:pt x="7" y="4"/>
                    </a:cubicBezTo>
                    <a:cubicBezTo>
                      <a:pt x="5" y="4"/>
                      <a:pt x="5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6" name="Freeform 978"/>
              <p:cNvSpPr>
                <a:spLocks/>
              </p:cNvSpPr>
              <p:nvPr/>
            </p:nvSpPr>
            <p:spPr bwMode="auto">
              <a:xfrm>
                <a:off x="1092" y="1761"/>
                <a:ext cx="33" cy="16"/>
              </a:xfrm>
              <a:custGeom>
                <a:avLst/>
                <a:gdLst>
                  <a:gd name="T0" fmla="*/ 2 w 26"/>
                  <a:gd name="T1" fmla="*/ 0 h 13"/>
                  <a:gd name="T2" fmla="*/ 1 w 26"/>
                  <a:gd name="T3" fmla="*/ 6 h 13"/>
                  <a:gd name="T4" fmla="*/ 1 w 26"/>
                  <a:gd name="T5" fmla="*/ 11 h 13"/>
                  <a:gd name="T6" fmla="*/ 4 w 26"/>
                  <a:gd name="T7" fmla="*/ 10 h 13"/>
                  <a:gd name="T8" fmla="*/ 9 w 26"/>
                  <a:gd name="T9" fmla="*/ 8 h 13"/>
                  <a:gd name="T10" fmla="*/ 18 w 26"/>
                  <a:gd name="T11" fmla="*/ 7 h 13"/>
                  <a:gd name="T12" fmla="*/ 25 w 26"/>
                  <a:gd name="T13" fmla="*/ 13 h 13"/>
                  <a:gd name="T14" fmla="*/ 21 w 26"/>
                  <a:gd name="T15" fmla="*/ 5 h 13"/>
                  <a:gd name="T16" fmla="*/ 15 w 26"/>
                  <a:gd name="T17" fmla="*/ 2 h 13"/>
                  <a:gd name="T18" fmla="*/ 3 w 2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3">
                    <a:moveTo>
                      <a:pt x="2" y="0"/>
                    </a:moveTo>
                    <a:cubicBezTo>
                      <a:pt x="2" y="2"/>
                      <a:pt x="2" y="4"/>
                      <a:pt x="1" y="6"/>
                    </a:cubicBezTo>
                    <a:cubicBezTo>
                      <a:pt x="1" y="7"/>
                      <a:pt x="0" y="10"/>
                      <a:pt x="1" y="11"/>
                    </a:cubicBezTo>
                    <a:cubicBezTo>
                      <a:pt x="2" y="13"/>
                      <a:pt x="2" y="11"/>
                      <a:pt x="4" y="10"/>
                    </a:cubicBezTo>
                    <a:cubicBezTo>
                      <a:pt x="5" y="9"/>
                      <a:pt x="7" y="9"/>
                      <a:pt x="9" y="8"/>
                    </a:cubicBezTo>
                    <a:cubicBezTo>
                      <a:pt x="12" y="7"/>
                      <a:pt x="15" y="6"/>
                      <a:pt x="18" y="7"/>
                    </a:cubicBezTo>
                    <a:cubicBezTo>
                      <a:pt x="21" y="8"/>
                      <a:pt x="23" y="13"/>
                      <a:pt x="25" y="13"/>
                    </a:cubicBezTo>
                    <a:cubicBezTo>
                      <a:pt x="26" y="10"/>
                      <a:pt x="22" y="7"/>
                      <a:pt x="21" y="5"/>
                    </a:cubicBezTo>
                    <a:cubicBezTo>
                      <a:pt x="19" y="4"/>
                      <a:pt x="17" y="2"/>
                      <a:pt x="15" y="2"/>
                    </a:cubicBezTo>
                    <a:cubicBezTo>
                      <a:pt x="13" y="2"/>
                      <a:pt x="2" y="6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7" name="Freeform 979"/>
              <p:cNvSpPr>
                <a:spLocks/>
              </p:cNvSpPr>
              <p:nvPr/>
            </p:nvSpPr>
            <p:spPr bwMode="auto">
              <a:xfrm>
                <a:off x="1098" y="1701"/>
                <a:ext cx="31" cy="19"/>
              </a:xfrm>
              <a:custGeom>
                <a:avLst/>
                <a:gdLst>
                  <a:gd name="T0" fmla="*/ 1 w 24"/>
                  <a:gd name="T1" fmla="*/ 0 h 15"/>
                  <a:gd name="T2" fmla="*/ 1 w 24"/>
                  <a:gd name="T3" fmla="*/ 11 h 15"/>
                  <a:gd name="T4" fmla="*/ 9 w 24"/>
                  <a:gd name="T5" fmla="*/ 8 h 15"/>
                  <a:gd name="T6" fmla="*/ 20 w 24"/>
                  <a:gd name="T7" fmla="*/ 7 h 15"/>
                  <a:gd name="T8" fmla="*/ 24 w 24"/>
                  <a:gd name="T9" fmla="*/ 15 h 15"/>
                  <a:gd name="T10" fmla="*/ 22 w 24"/>
                  <a:gd name="T11" fmla="*/ 5 h 15"/>
                  <a:gd name="T12" fmla="*/ 13 w 24"/>
                  <a:gd name="T13" fmla="*/ 2 h 15"/>
                  <a:gd name="T14" fmla="*/ 5 w 24"/>
                  <a:gd name="T15" fmla="*/ 4 h 15"/>
                  <a:gd name="T16" fmla="*/ 1 w 24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1" y="2"/>
                      <a:pt x="0" y="9"/>
                      <a:pt x="1" y="11"/>
                    </a:cubicBezTo>
                    <a:cubicBezTo>
                      <a:pt x="3" y="14"/>
                      <a:pt x="7" y="9"/>
                      <a:pt x="9" y="8"/>
                    </a:cubicBezTo>
                    <a:cubicBezTo>
                      <a:pt x="12" y="7"/>
                      <a:pt x="17" y="5"/>
                      <a:pt x="20" y="7"/>
                    </a:cubicBezTo>
                    <a:cubicBezTo>
                      <a:pt x="23" y="9"/>
                      <a:pt x="23" y="12"/>
                      <a:pt x="24" y="15"/>
                    </a:cubicBezTo>
                    <a:cubicBezTo>
                      <a:pt x="23" y="12"/>
                      <a:pt x="24" y="8"/>
                      <a:pt x="22" y="5"/>
                    </a:cubicBezTo>
                    <a:cubicBezTo>
                      <a:pt x="20" y="2"/>
                      <a:pt x="16" y="2"/>
                      <a:pt x="13" y="2"/>
                    </a:cubicBezTo>
                    <a:cubicBezTo>
                      <a:pt x="11" y="2"/>
                      <a:pt x="8" y="5"/>
                      <a:pt x="5" y="4"/>
                    </a:cubicBezTo>
                    <a:cubicBezTo>
                      <a:pt x="3" y="4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8" name="Freeform 980"/>
              <p:cNvSpPr>
                <a:spLocks/>
              </p:cNvSpPr>
              <p:nvPr/>
            </p:nvSpPr>
            <p:spPr bwMode="auto">
              <a:xfrm>
                <a:off x="1092" y="1631"/>
                <a:ext cx="37" cy="23"/>
              </a:xfrm>
              <a:custGeom>
                <a:avLst/>
                <a:gdLst>
                  <a:gd name="T0" fmla="*/ 0 w 29"/>
                  <a:gd name="T1" fmla="*/ 4 h 18"/>
                  <a:gd name="T2" fmla="*/ 1 w 29"/>
                  <a:gd name="T3" fmla="*/ 18 h 18"/>
                  <a:gd name="T4" fmla="*/ 7 w 29"/>
                  <a:gd name="T5" fmla="*/ 15 h 18"/>
                  <a:gd name="T6" fmla="*/ 16 w 29"/>
                  <a:gd name="T7" fmla="*/ 10 h 18"/>
                  <a:gd name="T8" fmla="*/ 29 w 29"/>
                  <a:gd name="T9" fmla="*/ 0 h 18"/>
                  <a:gd name="T10" fmla="*/ 20 w 29"/>
                  <a:gd name="T11" fmla="*/ 3 h 18"/>
                  <a:gd name="T12" fmla="*/ 10 w 29"/>
                  <a:gd name="T13" fmla="*/ 8 h 18"/>
                  <a:gd name="T14" fmla="*/ 4 w 29"/>
                  <a:gd name="T15" fmla="*/ 7 h 18"/>
                  <a:gd name="T16" fmla="*/ 1 w 29"/>
                  <a:gd name="T1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0" y="4"/>
                    </a:moveTo>
                    <a:cubicBezTo>
                      <a:pt x="0" y="9"/>
                      <a:pt x="1" y="14"/>
                      <a:pt x="1" y="18"/>
                    </a:cubicBezTo>
                    <a:cubicBezTo>
                      <a:pt x="3" y="18"/>
                      <a:pt x="5" y="16"/>
                      <a:pt x="7" y="15"/>
                    </a:cubicBezTo>
                    <a:cubicBezTo>
                      <a:pt x="10" y="13"/>
                      <a:pt x="13" y="12"/>
                      <a:pt x="16" y="10"/>
                    </a:cubicBezTo>
                    <a:cubicBezTo>
                      <a:pt x="20" y="8"/>
                      <a:pt x="26" y="4"/>
                      <a:pt x="29" y="0"/>
                    </a:cubicBezTo>
                    <a:cubicBezTo>
                      <a:pt x="26" y="1"/>
                      <a:pt x="23" y="2"/>
                      <a:pt x="20" y="3"/>
                    </a:cubicBezTo>
                    <a:cubicBezTo>
                      <a:pt x="17" y="4"/>
                      <a:pt x="13" y="7"/>
                      <a:pt x="10" y="8"/>
                    </a:cubicBezTo>
                    <a:cubicBezTo>
                      <a:pt x="7" y="9"/>
                      <a:pt x="6" y="8"/>
                      <a:pt x="4" y="7"/>
                    </a:cubicBezTo>
                    <a:cubicBezTo>
                      <a:pt x="3" y="6"/>
                      <a:pt x="2" y="4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9" name="Freeform 981"/>
              <p:cNvSpPr>
                <a:spLocks/>
              </p:cNvSpPr>
              <p:nvPr/>
            </p:nvSpPr>
            <p:spPr bwMode="auto">
              <a:xfrm>
                <a:off x="1086" y="1577"/>
                <a:ext cx="30" cy="20"/>
              </a:xfrm>
              <a:custGeom>
                <a:avLst/>
                <a:gdLst>
                  <a:gd name="T0" fmla="*/ 0 w 24"/>
                  <a:gd name="T1" fmla="*/ 7 h 16"/>
                  <a:gd name="T2" fmla="*/ 0 w 24"/>
                  <a:gd name="T3" fmla="*/ 16 h 16"/>
                  <a:gd name="T4" fmla="*/ 13 w 24"/>
                  <a:gd name="T5" fmla="*/ 6 h 16"/>
                  <a:gd name="T6" fmla="*/ 18 w 24"/>
                  <a:gd name="T7" fmla="*/ 2 h 16"/>
                  <a:gd name="T8" fmla="*/ 24 w 24"/>
                  <a:gd name="T9" fmla="*/ 3 h 16"/>
                  <a:gd name="T10" fmla="*/ 11 w 24"/>
                  <a:gd name="T11" fmla="*/ 3 h 16"/>
                  <a:gd name="T12" fmla="*/ 1 w 24"/>
                  <a:gd name="T1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0" y="7"/>
                    </a:moveTo>
                    <a:cubicBezTo>
                      <a:pt x="1" y="9"/>
                      <a:pt x="0" y="13"/>
                      <a:pt x="0" y="16"/>
                    </a:cubicBezTo>
                    <a:cubicBezTo>
                      <a:pt x="4" y="13"/>
                      <a:pt x="9" y="9"/>
                      <a:pt x="13" y="6"/>
                    </a:cubicBezTo>
                    <a:cubicBezTo>
                      <a:pt x="15" y="4"/>
                      <a:pt x="16" y="3"/>
                      <a:pt x="18" y="2"/>
                    </a:cubicBezTo>
                    <a:cubicBezTo>
                      <a:pt x="21" y="2"/>
                      <a:pt x="22" y="2"/>
                      <a:pt x="24" y="3"/>
                    </a:cubicBezTo>
                    <a:cubicBezTo>
                      <a:pt x="20" y="0"/>
                      <a:pt x="15" y="1"/>
                      <a:pt x="11" y="3"/>
                    </a:cubicBezTo>
                    <a:cubicBezTo>
                      <a:pt x="9" y="5"/>
                      <a:pt x="3" y="11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0" name="Freeform 982"/>
              <p:cNvSpPr>
                <a:spLocks/>
              </p:cNvSpPr>
              <p:nvPr/>
            </p:nvSpPr>
            <p:spPr bwMode="auto">
              <a:xfrm>
                <a:off x="1079" y="1521"/>
                <a:ext cx="35" cy="21"/>
              </a:xfrm>
              <a:custGeom>
                <a:avLst/>
                <a:gdLst>
                  <a:gd name="T0" fmla="*/ 0 w 27"/>
                  <a:gd name="T1" fmla="*/ 8 h 17"/>
                  <a:gd name="T2" fmla="*/ 2 w 27"/>
                  <a:gd name="T3" fmla="*/ 16 h 17"/>
                  <a:gd name="T4" fmla="*/ 9 w 27"/>
                  <a:gd name="T5" fmla="*/ 10 h 17"/>
                  <a:gd name="T6" fmla="*/ 20 w 27"/>
                  <a:gd name="T7" fmla="*/ 4 h 17"/>
                  <a:gd name="T8" fmla="*/ 27 w 27"/>
                  <a:gd name="T9" fmla="*/ 7 h 17"/>
                  <a:gd name="T10" fmla="*/ 19 w 27"/>
                  <a:gd name="T11" fmla="*/ 2 h 17"/>
                  <a:gd name="T12" fmla="*/ 11 w 27"/>
                  <a:gd name="T13" fmla="*/ 4 h 17"/>
                  <a:gd name="T14" fmla="*/ 3 w 27"/>
                  <a:gd name="T15" fmla="*/ 10 h 17"/>
                  <a:gd name="T16" fmla="*/ 0 w 27"/>
                  <a:gd name="T1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7">
                    <a:moveTo>
                      <a:pt x="0" y="8"/>
                    </a:moveTo>
                    <a:cubicBezTo>
                      <a:pt x="0" y="9"/>
                      <a:pt x="0" y="16"/>
                      <a:pt x="2" y="16"/>
                    </a:cubicBezTo>
                    <a:cubicBezTo>
                      <a:pt x="3" y="17"/>
                      <a:pt x="8" y="11"/>
                      <a:pt x="9" y="10"/>
                    </a:cubicBezTo>
                    <a:cubicBezTo>
                      <a:pt x="12" y="7"/>
                      <a:pt x="16" y="4"/>
                      <a:pt x="20" y="4"/>
                    </a:cubicBezTo>
                    <a:cubicBezTo>
                      <a:pt x="22" y="4"/>
                      <a:pt x="25" y="6"/>
                      <a:pt x="27" y="7"/>
                    </a:cubicBezTo>
                    <a:cubicBezTo>
                      <a:pt x="24" y="6"/>
                      <a:pt x="22" y="3"/>
                      <a:pt x="19" y="2"/>
                    </a:cubicBezTo>
                    <a:cubicBezTo>
                      <a:pt x="16" y="0"/>
                      <a:pt x="14" y="2"/>
                      <a:pt x="11" y="4"/>
                    </a:cubicBezTo>
                    <a:cubicBezTo>
                      <a:pt x="9" y="6"/>
                      <a:pt x="6" y="10"/>
                      <a:pt x="3" y="10"/>
                    </a:cubicBezTo>
                    <a:cubicBezTo>
                      <a:pt x="2" y="10"/>
                      <a:pt x="0" y="8"/>
                      <a:pt x="0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1" name="Freeform 983"/>
              <p:cNvSpPr>
                <a:spLocks/>
              </p:cNvSpPr>
              <p:nvPr/>
            </p:nvSpPr>
            <p:spPr bwMode="auto">
              <a:xfrm>
                <a:off x="1072" y="1447"/>
                <a:ext cx="25" cy="18"/>
              </a:xfrm>
              <a:custGeom>
                <a:avLst/>
                <a:gdLst>
                  <a:gd name="T0" fmla="*/ 0 w 20"/>
                  <a:gd name="T1" fmla="*/ 9 h 14"/>
                  <a:gd name="T2" fmla="*/ 1 w 20"/>
                  <a:gd name="T3" fmla="*/ 14 h 14"/>
                  <a:gd name="T4" fmla="*/ 10 w 20"/>
                  <a:gd name="T5" fmla="*/ 6 h 14"/>
                  <a:gd name="T6" fmla="*/ 20 w 20"/>
                  <a:gd name="T7" fmla="*/ 5 h 14"/>
                  <a:gd name="T8" fmla="*/ 16 w 20"/>
                  <a:gd name="T9" fmla="*/ 1 h 14"/>
                  <a:gd name="T10" fmla="*/ 9 w 20"/>
                  <a:gd name="T11" fmla="*/ 3 h 14"/>
                  <a:gd name="T12" fmla="*/ 1 w 20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0" y="9"/>
                    </a:moveTo>
                    <a:cubicBezTo>
                      <a:pt x="0" y="10"/>
                      <a:pt x="0" y="12"/>
                      <a:pt x="1" y="14"/>
                    </a:cubicBezTo>
                    <a:cubicBezTo>
                      <a:pt x="4" y="14"/>
                      <a:pt x="7" y="8"/>
                      <a:pt x="10" y="6"/>
                    </a:cubicBezTo>
                    <a:cubicBezTo>
                      <a:pt x="13" y="3"/>
                      <a:pt x="16" y="2"/>
                      <a:pt x="20" y="5"/>
                    </a:cubicBezTo>
                    <a:cubicBezTo>
                      <a:pt x="19" y="4"/>
                      <a:pt x="17" y="2"/>
                      <a:pt x="16" y="1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8" y="4"/>
                      <a:pt x="1" y="12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2" name="Freeform 984"/>
              <p:cNvSpPr>
                <a:spLocks/>
              </p:cNvSpPr>
              <p:nvPr/>
            </p:nvSpPr>
            <p:spPr bwMode="auto">
              <a:xfrm>
                <a:off x="1050" y="1380"/>
                <a:ext cx="32" cy="31"/>
              </a:xfrm>
              <a:custGeom>
                <a:avLst/>
                <a:gdLst>
                  <a:gd name="T0" fmla="*/ 0 w 25"/>
                  <a:gd name="T1" fmla="*/ 19 h 25"/>
                  <a:gd name="T2" fmla="*/ 3 w 25"/>
                  <a:gd name="T3" fmla="*/ 25 h 25"/>
                  <a:gd name="T4" fmla="*/ 10 w 25"/>
                  <a:gd name="T5" fmla="*/ 17 h 25"/>
                  <a:gd name="T6" fmla="*/ 25 w 25"/>
                  <a:gd name="T7" fmla="*/ 9 h 25"/>
                  <a:gd name="T8" fmla="*/ 2 w 25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19"/>
                    </a:moveTo>
                    <a:cubicBezTo>
                      <a:pt x="1" y="20"/>
                      <a:pt x="1" y="25"/>
                      <a:pt x="3" y="25"/>
                    </a:cubicBezTo>
                    <a:cubicBezTo>
                      <a:pt x="5" y="25"/>
                      <a:pt x="9" y="19"/>
                      <a:pt x="10" y="17"/>
                    </a:cubicBezTo>
                    <a:cubicBezTo>
                      <a:pt x="13" y="13"/>
                      <a:pt x="20" y="8"/>
                      <a:pt x="25" y="9"/>
                    </a:cubicBezTo>
                    <a:cubicBezTo>
                      <a:pt x="18" y="0"/>
                      <a:pt x="9" y="17"/>
                      <a:pt x="2" y="1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3" name="Freeform 985"/>
              <p:cNvSpPr>
                <a:spLocks/>
              </p:cNvSpPr>
              <p:nvPr/>
            </p:nvSpPr>
            <p:spPr bwMode="auto">
              <a:xfrm>
                <a:off x="1033" y="1326"/>
                <a:ext cx="28" cy="22"/>
              </a:xfrm>
              <a:custGeom>
                <a:avLst/>
                <a:gdLst>
                  <a:gd name="T0" fmla="*/ 0 w 22"/>
                  <a:gd name="T1" fmla="*/ 10 h 17"/>
                  <a:gd name="T2" fmla="*/ 2 w 22"/>
                  <a:gd name="T3" fmla="*/ 15 h 17"/>
                  <a:gd name="T4" fmla="*/ 8 w 22"/>
                  <a:gd name="T5" fmla="*/ 11 h 17"/>
                  <a:gd name="T6" fmla="*/ 17 w 22"/>
                  <a:gd name="T7" fmla="*/ 6 h 17"/>
                  <a:gd name="T8" fmla="*/ 22 w 22"/>
                  <a:gd name="T9" fmla="*/ 8 h 17"/>
                  <a:gd name="T10" fmla="*/ 13 w 22"/>
                  <a:gd name="T11" fmla="*/ 1 h 17"/>
                  <a:gd name="T12" fmla="*/ 8 w 22"/>
                  <a:gd name="T13" fmla="*/ 6 h 17"/>
                  <a:gd name="T14" fmla="*/ 2 w 22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7">
                    <a:moveTo>
                      <a:pt x="0" y="10"/>
                    </a:moveTo>
                    <a:cubicBezTo>
                      <a:pt x="0" y="12"/>
                      <a:pt x="1" y="15"/>
                      <a:pt x="2" y="15"/>
                    </a:cubicBezTo>
                    <a:cubicBezTo>
                      <a:pt x="4" y="17"/>
                      <a:pt x="7" y="12"/>
                      <a:pt x="8" y="11"/>
                    </a:cubicBezTo>
                    <a:cubicBezTo>
                      <a:pt x="10" y="9"/>
                      <a:pt x="13" y="6"/>
                      <a:pt x="17" y="6"/>
                    </a:cubicBezTo>
                    <a:cubicBezTo>
                      <a:pt x="19" y="5"/>
                      <a:pt x="20" y="6"/>
                      <a:pt x="22" y="8"/>
                    </a:cubicBezTo>
                    <a:cubicBezTo>
                      <a:pt x="20" y="6"/>
                      <a:pt x="16" y="0"/>
                      <a:pt x="13" y="1"/>
                    </a:cubicBezTo>
                    <a:cubicBezTo>
                      <a:pt x="11" y="2"/>
                      <a:pt x="9" y="5"/>
                      <a:pt x="8" y="6"/>
                    </a:cubicBezTo>
                    <a:cubicBezTo>
                      <a:pt x="6" y="8"/>
                      <a:pt x="4" y="9"/>
                      <a:pt x="2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4" name="Freeform 986"/>
              <p:cNvSpPr>
                <a:spLocks/>
              </p:cNvSpPr>
              <p:nvPr/>
            </p:nvSpPr>
            <p:spPr bwMode="auto">
              <a:xfrm>
                <a:off x="1027" y="1263"/>
                <a:ext cx="25" cy="19"/>
              </a:xfrm>
              <a:custGeom>
                <a:avLst/>
                <a:gdLst>
                  <a:gd name="T0" fmla="*/ 1 w 20"/>
                  <a:gd name="T1" fmla="*/ 3 h 15"/>
                  <a:gd name="T2" fmla="*/ 2 w 20"/>
                  <a:gd name="T3" fmla="*/ 15 h 15"/>
                  <a:gd name="T4" fmla="*/ 12 w 20"/>
                  <a:gd name="T5" fmla="*/ 5 h 15"/>
                  <a:gd name="T6" fmla="*/ 20 w 20"/>
                  <a:gd name="T7" fmla="*/ 10 h 15"/>
                  <a:gd name="T8" fmla="*/ 9 w 20"/>
                  <a:gd name="T9" fmla="*/ 3 h 15"/>
                  <a:gd name="T10" fmla="*/ 3 w 20"/>
                  <a:gd name="T11" fmla="*/ 7 h 15"/>
                  <a:gd name="T12" fmla="*/ 2 w 20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1" y="3"/>
                    </a:moveTo>
                    <a:cubicBezTo>
                      <a:pt x="1" y="5"/>
                      <a:pt x="0" y="13"/>
                      <a:pt x="2" y="15"/>
                    </a:cubicBezTo>
                    <a:cubicBezTo>
                      <a:pt x="4" y="11"/>
                      <a:pt x="8" y="6"/>
                      <a:pt x="12" y="5"/>
                    </a:cubicBezTo>
                    <a:cubicBezTo>
                      <a:pt x="15" y="4"/>
                      <a:pt x="19" y="7"/>
                      <a:pt x="20" y="10"/>
                    </a:cubicBezTo>
                    <a:cubicBezTo>
                      <a:pt x="17" y="6"/>
                      <a:pt x="15" y="0"/>
                      <a:pt x="9" y="3"/>
                    </a:cubicBezTo>
                    <a:cubicBezTo>
                      <a:pt x="8" y="4"/>
                      <a:pt x="5" y="8"/>
                      <a:pt x="3" y="7"/>
                    </a:cubicBezTo>
                    <a:cubicBezTo>
                      <a:pt x="2" y="6"/>
                      <a:pt x="3" y="3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5" name="Freeform 987"/>
              <p:cNvSpPr>
                <a:spLocks/>
              </p:cNvSpPr>
              <p:nvPr/>
            </p:nvSpPr>
            <p:spPr bwMode="auto">
              <a:xfrm>
                <a:off x="1018" y="1193"/>
                <a:ext cx="27" cy="20"/>
              </a:xfrm>
              <a:custGeom>
                <a:avLst/>
                <a:gdLst>
                  <a:gd name="T0" fmla="*/ 1 w 21"/>
                  <a:gd name="T1" fmla="*/ 5 h 16"/>
                  <a:gd name="T2" fmla="*/ 2 w 21"/>
                  <a:gd name="T3" fmla="*/ 16 h 16"/>
                  <a:gd name="T4" fmla="*/ 6 w 21"/>
                  <a:gd name="T5" fmla="*/ 9 h 16"/>
                  <a:gd name="T6" fmla="*/ 13 w 21"/>
                  <a:gd name="T7" fmla="*/ 3 h 16"/>
                  <a:gd name="T8" fmla="*/ 21 w 21"/>
                  <a:gd name="T9" fmla="*/ 7 h 16"/>
                  <a:gd name="T10" fmla="*/ 8 w 21"/>
                  <a:gd name="T11" fmla="*/ 3 h 16"/>
                  <a:gd name="T12" fmla="*/ 0 w 21"/>
                  <a:gd name="T13" fmla="*/ 6 h 16"/>
                  <a:gd name="T14" fmla="*/ 1 w 21"/>
                  <a:gd name="T1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1" y="5"/>
                    </a:moveTo>
                    <a:cubicBezTo>
                      <a:pt x="1" y="8"/>
                      <a:pt x="0" y="13"/>
                      <a:pt x="2" y="16"/>
                    </a:cubicBezTo>
                    <a:cubicBezTo>
                      <a:pt x="4" y="16"/>
                      <a:pt x="5" y="11"/>
                      <a:pt x="6" y="9"/>
                    </a:cubicBezTo>
                    <a:cubicBezTo>
                      <a:pt x="8" y="7"/>
                      <a:pt x="10" y="4"/>
                      <a:pt x="13" y="3"/>
                    </a:cubicBezTo>
                    <a:cubicBezTo>
                      <a:pt x="16" y="2"/>
                      <a:pt x="19" y="4"/>
                      <a:pt x="21" y="7"/>
                    </a:cubicBezTo>
                    <a:cubicBezTo>
                      <a:pt x="18" y="3"/>
                      <a:pt x="12" y="0"/>
                      <a:pt x="8" y="3"/>
                    </a:cubicBezTo>
                    <a:cubicBezTo>
                      <a:pt x="5" y="5"/>
                      <a:pt x="5" y="9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6" name="Freeform 988"/>
              <p:cNvSpPr>
                <a:spLocks/>
              </p:cNvSpPr>
              <p:nvPr/>
            </p:nvSpPr>
            <p:spPr bwMode="auto">
              <a:xfrm>
                <a:off x="1009" y="1117"/>
                <a:ext cx="32" cy="20"/>
              </a:xfrm>
              <a:custGeom>
                <a:avLst/>
                <a:gdLst>
                  <a:gd name="T0" fmla="*/ 0 w 25"/>
                  <a:gd name="T1" fmla="*/ 8 h 16"/>
                  <a:gd name="T2" fmla="*/ 3 w 25"/>
                  <a:gd name="T3" fmla="*/ 16 h 16"/>
                  <a:gd name="T4" fmla="*/ 6 w 25"/>
                  <a:gd name="T5" fmla="*/ 13 h 16"/>
                  <a:gd name="T6" fmla="*/ 12 w 25"/>
                  <a:gd name="T7" fmla="*/ 8 h 16"/>
                  <a:gd name="T8" fmla="*/ 20 w 25"/>
                  <a:gd name="T9" fmla="*/ 4 h 16"/>
                  <a:gd name="T10" fmla="*/ 25 w 25"/>
                  <a:gd name="T11" fmla="*/ 10 h 16"/>
                  <a:gd name="T12" fmla="*/ 15 w 25"/>
                  <a:gd name="T13" fmla="*/ 1 h 16"/>
                  <a:gd name="T14" fmla="*/ 12 w 25"/>
                  <a:gd name="T15" fmla="*/ 4 h 16"/>
                  <a:gd name="T16" fmla="*/ 5 w 25"/>
                  <a:gd name="T17" fmla="*/ 8 h 16"/>
                  <a:gd name="T18" fmla="*/ 2 w 25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cubicBezTo>
                      <a:pt x="0" y="10"/>
                      <a:pt x="1" y="16"/>
                      <a:pt x="3" y="16"/>
                    </a:cubicBezTo>
                    <a:cubicBezTo>
                      <a:pt x="5" y="16"/>
                      <a:pt x="6" y="14"/>
                      <a:pt x="6" y="13"/>
                    </a:cubicBezTo>
                    <a:cubicBezTo>
                      <a:pt x="8" y="11"/>
                      <a:pt x="10" y="9"/>
                      <a:pt x="12" y="8"/>
                    </a:cubicBezTo>
                    <a:cubicBezTo>
                      <a:pt x="14" y="6"/>
                      <a:pt x="17" y="3"/>
                      <a:pt x="20" y="4"/>
                    </a:cubicBezTo>
                    <a:cubicBezTo>
                      <a:pt x="22" y="5"/>
                      <a:pt x="24" y="8"/>
                      <a:pt x="25" y="10"/>
                    </a:cubicBezTo>
                    <a:cubicBezTo>
                      <a:pt x="22" y="7"/>
                      <a:pt x="20" y="0"/>
                      <a:pt x="15" y="1"/>
                    </a:cubicBezTo>
                    <a:cubicBezTo>
                      <a:pt x="13" y="2"/>
                      <a:pt x="13" y="3"/>
                      <a:pt x="12" y="4"/>
                    </a:cubicBezTo>
                    <a:cubicBezTo>
                      <a:pt x="10" y="6"/>
                      <a:pt x="7" y="7"/>
                      <a:pt x="5" y="8"/>
                    </a:cubicBezTo>
                    <a:cubicBezTo>
                      <a:pt x="4" y="8"/>
                      <a:pt x="2" y="9"/>
                      <a:pt x="2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7" name="Freeform 989"/>
              <p:cNvSpPr>
                <a:spLocks/>
              </p:cNvSpPr>
              <p:nvPr/>
            </p:nvSpPr>
            <p:spPr bwMode="auto">
              <a:xfrm>
                <a:off x="1009" y="1036"/>
                <a:ext cx="37" cy="17"/>
              </a:xfrm>
              <a:custGeom>
                <a:avLst/>
                <a:gdLst>
                  <a:gd name="T0" fmla="*/ 5 w 29"/>
                  <a:gd name="T1" fmla="*/ 3 h 14"/>
                  <a:gd name="T2" fmla="*/ 1 w 29"/>
                  <a:gd name="T3" fmla="*/ 12 h 14"/>
                  <a:gd name="T4" fmla="*/ 10 w 29"/>
                  <a:gd name="T5" fmla="*/ 8 h 14"/>
                  <a:gd name="T6" fmla="*/ 29 w 29"/>
                  <a:gd name="T7" fmla="*/ 6 h 14"/>
                  <a:gd name="T8" fmla="*/ 18 w 29"/>
                  <a:gd name="T9" fmla="*/ 1 h 14"/>
                  <a:gd name="T10" fmla="*/ 4 w 29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4">
                    <a:moveTo>
                      <a:pt x="5" y="3"/>
                    </a:moveTo>
                    <a:cubicBezTo>
                      <a:pt x="4" y="4"/>
                      <a:pt x="0" y="9"/>
                      <a:pt x="1" y="12"/>
                    </a:cubicBezTo>
                    <a:cubicBezTo>
                      <a:pt x="3" y="14"/>
                      <a:pt x="8" y="9"/>
                      <a:pt x="10" y="8"/>
                    </a:cubicBezTo>
                    <a:cubicBezTo>
                      <a:pt x="15" y="3"/>
                      <a:pt x="24" y="0"/>
                      <a:pt x="29" y="6"/>
                    </a:cubicBezTo>
                    <a:cubicBezTo>
                      <a:pt x="28" y="1"/>
                      <a:pt x="23" y="0"/>
                      <a:pt x="18" y="1"/>
                    </a:cubicBezTo>
                    <a:cubicBezTo>
                      <a:pt x="16" y="1"/>
                      <a:pt x="4" y="8"/>
                      <a:pt x="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8" name="Freeform 990"/>
              <p:cNvSpPr>
                <a:spLocks/>
              </p:cNvSpPr>
              <p:nvPr/>
            </p:nvSpPr>
            <p:spPr bwMode="auto">
              <a:xfrm>
                <a:off x="1032" y="968"/>
                <a:ext cx="29" cy="13"/>
              </a:xfrm>
              <a:custGeom>
                <a:avLst/>
                <a:gdLst>
                  <a:gd name="T0" fmla="*/ 2 w 23"/>
                  <a:gd name="T1" fmla="*/ 4 h 10"/>
                  <a:gd name="T2" fmla="*/ 2 w 23"/>
                  <a:gd name="T3" fmla="*/ 9 h 10"/>
                  <a:gd name="T4" fmla="*/ 10 w 23"/>
                  <a:gd name="T5" fmla="*/ 5 h 10"/>
                  <a:gd name="T6" fmla="*/ 23 w 23"/>
                  <a:gd name="T7" fmla="*/ 8 h 10"/>
                  <a:gd name="T8" fmla="*/ 15 w 23"/>
                  <a:gd name="T9" fmla="*/ 1 h 10"/>
                  <a:gd name="T10" fmla="*/ 2 w 23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2" y="4"/>
                    </a:moveTo>
                    <a:cubicBezTo>
                      <a:pt x="2" y="5"/>
                      <a:pt x="0" y="7"/>
                      <a:pt x="2" y="9"/>
                    </a:cubicBezTo>
                    <a:cubicBezTo>
                      <a:pt x="4" y="10"/>
                      <a:pt x="8" y="6"/>
                      <a:pt x="10" y="5"/>
                    </a:cubicBezTo>
                    <a:cubicBezTo>
                      <a:pt x="14" y="3"/>
                      <a:pt x="21" y="2"/>
                      <a:pt x="23" y="8"/>
                    </a:cubicBezTo>
                    <a:cubicBezTo>
                      <a:pt x="21" y="4"/>
                      <a:pt x="20" y="0"/>
                      <a:pt x="15" y="1"/>
                    </a:cubicBezTo>
                    <a:cubicBezTo>
                      <a:pt x="13" y="1"/>
                      <a:pt x="1" y="5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9" name="Freeform 991"/>
              <p:cNvSpPr>
                <a:spLocks/>
              </p:cNvSpPr>
              <p:nvPr/>
            </p:nvSpPr>
            <p:spPr bwMode="auto">
              <a:xfrm>
                <a:off x="1078" y="911"/>
                <a:ext cx="43" cy="6"/>
              </a:xfrm>
              <a:custGeom>
                <a:avLst/>
                <a:gdLst>
                  <a:gd name="T0" fmla="*/ 6 w 34"/>
                  <a:gd name="T1" fmla="*/ 0 h 5"/>
                  <a:gd name="T2" fmla="*/ 0 w 34"/>
                  <a:gd name="T3" fmla="*/ 3 h 5"/>
                  <a:gd name="T4" fmla="*/ 9 w 34"/>
                  <a:gd name="T5" fmla="*/ 2 h 5"/>
                  <a:gd name="T6" fmla="*/ 18 w 34"/>
                  <a:gd name="T7" fmla="*/ 2 h 5"/>
                  <a:gd name="T8" fmla="*/ 28 w 34"/>
                  <a:gd name="T9" fmla="*/ 3 h 5"/>
                  <a:gd name="T10" fmla="*/ 34 w 34"/>
                  <a:gd name="T11" fmla="*/ 5 h 5"/>
                  <a:gd name="T12" fmla="*/ 21 w 34"/>
                  <a:gd name="T13" fmla="*/ 1 h 5"/>
                  <a:gd name="T14" fmla="*/ 6 w 3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">
                    <a:moveTo>
                      <a:pt x="6" y="0"/>
                    </a:moveTo>
                    <a:cubicBezTo>
                      <a:pt x="4" y="0"/>
                      <a:pt x="1" y="1"/>
                      <a:pt x="0" y="3"/>
                    </a:cubicBezTo>
                    <a:cubicBezTo>
                      <a:pt x="3" y="4"/>
                      <a:pt x="6" y="2"/>
                      <a:pt x="9" y="2"/>
                    </a:cubicBezTo>
                    <a:cubicBezTo>
                      <a:pt x="12" y="2"/>
                      <a:pt x="15" y="2"/>
                      <a:pt x="18" y="2"/>
                    </a:cubicBezTo>
                    <a:cubicBezTo>
                      <a:pt x="22" y="2"/>
                      <a:pt x="25" y="3"/>
                      <a:pt x="28" y="3"/>
                    </a:cubicBezTo>
                    <a:cubicBezTo>
                      <a:pt x="30" y="4"/>
                      <a:pt x="33" y="4"/>
                      <a:pt x="34" y="5"/>
                    </a:cubicBezTo>
                    <a:cubicBezTo>
                      <a:pt x="31" y="1"/>
                      <a:pt x="25" y="1"/>
                      <a:pt x="21" y="1"/>
                    </a:cubicBezTo>
                    <a:cubicBezTo>
                      <a:pt x="17" y="0"/>
                      <a:pt x="9" y="2"/>
                      <a:pt x="6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0" name="Freeform 992"/>
              <p:cNvSpPr>
                <a:spLocks/>
              </p:cNvSpPr>
              <p:nvPr/>
            </p:nvSpPr>
            <p:spPr bwMode="auto">
              <a:xfrm>
                <a:off x="1107" y="867"/>
                <a:ext cx="37" cy="7"/>
              </a:xfrm>
              <a:custGeom>
                <a:avLst/>
                <a:gdLst>
                  <a:gd name="T0" fmla="*/ 4 w 29"/>
                  <a:gd name="T1" fmla="*/ 0 h 6"/>
                  <a:gd name="T2" fmla="*/ 0 w 29"/>
                  <a:gd name="T3" fmla="*/ 5 h 6"/>
                  <a:gd name="T4" fmla="*/ 7 w 29"/>
                  <a:gd name="T5" fmla="*/ 4 h 6"/>
                  <a:gd name="T6" fmla="*/ 21 w 29"/>
                  <a:gd name="T7" fmla="*/ 2 h 6"/>
                  <a:gd name="T8" fmla="*/ 29 w 29"/>
                  <a:gd name="T9" fmla="*/ 0 h 6"/>
                  <a:gd name="T10" fmla="*/ 16 w 29"/>
                  <a:gd name="T11" fmla="*/ 1 h 6"/>
                  <a:gd name="T12" fmla="*/ 4 w 29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">
                    <a:moveTo>
                      <a:pt x="4" y="0"/>
                    </a:moveTo>
                    <a:cubicBezTo>
                      <a:pt x="3" y="1"/>
                      <a:pt x="0" y="3"/>
                      <a:pt x="0" y="5"/>
                    </a:cubicBezTo>
                    <a:cubicBezTo>
                      <a:pt x="0" y="6"/>
                      <a:pt x="6" y="4"/>
                      <a:pt x="7" y="4"/>
                    </a:cubicBezTo>
                    <a:cubicBezTo>
                      <a:pt x="12" y="3"/>
                      <a:pt x="16" y="3"/>
                      <a:pt x="21" y="2"/>
                    </a:cubicBezTo>
                    <a:cubicBezTo>
                      <a:pt x="23" y="1"/>
                      <a:pt x="26" y="1"/>
                      <a:pt x="29" y="0"/>
                    </a:cubicBezTo>
                    <a:cubicBezTo>
                      <a:pt x="24" y="0"/>
                      <a:pt x="20" y="1"/>
                      <a:pt x="16" y="1"/>
                    </a:cubicBezTo>
                    <a:cubicBezTo>
                      <a:pt x="12" y="1"/>
                      <a:pt x="8" y="0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1" name="Freeform 993"/>
              <p:cNvSpPr>
                <a:spLocks/>
              </p:cNvSpPr>
              <p:nvPr/>
            </p:nvSpPr>
            <p:spPr bwMode="auto">
              <a:xfrm>
                <a:off x="1126" y="831"/>
                <a:ext cx="37" cy="12"/>
              </a:xfrm>
              <a:custGeom>
                <a:avLst/>
                <a:gdLst>
                  <a:gd name="T0" fmla="*/ 7 w 29"/>
                  <a:gd name="T1" fmla="*/ 0 h 9"/>
                  <a:gd name="T2" fmla="*/ 0 w 29"/>
                  <a:gd name="T3" fmla="*/ 9 h 9"/>
                  <a:gd name="T4" fmla="*/ 15 w 29"/>
                  <a:gd name="T5" fmla="*/ 4 h 9"/>
                  <a:gd name="T6" fmla="*/ 26 w 29"/>
                  <a:gd name="T7" fmla="*/ 3 h 9"/>
                  <a:gd name="T8" fmla="*/ 29 w 29"/>
                  <a:gd name="T9" fmla="*/ 3 h 9"/>
                  <a:gd name="T10" fmla="*/ 17 w 29"/>
                  <a:gd name="T11" fmla="*/ 3 h 9"/>
                  <a:gd name="T12" fmla="*/ 5 w 29"/>
                  <a:gd name="T13" fmla="*/ 2 h 9"/>
                  <a:gd name="T14" fmla="*/ 5 w 29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9">
                    <a:moveTo>
                      <a:pt x="7" y="0"/>
                    </a:moveTo>
                    <a:cubicBezTo>
                      <a:pt x="4" y="2"/>
                      <a:pt x="1" y="6"/>
                      <a:pt x="0" y="9"/>
                    </a:cubicBezTo>
                    <a:cubicBezTo>
                      <a:pt x="5" y="6"/>
                      <a:pt x="9" y="5"/>
                      <a:pt x="15" y="4"/>
                    </a:cubicBezTo>
                    <a:cubicBezTo>
                      <a:pt x="19" y="4"/>
                      <a:pt x="23" y="2"/>
                      <a:pt x="26" y="3"/>
                    </a:cubicBezTo>
                    <a:cubicBezTo>
                      <a:pt x="27" y="3"/>
                      <a:pt x="28" y="3"/>
                      <a:pt x="29" y="3"/>
                    </a:cubicBezTo>
                    <a:cubicBezTo>
                      <a:pt x="26" y="1"/>
                      <a:pt x="20" y="3"/>
                      <a:pt x="17" y="3"/>
                    </a:cubicBezTo>
                    <a:cubicBezTo>
                      <a:pt x="13" y="2"/>
                      <a:pt x="9" y="1"/>
                      <a:pt x="5" y="2"/>
                    </a:cubicBezTo>
                    <a:cubicBezTo>
                      <a:pt x="4" y="2"/>
                      <a:pt x="5" y="2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2" name="Freeform 994"/>
              <p:cNvSpPr>
                <a:spLocks/>
              </p:cNvSpPr>
              <p:nvPr/>
            </p:nvSpPr>
            <p:spPr bwMode="auto">
              <a:xfrm>
                <a:off x="1149" y="802"/>
                <a:ext cx="37" cy="10"/>
              </a:xfrm>
              <a:custGeom>
                <a:avLst/>
                <a:gdLst>
                  <a:gd name="T0" fmla="*/ 4 w 29"/>
                  <a:gd name="T1" fmla="*/ 1 h 8"/>
                  <a:gd name="T2" fmla="*/ 1 w 29"/>
                  <a:gd name="T3" fmla="*/ 7 h 8"/>
                  <a:gd name="T4" fmla="*/ 8 w 29"/>
                  <a:gd name="T5" fmla="*/ 5 h 8"/>
                  <a:gd name="T6" fmla="*/ 18 w 29"/>
                  <a:gd name="T7" fmla="*/ 3 h 8"/>
                  <a:gd name="T8" fmla="*/ 29 w 29"/>
                  <a:gd name="T9" fmla="*/ 1 h 8"/>
                  <a:gd name="T10" fmla="*/ 16 w 29"/>
                  <a:gd name="T11" fmla="*/ 2 h 8"/>
                  <a:gd name="T12" fmla="*/ 4 w 29"/>
                  <a:gd name="T13" fmla="*/ 3 h 8"/>
                  <a:gd name="T14" fmla="*/ 4 w 2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8">
                    <a:moveTo>
                      <a:pt x="4" y="1"/>
                    </a:moveTo>
                    <a:cubicBezTo>
                      <a:pt x="3" y="2"/>
                      <a:pt x="0" y="5"/>
                      <a:pt x="1" y="7"/>
                    </a:cubicBezTo>
                    <a:cubicBezTo>
                      <a:pt x="3" y="8"/>
                      <a:pt x="6" y="6"/>
                      <a:pt x="8" y="5"/>
                    </a:cubicBezTo>
                    <a:cubicBezTo>
                      <a:pt x="11" y="4"/>
                      <a:pt x="15" y="3"/>
                      <a:pt x="18" y="3"/>
                    </a:cubicBezTo>
                    <a:cubicBezTo>
                      <a:pt x="22" y="2"/>
                      <a:pt x="25" y="1"/>
                      <a:pt x="29" y="1"/>
                    </a:cubicBezTo>
                    <a:cubicBezTo>
                      <a:pt x="25" y="0"/>
                      <a:pt x="20" y="2"/>
                      <a:pt x="16" y="2"/>
                    </a:cubicBezTo>
                    <a:cubicBezTo>
                      <a:pt x="12" y="3"/>
                      <a:pt x="8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3" name="Freeform 995"/>
              <p:cNvSpPr>
                <a:spLocks/>
              </p:cNvSpPr>
              <p:nvPr/>
            </p:nvSpPr>
            <p:spPr bwMode="auto">
              <a:xfrm>
                <a:off x="1192" y="750"/>
                <a:ext cx="23" cy="10"/>
              </a:xfrm>
              <a:custGeom>
                <a:avLst/>
                <a:gdLst>
                  <a:gd name="T0" fmla="*/ 2 w 18"/>
                  <a:gd name="T1" fmla="*/ 3 h 8"/>
                  <a:gd name="T2" fmla="*/ 1 w 18"/>
                  <a:gd name="T3" fmla="*/ 6 h 8"/>
                  <a:gd name="T4" fmla="*/ 7 w 18"/>
                  <a:gd name="T5" fmla="*/ 5 h 8"/>
                  <a:gd name="T6" fmla="*/ 18 w 18"/>
                  <a:gd name="T7" fmla="*/ 1 h 8"/>
                  <a:gd name="T8" fmla="*/ 13 w 18"/>
                  <a:gd name="T9" fmla="*/ 1 h 8"/>
                  <a:gd name="T10" fmla="*/ 3 w 1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2" y="3"/>
                    </a:moveTo>
                    <a:cubicBezTo>
                      <a:pt x="1" y="3"/>
                      <a:pt x="0" y="5"/>
                      <a:pt x="1" y="6"/>
                    </a:cubicBezTo>
                    <a:cubicBezTo>
                      <a:pt x="1" y="8"/>
                      <a:pt x="6" y="6"/>
                      <a:pt x="7" y="5"/>
                    </a:cubicBezTo>
                    <a:cubicBezTo>
                      <a:pt x="11" y="4"/>
                      <a:pt x="14" y="2"/>
                      <a:pt x="18" y="1"/>
                    </a:cubicBezTo>
                    <a:cubicBezTo>
                      <a:pt x="17" y="0"/>
                      <a:pt x="14" y="1"/>
                      <a:pt x="13" y="1"/>
                    </a:cubicBezTo>
                    <a:cubicBezTo>
                      <a:pt x="11" y="2"/>
                      <a:pt x="5" y="6"/>
                      <a:pt x="3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4" name="Freeform 996"/>
              <p:cNvSpPr>
                <a:spLocks/>
              </p:cNvSpPr>
              <p:nvPr/>
            </p:nvSpPr>
            <p:spPr bwMode="auto">
              <a:xfrm>
                <a:off x="1190" y="726"/>
                <a:ext cx="33" cy="12"/>
              </a:xfrm>
              <a:custGeom>
                <a:avLst/>
                <a:gdLst>
                  <a:gd name="T0" fmla="*/ 2 w 26"/>
                  <a:gd name="T1" fmla="*/ 2 h 10"/>
                  <a:gd name="T2" fmla="*/ 0 w 26"/>
                  <a:gd name="T3" fmla="*/ 5 h 10"/>
                  <a:gd name="T4" fmla="*/ 9 w 26"/>
                  <a:gd name="T5" fmla="*/ 8 h 10"/>
                  <a:gd name="T6" fmla="*/ 20 w 26"/>
                  <a:gd name="T7" fmla="*/ 4 h 10"/>
                  <a:gd name="T8" fmla="*/ 26 w 26"/>
                  <a:gd name="T9" fmla="*/ 0 h 10"/>
                  <a:gd name="T10" fmla="*/ 21 w 26"/>
                  <a:gd name="T11" fmla="*/ 2 h 10"/>
                  <a:gd name="T12" fmla="*/ 13 w 26"/>
                  <a:gd name="T13" fmla="*/ 5 h 10"/>
                  <a:gd name="T14" fmla="*/ 1 w 26"/>
                  <a:gd name="T15" fmla="*/ 4 h 10"/>
                  <a:gd name="T16" fmla="*/ 2 w 26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0">
                    <a:moveTo>
                      <a:pt x="2" y="2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10"/>
                      <a:pt x="6" y="9"/>
                      <a:pt x="9" y="8"/>
                    </a:cubicBezTo>
                    <a:cubicBezTo>
                      <a:pt x="13" y="7"/>
                      <a:pt x="16" y="6"/>
                      <a:pt x="20" y="4"/>
                    </a:cubicBezTo>
                    <a:cubicBezTo>
                      <a:pt x="22" y="3"/>
                      <a:pt x="25" y="2"/>
                      <a:pt x="26" y="0"/>
                    </a:cubicBezTo>
                    <a:cubicBezTo>
                      <a:pt x="25" y="1"/>
                      <a:pt x="23" y="1"/>
                      <a:pt x="21" y="2"/>
                    </a:cubicBezTo>
                    <a:cubicBezTo>
                      <a:pt x="18" y="2"/>
                      <a:pt x="15" y="4"/>
                      <a:pt x="13" y="5"/>
                    </a:cubicBezTo>
                    <a:cubicBezTo>
                      <a:pt x="9" y="6"/>
                      <a:pt x="5" y="6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5" name="Freeform 997"/>
              <p:cNvSpPr>
                <a:spLocks/>
              </p:cNvSpPr>
              <p:nvPr/>
            </p:nvSpPr>
            <p:spPr bwMode="auto">
              <a:xfrm>
                <a:off x="1208" y="699"/>
                <a:ext cx="18" cy="5"/>
              </a:xfrm>
              <a:custGeom>
                <a:avLst/>
                <a:gdLst>
                  <a:gd name="T0" fmla="*/ 2 w 14"/>
                  <a:gd name="T1" fmla="*/ 1 h 4"/>
                  <a:gd name="T2" fmla="*/ 4 w 14"/>
                  <a:gd name="T3" fmla="*/ 4 h 4"/>
                  <a:gd name="T4" fmla="*/ 14 w 14"/>
                  <a:gd name="T5" fmla="*/ 0 h 4"/>
                  <a:gd name="T6" fmla="*/ 4 w 1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2" y="1"/>
                    </a:moveTo>
                    <a:cubicBezTo>
                      <a:pt x="0" y="3"/>
                      <a:pt x="2" y="4"/>
                      <a:pt x="4" y="4"/>
                    </a:cubicBezTo>
                    <a:cubicBezTo>
                      <a:pt x="7" y="4"/>
                      <a:pt x="11" y="3"/>
                      <a:pt x="14" y="0"/>
                    </a:cubicBezTo>
                    <a:cubicBezTo>
                      <a:pt x="10" y="1"/>
                      <a:pt x="7" y="1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6" name="Freeform 998"/>
              <p:cNvSpPr>
                <a:spLocks/>
              </p:cNvSpPr>
              <p:nvPr/>
            </p:nvSpPr>
            <p:spPr bwMode="auto">
              <a:xfrm>
                <a:off x="1042" y="1140"/>
                <a:ext cx="12" cy="6"/>
              </a:xfrm>
              <a:custGeom>
                <a:avLst/>
                <a:gdLst>
                  <a:gd name="T0" fmla="*/ 0 w 9"/>
                  <a:gd name="T1" fmla="*/ 1 h 5"/>
                  <a:gd name="T2" fmla="*/ 7 w 9"/>
                  <a:gd name="T3" fmla="*/ 5 h 5"/>
                  <a:gd name="T4" fmla="*/ 1 w 9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3" y="1"/>
                      <a:pt x="5" y="3"/>
                      <a:pt x="7" y="5"/>
                    </a:cubicBezTo>
                    <a:cubicBezTo>
                      <a:pt x="9" y="1"/>
                      <a:pt x="3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7" name="Freeform 999"/>
              <p:cNvSpPr>
                <a:spLocks/>
              </p:cNvSpPr>
              <p:nvPr/>
            </p:nvSpPr>
            <p:spPr bwMode="auto">
              <a:xfrm>
                <a:off x="1051" y="1215"/>
                <a:ext cx="18" cy="20"/>
              </a:xfrm>
              <a:custGeom>
                <a:avLst/>
                <a:gdLst>
                  <a:gd name="T0" fmla="*/ 0 w 14"/>
                  <a:gd name="T1" fmla="*/ 0 h 16"/>
                  <a:gd name="T2" fmla="*/ 14 w 14"/>
                  <a:gd name="T3" fmla="*/ 11 h 16"/>
                  <a:gd name="T4" fmla="*/ 0 w 1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cubicBezTo>
                      <a:pt x="4" y="1"/>
                      <a:pt x="9" y="16"/>
                      <a:pt x="14" y="11"/>
                    </a:cubicBezTo>
                    <a:cubicBezTo>
                      <a:pt x="8" y="11"/>
                      <a:pt x="4" y="4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8" name="Freeform 1000"/>
              <p:cNvSpPr>
                <a:spLocks/>
              </p:cNvSpPr>
              <p:nvPr/>
            </p:nvSpPr>
            <p:spPr bwMode="auto">
              <a:xfrm>
                <a:off x="1067" y="1372"/>
                <a:ext cx="14" cy="6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5 h 5"/>
                  <a:gd name="T4" fmla="*/ 5 w 11"/>
                  <a:gd name="T5" fmla="*/ 4 h 5"/>
                  <a:gd name="T6" fmla="*/ 1 w 1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cubicBezTo>
                      <a:pt x="4" y="1"/>
                      <a:pt x="8" y="2"/>
                      <a:pt x="11" y="5"/>
                    </a:cubicBezTo>
                    <a:cubicBezTo>
                      <a:pt x="10" y="4"/>
                      <a:pt x="7" y="5"/>
                      <a:pt x="5" y="4"/>
                    </a:cubicBezTo>
                    <a:cubicBezTo>
                      <a:pt x="2" y="4"/>
                      <a:pt x="1" y="3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9" name="Freeform 1001"/>
              <p:cNvSpPr>
                <a:spLocks/>
              </p:cNvSpPr>
              <p:nvPr/>
            </p:nvSpPr>
            <p:spPr bwMode="auto">
              <a:xfrm>
                <a:off x="1086" y="1431"/>
                <a:ext cx="9" cy="6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0 h 5"/>
                  <a:gd name="T4" fmla="*/ 7 w 7"/>
                  <a:gd name="T5" fmla="*/ 4 h 5"/>
                  <a:gd name="T6" fmla="*/ 1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1" y="4"/>
                      <a:pt x="1" y="2"/>
                      <a:pt x="1" y="0"/>
                    </a:cubicBezTo>
                    <a:cubicBezTo>
                      <a:pt x="2" y="2"/>
                      <a:pt x="6" y="3"/>
                      <a:pt x="7" y="4"/>
                    </a:cubicBezTo>
                    <a:cubicBezTo>
                      <a:pt x="6" y="5"/>
                      <a:pt x="3" y="4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0" name="Freeform 1002"/>
              <p:cNvSpPr>
                <a:spLocks/>
              </p:cNvSpPr>
              <p:nvPr/>
            </p:nvSpPr>
            <p:spPr bwMode="auto">
              <a:xfrm>
                <a:off x="1096" y="1502"/>
                <a:ext cx="6" cy="9"/>
              </a:xfrm>
              <a:custGeom>
                <a:avLst/>
                <a:gdLst>
                  <a:gd name="T0" fmla="*/ 0 w 5"/>
                  <a:gd name="T1" fmla="*/ 4 h 7"/>
                  <a:gd name="T2" fmla="*/ 1 w 5"/>
                  <a:gd name="T3" fmla="*/ 0 h 7"/>
                  <a:gd name="T4" fmla="*/ 5 w 5"/>
                  <a:gd name="T5" fmla="*/ 4 h 7"/>
                  <a:gd name="T6" fmla="*/ 0 w 5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5" y="2"/>
                      <a:pt x="5" y="4"/>
                    </a:cubicBezTo>
                    <a:cubicBezTo>
                      <a:pt x="5" y="7"/>
                      <a:pt x="1" y="4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1" name="Freeform 1003"/>
              <p:cNvSpPr>
                <a:spLocks/>
              </p:cNvSpPr>
              <p:nvPr/>
            </p:nvSpPr>
            <p:spPr bwMode="auto">
              <a:xfrm>
                <a:off x="1107" y="1565"/>
                <a:ext cx="11" cy="5"/>
              </a:xfrm>
              <a:custGeom>
                <a:avLst/>
                <a:gdLst>
                  <a:gd name="T0" fmla="*/ 0 w 8"/>
                  <a:gd name="T1" fmla="*/ 2 h 4"/>
                  <a:gd name="T2" fmla="*/ 0 w 8"/>
                  <a:gd name="T3" fmla="*/ 0 h 4"/>
                  <a:gd name="T4" fmla="*/ 8 w 8"/>
                  <a:gd name="T5" fmla="*/ 4 h 4"/>
                  <a:gd name="T6" fmla="*/ 1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" y="2"/>
                      <a:pt x="5" y="4"/>
                      <a:pt x="8" y="4"/>
                    </a:cubicBezTo>
                    <a:cubicBezTo>
                      <a:pt x="5" y="4"/>
                      <a:pt x="2" y="4"/>
                      <a:pt x="1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2" name="Freeform 1004"/>
              <p:cNvSpPr>
                <a:spLocks/>
              </p:cNvSpPr>
              <p:nvPr/>
            </p:nvSpPr>
            <p:spPr bwMode="auto">
              <a:xfrm>
                <a:off x="1272" y="713"/>
                <a:ext cx="13" cy="9"/>
              </a:xfrm>
              <a:custGeom>
                <a:avLst/>
                <a:gdLst>
                  <a:gd name="T0" fmla="*/ 0 w 10"/>
                  <a:gd name="T1" fmla="*/ 0 h 7"/>
                  <a:gd name="T2" fmla="*/ 5 w 10"/>
                  <a:gd name="T3" fmla="*/ 4 h 7"/>
                  <a:gd name="T4" fmla="*/ 8 w 10"/>
                  <a:gd name="T5" fmla="*/ 6 h 7"/>
                  <a:gd name="T6" fmla="*/ 9 w 10"/>
                  <a:gd name="T7" fmla="*/ 5 h 7"/>
                  <a:gd name="T8" fmla="*/ 7 w 10"/>
                  <a:gd name="T9" fmla="*/ 0 h 7"/>
                  <a:gd name="T10" fmla="*/ 7 w 10"/>
                  <a:gd name="T11" fmla="*/ 4 h 7"/>
                  <a:gd name="T12" fmla="*/ 4 w 10"/>
                  <a:gd name="T13" fmla="*/ 2 h 7"/>
                  <a:gd name="T14" fmla="*/ 2 w 10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1" y="1"/>
                      <a:pt x="3" y="3"/>
                      <a:pt x="5" y="4"/>
                    </a:cubicBezTo>
                    <a:cubicBezTo>
                      <a:pt x="6" y="4"/>
                      <a:pt x="7" y="6"/>
                      <a:pt x="8" y="6"/>
                    </a:cubicBezTo>
                    <a:cubicBezTo>
                      <a:pt x="10" y="7"/>
                      <a:pt x="9" y="6"/>
                      <a:pt x="9" y="5"/>
                    </a:cubicBezTo>
                    <a:cubicBezTo>
                      <a:pt x="9" y="3"/>
                      <a:pt x="8" y="1"/>
                      <a:pt x="7" y="0"/>
                    </a:cubicBezTo>
                    <a:cubicBezTo>
                      <a:pt x="7" y="1"/>
                      <a:pt x="9" y="4"/>
                      <a:pt x="7" y="4"/>
                    </a:cubicBezTo>
                    <a:cubicBezTo>
                      <a:pt x="6" y="4"/>
                      <a:pt x="5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3" name="Freeform 1005"/>
              <p:cNvSpPr>
                <a:spLocks/>
              </p:cNvSpPr>
              <p:nvPr/>
            </p:nvSpPr>
            <p:spPr bwMode="auto">
              <a:xfrm>
                <a:off x="1269" y="745"/>
                <a:ext cx="11" cy="7"/>
              </a:xfrm>
              <a:custGeom>
                <a:avLst/>
                <a:gdLst>
                  <a:gd name="T0" fmla="*/ 0 w 8"/>
                  <a:gd name="T1" fmla="*/ 1 h 6"/>
                  <a:gd name="T2" fmla="*/ 7 w 8"/>
                  <a:gd name="T3" fmla="*/ 5 h 6"/>
                  <a:gd name="T4" fmla="*/ 6 w 8"/>
                  <a:gd name="T5" fmla="*/ 0 h 6"/>
                  <a:gd name="T6" fmla="*/ 2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2" y="0"/>
                      <a:pt x="5" y="6"/>
                      <a:pt x="7" y="5"/>
                    </a:cubicBezTo>
                    <a:cubicBezTo>
                      <a:pt x="8" y="4"/>
                      <a:pt x="7" y="1"/>
                      <a:pt x="6" y="0"/>
                    </a:cubicBezTo>
                    <a:cubicBezTo>
                      <a:pt x="7" y="4"/>
                      <a:pt x="4" y="3"/>
                      <a:pt x="2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4" name="Freeform 1006"/>
              <p:cNvSpPr>
                <a:spLocks/>
              </p:cNvSpPr>
              <p:nvPr/>
            </p:nvSpPr>
            <p:spPr bwMode="auto">
              <a:xfrm>
                <a:off x="1258" y="776"/>
                <a:ext cx="11" cy="9"/>
              </a:xfrm>
              <a:custGeom>
                <a:avLst/>
                <a:gdLst>
                  <a:gd name="T0" fmla="*/ 0 w 9"/>
                  <a:gd name="T1" fmla="*/ 0 h 7"/>
                  <a:gd name="T2" fmla="*/ 3 w 9"/>
                  <a:gd name="T3" fmla="*/ 3 h 7"/>
                  <a:gd name="T4" fmla="*/ 7 w 9"/>
                  <a:gd name="T5" fmla="*/ 7 h 7"/>
                  <a:gd name="T6" fmla="*/ 7 w 9"/>
                  <a:gd name="T7" fmla="*/ 1 h 7"/>
                  <a:gd name="T8" fmla="*/ 6 w 9"/>
                  <a:gd name="T9" fmla="*/ 5 h 7"/>
                  <a:gd name="T10" fmla="*/ 0 w 9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4" y="4"/>
                      <a:pt x="5" y="7"/>
                      <a:pt x="7" y="7"/>
                    </a:cubicBezTo>
                    <a:cubicBezTo>
                      <a:pt x="9" y="7"/>
                      <a:pt x="7" y="2"/>
                      <a:pt x="7" y="1"/>
                    </a:cubicBezTo>
                    <a:cubicBezTo>
                      <a:pt x="8" y="2"/>
                      <a:pt x="7" y="4"/>
                      <a:pt x="6" y="5"/>
                    </a:cubicBezTo>
                    <a:cubicBezTo>
                      <a:pt x="4" y="6"/>
                      <a:pt x="2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5" name="Freeform 1007"/>
              <p:cNvSpPr>
                <a:spLocks/>
              </p:cNvSpPr>
              <p:nvPr/>
            </p:nvSpPr>
            <p:spPr bwMode="auto">
              <a:xfrm>
                <a:off x="1245" y="809"/>
                <a:ext cx="9" cy="9"/>
              </a:xfrm>
              <a:custGeom>
                <a:avLst/>
                <a:gdLst>
                  <a:gd name="T0" fmla="*/ 0 w 7"/>
                  <a:gd name="T1" fmla="*/ 0 h 7"/>
                  <a:gd name="T2" fmla="*/ 5 w 7"/>
                  <a:gd name="T3" fmla="*/ 6 h 7"/>
                  <a:gd name="T4" fmla="*/ 7 w 7"/>
                  <a:gd name="T5" fmla="*/ 0 h 7"/>
                  <a:gd name="T6" fmla="*/ 4 w 7"/>
                  <a:gd name="T7" fmla="*/ 4 h 7"/>
                  <a:gd name="T8" fmla="*/ 1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1" y="1"/>
                      <a:pt x="4" y="7"/>
                      <a:pt x="5" y="6"/>
                    </a:cubicBezTo>
                    <a:cubicBezTo>
                      <a:pt x="7" y="6"/>
                      <a:pt x="6" y="1"/>
                      <a:pt x="7" y="0"/>
                    </a:cubicBezTo>
                    <a:cubicBezTo>
                      <a:pt x="7" y="1"/>
                      <a:pt x="5" y="4"/>
                      <a:pt x="4" y="4"/>
                    </a:cubicBezTo>
                    <a:cubicBezTo>
                      <a:pt x="2" y="5"/>
                      <a:pt x="2" y="3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6" name="Freeform 1008"/>
              <p:cNvSpPr>
                <a:spLocks/>
              </p:cNvSpPr>
              <p:nvPr/>
            </p:nvSpPr>
            <p:spPr bwMode="auto">
              <a:xfrm>
                <a:off x="1226" y="843"/>
                <a:ext cx="8" cy="6"/>
              </a:xfrm>
              <a:custGeom>
                <a:avLst/>
                <a:gdLst>
                  <a:gd name="T0" fmla="*/ 0 w 6"/>
                  <a:gd name="T1" fmla="*/ 0 h 5"/>
                  <a:gd name="T2" fmla="*/ 4 w 6"/>
                  <a:gd name="T3" fmla="*/ 5 h 5"/>
                  <a:gd name="T4" fmla="*/ 6 w 6"/>
                  <a:gd name="T5" fmla="*/ 0 h 5"/>
                  <a:gd name="T6" fmla="*/ 3 w 6"/>
                  <a:gd name="T7" fmla="*/ 4 h 5"/>
                  <a:gd name="T8" fmla="*/ 1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1"/>
                      <a:pt x="2" y="5"/>
                      <a:pt x="4" y="5"/>
                    </a:cubicBezTo>
                    <a:cubicBezTo>
                      <a:pt x="5" y="5"/>
                      <a:pt x="6" y="1"/>
                      <a:pt x="6" y="0"/>
                    </a:cubicBezTo>
                    <a:cubicBezTo>
                      <a:pt x="6" y="1"/>
                      <a:pt x="5" y="4"/>
                      <a:pt x="3" y="4"/>
                    </a:cubicBezTo>
                    <a:cubicBezTo>
                      <a:pt x="2" y="4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7" name="Freeform 1009"/>
              <p:cNvSpPr>
                <a:spLocks/>
              </p:cNvSpPr>
              <p:nvPr/>
            </p:nvSpPr>
            <p:spPr bwMode="auto">
              <a:xfrm>
                <a:off x="1206" y="876"/>
                <a:ext cx="9" cy="6"/>
              </a:xfrm>
              <a:custGeom>
                <a:avLst/>
                <a:gdLst>
                  <a:gd name="T0" fmla="*/ 0 w 7"/>
                  <a:gd name="T1" fmla="*/ 1 h 5"/>
                  <a:gd name="T2" fmla="*/ 3 w 7"/>
                  <a:gd name="T3" fmla="*/ 5 h 5"/>
                  <a:gd name="T4" fmla="*/ 7 w 7"/>
                  <a:gd name="T5" fmla="*/ 0 h 5"/>
                  <a:gd name="T6" fmla="*/ 4 w 7"/>
                  <a:gd name="T7" fmla="*/ 3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cubicBezTo>
                      <a:pt x="0" y="1"/>
                      <a:pt x="2" y="5"/>
                      <a:pt x="3" y="5"/>
                    </a:cubicBezTo>
                    <a:cubicBezTo>
                      <a:pt x="5" y="5"/>
                      <a:pt x="7" y="1"/>
                      <a:pt x="7" y="0"/>
                    </a:cubicBezTo>
                    <a:cubicBezTo>
                      <a:pt x="7" y="1"/>
                      <a:pt x="5" y="3"/>
                      <a:pt x="4" y="3"/>
                    </a:cubicBezTo>
                    <a:cubicBezTo>
                      <a:pt x="2" y="4"/>
                      <a:pt x="2" y="3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8" name="Freeform 1010"/>
              <p:cNvSpPr>
                <a:spLocks/>
              </p:cNvSpPr>
              <p:nvPr/>
            </p:nvSpPr>
            <p:spPr bwMode="auto">
              <a:xfrm>
                <a:off x="1188" y="901"/>
                <a:ext cx="9" cy="9"/>
              </a:xfrm>
              <a:custGeom>
                <a:avLst/>
                <a:gdLst>
                  <a:gd name="T0" fmla="*/ 0 w 7"/>
                  <a:gd name="T1" fmla="*/ 1 h 7"/>
                  <a:gd name="T2" fmla="*/ 5 w 7"/>
                  <a:gd name="T3" fmla="*/ 6 h 7"/>
                  <a:gd name="T4" fmla="*/ 7 w 7"/>
                  <a:gd name="T5" fmla="*/ 0 h 7"/>
                  <a:gd name="T6" fmla="*/ 5 w 7"/>
                  <a:gd name="T7" fmla="*/ 4 h 7"/>
                  <a:gd name="T8" fmla="*/ 3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cubicBezTo>
                      <a:pt x="3" y="1"/>
                      <a:pt x="3" y="7"/>
                      <a:pt x="5" y="6"/>
                    </a:cubicBezTo>
                    <a:cubicBezTo>
                      <a:pt x="7" y="6"/>
                      <a:pt x="7" y="1"/>
                      <a:pt x="7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4" y="5"/>
                      <a:pt x="3" y="4"/>
                      <a:pt x="3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259" name="Freeform 1011"/>
            <p:cNvSpPr>
              <a:spLocks/>
            </p:cNvSpPr>
            <p:nvPr/>
          </p:nvSpPr>
          <p:spPr bwMode="auto">
            <a:xfrm>
              <a:off x="1166" y="939"/>
              <a:ext cx="10" cy="11"/>
            </a:xfrm>
            <a:custGeom>
              <a:avLst/>
              <a:gdLst>
                <a:gd name="T0" fmla="*/ 0 w 8"/>
                <a:gd name="T1" fmla="*/ 2 h 9"/>
                <a:gd name="T2" fmla="*/ 6 w 8"/>
                <a:gd name="T3" fmla="*/ 8 h 9"/>
                <a:gd name="T4" fmla="*/ 8 w 8"/>
                <a:gd name="T5" fmla="*/ 4 h 9"/>
                <a:gd name="T6" fmla="*/ 8 w 8"/>
                <a:gd name="T7" fmla="*/ 0 h 9"/>
                <a:gd name="T8" fmla="*/ 6 w 8"/>
                <a:gd name="T9" fmla="*/ 6 h 9"/>
                <a:gd name="T10" fmla="*/ 2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3"/>
                    <a:pt x="5" y="9"/>
                    <a:pt x="6" y="8"/>
                  </a:cubicBezTo>
                  <a:cubicBezTo>
                    <a:pt x="7" y="8"/>
                    <a:pt x="8" y="5"/>
                    <a:pt x="8" y="4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8" y="2"/>
                    <a:pt x="7" y="5"/>
                    <a:pt x="6" y="6"/>
                  </a:cubicBezTo>
                  <a:cubicBezTo>
                    <a:pt x="4" y="6"/>
                    <a:pt x="2" y="4"/>
                    <a:pt x="2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0" name="Freeform 1012"/>
            <p:cNvSpPr>
              <a:spLocks/>
            </p:cNvSpPr>
            <p:nvPr/>
          </p:nvSpPr>
          <p:spPr bwMode="auto">
            <a:xfrm>
              <a:off x="1137" y="994"/>
              <a:ext cx="12" cy="11"/>
            </a:xfrm>
            <a:custGeom>
              <a:avLst/>
              <a:gdLst>
                <a:gd name="T0" fmla="*/ 0 w 10"/>
                <a:gd name="T1" fmla="*/ 4 h 9"/>
                <a:gd name="T2" fmla="*/ 8 w 10"/>
                <a:gd name="T3" fmla="*/ 7 h 9"/>
                <a:gd name="T4" fmla="*/ 10 w 10"/>
                <a:gd name="T5" fmla="*/ 0 h 9"/>
                <a:gd name="T6" fmla="*/ 8 w 10"/>
                <a:gd name="T7" fmla="*/ 5 h 9"/>
                <a:gd name="T8" fmla="*/ 3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3" y="4"/>
                    <a:pt x="5" y="9"/>
                    <a:pt x="8" y="7"/>
                  </a:cubicBezTo>
                  <a:cubicBezTo>
                    <a:pt x="10" y="6"/>
                    <a:pt x="10" y="2"/>
                    <a:pt x="10" y="0"/>
                  </a:cubicBezTo>
                  <a:cubicBezTo>
                    <a:pt x="10" y="1"/>
                    <a:pt x="9" y="4"/>
                    <a:pt x="8" y="5"/>
                  </a:cubicBezTo>
                  <a:cubicBezTo>
                    <a:pt x="6" y="7"/>
                    <a:pt x="5" y="5"/>
                    <a:pt x="3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1" name="Freeform 1013"/>
            <p:cNvSpPr>
              <a:spLocks/>
            </p:cNvSpPr>
            <p:nvPr/>
          </p:nvSpPr>
          <p:spPr bwMode="auto">
            <a:xfrm>
              <a:off x="1123" y="1044"/>
              <a:ext cx="11" cy="14"/>
            </a:xfrm>
            <a:custGeom>
              <a:avLst/>
              <a:gdLst>
                <a:gd name="T0" fmla="*/ 0 w 9"/>
                <a:gd name="T1" fmla="*/ 6 h 11"/>
                <a:gd name="T2" fmla="*/ 9 w 9"/>
                <a:gd name="T3" fmla="*/ 8 h 11"/>
                <a:gd name="T4" fmla="*/ 8 w 9"/>
                <a:gd name="T5" fmla="*/ 3 h 11"/>
                <a:gd name="T6" fmla="*/ 8 w 9"/>
                <a:gd name="T7" fmla="*/ 0 h 11"/>
                <a:gd name="T8" fmla="*/ 7 w 9"/>
                <a:gd name="T9" fmla="*/ 6 h 11"/>
                <a:gd name="T10" fmla="*/ 2 w 9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3" y="6"/>
                    <a:pt x="7" y="11"/>
                    <a:pt x="9" y="8"/>
                  </a:cubicBezTo>
                  <a:cubicBezTo>
                    <a:pt x="9" y="7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2"/>
                    <a:pt x="9" y="5"/>
                    <a:pt x="7" y="6"/>
                  </a:cubicBezTo>
                  <a:cubicBezTo>
                    <a:pt x="6" y="7"/>
                    <a:pt x="4" y="7"/>
                    <a:pt x="2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2" name="Freeform 1014"/>
            <p:cNvSpPr>
              <a:spLocks/>
            </p:cNvSpPr>
            <p:nvPr/>
          </p:nvSpPr>
          <p:spPr bwMode="auto">
            <a:xfrm>
              <a:off x="1114" y="1105"/>
              <a:ext cx="15" cy="18"/>
            </a:xfrm>
            <a:custGeom>
              <a:avLst/>
              <a:gdLst>
                <a:gd name="T0" fmla="*/ 0 w 12"/>
                <a:gd name="T1" fmla="*/ 11 h 14"/>
                <a:gd name="T2" fmla="*/ 11 w 12"/>
                <a:gd name="T3" fmla="*/ 10 h 14"/>
                <a:gd name="T4" fmla="*/ 9 w 12"/>
                <a:gd name="T5" fmla="*/ 4 h 14"/>
                <a:gd name="T6" fmla="*/ 9 w 12"/>
                <a:gd name="T7" fmla="*/ 0 h 14"/>
                <a:gd name="T8" fmla="*/ 2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1"/>
                  </a:moveTo>
                  <a:cubicBezTo>
                    <a:pt x="3" y="9"/>
                    <a:pt x="9" y="14"/>
                    <a:pt x="11" y="10"/>
                  </a:cubicBezTo>
                  <a:cubicBezTo>
                    <a:pt x="12" y="8"/>
                    <a:pt x="9" y="6"/>
                    <a:pt x="9" y="4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4"/>
                    <a:pt x="9" y="14"/>
                    <a:pt x="2" y="1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3" name="Freeform 1015"/>
            <p:cNvSpPr>
              <a:spLocks/>
            </p:cNvSpPr>
            <p:nvPr/>
          </p:nvSpPr>
          <p:spPr bwMode="auto">
            <a:xfrm>
              <a:off x="1115" y="1169"/>
              <a:ext cx="13" cy="16"/>
            </a:xfrm>
            <a:custGeom>
              <a:avLst/>
              <a:gdLst>
                <a:gd name="T0" fmla="*/ 0 w 10"/>
                <a:gd name="T1" fmla="*/ 11 h 13"/>
                <a:gd name="T2" fmla="*/ 10 w 10"/>
                <a:gd name="T3" fmla="*/ 10 h 13"/>
                <a:gd name="T4" fmla="*/ 7 w 10"/>
                <a:gd name="T5" fmla="*/ 4 h 13"/>
                <a:gd name="T6" fmla="*/ 7 w 10"/>
                <a:gd name="T7" fmla="*/ 0 h 13"/>
                <a:gd name="T8" fmla="*/ 7 w 10"/>
                <a:gd name="T9" fmla="*/ 8 h 13"/>
                <a:gd name="T10" fmla="*/ 4 w 10"/>
                <a:gd name="T11" fmla="*/ 12 h 13"/>
                <a:gd name="T12" fmla="*/ 2 w 10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0" y="11"/>
                  </a:moveTo>
                  <a:cubicBezTo>
                    <a:pt x="2" y="12"/>
                    <a:pt x="9" y="12"/>
                    <a:pt x="10" y="10"/>
                  </a:cubicBezTo>
                  <a:cubicBezTo>
                    <a:pt x="10" y="8"/>
                    <a:pt x="7" y="6"/>
                    <a:pt x="7" y="4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6" y="2"/>
                    <a:pt x="7" y="5"/>
                    <a:pt x="7" y="8"/>
                  </a:cubicBezTo>
                  <a:cubicBezTo>
                    <a:pt x="7" y="9"/>
                    <a:pt x="6" y="11"/>
                    <a:pt x="4" y="12"/>
                  </a:cubicBezTo>
                  <a:cubicBezTo>
                    <a:pt x="3" y="13"/>
                    <a:pt x="2" y="13"/>
                    <a:pt x="2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4" name="Freeform 1016"/>
            <p:cNvSpPr>
              <a:spLocks/>
            </p:cNvSpPr>
            <p:nvPr/>
          </p:nvSpPr>
          <p:spPr bwMode="auto">
            <a:xfrm>
              <a:off x="1123" y="1232"/>
              <a:ext cx="11" cy="16"/>
            </a:xfrm>
            <a:custGeom>
              <a:avLst/>
              <a:gdLst>
                <a:gd name="T0" fmla="*/ 0 w 9"/>
                <a:gd name="T1" fmla="*/ 12 h 12"/>
                <a:gd name="T2" fmla="*/ 8 w 9"/>
                <a:gd name="T3" fmla="*/ 9 h 12"/>
                <a:gd name="T4" fmla="*/ 6 w 9"/>
                <a:gd name="T5" fmla="*/ 4 h 12"/>
                <a:gd name="T6" fmla="*/ 5 w 9"/>
                <a:gd name="T7" fmla="*/ 0 h 12"/>
                <a:gd name="T8" fmla="*/ 6 w 9"/>
                <a:gd name="T9" fmla="*/ 8 h 12"/>
                <a:gd name="T10" fmla="*/ 1 w 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1" y="10"/>
                    <a:pt x="7" y="12"/>
                    <a:pt x="8" y="9"/>
                  </a:cubicBezTo>
                  <a:cubicBezTo>
                    <a:pt x="9" y="7"/>
                    <a:pt x="7" y="5"/>
                    <a:pt x="6" y="4"/>
                  </a:cubicBezTo>
                  <a:cubicBezTo>
                    <a:pt x="6" y="3"/>
                    <a:pt x="6" y="1"/>
                    <a:pt x="5" y="0"/>
                  </a:cubicBezTo>
                  <a:cubicBezTo>
                    <a:pt x="5" y="2"/>
                    <a:pt x="7" y="5"/>
                    <a:pt x="6" y="8"/>
                  </a:cubicBezTo>
                  <a:cubicBezTo>
                    <a:pt x="6" y="9"/>
                    <a:pt x="3" y="12"/>
                    <a:pt x="1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5" name="Freeform 1017"/>
            <p:cNvSpPr>
              <a:spLocks/>
            </p:cNvSpPr>
            <p:nvPr/>
          </p:nvSpPr>
          <p:spPr bwMode="auto">
            <a:xfrm>
              <a:off x="1134" y="1291"/>
              <a:ext cx="10" cy="19"/>
            </a:xfrm>
            <a:custGeom>
              <a:avLst/>
              <a:gdLst>
                <a:gd name="T0" fmla="*/ 0 w 8"/>
                <a:gd name="T1" fmla="*/ 14 h 15"/>
                <a:gd name="T2" fmla="*/ 8 w 8"/>
                <a:gd name="T3" fmla="*/ 10 h 15"/>
                <a:gd name="T4" fmla="*/ 5 w 8"/>
                <a:gd name="T5" fmla="*/ 4 h 15"/>
                <a:gd name="T6" fmla="*/ 4 w 8"/>
                <a:gd name="T7" fmla="*/ 0 h 15"/>
                <a:gd name="T8" fmla="*/ 5 w 8"/>
                <a:gd name="T9" fmla="*/ 10 h 15"/>
                <a:gd name="T10" fmla="*/ 3 w 8"/>
                <a:gd name="T11" fmla="*/ 13 h 15"/>
                <a:gd name="T12" fmla="*/ 0 w 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0" y="14"/>
                  </a:moveTo>
                  <a:cubicBezTo>
                    <a:pt x="3" y="14"/>
                    <a:pt x="8" y="13"/>
                    <a:pt x="8" y="10"/>
                  </a:cubicBezTo>
                  <a:cubicBezTo>
                    <a:pt x="8" y="8"/>
                    <a:pt x="6" y="6"/>
                    <a:pt x="5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3" y="3"/>
                    <a:pt x="6" y="7"/>
                    <a:pt x="5" y="10"/>
                  </a:cubicBezTo>
                  <a:cubicBezTo>
                    <a:pt x="5" y="12"/>
                    <a:pt x="4" y="12"/>
                    <a:pt x="3" y="13"/>
                  </a:cubicBezTo>
                  <a:cubicBezTo>
                    <a:pt x="2" y="14"/>
                    <a:pt x="1" y="15"/>
                    <a:pt x="0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6" name="Freeform 1018"/>
            <p:cNvSpPr>
              <a:spLocks/>
            </p:cNvSpPr>
            <p:nvPr/>
          </p:nvSpPr>
          <p:spPr bwMode="auto">
            <a:xfrm>
              <a:off x="1148" y="1353"/>
              <a:ext cx="10" cy="18"/>
            </a:xfrm>
            <a:custGeom>
              <a:avLst/>
              <a:gdLst>
                <a:gd name="T0" fmla="*/ 0 w 8"/>
                <a:gd name="T1" fmla="*/ 12 h 14"/>
                <a:gd name="T2" fmla="*/ 8 w 8"/>
                <a:gd name="T3" fmla="*/ 9 h 14"/>
                <a:gd name="T4" fmla="*/ 4 w 8"/>
                <a:gd name="T5" fmla="*/ 0 h 14"/>
                <a:gd name="T6" fmla="*/ 5 w 8"/>
                <a:gd name="T7" fmla="*/ 4 h 14"/>
                <a:gd name="T8" fmla="*/ 6 w 8"/>
                <a:gd name="T9" fmla="*/ 9 h 14"/>
                <a:gd name="T10" fmla="*/ 1 w 8"/>
                <a:gd name="T11" fmla="*/ 13 h 14"/>
                <a:gd name="T12" fmla="*/ 1 w 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12"/>
                  </a:moveTo>
                  <a:cubicBezTo>
                    <a:pt x="2" y="14"/>
                    <a:pt x="8" y="11"/>
                    <a:pt x="8" y="9"/>
                  </a:cubicBezTo>
                  <a:cubicBezTo>
                    <a:pt x="8" y="6"/>
                    <a:pt x="6" y="2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5" y="5"/>
                    <a:pt x="7" y="8"/>
                    <a:pt x="6" y="9"/>
                  </a:cubicBezTo>
                  <a:cubicBezTo>
                    <a:pt x="6" y="10"/>
                    <a:pt x="2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7" name="Freeform 1019"/>
            <p:cNvSpPr>
              <a:spLocks/>
            </p:cNvSpPr>
            <p:nvPr/>
          </p:nvSpPr>
          <p:spPr bwMode="auto">
            <a:xfrm>
              <a:off x="1167" y="1413"/>
              <a:ext cx="11" cy="18"/>
            </a:xfrm>
            <a:custGeom>
              <a:avLst/>
              <a:gdLst>
                <a:gd name="T0" fmla="*/ 1 w 8"/>
                <a:gd name="T1" fmla="*/ 14 h 14"/>
                <a:gd name="T2" fmla="*/ 0 w 8"/>
                <a:gd name="T3" fmla="*/ 14 h 14"/>
                <a:gd name="T4" fmla="*/ 7 w 8"/>
                <a:gd name="T5" fmla="*/ 8 h 14"/>
                <a:gd name="T6" fmla="*/ 4 w 8"/>
                <a:gd name="T7" fmla="*/ 3 h 14"/>
                <a:gd name="T8" fmla="*/ 2 w 8"/>
                <a:gd name="T9" fmla="*/ 0 h 14"/>
                <a:gd name="T10" fmla="*/ 5 w 8"/>
                <a:gd name="T11" fmla="*/ 9 h 14"/>
                <a:gd name="T12" fmla="*/ 0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1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" y="13"/>
                    <a:pt x="8" y="12"/>
                    <a:pt x="7" y="8"/>
                  </a:cubicBezTo>
                  <a:cubicBezTo>
                    <a:pt x="6" y="6"/>
                    <a:pt x="5" y="5"/>
                    <a:pt x="4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3" y="2"/>
                    <a:pt x="5" y="6"/>
                    <a:pt x="5" y="9"/>
                  </a:cubicBezTo>
                  <a:cubicBezTo>
                    <a:pt x="5" y="12"/>
                    <a:pt x="2" y="12"/>
                    <a:pt x="0" y="14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8" name="Freeform 1020"/>
            <p:cNvSpPr>
              <a:spLocks/>
            </p:cNvSpPr>
            <p:nvPr/>
          </p:nvSpPr>
          <p:spPr bwMode="auto">
            <a:xfrm>
              <a:off x="1190" y="1485"/>
              <a:ext cx="12" cy="15"/>
            </a:xfrm>
            <a:custGeom>
              <a:avLst/>
              <a:gdLst>
                <a:gd name="T0" fmla="*/ 1 w 9"/>
                <a:gd name="T1" fmla="*/ 12 h 12"/>
                <a:gd name="T2" fmla="*/ 9 w 9"/>
                <a:gd name="T3" fmla="*/ 8 h 12"/>
                <a:gd name="T4" fmla="*/ 6 w 9"/>
                <a:gd name="T5" fmla="*/ 3 h 12"/>
                <a:gd name="T6" fmla="*/ 6 w 9"/>
                <a:gd name="T7" fmla="*/ 0 h 12"/>
                <a:gd name="T8" fmla="*/ 6 w 9"/>
                <a:gd name="T9" fmla="*/ 8 h 12"/>
                <a:gd name="T10" fmla="*/ 0 w 9"/>
                <a:gd name="T11" fmla="*/ 12 h 12"/>
                <a:gd name="T12" fmla="*/ 0 w 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1" y="12"/>
                  </a:moveTo>
                  <a:cubicBezTo>
                    <a:pt x="1" y="10"/>
                    <a:pt x="9" y="12"/>
                    <a:pt x="9" y="8"/>
                  </a:cubicBezTo>
                  <a:cubicBezTo>
                    <a:pt x="9" y="7"/>
                    <a:pt x="7" y="5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7" y="2"/>
                    <a:pt x="8" y="6"/>
                    <a:pt x="6" y="8"/>
                  </a:cubicBezTo>
                  <a:cubicBezTo>
                    <a:pt x="5" y="10"/>
                    <a:pt x="2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9" name="Freeform 1021"/>
            <p:cNvSpPr>
              <a:spLocks/>
            </p:cNvSpPr>
            <p:nvPr/>
          </p:nvSpPr>
          <p:spPr bwMode="auto">
            <a:xfrm>
              <a:off x="1209" y="1547"/>
              <a:ext cx="11" cy="16"/>
            </a:xfrm>
            <a:custGeom>
              <a:avLst/>
              <a:gdLst>
                <a:gd name="T0" fmla="*/ 0 w 8"/>
                <a:gd name="T1" fmla="*/ 12 h 12"/>
                <a:gd name="T2" fmla="*/ 0 w 8"/>
                <a:gd name="T3" fmla="*/ 12 h 12"/>
                <a:gd name="T4" fmla="*/ 7 w 8"/>
                <a:gd name="T5" fmla="*/ 9 h 12"/>
                <a:gd name="T6" fmla="*/ 7 w 8"/>
                <a:gd name="T7" fmla="*/ 5 h 12"/>
                <a:gd name="T8" fmla="*/ 5 w 8"/>
                <a:gd name="T9" fmla="*/ 0 h 12"/>
                <a:gd name="T10" fmla="*/ 5 w 8"/>
                <a:gd name="T11" fmla="*/ 6 h 12"/>
                <a:gd name="T12" fmla="*/ 2 w 8"/>
                <a:gd name="T13" fmla="*/ 9 h 12"/>
                <a:gd name="T14" fmla="*/ 0 w 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4" y="9"/>
                    <a:pt x="7" y="9"/>
                  </a:cubicBezTo>
                  <a:cubicBezTo>
                    <a:pt x="8" y="8"/>
                    <a:pt x="7" y="6"/>
                    <a:pt x="7" y="5"/>
                  </a:cubicBezTo>
                  <a:cubicBezTo>
                    <a:pt x="6" y="4"/>
                    <a:pt x="6" y="2"/>
                    <a:pt x="5" y="0"/>
                  </a:cubicBezTo>
                  <a:cubicBezTo>
                    <a:pt x="4" y="1"/>
                    <a:pt x="6" y="4"/>
                    <a:pt x="5" y="6"/>
                  </a:cubicBezTo>
                  <a:cubicBezTo>
                    <a:pt x="5" y="7"/>
                    <a:pt x="3" y="8"/>
                    <a:pt x="2" y="9"/>
                  </a:cubicBezTo>
                  <a:cubicBezTo>
                    <a:pt x="1" y="10"/>
                    <a:pt x="1" y="11"/>
                    <a:pt x="0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70" name="Freeform 1022"/>
            <p:cNvSpPr>
              <a:spLocks/>
            </p:cNvSpPr>
            <p:nvPr/>
          </p:nvSpPr>
          <p:spPr bwMode="auto">
            <a:xfrm>
              <a:off x="1218" y="1611"/>
              <a:ext cx="16" cy="18"/>
            </a:xfrm>
            <a:custGeom>
              <a:avLst/>
              <a:gdLst>
                <a:gd name="T0" fmla="*/ 0 w 12"/>
                <a:gd name="T1" fmla="*/ 14 h 14"/>
                <a:gd name="T2" fmla="*/ 0 w 12"/>
                <a:gd name="T3" fmla="*/ 13 h 14"/>
                <a:gd name="T4" fmla="*/ 11 w 12"/>
                <a:gd name="T5" fmla="*/ 10 h 14"/>
                <a:gd name="T6" fmla="*/ 8 w 12"/>
                <a:gd name="T7" fmla="*/ 4 h 14"/>
                <a:gd name="T8" fmla="*/ 7 w 12"/>
                <a:gd name="T9" fmla="*/ 0 h 14"/>
                <a:gd name="T10" fmla="*/ 8 w 12"/>
                <a:gd name="T11" fmla="*/ 9 h 14"/>
                <a:gd name="T12" fmla="*/ 2 w 12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2"/>
                    <a:pt x="9" y="14"/>
                    <a:pt x="11" y="10"/>
                  </a:cubicBezTo>
                  <a:cubicBezTo>
                    <a:pt x="12" y="8"/>
                    <a:pt x="9" y="5"/>
                    <a:pt x="8" y="4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8" y="2"/>
                    <a:pt x="9" y="6"/>
                    <a:pt x="8" y="9"/>
                  </a:cubicBezTo>
                  <a:cubicBezTo>
                    <a:pt x="7" y="11"/>
                    <a:pt x="4" y="14"/>
                    <a:pt x="2" y="1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71" name="Freeform 1023"/>
            <p:cNvSpPr>
              <a:spLocks/>
            </p:cNvSpPr>
            <p:nvPr/>
          </p:nvSpPr>
          <p:spPr bwMode="auto">
            <a:xfrm>
              <a:off x="1225" y="1686"/>
              <a:ext cx="11" cy="16"/>
            </a:xfrm>
            <a:custGeom>
              <a:avLst/>
              <a:gdLst>
                <a:gd name="T0" fmla="*/ 1 w 9"/>
                <a:gd name="T1" fmla="*/ 12 h 13"/>
                <a:gd name="T2" fmla="*/ 5 w 9"/>
                <a:gd name="T3" fmla="*/ 13 h 13"/>
                <a:gd name="T4" fmla="*/ 8 w 9"/>
                <a:gd name="T5" fmla="*/ 12 h 13"/>
                <a:gd name="T6" fmla="*/ 7 w 9"/>
                <a:gd name="T7" fmla="*/ 5 h 13"/>
                <a:gd name="T8" fmla="*/ 7 w 9"/>
                <a:gd name="T9" fmla="*/ 0 h 13"/>
                <a:gd name="T10" fmla="*/ 7 w 9"/>
                <a:gd name="T11" fmla="*/ 2 h 13"/>
                <a:gd name="T12" fmla="*/ 5 w 9"/>
                <a:gd name="T13" fmla="*/ 10 h 13"/>
                <a:gd name="T14" fmla="*/ 0 w 9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3">
                  <a:moveTo>
                    <a:pt x="1" y="12"/>
                  </a:moveTo>
                  <a:cubicBezTo>
                    <a:pt x="2" y="13"/>
                    <a:pt x="4" y="12"/>
                    <a:pt x="5" y="13"/>
                  </a:cubicBezTo>
                  <a:cubicBezTo>
                    <a:pt x="6" y="13"/>
                    <a:pt x="8" y="13"/>
                    <a:pt x="8" y="12"/>
                  </a:cubicBezTo>
                  <a:cubicBezTo>
                    <a:pt x="9" y="10"/>
                    <a:pt x="7" y="7"/>
                    <a:pt x="7" y="5"/>
                  </a:cubicBezTo>
                  <a:cubicBezTo>
                    <a:pt x="6" y="3"/>
                    <a:pt x="6" y="1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4"/>
                    <a:pt x="7" y="9"/>
                    <a:pt x="5" y="10"/>
                  </a:cubicBezTo>
                  <a:cubicBezTo>
                    <a:pt x="4" y="12"/>
                    <a:pt x="0" y="9"/>
                    <a:pt x="0" y="1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6" name="Freeform 1024"/>
            <p:cNvSpPr>
              <a:spLocks/>
            </p:cNvSpPr>
            <p:nvPr/>
          </p:nvSpPr>
          <p:spPr bwMode="auto">
            <a:xfrm>
              <a:off x="1216" y="1758"/>
              <a:ext cx="18" cy="18"/>
            </a:xfrm>
            <a:custGeom>
              <a:avLst/>
              <a:gdLst>
                <a:gd name="T0" fmla="*/ 0 w 14"/>
                <a:gd name="T1" fmla="*/ 10 h 14"/>
                <a:gd name="T2" fmla="*/ 11 w 14"/>
                <a:gd name="T3" fmla="*/ 12 h 14"/>
                <a:gd name="T4" fmla="*/ 11 w 14"/>
                <a:gd name="T5" fmla="*/ 0 h 14"/>
                <a:gd name="T6" fmla="*/ 8 w 14"/>
                <a:gd name="T7" fmla="*/ 10 h 14"/>
                <a:gd name="T8" fmla="*/ 1 w 14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10"/>
                  </a:moveTo>
                  <a:cubicBezTo>
                    <a:pt x="3" y="10"/>
                    <a:pt x="8" y="14"/>
                    <a:pt x="11" y="12"/>
                  </a:cubicBezTo>
                  <a:cubicBezTo>
                    <a:pt x="14" y="10"/>
                    <a:pt x="10" y="3"/>
                    <a:pt x="11" y="0"/>
                  </a:cubicBezTo>
                  <a:cubicBezTo>
                    <a:pt x="11" y="3"/>
                    <a:pt x="10" y="8"/>
                    <a:pt x="8" y="10"/>
                  </a:cubicBezTo>
                  <a:cubicBezTo>
                    <a:pt x="6" y="12"/>
                    <a:pt x="3" y="10"/>
                    <a:pt x="1" y="1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7" name="Freeform 1025"/>
            <p:cNvSpPr>
              <a:spLocks/>
            </p:cNvSpPr>
            <p:nvPr/>
          </p:nvSpPr>
          <p:spPr bwMode="auto">
            <a:xfrm>
              <a:off x="1197" y="1834"/>
              <a:ext cx="16" cy="17"/>
            </a:xfrm>
            <a:custGeom>
              <a:avLst/>
              <a:gdLst>
                <a:gd name="T0" fmla="*/ 0 w 13"/>
                <a:gd name="T1" fmla="*/ 6 h 13"/>
                <a:gd name="T2" fmla="*/ 10 w 13"/>
                <a:gd name="T3" fmla="*/ 11 h 13"/>
                <a:gd name="T4" fmla="*/ 13 w 13"/>
                <a:gd name="T5" fmla="*/ 0 h 13"/>
                <a:gd name="T6" fmla="*/ 9 w 13"/>
                <a:gd name="T7" fmla="*/ 8 h 13"/>
                <a:gd name="T8" fmla="*/ 1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3" y="6"/>
                    <a:pt x="7" y="13"/>
                    <a:pt x="10" y="11"/>
                  </a:cubicBezTo>
                  <a:cubicBezTo>
                    <a:pt x="13" y="10"/>
                    <a:pt x="12" y="3"/>
                    <a:pt x="13" y="0"/>
                  </a:cubicBezTo>
                  <a:cubicBezTo>
                    <a:pt x="12" y="2"/>
                    <a:pt x="11" y="7"/>
                    <a:pt x="9" y="8"/>
                  </a:cubicBezTo>
                  <a:cubicBezTo>
                    <a:pt x="6" y="9"/>
                    <a:pt x="4" y="6"/>
                    <a:pt x="1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8" name="Freeform 1026"/>
            <p:cNvSpPr>
              <a:spLocks/>
            </p:cNvSpPr>
            <p:nvPr/>
          </p:nvSpPr>
          <p:spPr bwMode="auto">
            <a:xfrm>
              <a:off x="1170" y="1897"/>
              <a:ext cx="16" cy="15"/>
            </a:xfrm>
            <a:custGeom>
              <a:avLst/>
              <a:gdLst>
                <a:gd name="T0" fmla="*/ 0 w 13"/>
                <a:gd name="T1" fmla="*/ 3 h 12"/>
                <a:gd name="T2" fmla="*/ 10 w 13"/>
                <a:gd name="T3" fmla="*/ 8 h 12"/>
                <a:gd name="T4" fmla="*/ 12 w 13"/>
                <a:gd name="T5" fmla="*/ 3 h 12"/>
                <a:gd name="T6" fmla="*/ 13 w 13"/>
                <a:gd name="T7" fmla="*/ 0 h 12"/>
                <a:gd name="T8" fmla="*/ 9 w 13"/>
                <a:gd name="T9" fmla="*/ 6 h 12"/>
                <a:gd name="T10" fmla="*/ 2 w 13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3"/>
                  </a:moveTo>
                  <a:cubicBezTo>
                    <a:pt x="3" y="4"/>
                    <a:pt x="6" y="12"/>
                    <a:pt x="10" y="8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3" y="2"/>
                    <a:pt x="11" y="5"/>
                    <a:pt x="9" y="6"/>
                  </a:cubicBezTo>
                  <a:cubicBezTo>
                    <a:pt x="7" y="8"/>
                    <a:pt x="5" y="6"/>
                    <a:pt x="2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9" name="Freeform 1027"/>
            <p:cNvSpPr>
              <a:spLocks/>
            </p:cNvSpPr>
            <p:nvPr/>
          </p:nvSpPr>
          <p:spPr bwMode="auto">
            <a:xfrm>
              <a:off x="1126" y="1963"/>
              <a:ext cx="18" cy="11"/>
            </a:xfrm>
            <a:custGeom>
              <a:avLst/>
              <a:gdLst>
                <a:gd name="T0" fmla="*/ 0 w 14"/>
                <a:gd name="T1" fmla="*/ 1 h 9"/>
                <a:gd name="T2" fmla="*/ 9 w 14"/>
                <a:gd name="T3" fmla="*/ 8 h 9"/>
                <a:gd name="T4" fmla="*/ 14 w 14"/>
                <a:gd name="T5" fmla="*/ 0 h 9"/>
                <a:gd name="T6" fmla="*/ 7 w 14"/>
                <a:gd name="T7" fmla="*/ 5 h 9"/>
                <a:gd name="T8" fmla="*/ 3 w 14"/>
                <a:gd name="T9" fmla="*/ 3 h 9"/>
                <a:gd name="T10" fmla="*/ 0 w 14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0" y="1"/>
                  </a:moveTo>
                  <a:cubicBezTo>
                    <a:pt x="2" y="3"/>
                    <a:pt x="5" y="9"/>
                    <a:pt x="9" y="8"/>
                  </a:cubicBezTo>
                  <a:cubicBezTo>
                    <a:pt x="11" y="7"/>
                    <a:pt x="13" y="2"/>
                    <a:pt x="14" y="0"/>
                  </a:cubicBezTo>
                  <a:cubicBezTo>
                    <a:pt x="12" y="2"/>
                    <a:pt x="10" y="5"/>
                    <a:pt x="7" y="5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0" name="Freeform 1028"/>
            <p:cNvSpPr>
              <a:spLocks/>
            </p:cNvSpPr>
            <p:nvPr/>
          </p:nvSpPr>
          <p:spPr bwMode="auto">
            <a:xfrm>
              <a:off x="1083" y="1978"/>
              <a:ext cx="27" cy="20"/>
            </a:xfrm>
            <a:custGeom>
              <a:avLst/>
              <a:gdLst>
                <a:gd name="T0" fmla="*/ 0 w 21"/>
                <a:gd name="T1" fmla="*/ 0 h 16"/>
                <a:gd name="T2" fmla="*/ 4 w 21"/>
                <a:gd name="T3" fmla="*/ 2 h 16"/>
                <a:gd name="T4" fmla="*/ 13 w 21"/>
                <a:gd name="T5" fmla="*/ 9 h 16"/>
                <a:gd name="T6" fmla="*/ 21 w 21"/>
                <a:gd name="T7" fmla="*/ 15 h 16"/>
                <a:gd name="T8" fmla="*/ 19 w 21"/>
                <a:gd name="T9" fmla="*/ 13 h 16"/>
                <a:gd name="T10" fmla="*/ 13 w 21"/>
                <a:gd name="T11" fmla="*/ 9 h 16"/>
                <a:gd name="T12" fmla="*/ 4 w 21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7" y="4"/>
                    <a:pt x="10" y="7"/>
                    <a:pt x="13" y="9"/>
                  </a:cubicBezTo>
                  <a:cubicBezTo>
                    <a:pt x="15" y="11"/>
                    <a:pt x="18" y="16"/>
                    <a:pt x="21" y="15"/>
                  </a:cubicBezTo>
                  <a:cubicBezTo>
                    <a:pt x="21" y="14"/>
                    <a:pt x="20" y="14"/>
                    <a:pt x="19" y="13"/>
                  </a:cubicBezTo>
                  <a:cubicBezTo>
                    <a:pt x="17" y="12"/>
                    <a:pt x="15" y="11"/>
                    <a:pt x="13" y="9"/>
                  </a:cubicBezTo>
                  <a:cubicBezTo>
                    <a:pt x="10" y="7"/>
                    <a:pt x="7" y="3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1" name="Freeform 1029"/>
            <p:cNvSpPr>
              <a:spLocks/>
            </p:cNvSpPr>
            <p:nvPr/>
          </p:nvSpPr>
          <p:spPr bwMode="auto">
            <a:xfrm>
              <a:off x="1000" y="2020"/>
              <a:ext cx="38" cy="62"/>
            </a:xfrm>
            <a:custGeom>
              <a:avLst/>
              <a:gdLst>
                <a:gd name="T0" fmla="*/ 30 w 30"/>
                <a:gd name="T1" fmla="*/ 0 h 49"/>
                <a:gd name="T2" fmla="*/ 22 w 30"/>
                <a:gd name="T3" fmla="*/ 26 h 49"/>
                <a:gd name="T4" fmla="*/ 10 w 30"/>
                <a:gd name="T5" fmla="*/ 33 h 49"/>
                <a:gd name="T6" fmla="*/ 4 w 30"/>
                <a:gd name="T7" fmla="*/ 40 h 49"/>
                <a:gd name="T8" fmla="*/ 0 w 30"/>
                <a:gd name="T9" fmla="*/ 49 h 49"/>
                <a:gd name="T10" fmla="*/ 9 w 30"/>
                <a:gd name="T11" fmla="*/ 33 h 49"/>
                <a:gd name="T12" fmla="*/ 21 w 30"/>
                <a:gd name="T13" fmla="*/ 21 h 49"/>
                <a:gd name="T14" fmla="*/ 30 w 30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9">
                  <a:moveTo>
                    <a:pt x="30" y="0"/>
                  </a:moveTo>
                  <a:cubicBezTo>
                    <a:pt x="30" y="9"/>
                    <a:pt x="30" y="19"/>
                    <a:pt x="22" y="26"/>
                  </a:cubicBezTo>
                  <a:cubicBezTo>
                    <a:pt x="18" y="28"/>
                    <a:pt x="14" y="30"/>
                    <a:pt x="10" y="33"/>
                  </a:cubicBezTo>
                  <a:cubicBezTo>
                    <a:pt x="7" y="35"/>
                    <a:pt x="6" y="38"/>
                    <a:pt x="4" y="40"/>
                  </a:cubicBezTo>
                  <a:cubicBezTo>
                    <a:pt x="3" y="43"/>
                    <a:pt x="1" y="46"/>
                    <a:pt x="0" y="49"/>
                  </a:cubicBezTo>
                  <a:cubicBezTo>
                    <a:pt x="3" y="43"/>
                    <a:pt x="5" y="38"/>
                    <a:pt x="9" y="33"/>
                  </a:cubicBezTo>
                  <a:cubicBezTo>
                    <a:pt x="12" y="28"/>
                    <a:pt x="16" y="24"/>
                    <a:pt x="21" y="21"/>
                  </a:cubicBezTo>
                  <a:cubicBezTo>
                    <a:pt x="29" y="17"/>
                    <a:pt x="28" y="8"/>
                    <a:pt x="30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2" name="Freeform 1030"/>
            <p:cNvSpPr>
              <a:spLocks/>
            </p:cNvSpPr>
            <p:nvPr/>
          </p:nvSpPr>
          <p:spPr bwMode="auto">
            <a:xfrm>
              <a:off x="975" y="2092"/>
              <a:ext cx="28" cy="59"/>
            </a:xfrm>
            <a:custGeom>
              <a:avLst/>
              <a:gdLst>
                <a:gd name="T0" fmla="*/ 20 w 22"/>
                <a:gd name="T1" fmla="*/ 0 h 46"/>
                <a:gd name="T2" fmla="*/ 21 w 22"/>
                <a:gd name="T3" fmla="*/ 6 h 46"/>
                <a:gd name="T4" fmla="*/ 22 w 22"/>
                <a:gd name="T5" fmla="*/ 10 h 46"/>
                <a:gd name="T6" fmla="*/ 19 w 22"/>
                <a:gd name="T7" fmla="*/ 14 h 46"/>
                <a:gd name="T8" fmla="*/ 15 w 22"/>
                <a:gd name="T9" fmla="*/ 21 h 46"/>
                <a:gd name="T10" fmla="*/ 7 w 22"/>
                <a:gd name="T11" fmla="*/ 32 h 46"/>
                <a:gd name="T12" fmla="*/ 3 w 22"/>
                <a:gd name="T13" fmla="*/ 41 h 46"/>
                <a:gd name="T14" fmla="*/ 0 w 22"/>
                <a:gd name="T15" fmla="*/ 46 h 46"/>
                <a:gd name="T16" fmla="*/ 3 w 22"/>
                <a:gd name="T17" fmla="*/ 39 h 46"/>
                <a:gd name="T18" fmla="*/ 7 w 22"/>
                <a:gd name="T19" fmla="*/ 31 h 46"/>
                <a:gd name="T20" fmla="*/ 12 w 22"/>
                <a:gd name="T21" fmla="*/ 23 h 46"/>
                <a:gd name="T22" fmla="*/ 16 w 22"/>
                <a:gd name="T23" fmla="*/ 17 h 46"/>
                <a:gd name="T24" fmla="*/ 19 w 22"/>
                <a:gd name="T25" fmla="*/ 8 h 46"/>
                <a:gd name="T26" fmla="*/ 21 w 22"/>
                <a:gd name="T2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6">
                  <a:moveTo>
                    <a:pt x="20" y="0"/>
                  </a:moveTo>
                  <a:cubicBezTo>
                    <a:pt x="20" y="2"/>
                    <a:pt x="20" y="4"/>
                    <a:pt x="21" y="6"/>
                  </a:cubicBezTo>
                  <a:cubicBezTo>
                    <a:pt x="21" y="7"/>
                    <a:pt x="22" y="9"/>
                    <a:pt x="22" y="10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7"/>
                    <a:pt x="16" y="19"/>
                    <a:pt x="15" y="21"/>
                  </a:cubicBezTo>
                  <a:cubicBezTo>
                    <a:pt x="12" y="25"/>
                    <a:pt x="9" y="28"/>
                    <a:pt x="7" y="32"/>
                  </a:cubicBezTo>
                  <a:cubicBezTo>
                    <a:pt x="6" y="35"/>
                    <a:pt x="4" y="38"/>
                    <a:pt x="3" y="41"/>
                  </a:cubicBezTo>
                  <a:cubicBezTo>
                    <a:pt x="2" y="42"/>
                    <a:pt x="1" y="45"/>
                    <a:pt x="0" y="46"/>
                  </a:cubicBezTo>
                  <a:cubicBezTo>
                    <a:pt x="0" y="44"/>
                    <a:pt x="2" y="41"/>
                    <a:pt x="3" y="39"/>
                  </a:cubicBezTo>
                  <a:cubicBezTo>
                    <a:pt x="4" y="36"/>
                    <a:pt x="5" y="34"/>
                    <a:pt x="7" y="31"/>
                  </a:cubicBezTo>
                  <a:cubicBezTo>
                    <a:pt x="8" y="28"/>
                    <a:pt x="10" y="26"/>
                    <a:pt x="12" y="23"/>
                  </a:cubicBezTo>
                  <a:cubicBezTo>
                    <a:pt x="13" y="21"/>
                    <a:pt x="14" y="19"/>
                    <a:pt x="16" y="17"/>
                  </a:cubicBezTo>
                  <a:cubicBezTo>
                    <a:pt x="17" y="14"/>
                    <a:pt x="18" y="11"/>
                    <a:pt x="19" y="8"/>
                  </a:cubicBezTo>
                  <a:cubicBezTo>
                    <a:pt x="19" y="6"/>
                    <a:pt x="19" y="4"/>
                    <a:pt x="21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3" name="Freeform 1031"/>
            <p:cNvSpPr>
              <a:spLocks/>
            </p:cNvSpPr>
            <p:nvPr/>
          </p:nvSpPr>
          <p:spPr bwMode="auto">
            <a:xfrm>
              <a:off x="948" y="2105"/>
              <a:ext cx="7" cy="10"/>
            </a:xfrm>
            <a:custGeom>
              <a:avLst/>
              <a:gdLst>
                <a:gd name="T0" fmla="*/ 6 w 6"/>
                <a:gd name="T1" fmla="*/ 1 h 8"/>
                <a:gd name="T2" fmla="*/ 2 w 6"/>
                <a:gd name="T3" fmla="*/ 7 h 8"/>
                <a:gd name="T4" fmla="*/ 6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4" y="0"/>
                    <a:pt x="0" y="6"/>
                    <a:pt x="2" y="7"/>
                  </a:cubicBezTo>
                  <a:cubicBezTo>
                    <a:pt x="4" y="8"/>
                    <a:pt x="6" y="2"/>
                    <a:pt x="6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4" name="Freeform 1032"/>
            <p:cNvSpPr>
              <a:spLocks/>
            </p:cNvSpPr>
            <p:nvPr/>
          </p:nvSpPr>
          <p:spPr bwMode="auto">
            <a:xfrm>
              <a:off x="984" y="2045"/>
              <a:ext cx="5" cy="13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cubicBezTo>
                    <a:pt x="0" y="1"/>
                    <a:pt x="2" y="10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5" name="Freeform 1033"/>
            <p:cNvSpPr>
              <a:spLocks/>
            </p:cNvSpPr>
            <p:nvPr/>
          </p:nvSpPr>
          <p:spPr bwMode="auto">
            <a:xfrm>
              <a:off x="1012" y="1991"/>
              <a:ext cx="6" cy="10"/>
            </a:xfrm>
            <a:custGeom>
              <a:avLst/>
              <a:gdLst>
                <a:gd name="T0" fmla="*/ 5 w 5"/>
                <a:gd name="T1" fmla="*/ 2 h 8"/>
                <a:gd name="T2" fmla="*/ 0 w 5"/>
                <a:gd name="T3" fmla="*/ 8 h 8"/>
                <a:gd name="T4" fmla="*/ 4 w 5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2"/>
                  </a:moveTo>
                  <a:cubicBezTo>
                    <a:pt x="2" y="0"/>
                    <a:pt x="0" y="5"/>
                    <a:pt x="0" y="8"/>
                  </a:cubicBezTo>
                  <a:cubicBezTo>
                    <a:pt x="2" y="8"/>
                    <a:pt x="4" y="3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6" name="Freeform 1034"/>
            <p:cNvSpPr>
              <a:spLocks/>
            </p:cNvSpPr>
            <p:nvPr/>
          </p:nvSpPr>
          <p:spPr bwMode="auto">
            <a:xfrm>
              <a:off x="1045" y="1980"/>
              <a:ext cx="34" cy="31"/>
            </a:xfrm>
            <a:custGeom>
              <a:avLst/>
              <a:gdLst>
                <a:gd name="T0" fmla="*/ 2 w 27"/>
                <a:gd name="T1" fmla="*/ 24 h 24"/>
                <a:gd name="T2" fmla="*/ 8 w 27"/>
                <a:gd name="T3" fmla="*/ 16 h 24"/>
                <a:gd name="T4" fmla="*/ 15 w 27"/>
                <a:gd name="T5" fmla="*/ 10 h 24"/>
                <a:gd name="T6" fmla="*/ 22 w 27"/>
                <a:gd name="T7" fmla="*/ 8 h 24"/>
                <a:gd name="T8" fmla="*/ 27 w 27"/>
                <a:gd name="T9" fmla="*/ 7 h 24"/>
                <a:gd name="T10" fmla="*/ 0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2" y="24"/>
                  </a:moveTo>
                  <a:cubicBezTo>
                    <a:pt x="2" y="21"/>
                    <a:pt x="6" y="18"/>
                    <a:pt x="8" y="16"/>
                  </a:cubicBezTo>
                  <a:cubicBezTo>
                    <a:pt x="10" y="14"/>
                    <a:pt x="12" y="11"/>
                    <a:pt x="15" y="10"/>
                  </a:cubicBezTo>
                  <a:cubicBezTo>
                    <a:pt x="17" y="8"/>
                    <a:pt x="19" y="8"/>
                    <a:pt x="22" y="8"/>
                  </a:cubicBezTo>
                  <a:cubicBezTo>
                    <a:pt x="24" y="7"/>
                    <a:pt x="26" y="7"/>
                    <a:pt x="27" y="7"/>
                  </a:cubicBezTo>
                  <a:cubicBezTo>
                    <a:pt x="15" y="0"/>
                    <a:pt x="4" y="1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7" name="Freeform 1035"/>
            <p:cNvSpPr>
              <a:spLocks/>
            </p:cNvSpPr>
            <p:nvPr/>
          </p:nvSpPr>
          <p:spPr bwMode="auto">
            <a:xfrm>
              <a:off x="1010" y="1984"/>
              <a:ext cx="18" cy="10"/>
            </a:xfrm>
            <a:custGeom>
              <a:avLst/>
              <a:gdLst>
                <a:gd name="T0" fmla="*/ 0 w 14"/>
                <a:gd name="T1" fmla="*/ 5 h 8"/>
                <a:gd name="T2" fmla="*/ 8 w 14"/>
                <a:gd name="T3" fmla="*/ 3 h 8"/>
                <a:gd name="T4" fmla="*/ 14 w 14"/>
                <a:gd name="T5" fmla="*/ 8 h 8"/>
                <a:gd name="T6" fmla="*/ 1 w 1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cubicBezTo>
                    <a:pt x="3" y="4"/>
                    <a:pt x="4" y="2"/>
                    <a:pt x="8" y="3"/>
                  </a:cubicBezTo>
                  <a:cubicBezTo>
                    <a:pt x="10" y="3"/>
                    <a:pt x="14" y="4"/>
                    <a:pt x="14" y="8"/>
                  </a:cubicBezTo>
                  <a:cubicBezTo>
                    <a:pt x="13" y="0"/>
                    <a:pt x="6" y="1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8" name="Freeform 1036"/>
            <p:cNvSpPr>
              <a:spLocks/>
            </p:cNvSpPr>
            <p:nvPr/>
          </p:nvSpPr>
          <p:spPr bwMode="auto">
            <a:xfrm>
              <a:off x="987" y="2035"/>
              <a:ext cx="12" cy="15"/>
            </a:xfrm>
            <a:custGeom>
              <a:avLst/>
              <a:gdLst>
                <a:gd name="T0" fmla="*/ 0 w 9"/>
                <a:gd name="T1" fmla="*/ 5 h 12"/>
                <a:gd name="T2" fmla="*/ 9 w 9"/>
                <a:gd name="T3" fmla="*/ 12 h 12"/>
                <a:gd name="T4" fmla="*/ 1 w 9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cubicBezTo>
                    <a:pt x="5" y="2"/>
                    <a:pt x="8" y="7"/>
                    <a:pt x="9" y="12"/>
                  </a:cubicBezTo>
                  <a:cubicBezTo>
                    <a:pt x="9" y="8"/>
                    <a:pt x="5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9" name="Freeform 1037"/>
            <p:cNvSpPr>
              <a:spLocks/>
            </p:cNvSpPr>
            <p:nvPr/>
          </p:nvSpPr>
          <p:spPr bwMode="auto">
            <a:xfrm>
              <a:off x="954" y="2096"/>
              <a:ext cx="12" cy="14"/>
            </a:xfrm>
            <a:custGeom>
              <a:avLst/>
              <a:gdLst>
                <a:gd name="T0" fmla="*/ 0 w 9"/>
                <a:gd name="T1" fmla="*/ 4 h 11"/>
                <a:gd name="T2" fmla="*/ 9 w 9"/>
                <a:gd name="T3" fmla="*/ 11 h 11"/>
                <a:gd name="T4" fmla="*/ 8 w 9"/>
                <a:gd name="T5" fmla="*/ 7 h 11"/>
                <a:gd name="T6" fmla="*/ 2 w 9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cubicBezTo>
                    <a:pt x="2" y="0"/>
                    <a:pt x="8" y="8"/>
                    <a:pt x="9" y="11"/>
                  </a:cubicBezTo>
                  <a:cubicBezTo>
                    <a:pt x="8" y="10"/>
                    <a:pt x="8" y="8"/>
                    <a:pt x="8" y="7"/>
                  </a:cubicBezTo>
                  <a:cubicBezTo>
                    <a:pt x="7" y="5"/>
                    <a:pt x="4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0" name="Freeform 1038"/>
            <p:cNvSpPr>
              <a:spLocks/>
            </p:cNvSpPr>
            <p:nvPr/>
          </p:nvSpPr>
          <p:spPr bwMode="auto">
            <a:xfrm>
              <a:off x="945" y="2140"/>
              <a:ext cx="9" cy="12"/>
            </a:xfrm>
            <a:custGeom>
              <a:avLst/>
              <a:gdLst>
                <a:gd name="T0" fmla="*/ 0 w 7"/>
                <a:gd name="T1" fmla="*/ 5 h 9"/>
                <a:gd name="T2" fmla="*/ 7 w 7"/>
                <a:gd name="T3" fmla="*/ 9 h 9"/>
                <a:gd name="T4" fmla="*/ 6 w 7"/>
                <a:gd name="T5" fmla="*/ 4 h 9"/>
                <a:gd name="T6" fmla="*/ 1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5" y="2"/>
                    <a:pt x="5" y="5"/>
                    <a:pt x="7" y="9"/>
                  </a:cubicBezTo>
                  <a:cubicBezTo>
                    <a:pt x="7" y="7"/>
                    <a:pt x="7" y="6"/>
                    <a:pt x="6" y="4"/>
                  </a:cubicBezTo>
                  <a:cubicBezTo>
                    <a:pt x="5" y="3"/>
                    <a:pt x="2" y="0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1" name="Freeform 1039"/>
            <p:cNvSpPr>
              <a:spLocks/>
            </p:cNvSpPr>
            <p:nvPr/>
          </p:nvSpPr>
          <p:spPr bwMode="auto">
            <a:xfrm>
              <a:off x="1023" y="1951"/>
              <a:ext cx="27" cy="23"/>
            </a:xfrm>
            <a:custGeom>
              <a:avLst/>
              <a:gdLst>
                <a:gd name="T0" fmla="*/ 21 w 21"/>
                <a:gd name="T1" fmla="*/ 0 h 18"/>
                <a:gd name="T2" fmla="*/ 10 w 21"/>
                <a:gd name="T3" fmla="*/ 1 h 18"/>
                <a:gd name="T4" fmla="*/ 5 w 21"/>
                <a:gd name="T5" fmla="*/ 7 h 18"/>
                <a:gd name="T6" fmla="*/ 0 w 21"/>
                <a:gd name="T7" fmla="*/ 18 h 18"/>
                <a:gd name="T8" fmla="*/ 21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21" y="0"/>
                  </a:moveTo>
                  <a:cubicBezTo>
                    <a:pt x="18" y="0"/>
                    <a:pt x="13" y="0"/>
                    <a:pt x="10" y="1"/>
                  </a:cubicBezTo>
                  <a:cubicBezTo>
                    <a:pt x="8" y="2"/>
                    <a:pt x="6" y="5"/>
                    <a:pt x="5" y="7"/>
                  </a:cubicBezTo>
                  <a:cubicBezTo>
                    <a:pt x="3" y="11"/>
                    <a:pt x="0" y="14"/>
                    <a:pt x="0" y="18"/>
                  </a:cubicBezTo>
                  <a:cubicBezTo>
                    <a:pt x="5" y="12"/>
                    <a:pt x="12" y="1"/>
                    <a:pt x="2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2" name="Freeform 1040"/>
            <p:cNvSpPr>
              <a:spLocks/>
            </p:cNvSpPr>
            <p:nvPr/>
          </p:nvSpPr>
          <p:spPr bwMode="auto">
            <a:xfrm>
              <a:off x="996" y="1988"/>
              <a:ext cx="11" cy="27"/>
            </a:xfrm>
            <a:custGeom>
              <a:avLst/>
              <a:gdLst>
                <a:gd name="T0" fmla="*/ 7 w 8"/>
                <a:gd name="T1" fmla="*/ 0 h 21"/>
                <a:gd name="T2" fmla="*/ 3 w 8"/>
                <a:gd name="T3" fmla="*/ 21 h 21"/>
                <a:gd name="T4" fmla="*/ 8 w 8"/>
                <a:gd name="T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1">
                  <a:moveTo>
                    <a:pt x="7" y="0"/>
                  </a:moveTo>
                  <a:cubicBezTo>
                    <a:pt x="1" y="4"/>
                    <a:pt x="0" y="15"/>
                    <a:pt x="3" y="21"/>
                  </a:cubicBezTo>
                  <a:cubicBezTo>
                    <a:pt x="3" y="16"/>
                    <a:pt x="2" y="3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3" name="Freeform 1041"/>
            <p:cNvSpPr>
              <a:spLocks/>
            </p:cNvSpPr>
            <p:nvPr/>
          </p:nvSpPr>
          <p:spPr bwMode="auto">
            <a:xfrm>
              <a:off x="966" y="2036"/>
              <a:ext cx="16" cy="35"/>
            </a:xfrm>
            <a:custGeom>
              <a:avLst/>
              <a:gdLst>
                <a:gd name="T0" fmla="*/ 11 w 13"/>
                <a:gd name="T1" fmla="*/ 1 h 27"/>
                <a:gd name="T2" fmla="*/ 2 w 13"/>
                <a:gd name="T3" fmla="*/ 11 h 27"/>
                <a:gd name="T4" fmla="*/ 2 w 13"/>
                <a:gd name="T5" fmla="*/ 27 h 27"/>
                <a:gd name="T6" fmla="*/ 6 w 13"/>
                <a:gd name="T7" fmla="*/ 12 h 27"/>
                <a:gd name="T8" fmla="*/ 13 w 13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1" y="1"/>
                  </a:moveTo>
                  <a:cubicBezTo>
                    <a:pt x="8" y="0"/>
                    <a:pt x="3" y="9"/>
                    <a:pt x="2" y="11"/>
                  </a:cubicBezTo>
                  <a:cubicBezTo>
                    <a:pt x="0" y="17"/>
                    <a:pt x="1" y="22"/>
                    <a:pt x="2" y="27"/>
                  </a:cubicBezTo>
                  <a:cubicBezTo>
                    <a:pt x="2" y="22"/>
                    <a:pt x="4" y="17"/>
                    <a:pt x="6" y="12"/>
                  </a:cubicBezTo>
                  <a:cubicBezTo>
                    <a:pt x="6" y="8"/>
                    <a:pt x="8" y="2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4" name="Freeform 1042"/>
            <p:cNvSpPr>
              <a:spLocks/>
            </p:cNvSpPr>
            <p:nvPr/>
          </p:nvSpPr>
          <p:spPr bwMode="auto">
            <a:xfrm>
              <a:off x="947" y="2091"/>
              <a:ext cx="11" cy="15"/>
            </a:xfrm>
            <a:custGeom>
              <a:avLst/>
              <a:gdLst>
                <a:gd name="T0" fmla="*/ 9 w 9"/>
                <a:gd name="T1" fmla="*/ 1 h 12"/>
                <a:gd name="T2" fmla="*/ 3 w 9"/>
                <a:gd name="T3" fmla="*/ 4 h 12"/>
                <a:gd name="T4" fmla="*/ 0 w 9"/>
                <a:gd name="T5" fmla="*/ 12 h 12"/>
                <a:gd name="T6" fmla="*/ 8 w 9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cubicBezTo>
                    <a:pt x="7" y="1"/>
                    <a:pt x="4" y="3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2" y="10"/>
                    <a:pt x="5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5" name="Freeform 1043"/>
            <p:cNvSpPr>
              <a:spLocks/>
            </p:cNvSpPr>
            <p:nvPr/>
          </p:nvSpPr>
          <p:spPr bwMode="auto">
            <a:xfrm>
              <a:off x="936" y="2137"/>
              <a:ext cx="7" cy="19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7 h 15"/>
                <a:gd name="T4" fmla="*/ 1 w 5"/>
                <a:gd name="T5" fmla="*/ 15 h 15"/>
                <a:gd name="T6" fmla="*/ 5 w 5"/>
                <a:gd name="T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4" y="3"/>
                    <a:pt x="1" y="4"/>
                    <a:pt x="0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2" y="11"/>
                    <a:pt x="2" y="6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6" name="Freeform 1044"/>
            <p:cNvSpPr>
              <a:spLocks/>
            </p:cNvSpPr>
            <p:nvPr/>
          </p:nvSpPr>
          <p:spPr bwMode="auto">
            <a:xfrm>
              <a:off x="959" y="2223"/>
              <a:ext cx="7" cy="13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2 h 10"/>
                <a:gd name="T4" fmla="*/ 4 w 5"/>
                <a:gd name="T5" fmla="*/ 10 h 10"/>
                <a:gd name="T6" fmla="*/ 4 w 5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2"/>
                    <a:pt x="1" y="1"/>
                    <a:pt x="1" y="2"/>
                  </a:cubicBezTo>
                  <a:cubicBezTo>
                    <a:pt x="0" y="4"/>
                    <a:pt x="3" y="9"/>
                    <a:pt x="4" y="10"/>
                  </a:cubicBezTo>
                  <a:cubicBezTo>
                    <a:pt x="5" y="7"/>
                    <a:pt x="2" y="3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7" name="Freeform 1045"/>
            <p:cNvSpPr>
              <a:spLocks/>
            </p:cNvSpPr>
            <p:nvPr/>
          </p:nvSpPr>
          <p:spPr bwMode="auto">
            <a:xfrm>
              <a:off x="1074" y="1878"/>
              <a:ext cx="14" cy="11"/>
            </a:xfrm>
            <a:custGeom>
              <a:avLst/>
              <a:gdLst>
                <a:gd name="T0" fmla="*/ 1 w 11"/>
                <a:gd name="T1" fmla="*/ 9 h 9"/>
                <a:gd name="T2" fmla="*/ 11 w 11"/>
                <a:gd name="T3" fmla="*/ 7 h 9"/>
                <a:gd name="T4" fmla="*/ 8 w 11"/>
                <a:gd name="T5" fmla="*/ 2 h 9"/>
                <a:gd name="T6" fmla="*/ 0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1" y="9"/>
                  </a:moveTo>
                  <a:cubicBezTo>
                    <a:pt x="3" y="3"/>
                    <a:pt x="7" y="3"/>
                    <a:pt x="11" y="7"/>
                  </a:cubicBezTo>
                  <a:cubicBezTo>
                    <a:pt x="10" y="5"/>
                    <a:pt x="10" y="3"/>
                    <a:pt x="8" y="2"/>
                  </a:cubicBezTo>
                  <a:cubicBezTo>
                    <a:pt x="4" y="0"/>
                    <a:pt x="0" y="5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8" name="Freeform 1046"/>
            <p:cNvSpPr>
              <a:spLocks/>
            </p:cNvSpPr>
            <p:nvPr/>
          </p:nvSpPr>
          <p:spPr bwMode="auto">
            <a:xfrm>
              <a:off x="1095" y="1827"/>
              <a:ext cx="21" cy="14"/>
            </a:xfrm>
            <a:custGeom>
              <a:avLst/>
              <a:gdLst>
                <a:gd name="T0" fmla="*/ 2 w 17"/>
                <a:gd name="T1" fmla="*/ 11 h 11"/>
                <a:gd name="T2" fmla="*/ 7 w 17"/>
                <a:gd name="T3" fmla="*/ 2 h 11"/>
                <a:gd name="T4" fmla="*/ 17 w 17"/>
                <a:gd name="T5" fmla="*/ 4 h 11"/>
                <a:gd name="T6" fmla="*/ 9 w 17"/>
                <a:gd name="T7" fmla="*/ 0 h 11"/>
                <a:gd name="T8" fmla="*/ 2 w 17"/>
                <a:gd name="T9" fmla="*/ 3 h 11"/>
                <a:gd name="T10" fmla="*/ 1 w 1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0" y="9"/>
                    <a:pt x="4" y="3"/>
                    <a:pt x="7" y="2"/>
                  </a:cubicBezTo>
                  <a:cubicBezTo>
                    <a:pt x="10" y="1"/>
                    <a:pt x="14" y="4"/>
                    <a:pt x="17" y="4"/>
                  </a:cubicBezTo>
                  <a:cubicBezTo>
                    <a:pt x="14" y="1"/>
                    <a:pt x="12" y="1"/>
                    <a:pt x="9" y="0"/>
                  </a:cubicBezTo>
                  <a:cubicBezTo>
                    <a:pt x="5" y="0"/>
                    <a:pt x="4" y="0"/>
                    <a:pt x="2" y="3"/>
                  </a:cubicBezTo>
                  <a:cubicBezTo>
                    <a:pt x="1" y="5"/>
                    <a:pt x="0" y="8"/>
                    <a:pt x="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9" name="Freeform 1047"/>
            <p:cNvSpPr>
              <a:spLocks/>
            </p:cNvSpPr>
            <p:nvPr/>
          </p:nvSpPr>
          <p:spPr bwMode="auto">
            <a:xfrm>
              <a:off x="1118" y="1782"/>
              <a:ext cx="20" cy="21"/>
            </a:xfrm>
            <a:custGeom>
              <a:avLst/>
              <a:gdLst>
                <a:gd name="T0" fmla="*/ 3 w 16"/>
                <a:gd name="T1" fmla="*/ 16 h 16"/>
                <a:gd name="T2" fmla="*/ 6 w 16"/>
                <a:gd name="T3" fmla="*/ 2 h 16"/>
                <a:gd name="T4" fmla="*/ 16 w 16"/>
                <a:gd name="T5" fmla="*/ 6 h 16"/>
                <a:gd name="T6" fmla="*/ 7 w 16"/>
                <a:gd name="T7" fmla="*/ 6 h 16"/>
                <a:gd name="T8" fmla="*/ 2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16"/>
                  </a:moveTo>
                  <a:cubicBezTo>
                    <a:pt x="0" y="10"/>
                    <a:pt x="1" y="6"/>
                    <a:pt x="6" y="2"/>
                  </a:cubicBezTo>
                  <a:cubicBezTo>
                    <a:pt x="10" y="0"/>
                    <a:pt x="15" y="2"/>
                    <a:pt x="16" y="6"/>
                  </a:cubicBezTo>
                  <a:cubicBezTo>
                    <a:pt x="14" y="5"/>
                    <a:pt x="10" y="5"/>
                    <a:pt x="7" y="6"/>
                  </a:cubicBezTo>
                  <a:cubicBezTo>
                    <a:pt x="4" y="7"/>
                    <a:pt x="0" y="12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0" name="Freeform 1048"/>
            <p:cNvSpPr>
              <a:spLocks/>
            </p:cNvSpPr>
            <p:nvPr/>
          </p:nvSpPr>
          <p:spPr bwMode="auto">
            <a:xfrm>
              <a:off x="1064" y="1857"/>
              <a:ext cx="18" cy="10"/>
            </a:xfrm>
            <a:custGeom>
              <a:avLst/>
              <a:gdLst>
                <a:gd name="T0" fmla="*/ 0 w 14"/>
                <a:gd name="T1" fmla="*/ 8 h 8"/>
                <a:gd name="T2" fmla="*/ 6 w 14"/>
                <a:gd name="T3" fmla="*/ 2 h 8"/>
                <a:gd name="T4" fmla="*/ 14 w 14"/>
                <a:gd name="T5" fmla="*/ 0 h 8"/>
                <a:gd name="T6" fmla="*/ 8 w 14"/>
                <a:gd name="T7" fmla="*/ 4 h 8"/>
                <a:gd name="T8" fmla="*/ 0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cubicBezTo>
                    <a:pt x="1" y="5"/>
                    <a:pt x="3" y="3"/>
                    <a:pt x="6" y="2"/>
                  </a:cubicBezTo>
                  <a:cubicBezTo>
                    <a:pt x="8" y="0"/>
                    <a:pt x="12" y="1"/>
                    <a:pt x="14" y="0"/>
                  </a:cubicBezTo>
                  <a:cubicBezTo>
                    <a:pt x="12" y="1"/>
                    <a:pt x="10" y="3"/>
                    <a:pt x="8" y="4"/>
                  </a:cubicBezTo>
                  <a:cubicBezTo>
                    <a:pt x="5" y="6"/>
                    <a:pt x="2" y="5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1" name="Freeform 1049"/>
            <p:cNvSpPr>
              <a:spLocks/>
            </p:cNvSpPr>
            <p:nvPr/>
          </p:nvSpPr>
          <p:spPr bwMode="auto">
            <a:xfrm>
              <a:off x="1078" y="1812"/>
              <a:ext cx="20" cy="7"/>
            </a:xfrm>
            <a:custGeom>
              <a:avLst/>
              <a:gdLst>
                <a:gd name="T0" fmla="*/ 2 w 16"/>
                <a:gd name="T1" fmla="*/ 6 h 6"/>
                <a:gd name="T2" fmla="*/ 16 w 16"/>
                <a:gd name="T3" fmla="*/ 0 h 6"/>
                <a:gd name="T4" fmla="*/ 9 w 16"/>
                <a:gd name="T5" fmla="*/ 2 h 6"/>
                <a:gd name="T6" fmla="*/ 2 w 1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2" y="6"/>
                  </a:moveTo>
                  <a:cubicBezTo>
                    <a:pt x="0" y="1"/>
                    <a:pt x="13" y="1"/>
                    <a:pt x="16" y="0"/>
                  </a:cubicBezTo>
                  <a:cubicBezTo>
                    <a:pt x="14" y="0"/>
                    <a:pt x="11" y="2"/>
                    <a:pt x="9" y="2"/>
                  </a:cubicBezTo>
                  <a:cubicBezTo>
                    <a:pt x="7" y="3"/>
                    <a:pt x="4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2" name="Freeform 1050"/>
            <p:cNvSpPr>
              <a:spLocks/>
            </p:cNvSpPr>
            <p:nvPr/>
          </p:nvSpPr>
          <p:spPr bwMode="auto">
            <a:xfrm>
              <a:off x="1049" y="1900"/>
              <a:ext cx="15" cy="6"/>
            </a:xfrm>
            <a:custGeom>
              <a:avLst/>
              <a:gdLst>
                <a:gd name="T0" fmla="*/ 0 w 12"/>
                <a:gd name="T1" fmla="*/ 4 h 4"/>
                <a:gd name="T2" fmla="*/ 5 w 12"/>
                <a:gd name="T3" fmla="*/ 0 h 4"/>
                <a:gd name="T4" fmla="*/ 12 w 12"/>
                <a:gd name="T5" fmla="*/ 1 h 4"/>
                <a:gd name="T6" fmla="*/ 5 w 12"/>
                <a:gd name="T7" fmla="*/ 2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1" y="0"/>
                    <a:pt x="2" y="0"/>
                    <a:pt x="5" y="0"/>
                  </a:cubicBezTo>
                  <a:cubicBezTo>
                    <a:pt x="7" y="0"/>
                    <a:pt x="10" y="1"/>
                    <a:pt x="12" y="1"/>
                  </a:cubicBezTo>
                  <a:cubicBezTo>
                    <a:pt x="10" y="1"/>
                    <a:pt x="8" y="2"/>
                    <a:pt x="5" y="2"/>
                  </a:cubicBezTo>
                  <a:cubicBezTo>
                    <a:pt x="2" y="2"/>
                    <a:pt x="3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3" name="Freeform 1051"/>
            <p:cNvSpPr>
              <a:spLocks/>
            </p:cNvSpPr>
            <p:nvPr/>
          </p:nvSpPr>
          <p:spPr bwMode="auto">
            <a:xfrm>
              <a:off x="1120" y="1723"/>
              <a:ext cx="27" cy="17"/>
            </a:xfrm>
            <a:custGeom>
              <a:avLst/>
              <a:gdLst>
                <a:gd name="T0" fmla="*/ 1 w 21"/>
                <a:gd name="T1" fmla="*/ 14 h 14"/>
                <a:gd name="T2" fmla="*/ 10 w 21"/>
                <a:gd name="T3" fmla="*/ 2 h 14"/>
                <a:gd name="T4" fmla="*/ 21 w 21"/>
                <a:gd name="T5" fmla="*/ 8 h 14"/>
                <a:gd name="T6" fmla="*/ 13 w 21"/>
                <a:gd name="T7" fmla="*/ 5 h 14"/>
                <a:gd name="T8" fmla="*/ 1 w 2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14"/>
                  </a:moveTo>
                  <a:cubicBezTo>
                    <a:pt x="0" y="9"/>
                    <a:pt x="4" y="4"/>
                    <a:pt x="10" y="2"/>
                  </a:cubicBezTo>
                  <a:cubicBezTo>
                    <a:pt x="15" y="0"/>
                    <a:pt x="18" y="3"/>
                    <a:pt x="21" y="8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8" y="5"/>
                    <a:pt x="1" y="9"/>
                    <a:pt x="1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4" name="Freeform 1052"/>
            <p:cNvSpPr>
              <a:spLocks/>
            </p:cNvSpPr>
            <p:nvPr/>
          </p:nvSpPr>
          <p:spPr bwMode="auto">
            <a:xfrm>
              <a:off x="1092" y="1749"/>
              <a:ext cx="18" cy="10"/>
            </a:xfrm>
            <a:custGeom>
              <a:avLst/>
              <a:gdLst>
                <a:gd name="T0" fmla="*/ 2 w 14"/>
                <a:gd name="T1" fmla="*/ 8 h 8"/>
                <a:gd name="T2" fmla="*/ 4 w 14"/>
                <a:gd name="T3" fmla="*/ 2 h 8"/>
                <a:gd name="T4" fmla="*/ 14 w 14"/>
                <a:gd name="T5" fmla="*/ 0 h 8"/>
                <a:gd name="T6" fmla="*/ 11 w 14"/>
                <a:gd name="T7" fmla="*/ 2 h 8"/>
                <a:gd name="T8" fmla="*/ 6 w 14"/>
                <a:gd name="T9" fmla="*/ 4 h 8"/>
                <a:gd name="T10" fmla="*/ 1 w 1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cubicBezTo>
                    <a:pt x="0" y="7"/>
                    <a:pt x="2" y="3"/>
                    <a:pt x="4" y="2"/>
                  </a:cubicBezTo>
                  <a:cubicBezTo>
                    <a:pt x="6" y="0"/>
                    <a:pt x="11" y="1"/>
                    <a:pt x="14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3" y="5"/>
                    <a:pt x="3" y="7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5" name="Freeform 1053"/>
            <p:cNvSpPr>
              <a:spLocks/>
            </p:cNvSpPr>
            <p:nvPr/>
          </p:nvSpPr>
          <p:spPr bwMode="auto">
            <a:xfrm>
              <a:off x="1097" y="1683"/>
              <a:ext cx="23" cy="18"/>
            </a:xfrm>
            <a:custGeom>
              <a:avLst/>
              <a:gdLst>
                <a:gd name="T0" fmla="*/ 2 w 18"/>
                <a:gd name="T1" fmla="*/ 14 h 14"/>
                <a:gd name="T2" fmla="*/ 7 w 18"/>
                <a:gd name="T3" fmla="*/ 4 h 14"/>
                <a:gd name="T4" fmla="*/ 18 w 18"/>
                <a:gd name="T5" fmla="*/ 0 h 14"/>
                <a:gd name="T6" fmla="*/ 6 w 18"/>
                <a:gd name="T7" fmla="*/ 6 h 14"/>
                <a:gd name="T8" fmla="*/ 1 w 1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2" y="14"/>
                  </a:moveTo>
                  <a:cubicBezTo>
                    <a:pt x="0" y="10"/>
                    <a:pt x="4" y="6"/>
                    <a:pt x="7" y="4"/>
                  </a:cubicBezTo>
                  <a:cubicBezTo>
                    <a:pt x="11" y="2"/>
                    <a:pt x="15" y="3"/>
                    <a:pt x="18" y="0"/>
                  </a:cubicBezTo>
                  <a:cubicBezTo>
                    <a:pt x="15" y="3"/>
                    <a:pt x="11" y="5"/>
                    <a:pt x="6" y="6"/>
                  </a:cubicBezTo>
                  <a:cubicBezTo>
                    <a:pt x="3" y="7"/>
                    <a:pt x="1" y="10"/>
                    <a:pt x="1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6" name="Freeform 1054"/>
            <p:cNvSpPr>
              <a:spLocks/>
            </p:cNvSpPr>
            <p:nvPr/>
          </p:nvSpPr>
          <p:spPr bwMode="auto">
            <a:xfrm>
              <a:off x="1128" y="1654"/>
              <a:ext cx="20" cy="14"/>
            </a:xfrm>
            <a:custGeom>
              <a:avLst/>
              <a:gdLst>
                <a:gd name="T0" fmla="*/ 0 w 16"/>
                <a:gd name="T1" fmla="*/ 11 h 11"/>
                <a:gd name="T2" fmla="*/ 7 w 16"/>
                <a:gd name="T3" fmla="*/ 2 h 11"/>
                <a:gd name="T4" fmla="*/ 16 w 16"/>
                <a:gd name="T5" fmla="*/ 3 h 11"/>
                <a:gd name="T6" fmla="*/ 10 w 16"/>
                <a:gd name="T7" fmla="*/ 4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7"/>
                    <a:pt x="3" y="3"/>
                    <a:pt x="7" y="2"/>
                  </a:cubicBezTo>
                  <a:cubicBezTo>
                    <a:pt x="11" y="0"/>
                    <a:pt x="13" y="1"/>
                    <a:pt x="16" y="3"/>
                  </a:cubicBezTo>
                  <a:cubicBezTo>
                    <a:pt x="14" y="2"/>
                    <a:pt x="12" y="3"/>
                    <a:pt x="10" y="4"/>
                  </a:cubicBezTo>
                  <a:cubicBezTo>
                    <a:pt x="6" y="6"/>
                    <a:pt x="2" y="7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7" name="Freeform 1055"/>
            <p:cNvSpPr>
              <a:spLocks/>
            </p:cNvSpPr>
            <p:nvPr/>
          </p:nvSpPr>
          <p:spPr bwMode="auto">
            <a:xfrm>
              <a:off x="1111" y="1593"/>
              <a:ext cx="19" cy="19"/>
            </a:xfrm>
            <a:custGeom>
              <a:avLst/>
              <a:gdLst>
                <a:gd name="T0" fmla="*/ 7 w 15"/>
                <a:gd name="T1" fmla="*/ 15 h 15"/>
                <a:gd name="T2" fmla="*/ 2 w 15"/>
                <a:gd name="T3" fmla="*/ 4 h 15"/>
                <a:gd name="T4" fmla="*/ 10 w 15"/>
                <a:gd name="T5" fmla="*/ 2 h 15"/>
                <a:gd name="T6" fmla="*/ 15 w 15"/>
                <a:gd name="T7" fmla="*/ 4 h 15"/>
                <a:gd name="T8" fmla="*/ 5 w 15"/>
                <a:gd name="T9" fmla="*/ 3 h 15"/>
                <a:gd name="T10" fmla="*/ 4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" y="15"/>
                    <a:pt x="0" y="7"/>
                    <a:pt x="2" y="4"/>
                  </a:cubicBezTo>
                  <a:cubicBezTo>
                    <a:pt x="4" y="0"/>
                    <a:pt x="6" y="1"/>
                    <a:pt x="10" y="2"/>
                  </a:cubicBezTo>
                  <a:cubicBezTo>
                    <a:pt x="12" y="2"/>
                    <a:pt x="13" y="2"/>
                    <a:pt x="15" y="4"/>
                  </a:cubicBezTo>
                  <a:cubicBezTo>
                    <a:pt x="12" y="2"/>
                    <a:pt x="7" y="2"/>
                    <a:pt x="5" y="3"/>
                  </a:cubicBezTo>
                  <a:cubicBezTo>
                    <a:pt x="2" y="6"/>
                    <a:pt x="3" y="12"/>
                    <a:pt x="4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8" name="Freeform 1056"/>
            <p:cNvSpPr>
              <a:spLocks/>
            </p:cNvSpPr>
            <p:nvPr/>
          </p:nvSpPr>
          <p:spPr bwMode="auto">
            <a:xfrm>
              <a:off x="1089" y="1621"/>
              <a:ext cx="22" cy="18"/>
            </a:xfrm>
            <a:custGeom>
              <a:avLst/>
              <a:gdLst>
                <a:gd name="T0" fmla="*/ 1 w 17"/>
                <a:gd name="T1" fmla="*/ 14 h 14"/>
                <a:gd name="T2" fmla="*/ 4 w 17"/>
                <a:gd name="T3" fmla="*/ 6 h 14"/>
                <a:gd name="T4" fmla="*/ 17 w 17"/>
                <a:gd name="T5" fmla="*/ 0 h 14"/>
                <a:gd name="T6" fmla="*/ 9 w 17"/>
                <a:gd name="T7" fmla="*/ 8 h 14"/>
                <a:gd name="T8" fmla="*/ 4 w 17"/>
                <a:gd name="T9" fmla="*/ 9 h 14"/>
                <a:gd name="T10" fmla="*/ 1 w 17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1" y="10"/>
                    <a:pt x="0" y="8"/>
                    <a:pt x="4" y="6"/>
                  </a:cubicBezTo>
                  <a:cubicBezTo>
                    <a:pt x="8" y="4"/>
                    <a:pt x="13" y="3"/>
                    <a:pt x="17" y="0"/>
                  </a:cubicBezTo>
                  <a:cubicBezTo>
                    <a:pt x="14" y="2"/>
                    <a:pt x="12" y="7"/>
                    <a:pt x="9" y="8"/>
                  </a:cubicBezTo>
                  <a:cubicBezTo>
                    <a:pt x="7" y="8"/>
                    <a:pt x="5" y="8"/>
                    <a:pt x="4" y="9"/>
                  </a:cubicBezTo>
                  <a:cubicBezTo>
                    <a:pt x="3" y="9"/>
                    <a:pt x="2" y="11"/>
                    <a:pt x="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9" name="Freeform 1057"/>
            <p:cNvSpPr>
              <a:spLocks/>
            </p:cNvSpPr>
            <p:nvPr/>
          </p:nvSpPr>
          <p:spPr bwMode="auto">
            <a:xfrm>
              <a:off x="1104" y="1542"/>
              <a:ext cx="10" cy="12"/>
            </a:xfrm>
            <a:custGeom>
              <a:avLst/>
              <a:gdLst>
                <a:gd name="T0" fmla="*/ 3 w 8"/>
                <a:gd name="T1" fmla="*/ 9 h 9"/>
                <a:gd name="T2" fmla="*/ 1 w 8"/>
                <a:gd name="T3" fmla="*/ 7 h 9"/>
                <a:gd name="T4" fmla="*/ 1 w 8"/>
                <a:gd name="T5" fmla="*/ 4 h 9"/>
                <a:gd name="T6" fmla="*/ 8 w 8"/>
                <a:gd name="T7" fmla="*/ 3 h 9"/>
                <a:gd name="T8" fmla="*/ 1 w 8"/>
                <a:gd name="T9" fmla="*/ 3 h 9"/>
                <a:gd name="T10" fmla="*/ 3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2" y="9"/>
                    <a:pt x="2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2" y="2"/>
                    <a:pt x="6" y="2"/>
                    <a:pt x="8" y="3"/>
                  </a:cubicBezTo>
                  <a:cubicBezTo>
                    <a:pt x="6" y="0"/>
                    <a:pt x="2" y="0"/>
                    <a:pt x="1" y="3"/>
                  </a:cubicBezTo>
                  <a:cubicBezTo>
                    <a:pt x="0" y="5"/>
                    <a:pt x="1" y="9"/>
                    <a:pt x="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0" name="Freeform 1058"/>
            <p:cNvSpPr>
              <a:spLocks/>
            </p:cNvSpPr>
            <p:nvPr/>
          </p:nvSpPr>
          <p:spPr bwMode="auto">
            <a:xfrm>
              <a:off x="1086" y="1574"/>
              <a:ext cx="11" cy="13"/>
            </a:xfrm>
            <a:custGeom>
              <a:avLst/>
              <a:gdLst>
                <a:gd name="T0" fmla="*/ 1 w 9"/>
                <a:gd name="T1" fmla="*/ 9 h 10"/>
                <a:gd name="T2" fmla="*/ 1 w 9"/>
                <a:gd name="T3" fmla="*/ 7 h 10"/>
                <a:gd name="T4" fmla="*/ 4 w 9"/>
                <a:gd name="T5" fmla="*/ 3 h 10"/>
                <a:gd name="T6" fmla="*/ 7 w 9"/>
                <a:gd name="T7" fmla="*/ 1 h 10"/>
                <a:gd name="T8" fmla="*/ 9 w 9"/>
                <a:gd name="T9" fmla="*/ 0 h 10"/>
                <a:gd name="T10" fmla="*/ 4 w 9"/>
                <a:gd name="T11" fmla="*/ 5 h 10"/>
                <a:gd name="T12" fmla="*/ 0 w 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1" y="8"/>
                    <a:pt x="1" y="8"/>
                    <a:pt x="1" y="7"/>
                  </a:cubicBezTo>
                  <a:cubicBezTo>
                    <a:pt x="1" y="5"/>
                    <a:pt x="2" y="4"/>
                    <a:pt x="4" y="3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8" y="2"/>
                    <a:pt x="5" y="3"/>
                    <a:pt x="4" y="5"/>
                  </a:cubicBezTo>
                  <a:cubicBezTo>
                    <a:pt x="2" y="6"/>
                    <a:pt x="1" y="8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1" name="Freeform 1059"/>
            <p:cNvSpPr>
              <a:spLocks/>
            </p:cNvSpPr>
            <p:nvPr/>
          </p:nvSpPr>
          <p:spPr bwMode="auto">
            <a:xfrm>
              <a:off x="1116" y="1519"/>
              <a:ext cx="10" cy="18"/>
            </a:xfrm>
            <a:custGeom>
              <a:avLst/>
              <a:gdLst>
                <a:gd name="T0" fmla="*/ 0 w 8"/>
                <a:gd name="T1" fmla="*/ 14 h 14"/>
                <a:gd name="T2" fmla="*/ 1 w 8"/>
                <a:gd name="T3" fmla="*/ 12 h 14"/>
                <a:gd name="T4" fmla="*/ 4 w 8"/>
                <a:gd name="T5" fmla="*/ 10 h 14"/>
                <a:gd name="T6" fmla="*/ 7 w 8"/>
                <a:gd name="T7" fmla="*/ 8 h 14"/>
                <a:gd name="T8" fmla="*/ 6 w 8"/>
                <a:gd name="T9" fmla="*/ 4 h 14"/>
                <a:gd name="T10" fmla="*/ 6 w 8"/>
                <a:gd name="T11" fmla="*/ 0 h 14"/>
                <a:gd name="T12" fmla="*/ 6 w 8"/>
                <a:gd name="T13" fmla="*/ 1 h 14"/>
                <a:gd name="T14" fmla="*/ 5 w 8"/>
                <a:gd name="T15" fmla="*/ 5 h 14"/>
                <a:gd name="T16" fmla="*/ 0 w 8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cubicBezTo>
                    <a:pt x="0" y="13"/>
                    <a:pt x="1" y="12"/>
                    <a:pt x="1" y="12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8" y="7"/>
                    <a:pt x="7" y="5"/>
                    <a:pt x="6" y="4"/>
                  </a:cubicBezTo>
                  <a:cubicBezTo>
                    <a:pt x="6" y="3"/>
                    <a:pt x="6" y="1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3" y="8"/>
                    <a:pt x="1" y="10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2" name="Freeform 1060"/>
            <p:cNvSpPr>
              <a:spLocks/>
            </p:cNvSpPr>
            <p:nvPr/>
          </p:nvSpPr>
          <p:spPr bwMode="auto">
            <a:xfrm>
              <a:off x="1087" y="1470"/>
              <a:ext cx="11" cy="19"/>
            </a:xfrm>
            <a:custGeom>
              <a:avLst/>
              <a:gdLst>
                <a:gd name="T0" fmla="*/ 3 w 9"/>
                <a:gd name="T1" fmla="*/ 15 h 15"/>
                <a:gd name="T2" fmla="*/ 1 w 9"/>
                <a:gd name="T3" fmla="*/ 6 h 15"/>
                <a:gd name="T4" fmla="*/ 9 w 9"/>
                <a:gd name="T5" fmla="*/ 2 h 15"/>
                <a:gd name="T6" fmla="*/ 4 w 9"/>
                <a:gd name="T7" fmla="*/ 1 h 15"/>
                <a:gd name="T8" fmla="*/ 1 w 9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3" y="15"/>
                  </a:moveTo>
                  <a:cubicBezTo>
                    <a:pt x="1" y="13"/>
                    <a:pt x="0" y="9"/>
                    <a:pt x="1" y="6"/>
                  </a:cubicBezTo>
                  <a:cubicBezTo>
                    <a:pt x="2" y="2"/>
                    <a:pt x="5" y="2"/>
                    <a:pt x="9" y="2"/>
                  </a:cubicBezTo>
                  <a:cubicBezTo>
                    <a:pt x="8" y="1"/>
                    <a:pt x="5" y="0"/>
                    <a:pt x="4" y="1"/>
                  </a:cubicBezTo>
                  <a:cubicBezTo>
                    <a:pt x="1" y="1"/>
                    <a:pt x="0" y="8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3" name="Freeform 1061"/>
            <p:cNvSpPr>
              <a:spLocks/>
            </p:cNvSpPr>
            <p:nvPr/>
          </p:nvSpPr>
          <p:spPr bwMode="auto">
            <a:xfrm>
              <a:off x="1075" y="1405"/>
              <a:ext cx="9" cy="17"/>
            </a:xfrm>
            <a:custGeom>
              <a:avLst/>
              <a:gdLst>
                <a:gd name="T0" fmla="*/ 5 w 7"/>
                <a:gd name="T1" fmla="*/ 13 h 13"/>
                <a:gd name="T2" fmla="*/ 2 w 7"/>
                <a:gd name="T3" fmla="*/ 7 h 13"/>
                <a:gd name="T4" fmla="*/ 7 w 7"/>
                <a:gd name="T5" fmla="*/ 1 h 13"/>
                <a:gd name="T6" fmla="*/ 3 w 7"/>
                <a:gd name="T7" fmla="*/ 2 h 13"/>
                <a:gd name="T8" fmla="*/ 2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3" y="11"/>
                    <a:pt x="2" y="9"/>
                    <a:pt x="2" y="7"/>
                  </a:cubicBezTo>
                  <a:cubicBezTo>
                    <a:pt x="2" y="4"/>
                    <a:pt x="4" y="1"/>
                    <a:pt x="7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0" y="5"/>
                    <a:pt x="0" y="8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4" name="Freeform 1062"/>
            <p:cNvSpPr>
              <a:spLocks/>
            </p:cNvSpPr>
            <p:nvPr/>
          </p:nvSpPr>
          <p:spPr bwMode="auto">
            <a:xfrm>
              <a:off x="1055" y="1348"/>
              <a:ext cx="6" cy="11"/>
            </a:xfrm>
            <a:custGeom>
              <a:avLst/>
              <a:gdLst>
                <a:gd name="T0" fmla="*/ 4 w 5"/>
                <a:gd name="T1" fmla="*/ 9 h 9"/>
                <a:gd name="T2" fmla="*/ 2 w 5"/>
                <a:gd name="T3" fmla="*/ 4 h 9"/>
                <a:gd name="T4" fmla="*/ 5 w 5"/>
                <a:gd name="T5" fmla="*/ 1 h 9"/>
                <a:gd name="T6" fmla="*/ 2 w 5"/>
                <a:gd name="T7" fmla="*/ 1 h 9"/>
                <a:gd name="T8" fmla="*/ 2 w 5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9"/>
                  </a:moveTo>
                  <a:cubicBezTo>
                    <a:pt x="2" y="8"/>
                    <a:pt x="1" y="5"/>
                    <a:pt x="2" y="4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0" y="2"/>
                    <a:pt x="1" y="6"/>
                    <a:pt x="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5" name="Freeform 1063"/>
            <p:cNvSpPr>
              <a:spLocks/>
            </p:cNvSpPr>
            <p:nvPr/>
          </p:nvSpPr>
          <p:spPr bwMode="auto">
            <a:xfrm>
              <a:off x="1040" y="1286"/>
              <a:ext cx="7" cy="14"/>
            </a:xfrm>
            <a:custGeom>
              <a:avLst/>
              <a:gdLst>
                <a:gd name="T0" fmla="*/ 5 w 6"/>
                <a:gd name="T1" fmla="*/ 11 h 11"/>
                <a:gd name="T2" fmla="*/ 2 w 6"/>
                <a:gd name="T3" fmla="*/ 6 h 11"/>
                <a:gd name="T4" fmla="*/ 4 w 6"/>
                <a:gd name="T5" fmla="*/ 3 h 11"/>
                <a:gd name="T6" fmla="*/ 6 w 6"/>
                <a:gd name="T7" fmla="*/ 2 h 11"/>
                <a:gd name="T8" fmla="*/ 2 w 6"/>
                <a:gd name="T9" fmla="*/ 1 h 11"/>
                <a:gd name="T10" fmla="*/ 3 w 6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1"/>
                  </a:moveTo>
                  <a:cubicBezTo>
                    <a:pt x="3" y="9"/>
                    <a:pt x="2" y="9"/>
                    <a:pt x="2" y="6"/>
                  </a:cubicBezTo>
                  <a:cubicBezTo>
                    <a:pt x="2" y="5"/>
                    <a:pt x="2" y="3"/>
                    <a:pt x="4" y="3"/>
                  </a:cubicBezTo>
                  <a:cubicBezTo>
                    <a:pt x="5" y="2"/>
                    <a:pt x="5" y="3"/>
                    <a:pt x="6" y="2"/>
                  </a:cubicBezTo>
                  <a:cubicBezTo>
                    <a:pt x="5" y="2"/>
                    <a:pt x="3" y="0"/>
                    <a:pt x="2" y="1"/>
                  </a:cubicBezTo>
                  <a:cubicBezTo>
                    <a:pt x="0" y="2"/>
                    <a:pt x="2" y="7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6" name="Freeform 1064"/>
            <p:cNvSpPr>
              <a:spLocks/>
            </p:cNvSpPr>
            <p:nvPr/>
          </p:nvSpPr>
          <p:spPr bwMode="auto">
            <a:xfrm>
              <a:off x="1032" y="1216"/>
              <a:ext cx="9" cy="14"/>
            </a:xfrm>
            <a:custGeom>
              <a:avLst/>
              <a:gdLst>
                <a:gd name="T0" fmla="*/ 3 w 7"/>
                <a:gd name="T1" fmla="*/ 11 h 11"/>
                <a:gd name="T2" fmla="*/ 7 w 7"/>
                <a:gd name="T3" fmla="*/ 2 h 11"/>
                <a:gd name="T4" fmla="*/ 2 w 7"/>
                <a:gd name="T5" fmla="*/ 2 h 11"/>
                <a:gd name="T6" fmla="*/ 0 w 7"/>
                <a:gd name="T7" fmla="*/ 5 h 11"/>
                <a:gd name="T8" fmla="*/ 3 w 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cubicBezTo>
                    <a:pt x="0" y="8"/>
                    <a:pt x="3" y="0"/>
                    <a:pt x="7" y="2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7"/>
                    <a:pt x="3" y="10"/>
                    <a:pt x="3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7" name="Freeform 1065"/>
            <p:cNvSpPr>
              <a:spLocks/>
            </p:cNvSpPr>
            <p:nvPr/>
          </p:nvSpPr>
          <p:spPr bwMode="auto">
            <a:xfrm>
              <a:off x="1027" y="1144"/>
              <a:ext cx="9" cy="16"/>
            </a:xfrm>
            <a:custGeom>
              <a:avLst/>
              <a:gdLst>
                <a:gd name="T0" fmla="*/ 2 w 7"/>
                <a:gd name="T1" fmla="*/ 13 h 13"/>
                <a:gd name="T2" fmla="*/ 1 w 7"/>
                <a:gd name="T3" fmla="*/ 5 h 13"/>
                <a:gd name="T4" fmla="*/ 7 w 7"/>
                <a:gd name="T5" fmla="*/ 3 h 13"/>
                <a:gd name="T6" fmla="*/ 0 w 7"/>
                <a:gd name="T7" fmla="*/ 4 h 13"/>
                <a:gd name="T8" fmla="*/ 0 w 7"/>
                <a:gd name="T9" fmla="*/ 9 h 13"/>
                <a:gd name="T10" fmla="*/ 2 w 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cubicBezTo>
                    <a:pt x="1" y="12"/>
                    <a:pt x="0" y="7"/>
                    <a:pt x="1" y="5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6" y="0"/>
                    <a:pt x="1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10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8" name="Freeform 1066"/>
            <p:cNvSpPr>
              <a:spLocks/>
            </p:cNvSpPr>
            <p:nvPr/>
          </p:nvSpPr>
          <p:spPr bwMode="auto">
            <a:xfrm>
              <a:off x="1026" y="1056"/>
              <a:ext cx="11" cy="16"/>
            </a:xfrm>
            <a:custGeom>
              <a:avLst/>
              <a:gdLst>
                <a:gd name="T0" fmla="*/ 8 w 9"/>
                <a:gd name="T1" fmla="*/ 13 h 13"/>
                <a:gd name="T2" fmla="*/ 9 w 9"/>
                <a:gd name="T3" fmla="*/ 3 h 13"/>
                <a:gd name="T4" fmla="*/ 7 w 9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3" y="10"/>
                    <a:pt x="3" y="4"/>
                    <a:pt x="9" y="3"/>
                  </a:cubicBezTo>
                  <a:cubicBezTo>
                    <a:pt x="3" y="0"/>
                    <a:pt x="0" y="11"/>
                    <a:pt x="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9" name="Freeform 1067"/>
            <p:cNvSpPr>
              <a:spLocks/>
            </p:cNvSpPr>
            <p:nvPr/>
          </p:nvSpPr>
          <p:spPr bwMode="auto">
            <a:xfrm>
              <a:off x="1044" y="987"/>
              <a:ext cx="14" cy="13"/>
            </a:xfrm>
            <a:custGeom>
              <a:avLst/>
              <a:gdLst>
                <a:gd name="T0" fmla="*/ 2 w 11"/>
                <a:gd name="T1" fmla="*/ 10 h 10"/>
                <a:gd name="T2" fmla="*/ 4 w 11"/>
                <a:gd name="T3" fmla="*/ 4 h 10"/>
                <a:gd name="T4" fmla="*/ 11 w 11"/>
                <a:gd name="T5" fmla="*/ 3 h 10"/>
                <a:gd name="T6" fmla="*/ 4 w 11"/>
                <a:gd name="T7" fmla="*/ 1 h 10"/>
                <a:gd name="T8" fmla="*/ 2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2" y="8"/>
                    <a:pt x="2" y="5"/>
                    <a:pt x="4" y="4"/>
                  </a:cubicBezTo>
                  <a:cubicBezTo>
                    <a:pt x="6" y="2"/>
                    <a:pt x="9" y="4"/>
                    <a:pt x="11" y="3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0" y="2"/>
                    <a:pt x="1" y="7"/>
                    <a:pt x="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0" name="Freeform 1068"/>
            <p:cNvSpPr>
              <a:spLocks/>
            </p:cNvSpPr>
            <p:nvPr/>
          </p:nvSpPr>
          <p:spPr bwMode="auto">
            <a:xfrm>
              <a:off x="1079" y="934"/>
              <a:ext cx="14" cy="16"/>
            </a:xfrm>
            <a:custGeom>
              <a:avLst/>
              <a:gdLst>
                <a:gd name="T0" fmla="*/ 3 w 11"/>
                <a:gd name="T1" fmla="*/ 11 h 13"/>
                <a:gd name="T2" fmla="*/ 6 w 11"/>
                <a:gd name="T3" fmla="*/ 4 h 13"/>
                <a:gd name="T4" fmla="*/ 11 w 11"/>
                <a:gd name="T5" fmla="*/ 2 h 13"/>
                <a:gd name="T6" fmla="*/ 5 w 11"/>
                <a:gd name="T7" fmla="*/ 2 h 13"/>
                <a:gd name="T8" fmla="*/ 3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3" y="11"/>
                  </a:moveTo>
                  <a:cubicBezTo>
                    <a:pt x="3" y="8"/>
                    <a:pt x="4" y="6"/>
                    <a:pt x="6" y="4"/>
                  </a:cubicBezTo>
                  <a:cubicBezTo>
                    <a:pt x="7" y="2"/>
                    <a:pt x="9" y="1"/>
                    <a:pt x="11" y="2"/>
                  </a:cubicBezTo>
                  <a:cubicBezTo>
                    <a:pt x="9" y="0"/>
                    <a:pt x="7" y="0"/>
                    <a:pt x="5" y="2"/>
                  </a:cubicBezTo>
                  <a:cubicBezTo>
                    <a:pt x="2" y="3"/>
                    <a:pt x="0" y="10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1" name="Freeform 1069"/>
            <p:cNvSpPr>
              <a:spLocks/>
            </p:cNvSpPr>
            <p:nvPr/>
          </p:nvSpPr>
          <p:spPr bwMode="auto">
            <a:xfrm>
              <a:off x="1119" y="889"/>
              <a:ext cx="13" cy="14"/>
            </a:xfrm>
            <a:custGeom>
              <a:avLst/>
              <a:gdLst>
                <a:gd name="T0" fmla="*/ 3 w 10"/>
                <a:gd name="T1" fmla="*/ 11 h 11"/>
                <a:gd name="T2" fmla="*/ 2 w 10"/>
                <a:gd name="T3" fmla="*/ 4 h 11"/>
                <a:gd name="T4" fmla="*/ 10 w 10"/>
                <a:gd name="T5" fmla="*/ 2 h 11"/>
                <a:gd name="T6" fmla="*/ 4 w 10"/>
                <a:gd name="T7" fmla="*/ 0 h 11"/>
                <a:gd name="T8" fmla="*/ 1 w 10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cubicBezTo>
                    <a:pt x="2" y="9"/>
                    <a:pt x="1" y="7"/>
                    <a:pt x="2" y="4"/>
                  </a:cubicBezTo>
                  <a:cubicBezTo>
                    <a:pt x="3" y="1"/>
                    <a:pt x="7" y="1"/>
                    <a:pt x="10" y="2"/>
                  </a:cubicBezTo>
                  <a:cubicBezTo>
                    <a:pt x="9" y="0"/>
                    <a:pt x="6" y="0"/>
                    <a:pt x="4" y="0"/>
                  </a:cubicBezTo>
                  <a:cubicBezTo>
                    <a:pt x="0" y="1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2" name="Freeform 1070"/>
            <p:cNvSpPr>
              <a:spLocks/>
            </p:cNvSpPr>
            <p:nvPr/>
          </p:nvSpPr>
          <p:spPr bwMode="auto">
            <a:xfrm>
              <a:off x="1161" y="872"/>
              <a:ext cx="15" cy="4"/>
            </a:xfrm>
            <a:custGeom>
              <a:avLst/>
              <a:gdLst>
                <a:gd name="T0" fmla="*/ 1 w 12"/>
                <a:gd name="T1" fmla="*/ 3 h 3"/>
                <a:gd name="T2" fmla="*/ 1 w 12"/>
                <a:gd name="T3" fmla="*/ 1 h 3"/>
                <a:gd name="T4" fmla="*/ 2 w 12"/>
                <a:gd name="T5" fmla="*/ 0 h 3"/>
                <a:gd name="T6" fmla="*/ 12 w 12"/>
                <a:gd name="T7" fmla="*/ 0 h 3"/>
                <a:gd name="T8" fmla="*/ 2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" y="3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9" y="0"/>
                    <a:pt x="12" y="0"/>
                  </a:cubicBezTo>
                  <a:cubicBezTo>
                    <a:pt x="10" y="2"/>
                    <a:pt x="4" y="2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3" name="Freeform 1071"/>
            <p:cNvSpPr>
              <a:spLocks/>
            </p:cNvSpPr>
            <p:nvPr/>
          </p:nvSpPr>
          <p:spPr bwMode="auto">
            <a:xfrm>
              <a:off x="1181" y="839"/>
              <a:ext cx="8" cy="7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0 h 6"/>
                <a:gd name="T4" fmla="*/ 6 w 6"/>
                <a:gd name="T5" fmla="*/ 6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5"/>
                    <a:pt x="0" y="0"/>
                    <a:pt x="2" y="0"/>
                  </a:cubicBezTo>
                  <a:cubicBezTo>
                    <a:pt x="4" y="0"/>
                    <a:pt x="6" y="5"/>
                    <a:pt x="6" y="6"/>
                  </a:cubicBezTo>
                  <a:cubicBezTo>
                    <a:pt x="3" y="6"/>
                    <a:pt x="1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4" name="Freeform 1072"/>
            <p:cNvSpPr>
              <a:spLocks/>
            </p:cNvSpPr>
            <p:nvPr/>
          </p:nvSpPr>
          <p:spPr bwMode="auto">
            <a:xfrm>
              <a:off x="1206" y="804"/>
              <a:ext cx="10" cy="9"/>
            </a:xfrm>
            <a:custGeom>
              <a:avLst/>
              <a:gdLst>
                <a:gd name="T0" fmla="*/ 3 w 8"/>
                <a:gd name="T1" fmla="*/ 7 h 7"/>
                <a:gd name="T2" fmla="*/ 2 w 8"/>
                <a:gd name="T3" fmla="*/ 0 h 7"/>
                <a:gd name="T4" fmla="*/ 8 w 8"/>
                <a:gd name="T5" fmla="*/ 7 h 7"/>
                <a:gd name="T6" fmla="*/ 2 w 8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4" y="0"/>
                    <a:pt x="7" y="6"/>
                    <a:pt x="8" y="7"/>
                  </a:cubicBezTo>
                  <a:cubicBezTo>
                    <a:pt x="7" y="7"/>
                    <a:pt x="1" y="1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5" name="Freeform 1073"/>
            <p:cNvSpPr>
              <a:spLocks/>
            </p:cNvSpPr>
            <p:nvPr/>
          </p:nvSpPr>
          <p:spPr bwMode="auto">
            <a:xfrm>
              <a:off x="1221" y="776"/>
              <a:ext cx="9" cy="9"/>
            </a:xfrm>
            <a:custGeom>
              <a:avLst/>
              <a:gdLst>
                <a:gd name="T0" fmla="*/ 1 w 7"/>
                <a:gd name="T1" fmla="*/ 7 h 7"/>
                <a:gd name="T2" fmla="*/ 1 w 7"/>
                <a:gd name="T3" fmla="*/ 1 h 7"/>
                <a:gd name="T4" fmla="*/ 7 w 7"/>
                <a:gd name="T5" fmla="*/ 4 h 7"/>
                <a:gd name="T6" fmla="*/ 3 w 7"/>
                <a:gd name="T7" fmla="*/ 3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2" y="0"/>
                    <a:pt x="6" y="3"/>
                    <a:pt x="7" y="4"/>
                  </a:cubicBezTo>
                  <a:cubicBezTo>
                    <a:pt x="5" y="4"/>
                    <a:pt x="5" y="3"/>
                    <a:pt x="3" y="3"/>
                  </a:cubicBezTo>
                  <a:cubicBezTo>
                    <a:pt x="1" y="3"/>
                    <a:pt x="1" y="4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6" name="Freeform 1074"/>
            <p:cNvSpPr>
              <a:spLocks/>
            </p:cNvSpPr>
            <p:nvPr/>
          </p:nvSpPr>
          <p:spPr bwMode="auto">
            <a:xfrm>
              <a:off x="1234" y="747"/>
              <a:ext cx="9" cy="8"/>
            </a:xfrm>
            <a:custGeom>
              <a:avLst/>
              <a:gdLst>
                <a:gd name="T0" fmla="*/ 3 w 7"/>
                <a:gd name="T1" fmla="*/ 6 h 6"/>
                <a:gd name="T2" fmla="*/ 1 w 7"/>
                <a:gd name="T3" fmla="*/ 1 h 6"/>
                <a:gd name="T4" fmla="*/ 7 w 7"/>
                <a:gd name="T5" fmla="*/ 4 h 6"/>
                <a:gd name="T6" fmla="*/ 4 w 7"/>
                <a:gd name="T7" fmla="*/ 3 h 6"/>
                <a:gd name="T8" fmla="*/ 2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3" y="0"/>
                    <a:pt x="7" y="2"/>
                    <a:pt x="7" y="4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2" y="3"/>
                    <a:pt x="1" y="4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7" name="Freeform 1075"/>
            <p:cNvSpPr>
              <a:spLocks/>
            </p:cNvSpPr>
            <p:nvPr/>
          </p:nvSpPr>
          <p:spPr bwMode="auto">
            <a:xfrm>
              <a:off x="1240" y="717"/>
              <a:ext cx="9" cy="11"/>
            </a:xfrm>
            <a:custGeom>
              <a:avLst/>
              <a:gdLst>
                <a:gd name="T0" fmla="*/ 7 w 7"/>
                <a:gd name="T1" fmla="*/ 3 h 9"/>
                <a:gd name="T2" fmla="*/ 3 w 7"/>
                <a:gd name="T3" fmla="*/ 2 h 9"/>
                <a:gd name="T4" fmla="*/ 3 w 7"/>
                <a:gd name="T5" fmla="*/ 9 h 9"/>
                <a:gd name="T6" fmla="*/ 0 w 7"/>
                <a:gd name="T7" fmla="*/ 3 h 9"/>
                <a:gd name="T8" fmla="*/ 5 w 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6" y="2"/>
                    <a:pt x="4" y="0"/>
                    <a:pt x="3" y="2"/>
                  </a:cubicBezTo>
                  <a:cubicBezTo>
                    <a:pt x="1" y="3"/>
                    <a:pt x="3" y="7"/>
                    <a:pt x="3" y="9"/>
                  </a:cubicBezTo>
                  <a:cubicBezTo>
                    <a:pt x="2" y="8"/>
                    <a:pt x="0" y="5"/>
                    <a:pt x="0" y="3"/>
                  </a:cubicBezTo>
                  <a:cubicBezTo>
                    <a:pt x="1" y="0"/>
                    <a:pt x="3" y="2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8" name="Freeform 1076"/>
            <p:cNvSpPr>
              <a:spLocks/>
            </p:cNvSpPr>
            <p:nvPr/>
          </p:nvSpPr>
          <p:spPr bwMode="auto">
            <a:xfrm>
              <a:off x="1245" y="693"/>
              <a:ext cx="14" cy="9"/>
            </a:xfrm>
            <a:custGeom>
              <a:avLst/>
              <a:gdLst>
                <a:gd name="T0" fmla="*/ 0 w 11"/>
                <a:gd name="T1" fmla="*/ 2 h 7"/>
                <a:gd name="T2" fmla="*/ 9 w 11"/>
                <a:gd name="T3" fmla="*/ 6 h 7"/>
                <a:gd name="T4" fmla="*/ 8 w 11"/>
                <a:gd name="T5" fmla="*/ 0 h 7"/>
                <a:gd name="T6" fmla="*/ 8 w 11"/>
                <a:gd name="T7" fmla="*/ 4 h 7"/>
                <a:gd name="T8" fmla="*/ 1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2" y="3"/>
                    <a:pt x="7" y="7"/>
                    <a:pt x="9" y="6"/>
                  </a:cubicBezTo>
                  <a:cubicBezTo>
                    <a:pt x="11" y="5"/>
                    <a:pt x="9" y="1"/>
                    <a:pt x="8" y="0"/>
                  </a:cubicBezTo>
                  <a:cubicBezTo>
                    <a:pt x="8" y="1"/>
                    <a:pt x="9" y="4"/>
                    <a:pt x="8" y="4"/>
                  </a:cubicBezTo>
                  <a:cubicBezTo>
                    <a:pt x="6" y="6"/>
                    <a:pt x="2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9" name="Freeform 1077"/>
            <p:cNvSpPr>
              <a:spLocks/>
            </p:cNvSpPr>
            <p:nvPr/>
          </p:nvSpPr>
          <p:spPr bwMode="auto">
            <a:xfrm>
              <a:off x="1248" y="722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3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4"/>
                    <a:pt x="2" y="3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0" name="Freeform 1078"/>
            <p:cNvSpPr>
              <a:spLocks/>
            </p:cNvSpPr>
            <p:nvPr/>
          </p:nvSpPr>
          <p:spPr bwMode="auto">
            <a:xfrm>
              <a:off x="1124" y="895"/>
              <a:ext cx="9" cy="7"/>
            </a:xfrm>
            <a:custGeom>
              <a:avLst/>
              <a:gdLst>
                <a:gd name="T0" fmla="*/ 3 w 7"/>
                <a:gd name="T1" fmla="*/ 1 h 6"/>
                <a:gd name="T2" fmla="*/ 1 w 7"/>
                <a:gd name="T3" fmla="*/ 1 h 6"/>
                <a:gd name="T4" fmla="*/ 4 w 7"/>
                <a:gd name="T5" fmla="*/ 5 h 6"/>
                <a:gd name="T6" fmla="*/ 3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7" y="4"/>
                    <a:pt x="4" y="1"/>
                    <a:pt x="3" y="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1" name="Freeform 1079"/>
            <p:cNvSpPr>
              <a:spLocks/>
            </p:cNvSpPr>
            <p:nvPr/>
          </p:nvSpPr>
          <p:spPr bwMode="auto">
            <a:xfrm>
              <a:off x="1087" y="940"/>
              <a:ext cx="8" cy="13"/>
            </a:xfrm>
            <a:custGeom>
              <a:avLst/>
              <a:gdLst>
                <a:gd name="T0" fmla="*/ 3 w 6"/>
                <a:gd name="T1" fmla="*/ 1 h 10"/>
                <a:gd name="T2" fmla="*/ 0 w 6"/>
                <a:gd name="T3" fmla="*/ 4 h 10"/>
                <a:gd name="T4" fmla="*/ 4 w 6"/>
                <a:gd name="T5" fmla="*/ 10 h 10"/>
                <a:gd name="T6" fmla="*/ 6 w 6"/>
                <a:gd name="T7" fmla="*/ 9 h 10"/>
                <a:gd name="T8" fmla="*/ 4 w 6"/>
                <a:gd name="T9" fmla="*/ 7 h 10"/>
                <a:gd name="T10" fmla="*/ 5 w 6"/>
                <a:gd name="T11" fmla="*/ 4 h 10"/>
                <a:gd name="T12" fmla="*/ 3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3" y="1"/>
                  </a:moveTo>
                  <a:cubicBezTo>
                    <a:pt x="2" y="0"/>
                    <a:pt x="0" y="3"/>
                    <a:pt x="0" y="4"/>
                  </a:cubicBezTo>
                  <a:cubicBezTo>
                    <a:pt x="0" y="6"/>
                    <a:pt x="1" y="10"/>
                    <a:pt x="4" y="10"/>
                  </a:cubicBezTo>
                  <a:cubicBezTo>
                    <a:pt x="5" y="10"/>
                    <a:pt x="5" y="10"/>
                    <a:pt x="6" y="9"/>
                  </a:cubicBezTo>
                  <a:cubicBezTo>
                    <a:pt x="6" y="8"/>
                    <a:pt x="4" y="8"/>
                    <a:pt x="4" y="7"/>
                  </a:cubicBezTo>
                  <a:cubicBezTo>
                    <a:pt x="3" y="6"/>
                    <a:pt x="3" y="4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2" name="Freeform 1080"/>
            <p:cNvSpPr>
              <a:spLocks/>
            </p:cNvSpPr>
            <p:nvPr/>
          </p:nvSpPr>
          <p:spPr bwMode="auto">
            <a:xfrm>
              <a:off x="1049" y="994"/>
              <a:ext cx="7" cy="10"/>
            </a:xfrm>
            <a:custGeom>
              <a:avLst/>
              <a:gdLst>
                <a:gd name="T0" fmla="*/ 5 w 6"/>
                <a:gd name="T1" fmla="*/ 1 h 8"/>
                <a:gd name="T2" fmla="*/ 2 w 6"/>
                <a:gd name="T3" fmla="*/ 1 h 8"/>
                <a:gd name="T4" fmla="*/ 3 w 6"/>
                <a:gd name="T5" fmla="*/ 6 h 8"/>
                <a:gd name="T6" fmla="*/ 6 w 6"/>
                <a:gd name="T7" fmla="*/ 6 h 8"/>
                <a:gd name="T8" fmla="*/ 6 w 6"/>
                <a:gd name="T9" fmla="*/ 3 h 8"/>
                <a:gd name="T10" fmla="*/ 4 w 6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5" y="1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2"/>
                    <a:pt x="2" y="5"/>
                    <a:pt x="3" y="6"/>
                  </a:cubicBezTo>
                  <a:cubicBezTo>
                    <a:pt x="5" y="7"/>
                    <a:pt x="6" y="8"/>
                    <a:pt x="6" y="6"/>
                  </a:cubicBezTo>
                  <a:cubicBezTo>
                    <a:pt x="6" y="5"/>
                    <a:pt x="4" y="3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3" name="Freeform 1081"/>
            <p:cNvSpPr>
              <a:spLocks/>
            </p:cNvSpPr>
            <p:nvPr/>
          </p:nvSpPr>
          <p:spPr bwMode="auto">
            <a:xfrm>
              <a:off x="1033" y="1063"/>
              <a:ext cx="9" cy="7"/>
            </a:xfrm>
            <a:custGeom>
              <a:avLst/>
              <a:gdLst>
                <a:gd name="T0" fmla="*/ 5 w 7"/>
                <a:gd name="T1" fmla="*/ 2 h 5"/>
                <a:gd name="T2" fmla="*/ 2 w 7"/>
                <a:gd name="T3" fmla="*/ 0 h 5"/>
                <a:gd name="T4" fmla="*/ 1 w 7"/>
                <a:gd name="T5" fmla="*/ 2 h 5"/>
                <a:gd name="T6" fmla="*/ 6 w 7"/>
                <a:gd name="T7" fmla="*/ 3 h 5"/>
                <a:gd name="T8" fmla="*/ 4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5" y="5"/>
                    <a:pt x="6" y="3"/>
                  </a:cubicBezTo>
                  <a:cubicBezTo>
                    <a:pt x="7" y="2"/>
                    <a:pt x="5" y="1"/>
                    <a:pt x="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4" name="Freeform 1082"/>
            <p:cNvSpPr>
              <a:spLocks/>
            </p:cNvSpPr>
            <p:nvPr/>
          </p:nvSpPr>
          <p:spPr bwMode="auto">
            <a:xfrm>
              <a:off x="1029" y="1150"/>
              <a:ext cx="15" cy="11"/>
            </a:xfrm>
            <a:custGeom>
              <a:avLst/>
              <a:gdLst>
                <a:gd name="T0" fmla="*/ 8 w 11"/>
                <a:gd name="T1" fmla="*/ 1 h 9"/>
                <a:gd name="T2" fmla="*/ 3 w 11"/>
                <a:gd name="T3" fmla="*/ 1 h 9"/>
                <a:gd name="T4" fmla="*/ 5 w 11"/>
                <a:gd name="T5" fmla="*/ 7 h 9"/>
                <a:gd name="T6" fmla="*/ 9 w 11"/>
                <a:gd name="T7" fmla="*/ 8 h 9"/>
                <a:gd name="T8" fmla="*/ 10 w 11"/>
                <a:gd name="T9" fmla="*/ 5 h 9"/>
                <a:gd name="T10" fmla="*/ 7 w 11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8" y="1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0" y="3"/>
                    <a:pt x="3" y="6"/>
                    <a:pt x="5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7"/>
                    <a:pt x="11" y="5"/>
                    <a:pt x="10" y="5"/>
                  </a:cubicBezTo>
                  <a:cubicBezTo>
                    <a:pt x="9" y="4"/>
                    <a:pt x="5" y="5"/>
                    <a:pt x="7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5" name="Freeform 1083"/>
            <p:cNvSpPr>
              <a:spLocks/>
            </p:cNvSpPr>
            <p:nvPr/>
          </p:nvSpPr>
          <p:spPr bwMode="auto">
            <a:xfrm>
              <a:off x="1037" y="1221"/>
              <a:ext cx="12" cy="10"/>
            </a:xfrm>
            <a:custGeom>
              <a:avLst/>
              <a:gdLst>
                <a:gd name="T0" fmla="*/ 4 w 9"/>
                <a:gd name="T1" fmla="*/ 1 h 8"/>
                <a:gd name="T2" fmla="*/ 1 w 9"/>
                <a:gd name="T3" fmla="*/ 4 h 8"/>
                <a:gd name="T4" fmla="*/ 7 w 9"/>
                <a:gd name="T5" fmla="*/ 7 h 8"/>
                <a:gd name="T6" fmla="*/ 7 w 9"/>
                <a:gd name="T7" fmla="*/ 2 h 8"/>
                <a:gd name="T8" fmla="*/ 5 w 9"/>
                <a:gd name="T9" fmla="*/ 4 h 8"/>
                <a:gd name="T10" fmla="*/ 4 w 9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5" y="8"/>
                    <a:pt x="7" y="7"/>
                  </a:cubicBezTo>
                  <a:cubicBezTo>
                    <a:pt x="9" y="7"/>
                    <a:pt x="9" y="3"/>
                    <a:pt x="7" y="2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4"/>
                    <a:pt x="3" y="3"/>
                    <a:pt x="4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6" name="Freeform 1084"/>
            <p:cNvSpPr>
              <a:spLocks/>
            </p:cNvSpPr>
            <p:nvPr/>
          </p:nvSpPr>
          <p:spPr bwMode="auto">
            <a:xfrm>
              <a:off x="1047" y="1291"/>
              <a:ext cx="12" cy="10"/>
            </a:xfrm>
            <a:custGeom>
              <a:avLst/>
              <a:gdLst>
                <a:gd name="T0" fmla="*/ 4 w 9"/>
                <a:gd name="T1" fmla="*/ 1 h 8"/>
                <a:gd name="T2" fmla="*/ 1 w 9"/>
                <a:gd name="T3" fmla="*/ 3 h 8"/>
                <a:gd name="T4" fmla="*/ 8 w 9"/>
                <a:gd name="T5" fmla="*/ 5 h 8"/>
                <a:gd name="T6" fmla="*/ 6 w 9"/>
                <a:gd name="T7" fmla="*/ 3 h 8"/>
                <a:gd name="T8" fmla="*/ 4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7"/>
                    <a:pt x="6" y="8"/>
                    <a:pt x="8" y="5"/>
                  </a:cubicBezTo>
                  <a:cubicBezTo>
                    <a:pt x="9" y="3"/>
                    <a:pt x="8" y="2"/>
                    <a:pt x="6" y="3"/>
                  </a:cubicBezTo>
                  <a:cubicBezTo>
                    <a:pt x="5" y="3"/>
                    <a:pt x="4" y="4"/>
                    <a:pt x="4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7" name="Freeform 1085"/>
            <p:cNvSpPr>
              <a:spLocks/>
            </p:cNvSpPr>
            <p:nvPr/>
          </p:nvSpPr>
          <p:spPr bwMode="auto">
            <a:xfrm>
              <a:off x="1060" y="1352"/>
              <a:ext cx="13" cy="9"/>
            </a:xfrm>
            <a:custGeom>
              <a:avLst/>
              <a:gdLst>
                <a:gd name="T0" fmla="*/ 5 w 10"/>
                <a:gd name="T1" fmla="*/ 1 h 7"/>
                <a:gd name="T2" fmla="*/ 2 w 10"/>
                <a:gd name="T3" fmla="*/ 4 h 7"/>
                <a:gd name="T4" fmla="*/ 10 w 10"/>
                <a:gd name="T5" fmla="*/ 4 h 7"/>
                <a:gd name="T6" fmla="*/ 10 w 10"/>
                <a:gd name="T7" fmla="*/ 2 h 7"/>
                <a:gd name="T8" fmla="*/ 7 w 10"/>
                <a:gd name="T9" fmla="*/ 2 h 7"/>
                <a:gd name="T10" fmla="*/ 5 w 10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5" y="1"/>
                  </a:moveTo>
                  <a:cubicBezTo>
                    <a:pt x="3" y="0"/>
                    <a:pt x="0" y="2"/>
                    <a:pt x="2" y="4"/>
                  </a:cubicBezTo>
                  <a:cubicBezTo>
                    <a:pt x="3" y="7"/>
                    <a:pt x="9" y="7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6" y="3"/>
                    <a:pt x="5" y="4"/>
                    <a:pt x="5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8" name="Freeform 1086"/>
            <p:cNvSpPr>
              <a:spLocks/>
            </p:cNvSpPr>
            <p:nvPr/>
          </p:nvSpPr>
          <p:spPr bwMode="auto">
            <a:xfrm>
              <a:off x="1083" y="1408"/>
              <a:ext cx="12" cy="11"/>
            </a:xfrm>
            <a:custGeom>
              <a:avLst/>
              <a:gdLst>
                <a:gd name="T0" fmla="*/ 3 w 9"/>
                <a:gd name="T1" fmla="*/ 1 h 9"/>
                <a:gd name="T2" fmla="*/ 0 w 9"/>
                <a:gd name="T3" fmla="*/ 4 h 9"/>
                <a:gd name="T4" fmla="*/ 5 w 9"/>
                <a:gd name="T5" fmla="*/ 8 h 9"/>
                <a:gd name="T6" fmla="*/ 3 w 9"/>
                <a:gd name="T7" fmla="*/ 4 h 9"/>
                <a:gd name="T8" fmla="*/ 3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9"/>
                    <a:pt x="5" y="8"/>
                  </a:cubicBezTo>
                  <a:cubicBezTo>
                    <a:pt x="9" y="8"/>
                    <a:pt x="6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9" name="Freeform 1087"/>
            <p:cNvSpPr>
              <a:spLocks/>
            </p:cNvSpPr>
            <p:nvPr/>
          </p:nvSpPr>
          <p:spPr bwMode="auto">
            <a:xfrm>
              <a:off x="1093" y="1476"/>
              <a:ext cx="16" cy="12"/>
            </a:xfrm>
            <a:custGeom>
              <a:avLst/>
              <a:gdLst>
                <a:gd name="T0" fmla="*/ 5 w 12"/>
                <a:gd name="T1" fmla="*/ 1 h 9"/>
                <a:gd name="T2" fmla="*/ 1 w 12"/>
                <a:gd name="T3" fmla="*/ 2 h 9"/>
                <a:gd name="T4" fmla="*/ 7 w 12"/>
                <a:gd name="T5" fmla="*/ 9 h 9"/>
                <a:gd name="T6" fmla="*/ 6 w 12"/>
                <a:gd name="T7" fmla="*/ 5 h 9"/>
                <a:gd name="T8" fmla="*/ 5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1"/>
                  </a:moveTo>
                  <a:cubicBezTo>
                    <a:pt x="3" y="1"/>
                    <a:pt x="1" y="0"/>
                    <a:pt x="1" y="2"/>
                  </a:cubicBezTo>
                  <a:cubicBezTo>
                    <a:pt x="0" y="5"/>
                    <a:pt x="5" y="8"/>
                    <a:pt x="7" y="9"/>
                  </a:cubicBezTo>
                  <a:cubicBezTo>
                    <a:pt x="12" y="9"/>
                    <a:pt x="11" y="1"/>
                    <a:pt x="6" y="5"/>
                  </a:cubicBezTo>
                  <a:cubicBezTo>
                    <a:pt x="6" y="4"/>
                    <a:pt x="6" y="3"/>
                    <a:pt x="5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0" name="Freeform 1088"/>
            <p:cNvSpPr>
              <a:spLocks/>
            </p:cNvSpPr>
            <p:nvPr/>
          </p:nvSpPr>
          <p:spPr bwMode="auto">
            <a:xfrm>
              <a:off x="1110" y="1547"/>
              <a:ext cx="13" cy="14"/>
            </a:xfrm>
            <a:custGeom>
              <a:avLst/>
              <a:gdLst>
                <a:gd name="T0" fmla="*/ 4 w 10"/>
                <a:gd name="T1" fmla="*/ 1 h 11"/>
                <a:gd name="T2" fmla="*/ 1 w 10"/>
                <a:gd name="T3" fmla="*/ 1 h 11"/>
                <a:gd name="T4" fmla="*/ 2 w 10"/>
                <a:gd name="T5" fmla="*/ 5 h 11"/>
                <a:gd name="T6" fmla="*/ 10 w 10"/>
                <a:gd name="T7" fmla="*/ 6 h 11"/>
                <a:gd name="T8" fmla="*/ 6 w 10"/>
                <a:gd name="T9" fmla="*/ 3 h 11"/>
                <a:gd name="T10" fmla="*/ 3 w 10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3" y="6"/>
                    <a:pt x="10" y="11"/>
                    <a:pt x="10" y="6"/>
                  </a:cubicBezTo>
                  <a:cubicBezTo>
                    <a:pt x="10" y="3"/>
                    <a:pt x="7" y="5"/>
                    <a:pt x="6" y="3"/>
                  </a:cubicBezTo>
                  <a:cubicBezTo>
                    <a:pt x="5" y="2"/>
                    <a:pt x="6" y="0"/>
                    <a:pt x="3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1" name="Freeform 1089"/>
            <p:cNvSpPr>
              <a:spLocks/>
            </p:cNvSpPr>
            <p:nvPr/>
          </p:nvSpPr>
          <p:spPr bwMode="auto">
            <a:xfrm>
              <a:off x="1101" y="948"/>
              <a:ext cx="10" cy="8"/>
            </a:xfrm>
            <a:custGeom>
              <a:avLst/>
              <a:gdLst>
                <a:gd name="T0" fmla="*/ 0 w 8"/>
                <a:gd name="T1" fmla="*/ 1 h 6"/>
                <a:gd name="T2" fmla="*/ 7 w 8"/>
                <a:gd name="T3" fmla="*/ 0 h 6"/>
                <a:gd name="T4" fmla="*/ 7 w 8"/>
                <a:gd name="T5" fmla="*/ 4 h 6"/>
                <a:gd name="T6" fmla="*/ 1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2" y="1"/>
                    <a:pt x="6" y="2"/>
                    <a:pt x="7" y="0"/>
                  </a:cubicBezTo>
                  <a:cubicBezTo>
                    <a:pt x="7" y="1"/>
                    <a:pt x="8" y="3"/>
                    <a:pt x="7" y="4"/>
                  </a:cubicBezTo>
                  <a:cubicBezTo>
                    <a:pt x="5" y="6"/>
                    <a:pt x="2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2" name="Freeform 1090"/>
            <p:cNvSpPr>
              <a:spLocks/>
            </p:cNvSpPr>
            <p:nvPr/>
          </p:nvSpPr>
          <p:spPr bwMode="auto">
            <a:xfrm>
              <a:off x="1073" y="1005"/>
              <a:ext cx="13" cy="6"/>
            </a:xfrm>
            <a:custGeom>
              <a:avLst/>
              <a:gdLst>
                <a:gd name="T0" fmla="*/ 0 w 10"/>
                <a:gd name="T1" fmla="*/ 1 h 5"/>
                <a:gd name="T2" fmla="*/ 9 w 10"/>
                <a:gd name="T3" fmla="*/ 0 h 5"/>
                <a:gd name="T4" fmla="*/ 2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3" y="2"/>
                    <a:pt x="7" y="2"/>
                    <a:pt x="9" y="0"/>
                  </a:cubicBezTo>
                  <a:cubicBezTo>
                    <a:pt x="10" y="5"/>
                    <a:pt x="4" y="3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3" name="Freeform 1091"/>
            <p:cNvSpPr>
              <a:spLocks/>
            </p:cNvSpPr>
            <p:nvPr/>
          </p:nvSpPr>
          <p:spPr bwMode="auto">
            <a:xfrm>
              <a:off x="1056" y="1076"/>
              <a:ext cx="12" cy="8"/>
            </a:xfrm>
            <a:custGeom>
              <a:avLst/>
              <a:gdLst>
                <a:gd name="T0" fmla="*/ 0 w 9"/>
                <a:gd name="T1" fmla="*/ 1 h 6"/>
                <a:gd name="T2" fmla="*/ 9 w 9"/>
                <a:gd name="T3" fmla="*/ 0 h 6"/>
                <a:gd name="T4" fmla="*/ 1 w 9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2" y="2"/>
                    <a:pt x="7" y="3"/>
                    <a:pt x="9" y="0"/>
                  </a:cubicBezTo>
                  <a:cubicBezTo>
                    <a:pt x="7" y="3"/>
                    <a:pt x="4" y="6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4" name="Freeform 1092"/>
            <p:cNvSpPr>
              <a:spLocks/>
            </p:cNvSpPr>
            <p:nvPr/>
          </p:nvSpPr>
          <p:spPr bwMode="auto">
            <a:xfrm>
              <a:off x="1051" y="1047"/>
              <a:ext cx="7" cy="6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1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2" y="5"/>
                    <a:pt x="5" y="2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5" name="Freeform 1093"/>
            <p:cNvSpPr>
              <a:spLocks/>
            </p:cNvSpPr>
            <p:nvPr/>
          </p:nvSpPr>
          <p:spPr bwMode="auto">
            <a:xfrm>
              <a:off x="1074" y="1069"/>
              <a:ext cx="38" cy="2"/>
            </a:xfrm>
            <a:custGeom>
              <a:avLst/>
              <a:gdLst>
                <a:gd name="T0" fmla="*/ 0 w 30"/>
                <a:gd name="T1" fmla="*/ 0 h 2"/>
                <a:gd name="T2" fmla="*/ 15 w 30"/>
                <a:gd name="T3" fmla="*/ 1 h 2"/>
                <a:gd name="T4" fmla="*/ 30 w 30"/>
                <a:gd name="T5" fmla="*/ 2 h 2"/>
                <a:gd name="T6" fmla="*/ 15 w 30"/>
                <a:gd name="T7" fmla="*/ 2 h 2"/>
                <a:gd name="T8" fmla="*/ 5 w 30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0" y="0"/>
                  </a:moveTo>
                  <a:cubicBezTo>
                    <a:pt x="5" y="0"/>
                    <a:pt x="10" y="1"/>
                    <a:pt x="15" y="1"/>
                  </a:cubicBezTo>
                  <a:cubicBezTo>
                    <a:pt x="20" y="2"/>
                    <a:pt x="25" y="1"/>
                    <a:pt x="30" y="2"/>
                  </a:cubicBezTo>
                  <a:cubicBezTo>
                    <a:pt x="25" y="2"/>
                    <a:pt x="20" y="2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6" name="Freeform 1094"/>
            <p:cNvSpPr>
              <a:spLocks/>
            </p:cNvSpPr>
            <p:nvPr/>
          </p:nvSpPr>
          <p:spPr bwMode="auto">
            <a:xfrm>
              <a:off x="1069" y="1138"/>
              <a:ext cx="42" cy="6"/>
            </a:xfrm>
            <a:custGeom>
              <a:avLst/>
              <a:gdLst>
                <a:gd name="T0" fmla="*/ 0 w 33"/>
                <a:gd name="T1" fmla="*/ 2 h 4"/>
                <a:gd name="T2" fmla="*/ 33 w 33"/>
                <a:gd name="T3" fmla="*/ 3 h 4"/>
                <a:gd name="T4" fmla="*/ 20 w 33"/>
                <a:gd name="T5" fmla="*/ 4 h 4"/>
                <a:gd name="T6" fmla="*/ 4 w 3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">
                  <a:moveTo>
                    <a:pt x="0" y="2"/>
                  </a:moveTo>
                  <a:cubicBezTo>
                    <a:pt x="12" y="0"/>
                    <a:pt x="23" y="4"/>
                    <a:pt x="33" y="3"/>
                  </a:cubicBezTo>
                  <a:cubicBezTo>
                    <a:pt x="29" y="2"/>
                    <a:pt x="24" y="4"/>
                    <a:pt x="20" y="4"/>
                  </a:cubicBezTo>
                  <a:cubicBezTo>
                    <a:pt x="15" y="4"/>
                    <a:pt x="9" y="3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7" name="Freeform 1095"/>
            <p:cNvSpPr>
              <a:spLocks/>
            </p:cNvSpPr>
            <p:nvPr/>
          </p:nvSpPr>
          <p:spPr bwMode="auto">
            <a:xfrm>
              <a:off x="1073" y="1206"/>
              <a:ext cx="39" cy="4"/>
            </a:xfrm>
            <a:custGeom>
              <a:avLst/>
              <a:gdLst>
                <a:gd name="T0" fmla="*/ 0 w 31"/>
                <a:gd name="T1" fmla="*/ 2 h 3"/>
                <a:gd name="T2" fmla="*/ 14 w 31"/>
                <a:gd name="T3" fmla="*/ 2 h 3"/>
                <a:gd name="T4" fmla="*/ 31 w 31"/>
                <a:gd name="T5" fmla="*/ 2 h 3"/>
                <a:gd name="T6" fmla="*/ 6 w 3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cubicBezTo>
                    <a:pt x="5" y="2"/>
                    <a:pt x="9" y="3"/>
                    <a:pt x="14" y="2"/>
                  </a:cubicBezTo>
                  <a:cubicBezTo>
                    <a:pt x="19" y="2"/>
                    <a:pt x="26" y="0"/>
                    <a:pt x="31" y="2"/>
                  </a:cubicBezTo>
                  <a:cubicBezTo>
                    <a:pt x="23" y="1"/>
                    <a:pt x="13" y="3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8" name="Freeform 1096"/>
            <p:cNvSpPr>
              <a:spLocks/>
            </p:cNvSpPr>
            <p:nvPr/>
          </p:nvSpPr>
          <p:spPr bwMode="auto">
            <a:xfrm>
              <a:off x="1063" y="1232"/>
              <a:ext cx="11" cy="5"/>
            </a:xfrm>
            <a:custGeom>
              <a:avLst/>
              <a:gdLst>
                <a:gd name="T0" fmla="*/ 0 w 9"/>
                <a:gd name="T1" fmla="*/ 2 h 4"/>
                <a:gd name="T2" fmla="*/ 7 w 9"/>
                <a:gd name="T3" fmla="*/ 0 h 4"/>
                <a:gd name="T4" fmla="*/ 1 w 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2" y="1"/>
                    <a:pt x="6" y="4"/>
                    <a:pt x="7" y="0"/>
                  </a:cubicBezTo>
                  <a:cubicBezTo>
                    <a:pt x="9" y="3"/>
                    <a:pt x="3" y="4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9" name="Freeform 1097"/>
            <p:cNvSpPr>
              <a:spLocks/>
            </p:cNvSpPr>
            <p:nvPr/>
          </p:nvSpPr>
          <p:spPr bwMode="auto">
            <a:xfrm>
              <a:off x="1072" y="1290"/>
              <a:ext cx="11" cy="6"/>
            </a:xfrm>
            <a:custGeom>
              <a:avLst/>
              <a:gdLst>
                <a:gd name="T0" fmla="*/ 0 w 9"/>
                <a:gd name="T1" fmla="*/ 2 h 5"/>
                <a:gd name="T2" fmla="*/ 7 w 9"/>
                <a:gd name="T3" fmla="*/ 0 h 5"/>
                <a:gd name="T4" fmla="*/ 1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2" y="4"/>
                    <a:pt x="6" y="3"/>
                    <a:pt x="7" y="0"/>
                  </a:cubicBezTo>
                  <a:cubicBezTo>
                    <a:pt x="9" y="5"/>
                    <a:pt x="3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0" name="Freeform 1098"/>
            <p:cNvSpPr>
              <a:spLocks/>
            </p:cNvSpPr>
            <p:nvPr/>
          </p:nvSpPr>
          <p:spPr bwMode="auto">
            <a:xfrm>
              <a:off x="1096" y="1324"/>
              <a:ext cx="37" cy="15"/>
            </a:xfrm>
            <a:custGeom>
              <a:avLst/>
              <a:gdLst>
                <a:gd name="T0" fmla="*/ 0 w 29"/>
                <a:gd name="T1" fmla="*/ 12 h 12"/>
                <a:gd name="T2" fmla="*/ 16 w 29"/>
                <a:gd name="T3" fmla="*/ 6 h 12"/>
                <a:gd name="T4" fmla="*/ 29 w 29"/>
                <a:gd name="T5" fmla="*/ 1 h 12"/>
                <a:gd name="T6" fmla="*/ 1 w 2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2">
                  <a:moveTo>
                    <a:pt x="0" y="12"/>
                  </a:moveTo>
                  <a:cubicBezTo>
                    <a:pt x="2" y="9"/>
                    <a:pt x="13" y="7"/>
                    <a:pt x="16" y="6"/>
                  </a:cubicBezTo>
                  <a:cubicBezTo>
                    <a:pt x="20" y="4"/>
                    <a:pt x="24" y="0"/>
                    <a:pt x="29" y="1"/>
                  </a:cubicBezTo>
                  <a:cubicBezTo>
                    <a:pt x="21" y="7"/>
                    <a:pt x="9" y="7"/>
                    <a:pt x="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1" name="Freeform 1099"/>
            <p:cNvSpPr>
              <a:spLocks/>
            </p:cNvSpPr>
            <p:nvPr/>
          </p:nvSpPr>
          <p:spPr bwMode="auto">
            <a:xfrm>
              <a:off x="1088" y="1348"/>
              <a:ext cx="10" cy="8"/>
            </a:xfrm>
            <a:custGeom>
              <a:avLst/>
              <a:gdLst>
                <a:gd name="T0" fmla="*/ 6 w 8"/>
                <a:gd name="T1" fmla="*/ 0 h 6"/>
                <a:gd name="T2" fmla="*/ 0 w 8"/>
                <a:gd name="T3" fmla="*/ 4 h 6"/>
                <a:gd name="T4" fmla="*/ 7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6" y="3"/>
                    <a:pt x="3" y="6"/>
                    <a:pt x="0" y="4"/>
                  </a:cubicBezTo>
                  <a:cubicBezTo>
                    <a:pt x="1" y="6"/>
                    <a:pt x="8" y="5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2" name="Freeform 1100"/>
            <p:cNvSpPr>
              <a:spLocks/>
            </p:cNvSpPr>
            <p:nvPr/>
          </p:nvSpPr>
          <p:spPr bwMode="auto">
            <a:xfrm>
              <a:off x="1105" y="1408"/>
              <a:ext cx="11" cy="7"/>
            </a:xfrm>
            <a:custGeom>
              <a:avLst/>
              <a:gdLst>
                <a:gd name="T0" fmla="*/ 0 w 9"/>
                <a:gd name="T1" fmla="*/ 4 h 6"/>
                <a:gd name="T2" fmla="*/ 8 w 9"/>
                <a:gd name="T3" fmla="*/ 0 h 6"/>
                <a:gd name="T4" fmla="*/ 7 w 9"/>
                <a:gd name="T5" fmla="*/ 4 h 6"/>
                <a:gd name="T6" fmla="*/ 2 w 9"/>
                <a:gd name="T7" fmla="*/ 5 h 6"/>
                <a:gd name="T8" fmla="*/ 1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3" y="6"/>
                    <a:pt x="7" y="2"/>
                    <a:pt x="8" y="0"/>
                  </a:cubicBezTo>
                  <a:cubicBezTo>
                    <a:pt x="8" y="2"/>
                    <a:pt x="9" y="3"/>
                    <a:pt x="7" y="4"/>
                  </a:cubicBezTo>
                  <a:cubicBezTo>
                    <a:pt x="6" y="5"/>
                    <a:pt x="3" y="5"/>
                    <a:pt x="2" y="5"/>
                  </a:cubicBezTo>
                  <a:cubicBezTo>
                    <a:pt x="1" y="5"/>
                    <a:pt x="0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3" name="Freeform 1101"/>
            <p:cNvSpPr>
              <a:spLocks/>
            </p:cNvSpPr>
            <p:nvPr/>
          </p:nvSpPr>
          <p:spPr bwMode="auto">
            <a:xfrm>
              <a:off x="1116" y="1390"/>
              <a:ext cx="35" cy="10"/>
            </a:xfrm>
            <a:custGeom>
              <a:avLst/>
              <a:gdLst>
                <a:gd name="T0" fmla="*/ 0 w 27"/>
                <a:gd name="T1" fmla="*/ 8 h 8"/>
                <a:gd name="T2" fmla="*/ 13 w 27"/>
                <a:gd name="T3" fmla="*/ 4 h 8"/>
                <a:gd name="T4" fmla="*/ 27 w 27"/>
                <a:gd name="T5" fmla="*/ 0 h 8"/>
                <a:gd name="T6" fmla="*/ 18 w 27"/>
                <a:gd name="T7" fmla="*/ 4 h 8"/>
                <a:gd name="T8" fmla="*/ 4 w 2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8"/>
                  </a:moveTo>
                  <a:cubicBezTo>
                    <a:pt x="4" y="8"/>
                    <a:pt x="9" y="6"/>
                    <a:pt x="13" y="4"/>
                  </a:cubicBezTo>
                  <a:cubicBezTo>
                    <a:pt x="18" y="3"/>
                    <a:pt x="23" y="2"/>
                    <a:pt x="27" y="0"/>
                  </a:cubicBezTo>
                  <a:cubicBezTo>
                    <a:pt x="24" y="1"/>
                    <a:pt x="21" y="3"/>
                    <a:pt x="18" y="4"/>
                  </a:cubicBezTo>
                  <a:cubicBezTo>
                    <a:pt x="14" y="5"/>
                    <a:pt x="7" y="5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4" name="Freeform 1102"/>
            <p:cNvSpPr>
              <a:spLocks/>
            </p:cNvSpPr>
            <p:nvPr/>
          </p:nvSpPr>
          <p:spPr bwMode="auto">
            <a:xfrm>
              <a:off x="1118" y="1469"/>
              <a:ext cx="12" cy="11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8 h 9"/>
                <a:gd name="T4" fmla="*/ 5 w 1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7" y="3"/>
                    <a:pt x="4" y="9"/>
                    <a:pt x="0" y="8"/>
                  </a:cubicBezTo>
                  <a:cubicBezTo>
                    <a:pt x="4" y="9"/>
                    <a:pt x="10" y="4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5" name="Freeform 1103"/>
            <p:cNvSpPr>
              <a:spLocks/>
            </p:cNvSpPr>
            <p:nvPr/>
          </p:nvSpPr>
          <p:spPr bwMode="auto">
            <a:xfrm>
              <a:off x="1138" y="1530"/>
              <a:ext cx="24" cy="15"/>
            </a:xfrm>
            <a:custGeom>
              <a:avLst/>
              <a:gdLst>
                <a:gd name="T0" fmla="*/ 0 w 19"/>
                <a:gd name="T1" fmla="*/ 11 h 12"/>
                <a:gd name="T2" fmla="*/ 5 w 19"/>
                <a:gd name="T3" fmla="*/ 9 h 12"/>
                <a:gd name="T4" fmla="*/ 6 w 19"/>
                <a:gd name="T5" fmla="*/ 5 h 12"/>
                <a:gd name="T6" fmla="*/ 11 w 19"/>
                <a:gd name="T7" fmla="*/ 2 h 12"/>
                <a:gd name="T8" fmla="*/ 19 w 19"/>
                <a:gd name="T9" fmla="*/ 0 h 12"/>
                <a:gd name="T10" fmla="*/ 8 w 19"/>
                <a:gd name="T11" fmla="*/ 3 h 12"/>
                <a:gd name="T12" fmla="*/ 7 w 19"/>
                <a:gd name="T13" fmla="*/ 8 h 12"/>
                <a:gd name="T14" fmla="*/ 1 w 19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0" y="11"/>
                  </a:moveTo>
                  <a:cubicBezTo>
                    <a:pt x="2" y="12"/>
                    <a:pt x="4" y="11"/>
                    <a:pt x="5" y="9"/>
                  </a:cubicBezTo>
                  <a:cubicBezTo>
                    <a:pt x="6" y="8"/>
                    <a:pt x="5" y="6"/>
                    <a:pt x="6" y="5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6" y="1"/>
                    <a:pt x="10" y="2"/>
                    <a:pt x="8" y="3"/>
                  </a:cubicBezTo>
                  <a:cubicBezTo>
                    <a:pt x="7" y="5"/>
                    <a:pt x="8" y="6"/>
                    <a:pt x="7" y="8"/>
                  </a:cubicBezTo>
                  <a:cubicBezTo>
                    <a:pt x="6" y="10"/>
                    <a:pt x="4" y="11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6" name="Freeform 1104"/>
            <p:cNvSpPr>
              <a:spLocks/>
            </p:cNvSpPr>
            <p:nvPr/>
          </p:nvSpPr>
          <p:spPr bwMode="auto">
            <a:xfrm>
              <a:off x="1157" y="1536"/>
              <a:ext cx="14" cy="14"/>
            </a:xfrm>
            <a:custGeom>
              <a:avLst/>
              <a:gdLst>
                <a:gd name="T0" fmla="*/ 4 w 11"/>
                <a:gd name="T1" fmla="*/ 10 h 11"/>
                <a:gd name="T2" fmla="*/ 9 w 11"/>
                <a:gd name="T3" fmla="*/ 2 h 11"/>
                <a:gd name="T4" fmla="*/ 4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0" y="10"/>
                    <a:pt x="5" y="0"/>
                    <a:pt x="9" y="2"/>
                  </a:cubicBezTo>
                  <a:cubicBezTo>
                    <a:pt x="11" y="3"/>
                    <a:pt x="2" y="7"/>
                    <a:pt x="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7" name="Freeform 1105"/>
            <p:cNvSpPr>
              <a:spLocks/>
            </p:cNvSpPr>
            <p:nvPr/>
          </p:nvSpPr>
          <p:spPr bwMode="auto">
            <a:xfrm>
              <a:off x="1156" y="1607"/>
              <a:ext cx="11" cy="14"/>
            </a:xfrm>
            <a:custGeom>
              <a:avLst/>
              <a:gdLst>
                <a:gd name="T0" fmla="*/ 9 w 9"/>
                <a:gd name="T1" fmla="*/ 1 h 11"/>
                <a:gd name="T2" fmla="*/ 3 w 9"/>
                <a:gd name="T3" fmla="*/ 9 h 11"/>
                <a:gd name="T4" fmla="*/ 7 w 9"/>
                <a:gd name="T5" fmla="*/ 6 h 11"/>
                <a:gd name="T6" fmla="*/ 9 w 9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"/>
                  </a:moveTo>
                  <a:cubicBezTo>
                    <a:pt x="6" y="0"/>
                    <a:pt x="0" y="6"/>
                    <a:pt x="3" y="9"/>
                  </a:cubicBezTo>
                  <a:cubicBezTo>
                    <a:pt x="4" y="11"/>
                    <a:pt x="7" y="8"/>
                    <a:pt x="7" y="6"/>
                  </a:cubicBezTo>
                  <a:cubicBezTo>
                    <a:pt x="8" y="5"/>
                    <a:pt x="5" y="2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8" name="Freeform 1106"/>
            <p:cNvSpPr>
              <a:spLocks/>
            </p:cNvSpPr>
            <p:nvPr/>
          </p:nvSpPr>
          <p:spPr bwMode="auto">
            <a:xfrm>
              <a:off x="1167" y="1672"/>
              <a:ext cx="12" cy="11"/>
            </a:xfrm>
            <a:custGeom>
              <a:avLst/>
              <a:gdLst>
                <a:gd name="T0" fmla="*/ 9 w 9"/>
                <a:gd name="T1" fmla="*/ 0 h 9"/>
                <a:gd name="T2" fmla="*/ 1 w 9"/>
                <a:gd name="T3" fmla="*/ 5 h 9"/>
                <a:gd name="T4" fmla="*/ 4 w 9"/>
                <a:gd name="T5" fmla="*/ 8 h 9"/>
                <a:gd name="T6" fmla="*/ 7 w 9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7" y="2"/>
                    <a:pt x="4" y="3"/>
                    <a:pt x="1" y="5"/>
                  </a:cubicBezTo>
                  <a:cubicBezTo>
                    <a:pt x="1" y="8"/>
                    <a:pt x="0" y="9"/>
                    <a:pt x="4" y="8"/>
                  </a:cubicBezTo>
                  <a:cubicBezTo>
                    <a:pt x="6" y="7"/>
                    <a:pt x="7" y="4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9" name="Freeform 1107"/>
            <p:cNvSpPr>
              <a:spLocks/>
            </p:cNvSpPr>
            <p:nvPr/>
          </p:nvSpPr>
          <p:spPr bwMode="auto">
            <a:xfrm>
              <a:off x="1160" y="1589"/>
              <a:ext cx="10" cy="8"/>
            </a:xfrm>
            <a:custGeom>
              <a:avLst/>
              <a:gdLst>
                <a:gd name="T0" fmla="*/ 0 w 8"/>
                <a:gd name="T1" fmla="*/ 6 h 6"/>
                <a:gd name="T2" fmla="*/ 1 w 8"/>
                <a:gd name="T3" fmla="*/ 1 h 6"/>
                <a:gd name="T4" fmla="*/ 8 w 8"/>
                <a:gd name="T5" fmla="*/ 0 h 6"/>
                <a:gd name="T6" fmla="*/ 1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6" y="0"/>
                    <a:pt x="8" y="0"/>
                  </a:cubicBezTo>
                  <a:cubicBezTo>
                    <a:pt x="6" y="2"/>
                    <a:pt x="1" y="2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0" name="Freeform 1108"/>
            <p:cNvSpPr>
              <a:spLocks/>
            </p:cNvSpPr>
            <p:nvPr/>
          </p:nvSpPr>
          <p:spPr bwMode="auto">
            <a:xfrm>
              <a:off x="1162" y="1653"/>
              <a:ext cx="19" cy="12"/>
            </a:xfrm>
            <a:custGeom>
              <a:avLst/>
              <a:gdLst>
                <a:gd name="T0" fmla="*/ 2 w 15"/>
                <a:gd name="T1" fmla="*/ 10 h 10"/>
                <a:gd name="T2" fmla="*/ 15 w 15"/>
                <a:gd name="T3" fmla="*/ 1 h 10"/>
                <a:gd name="T4" fmla="*/ 1 w 15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2" y="10"/>
                  </a:moveTo>
                  <a:cubicBezTo>
                    <a:pt x="0" y="1"/>
                    <a:pt x="8" y="0"/>
                    <a:pt x="15" y="1"/>
                  </a:cubicBezTo>
                  <a:cubicBezTo>
                    <a:pt x="10" y="2"/>
                    <a:pt x="0" y="2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1" name="Freeform 1109"/>
            <p:cNvSpPr>
              <a:spLocks/>
            </p:cNvSpPr>
            <p:nvPr/>
          </p:nvSpPr>
          <p:spPr bwMode="auto">
            <a:xfrm>
              <a:off x="1158" y="1723"/>
              <a:ext cx="18" cy="9"/>
            </a:xfrm>
            <a:custGeom>
              <a:avLst/>
              <a:gdLst>
                <a:gd name="T0" fmla="*/ 0 w 14"/>
                <a:gd name="T1" fmla="*/ 7 h 7"/>
                <a:gd name="T2" fmla="*/ 5 w 14"/>
                <a:gd name="T3" fmla="*/ 0 h 7"/>
                <a:gd name="T4" fmla="*/ 14 w 14"/>
                <a:gd name="T5" fmla="*/ 1 h 7"/>
                <a:gd name="T6" fmla="*/ 3 w 1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2" y="5"/>
                    <a:pt x="2" y="1"/>
                    <a:pt x="5" y="0"/>
                  </a:cubicBezTo>
                  <a:cubicBezTo>
                    <a:pt x="7" y="0"/>
                    <a:pt x="12" y="0"/>
                    <a:pt x="14" y="1"/>
                  </a:cubicBezTo>
                  <a:cubicBezTo>
                    <a:pt x="10" y="0"/>
                    <a:pt x="6" y="2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2" name="Freeform 1110"/>
            <p:cNvSpPr>
              <a:spLocks/>
            </p:cNvSpPr>
            <p:nvPr/>
          </p:nvSpPr>
          <p:spPr bwMode="auto">
            <a:xfrm>
              <a:off x="1158" y="1740"/>
              <a:ext cx="22" cy="16"/>
            </a:xfrm>
            <a:custGeom>
              <a:avLst/>
              <a:gdLst>
                <a:gd name="T0" fmla="*/ 14 w 17"/>
                <a:gd name="T1" fmla="*/ 2 h 12"/>
                <a:gd name="T2" fmla="*/ 6 w 17"/>
                <a:gd name="T3" fmla="*/ 2 h 12"/>
                <a:gd name="T4" fmla="*/ 6 w 17"/>
                <a:gd name="T5" fmla="*/ 12 h 12"/>
                <a:gd name="T6" fmla="*/ 8 w 17"/>
                <a:gd name="T7" fmla="*/ 7 h 12"/>
                <a:gd name="T8" fmla="*/ 13 w 17"/>
                <a:gd name="T9" fmla="*/ 7 h 12"/>
                <a:gd name="T10" fmla="*/ 14 w 1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4" y="2"/>
                  </a:moveTo>
                  <a:cubicBezTo>
                    <a:pt x="11" y="2"/>
                    <a:pt x="9" y="0"/>
                    <a:pt x="6" y="2"/>
                  </a:cubicBezTo>
                  <a:cubicBezTo>
                    <a:pt x="3" y="4"/>
                    <a:pt x="0" y="12"/>
                    <a:pt x="6" y="12"/>
                  </a:cubicBezTo>
                  <a:cubicBezTo>
                    <a:pt x="9" y="11"/>
                    <a:pt x="7" y="8"/>
                    <a:pt x="8" y="7"/>
                  </a:cubicBezTo>
                  <a:cubicBezTo>
                    <a:pt x="10" y="6"/>
                    <a:pt x="11" y="7"/>
                    <a:pt x="13" y="7"/>
                  </a:cubicBezTo>
                  <a:cubicBezTo>
                    <a:pt x="16" y="6"/>
                    <a:pt x="17" y="4"/>
                    <a:pt x="1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3" name="Freeform 1111"/>
            <p:cNvSpPr>
              <a:spLocks/>
            </p:cNvSpPr>
            <p:nvPr/>
          </p:nvSpPr>
          <p:spPr bwMode="auto">
            <a:xfrm>
              <a:off x="1158" y="1786"/>
              <a:ext cx="23" cy="4"/>
            </a:xfrm>
            <a:custGeom>
              <a:avLst/>
              <a:gdLst>
                <a:gd name="T0" fmla="*/ 0 w 18"/>
                <a:gd name="T1" fmla="*/ 3 h 3"/>
                <a:gd name="T2" fmla="*/ 6 w 18"/>
                <a:gd name="T3" fmla="*/ 0 h 3"/>
                <a:gd name="T4" fmla="*/ 18 w 18"/>
                <a:gd name="T5" fmla="*/ 3 h 3"/>
                <a:gd name="T6" fmla="*/ 8 w 18"/>
                <a:gd name="T7" fmla="*/ 3 h 3"/>
                <a:gd name="T8" fmla="*/ 1 w 1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3"/>
                  </a:moveTo>
                  <a:cubicBezTo>
                    <a:pt x="0" y="0"/>
                    <a:pt x="4" y="0"/>
                    <a:pt x="6" y="0"/>
                  </a:cubicBezTo>
                  <a:cubicBezTo>
                    <a:pt x="10" y="0"/>
                    <a:pt x="15" y="1"/>
                    <a:pt x="18" y="3"/>
                  </a:cubicBezTo>
                  <a:cubicBezTo>
                    <a:pt x="15" y="3"/>
                    <a:pt x="12" y="3"/>
                    <a:pt x="8" y="3"/>
                  </a:cubicBezTo>
                  <a:cubicBezTo>
                    <a:pt x="6" y="2"/>
                    <a:pt x="2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4" name="Freeform 1112"/>
            <p:cNvSpPr>
              <a:spLocks/>
            </p:cNvSpPr>
            <p:nvPr/>
          </p:nvSpPr>
          <p:spPr bwMode="auto">
            <a:xfrm>
              <a:off x="1132" y="1846"/>
              <a:ext cx="16" cy="9"/>
            </a:xfrm>
            <a:custGeom>
              <a:avLst/>
              <a:gdLst>
                <a:gd name="T0" fmla="*/ 0 w 13"/>
                <a:gd name="T1" fmla="*/ 4 h 7"/>
                <a:gd name="T2" fmla="*/ 5 w 13"/>
                <a:gd name="T3" fmla="*/ 1 h 7"/>
                <a:gd name="T4" fmla="*/ 13 w 13"/>
                <a:gd name="T5" fmla="*/ 4 h 7"/>
                <a:gd name="T6" fmla="*/ 2 w 1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cubicBezTo>
                    <a:pt x="3" y="5"/>
                    <a:pt x="3" y="2"/>
                    <a:pt x="5" y="1"/>
                  </a:cubicBezTo>
                  <a:cubicBezTo>
                    <a:pt x="7" y="1"/>
                    <a:pt x="11" y="3"/>
                    <a:pt x="13" y="4"/>
                  </a:cubicBezTo>
                  <a:cubicBezTo>
                    <a:pt x="8" y="0"/>
                    <a:pt x="6" y="7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5" name="Freeform 1113"/>
            <p:cNvSpPr>
              <a:spLocks/>
            </p:cNvSpPr>
            <p:nvPr/>
          </p:nvSpPr>
          <p:spPr bwMode="auto">
            <a:xfrm>
              <a:off x="1104" y="1895"/>
              <a:ext cx="8" cy="8"/>
            </a:xfrm>
            <a:custGeom>
              <a:avLst/>
              <a:gdLst>
                <a:gd name="T0" fmla="*/ 0 w 7"/>
                <a:gd name="T1" fmla="*/ 5 h 6"/>
                <a:gd name="T2" fmla="*/ 7 w 7"/>
                <a:gd name="T3" fmla="*/ 5 h 6"/>
                <a:gd name="T4" fmla="*/ 1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0"/>
                    <a:pt x="4" y="4"/>
                    <a:pt x="7" y="5"/>
                  </a:cubicBezTo>
                  <a:cubicBezTo>
                    <a:pt x="5" y="5"/>
                    <a:pt x="3" y="5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6" name="Freeform 1114"/>
            <p:cNvSpPr>
              <a:spLocks noEditPoints="1"/>
            </p:cNvSpPr>
            <p:nvPr/>
          </p:nvSpPr>
          <p:spPr bwMode="auto">
            <a:xfrm>
              <a:off x="949" y="1895"/>
              <a:ext cx="479" cy="522"/>
            </a:xfrm>
            <a:custGeom>
              <a:avLst/>
              <a:gdLst>
                <a:gd name="T0" fmla="*/ 321 w 375"/>
                <a:gd name="T1" fmla="*/ 205 h 411"/>
                <a:gd name="T2" fmla="*/ 331 w 375"/>
                <a:gd name="T3" fmla="*/ 153 h 411"/>
                <a:gd name="T4" fmla="*/ 360 w 375"/>
                <a:gd name="T5" fmla="*/ 114 h 411"/>
                <a:gd name="T6" fmla="*/ 233 w 375"/>
                <a:gd name="T7" fmla="*/ 5 h 411"/>
                <a:gd name="T8" fmla="*/ 85 w 375"/>
                <a:gd name="T9" fmla="*/ 51 h 411"/>
                <a:gd name="T10" fmla="*/ 11 w 375"/>
                <a:gd name="T11" fmla="*/ 123 h 411"/>
                <a:gd name="T12" fmla="*/ 17 w 375"/>
                <a:gd name="T13" fmla="*/ 164 h 411"/>
                <a:gd name="T14" fmla="*/ 41 w 375"/>
                <a:gd name="T15" fmla="*/ 188 h 411"/>
                <a:gd name="T16" fmla="*/ 104 w 375"/>
                <a:gd name="T17" fmla="*/ 202 h 411"/>
                <a:gd name="T18" fmla="*/ 107 w 375"/>
                <a:gd name="T19" fmla="*/ 296 h 411"/>
                <a:gd name="T20" fmla="*/ 117 w 375"/>
                <a:gd name="T21" fmla="*/ 313 h 411"/>
                <a:gd name="T22" fmla="*/ 136 w 375"/>
                <a:gd name="T23" fmla="*/ 306 h 411"/>
                <a:gd name="T24" fmla="*/ 154 w 375"/>
                <a:gd name="T25" fmla="*/ 326 h 411"/>
                <a:gd name="T26" fmla="*/ 180 w 375"/>
                <a:gd name="T27" fmla="*/ 395 h 411"/>
                <a:gd name="T28" fmla="*/ 299 w 375"/>
                <a:gd name="T29" fmla="*/ 381 h 411"/>
                <a:gd name="T30" fmla="*/ 342 w 375"/>
                <a:gd name="T31" fmla="*/ 361 h 411"/>
                <a:gd name="T32" fmla="*/ 351 w 375"/>
                <a:gd name="T33" fmla="*/ 331 h 411"/>
                <a:gd name="T34" fmla="*/ 326 w 375"/>
                <a:gd name="T35" fmla="*/ 300 h 411"/>
                <a:gd name="T36" fmla="*/ 309 w 375"/>
                <a:gd name="T37" fmla="*/ 276 h 411"/>
                <a:gd name="T38" fmla="*/ 306 w 375"/>
                <a:gd name="T39" fmla="*/ 238 h 411"/>
                <a:gd name="T40" fmla="*/ 321 w 375"/>
                <a:gd name="T41" fmla="*/ 205 h 411"/>
                <a:gd name="T42" fmla="*/ 309 w 375"/>
                <a:gd name="T43" fmla="*/ 323 h 411"/>
                <a:gd name="T44" fmla="*/ 176 w 375"/>
                <a:gd name="T45" fmla="*/ 358 h 411"/>
                <a:gd name="T46" fmla="*/ 231 w 375"/>
                <a:gd name="T47" fmla="*/ 314 h 411"/>
                <a:gd name="T48" fmla="*/ 309 w 375"/>
                <a:gd name="T49" fmla="*/ 323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411">
                  <a:moveTo>
                    <a:pt x="321" y="205"/>
                  </a:moveTo>
                  <a:cubicBezTo>
                    <a:pt x="323" y="198"/>
                    <a:pt x="330" y="165"/>
                    <a:pt x="331" y="153"/>
                  </a:cubicBezTo>
                  <a:cubicBezTo>
                    <a:pt x="333" y="140"/>
                    <a:pt x="344" y="133"/>
                    <a:pt x="360" y="114"/>
                  </a:cubicBezTo>
                  <a:cubicBezTo>
                    <a:pt x="375" y="96"/>
                    <a:pt x="302" y="11"/>
                    <a:pt x="233" y="5"/>
                  </a:cubicBezTo>
                  <a:cubicBezTo>
                    <a:pt x="165" y="0"/>
                    <a:pt x="95" y="39"/>
                    <a:pt x="85" y="51"/>
                  </a:cubicBezTo>
                  <a:cubicBezTo>
                    <a:pt x="75" y="62"/>
                    <a:pt x="22" y="112"/>
                    <a:pt x="11" y="123"/>
                  </a:cubicBezTo>
                  <a:cubicBezTo>
                    <a:pt x="0" y="134"/>
                    <a:pt x="18" y="157"/>
                    <a:pt x="17" y="164"/>
                  </a:cubicBezTo>
                  <a:cubicBezTo>
                    <a:pt x="15" y="171"/>
                    <a:pt x="31" y="191"/>
                    <a:pt x="41" y="188"/>
                  </a:cubicBezTo>
                  <a:cubicBezTo>
                    <a:pt x="51" y="185"/>
                    <a:pt x="88" y="177"/>
                    <a:pt x="104" y="202"/>
                  </a:cubicBezTo>
                  <a:cubicBezTo>
                    <a:pt x="128" y="239"/>
                    <a:pt x="108" y="289"/>
                    <a:pt x="107" y="296"/>
                  </a:cubicBezTo>
                  <a:cubicBezTo>
                    <a:pt x="107" y="303"/>
                    <a:pt x="111" y="310"/>
                    <a:pt x="117" y="313"/>
                  </a:cubicBezTo>
                  <a:cubicBezTo>
                    <a:pt x="122" y="315"/>
                    <a:pt x="130" y="309"/>
                    <a:pt x="136" y="306"/>
                  </a:cubicBezTo>
                  <a:cubicBezTo>
                    <a:pt x="142" y="303"/>
                    <a:pt x="151" y="318"/>
                    <a:pt x="154" y="326"/>
                  </a:cubicBezTo>
                  <a:cubicBezTo>
                    <a:pt x="157" y="334"/>
                    <a:pt x="129" y="378"/>
                    <a:pt x="180" y="395"/>
                  </a:cubicBezTo>
                  <a:cubicBezTo>
                    <a:pt x="231" y="411"/>
                    <a:pt x="291" y="387"/>
                    <a:pt x="299" y="381"/>
                  </a:cubicBezTo>
                  <a:cubicBezTo>
                    <a:pt x="307" y="375"/>
                    <a:pt x="334" y="365"/>
                    <a:pt x="342" y="361"/>
                  </a:cubicBezTo>
                  <a:cubicBezTo>
                    <a:pt x="351" y="356"/>
                    <a:pt x="360" y="331"/>
                    <a:pt x="351" y="331"/>
                  </a:cubicBezTo>
                  <a:cubicBezTo>
                    <a:pt x="343" y="331"/>
                    <a:pt x="324" y="310"/>
                    <a:pt x="326" y="300"/>
                  </a:cubicBezTo>
                  <a:cubicBezTo>
                    <a:pt x="327" y="290"/>
                    <a:pt x="317" y="278"/>
                    <a:pt x="309" y="276"/>
                  </a:cubicBezTo>
                  <a:cubicBezTo>
                    <a:pt x="300" y="275"/>
                    <a:pt x="306" y="238"/>
                    <a:pt x="306" y="238"/>
                  </a:cubicBezTo>
                  <a:cubicBezTo>
                    <a:pt x="324" y="234"/>
                    <a:pt x="320" y="212"/>
                    <a:pt x="321" y="205"/>
                  </a:cubicBezTo>
                  <a:close/>
                  <a:moveTo>
                    <a:pt x="309" y="323"/>
                  </a:moveTo>
                  <a:cubicBezTo>
                    <a:pt x="235" y="400"/>
                    <a:pt x="180" y="377"/>
                    <a:pt x="176" y="358"/>
                  </a:cubicBezTo>
                  <a:cubicBezTo>
                    <a:pt x="173" y="338"/>
                    <a:pt x="187" y="328"/>
                    <a:pt x="231" y="314"/>
                  </a:cubicBezTo>
                  <a:cubicBezTo>
                    <a:pt x="275" y="301"/>
                    <a:pt x="309" y="323"/>
                    <a:pt x="309" y="323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7" name="Freeform 1115"/>
            <p:cNvSpPr>
              <a:spLocks/>
            </p:cNvSpPr>
            <p:nvPr/>
          </p:nvSpPr>
          <p:spPr bwMode="auto">
            <a:xfrm>
              <a:off x="949" y="1895"/>
              <a:ext cx="480" cy="522"/>
            </a:xfrm>
            <a:custGeom>
              <a:avLst/>
              <a:gdLst>
                <a:gd name="T0" fmla="*/ 105 w 376"/>
                <a:gd name="T1" fmla="*/ 203 h 411"/>
                <a:gd name="T2" fmla="*/ 41 w 376"/>
                <a:gd name="T3" fmla="*/ 188 h 411"/>
                <a:gd name="T4" fmla="*/ 17 w 376"/>
                <a:gd name="T5" fmla="*/ 164 h 411"/>
                <a:gd name="T6" fmla="*/ 11 w 376"/>
                <a:gd name="T7" fmla="*/ 123 h 411"/>
                <a:gd name="T8" fmla="*/ 85 w 376"/>
                <a:gd name="T9" fmla="*/ 51 h 411"/>
                <a:gd name="T10" fmla="*/ 234 w 376"/>
                <a:gd name="T11" fmla="*/ 5 h 411"/>
                <a:gd name="T12" fmla="*/ 360 w 376"/>
                <a:gd name="T13" fmla="*/ 115 h 411"/>
                <a:gd name="T14" fmla="*/ 332 w 376"/>
                <a:gd name="T15" fmla="*/ 153 h 411"/>
                <a:gd name="T16" fmla="*/ 322 w 376"/>
                <a:gd name="T17" fmla="*/ 205 h 411"/>
                <a:gd name="T18" fmla="*/ 306 w 376"/>
                <a:gd name="T19" fmla="*/ 238 h 411"/>
                <a:gd name="T20" fmla="*/ 309 w 376"/>
                <a:gd name="T21" fmla="*/ 276 h 411"/>
                <a:gd name="T22" fmla="*/ 326 w 376"/>
                <a:gd name="T23" fmla="*/ 300 h 411"/>
                <a:gd name="T24" fmla="*/ 352 w 376"/>
                <a:gd name="T25" fmla="*/ 332 h 411"/>
                <a:gd name="T26" fmla="*/ 343 w 376"/>
                <a:gd name="T27" fmla="*/ 361 h 411"/>
                <a:gd name="T28" fmla="*/ 300 w 376"/>
                <a:gd name="T29" fmla="*/ 381 h 411"/>
                <a:gd name="T30" fmla="*/ 181 w 376"/>
                <a:gd name="T31" fmla="*/ 395 h 411"/>
                <a:gd name="T32" fmla="*/ 155 w 376"/>
                <a:gd name="T33" fmla="*/ 326 h 411"/>
                <a:gd name="T34" fmla="*/ 137 w 376"/>
                <a:gd name="T35" fmla="*/ 306 h 411"/>
                <a:gd name="T36" fmla="*/ 117 w 376"/>
                <a:gd name="T37" fmla="*/ 313 h 411"/>
                <a:gd name="T38" fmla="*/ 108 w 376"/>
                <a:gd name="T39" fmla="*/ 296 h 411"/>
                <a:gd name="T40" fmla="*/ 105 w 376"/>
                <a:gd name="T41" fmla="*/ 203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411">
                  <a:moveTo>
                    <a:pt x="105" y="203"/>
                  </a:moveTo>
                  <a:cubicBezTo>
                    <a:pt x="89" y="177"/>
                    <a:pt x="51" y="186"/>
                    <a:pt x="41" y="188"/>
                  </a:cubicBezTo>
                  <a:cubicBezTo>
                    <a:pt x="31" y="191"/>
                    <a:pt x="16" y="171"/>
                    <a:pt x="17" y="164"/>
                  </a:cubicBezTo>
                  <a:cubicBezTo>
                    <a:pt x="18" y="157"/>
                    <a:pt x="0" y="134"/>
                    <a:pt x="11" y="123"/>
                  </a:cubicBezTo>
                  <a:cubicBezTo>
                    <a:pt x="23" y="112"/>
                    <a:pt x="75" y="62"/>
                    <a:pt x="85" y="51"/>
                  </a:cubicBezTo>
                  <a:cubicBezTo>
                    <a:pt x="95" y="39"/>
                    <a:pt x="166" y="0"/>
                    <a:pt x="234" y="5"/>
                  </a:cubicBezTo>
                  <a:cubicBezTo>
                    <a:pt x="302" y="11"/>
                    <a:pt x="376" y="96"/>
                    <a:pt x="360" y="115"/>
                  </a:cubicBezTo>
                  <a:cubicBezTo>
                    <a:pt x="345" y="133"/>
                    <a:pt x="333" y="140"/>
                    <a:pt x="332" y="153"/>
                  </a:cubicBezTo>
                  <a:cubicBezTo>
                    <a:pt x="330" y="166"/>
                    <a:pt x="323" y="198"/>
                    <a:pt x="322" y="205"/>
                  </a:cubicBezTo>
                  <a:cubicBezTo>
                    <a:pt x="320" y="212"/>
                    <a:pt x="325" y="234"/>
                    <a:pt x="306" y="238"/>
                  </a:cubicBezTo>
                  <a:cubicBezTo>
                    <a:pt x="306" y="238"/>
                    <a:pt x="301" y="275"/>
                    <a:pt x="309" y="276"/>
                  </a:cubicBezTo>
                  <a:cubicBezTo>
                    <a:pt x="318" y="278"/>
                    <a:pt x="328" y="290"/>
                    <a:pt x="326" y="300"/>
                  </a:cubicBezTo>
                  <a:cubicBezTo>
                    <a:pt x="325" y="310"/>
                    <a:pt x="343" y="332"/>
                    <a:pt x="352" y="332"/>
                  </a:cubicBezTo>
                  <a:cubicBezTo>
                    <a:pt x="360" y="332"/>
                    <a:pt x="351" y="356"/>
                    <a:pt x="343" y="361"/>
                  </a:cubicBezTo>
                  <a:cubicBezTo>
                    <a:pt x="334" y="365"/>
                    <a:pt x="308" y="375"/>
                    <a:pt x="300" y="381"/>
                  </a:cubicBezTo>
                  <a:cubicBezTo>
                    <a:pt x="292" y="387"/>
                    <a:pt x="231" y="411"/>
                    <a:pt x="181" y="395"/>
                  </a:cubicBezTo>
                  <a:cubicBezTo>
                    <a:pt x="130" y="378"/>
                    <a:pt x="158" y="334"/>
                    <a:pt x="155" y="326"/>
                  </a:cubicBezTo>
                  <a:cubicBezTo>
                    <a:pt x="151" y="318"/>
                    <a:pt x="143" y="303"/>
                    <a:pt x="137" y="306"/>
                  </a:cubicBezTo>
                  <a:cubicBezTo>
                    <a:pt x="131" y="309"/>
                    <a:pt x="123" y="315"/>
                    <a:pt x="117" y="313"/>
                  </a:cubicBezTo>
                  <a:cubicBezTo>
                    <a:pt x="112" y="310"/>
                    <a:pt x="107" y="303"/>
                    <a:pt x="108" y="296"/>
                  </a:cubicBezTo>
                  <a:cubicBezTo>
                    <a:pt x="109" y="289"/>
                    <a:pt x="129" y="239"/>
                    <a:pt x="105" y="203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8" name="Freeform 1116"/>
            <p:cNvSpPr>
              <a:spLocks/>
            </p:cNvSpPr>
            <p:nvPr/>
          </p:nvSpPr>
          <p:spPr bwMode="auto">
            <a:xfrm>
              <a:off x="1170" y="2278"/>
              <a:ext cx="173" cy="127"/>
            </a:xfrm>
            <a:custGeom>
              <a:avLst/>
              <a:gdLst>
                <a:gd name="T0" fmla="*/ 136 w 136"/>
                <a:gd name="T1" fmla="*/ 22 h 100"/>
                <a:gd name="T2" fmla="*/ 58 w 136"/>
                <a:gd name="T3" fmla="*/ 13 h 100"/>
                <a:gd name="T4" fmla="*/ 4 w 136"/>
                <a:gd name="T5" fmla="*/ 57 h 100"/>
                <a:gd name="T6" fmla="*/ 136 w 136"/>
                <a:gd name="T7" fmla="*/ 2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0">
                  <a:moveTo>
                    <a:pt x="136" y="22"/>
                  </a:moveTo>
                  <a:cubicBezTo>
                    <a:pt x="136" y="22"/>
                    <a:pt x="102" y="0"/>
                    <a:pt x="58" y="13"/>
                  </a:cubicBezTo>
                  <a:cubicBezTo>
                    <a:pt x="15" y="27"/>
                    <a:pt x="0" y="38"/>
                    <a:pt x="4" y="57"/>
                  </a:cubicBezTo>
                  <a:cubicBezTo>
                    <a:pt x="7" y="77"/>
                    <a:pt x="62" y="100"/>
                    <a:pt x="136" y="22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9" name="Freeform 1117"/>
            <p:cNvSpPr>
              <a:spLocks/>
            </p:cNvSpPr>
            <p:nvPr/>
          </p:nvSpPr>
          <p:spPr bwMode="auto">
            <a:xfrm>
              <a:off x="1340" y="2303"/>
              <a:ext cx="31" cy="20"/>
            </a:xfrm>
            <a:custGeom>
              <a:avLst/>
              <a:gdLst>
                <a:gd name="T0" fmla="*/ 0 w 25"/>
                <a:gd name="T1" fmla="*/ 0 h 16"/>
                <a:gd name="T2" fmla="*/ 25 w 25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cubicBezTo>
                    <a:pt x="8" y="2"/>
                    <a:pt x="19" y="11"/>
                    <a:pt x="25" y="16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0" name="Freeform 1118"/>
            <p:cNvSpPr>
              <a:spLocks/>
            </p:cNvSpPr>
            <p:nvPr/>
          </p:nvSpPr>
          <p:spPr bwMode="auto">
            <a:xfrm>
              <a:off x="992" y="1931"/>
              <a:ext cx="383" cy="198"/>
            </a:xfrm>
            <a:custGeom>
              <a:avLst/>
              <a:gdLst>
                <a:gd name="T0" fmla="*/ 0 w 300"/>
                <a:gd name="T1" fmla="*/ 110 h 156"/>
                <a:gd name="T2" fmla="*/ 82 w 300"/>
                <a:gd name="T3" fmla="*/ 36 h 156"/>
                <a:gd name="T4" fmla="*/ 110 w 300"/>
                <a:gd name="T5" fmla="*/ 24 h 156"/>
                <a:gd name="T6" fmla="*/ 130 w 300"/>
                <a:gd name="T7" fmla="*/ 13 h 156"/>
                <a:gd name="T8" fmla="*/ 208 w 300"/>
                <a:gd name="T9" fmla="*/ 5 h 156"/>
                <a:gd name="T10" fmla="*/ 267 w 300"/>
                <a:gd name="T11" fmla="*/ 44 h 156"/>
                <a:gd name="T12" fmla="*/ 284 w 300"/>
                <a:gd name="T13" fmla="*/ 67 h 156"/>
                <a:gd name="T14" fmla="*/ 296 w 300"/>
                <a:gd name="T15" fmla="*/ 80 h 156"/>
                <a:gd name="T16" fmla="*/ 295 w 300"/>
                <a:gd name="T17" fmla="*/ 95 h 156"/>
                <a:gd name="T18" fmla="*/ 275 w 300"/>
                <a:gd name="T19" fmla="*/ 84 h 156"/>
                <a:gd name="T20" fmla="*/ 255 w 300"/>
                <a:gd name="T21" fmla="*/ 58 h 156"/>
                <a:gd name="T22" fmla="*/ 236 w 300"/>
                <a:gd name="T23" fmla="*/ 30 h 156"/>
                <a:gd name="T24" fmla="*/ 182 w 300"/>
                <a:gd name="T25" fmla="*/ 18 h 156"/>
                <a:gd name="T26" fmla="*/ 174 w 300"/>
                <a:gd name="T27" fmla="*/ 95 h 156"/>
                <a:gd name="T28" fmla="*/ 179 w 300"/>
                <a:gd name="T29" fmla="*/ 128 h 156"/>
                <a:gd name="T30" fmla="*/ 181 w 300"/>
                <a:gd name="T31" fmla="*/ 156 h 156"/>
                <a:gd name="T32" fmla="*/ 168 w 300"/>
                <a:gd name="T33" fmla="*/ 86 h 156"/>
                <a:gd name="T34" fmla="*/ 163 w 300"/>
                <a:gd name="T35" fmla="*/ 56 h 156"/>
                <a:gd name="T36" fmla="*/ 157 w 300"/>
                <a:gd name="T37" fmla="*/ 29 h 156"/>
                <a:gd name="T38" fmla="*/ 108 w 300"/>
                <a:gd name="T39" fmla="*/ 39 h 156"/>
                <a:gd name="T40" fmla="*/ 56 w 300"/>
                <a:gd name="T41" fmla="*/ 70 h 156"/>
                <a:gd name="T42" fmla="*/ 23 w 300"/>
                <a:gd name="T43" fmla="*/ 110 h 156"/>
                <a:gd name="T44" fmla="*/ 9 w 300"/>
                <a:gd name="T45" fmla="*/ 123 h 156"/>
                <a:gd name="T46" fmla="*/ 1 w 300"/>
                <a:gd name="T47" fmla="*/ 11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56">
                  <a:moveTo>
                    <a:pt x="0" y="110"/>
                  </a:moveTo>
                  <a:cubicBezTo>
                    <a:pt x="32" y="90"/>
                    <a:pt x="49" y="54"/>
                    <a:pt x="82" y="36"/>
                  </a:cubicBezTo>
                  <a:cubicBezTo>
                    <a:pt x="91" y="31"/>
                    <a:pt x="100" y="28"/>
                    <a:pt x="110" y="24"/>
                  </a:cubicBezTo>
                  <a:cubicBezTo>
                    <a:pt x="117" y="21"/>
                    <a:pt x="123" y="16"/>
                    <a:pt x="130" y="13"/>
                  </a:cubicBezTo>
                  <a:cubicBezTo>
                    <a:pt x="154" y="0"/>
                    <a:pt x="182" y="2"/>
                    <a:pt x="208" y="5"/>
                  </a:cubicBezTo>
                  <a:cubicBezTo>
                    <a:pt x="233" y="9"/>
                    <a:pt x="252" y="24"/>
                    <a:pt x="267" y="44"/>
                  </a:cubicBezTo>
                  <a:cubicBezTo>
                    <a:pt x="273" y="52"/>
                    <a:pt x="278" y="59"/>
                    <a:pt x="284" y="67"/>
                  </a:cubicBezTo>
                  <a:cubicBezTo>
                    <a:pt x="288" y="70"/>
                    <a:pt x="294" y="75"/>
                    <a:pt x="296" y="80"/>
                  </a:cubicBezTo>
                  <a:cubicBezTo>
                    <a:pt x="299" y="84"/>
                    <a:pt x="300" y="92"/>
                    <a:pt x="295" y="95"/>
                  </a:cubicBezTo>
                  <a:cubicBezTo>
                    <a:pt x="288" y="101"/>
                    <a:pt x="279" y="90"/>
                    <a:pt x="275" y="84"/>
                  </a:cubicBezTo>
                  <a:cubicBezTo>
                    <a:pt x="268" y="76"/>
                    <a:pt x="262" y="67"/>
                    <a:pt x="255" y="58"/>
                  </a:cubicBezTo>
                  <a:cubicBezTo>
                    <a:pt x="249" y="49"/>
                    <a:pt x="244" y="37"/>
                    <a:pt x="236" y="30"/>
                  </a:cubicBezTo>
                  <a:cubicBezTo>
                    <a:pt x="225" y="21"/>
                    <a:pt x="195" y="12"/>
                    <a:pt x="182" y="18"/>
                  </a:cubicBezTo>
                  <a:cubicBezTo>
                    <a:pt x="160" y="29"/>
                    <a:pt x="170" y="77"/>
                    <a:pt x="174" y="95"/>
                  </a:cubicBezTo>
                  <a:cubicBezTo>
                    <a:pt x="176" y="106"/>
                    <a:pt x="178" y="117"/>
                    <a:pt x="179" y="128"/>
                  </a:cubicBezTo>
                  <a:cubicBezTo>
                    <a:pt x="180" y="137"/>
                    <a:pt x="178" y="148"/>
                    <a:pt x="181" y="156"/>
                  </a:cubicBezTo>
                  <a:cubicBezTo>
                    <a:pt x="171" y="135"/>
                    <a:pt x="173" y="109"/>
                    <a:pt x="168" y="86"/>
                  </a:cubicBezTo>
                  <a:cubicBezTo>
                    <a:pt x="166" y="76"/>
                    <a:pt x="164" y="66"/>
                    <a:pt x="163" y="56"/>
                  </a:cubicBezTo>
                  <a:cubicBezTo>
                    <a:pt x="162" y="47"/>
                    <a:pt x="162" y="36"/>
                    <a:pt x="157" y="29"/>
                  </a:cubicBezTo>
                  <a:cubicBezTo>
                    <a:pt x="144" y="12"/>
                    <a:pt x="121" y="32"/>
                    <a:pt x="108" y="39"/>
                  </a:cubicBezTo>
                  <a:cubicBezTo>
                    <a:pt x="90" y="48"/>
                    <a:pt x="69" y="53"/>
                    <a:pt x="56" y="70"/>
                  </a:cubicBezTo>
                  <a:cubicBezTo>
                    <a:pt x="46" y="84"/>
                    <a:pt x="35" y="98"/>
                    <a:pt x="23" y="110"/>
                  </a:cubicBezTo>
                  <a:cubicBezTo>
                    <a:pt x="20" y="112"/>
                    <a:pt x="11" y="123"/>
                    <a:pt x="9" y="123"/>
                  </a:cubicBezTo>
                  <a:cubicBezTo>
                    <a:pt x="5" y="123"/>
                    <a:pt x="1" y="113"/>
                    <a:pt x="1" y="11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1" name="Freeform 1119"/>
            <p:cNvSpPr>
              <a:spLocks/>
            </p:cNvSpPr>
            <p:nvPr/>
          </p:nvSpPr>
          <p:spPr bwMode="auto">
            <a:xfrm>
              <a:off x="1303" y="1925"/>
              <a:ext cx="104" cy="120"/>
            </a:xfrm>
            <a:custGeom>
              <a:avLst/>
              <a:gdLst>
                <a:gd name="T0" fmla="*/ 11 w 82"/>
                <a:gd name="T1" fmla="*/ 24 h 95"/>
                <a:gd name="T2" fmla="*/ 21 w 82"/>
                <a:gd name="T3" fmla="*/ 38 h 95"/>
                <a:gd name="T4" fmla="*/ 34 w 82"/>
                <a:gd name="T5" fmla="*/ 53 h 95"/>
                <a:gd name="T6" fmla="*/ 49 w 82"/>
                <a:gd name="T7" fmla="*/ 75 h 95"/>
                <a:gd name="T8" fmla="*/ 62 w 82"/>
                <a:gd name="T9" fmla="*/ 89 h 95"/>
                <a:gd name="T10" fmla="*/ 79 w 82"/>
                <a:gd name="T11" fmla="*/ 89 h 95"/>
                <a:gd name="T12" fmla="*/ 74 w 82"/>
                <a:gd name="T13" fmla="*/ 69 h 95"/>
                <a:gd name="T14" fmla="*/ 52 w 82"/>
                <a:gd name="T15" fmla="*/ 41 h 95"/>
                <a:gd name="T16" fmla="*/ 16 w 82"/>
                <a:gd name="T17" fmla="*/ 12 h 95"/>
                <a:gd name="T18" fmla="*/ 1 w 82"/>
                <a:gd name="T19" fmla="*/ 10 h 95"/>
                <a:gd name="T20" fmla="*/ 9 w 82"/>
                <a:gd name="T21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95">
                  <a:moveTo>
                    <a:pt x="11" y="24"/>
                  </a:moveTo>
                  <a:cubicBezTo>
                    <a:pt x="12" y="29"/>
                    <a:pt x="18" y="34"/>
                    <a:pt x="21" y="38"/>
                  </a:cubicBezTo>
                  <a:cubicBezTo>
                    <a:pt x="26" y="43"/>
                    <a:pt x="31" y="48"/>
                    <a:pt x="34" y="53"/>
                  </a:cubicBezTo>
                  <a:cubicBezTo>
                    <a:pt x="39" y="60"/>
                    <a:pt x="42" y="69"/>
                    <a:pt x="49" y="75"/>
                  </a:cubicBezTo>
                  <a:cubicBezTo>
                    <a:pt x="54" y="79"/>
                    <a:pt x="57" y="84"/>
                    <a:pt x="62" y="89"/>
                  </a:cubicBezTo>
                  <a:cubicBezTo>
                    <a:pt x="66" y="93"/>
                    <a:pt x="75" y="95"/>
                    <a:pt x="79" y="89"/>
                  </a:cubicBezTo>
                  <a:cubicBezTo>
                    <a:pt x="82" y="84"/>
                    <a:pt x="76" y="73"/>
                    <a:pt x="74" y="69"/>
                  </a:cubicBezTo>
                  <a:cubicBezTo>
                    <a:pt x="69" y="58"/>
                    <a:pt x="61" y="49"/>
                    <a:pt x="52" y="41"/>
                  </a:cubicBezTo>
                  <a:cubicBezTo>
                    <a:pt x="40" y="30"/>
                    <a:pt x="29" y="20"/>
                    <a:pt x="16" y="12"/>
                  </a:cubicBezTo>
                  <a:cubicBezTo>
                    <a:pt x="12" y="9"/>
                    <a:pt x="2" y="0"/>
                    <a:pt x="1" y="10"/>
                  </a:cubicBezTo>
                  <a:cubicBezTo>
                    <a:pt x="0" y="15"/>
                    <a:pt x="6" y="22"/>
                    <a:pt x="9" y="2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2" name="Freeform 1120"/>
            <p:cNvSpPr>
              <a:spLocks/>
            </p:cNvSpPr>
            <p:nvPr/>
          </p:nvSpPr>
          <p:spPr bwMode="auto">
            <a:xfrm>
              <a:off x="980" y="1907"/>
              <a:ext cx="348" cy="148"/>
            </a:xfrm>
            <a:custGeom>
              <a:avLst/>
              <a:gdLst>
                <a:gd name="T0" fmla="*/ 269 w 273"/>
                <a:gd name="T1" fmla="*/ 25 h 117"/>
                <a:gd name="T2" fmla="*/ 234 w 273"/>
                <a:gd name="T3" fmla="*/ 9 h 117"/>
                <a:gd name="T4" fmla="*/ 185 w 273"/>
                <a:gd name="T5" fmla="*/ 1 h 117"/>
                <a:gd name="T6" fmla="*/ 131 w 273"/>
                <a:gd name="T7" fmla="*/ 12 h 117"/>
                <a:gd name="T8" fmla="*/ 81 w 273"/>
                <a:gd name="T9" fmla="*/ 33 h 117"/>
                <a:gd name="T10" fmla="*/ 40 w 273"/>
                <a:gd name="T11" fmla="*/ 73 h 117"/>
                <a:gd name="T12" fmla="*/ 23 w 273"/>
                <a:gd name="T13" fmla="*/ 90 h 117"/>
                <a:gd name="T14" fmla="*/ 6 w 273"/>
                <a:gd name="T15" fmla="*/ 106 h 117"/>
                <a:gd name="T16" fmla="*/ 14 w 273"/>
                <a:gd name="T17" fmla="*/ 109 h 117"/>
                <a:gd name="T18" fmla="*/ 41 w 273"/>
                <a:gd name="T19" fmla="*/ 84 h 117"/>
                <a:gd name="T20" fmla="*/ 101 w 273"/>
                <a:gd name="T21" fmla="*/ 40 h 117"/>
                <a:gd name="T22" fmla="*/ 152 w 273"/>
                <a:gd name="T23" fmla="*/ 19 h 117"/>
                <a:gd name="T24" fmla="*/ 209 w 273"/>
                <a:gd name="T25" fmla="*/ 17 h 117"/>
                <a:gd name="T26" fmla="*/ 246 w 273"/>
                <a:gd name="T27" fmla="*/ 27 h 117"/>
                <a:gd name="T28" fmla="*/ 261 w 273"/>
                <a:gd name="T29" fmla="*/ 36 h 117"/>
                <a:gd name="T30" fmla="*/ 272 w 273"/>
                <a:gd name="T31" fmla="*/ 45 h 117"/>
                <a:gd name="T32" fmla="*/ 273 w 273"/>
                <a:gd name="T33" fmla="*/ 4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3" h="117">
                  <a:moveTo>
                    <a:pt x="269" y="25"/>
                  </a:moveTo>
                  <a:cubicBezTo>
                    <a:pt x="261" y="16"/>
                    <a:pt x="245" y="12"/>
                    <a:pt x="234" y="9"/>
                  </a:cubicBezTo>
                  <a:cubicBezTo>
                    <a:pt x="219" y="5"/>
                    <a:pt x="201" y="2"/>
                    <a:pt x="185" y="1"/>
                  </a:cubicBezTo>
                  <a:cubicBezTo>
                    <a:pt x="166" y="0"/>
                    <a:pt x="149" y="6"/>
                    <a:pt x="131" y="12"/>
                  </a:cubicBezTo>
                  <a:cubicBezTo>
                    <a:pt x="114" y="18"/>
                    <a:pt x="95" y="23"/>
                    <a:pt x="81" y="33"/>
                  </a:cubicBezTo>
                  <a:cubicBezTo>
                    <a:pt x="66" y="44"/>
                    <a:pt x="53" y="59"/>
                    <a:pt x="40" y="73"/>
                  </a:cubicBezTo>
                  <a:cubicBezTo>
                    <a:pt x="34" y="79"/>
                    <a:pt x="29" y="85"/>
                    <a:pt x="23" y="90"/>
                  </a:cubicBezTo>
                  <a:cubicBezTo>
                    <a:pt x="17" y="95"/>
                    <a:pt x="10" y="100"/>
                    <a:pt x="6" y="106"/>
                  </a:cubicBezTo>
                  <a:cubicBezTo>
                    <a:pt x="0" y="117"/>
                    <a:pt x="7" y="115"/>
                    <a:pt x="14" y="109"/>
                  </a:cubicBezTo>
                  <a:cubicBezTo>
                    <a:pt x="24" y="102"/>
                    <a:pt x="32" y="92"/>
                    <a:pt x="41" y="84"/>
                  </a:cubicBezTo>
                  <a:cubicBezTo>
                    <a:pt x="59" y="68"/>
                    <a:pt x="78" y="51"/>
                    <a:pt x="101" y="40"/>
                  </a:cubicBezTo>
                  <a:cubicBezTo>
                    <a:pt x="117" y="32"/>
                    <a:pt x="134" y="24"/>
                    <a:pt x="152" y="19"/>
                  </a:cubicBezTo>
                  <a:cubicBezTo>
                    <a:pt x="171" y="12"/>
                    <a:pt x="189" y="13"/>
                    <a:pt x="209" y="17"/>
                  </a:cubicBezTo>
                  <a:cubicBezTo>
                    <a:pt x="222" y="19"/>
                    <a:pt x="234" y="22"/>
                    <a:pt x="246" y="27"/>
                  </a:cubicBezTo>
                  <a:cubicBezTo>
                    <a:pt x="252" y="30"/>
                    <a:pt x="257" y="30"/>
                    <a:pt x="261" y="36"/>
                  </a:cubicBezTo>
                  <a:cubicBezTo>
                    <a:pt x="264" y="40"/>
                    <a:pt x="267" y="42"/>
                    <a:pt x="272" y="45"/>
                  </a:cubicBezTo>
                  <a:cubicBezTo>
                    <a:pt x="272" y="45"/>
                    <a:pt x="272" y="46"/>
                    <a:pt x="273" y="4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3" name="Freeform 1121"/>
            <p:cNvSpPr>
              <a:spLocks/>
            </p:cNvSpPr>
            <p:nvPr/>
          </p:nvSpPr>
          <p:spPr bwMode="auto">
            <a:xfrm>
              <a:off x="1162" y="2130"/>
              <a:ext cx="162" cy="112"/>
            </a:xfrm>
            <a:custGeom>
              <a:avLst/>
              <a:gdLst>
                <a:gd name="T0" fmla="*/ 24 w 127"/>
                <a:gd name="T1" fmla="*/ 88 h 88"/>
                <a:gd name="T2" fmla="*/ 7 w 127"/>
                <a:gd name="T3" fmla="*/ 68 h 88"/>
                <a:gd name="T4" fmla="*/ 4 w 127"/>
                <a:gd name="T5" fmla="*/ 38 h 88"/>
                <a:gd name="T6" fmla="*/ 24 w 127"/>
                <a:gd name="T7" fmla="*/ 8 h 88"/>
                <a:gd name="T8" fmla="*/ 50 w 127"/>
                <a:gd name="T9" fmla="*/ 1 h 88"/>
                <a:gd name="T10" fmla="*/ 76 w 127"/>
                <a:gd name="T11" fmla="*/ 2 h 88"/>
                <a:gd name="T12" fmla="*/ 97 w 127"/>
                <a:gd name="T13" fmla="*/ 5 h 88"/>
                <a:gd name="T14" fmla="*/ 116 w 127"/>
                <a:gd name="T15" fmla="*/ 15 h 88"/>
                <a:gd name="T16" fmla="*/ 125 w 127"/>
                <a:gd name="T17" fmla="*/ 33 h 88"/>
                <a:gd name="T18" fmla="*/ 126 w 127"/>
                <a:gd name="T19" fmla="*/ 51 h 88"/>
                <a:gd name="T20" fmla="*/ 118 w 127"/>
                <a:gd name="T21" fmla="*/ 65 h 88"/>
                <a:gd name="T22" fmla="*/ 113 w 127"/>
                <a:gd name="T23" fmla="*/ 73 h 88"/>
                <a:gd name="T24" fmla="*/ 103 w 127"/>
                <a:gd name="T25" fmla="*/ 74 h 88"/>
                <a:gd name="T26" fmla="*/ 87 w 127"/>
                <a:gd name="T27" fmla="*/ 76 h 88"/>
                <a:gd name="T28" fmla="*/ 59 w 127"/>
                <a:gd name="T29" fmla="*/ 80 h 88"/>
                <a:gd name="T30" fmla="*/ 42 w 127"/>
                <a:gd name="T31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88">
                  <a:moveTo>
                    <a:pt x="24" y="88"/>
                  </a:moveTo>
                  <a:cubicBezTo>
                    <a:pt x="24" y="78"/>
                    <a:pt x="12" y="75"/>
                    <a:pt x="7" y="68"/>
                  </a:cubicBezTo>
                  <a:cubicBezTo>
                    <a:pt x="1" y="59"/>
                    <a:pt x="0" y="48"/>
                    <a:pt x="4" y="38"/>
                  </a:cubicBezTo>
                  <a:cubicBezTo>
                    <a:pt x="8" y="27"/>
                    <a:pt x="14" y="14"/>
                    <a:pt x="24" y="8"/>
                  </a:cubicBezTo>
                  <a:cubicBezTo>
                    <a:pt x="32" y="4"/>
                    <a:pt x="42" y="3"/>
                    <a:pt x="50" y="1"/>
                  </a:cubicBezTo>
                  <a:cubicBezTo>
                    <a:pt x="59" y="0"/>
                    <a:pt x="68" y="1"/>
                    <a:pt x="76" y="2"/>
                  </a:cubicBezTo>
                  <a:cubicBezTo>
                    <a:pt x="83" y="3"/>
                    <a:pt x="91" y="3"/>
                    <a:pt x="97" y="5"/>
                  </a:cubicBezTo>
                  <a:cubicBezTo>
                    <a:pt x="105" y="7"/>
                    <a:pt x="111" y="9"/>
                    <a:pt x="116" y="15"/>
                  </a:cubicBezTo>
                  <a:cubicBezTo>
                    <a:pt x="121" y="20"/>
                    <a:pt x="123" y="26"/>
                    <a:pt x="125" y="33"/>
                  </a:cubicBezTo>
                  <a:cubicBezTo>
                    <a:pt x="126" y="39"/>
                    <a:pt x="127" y="45"/>
                    <a:pt x="126" y="51"/>
                  </a:cubicBezTo>
                  <a:cubicBezTo>
                    <a:pt x="125" y="56"/>
                    <a:pt x="120" y="60"/>
                    <a:pt x="118" y="65"/>
                  </a:cubicBezTo>
                  <a:cubicBezTo>
                    <a:pt x="116" y="67"/>
                    <a:pt x="115" y="71"/>
                    <a:pt x="113" y="73"/>
                  </a:cubicBezTo>
                  <a:cubicBezTo>
                    <a:pt x="111" y="74"/>
                    <a:pt x="105" y="74"/>
                    <a:pt x="103" y="74"/>
                  </a:cubicBezTo>
                  <a:cubicBezTo>
                    <a:pt x="98" y="75"/>
                    <a:pt x="92" y="75"/>
                    <a:pt x="87" y="76"/>
                  </a:cubicBezTo>
                  <a:cubicBezTo>
                    <a:pt x="77" y="76"/>
                    <a:pt x="68" y="79"/>
                    <a:pt x="59" y="80"/>
                  </a:cubicBezTo>
                  <a:cubicBezTo>
                    <a:pt x="55" y="81"/>
                    <a:pt x="46" y="84"/>
                    <a:pt x="42" y="8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4" name="Freeform 1122"/>
            <p:cNvSpPr>
              <a:spLocks/>
            </p:cNvSpPr>
            <p:nvPr/>
          </p:nvSpPr>
          <p:spPr bwMode="auto">
            <a:xfrm>
              <a:off x="1320" y="2198"/>
              <a:ext cx="21" cy="15"/>
            </a:xfrm>
            <a:custGeom>
              <a:avLst/>
              <a:gdLst>
                <a:gd name="T0" fmla="*/ 16 w 16"/>
                <a:gd name="T1" fmla="*/ 0 h 12"/>
                <a:gd name="T2" fmla="*/ 0 w 16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10" y="1"/>
                    <a:pt x="2" y="6"/>
                    <a:pt x="0" y="1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5" name="Freeform 1123"/>
            <p:cNvSpPr>
              <a:spLocks/>
            </p:cNvSpPr>
            <p:nvPr/>
          </p:nvSpPr>
          <p:spPr bwMode="auto">
            <a:xfrm>
              <a:off x="1153" y="2130"/>
              <a:ext cx="171" cy="567"/>
            </a:xfrm>
            <a:custGeom>
              <a:avLst/>
              <a:gdLst>
                <a:gd name="T0" fmla="*/ 106 w 134"/>
                <a:gd name="T1" fmla="*/ 387 h 446"/>
                <a:gd name="T2" fmla="*/ 106 w 134"/>
                <a:gd name="T3" fmla="*/ 427 h 446"/>
                <a:gd name="T4" fmla="*/ 47 w 134"/>
                <a:gd name="T5" fmla="*/ 423 h 446"/>
                <a:gd name="T6" fmla="*/ 36 w 134"/>
                <a:gd name="T7" fmla="*/ 197 h 446"/>
                <a:gd name="T8" fmla="*/ 33 w 134"/>
                <a:gd name="T9" fmla="*/ 168 h 446"/>
                <a:gd name="T10" fmla="*/ 27 w 134"/>
                <a:gd name="T11" fmla="*/ 128 h 446"/>
                <a:gd name="T12" fmla="*/ 32 w 134"/>
                <a:gd name="T13" fmla="*/ 89 h 446"/>
                <a:gd name="T14" fmla="*/ 23 w 134"/>
                <a:gd name="T15" fmla="*/ 75 h 446"/>
                <a:gd name="T16" fmla="*/ 64 w 134"/>
                <a:gd name="T17" fmla="*/ 4 h 446"/>
                <a:gd name="T18" fmla="*/ 127 w 134"/>
                <a:gd name="T19" fmla="*/ 56 h 446"/>
                <a:gd name="T20" fmla="*/ 123 w 134"/>
                <a:gd name="T21" fmla="*/ 75 h 446"/>
                <a:gd name="T22" fmla="*/ 133 w 134"/>
                <a:gd name="T23" fmla="*/ 88 h 446"/>
                <a:gd name="T24" fmla="*/ 127 w 134"/>
                <a:gd name="T25" fmla="*/ 139 h 446"/>
                <a:gd name="T26" fmla="*/ 106 w 134"/>
                <a:gd name="T27" fmla="*/ 38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446">
                  <a:moveTo>
                    <a:pt x="106" y="387"/>
                  </a:moveTo>
                  <a:cubicBezTo>
                    <a:pt x="106" y="402"/>
                    <a:pt x="106" y="416"/>
                    <a:pt x="106" y="427"/>
                  </a:cubicBezTo>
                  <a:cubicBezTo>
                    <a:pt x="106" y="427"/>
                    <a:pt x="77" y="446"/>
                    <a:pt x="47" y="423"/>
                  </a:cubicBezTo>
                  <a:cubicBezTo>
                    <a:pt x="47" y="423"/>
                    <a:pt x="54" y="232"/>
                    <a:pt x="36" y="197"/>
                  </a:cubicBezTo>
                  <a:cubicBezTo>
                    <a:pt x="17" y="163"/>
                    <a:pt x="27" y="174"/>
                    <a:pt x="33" y="168"/>
                  </a:cubicBezTo>
                  <a:cubicBezTo>
                    <a:pt x="40" y="162"/>
                    <a:pt x="34" y="136"/>
                    <a:pt x="27" y="128"/>
                  </a:cubicBezTo>
                  <a:cubicBezTo>
                    <a:pt x="21" y="119"/>
                    <a:pt x="19" y="100"/>
                    <a:pt x="32" y="89"/>
                  </a:cubicBezTo>
                  <a:cubicBezTo>
                    <a:pt x="32" y="89"/>
                    <a:pt x="31" y="80"/>
                    <a:pt x="23" y="75"/>
                  </a:cubicBezTo>
                  <a:cubicBezTo>
                    <a:pt x="16" y="71"/>
                    <a:pt x="0" y="8"/>
                    <a:pt x="64" y="4"/>
                  </a:cubicBezTo>
                  <a:cubicBezTo>
                    <a:pt x="128" y="0"/>
                    <a:pt x="130" y="47"/>
                    <a:pt x="127" y="56"/>
                  </a:cubicBezTo>
                  <a:cubicBezTo>
                    <a:pt x="127" y="56"/>
                    <a:pt x="119" y="66"/>
                    <a:pt x="123" y="75"/>
                  </a:cubicBezTo>
                  <a:cubicBezTo>
                    <a:pt x="123" y="75"/>
                    <a:pt x="131" y="81"/>
                    <a:pt x="133" y="88"/>
                  </a:cubicBezTo>
                  <a:cubicBezTo>
                    <a:pt x="134" y="95"/>
                    <a:pt x="127" y="124"/>
                    <a:pt x="127" y="139"/>
                  </a:cubicBezTo>
                  <a:cubicBezTo>
                    <a:pt x="126" y="152"/>
                    <a:pt x="109" y="295"/>
                    <a:pt x="106" y="387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6" name="Freeform 1124"/>
            <p:cNvSpPr>
              <a:spLocks/>
            </p:cNvSpPr>
            <p:nvPr/>
          </p:nvSpPr>
          <p:spPr bwMode="auto">
            <a:xfrm>
              <a:off x="1194" y="2170"/>
              <a:ext cx="41" cy="73"/>
            </a:xfrm>
            <a:custGeom>
              <a:avLst/>
              <a:gdLst>
                <a:gd name="T0" fmla="*/ 0 w 32"/>
                <a:gd name="T1" fmla="*/ 58 h 58"/>
                <a:gd name="T2" fmla="*/ 4 w 32"/>
                <a:gd name="T3" fmla="*/ 30 h 58"/>
                <a:gd name="T4" fmla="*/ 32 w 32"/>
                <a:gd name="T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58">
                  <a:moveTo>
                    <a:pt x="0" y="58"/>
                  </a:moveTo>
                  <a:cubicBezTo>
                    <a:pt x="0" y="58"/>
                    <a:pt x="4" y="39"/>
                    <a:pt x="4" y="30"/>
                  </a:cubicBezTo>
                  <a:cubicBezTo>
                    <a:pt x="5" y="21"/>
                    <a:pt x="25" y="0"/>
                    <a:pt x="32" y="4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7" name="Freeform 1125"/>
            <p:cNvSpPr>
              <a:spLocks/>
            </p:cNvSpPr>
            <p:nvPr/>
          </p:nvSpPr>
          <p:spPr bwMode="auto">
            <a:xfrm>
              <a:off x="1264" y="2191"/>
              <a:ext cx="46" cy="35"/>
            </a:xfrm>
            <a:custGeom>
              <a:avLst/>
              <a:gdLst>
                <a:gd name="T0" fmla="*/ 36 w 36"/>
                <a:gd name="T1" fmla="*/ 27 h 27"/>
                <a:gd name="T2" fmla="*/ 0 w 36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cubicBezTo>
                    <a:pt x="36" y="27"/>
                    <a:pt x="7" y="1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8" name="Freeform 1126"/>
            <p:cNvSpPr>
              <a:spLocks/>
            </p:cNvSpPr>
            <p:nvPr/>
          </p:nvSpPr>
          <p:spPr bwMode="auto">
            <a:xfrm>
              <a:off x="1289" y="2659"/>
              <a:ext cx="1" cy="14"/>
            </a:xfrm>
            <a:custGeom>
              <a:avLst/>
              <a:gdLst>
                <a:gd name="T0" fmla="*/ 0 h 11"/>
                <a:gd name="T1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9" name="Freeform 1127"/>
            <p:cNvSpPr>
              <a:spLocks/>
            </p:cNvSpPr>
            <p:nvPr/>
          </p:nvSpPr>
          <p:spPr bwMode="auto">
            <a:xfrm>
              <a:off x="1289" y="2622"/>
              <a:ext cx="1" cy="19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0" name="Freeform 1128"/>
            <p:cNvSpPr>
              <a:spLocks/>
            </p:cNvSpPr>
            <p:nvPr/>
          </p:nvSpPr>
          <p:spPr bwMode="auto">
            <a:xfrm>
              <a:off x="1153" y="2130"/>
              <a:ext cx="171" cy="491"/>
            </a:xfrm>
            <a:custGeom>
              <a:avLst/>
              <a:gdLst>
                <a:gd name="T0" fmla="*/ 48 w 134"/>
                <a:gd name="T1" fmla="*/ 386 h 386"/>
                <a:gd name="T2" fmla="*/ 36 w 134"/>
                <a:gd name="T3" fmla="*/ 197 h 386"/>
                <a:gd name="T4" fmla="*/ 33 w 134"/>
                <a:gd name="T5" fmla="*/ 168 h 386"/>
                <a:gd name="T6" fmla="*/ 27 w 134"/>
                <a:gd name="T7" fmla="*/ 128 h 386"/>
                <a:gd name="T8" fmla="*/ 32 w 134"/>
                <a:gd name="T9" fmla="*/ 89 h 386"/>
                <a:gd name="T10" fmla="*/ 23 w 134"/>
                <a:gd name="T11" fmla="*/ 75 h 386"/>
                <a:gd name="T12" fmla="*/ 64 w 134"/>
                <a:gd name="T13" fmla="*/ 4 h 386"/>
                <a:gd name="T14" fmla="*/ 127 w 134"/>
                <a:gd name="T15" fmla="*/ 56 h 386"/>
                <a:gd name="T16" fmla="*/ 123 w 134"/>
                <a:gd name="T17" fmla="*/ 75 h 386"/>
                <a:gd name="T18" fmla="*/ 133 w 134"/>
                <a:gd name="T19" fmla="*/ 88 h 386"/>
                <a:gd name="T20" fmla="*/ 127 w 134"/>
                <a:gd name="T21" fmla="*/ 139 h 386"/>
                <a:gd name="T22" fmla="*/ 106 w 134"/>
                <a:gd name="T23" fmla="*/ 38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386">
                  <a:moveTo>
                    <a:pt x="48" y="386"/>
                  </a:moveTo>
                  <a:cubicBezTo>
                    <a:pt x="49" y="328"/>
                    <a:pt x="49" y="222"/>
                    <a:pt x="36" y="197"/>
                  </a:cubicBezTo>
                  <a:cubicBezTo>
                    <a:pt x="17" y="163"/>
                    <a:pt x="27" y="174"/>
                    <a:pt x="33" y="168"/>
                  </a:cubicBezTo>
                  <a:cubicBezTo>
                    <a:pt x="40" y="162"/>
                    <a:pt x="34" y="136"/>
                    <a:pt x="27" y="128"/>
                  </a:cubicBezTo>
                  <a:cubicBezTo>
                    <a:pt x="21" y="119"/>
                    <a:pt x="19" y="100"/>
                    <a:pt x="32" y="89"/>
                  </a:cubicBezTo>
                  <a:cubicBezTo>
                    <a:pt x="32" y="89"/>
                    <a:pt x="31" y="80"/>
                    <a:pt x="23" y="75"/>
                  </a:cubicBezTo>
                  <a:cubicBezTo>
                    <a:pt x="16" y="71"/>
                    <a:pt x="0" y="8"/>
                    <a:pt x="64" y="4"/>
                  </a:cubicBezTo>
                  <a:cubicBezTo>
                    <a:pt x="128" y="0"/>
                    <a:pt x="130" y="47"/>
                    <a:pt x="127" y="56"/>
                  </a:cubicBezTo>
                  <a:cubicBezTo>
                    <a:pt x="127" y="56"/>
                    <a:pt x="119" y="66"/>
                    <a:pt x="123" y="75"/>
                  </a:cubicBezTo>
                  <a:cubicBezTo>
                    <a:pt x="123" y="75"/>
                    <a:pt x="131" y="81"/>
                    <a:pt x="133" y="88"/>
                  </a:cubicBezTo>
                  <a:cubicBezTo>
                    <a:pt x="134" y="95"/>
                    <a:pt x="127" y="124"/>
                    <a:pt x="127" y="139"/>
                  </a:cubicBezTo>
                  <a:cubicBezTo>
                    <a:pt x="126" y="151"/>
                    <a:pt x="110" y="288"/>
                    <a:pt x="106" y="38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1" name="Freeform 1129"/>
            <p:cNvSpPr>
              <a:spLocks/>
            </p:cNvSpPr>
            <p:nvPr/>
          </p:nvSpPr>
          <p:spPr bwMode="auto">
            <a:xfrm>
              <a:off x="1215" y="2631"/>
              <a:ext cx="1" cy="11"/>
            </a:xfrm>
            <a:custGeom>
              <a:avLst/>
              <a:gdLst>
                <a:gd name="T0" fmla="*/ 9 h 9"/>
                <a:gd name="T1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2" name="Freeform 1130"/>
            <p:cNvSpPr>
              <a:spLocks/>
            </p:cNvSpPr>
            <p:nvPr/>
          </p:nvSpPr>
          <p:spPr bwMode="auto">
            <a:xfrm>
              <a:off x="1213" y="2655"/>
              <a:ext cx="1" cy="13"/>
            </a:xfrm>
            <a:custGeom>
              <a:avLst/>
              <a:gdLst>
                <a:gd name="T0" fmla="*/ 10 h 10"/>
                <a:gd name="T1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cubicBezTo>
                    <a:pt x="0" y="10"/>
                    <a:pt x="0" y="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3" name="Freeform 1131"/>
            <p:cNvSpPr>
              <a:spLocks/>
            </p:cNvSpPr>
            <p:nvPr/>
          </p:nvSpPr>
          <p:spPr bwMode="auto">
            <a:xfrm>
              <a:off x="1176" y="2147"/>
              <a:ext cx="114" cy="63"/>
            </a:xfrm>
            <a:custGeom>
              <a:avLst/>
              <a:gdLst>
                <a:gd name="T0" fmla="*/ 0 w 89"/>
                <a:gd name="T1" fmla="*/ 50 h 50"/>
                <a:gd name="T2" fmla="*/ 46 w 89"/>
                <a:gd name="T3" fmla="*/ 3 h 50"/>
                <a:gd name="T4" fmla="*/ 89 w 89"/>
                <a:gd name="T5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50">
                  <a:moveTo>
                    <a:pt x="0" y="50"/>
                  </a:moveTo>
                  <a:cubicBezTo>
                    <a:pt x="0" y="50"/>
                    <a:pt x="12" y="5"/>
                    <a:pt x="46" y="3"/>
                  </a:cubicBezTo>
                  <a:cubicBezTo>
                    <a:pt x="79" y="0"/>
                    <a:pt x="89" y="15"/>
                    <a:pt x="89" y="15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4" name="Freeform 1132"/>
            <p:cNvSpPr>
              <a:spLocks/>
            </p:cNvSpPr>
            <p:nvPr/>
          </p:nvSpPr>
          <p:spPr bwMode="auto">
            <a:xfrm>
              <a:off x="1178" y="2135"/>
              <a:ext cx="96" cy="58"/>
            </a:xfrm>
            <a:custGeom>
              <a:avLst/>
              <a:gdLst>
                <a:gd name="T0" fmla="*/ 0 w 76"/>
                <a:gd name="T1" fmla="*/ 45 h 45"/>
                <a:gd name="T2" fmla="*/ 30 w 76"/>
                <a:gd name="T3" fmla="*/ 7 h 45"/>
                <a:gd name="T4" fmla="*/ 76 w 76"/>
                <a:gd name="T5" fmla="*/ 10 h 45"/>
                <a:gd name="T6" fmla="*/ 30 w 76"/>
                <a:gd name="T7" fmla="*/ 13 h 45"/>
                <a:gd name="T8" fmla="*/ 0 w 7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5">
                  <a:moveTo>
                    <a:pt x="0" y="45"/>
                  </a:moveTo>
                  <a:cubicBezTo>
                    <a:pt x="0" y="45"/>
                    <a:pt x="1" y="13"/>
                    <a:pt x="30" y="7"/>
                  </a:cubicBezTo>
                  <a:cubicBezTo>
                    <a:pt x="59" y="0"/>
                    <a:pt x="76" y="10"/>
                    <a:pt x="76" y="10"/>
                  </a:cubicBezTo>
                  <a:cubicBezTo>
                    <a:pt x="76" y="10"/>
                    <a:pt x="43" y="5"/>
                    <a:pt x="30" y="13"/>
                  </a:cubicBezTo>
                  <a:cubicBezTo>
                    <a:pt x="18" y="21"/>
                    <a:pt x="4" y="30"/>
                    <a:pt x="0" y="45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5" name="Freeform 1133"/>
            <p:cNvSpPr>
              <a:spLocks/>
            </p:cNvSpPr>
            <p:nvPr/>
          </p:nvSpPr>
          <p:spPr bwMode="auto">
            <a:xfrm>
              <a:off x="1181" y="2176"/>
              <a:ext cx="54" cy="135"/>
            </a:xfrm>
            <a:custGeom>
              <a:avLst/>
              <a:gdLst>
                <a:gd name="T0" fmla="*/ 42 w 42"/>
                <a:gd name="T1" fmla="*/ 4 h 106"/>
                <a:gd name="T2" fmla="*/ 29 w 42"/>
                <a:gd name="T3" fmla="*/ 10 h 106"/>
                <a:gd name="T4" fmla="*/ 19 w 42"/>
                <a:gd name="T5" fmla="*/ 20 h 106"/>
                <a:gd name="T6" fmla="*/ 14 w 42"/>
                <a:gd name="T7" fmla="*/ 47 h 106"/>
                <a:gd name="T8" fmla="*/ 11 w 42"/>
                <a:gd name="T9" fmla="*/ 59 h 106"/>
                <a:gd name="T10" fmla="*/ 3 w 42"/>
                <a:gd name="T11" fmla="*/ 70 h 106"/>
                <a:gd name="T12" fmla="*/ 17 w 42"/>
                <a:gd name="T13" fmla="*/ 106 h 106"/>
                <a:gd name="T14" fmla="*/ 15 w 42"/>
                <a:gd name="T15" fmla="*/ 84 h 106"/>
                <a:gd name="T16" fmla="*/ 18 w 42"/>
                <a:gd name="T17" fmla="*/ 67 h 106"/>
                <a:gd name="T18" fmla="*/ 29 w 42"/>
                <a:gd name="T19" fmla="*/ 56 h 106"/>
                <a:gd name="T20" fmla="*/ 35 w 42"/>
                <a:gd name="T21" fmla="*/ 42 h 106"/>
                <a:gd name="T22" fmla="*/ 31 w 42"/>
                <a:gd name="T23" fmla="*/ 23 h 106"/>
                <a:gd name="T24" fmla="*/ 41 w 42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06">
                  <a:moveTo>
                    <a:pt x="42" y="4"/>
                  </a:moveTo>
                  <a:cubicBezTo>
                    <a:pt x="37" y="0"/>
                    <a:pt x="32" y="7"/>
                    <a:pt x="29" y="10"/>
                  </a:cubicBezTo>
                  <a:cubicBezTo>
                    <a:pt x="25" y="13"/>
                    <a:pt x="21" y="16"/>
                    <a:pt x="19" y="20"/>
                  </a:cubicBezTo>
                  <a:cubicBezTo>
                    <a:pt x="16" y="28"/>
                    <a:pt x="15" y="38"/>
                    <a:pt x="14" y="47"/>
                  </a:cubicBezTo>
                  <a:cubicBezTo>
                    <a:pt x="14" y="51"/>
                    <a:pt x="14" y="55"/>
                    <a:pt x="11" y="59"/>
                  </a:cubicBezTo>
                  <a:cubicBezTo>
                    <a:pt x="8" y="63"/>
                    <a:pt x="4" y="65"/>
                    <a:pt x="3" y="70"/>
                  </a:cubicBezTo>
                  <a:cubicBezTo>
                    <a:pt x="0" y="83"/>
                    <a:pt x="11" y="96"/>
                    <a:pt x="17" y="106"/>
                  </a:cubicBezTo>
                  <a:cubicBezTo>
                    <a:pt x="18" y="99"/>
                    <a:pt x="16" y="92"/>
                    <a:pt x="15" y="84"/>
                  </a:cubicBezTo>
                  <a:cubicBezTo>
                    <a:pt x="14" y="79"/>
                    <a:pt x="15" y="72"/>
                    <a:pt x="18" y="67"/>
                  </a:cubicBezTo>
                  <a:cubicBezTo>
                    <a:pt x="22" y="63"/>
                    <a:pt x="26" y="61"/>
                    <a:pt x="29" y="56"/>
                  </a:cubicBezTo>
                  <a:cubicBezTo>
                    <a:pt x="31" y="52"/>
                    <a:pt x="34" y="47"/>
                    <a:pt x="35" y="42"/>
                  </a:cubicBezTo>
                  <a:cubicBezTo>
                    <a:pt x="36" y="35"/>
                    <a:pt x="28" y="30"/>
                    <a:pt x="31" y="23"/>
                  </a:cubicBezTo>
                  <a:cubicBezTo>
                    <a:pt x="34" y="16"/>
                    <a:pt x="40" y="12"/>
                    <a:pt x="41" y="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6" name="Freeform 1134"/>
            <p:cNvSpPr>
              <a:spLocks/>
            </p:cNvSpPr>
            <p:nvPr/>
          </p:nvSpPr>
          <p:spPr bwMode="auto">
            <a:xfrm>
              <a:off x="1268" y="2209"/>
              <a:ext cx="55" cy="103"/>
            </a:xfrm>
            <a:custGeom>
              <a:avLst/>
              <a:gdLst>
                <a:gd name="T0" fmla="*/ 0 w 43"/>
                <a:gd name="T1" fmla="*/ 0 h 81"/>
                <a:gd name="T2" fmla="*/ 25 w 43"/>
                <a:gd name="T3" fmla="*/ 15 h 81"/>
                <a:gd name="T4" fmla="*/ 39 w 43"/>
                <a:gd name="T5" fmla="*/ 25 h 81"/>
                <a:gd name="T6" fmla="*/ 33 w 43"/>
                <a:gd name="T7" fmla="*/ 50 h 81"/>
                <a:gd name="T8" fmla="*/ 29 w 43"/>
                <a:gd name="T9" fmla="*/ 67 h 81"/>
                <a:gd name="T10" fmla="*/ 23 w 43"/>
                <a:gd name="T11" fmla="*/ 81 h 81"/>
                <a:gd name="T12" fmla="*/ 27 w 43"/>
                <a:gd name="T13" fmla="*/ 65 h 81"/>
                <a:gd name="T14" fmla="*/ 30 w 43"/>
                <a:gd name="T15" fmla="*/ 44 h 81"/>
                <a:gd name="T16" fmla="*/ 30 w 43"/>
                <a:gd name="T17" fmla="*/ 32 h 81"/>
                <a:gd name="T18" fmla="*/ 21 w 43"/>
                <a:gd name="T19" fmla="*/ 25 h 81"/>
                <a:gd name="T20" fmla="*/ 8 w 43"/>
                <a:gd name="T21" fmla="*/ 14 h 81"/>
                <a:gd name="T22" fmla="*/ 1 w 43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81">
                  <a:moveTo>
                    <a:pt x="0" y="0"/>
                  </a:moveTo>
                  <a:cubicBezTo>
                    <a:pt x="7" y="7"/>
                    <a:pt x="16" y="12"/>
                    <a:pt x="25" y="15"/>
                  </a:cubicBezTo>
                  <a:cubicBezTo>
                    <a:pt x="30" y="18"/>
                    <a:pt x="37" y="20"/>
                    <a:pt x="39" y="25"/>
                  </a:cubicBezTo>
                  <a:cubicBezTo>
                    <a:pt x="43" y="33"/>
                    <a:pt x="35" y="43"/>
                    <a:pt x="33" y="50"/>
                  </a:cubicBezTo>
                  <a:cubicBezTo>
                    <a:pt x="31" y="56"/>
                    <a:pt x="31" y="61"/>
                    <a:pt x="29" y="67"/>
                  </a:cubicBezTo>
                  <a:cubicBezTo>
                    <a:pt x="29" y="70"/>
                    <a:pt x="27" y="80"/>
                    <a:pt x="23" y="81"/>
                  </a:cubicBezTo>
                  <a:cubicBezTo>
                    <a:pt x="23" y="76"/>
                    <a:pt x="26" y="70"/>
                    <a:pt x="27" y="65"/>
                  </a:cubicBezTo>
                  <a:cubicBezTo>
                    <a:pt x="29" y="58"/>
                    <a:pt x="30" y="51"/>
                    <a:pt x="30" y="44"/>
                  </a:cubicBezTo>
                  <a:cubicBezTo>
                    <a:pt x="31" y="39"/>
                    <a:pt x="32" y="35"/>
                    <a:pt x="30" y="32"/>
                  </a:cubicBezTo>
                  <a:cubicBezTo>
                    <a:pt x="27" y="29"/>
                    <a:pt x="23" y="28"/>
                    <a:pt x="21" y="25"/>
                  </a:cubicBezTo>
                  <a:cubicBezTo>
                    <a:pt x="17" y="21"/>
                    <a:pt x="12" y="18"/>
                    <a:pt x="8" y="14"/>
                  </a:cubicBezTo>
                  <a:cubicBezTo>
                    <a:pt x="5" y="10"/>
                    <a:pt x="3" y="7"/>
                    <a:pt x="1" y="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7" name="Freeform 1135"/>
            <p:cNvSpPr>
              <a:spLocks/>
            </p:cNvSpPr>
            <p:nvPr/>
          </p:nvSpPr>
          <p:spPr bwMode="auto">
            <a:xfrm>
              <a:off x="1181" y="2134"/>
              <a:ext cx="62" cy="46"/>
            </a:xfrm>
            <a:custGeom>
              <a:avLst/>
              <a:gdLst>
                <a:gd name="T0" fmla="*/ 0 w 48"/>
                <a:gd name="T1" fmla="*/ 36 h 36"/>
                <a:gd name="T2" fmla="*/ 48 w 48"/>
                <a:gd name="T3" fmla="*/ 6 h 36"/>
                <a:gd name="T4" fmla="*/ 0 w 48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cubicBezTo>
                    <a:pt x="0" y="36"/>
                    <a:pt x="15" y="6"/>
                    <a:pt x="48" y="6"/>
                  </a:cubicBezTo>
                  <a:cubicBezTo>
                    <a:pt x="48" y="6"/>
                    <a:pt x="12" y="0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8" name="Freeform 1136"/>
            <p:cNvSpPr>
              <a:spLocks/>
            </p:cNvSpPr>
            <p:nvPr/>
          </p:nvSpPr>
          <p:spPr bwMode="auto">
            <a:xfrm>
              <a:off x="1345" y="1960"/>
              <a:ext cx="55" cy="85"/>
            </a:xfrm>
            <a:custGeom>
              <a:avLst/>
              <a:gdLst>
                <a:gd name="T0" fmla="*/ 0 w 43"/>
                <a:gd name="T1" fmla="*/ 0 h 67"/>
                <a:gd name="T2" fmla="*/ 23 w 43"/>
                <a:gd name="T3" fmla="*/ 25 h 67"/>
                <a:gd name="T4" fmla="*/ 36 w 43"/>
                <a:gd name="T5" fmla="*/ 43 h 67"/>
                <a:gd name="T6" fmla="*/ 40 w 43"/>
                <a:gd name="T7" fmla="*/ 59 h 67"/>
                <a:gd name="T8" fmla="*/ 28 w 43"/>
                <a:gd name="T9" fmla="*/ 62 h 67"/>
                <a:gd name="T10" fmla="*/ 22 w 43"/>
                <a:gd name="T11" fmla="*/ 31 h 67"/>
                <a:gd name="T12" fmla="*/ 11 w 43"/>
                <a:gd name="T13" fmla="*/ 12 h 67"/>
                <a:gd name="T14" fmla="*/ 1 w 4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7">
                  <a:moveTo>
                    <a:pt x="0" y="0"/>
                  </a:moveTo>
                  <a:cubicBezTo>
                    <a:pt x="8" y="8"/>
                    <a:pt x="17" y="15"/>
                    <a:pt x="23" y="25"/>
                  </a:cubicBezTo>
                  <a:cubicBezTo>
                    <a:pt x="27" y="31"/>
                    <a:pt x="33" y="37"/>
                    <a:pt x="36" y="43"/>
                  </a:cubicBezTo>
                  <a:cubicBezTo>
                    <a:pt x="38" y="47"/>
                    <a:pt x="41" y="54"/>
                    <a:pt x="40" y="59"/>
                  </a:cubicBezTo>
                  <a:cubicBezTo>
                    <a:pt x="39" y="64"/>
                    <a:pt x="31" y="67"/>
                    <a:pt x="28" y="62"/>
                  </a:cubicBezTo>
                  <a:cubicBezTo>
                    <a:pt x="43" y="54"/>
                    <a:pt x="27" y="39"/>
                    <a:pt x="22" y="31"/>
                  </a:cubicBezTo>
                  <a:cubicBezTo>
                    <a:pt x="18" y="25"/>
                    <a:pt x="16" y="18"/>
                    <a:pt x="11" y="12"/>
                  </a:cubicBezTo>
                  <a:cubicBezTo>
                    <a:pt x="8" y="8"/>
                    <a:pt x="4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9" name="Freeform 1137"/>
            <p:cNvSpPr>
              <a:spLocks/>
            </p:cNvSpPr>
            <p:nvPr/>
          </p:nvSpPr>
          <p:spPr bwMode="auto">
            <a:xfrm>
              <a:off x="964" y="2005"/>
              <a:ext cx="72" cy="71"/>
            </a:xfrm>
            <a:custGeom>
              <a:avLst/>
              <a:gdLst>
                <a:gd name="T0" fmla="*/ 8 w 56"/>
                <a:gd name="T1" fmla="*/ 54 h 56"/>
                <a:gd name="T2" fmla="*/ 20 w 56"/>
                <a:gd name="T3" fmla="*/ 29 h 56"/>
                <a:gd name="T4" fmla="*/ 56 w 56"/>
                <a:gd name="T5" fmla="*/ 0 h 56"/>
                <a:gd name="T6" fmla="*/ 21 w 56"/>
                <a:gd name="T7" fmla="*/ 32 h 56"/>
                <a:gd name="T8" fmla="*/ 7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8" y="54"/>
                  </a:moveTo>
                  <a:cubicBezTo>
                    <a:pt x="0" y="45"/>
                    <a:pt x="14" y="34"/>
                    <a:pt x="20" y="29"/>
                  </a:cubicBezTo>
                  <a:cubicBezTo>
                    <a:pt x="33" y="20"/>
                    <a:pt x="44" y="9"/>
                    <a:pt x="56" y="0"/>
                  </a:cubicBezTo>
                  <a:cubicBezTo>
                    <a:pt x="45" y="12"/>
                    <a:pt x="31" y="20"/>
                    <a:pt x="21" y="32"/>
                  </a:cubicBezTo>
                  <a:cubicBezTo>
                    <a:pt x="17" y="38"/>
                    <a:pt x="2" y="48"/>
                    <a:pt x="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0" name="Freeform 1138"/>
            <p:cNvSpPr>
              <a:spLocks/>
            </p:cNvSpPr>
            <p:nvPr/>
          </p:nvSpPr>
          <p:spPr bwMode="auto">
            <a:xfrm>
              <a:off x="1179" y="2187"/>
              <a:ext cx="20" cy="41"/>
            </a:xfrm>
            <a:custGeom>
              <a:avLst/>
              <a:gdLst>
                <a:gd name="T0" fmla="*/ 1 w 16"/>
                <a:gd name="T1" fmla="*/ 18 h 32"/>
                <a:gd name="T2" fmla="*/ 5 w 16"/>
                <a:gd name="T3" fmla="*/ 26 h 32"/>
                <a:gd name="T4" fmla="*/ 10 w 16"/>
                <a:gd name="T5" fmla="*/ 32 h 32"/>
                <a:gd name="T6" fmla="*/ 11 w 16"/>
                <a:gd name="T7" fmla="*/ 21 h 32"/>
                <a:gd name="T8" fmla="*/ 16 w 16"/>
                <a:gd name="T9" fmla="*/ 9 h 32"/>
                <a:gd name="T10" fmla="*/ 10 w 16"/>
                <a:gd name="T11" fmla="*/ 9 h 32"/>
                <a:gd name="T12" fmla="*/ 9 w 16"/>
                <a:gd name="T13" fmla="*/ 0 h 32"/>
                <a:gd name="T14" fmla="*/ 1 w 16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2">
                  <a:moveTo>
                    <a:pt x="1" y="18"/>
                  </a:moveTo>
                  <a:cubicBezTo>
                    <a:pt x="2" y="21"/>
                    <a:pt x="2" y="23"/>
                    <a:pt x="5" y="26"/>
                  </a:cubicBezTo>
                  <a:cubicBezTo>
                    <a:pt x="8" y="28"/>
                    <a:pt x="9" y="29"/>
                    <a:pt x="10" y="32"/>
                  </a:cubicBezTo>
                  <a:cubicBezTo>
                    <a:pt x="11" y="28"/>
                    <a:pt x="10" y="24"/>
                    <a:pt x="11" y="21"/>
                  </a:cubicBezTo>
                  <a:cubicBezTo>
                    <a:pt x="11" y="16"/>
                    <a:pt x="16" y="13"/>
                    <a:pt x="16" y="9"/>
                  </a:cubicBezTo>
                  <a:cubicBezTo>
                    <a:pt x="14" y="10"/>
                    <a:pt x="12" y="11"/>
                    <a:pt x="10" y="9"/>
                  </a:cubicBezTo>
                  <a:cubicBezTo>
                    <a:pt x="8" y="7"/>
                    <a:pt x="9" y="3"/>
                    <a:pt x="9" y="0"/>
                  </a:cubicBezTo>
                  <a:cubicBezTo>
                    <a:pt x="6" y="6"/>
                    <a:pt x="0" y="12"/>
                    <a:pt x="1" y="19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1" name="Freeform 1139"/>
            <p:cNvSpPr>
              <a:spLocks/>
            </p:cNvSpPr>
            <p:nvPr/>
          </p:nvSpPr>
          <p:spPr bwMode="auto">
            <a:xfrm>
              <a:off x="1267" y="2189"/>
              <a:ext cx="44" cy="30"/>
            </a:xfrm>
            <a:custGeom>
              <a:avLst/>
              <a:gdLst>
                <a:gd name="T0" fmla="*/ 3 w 35"/>
                <a:gd name="T1" fmla="*/ 3 h 24"/>
                <a:gd name="T2" fmla="*/ 18 w 35"/>
                <a:gd name="T3" fmla="*/ 16 h 24"/>
                <a:gd name="T4" fmla="*/ 30 w 35"/>
                <a:gd name="T5" fmla="*/ 24 h 24"/>
                <a:gd name="T6" fmla="*/ 31 w 35"/>
                <a:gd name="T7" fmla="*/ 13 h 24"/>
                <a:gd name="T8" fmla="*/ 34 w 35"/>
                <a:gd name="T9" fmla="*/ 0 h 24"/>
                <a:gd name="T10" fmla="*/ 29 w 35"/>
                <a:gd name="T11" fmla="*/ 4 h 24"/>
                <a:gd name="T12" fmla="*/ 21 w 35"/>
                <a:gd name="T13" fmla="*/ 3 h 24"/>
                <a:gd name="T14" fmla="*/ 8 w 35"/>
                <a:gd name="T15" fmla="*/ 1 h 24"/>
                <a:gd name="T16" fmla="*/ 0 w 35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4">
                  <a:moveTo>
                    <a:pt x="3" y="3"/>
                  </a:moveTo>
                  <a:cubicBezTo>
                    <a:pt x="7" y="8"/>
                    <a:pt x="13" y="12"/>
                    <a:pt x="18" y="16"/>
                  </a:cubicBezTo>
                  <a:cubicBezTo>
                    <a:pt x="21" y="18"/>
                    <a:pt x="26" y="23"/>
                    <a:pt x="30" y="24"/>
                  </a:cubicBezTo>
                  <a:cubicBezTo>
                    <a:pt x="31" y="20"/>
                    <a:pt x="29" y="16"/>
                    <a:pt x="31" y="13"/>
                  </a:cubicBezTo>
                  <a:cubicBezTo>
                    <a:pt x="32" y="8"/>
                    <a:pt x="35" y="5"/>
                    <a:pt x="34" y="0"/>
                  </a:cubicBezTo>
                  <a:cubicBezTo>
                    <a:pt x="32" y="1"/>
                    <a:pt x="31" y="4"/>
                    <a:pt x="29" y="4"/>
                  </a:cubicBezTo>
                  <a:cubicBezTo>
                    <a:pt x="26" y="5"/>
                    <a:pt x="23" y="4"/>
                    <a:pt x="21" y="3"/>
                  </a:cubicBezTo>
                  <a:cubicBezTo>
                    <a:pt x="17" y="1"/>
                    <a:pt x="13" y="0"/>
                    <a:pt x="8" y="1"/>
                  </a:cubicBezTo>
                  <a:cubicBezTo>
                    <a:pt x="6" y="1"/>
                    <a:pt x="3" y="2"/>
                    <a:pt x="0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2" name="Freeform 1140"/>
            <p:cNvSpPr>
              <a:spLocks/>
            </p:cNvSpPr>
            <p:nvPr/>
          </p:nvSpPr>
          <p:spPr bwMode="auto">
            <a:xfrm>
              <a:off x="1204" y="2381"/>
              <a:ext cx="45" cy="281"/>
            </a:xfrm>
            <a:custGeom>
              <a:avLst/>
              <a:gdLst>
                <a:gd name="T0" fmla="*/ 0 w 35"/>
                <a:gd name="T1" fmla="*/ 0 h 222"/>
                <a:gd name="T2" fmla="*/ 11 w 35"/>
                <a:gd name="T3" fmla="*/ 222 h 222"/>
                <a:gd name="T4" fmla="*/ 0 w 35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22">
                  <a:moveTo>
                    <a:pt x="0" y="0"/>
                  </a:moveTo>
                  <a:cubicBezTo>
                    <a:pt x="0" y="0"/>
                    <a:pt x="18" y="56"/>
                    <a:pt x="11" y="222"/>
                  </a:cubicBezTo>
                  <a:cubicBezTo>
                    <a:pt x="11" y="222"/>
                    <a:pt x="35" y="74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3" name="Freeform 1141"/>
            <p:cNvSpPr>
              <a:spLocks/>
            </p:cNvSpPr>
            <p:nvPr/>
          </p:nvSpPr>
          <p:spPr bwMode="auto">
            <a:xfrm>
              <a:off x="1038" y="2119"/>
              <a:ext cx="94" cy="108"/>
            </a:xfrm>
            <a:custGeom>
              <a:avLst/>
              <a:gdLst>
                <a:gd name="T0" fmla="*/ 0 w 73"/>
                <a:gd name="T1" fmla="*/ 3 h 85"/>
                <a:gd name="T2" fmla="*/ 49 w 73"/>
                <a:gd name="T3" fmla="*/ 85 h 85"/>
                <a:gd name="T4" fmla="*/ 0 w 73"/>
                <a:gd name="T5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5">
                  <a:moveTo>
                    <a:pt x="0" y="3"/>
                  </a:moveTo>
                  <a:cubicBezTo>
                    <a:pt x="0" y="3"/>
                    <a:pt x="62" y="3"/>
                    <a:pt x="49" y="85"/>
                  </a:cubicBezTo>
                  <a:cubicBezTo>
                    <a:pt x="49" y="85"/>
                    <a:pt x="73" y="0"/>
                    <a:pt x="0" y="3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4" name="Freeform 1142"/>
            <p:cNvSpPr>
              <a:spLocks/>
            </p:cNvSpPr>
            <p:nvPr/>
          </p:nvSpPr>
          <p:spPr bwMode="auto">
            <a:xfrm>
              <a:off x="1310" y="2323"/>
              <a:ext cx="83" cy="56"/>
            </a:xfrm>
            <a:custGeom>
              <a:avLst/>
              <a:gdLst>
                <a:gd name="T0" fmla="*/ 1 w 65"/>
                <a:gd name="T1" fmla="*/ 44 h 44"/>
                <a:gd name="T2" fmla="*/ 8 w 65"/>
                <a:gd name="T3" fmla="*/ 19 h 44"/>
                <a:gd name="T4" fmla="*/ 26 w 65"/>
                <a:gd name="T5" fmla="*/ 6 h 44"/>
                <a:gd name="T6" fmla="*/ 42 w 65"/>
                <a:gd name="T7" fmla="*/ 4 h 44"/>
                <a:gd name="T8" fmla="*/ 65 w 65"/>
                <a:gd name="T9" fmla="*/ 6 h 44"/>
                <a:gd name="T10" fmla="*/ 42 w 65"/>
                <a:gd name="T11" fmla="*/ 25 h 44"/>
                <a:gd name="T12" fmla="*/ 20 w 65"/>
                <a:gd name="T13" fmla="*/ 31 h 44"/>
                <a:gd name="T14" fmla="*/ 0 w 65"/>
                <a:gd name="T15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4">
                  <a:moveTo>
                    <a:pt x="1" y="44"/>
                  </a:moveTo>
                  <a:cubicBezTo>
                    <a:pt x="3" y="36"/>
                    <a:pt x="3" y="26"/>
                    <a:pt x="8" y="19"/>
                  </a:cubicBezTo>
                  <a:cubicBezTo>
                    <a:pt x="12" y="13"/>
                    <a:pt x="20" y="10"/>
                    <a:pt x="26" y="6"/>
                  </a:cubicBezTo>
                  <a:cubicBezTo>
                    <a:pt x="34" y="2"/>
                    <a:pt x="34" y="0"/>
                    <a:pt x="42" y="4"/>
                  </a:cubicBezTo>
                  <a:cubicBezTo>
                    <a:pt x="50" y="9"/>
                    <a:pt x="57" y="8"/>
                    <a:pt x="65" y="6"/>
                  </a:cubicBezTo>
                  <a:cubicBezTo>
                    <a:pt x="60" y="16"/>
                    <a:pt x="52" y="22"/>
                    <a:pt x="42" y="25"/>
                  </a:cubicBezTo>
                  <a:cubicBezTo>
                    <a:pt x="34" y="27"/>
                    <a:pt x="27" y="28"/>
                    <a:pt x="20" y="31"/>
                  </a:cubicBezTo>
                  <a:cubicBezTo>
                    <a:pt x="13" y="34"/>
                    <a:pt x="6" y="40"/>
                    <a:pt x="0" y="4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5" name="Freeform 1143"/>
            <p:cNvSpPr>
              <a:spLocks/>
            </p:cNvSpPr>
            <p:nvPr/>
          </p:nvSpPr>
          <p:spPr bwMode="auto">
            <a:xfrm>
              <a:off x="1146" y="2327"/>
              <a:ext cx="56" cy="74"/>
            </a:xfrm>
            <a:custGeom>
              <a:avLst/>
              <a:gdLst>
                <a:gd name="T0" fmla="*/ 37 w 44"/>
                <a:gd name="T1" fmla="*/ 40 h 58"/>
                <a:gd name="T2" fmla="*/ 15 w 44"/>
                <a:gd name="T3" fmla="*/ 15 h 58"/>
                <a:gd name="T4" fmla="*/ 14 w 44"/>
                <a:gd name="T5" fmla="*/ 2 h 58"/>
                <a:gd name="T6" fmla="*/ 3 w 44"/>
                <a:gd name="T7" fmla="*/ 15 h 58"/>
                <a:gd name="T8" fmla="*/ 17 w 44"/>
                <a:gd name="T9" fmla="*/ 44 h 58"/>
                <a:gd name="T10" fmla="*/ 44 w 44"/>
                <a:gd name="T11" fmla="*/ 52 h 58"/>
                <a:gd name="T12" fmla="*/ 37 w 44"/>
                <a:gd name="T1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8">
                  <a:moveTo>
                    <a:pt x="37" y="40"/>
                  </a:moveTo>
                  <a:cubicBezTo>
                    <a:pt x="27" y="36"/>
                    <a:pt x="16" y="26"/>
                    <a:pt x="15" y="15"/>
                  </a:cubicBezTo>
                  <a:cubicBezTo>
                    <a:pt x="14" y="12"/>
                    <a:pt x="17" y="3"/>
                    <a:pt x="14" y="2"/>
                  </a:cubicBezTo>
                  <a:cubicBezTo>
                    <a:pt x="8" y="0"/>
                    <a:pt x="4" y="12"/>
                    <a:pt x="3" y="15"/>
                  </a:cubicBezTo>
                  <a:cubicBezTo>
                    <a:pt x="0" y="25"/>
                    <a:pt x="8" y="38"/>
                    <a:pt x="17" y="44"/>
                  </a:cubicBezTo>
                  <a:cubicBezTo>
                    <a:pt x="22" y="47"/>
                    <a:pt x="39" y="58"/>
                    <a:pt x="44" y="52"/>
                  </a:cubicBezTo>
                  <a:cubicBezTo>
                    <a:pt x="41" y="49"/>
                    <a:pt x="38" y="46"/>
                    <a:pt x="37" y="4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6" name="Freeform 1144"/>
            <p:cNvSpPr>
              <a:spLocks/>
            </p:cNvSpPr>
            <p:nvPr/>
          </p:nvSpPr>
          <p:spPr bwMode="auto">
            <a:xfrm>
              <a:off x="1111" y="2264"/>
              <a:ext cx="30" cy="20"/>
            </a:xfrm>
            <a:custGeom>
              <a:avLst/>
              <a:gdLst>
                <a:gd name="T0" fmla="*/ 0 w 23"/>
                <a:gd name="T1" fmla="*/ 16 h 16"/>
                <a:gd name="T2" fmla="*/ 23 w 23"/>
                <a:gd name="T3" fmla="*/ 16 h 16"/>
                <a:gd name="T4" fmla="*/ 3 w 23"/>
                <a:gd name="T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6">
                  <a:moveTo>
                    <a:pt x="0" y="16"/>
                  </a:moveTo>
                  <a:cubicBezTo>
                    <a:pt x="5" y="6"/>
                    <a:pt x="16" y="11"/>
                    <a:pt x="23" y="16"/>
                  </a:cubicBezTo>
                  <a:cubicBezTo>
                    <a:pt x="22" y="7"/>
                    <a:pt x="7" y="0"/>
                    <a:pt x="3" y="1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7" name="Freeform 1145"/>
            <p:cNvSpPr>
              <a:spLocks/>
            </p:cNvSpPr>
            <p:nvPr/>
          </p:nvSpPr>
          <p:spPr bwMode="auto">
            <a:xfrm>
              <a:off x="1217" y="2168"/>
              <a:ext cx="13" cy="14"/>
            </a:xfrm>
            <a:custGeom>
              <a:avLst/>
              <a:gdLst>
                <a:gd name="T0" fmla="*/ 10 w 10"/>
                <a:gd name="T1" fmla="*/ 7 h 11"/>
                <a:gd name="T2" fmla="*/ 2 w 10"/>
                <a:gd name="T3" fmla="*/ 4 h 11"/>
                <a:gd name="T4" fmla="*/ 3 w 1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cubicBezTo>
                    <a:pt x="8" y="6"/>
                    <a:pt x="6" y="0"/>
                    <a:pt x="2" y="4"/>
                  </a:cubicBezTo>
                  <a:cubicBezTo>
                    <a:pt x="0" y="5"/>
                    <a:pt x="2" y="9"/>
                    <a:pt x="3" y="11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8" name="Freeform 1146"/>
            <p:cNvSpPr>
              <a:spLocks/>
            </p:cNvSpPr>
            <p:nvPr/>
          </p:nvSpPr>
          <p:spPr bwMode="auto">
            <a:xfrm>
              <a:off x="1266" y="2194"/>
              <a:ext cx="3" cy="7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9" name="Freeform 1147"/>
            <p:cNvSpPr>
              <a:spLocks/>
            </p:cNvSpPr>
            <p:nvPr/>
          </p:nvSpPr>
          <p:spPr bwMode="auto">
            <a:xfrm>
              <a:off x="1276" y="2153"/>
              <a:ext cx="14" cy="13"/>
            </a:xfrm>
            <a:custGeom>
              <a:avLst/>
              <a:gdLst>
                <a:gd name="T0" fmla="*/ 5 w 11"/>
                <a:gd name="T1" fmla="*/ 10 h 10"/>
                <a:gd name="T2" fmla="*/ 7 w 11"/>
                <a:gd name="T3" fmla="*/ 2 h 10"/>
                <a:gd name="T4" fmla="*/ 0 w 11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6" y="8"/>
                    <a:pt x="11" y="3"/>
                    <a:pt x="7" y="2"/>
                  </a:cubicBezTo>
                  <a:cubicBezTo>
                    <a:pt x="4" y="0"/>
                    <a:pt x="1" y="5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20" name="Freeform 1148"/>
            <p:cNvSpPr>
              <a:spLocks/>
            </p:cNvSpPr>
            <p:nvPr/>
          </p:nvSpPr>
          <p:spPr bwMode="auto">
            <a:xfrm>
              <a:off x="1322" y="2200"/>
              <a:ext cx="4" cy="18"/>
            </a:xfrm>
            <a:custGeom>
              <a:avLst/>
              <a:gdLst>
                <a:gd name="T0" fmla="*/ 3 w 3"/>
                <a:gd name="T1" fmla="*/ 0 h 14"/>
                <a:gd name="T2" fmla="*/ 3 w 3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0" y="0"/>
                    <a:pt x="3" y="12"/>
                    <a:pt x="3" y="14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21" name="Freeform 1149"/>
            <p:cNvSpPr>
              <a:spLocks/>
            </p:cNvSpPr>
            <p:nvPr/>
          </p:nvSpPr>
          <p:spPr bwMode="auto">
            <a:xfrm>
              <a:off x="1360" y="2316"/>
              <a:ext cx="9" cy="7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22" name="Freeform 1150"/>
            <p:cNvSpPr>
              <a:spLocks/>
            </p:cNvSpPr>
            <p:nvPr/>
          </p:nvSpPr>
          <p:spPr bwMode="auto">
            <a:xfrm>
              <a:off x="1097" y="1132"/>
              <a:ext cx="369" cy="1403"/>
            </a:xfrm>
            <a:custGeom>
              <a:avLst/>
              <a:gdLst>
                <a:gd name="T0" fmla="*/ 0 w 289"/>
                <a:gd name="T1" fmla="*/ 0 h 1105"/>
                <a:gd name="T2" fmla="*/ 19 w 289"/>
                <a:gd name="T3" fmla="*/ 52 h 1105"/>
                <a:gd name="T4" fmla="*/ 24 w 289"/>
                <a:gd name="T5" fmla="*/ 390 h 1105"/>
                <a:gd name="T6" fmla="*/ 29 w 289"/>
                <a:gd name="T7" fmla="*/ 458 h 1105"/>
                <a:gd name="T8" fmla="*/ 206 w 289"/>
                <a:gd name="T9" fmla="*/ 739 h 1105"/>
                <a:gd name="T10" fmla="*/ 266 w 289"/>
                <a:gd name="T11" fmla="*/ 898 h 1105"/>
                <a:gd name="T12" fmla="*/ 268 w 289"/>
                <a:gd name="T13" fmla="*/ 969 h 1105"/>
                <a:gd name="T14" fmla="*/ 289 w 289"/>
                <a:gd name="T15" fmla="*/ 1010 h 1105"/>
                <a:gd name="T16" fmla="*/ 281 w 289"/>
                <a:gd name="T17" fmla="*/ 1050 h 1105"/>
                <a:gd name="T18" fmla="*/ 244 w 289"/>
                <a:gd name="T19" fmla="*/ 1078 h 1105"/>
                <a:gd name="T20" fmla="*/ 263 w 289"/>
                <a:gd name="T21" fmla="*/ 1091 h 1105"/>
                <a:gd name="T22" fmla="*/ 281 w 289"/>
                <a:gd name="T23" fmla="*/ 1105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9" h="1105">
                  <a:moveTo>
                    <a:pt x="0" y="0"/>
                  </a:moveTo>
                  <a:cubicBezTo>
                    <a:pt x="0" y="0"/>
                    <a:pt x="24" y="22"/>
                    <a:pt x="19" y="52"/>
                  </a:cubicBezTo>
                  <a:cubicBezTo>
                    <a:pt x="14" y="82"/>
                    <a:pt x="25" y="373"/>
                    <a:pt x="24" y="390"/>
                  </a:cubicBezTo>
                  <a:cubicBezTo>
                    <a:pt x="22" y="407"/>
                    <a:pt x="7" y="427"/>
                    <a:pt x="29" y="458"/>
                  </a:cubicBezTo>
                  <a:cubicBezTo>
                    <a:pt x="51" y="488"/>
                    <a:pt x="146" y="659"/>
                    <a:pt x="206" y="739"/>
                  </a:cubicBezTo>
                  <a:cubicBezTo>
                    <a:pt x="267" y="818"/>
                    <a:pt x="277" y="876"/>
                    <a:pt x="266" y="898"/>
                  </a:cubicBezTo>
                  <a:cubicBezTo>
                    <a:pt x="254" y="920"/>
                    <a:pt x="255" y="946"/>
                    <a:pt x="268" y="969"/>
                  </a:cubicBezTo>
                  <a:cubicBezTo>
                    <a:pt x="280" y="991"/>
                    <a:pt x="289" y="1000"/>
                    <a:pt x="289" y="1010"/>
                  </a:cubicBezTo>
                  <a:cubicBezTo>
                    <a:pt x="289" y="1020"/>
                    <a:pt x="288" y="1045"/>
                    <a:pt x="281" y="1050"/>
                  </a:cubicBezTo>
                  <a:cubicBezTo>
                    <a:pt x="274" y="1055"/>
                    <a:pt x="249" y="1066"/>
                    <a:pt x="244" y="1078"/>
                  </a:cubicBezTo>
                  <a:cubicBezTo>
                    <a:pt x="239" y="1091"/>
                    <a:pt x="254" y="1091"/>
                    <a:pt x="263" y="1091"/>
                  </a:cubicBezTo>
                  <a:cubicBezTo>
                    <a:pt x="263" y="1091"/>
                    <a:pt x="259" y="1105"/>
                    <a:pt x="281" y="1105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423" name="Group 1151"/>
          <p:cNvGrpSpPr>
            <a:grpSpLocks/>
          </p:cNvGrpSpPr>
          <p:nvPr/>
        </p:nvGrpSpPr>
        <p:grpSpPr bwMode="auto">
          <a:xfrm>
            <a:off x="5950131" y="1166609"/>
            <a:ext cx="1846263" cy="5240337"/>
            <a:chOff x="118" y="113"/>
            <a:chExt cx="1447" cy="4106"/>
          </a:xfrm>
        </p:grpSpPr>
        <p:sp>
          <p:nvSpPr>
            <p:cNvPr id="55424" name="AutoShape 1152"/>
            <p:cNvSpPr>
              <a:spLocks noChangeAspect="1" noChangeArrowheads="1" noTextEdit="1"/>
            </p:cNvSpPr>
            <p:nvPr/>
          </p:nvSpPr>
          <p:spPr bwMode="auto">
            <a:xfrm>
              <a:off x="127" y="119"/>
              <a:ext cx="1438" cy="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5425" name="Group 1153"/>
            <p:cNvGrpSpPr>
              <a:grpSpLocks/>
            </p:cNvGrpSpPr>
            <p:nvPr/>
          </p:nvGrpSpPr>
          <p:grpSpPr bwMode="auto">
            <a:xfrm>
              <a:off x="118" y="113"/>
              <a:ext cx="1447" cy="4106"/>
              <a:chOff x="118" y="113"/>
              <a:chExt cx="1447" cy="4106"/>
            </a:xfrm>
          </p:grpSpPr>
          <p:sp>
            <p:nvSpPr>
              <p:cNvPr id="55426" name="Freeform 1154"/>
              <p:cNvSpPr>
                <a:spLocks/>
              </p:cNvSpPr>
              <p:nvPr/>
            </p:nvSpPr>
            <p:spPr bwMode="auto">
              <a:xfrm>
                <a:off x="118" y="113"/>
                <a:ext cx="1447" cy="4106"/>
              </a:xfrm>
              <a:custGeom>
                <a:avLst/>
                <a:gdLst>
                  <a:gd name="T0" fmla="*/ 1128 w 1129"/>
                  <a:gd name="T1" fmla="*/ 376 h 3217"/>
                  <a:gd name="T2" fmla="*/ 1068 w 1129"/>
                  <a:gd name="T3" fmla="*/ 165 h 3217"/>
                  <a:gd name="T4" fmla="*/ 968 w 1129"/>
                  <a:gd name="T5" fmla="*/ 20 h 3217"/>
                  <a:gd name="T6" fmla="*/ 870 w 1129"/>
                  <a:gd name="T7" fmla="*/ 15 h 3217"/>
                  <a:gd name="T8" fmla="*/ 782 w 1129"/>
                  <a:gd name="T9" fmla="*/ 29 h 3217"/>
                  <a:gd name="T10" fmla="*/ 699 w 1129"/>
                  <a:gd name="T11" fmla="*/ 84 h 3217"/>
                  <a:gd name="T12" fmla="*/ 645 w 1129"/>
                  <a:gd name="T13" fmla="*/ 233 h 3217"/>
                  <a:gd name="T14" fmla="*/ 693 w 1129"/>
                  <a:gd name="T15" fmla="*/ 292 h 3217"/>
                  <a:gd name="T16" fmla="*/ 737 w 1129"/>
                  <a:gd name="T17" fmla="*/ 362 h 3217"/>
                  <a:gd name="T18" fmla="*/ 767 w 1129"/>
                  <a:gd name="T19" fmla="*/ 397 h 3217"/>
                  <a:gd name="T20" fmla="*/ 420 w 1129"/>
                  <a:gd name="T21" fmla="*/ 821 h 3217"/>
                  <a:gd name="T22" fmla="*/ 375 w 1129"/>
                  <a:gd name="T23" fmla="*/ 1515 h 3217"/>
                  <a:gd name="T24" fmla="*/ 538 w 1129"/>
                  <a:gd name="T25" fmla="*/ 2080 h 3217"/>
                  <a:gd name="T26" fmla="*/ 272 w 1129"/>
                  <a:gd name="T27" fmla="*/ 2476 h 3217"/>
                  <a:gd name="T28" fmla="*/ 11 w 1129"/>
                  <a:gd name="T29" fmla="*/ 2821 h 3217"/>
                  <a:gd name="T30" fmla="*/ 142 w 1129"/>
                  <a:gd name="T31" fmla="*/ 3018 h 3217"/>
                  <a:gd name="T32" fmla="*/ 252 w 1129"/>
                  <a:gd name="T33" fmla="*/ 3062 h 3217"/>
                  <a:gd name="T34" fmla="*/ 354 w 1129"/>
                  <a:gd name="T35" fmla="*/ 3031 h 3217"/>
                  <a:gd name="T36" fmla="*/ 310 w 1129"/>
                  <a:gd name="T37" fmla="*/ 3007 h 3217"/>
                  <a:gd name="T38" fmla="*/ 296 w 1129"/>
                  <a:gd name="T39" fmla="*/ 2995 h 3217"/>
                  <a:gd name="T40" fmla="*/ 265 w 1129"/>
                  <a:gd name="T41" fmla="*/ 2979 h 3217"/>
                  <a:gd name="T42" fmla="*/ 220 w 1129"/>
                  <a:gd name="T43" fmla="*/ 2832 h 3217"/>
                  <a:gd name="T44" fmla="*/ 724 w 1129"/>
                  <a:gd name="T45" fmla="*/ 2303 h 3217"/>
                  <a:gd name="T46" fmla="*/ 768 w 1129"/>
                  <a:gd name="T47" fmla="*/ 2220 h 3217"/>
                  <a:gd name="T48" fmla="*/ 711 w 1129"/>
                  <a:gd name="T49" fmla="*/ 2682 h 3217"/>
                  <a:gd name="T50" fmla="*/ 673 w 1129"/>
                  <a:gd name="T51" fmla="*/ 3064 h 3217"/>
                  <a:gd name="T52" fmla="*/ 797 w 1129"/>
                  <a:gd name="T53" fmla="*/ 3157 h 3217"/>
                  <a:gd name="T54" fmla="*/ 930 w 1129"/>
                  <a:gd name="T55" fmla="*/ 3180 h 3217"/>
                  <a:gd name="T56" fmla="*/ 1006 w 1129"/>
                  <a:gd name="T57" fmla="*/ 3187 h 3217"/>
                  <a:gd name="T58" fmla="*/ 1080 w 1129"/>
                  <a:gd name="T59" fmla="*/ 3174 h 3217"/>
                  <a:gd name="T60" fmla="*/ 1118 w 1129"/>
                  <a:gd name="T61" fmla="*/ 3135 h 3217"/>
                  <a:gd name="T62" fmla="*/ 993 w 1129"/>
                  <a:gd name="T63" fmla="*/ 3071 h 3217"/>
                  <a:gd name="T64" fmla="*/ 857 w 1129"/>
                  <a:gd name="T65" fmla="*/ 2833 h 3217"/>
                  <a:gd name="T66" fmla="*/ 1008 w 1129"/>
                  <a:gd name="T67" fmla="*/ 2239 h 3217"/>
                  <a:gd name="T68" fmla="*/ 928 w 1129"/>
                  <a:gd name="T69" fmla="*/ 1998 h 3217"/>
                  <a:gd name="T70" fmla="*/ 852 w 1129"/>
                  <a:gd name="T71" fmla="*/ 1686 h 3217"/>
                  <a:gd name="T72" fmla="*/ 854 w 1129"/>
                  <a:gd name="T73" fmla="*/ 1137 h 3217"/>
                  <a:gd name="T74" fmla="*/ 926 w 1129"/>
                  <a:gd name="T75" fmla="*/ 947 h 3217"/>
                  <a:gd name="T76" fmla="*/ 867 w 1129"/>
                  <a:gd name="T77" fmla="*/ 561 h 3217"/>
                  <a:gd name="T78" fmla="*/ 1064 w 1129"/>
                  <a:gd name="T79" fmla="*/ 486 h 3217"/>
                  <a:gd name="T80" fmla="*/ 1071 w 1129"/>
                  <a:gd name="T81" fmla="*/ 441 h 3217"/>
                  <a:gd name="T82" fmla="*/ 1088 w 1129"/>
                  <a:gd name="T83" fmla="*/ 409 h 3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29" h="3217">
                    <a:moveTo>
                      <a:pt x="1112" y="391"/>
                    </a:moveTo>
                    <a:cubicBezTo>
                      <a:pt x="1124" y="394"/>
                      <a:pt x="1129" y="380"/>
                      <a:pt x="1128" y="376"/>
                    </a:cubicBezTo>
                    <a:cubicBezTo>
                      <a:pt x="1122" y="351"/>
                      <a:pt x="1083" y="295"/>
                      <a:pt x="1082" y="258"/>
                    </a:cubicBezTo>
                    <a:cubicBezTo>
                      <a:pt x="1081" y="239"/>
                      <a:pt x="1068" y="165"/>
                      <a:pt x="1068" y="165"/>
                    </a:cubicBezTo>
                    <a:cubicBezTo>
                      <a:pt x="1078" y="149"/>
                      <a:pt x="1066" y="151"/>
                      <a:pt x="1068" y="138"/>
                    </a:cubicBezTo>
                    <a:cubicBezTo>
                      <a:pt x="1077" y="90"/>
                      <a:pt x="1000" y="40"/>
                      <a:pt x="968" y="20"/>
                    </a:cubicBezTo>
                    <a:cubicBezTo>
                      <a:pt x="937" y="0"/>
                      <a:pt x="925" y="10"/>
                      <a:pt x="909" y="11"/>
                    </a:cubicBezTo>
                    <a:cubicBezTo>
                      <a:pt x="893" y="12"/>
                      <a:pt x="891" y="29"/>
                      <a:pt x="870" y="15"/>
                    </a:cubicBezTo>
                    <a:cubicBezTo>
                      <a:pt x="848" y="2"/>
                      <a:pt x="834" y="19"/>
                      <a:pt x="821" y="28"/>
                    </a:cubicBezTo>
                    <a:cubicBezTo>
                      <a:pt x="809" y="37"/>
                      <a:pt x="804" y="42"/>
                      <a:pt x="782" y="29"/>
                    </a:cubicBezTo>
                    <a:cubicBezTo>
                      <a:pt x="760" y="15"/>
                      <a:pt x="746" y="45"/>
                      <a:pt x="726" y="50"/>
                    </a:cubicBezTo>
                    <a:cubicBezTo>
                      <a:pt x="706" y="56"/>
                      <a:pt x="698" y="75"/>
                      <a:pt x="699" y="84"/>
                    </a:cubicBezTo>
                    <a:cubicBezTo>
                      <a:pt x="700" y="93"/>
                      <a:pt x="706" y="92"/>
                      <a:pt x="675" y="118"/>
                    </a:cubicBezTo>
                    <a:cubicBezTo>
                      <a:pt x="645" y="143"/>
                      <a:pt x="646" y="206"/>
                      <a:pt x="645" y="233"/>
                    </a:cubicBezTo>
                    <a:cubicBezTo>
                      <a:pt x="644" y="260"/>
                      <a:pt x="671" y="259"/>
                      <a:pt x="675" y="269"/>
                    </a:cubicBezTo>
                    <a:cubicBezTo>
                      <a:pt x="680" y="279"/>
                      <a:pt x="683" y="287"/>
                      <a:pt x="693" y="292"/>
                    </a:cubicBezTo>
                    <a:cubicBezTo>
                      <a:pt x="703" y="296"/>
                      <a:pt x="710" y="309"/>
                      <a:pt x="708" y="321"/>
                    </a:cubicBezTo>
                    <a:cubicBezTo>
                      <a:pt x="706" y="333"/>
                      <a:pt x="730" y="360"/>
                      <a:pt x="737" y="362"/>
                    </a:cubicBezTo>
                    <a:cubicBezTo>
                      <a:pt x="744" y="365"/>
                      <a:pt x="751" y="367"/>
                      <a:pt x="751" y="376"/>
                    </a:cubicBezTo>
                    <a:cubicBezTo>
                      <a:pt x="751" y="385"/>
                      <a:pt x="767" y="397"/>
                      <a:pt x="767" y="397"/>
                    </a:cubicBezTo>
                    <a:cubicBezTo>
                      <a:pt x="767" y="397"/>
                      <a:pt x="766" y="435"/>
                      <a:pt x="638" y="496"/>
                    </a:cubicBezTo>
                    <a:cubicBezTo>
                      <a:pt x="500" y="562"/>
                      <a:pt x="439" y="706"/>
                      <a:pt x="420" y="821"/>
                    </a:cubicBezTo>
                    <a:cubicBezTo>
                      <a:pt x="386" y="1023"/>
                      <a:pt x="456" y="1057"/>
                      <a:pt x="435" y="1233"/>
                    </a:cubicBezTo>
                    <a:cubicBezTo>
                      <a:pt x="414" y="1406"/>
                      <a:pt x="370" y="1390"/>
                      <a:pt x="375" y="1515"/>
                    </a:cubicBezTo>
                    <a:cubicBezTo>
                      <a:pt x="379" y="1641"/>
                      <a:pt x="494" y="1750"/>
                      <a:pt x="494" y="1750"/>
                    </a:cubicBezTo>
                    <a:cubicBezTo>
                      <a:pt x="486" y="1836"/>
                      <a:pt x="532" y="2044"/>
                      <a:pt x="538" y="2080"/>
                    </a:cubicBezTo>
                    <a:cubicBezTo>
                      <a:pt x="544" y="2116"/>
                      <a:pt x="570" y="2206"/>
                      <a:pt x="504" y="2240"/>
                    </a:cubicBezTo>
                    <a:cubicBezTo>
                      <a:pt x="372" y="2308"/>
                      <a:pt x="300" y="2432"/>
                      <a:pt x="272" y="2476"/>
                    </a:cubicBezTo>
                    <a:cubicBezTo>
                      <a:pt x="244" y="2520"/>
                      <a:pt x="171" y="2644"/>
                      <a:pt x="133" y="2691"/>
                    </a:cubicBezTo>
                    <a:cubicBezTo>
                      <a:pt x="95" y="2738"/>
                      <a:pt x="22" y="2767"/>
                      <a:pt x="11" y="2821"/>
                    </a:cubicBezTo>
                    <a:cubicBezTo>
                      <a:pt x="0" y="2874"/>
                      <a:pt x="53" y="2904"/>
                      <a:pt x="77" y="2921"/>
                    </a:cubicBezTo>
                    <a:cubicBezTo>
                      <a:pt x="101" y="2938"/>
                      <a:pt x="115" y="2977"/>
                      <a:pt x="142" y="3018"/>
                    </a:cubicBezTo>
                    <a:cubicBezTo>
                      <a:pt x="170" y="3060"/>
                      <a:pt x="195" y="3045"/>
                      <a:pt x="214" y="3047"/>
                    </a:cubicBezTo>
                    <a:cubicBezTo>
                      <a:pt x="234" y="3049"/>
                      <a:pt x="244" y="3065"/>
                      <a:pt x="252" y="3062"/>
                    </a:cubicBezTo>
                    <a:cubicBezTo>
                      <a:pt x="259" y="3059"/>
                      <a:pt x="289" y="3060"/>
                      <a:pt x="304" y="3065"/>
                    </a:cubicBezTo>
                    <a:cubicBezTo>
                      <a:pt x="320" y="3070"/>
                      <a:pt x="355" y="3052"/>
                      <a:pt x="354" y="3031"/>
                    </a:cubicBezTo>
                    <a:cubicBezTo>
                      <a:pt x="353" y="3015"/>
                      <a:pt x="337" y="3015"/>
                      <a:pt x="313" y="3014"/>
                    </a:cubicBezTo>
                    <a:cubicBezTo>
                      <a:pt x="312" y="3012"/>
                      <a:pt x="311" y="3009"/>
                      <a:pt x="310" y="3007"/>
                    </a:cubicBezTo>
                    <a:cubicBezTo>
                      <a:pt x="309" y="3004"/>
                      <a:pt x="310" y="2996"/>
                      <a:pt x="307" y="2994"/>
                    </a:cubicBezTo>
                    <a:cubicBezTo>
                      <a:pt x="305" y="2993"/>
                      <a:pt x="299" y="2995"/>
                      <a:pt x="296" y="2995"/>
                    </a:cubicBezTo>
                    <a:cubicBezTo>
                      <a:pt x="287" y="2996"/>
                      <a:pt x="287" y="2992"/>
                      <a:pt x="282" y="2986"/>
                    </a:cubicBezTo>
                    <a:cubicBezTo>
                      <a:pt x="277" y="2980"/>
                      <a:pt x="272" y="2978"/>
                      <a:pt x="265" y="2979"/>
                    </a:cubicBezTo>
                    <a:cubicBezTo>
                      <a:pt x="260" y="2980"/>
                      <a:pt x="256" y="2979"/>
                      <a:pt x="252" y="2977"/>
                    </a:cubicBezTo>
                    <a:cubicBezTo>
                      <a:pt x="236" y="2939"/>
                      <a:pt x="227" y="2877"/>
                      <a:pt x="220" y="2832"/>
                    </a:cubicBezTo>
                    <a:cubicBezTo>
                      <a:pt x="209" y="2762"/>
                      <a:pt x="534" y="2463"/>
                      <a:pt x="575" y="2429"/>
                    </a:cubicBezTo>
                    <a:cubicBezTo>
                      <a:pt x="617" y="2395"/>
                      <a:pt x="690" y="2316"/>
                      <a:pt x="724" y="2303"/>
                    </a:cubicBezTo>
                    <a:cubicBezTo>
                      <a:pt x="758" y="2290"/>
                      <a:pt x="755" y="2273"/>
                      <a:pt x="756" y="2261"/>
                    </a:cubicBezTo>
                    <a:cubicBezTo>
                      <a:pt x="758" y="2250"/>
                      <a:pt x="768" y="2220"/>
                      <a:pt x="768" y="2220"/>
                    </a:cubicBezTo>
                    <a:cubicBezTo>
                      <a:pt x="783" y="2246"/>
                      <a:pt x="826" y="2290"/>
                      <a:pt x="781" y="2363"/>
                    </a:cubicBezTo>
                    <a:cubicBezTo>
                      <a:pt x="736" y="2437"/>
                      <a:pt x="700" y="2601"/>
                      <a:pt x="711" y="2682"/>
                    </a:cubicBezTo>
                    <a:cubicBezTo>
                      <a:pt x="722" y="2764"/>
                      <a:pt x="706" y="2918"/>
                      <a:pt x="702" y="2964"/>
                    </a:cubicBezTo>
                    <a:cubicBezTo>
                      <a:pt x="699" y="3010"/>
                      <a:pt x="679" y="3009"/>
                      <a:pt x="673" y="3064"/>
                    </a:cubicBezTo>
                    <a:cubicBezTo>
                      <a:pt x="666" y="3118"/>
                      <a:pt x="712" y="3121"/>
                      <a:pt x="725" y="3124"/>
                    </a:cubicBezTo>
                    <a:cubicBezTo>
                      <a:pt x="738" y="3128"/>
                      <a:pt x="774" y="3136"/>
                      <a:pt x="797" y="3157"/>
                    </a:cubicBezTo>
                    <a:cubicBezTo>
                      <a:pt x="820" y="3178"/>
                      <a:pt x="880" y="3174"/>
                      <a:pt x="891" y="3175"/>
                    </a:cubicBezTo>
                    <a:cubicBezTo>
                      <a:pt x="902" y="3177"/>
                      <a:pt x="924" y="3175"/>
                      <a:pt x="930" y="3180"/>
                    </a:cubicBezTo>
                    <a:cubicBezTo>
                      <a:pt x="936" y="3184"/>
                      <a:pt x="969" y="3198"/>
                      <a:pt x="987" y="3201"/>
                    </a:cubicBezTo>
                    <a:cubicBezTo>
                      <a:pt x="1006" y="3203"/>
                      <a:pt x="1006" y="3187"/>
                      <a:pt x="1006" y="3187"/>
                    </a:cubicBezTo>
                    <a:cubicBezTo>
                      <a:pt x="1037" y="3217"/>
                      <a:pt x="1057" y="3191"/>
                      <a:pt x="1057" y="3191"/>
                    </a:cubicBezTo>
                    <a:cubicBezTo>
                      <a:pt x="1083" y="3192"/>
                      <a:pt x="1080" y="3174"/>
                      <a:pt x="1080" y="3174"/>
                    </a:cubicBezTo>
                    <a:cubicBezTo>
                      <a:pt x="1110" y="3175"/>
                      <a:pt x="1103" y="3150"/>
                      <a:pt x="1103" y="3150"/>
                    </a:cubicBezTo>
                    <a:cubicBezTo>
                      <a:pt x="1103" y="3150"/>
                      <a:pt x="1115" y="3147"/>
                      <a:pt x="1118" y="3135"/>
                    </a:cubicBezTo>
                    <a:cubicBezTo>
                      <a:pt x="1120" y="3123"/>
                      <a:pt x="1100" y="3114"/>
                      <a:pt x="1094" y="3114"/>
                    </a:cubicBezTo>
                    <a:cubicBezTo>
                      <a:pt x="1087" y="3114"/>
                      <a:pt x="1029" y="3089"/>
                      <a:pt x="993" y="3071"/>
                    </a:cubicBezTo>
                    <a:cubicBezTo>
                      <a:pt x="957" y="3054"/>
                      <a:pt x="925" y="3017"/>
                      <a:pt x="888" y="2979"/>
                    </a:cubicBezTo>
                    <a:cubicBezTo>
                      <a:pt x="850" y="2942"/>
                      <a:pt x="844" y="2955"/>
                      <a:pt x="857" y="2833"/>
                    </a:cubicBezTo>
                    <a:cubicBezTo>
                      <a:pt x="870" y="2710"/>
                      <a:pt x="962" y="2367"/>
                      <a:pt x="972" y="2342"/>
                    </a:cubicBezTo>
                    <a:cubicBezTo>
                      <a:pt x="981" y="2317"/>
                      <a:pt x="1004" y="2259"/>
                      <a:pt x="1008" y="2239"/>
                    </a:cubicBezTo>
                    <a:cubicBezTo>
                      <a:pt x="1012" y="2219"/>
                      <a:pt x="1001" y="2155"/>
                      <a:pt x="989" y="2137"/>
                    </a:cubicBezTo>
                    <a:cubicBezTo>
                      <a:pt x="977" y="2118"/>
                      <a:pt x="937" y="2023"/>
                      <a:pt x="928" y="1998"/>
                    </a:cubicBezTo>
                    <a:cubicBezTo>
                      <a:pt x="918" y="1973"/>
                      <a:pt x="861" y="1811"/>
                      <a:pt x="861" y="1811"/>
                    </a:cubicBezTo>
                    <a:cubicBezTo>
                      <a:pt x="868" y="1798"/>
                      <a:pt x="854" y="1709"/>
                      <a:pt x="852" y="1686"/>
                    </a:cubicBezTo>
                    <a:cubicBezTo>
                      <a:pt x="849" y="1663"/>
                      <a:pt x="828" y="1595"/>
                      <a:pt x="828" y="1595"/>
                    </a:cubicBezTo>
                    <a:cubicBezTo>
                      <a:pt x="976" y="1457"/>
                      <a:pt x="857" y="1245"/>
                      <a:pt x="854" y="1137"/>
                    </a:cubicBezTo>
                    <a:cubicBezTo>
                      <a:pt x="853" y="1079"/>
                      <a:pt x="881" y="1069"/>
                      <a:pt x="881" y="1069"/>
                    </a:cubicBezTo>
                    <a:cubicBezTo>
                      <a:pt x="881" y="1069"/>
                      <a:pt x="964" y="1015"/>
                      <a:pt x="926" y="947"/>
                    </a:cubicBezTo>
                    <a:cubicBezTo>
                      <a:pt x="877" y="857"/>
                      <a:pt x="865" y="694"/>
                      <a:pt x="865" y="694"/>
                    </a:cubicBezTo>
                    <a:cubicBezTo>
                      <a:pt x="910" y="605"/>
                      <a:pt x="867" y="561"/>
                      <a:pt x="867" y="561"/>
                    </a:cubicBezTo>
                    <a:cubicBezTo>
                      <a:pt x="915" y="511"/>
                      <a:pt x="961" y="532"/>
                      <a:pt x="1011" y="541"/>
                    </a:cubicBezTo>
                    <a:cubicBezTo>
                      <a:pt x="1061" y="550"/>
                      <a:pt x="1070" y="498"/>
                      <a:pt x="1064" y="486"/>
                    </a:cubicBezTo>
                    <a:cubicBezTo>
                      <a:pt x="1057" y="474"/>
                      <a:pt x="1077" y="473"/>
                      <a:pt x="1078" y="464"/>
                    </a:cubicBezTo>
                    <a:cubicBezTo>
                      <a:pt x="1080" y="455"/>
                      <a:pt x="1071" y="441"/>
                      <a:pt x="1071" y="441"/>
                    </a:cubicBezTo>
                    <a:cubicBezTo>
                      <a:pt x="1082" y="441"/>
                      <a:pt x="1091" y="428"/>
                      <a:pt x="1091" y="428"/>
                    </a:cubicBezTo>
                    <a:cubicBezTo>
                      <a:pt x="1091" y="428"/>
                      <a:pt x="1090" y="416"/>
                      <a:pt x="1088" y="409"/>
                    </a:cubicBezTo>
                    <a:cubicBezTo>
                      <a:pt x="1086" y="403"/>
                      <a:pt x="1100" y="388"/>
                      <a:pt x="1112" y="391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27" name="Freeform 1155"/>
              <p:cNvSpPr>
                <a:spLocks/>
              </p:cNvSpPr>
              <p:nvPr/>
            </p:nvSpPr>
            <p:spPr bwMode="auto">
              <a:xfrm>
                <a:off x="732" y="626"/>
                <a:ext cx="483" cy="1317"/>
              </a:xfrm>
              <a:custGeom>
                <a:avLst/>
                <a:gdLst>
                  <a:gd name="T0" fmla="*/ 351 w 377"/>
                  <a:gd name="T1" fmla="*/ 1 h 1032"/>
                  <a:gd name="T2" fmla="*/ 333 w 377"/>
                  <a:gd name="T3" fmla="*/ 23 h 1032"/>
                  <a:gd name="T4" fmla="*/ 313 w 377"/>
                  <a:gd name="T5" fmla="*/ 49 h 1032"/>
                  <a:gd name="T6" fmla="*/ 285 w 377"/>
                  <a:gd name="T7" fmla="*/ 68 h 1032"/>
                  <a:gd name="T8" fmla="*/ 263 w 377"/>
                  <a:gd name="T9" fmla="*/ 84 h 1032"/>
                  <a:gd name="T10" fmla="*/ 238 w 377"/>
                  <a:gd name="T11" fmla="*/ 101 h 1032"/>
                  <a:gd name="T12" fmla="*/ 204 w 377"/>
                  <a:gd name="T13" fmla="*/ 118 h 1032"/>
                  <a:gd name="T14" fmla="*/ 170 w 377"/>
                  <a:gd name="T15" fmla="*/ 144 h 1032"/>
                  <a:gd name="T16" fmla="*/ 133 w 377"/>
                  <a:gd name="T17" fmla="*/ 171 h 1032"/>
                  <a:gd name="T18" fmla="*/ 97 w 377"/>
                  <a:gd name="T19" fmla="*/ 210 h 1032"/>
                  <a:gd name="T20" fmla="*/ 65 w 377"/>
                  <a:gd name="T21" fmla="*/ 251 h 1032"/>
                  <a:gd name="T22" fmla="*/ 41 w 377"/>
                  <a:gd name="T23" fmla="*/ 296 h 1032"/>
                  <a:gd name="T24" fmla="*/ 20 w 377"/>
                  <a:gd name="T25" fmla="*/ 352 h 1032"/>
                  <a:gd name="T26" fmla="*/ 4 w 377"/>
                  <a:gd name="T27" fmla="*/ 416 h 1032"/>
                  <a:gd name="T28" fmla="*/ 6 w 377"/>
                  <a:gd name="T29" fmla="*/ 477 h 1032"/>
                  <a:gd name="T30" fmla="*/ 14 w 377"/>
                  <a:gd name="T31" fmla="*/ 542 h 1032"/>
                  <a:gd name="T32" fmla="*/ 26 w 377"/>
                  <a:gd name="T33" fmla="*/ 608 h 1032"/>
                  <a:gd name="T34" fmla="*/ 41 w 377"/>
                  <a:gd name="T35" fmla="*/ 676 h 1032"/>
                  <a:gd name="T36" fmla="*/ 59 w 377"/>
                  <a:gd name="T37" fmla="*/ 735 h 1032"/>
                  <a:gd name="T38" fmla="*/ 71 w 377"/>
                  <a:gd name="T39" fmla="*/ 788 h 1032"/>
                  <a:gd name="T40" fmla="*/ 75 w 377"/>
                  <a:gd name="T41" fmla="*/ 837 h 1032"/>
                  <a:gd name="T42" fmla="*/ 59 w 377"/>
                  <a:gd name="T43" fmla="*/ 886 h 1032"/>
                  <a:gd name="T44" fmla="*/ 36 w 377"/>
                  <a:gd name="T45" fmla="*/ 938 h 1032"/>
                  <a:gd name="T46" fmla="*/ 4 w 377"/>
                  <a:gd name="T47" fmla="*/ 984 h 1032"/>
                  <a:gd name="T48" fmla="*/ 3 w 377"/>
                  <a:gd name="T49" fmla="*/ 993 h 1032"/>
                  <a:gd name="T50" fmla="*/ 50 w 377"/>
                  <a:gd name="T51" fmla="*/ 1031 h 1032"/>
                  <a:gd name="T52" fmla="*/ 84 w 377"/>
                  <a:gd name="T53" fmla="*/ 981 h 1032"/>
                  <a:gd name="T54" fmla="*/ 114 w 377"/>
                  <a:gd name="T55" fmla="*/ 922 h 1032"/>
                  <a:gd name="T56" fmla="*/ 130 w 377"/>
                  <a:gd name="T57" fmla="*/ 860 h 1032"/>
                  <a:gd name="T58" fmla="*/ 128 w 377"/>
                  <a:gd name="T59" fmla="*/ 793 h 1032"/>
                  <a:gd name="T60" fmla="*/ 115 w 377"/>
                  <a:gd name="T61" fmla="*/ 731 h 1032"/>
                  <a:gd name="T62" fmla="*/ 98 w 377"/>
                  <a:gd name="T63" fmla="*/ 670 h 1032"/>
                  <a:gd name="T64" fmla="*/ 83 w 377"/>
                  <a:gd name="T65" fmla="*/ 609 h 1032"/>
                  <a:gd name="T66" fmla="*/ 66 w 377"/>
                  <a:gd name="T67" fmla="*/ 542 h 1032"/>
                  <a:gd name="T68" fmla="*/ 54 w 377"/>
                  <a:gd name="T69" fmla="*/ 485 h 1032"/>
                  <a:gd name="T70" fmla="*/ 55 w 377"/>
                  <a:gd name="T71" fmla="*/ 427 h 1032"/>
                  <a:gd name="T72" fmla="*/ 65 w 377"/>
                  <a:gd name="T73" fmla="*/ 372 h 1032"/>
                  <a:gd name="T74" fmla="*/ 82 w 377"/>
                  <a:gd name="T75" fmla="*/ 328 h 1032"/>
                  <a:gd name="T76" fmla="*/ 104 w 377"/>
                  <a:gd name="T77" fmla="*/ 281 h 1032"/>
                  <a:gd name="T78" fmla="*/ 129 w 377"/>
                  <a:gd name="T79" fmla="*/ 242 h 1032"/>
                  <a:gd name="T80" fmla="*/ 156 w 377"/>
                  <a:gd name="T81" fmla="*/ 209 h 1032"/>
                  <a:gd name="T82" fmla="*/ 188 w 377"/>
                  <a:gd name="T83" fmla="*/ 181 h 1032"/>
                  <a:gd name="T84" fmla="*/ 223 w 377"/>
                  <a:gd name="T85" fmla="*/ 160 h 1032"/>
                  <a:gd name="T86" fmla="*/ 252 w 377"/>
                  <a:gd name="T87" fmla="*/ 143 h 1032"/>
                  <a:gd name="T88" fmla="*/ 279 w 377"/>
                  <a:gd name="T89" fmla="*/ 125 h 1032"/>
                  <a:gd name="T90" fmla="*/ 301 w 377"/>
                  <a:gd name="T91" fmla="*/ 108 h 1032"/>
                  <a:gd name="T92" fmla="*/ 326 w 377"/>
                  <a:gd name="T93" fmla="*/ 87 h 1032"/>
                  <a:gd name="T94" fmla="*/ 349 w 377"/>
                  <a:gd name="T95" fmla="*/ 64 h 1032"/>
                  <a:gd name="T96" fmla="*/ 373 w 377"/>
                  <a:gd name="T97" fmla="*/ 36 h 1032"/>
                  <a:gd name="T98" fmla="*/ 377 w 377"/>
                  <a:gd name="T99" fmla="*/ 27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7" h="1032">
                    <a:moveTo>
                      <a:pt x="354" y="0"/>
                    </a:moveTo>
                    <a:cubicBezTo>
                      <a:pt x="351" y="1"/>
                      <a:pt x="351" y="1"/>
                      <a:pt x="351" y="1"/>
                    </a:cubicBezTo>
                    <a:cubicBezTo>
                      <a:pt x="351" y="1"/>
                      <a:pt x="346" y="1"/>
                      <a:pt x="346" y="7"/>
                    </a:cubicBezTo>
                    <a:cubicBezTo>
                      <a:pt x="333" y="23"/>
                      <a:pt x="333" y="23"/>
                      <a:pt x="333" y="23"/>
                    </a:cubicBezTo>
                    <a:cubicBezTo>
                      <a:pt x="333" y="23"/>
                      <a:pt x="326" y="24"/>
                      <a:pt x="327" y="31"/>
                    </a:cubicBezTo>
                    <a:cubicBezTo>
                      <a:pt x="313" y="49"/>
                      <a:pt x="313" y="49"/>
                      <a:pt x="313" y="49"/>
                    </a:cubicBezTo>
                    <a:cubicBezTo>
                      <a:pt x="313" y="49"/>
                      <a:pt x="307" y="44"/>
                      <a:pt x="308" y="51"/>
                    </a:cubicBezTo>
                    <a:cubicBezTo>
                      <a:pt x="285" y="68"/>
                      <a:pt x="285" y="68"/>
                      <a:pt x="285" y="68"/>
                    </a:cubicBezTo>
                    <a:cubicBezTo>
                      <a:pt x="285" y="68"/>
                      <a:pt x="281" y="67"/>
                      <a:pt x="281" y="71"/>
                    </a:cubicBezTo>
                    <a:cubicBezTo>
                      <a:pt x="263" y="84"/>
                      <a:pt x="263" y="84"/>
                      <a:pt x="263" y="84"/>
                    </a:cubicBezTo>
                    <a:cubicBezTo>
                      <a:pt x="263" y="84"/>
                      <a:pt x="258" y="83"/>
                      <a:pt x="258" y="86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4" y="99"/>
                      <a:pt x="233" y="103"/>
                    </a:cubicBezTo>
                    <a:cubicBezTo>
                      <a:pt x="204" y="118"/>
                      <a:pt x="204" y="118"/>
                      <a:pt x="204" y="118"/>
                    </a:cubicBezTo>
                    <a:cubicBezTo>
                      <a:pt x="204" y="118"/>
                      <a:pt x="195" y="117"/>
                      <a:pt x="194" y="121"/>
                    </a:cubicBezTo>
                    <a:cubicBezTo>
                      <a:pt x="170" y="144"/>
                      <a:pt x="170" y="144"/>
                      <a:pt x="170" y="144"/>
                    </a:cubicBezTo>
                    <a:cubicBezTo>
                      <a:pt x="170" y="144"/>
                      <a:pt x="166" y="143"/>
                      <a:pt x="167" y="147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1"/>
                      <a:pt x="126" y="174"/>
                      <a:pt x="128" y="180"/>
                    </a:cubicBez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210"/>
                      <a:pt x="95" y="211"/>
                      <a:pt x="96" y="213"/>
                    </a:cubicBezTo>
                    <a:cubicBezTo>
                      <a:pt x="65" y="251"/>
                      <a:pt x="65" y="251"/>
                      <a:pt x="65" y="251"/>
                    </a:cubicBezTo>
                    <a:cubicBezTo>
                      <a:pt x="65" y="251"/>
                      <a:pt x="60" y="253"/>
                      <a:pt x="62" y="257"/>
                    </a:cubicBezTo>
                    <a:cubicBezTo>
                      <a:pt x="41" y="296"/>
                      <a:pt x="41" y="296"/>
                      <a:pt x="41" y="296"/>
                    </a:cubicBezTo>
                    <a:cubicBezTo>
                      <a:pt x="41" y="296"/>
                      <a:pt x="36" y="299"/>
                      <a:pt x="38" y="303"/>
                    </a:cubicBezTo>
                    <a:cubicBezTo>
                      <a:pt x="20" y="352"/>
                      <a:pt x="20" y="352"/>
                      <a:pt x="20" y="352"/>
                    </a:cubicBezTo>
                    <a:cubicBezTo>
                      <a:pt x="20" y="352"/>
                      <a:pt x="15" y="354"/>
                      <a:pt x="17" y="357"/>
                    </a:cubicBezTo>
                    <a:cubicBezTo>
                      <a:pt x="4" y="416"/>
                      <a:pt x="4" y="416"/>
                      <a:pt x="4" y="416"/>
                    </a:cubicBezTo>
                    <a:cubicBezTo>
                      <a:pt x="4" y="416"/>
                      <a:pt x="0" y="422"/>
                      <a:pt x="3" y="429"/>
                    </a:cubicBezTo>
                    <a:cubicBezTo>
                      <a:pt x="6" y="477"/>
                      <a:pt x="6" y="477"/>
                      <a:pt x="6" y="477"/>
                    </a:cubicBezTo>
                    <a:cubicBezTo>
                      <a:pt x="6" y="477"/>
                      <a:pt x="2" y="481"/>
                      <a:pt x="7" y="486"/>
                    </a:cubicBezTo>
                    <a:cubicBezTo>
                      <a:pt x="14" y="542"/>
                      <a:pt x="14" y="542"/>
                      <a:pt x="14" y="542"/>
                    </a:cubicBezTo>
                    <a:cubicBezTo>
                      <a:pt x="14" y="542"/>
                      <a:pt x="9" y="549"/>
                      <a:pt x="15" y="556"/>
                    </a:cubicBezTo>
                    <a:cubicBezTo>
                      <a:pt x="26" y="608"/>
                      <a:pt x="26" y="608"/>
                      <a:pt x="26" y="608"/>
                    </a:cubicBezTo>
                    <a:cubicBezTo>
                      <a:pt x="26" y="608"/>
                      <a:pt x="23" y="614"/>
                      <a:pt x="28" y="619"/>
                    </a:cubicBezTo>
                    <a:cubicBezTo>
                      <a:pt x="41" y="676"/>
                      <a:pt x="41" y="676"/>
                      <a:pt x="41" y="676"/>
                    </a:cubicBezTo>
                    <a:cubicBezTo>
                      <a:pt x="41" y="676"/>
                      <a:pt x="38" y="683"/>
                      <a:pt x="45" y="690"/>
                    </a:cubicBezTo>
                    <a:cubicBezTo>
                      <a:pt x="59" y="735"/>
                      <a:pt x="59" y="735"/>
                      <a:pt x="59" y="735"/>
                    </a:cubicBezTo>
                    <a:cubicBezTo>
                      <a:pt x="59" y="735"/>
                      <a:pt x="58" y="744"/>
                      <a:pt x="67" y="746"/>
                    </a:cubicBezTo>
                    <a:cubicBezTo>
                      <a:pt x="71" y="788"/>
                      <a:pt x="71" y="788"/>
                      <a:pt x="71" y="788"/>
                    </a:cubicBezTo>
                    <a:cubicBezTo>
                      <a:pt x="71" y="788"/>
                      <a:pt x="66" y="793"/>
                      <a:pt x="73" y="798"/>
                    </a:cubicBezTo>
                    <a:cubicBezTo>
                      <a:pt x="75" y="837"/>
                      <a:pt x="75" y="837"/>
                      <a:pt x="75" y="837"/>
                    </a:cubicBezTo>
                    <a:cubicBezTo>
                      <a:pt x="75" y="837"/>
                      <a:pt x="69" y="841"/>
                      <a:pt x="70" y="849"/>
                    </a:cubicBezTo>
                    <a:cubicBezTo>
                      <a:pt x="59" y="886"/>
                      <a:pt x="59" y="886"/>
                      <a:pt x="59" y="886"/>
                    </a:cubicBezTo>
                    <a:cubicBezTo>
                      <a:pt x="59" y="886"/>
                      <a:pt x="51" y="893"/>
                      <a:pt x="56" y="899"/>
                    </a:cubicBezTo>
                    <a:cubicBezTo>
                      <a:pt x="36" y="938"/>
                      <a:pt x="36" y="938"/>
                      <a:pt x="36" y="938"/>
                    </a:cubicBezTo>
                    <a:cubicBezTo>
                      <a:pt x="36" y="938"/>
                      <a:pt x="28" y="937"/>
                      <a:pt x="32" y="945"/>
                    </a:cubicBezTo>
                    <a:cubicBezTo>
                      <a:pt x="4" y="984"/>
                      <a:pt x="4" y="984"/>
                      <a:pt x="4" y="984"/>
                    </a:cubicBezTo>
                    <a:cubicBezTo>
                      <a:pt x="4" y="984"/>
                      <a:pt x="2" y="985"/>
                      <a:pt x="3" y="988"/>
                    </a:cubicBezTo>
                    <a:cubicBezTo>
                      <a:pt x="3" y="993"/>
                      <a:pt x="3" y="993"/>
                      <a:pt x="3" y="993"/>
                    </a:cubicBezTo>
                    <a:cubicBezTo>
                      <a:pt x="44" y="1032"/>
                      <a:pt x="44" y="1032"/>
                      <a:pt x="44" y="1032"/>
                    </a:cubicBezTo>
                    <a:cubicBezTo>
                      <a:pt x="50" y="1031"/>
                      <a:pt x="50" y="1031"/>
                      <a:pt x="50" y="1031"/>
                    </a:cubicBezTo>
                    <a:cubicBezTo>
                      <a:pt x="50" y="1031"/>
                      <a:pt x="55" y="1030"/>
                      <a:pt x="53" y="1025"/>
                    </a:cubicBezTo>
                    <a:cubicBezTo>
                      <a:pt x="84" y="981"/>
                      <a:pt x="84" y="981"/>
                      <a:pt x="84" y="981"/>
                    </a:cubicBezTo>
                    <a:cubicBezTo>
                      <a:pt x="84" y="981"/>
                      <a:pt x="91" y="978"/>
                      <a:pt x="89" y="972"/>
                    </a:cubicBezTo>
                    <a:cubicBezTo>
                      <a:pt x="114" y="922"/>
                      <a:pt x="114" y="922"/>
                      <a:pt x="114" y="922"/>
                    </a:cubicBezTo>
                    <a:cubicBezTo>
                      <a:pt x="114" y="922"/>
                      <a:pt x="117" y="920"/>
                      <a:pt x="116" y="917"/>
                    </a:cubicBezTo>
                    <a:cubicBezTo>
                      <a:pt x="130" y="860"/>
                      <a:pt x="130" y="860"/>
                      <a:pt x="130" y="860"/>
                    </a:cubicBezTo>
                    <a:cubicBezTo>
                      <a:pt x="130" y="860"/>
                      <a:pt x="135" y="857"/>
                      <a:pt x="131" y="853"/>
                    </a:cubicBezTo>
                    <a:cubicBezTo>
                      <a:pt x="128" y="793"/>
                      <a:pt x="128" y="793"/>
                      <a:pt x="128" y="793"/>
                    </a:cubicBezTo>
                    <a:cubicBezTo>
                      <a:pt x="128" y="793"/>
                      <a:pt x="129" y="787"/>
                      <a:pt x="126" y="786"/>
                    </a:cubicBezTo>
                    <a:cubicBezTo>
                      <a:pt x="115" y="731"/>
                      <a:pt x="115" y="731"/>
                      <a:pt x="115" y="731"/>
                    </a:cubicBezTo>
                    <a:cubicBezTo>
                      <a:pt x="115" y="731"/>
                      <a:pt x="116" y="725"/>
                      <a:pt x="113" y="725"/>
                    </a:cubicBezTo>
                    <a:cubicBezTo>
                      <a:pt x="98" y="670"/>
                      <a:pt x="98" y="670"/>
                      <a:pt x="98" y="670"/>
                    </a:cubicBezTo>
                    <a:cubicBezTo>
                      <a:pt x="98" y="670"/>
                      <a:pt x="99" y="663"/>
                      <a:pt x="96" y="661"/>
                    </a:cubicBezTo>
                    <a:cubicBezTo>
                      <a:pt x="83" y="609"/>
                      <a:pt x="83" y="609"/>
                      <a:pt x="83" y="609"/>
                    </a:cubicBezTo>
                    <a:cubicBezTo>
                      <a:pt x="83" y="609"/>
                      <a:pt x="84" y="603"/>
                      <a:pt x="81" y="601"/>
                    </a:cubicBezTo>
                    <a:cubicBezTo>
                      <a:pt x="66" y="542"/>
                      <a:pt x="66" y="542"/>
                      <a:pt x="66" y="542"/>
                    </a:cubicBezTo>
                    <a:cubicBezTo>
                      <a:pt x="66" y="542"/>
                      <a:pt x="67" y="537"/>
                      <a:pt x="65" y="537"/>
                    </a:cubicBezTo>
                    <a:cubicBezTo>
                      <a:pt x="54" y="485"/>
                      <a:pt x="54" y="485"/>
                      <a:pt x="54" y="485"/>
                    </a:cubicBezTo>
                    <a:cubicBezTo>
                      <a:pt x="54" y="485"/>
                      <a:pt x="59" y="482"/>
                      <a:pt x="53" y="479"/>
                    </a:cubicBezTo>
                    <a:cubicBezTo>
                      <a:pt x="55" y="427"/>
                      <a:pt x="55" y="427"/>
                      <a:pt x="55" y="427"/>
                    </a:cubicBezTo>
                    <a:cubicBezTo>
                      <a:pt x="55" y="427"/>
                      <a:pt x="63" y="424"/>
                      <a:pt x="56" y="420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71" y="365"/>
                      <a:pt x="67" y="362"/>
                    </a:cubicBezTo>
                    <a:cubicBezTo>
                      <a:pt x="82" y="328"/>
                      <a:pt x="82" y="328"/>
                      <a:pt x="82" y="328"/>
                    </a:cubicBezTo>
                    <a:cubicBezTo>
                      <a:pt x="82" y="328"/>
                      <a:pt x="87" y="315"/>
                      <a:pt x="87" y="312"/>
                    </a:cubicBezTo>
                    <a:cubicBezTo>
                      <a:pt x="104" y="281"/>
                      <a:pt x="104" y="281"/>
                      <a:pt x="104" y="281"/>
                    </a:cubicBezTo>
                    <a:cubicBezTo>
                      <a:pt x="104" y="281"/>
                      <a:pt x="109" y="279"/>
                      <a:pt x="106" y="273"/>
                    </a:cubicBezTo>
                    <a:cubicBezTo>
                      <a:pt x="129" y="242"/>
                      <a:pt x="129" y="242"/>
                      <a:pt x="129" y="242"/>
                    </a:cubicBezTo>
                    <a:cubicBezTo>
                      <a:pt x="129" y="242"/>
                      <a:pt x="137" y="240"/>
                      <a:pt x="135" y="232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6" y="209"/>
                      <a:pt x="164" y="208"/>
                      <a:pt x="161" y="201"/>
                    </a:cubicBezTo>
                    <a:cubicBezTo>
                      <a:pt x="188" y="181"/>
                      <a:pt x="188" y="181"/>
                      <a:pt x="188" y="181"/>
                    </a:cubicBezTo>
                    <a:cubicBezTo>
                      <a:pt x="188" y="181"/>
                      <a:pt x="195" y="183"/>
                      <a:pt x="194" y="177"/>
                    </a:cubicBezTo>
                    <a:cubicBezTo>
                      <a:pt x="223" y="160"/>
                      <a:pt x="223" y="160"/>
                      <a:pt x="223" y="160"/>
                    </a:cubicBezTo>
                    <a:cubicBezTo>
                      <a:pt x="223" y="160"/>
                      <a:pt x="228" y="160"/>
                      <a:pt x="227" y="157"/>
                    </a:cubicBezTo>
                    <a:cubicBezTo>
                      <a:pt x="252" y="143"/>
                      <a:pt x="252" y="143"/>
                      <a:pt x="252" y="143"/>
                    </a:cubicBezTo>
                    <a:cubicBezTo>
                      <a:pt x="252" y="143"/>
                      <a:pt x="254" y="143"/>
                      <a:pt x="253" y="140"/>
                    </a:cubicBezTo>
                    <a:cubicBezTo>
                      <a:pt x="279" y="125"/>
                      <a:pt x="279" y="125"/>
                      <a:pt x="279" y="125"/>
                    </a:cubicBezTo>
                    <a:cubicBezTo>
                      <a:pt x="281" y="123"/>
                      <a:pt x="281" y="123"/>
                      <a:pt x="281" y="123"/>
                    </a:cubicBezTo>
                    <a:cubicBezTo>
                      <a:pt x="301" y="108"/>
                      <a:pt x="301" y="108"/>
                      <a:pt x="301" y="108"/>
                    </a:cubicBezTo>
                    <a:cubicBezTo>
                      <a:pt x="305" y="106"/>
                      <a:pt x="305" y="106"/>
                      <a:pt x="305" y="106"/>
                    </a:cubicBezTo>
                    <a:cubicBezTo>
                      <a:pt x="326" y="87"/>
                      <a:pt x="326" y="87"/>
                      <a:pt x="326" y="87"/>
                    </a:cubicBezTo>
                    <a:cubicBezTo>
                      <a:pt x="329" y="84"/>
                      <a:pt x="329" y="84"/>
                      <a:pt x="329" y="84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51" y="61"/>
                      <a:pt x="351" y="61"/>
                      <a:pt x="351" y="61"/>
                    </a:cubicBezTo>
                    <a:cubicBezTo>
                      <a:pt x="373" y="36"/>
                      <a:pt x="373" y="36"/>
                      <a:pt x="373" y="36"/>
                    </a:cubicBezTo>
                    <a:cubicBezTo>
                      <a:pt x="375" y="32"/>
                      <a:pt x="375" y="32"/>
                      <a:pt x="375" y="32"/>
                    </a:cubicBezTo>
                    <a:cubicBezTo>
                      <a:pt x="377" y="27"/>
                      <a:pt x="377" y="27"/>
                      <a:pt x="377" y="27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28" name="Freeform 1156"/>
              <p:cNvSpPr>
                <a:spLocks/>
              </p:cNvSpPr>
              <p:nvPr/>
            </p:nvSpPr>
            <p:spPr bwMode="auto">
              <a:xfrm>
                <a:off x="1143" y="603"/>
                <a:ext cx="95" cy="67"/>
              </a:xfrm>
              <a:custGeom>
                <a:avLst/>
                <a:gdLst>
                  <a:gd name="T0" fmla="*/ 37 w 74"/>
                  <a:gd name="T1" fmla="*/ 3 h 53"/>
                  <a:gd name="T2" fmla="*/ 15 w 74"/>
                  <a:gd name="T3" fmla="*/ 3 h 53"/>
                  <a:gd name="T4" fmla="*/ 5 w 74"/>
                  <a:gd name="T5" fmla="*/ 3 h 53"/>
                  <a:gd name="T6" fmla="*/ 5 w 74"/>
                  <a:gd name="T7" fmla="*/ 12 h 53"/>
                  <a:gd name="T8" fmla="*/ 32 w 74"/>
                  <a:gd name="T9" fmla="*/ 13 h 53"/>
                  <a:gd name="T10" fmla="*/ 30 w 74"/>
                  <a:gd name="T11" fmla="*/ 17 h 53"/>
                  <a:gd name="T12" fmla="*/ 31 w 74"/>
                  <a:gd name="T13" fmla="*/ 22 h 53"/>
                  <a:gd name="T14" fmla="*/ 54 w 74"/>
                  <a:gd name="T15" fmla="*/ 48 h 53"/>
                  <a:gd name="T16" fmla="*/ 58 w 74"/>
                  <a:gd name="T17" fmla="*/ 49 h 53"/>
                  <a:gd name="T18" fmla="*/ 71 w 74"/>
                  <a:gd name="T19" fmla="*/ 32 h 53"/>
                  <a:gd name="T20" fmla="*/ 67 w 74"/>
                  <a:gd name="T21" fmla="*/ 21 h 53"/>
                  <a:gd name="T22" fmla="*/ 44 w 74"/>
                  <a:gd name="T23" fmla="*/ 3 h 53"/>
                  <a:gd name="T24" fmla="*/ 37 w 74"/>
                  <a:gd name="T25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53">
                    <a:moveTo>
                      <a:pt x="37" y="3"/>
                    </a:moveTo>
                    <a:cubicBezTo>
                      <a:pt x="37" y="3"/>
                      <a:pt x="17" y="3"/>
                      <a:pt x="15" y="3"/>
                    </a:cubicBezTo>
                    <a:cubicBezTo>
                      <a:pt x="13" y="3"/>
                      <a:pt x="8" y="0"/>
                      <a:pt x="5" y="3"/>
                    </a:cubicBezTo>
                    <a:cubicBezTo>
                      <a:pt x="3" y="7"/>
                      <a:pt x="0" y="11"/>
                      <a:pt x="5" y="12"/>
                    </a:cubicBezTo>
                    <a:cubicBezTo>
                      <a:pt x="10" y="12"/>
                      <a:pt x="32" y="13"/>
                      <a:pt x="32" y="1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20"/>
                      <a:pt x="31" y="22"/>
                    </a:cubicBezTo>
                    <a:cubicBezTo>
                      <a:pt x="33" y="24"/>
                      <a:pt x="54" y="48"/>
                      <a:pt x="54" y="48"/>
                    </a:cubicBezTo>
                    <a:cubicBezTo>
                      <a:pt x="54" y="48"/>
                      <a:pt x="56" y="53"/>
                      <a:pt x="58" y="49"/>
                    </a:cubicBezTo>
                    <a:cubicBezTo>
                      <a:pt x="61" y="46"/>
                      <a:pt x="69" y="34"/>
                      <a:pt x="71" y="32"/>
                    </a:cubicBezTo>
                    <a:cubicBezTo>
                      <a:pt x="72" y="30"/>
                      <a:pt x="74" y="26"/>
                      <a:pt x="67" y="21"/>
                    </a:cubicBezTo>
                    <a:cubicBezTo>
                      <a:pt x="61" y="15"/>
                      <a:pt x="44" y="3"/>
                      <a:pt x="44" y="3"/>
                    </a:cubicBezTo>
                    <a:cubicBezTo>
                      <a:pt x="43" y="3"/>
                      <a:pt x="39" y="0"/>
                      <a:pt x="37" y="3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29" name="Freeform 1157"/>
              <p:cNvSpPr>
                <a:spLocks/>
              </p:cNvSpPr>
              <p:nvPr/>
            </p:nvSpPr>
            <p:spPr bwMode="auto">
              <a:xfrm>
                <a:off x="1114" y="627"/>
                <a:ext cx="97" cy="80"/>
              </a:xfrm>
              <a:custGeom>
                <a:avLst/>
                <a:gdLst>
                  <a:gd name="T0" fmla="*/ 44 w 76"/>
                  <a:gd name="T1" fmla="*/ 8 h 63"/>
                  <a:gd name="T2" fmla="*/ 19 w 76"/>
                  <a:gd name="T3" fmla="*/ 3 h 63"/>
                  <a:gd name="T4" fmla="*/ 7 w 76"/>
                  <a:gd name="T5" fmla="*/ 4 h 63"/>
                  <a:gd name="T6" fmla="*/ 4 w 76"/>
                  <a:gd name="T7" fmla="*/ 14 h 63"/>
                  <a:gd name="T8" fmla="*/ 38 w 76"/>
                  <a:gd name="T9" fmla="*/ 16 h 63"/>
                  <a:gd name="T10" fmla="*/ 36 w 76"/>
                  <a:gd name="T11" fmla="*/ 21 h 63"/>
                  <a:gd name="T12" fmla="*/ 36 w 76"/>
                  <a:gd name="T13" fmla="*/ 28 h 63"/>
                  <a:gd name="T14" fmla="*/ 51 w 76"/>
                  <a:gd name="T15" fmla="*/ 54 h 63"/>
                  <a:gd name="T16" fmla="*/ 56 w 76"/>
                  <a:gd name="T17" fmla="*/ 60 h 63"/>
                  <a:gd name="T18" fmla="*/ 75 w 76"/>
                  <a:gd name="T19" fmla="*/ 39 h 63"/>
                  <a:gd name="T20" fmla="*/ 73 w 76"/>
                  <a:gd name="T21" fmla="*/ 31 h 63"/>
                  <a:gd name="T22" fmla="*/ 53 w 76"/>
                  <a:gd name="T23" fmla="*/ 9 h 63"/>
                  <a:gd name="T24" fmla="*/ 44 w 76"/>
                  <a:gd name="T25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63">
                    <a:moveTo>
                      <a:pt x="44" y="8"/>
                    </a:moveTo>
                    <a:cubicBezTo>
                      <a:pt x="44" y="8"/>
                      <a:pt x="22" y="4"/>
                      <a:pt x="19" y="3"/>
                    </a:cubicBezTo>
                    <a:cubicBezTo>
                      <a:pt x="15" y="2"/>
                      <a:pt x="9" y="0"/>
                      <a:pt x="7" y="4"/>
                    </a:cubicBezTo>
                    <a:cubicBezTo>
                      <a:pt x="5" y="7"/>
                      <a:pt x="0" y="13"/>
                      <a:pt x="4" y="14"/>
                    </a:cubicBezTo>
                    <a:cubicBezTo>
                      <a:pt x="8" y="15"/>
                      <a:pt x="37" y="15"/>
                      <a:pt x="38" y="16"/>
                    </a:cubicBezTo>
                    <a:cubicBezTo>
                      <a:pt x="39" y="17"/>
                      <a:pt x="36" y="21"/>
                      <a:pt x="36" y="21"/>
                    </a:cubicBezTo>
                    <a:cubicBezTo>
                      <a:pt x="36" y="21"/>
                      <a:pt x="34" y="22"/>
                      <a:pt x="36" y="28"/>
                    </a:cubicBezTo>
                    <a:cubicBezTo>
                      <a:pt x="38" y="33"/>
                      <a:pt x="51" y="53"/>
                      <a:pt x="51" y="54"/>
                    </a:cubicBezTo>
                    <a:cubicBezTo>
                      <a:pt x="52" y="56"/>
                      <a:pt x="53" y="63"/>
                      <a:pt x="56" y="60"/>
                    </a:cubicBezTo>
                    <a:cubicBezTo>
                      <a:pt x="60" y="57"/>
                      <a:pt x="73" y="39"/>
                      <a:pt x="75" y="39"/>
                    </a:cubicBezTo>
                    <a:cubicBezTo>
                      <a:pt x="76" y="38"/>
                      <a:pt x="76" y="35"/>
                      <a:pt x="73" y="31"/>
                    </a:cubicBezTo>
                    <a:cubicBezTo>
                      <a:pt x="71" y="28"/>
                      <a:pt x="54" y="11"/>
                      <a:pt x="53" y="9"/>
                    </a:cubicBezTo>
                    <a:cubicBezTo>
                      <a:pt x="51" y="7"/>
                      <a:pt x="46" y="5"/>
                      <a:pt x="44" y="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0" name="Freeform 1158"/>
              <p:cNvSpPr>
                <a:spLocks/>
              </p:cNvSpPr>
              <p:nvPr/>
            </p:nvSpPr>
            <p:spPr bwMode="auto">
              <a:xfrm>
                <a:off x="1087" y="654"/>
                <a:ext cx="94" cy="82"/>
              </a:xfrm>
              <a:custGeom>
                <a:avLst/>
                <a:gdLst>
                  <a:gd name="T0" fmla="*/ 46 w 73"/>
                  <a:gd name="T1" fmla="*/ 11 h 64"/>
                  <a:gd name="T2" fmla="*/ 22 w 73"/>
                  <a:gd name="T3" fmla="*/ 1 h 64"/>
                  <a:gd name="T4" fmla="*/ 8 w 73"/>
                  <a:gd name="T5" fmla="*/ 0 h 64"/>
                  <a:gd name="T6" fmla="*/ 5 w 73"/>
                  <a:gd name="T7" fmla="*/ 8 h 64"/>
                  <a:gd name="T8" fmla="*/ 39 w 73"/>
                  <a:gd name="T9" fmla="*/ 19 h 64"/>
                  <a:gd name="T10" fmla="*/ 38 w 73"/>
                  <a:gd name="T11" fmla="*/ 23 h 64"/>
                  <a:gd name="T12" fmla="*/ 38 w 73"/>
                  <a:gd name="T13" fmla="*/ 29 h 64"/>
                  <a:gd name="T14" fmla="*/ 51 w 73"/>
                  <a:gd name="T15" fmla="*/ 58 h 64"/>
                  <a:gd name="T16" fmla="*/ 56 w 73"/>
                  <a:gd name="T17" fmla="*/ 61 h 64"/>
                  <a:gd name="T18" fmla="*/ 71 w 73"/>
                  <a:gd name="T19" fmla="*/ 46 h 64"/>
                  <a:gd name="T20" fmla="*/ 70 w 73"/>
                  <a:gd name="T21" fmla="*/ 39 h 64"/>
                  <a:gd name="T22" fmla="*/ 50 w 73"/>
                  <a:gd name="T23" fmla="*/ 10 h 64"/>
                  <a:gd name="T24" fmla="*/ 46 w 73"/>
                  <a:gd name="T25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64">
                    <a:moveTo>
                      <a:pt x="46" y="11"/>
                    </a:moveTo>
                    <a:cubicBezTo>
                      <a:pt x="46" y="11"/>
                      <a:pt x="24" y="2"/>
                      <a:pt x="22" y="1"/>
                    </a:cubicBezTo>
                    <a:cubicBezTo>
                      <a:pt x="20" y="0"/>
                      <a:pt x="8" y="0"/>
                      <a:pt x="8" y="0"/>
                    </a:cubicBezTo>
                    <a:cubicBezTo>
                      <a:pt x="8" y="0"/>
                      <a:pt x="0" y="6"/>
                      <a:pt x="5" y="8"/>
                    </a:cubicBezTo>
                    <a:cubicBezTo>
                      <a:pt x="11" y="10"/>
                      <a:pt x="24" y="7"/>
                      <a:pt x="39" y="19"/>
                    </a:cubicBezTo>
                    <a:cubicBezTo>
                      <a:pt x="39" y="19"/>
                      <a:pt x="39" y="22"/>
                      <a:pt x="38" y="23"/>
                    </a:cubicBezTo>
                    <a:cubicBezTo>
                      <a:pt x="37" y="24"/>
                      <a:pt x="36" y="25"/>
                      <a:pt x="38" y="29"/>
                    </a:cubicBezTo>
                    <a:cubicBezTo>
                      <a:pt x="40" y="32"/>
                      <a:pt x="50" y="56"/>
                      <a:pt x="51" y="58"/>
                    </a:cubicBezTo>
                    <a:cubicBezTo>
                      <a:pt x="52" y="60"/>
                      <a:pt x="52" y="64"/>
                      <a:pt x="56" y="61"/>
                    </a:cubicBezTo>
                    <a:cubicBezTo>
                      <a:pt x="60" y="59"/>
                      <a:pt x="69" y="47"/>
                      <a:pt x="71" y="46"/>
                    </a:cubicBezTo>
                    <a:cubicBezTo>
                      <a:pt x="73" y="45"/>
                      <a:pt x="71" y="41"/>
                      <a:pt x="70" y="39"/>
                    </a:cubicBezTo>
                    <a:cubicBezTo>
                      <a:pt x="70" y="37"/>
                      <a:pt x="53" y="10"/>
                      <a:pt x="50" y="10"/>
                    </a:cubicBezTo>
                    <a:cubicBezTo>
                      <a:pt x="47" y="10"/>
                      <a:pt x="47" y="13"/>
                      <a:pt x="46" y="11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1" name="Freeform 1159"/>
              <p:cNvSpPr>
                <a:spLocks/>
              </p:cNvSpPr>
              <p:nvPr/>
            </p:nvSpPr>
            <p:spPr bwMode="auto">
              <a:xfrm>
                <a:off x="1068" y="681"/>
                <a:ext cx="83" cy="83"/>
              </a:xfrm>
              <a:custGeom>
                <a:avLst/>
                <a:gdLst>
                  <a:gd name="T0" fmla="*/ 39 w 65"/>
                  <a:gd name="T1" fmla="*/ 11 h 65"/>
                  <a:gd name="T2" fmla="*/ 15 w 65"/>
                  <a:gd name="T3" fmla="*/ 2 h 65"/>
                  <a:gd name="T4" fmla="*/ 7 w 65"/>
                  <a:gd name="T5" fmla="*/ 2 h 65"/>
                  <a:gd name="T6" fmla="*/ 4 w 65"/>
                  <a:gd name="T7" fmla="*/ 10 h 65"/>
                  <a:gd name="T8" fmla="*/ 29 w 65"/>
                  <a:gd name="T9" fmla="*/ 19 h 65"/>
                  <a:gd name="T10" fmla="*/ 26 w 65"/>
                  <a:gd name="T11" fmla="*/ 22 h 65"/>
                  <a:gd name="T12" fmla="*/ 25 w 65"/>
                  <a:gd name="T13" fmla="*/ 27 h 65"/>
                  <a:gd name="T14" fmla="*/ 41 w 65"/>
                  <a:gd name="T15" fmla="*/ 58 h 65"/>
                  <a:gd name="T16" fmla="*/ 46 w 65"/>
                  <a:gd name="T17" fmla="*/ 63 h 65"/>
                  <a:gd name="T18" fmla="*/ 62 w 65"/>
                  <a:gd name="T19" fmla="*/ 49 h 65"/>
                  <a:gd name="T20" fmla="*/ 62 w 65"/>
                  <a:gd name="T21" fmla="*/ 40 h 65"/>
                  <a:gd name="T22" fmla="*/ 48 w 65"/>
                  <a:gd name="T23" fmla="*/ 11 h 65"/>
                  <a:gd name="T24" fmla="*/ 43 w 65"/>
                  <a:gd name="T25" fmla="*/ 8 h 65"/>
                  <a:gd name="T26" fmla="*/ 39 w 65"/>
                  <a:gd name="T2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65">
                    <a:moveTo>
                      <a:pt x="39" y="11"/>
                    </a:moveTo>
                    <a:cubicBezTo>
                      <a:pt x="39" y="11"/>
                      <a:pt x="17" y="3"/>
                      <a:pt x="15" y="2"/>
                    </a:cubicBezTo>
                    <a:cubicBezTo>
                      <a:pt x="12" y="1"/>
                      <a:pt x="9" y="0"/>
                      <a:pt x="7" y="2"/>
                    </a:cubicBezTo>
                    <a:cubicBezTo>
                      <a:pt x="4" y="5"/>
                      <a:pt x="0" y="9"/>
                      <a:pt x="4" y="10"/>
                    </a:cubicBezTo>
                    <a:cubicBezTo>
                      <a:pt x="7" y="11"/>
                      <a:pt x="26" y="14"/>
                      <a:pt x="29" y="19"/>
                    </a:cubicBezTo>
                    <a:cubicBezTo>
                      <a:pt x="29" y="19"/>
                      <a:pt x="26" y="21"/>
                      <a:pt x="26" y="22"/>
                    </a:cubicBezTo>
                    <a:cubicBezTo>
                      <a:pt x="25" y="22"/>
                      <a:pt x="23" y="25"/>
                      <a:pt x="25" y="27"/>
                    </a:cubicBezTo>
                    <a:cubicBezTo>
                      <a:pt x="27" y="29"/>
                      <a:pt x="40" y="56"/>
                      <a:pt x="41" y="58"/>
                    </a:cubicBezTo>
                    <a:cubicBezTo>
                      <a:pt x="42" y="61"/>
                      <a:pt x="43" y="65"/>
                      <a:pt x="46" y="63"/>
                    </a:cubicBezTo>
                    <a:cubicBezTo>
                      <a:pt x="48" y="61"/>
                      <a:pt x="59" y="50"/>
                      <a:pt x="62" y="49"/>
                    </a:cubicBezTo>
                    <a:cubicBezTo>
                      <a:pt x="64" y="48"/>
                      <a:pt x="65" y="45"/>
                      <a:pt x="62" y="40"/>
                    </a:cubicBezTo>
                    <a:cubicBezTo>
                      <a:pt x="59" y="35"/>
                      <a:pt x="49" y="13"/>
                      <a:pt x="48" y="11"/>
                    </a:cubicBezTo>
                    <a:cubicBezTo>
                      <a:pt x="48" y="10"/>
                      <a:pt x="44" y="7"/>
                      <a:pt x="43" y="8"/>
                    </a:cubicBezTo>
                    <a:cubicBezTo>
                      <a:pt x="41" y="9"/>
                      <a:pt x="40" y="11"/>
                      <a:pt x="39" y="11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2" name="Freeform 1160"/>
              <p:cNvSpPr>
                <a:spLocks/>
              </p:cNvSpPr>
              <p:nvPr/>
            </p:nvSpPr>
            <p:spPr bwMode="auto">
              <a:xfrm>
                <a:off x="1036" y="699"/>
                <a:ext cx="86" cy="88"/>
              </a:xfrm>
              <a:custGeom>
                <a:avLst/>
                <a:gdLst>
                  <a:gd name="T0" fmla="*/ 41 w 67"/>
                  <a:gd name="T1" fmla="*/ 16 h 69"/>
                  <a:gd name="T2" fmla="*/ 17 w 67"/>
                  <a:gd name="T3" fmla="*/ 4 h 69"/>
                  <a:gd name="T4" fmla="*/ 7 w 67"/>
                  <a:gd name="T5" fmla="*/ 2 h 69"/>
                  <a:gd name="T6" fmla="*/ 3 w 67"/>
                  <a:gd name="T7" fmla="*/ 11 h 69"/>
                  <a:gd name="T8" fmla="*/ 31 w 67"/>
                  <a:gd name="T9" fmla="*/ 21 h 69"/>
                  <a:gd name="T10" fmla="*/ 28 w 67"/>
                  <a:gd name="T11" fmla="*/ 24 h 69"/>
                  <a:gd name="T12" fmla="*/ 27 w 67"/>
                  <a:gd name="T13" fmla="*/ 29 h 69"/>
                  <a:gd name="T14" fmla="*/ 43 w 67"/>
                  <a:gd name="T15" fmla="*/ 63 h 69"/>
                  <a:gd name="T16" fmla="*/ 49 w 67"/>
                  <a:gd name="T17" fmla="*/ 67 h 69"/>
                  <a:gd name="T18" fmla="*/ 64 w 67"/>
                  <a:gd name="T19" fmla="*/ 55 h 69"/>
                  <a:gd name="T20" fmla="*/ 63 w 67"/>
                  <a:gd name="T21" fmla="*/ 47 h 69"/>
                  <a:gd name="T22" fmla="*/ 47 w 67"/>
                  <a:gd name="T23" fmla="*/ 17 h 69"/>
                  <a:gd name="T24" fmla="*/ 41 w 67"/>
                  <a:gd name="T25" fmla="*/ 1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9">
                    <a:moveTo>
                      <a:pt x="41" y="16"/>
                    </a:moveTo>
                    <a:cubicBezTo>
                      <a:pt x="41" y="16"/>
                      <a:pt x="20" y="8"/>
                      <a:pt x="17" y="4"/>
                    </a:cubicBezTo>
                    <a:cubicBezTo>
                      <a:pt x="15" y="1"/>
                      <a:pt x="10" y="0"/>
                      <a:pt x="7" y="2"/>
                    </a:cubicBezTo>
                    <a:cubicBezTo>
                      <a:pt x="4" y="4"/>
                      <a:pt x="0" y="9"/>
                      <a:pt x="3" y="11"/>
                    </a:cubicBezTo>
                    <a:cubicBezTo>
                      <a:pt x="7" y="13"/>
                      <a:pt x="26" y="14"/>
                      <a:pt x="31" y="21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4" y="26"/>
                      <a:pt x="27" y="29"/>
                    </a:cubicBezTo>
                    <a:cubicBezTo>
                      <a:pt x="30" y="33"/>
                      <a:pt x="42" y="59"/>
                      <a:pt x="43" y="63"/>
                    </a:cubicBezTo>
                    <a:cubicBezTo>
                      <a:pt x="44" y="67"/>
                      <a:pt x="46" y="69"/>
                      <a:pt x="49" y="67"/>
                    </a:cubicBezTo>
                    <a:cubicBezTo>
                      <a:pt x="51" y="65"/>
                      <a:pt x="61" y="56"/>
                      <a:pt x="64" y="55"/>
                    </a:cubicBezTo>
                    <a:cubicBezTo>
                      <a:pt x="67" y="54"/>
                      <a:pt x="64" y="50"/>
                      <a:pt x="63" y="47"/>
                    </a:cubicBezTo>
                    <a:cubicBezTo>
                      <a:pt x="62" y="44"/>
                      <a:pt x="48" y="20"/>
                      <a:pt x="47" y="17"/>
                    </a:cubicBezTo>
                    <a:cubicBezTo>
                      <a:pt x="47" y="15"/>
                      <a:pt x="44" y="13"/>
                      <a:pt x="41" y="16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3" name="Freeform 1161"/>
              <p:cNvSpPr>
                <a:spLocks/>
              </p:cNvSpPr>
              <p:nvPr/>
            </p:nvSpPr>
            <p:spPr bwMode="auto">
              <a:xfrm>
                <a:off x="1004" y="722"/>
                <a:ext cx="87" cy="88"/>
              </a:xfrm>
              <a:custGeom>
                <a:avLst/>
                <a:gdLst>
                  <a:gd name="T0" fmla="*/ 40 w 68"/>
                  <a:gd name="T1" fmla="*/ 12 h 69"/>
                  <a:gd name="T2" fmla="*/ 18 w 68"/>
                  <a:gd name="T3" fmla="*/ 2 h 69"/>
                  <a:gd name="T4" fmla="*/ 10 w 68"/>
                  <a:gd name="T5" fmla="*/ 2 h 69"/>
                  <a:gd name="T6" fmla="*/ 5 w 68"/>
                  <a:gd name="T7" fmla="*/ 8 h 69"/>
                  <a:gd name="T8" fmla="*/ 31 w 68"/>
                  <a:gd name="T9" fmla="*/ 19 h 69"/>
                  <a:gd name="T10" fmla="*/ 28 w 68"/>
                  <a:gd name="T11" fmla="*/ 23 h 69"/>
                  <a:gd name="T12" fmla="*/ 27 w 68"/>
                  <a:gd name="T13" fmla="*/ 29 h 69"/>
                  <a:gd name="T14" fmla="*/ 41 w 68"/>
                  <a:gd name="T15" fmla="*/ 63 h 69"/>
                  <a:gd name="T16" fmla="*/ 47 w 68"/>
                  <a:gd name="T17" fmla="*/ 67 h 69"/>
                  <a:gd name="T18" fmla="*/ 66 w 68"/>
                  <a:gd name="T19" fmla="*/ 54 h 69"/>
                  <a:gd name="T20" fmla="*/ 65 w 68"/>
                  <a:gd name="T21" fmla="*/ 46 h 69"/>
                  <a:gd name="T22" fmla="*/ 49 w 68"/>
                  <a:gd name="T23" fmla="*/ 13 h 69"/>
                  <a:gd name="T24" fmla="*/ 44 w 68"/>
                  <a:gd name="T25" fmla="*/ 10 h 69"/>
                  <a:gd name="T26" fmla="*/ 40 w 68"/>
                  <a:gd name="T27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9">
                    <a:moveTo>
                      <a:pt x="40" y="12"/>
                    </a:moveTo>
                    <a:cubicBezTo>
                      <a:pt x="40" y="12"/>
                      <a:pt x="20" y="4"/>
                      <a:pt x="18" y="2"/>
                    </a:cubicBezTo>
                    <a:cubicBezTo>
                      <a:pt x="16" y="1"/>
                      <a:pt x="13" y="0"/>
                      <a:pt x="10" y="2"/>
                    </a:cubicBezTo>
                    <a:cubicBezTo>
                      <a:pt x="7" y="3"/>
                      <a:pt x="0" y="7"/>
                      <a:pt x="5" y="8"/>
                    </a:cubicBezTo>
                    <a:cubicBezTo>
                      <a:pt x="10" y="10"/>
                      <a:pt x="31" y="18"/>
                      <a:pt x="31" y="19"/>
                    </a:cubicBezTo>
                    <a:cubicBezTo>
                      <a:pt x="32" y="20"/>
                      <a:pt x="29" y="22"/>
                      <a:pt x="28" y="23"/>
                    </a:cubicBezTo>
                    <a:cubicBezTo>
                      <a:pt x="28" y="23"/>
                      <a:pt x="26" y="25"/>
                      <a:pt x="27" y="29"/>
                    </a:cubicBezTo>
                    <a:cubicBezTo>
                      <a:pt x="29" y="32"/>
                      <a:pt x="40" y="60"/>
                      <a:pt x="41" y="63"/>
                    </a:cubicBezTo>
                    <a:cubicBezTo>
                      <a:pt x="42" y="66"/>
                      <a:pt x="43" y="69"/>
                      <a:pt x="47" y="67"/>
                    </a:cubicBezTo>
                    <a:cubicBezTo>
                      <a:pt x="52" y="66"/>
                      <a:pt x="64" y="55"/>
                      <a:pt x="66" y="54"/>
                    </a:cubicBezTo>
                    <a:cubicBezTo>
                      <a:pt x="68" y="53"/>
                      <a:pt x="67" y="50"/>
                      <a:pt x="65" y="46"/>
                    </a:cubicBezTo>
                    <a:cubicBezTo>
                      <a:pt x="62" y="43"/>
                      <a:pt x="49" y="15"/>
                      <a:pt x="49" y="13"/>
                    </a:cubicBezTo>
                    <a:cubicBezTo>
                      <a:pt x="48" y="11"/>
                      <a:pt x="44" y="9"/>
                      <a:pt x="44" y="10"/>
                    </a:cubicBezTo>
                    <a:cubicBezTo>
                      <a:pt x="43" y="10"/>
                      <a:pt x="40" y="13"/>
                      <a:pt x="40" y="1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4" name="Freeform 1162"/>
              <p:cNvSpPr>
                <a:spLocks/>
              </p:cNvSpPr>
              <p:nvPr/>
            </p:nvSpPr>
            <p:spPr bwMode="auto">
              <a:xfrm>
                <a:off x="958" y="746"/>
                <a:ext cx="99" cy="87"/>
              </a:xfrm>
              <a:custGeom>
                <a:avLst/>
                <a:gdLst>
                  <a:gd name="T0" fmla="*/ 49 w 78"/>
                  <a:gd name="T1" fmla="*/ 10 h 68"/>
                  <a:gd name="T2" fmla="*/ 25 w 78"/>
                  <a:gd name="T3" fmla="*/ 2 h 68"/>
                  <a:gd name="T4" fmla="*/ 10 w 78"/>
                  <a:gd name="T5" fmla="*/ 3 h 68"/>
                  <a:gd name="T6" fmla="*/ 8 w 78"/>
                  <a:gd name="T7" fmla="*/ 13 h 68"/>
                  <a:gd name="T8" fmla="*/ 37 w 78"/>
                  <a:gd name="T9" fmla="*/ 19 h 68"/>
                  <a:gd name="T10" fmla="*/ 33 w 78"/>
                  <a:gd name="T11" fmla="*/ 21 h 68"/>
                  <a:gd name="T12" fmla="*/ 31 w 78"/>
                  <a:gd name="T13" fmla="*/ 25 h 68"/>
                  <a:gd name="T14" fmla="*/ 49 w 78"/>
                  <a:gd name="T15" fmla="*/ 61 h 68"/>
                  <a:gd name="T16" fmla="*/ 57 w 78"/>
                  <a:gd name="T17" fmla="*/ 65 h 68"/>
                  <a:gd name="T18" fmla="*/ 75 w 78"/>
                  <a:gd name="T19" fmla="*/ 54 h 68"/>
                  <a:gd name="T20" fmla="*/ 74 w 78"/>
                  <a:gd name="T21" fmla="*/ 45 h 68"/>
                  <a:gd name="T22" fmla="*/ 60 w 78"/>
                  <a:gd name="T23" fmla="*/ 13 h 68"/>
                  <a:gd name="T24" fmla="*/ 55 w 78"/>
                  <a:gd name="T25" fmla="*/ 9 h 68"/>
                  <a:gd name="T26" fmla="*/ 49 w 78"/>
                  <a:gd name="T2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68">
                    <a:moveTo>
                      <a:pt x="49" y="1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15" y="0"/>
                      <a:pt x="10" y="3"/>
                    </a:cubicBezTo>
                    <a:cubicBezTo>
                      <a:pt x="6" y="6"/>
                      <a:pt x="0" y="12"/>
                      <a:pt x="8" y="13"/>
                    </a:cubicBezTo>
                    <a:cubicBezTo>
                      <a:pt x="15" y="13"/>
                      <a:pt x="27" y="12"/>
                      <a:pt x="37" y="19"/>
                    </a:cubicBezTo>
                    <a:cubicBezTo>
                      <a:pt x="37" y="19"/>
                      <a:pt x="34" y="21"/>
                      <a:pt x="33" y="21"/>
                    </a:cubicBezTo>
                    <a:cubicBezTo>
                      <a:pt x="32" y="21"/>
                      <a:pt x="29" y="23"/>
                      <a:pt x="31" y="25"/>
                    </a:cubicBezTo>
                    <a:cubicBezTo>
                      <a:pt x="33" y="27"/>
                      <a:pt x="48" y="58"/>
                      <a:pt x="49" y="61"/>
                    </a:cubicBezTo>
                    <a:cubicBezTo>
                      <a:pt x="51" y="63"/>
                      <a:pt x="53" y="68"/>
                      <a:pt x="57" y="65"/>
                    </a:cubicBezTo>
                    <a:cubicBezTo>
                      <a:pt x="61" y="62"/>
                      <a:pt x="72" y="55"/>
                      <a:pt x="75" y="54"/>
                    </a:cubicBezTo>
                    <a:cubicBezTo>
                      <a:pt x="78" y="54"/>
                      <a:pt x="76" y="48"/>
                      <a:pt x="74" y="45"/>
                    </a:cubicBezTo>
                    <a:cubicBezTo>
                      <a:pt x="72" y="42"/>
                      <a:pt x="61" y="16"/>
                      <a:pt x="60" y="13"/>
                    </a:cubicBezTo>
                    <a:cubicBezTo>
                      <a:pt x="59" y="11"/>
                      <a:pt x="56" y="7"/>
                      <a:pt x="55" y="9"/>
                    </a:cubicBezTo>
                    <a:cubicBezTo>
                      <a:pt x="53" y="10"/>
                      <a:pt x="51" y="11"/>
                      <a:pt x="49" y="10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5" name="Freeform 1163"/>
              <p:cNvSpPr>
                <a:spLocks/>
              </p:cNvSpPr>
              <p:nvPr/>
            </p:nvSpPr>
            <p:spPr bwMode="auto">
              <a:xfrm>
                <a:off x="905" y="774"/>
                <a:ext cx="114" cy="80"/>
              </a:xfrm>
              <a:custGeom>
                <a:avLst/>
                <a:gdLst>
                  <a:gd name="T0" fmla="*/ 45 w 89"/>
                  <a:gd name="T1" fmla="*/ 12 h 63"/>
                  <a:gd name="T2" fmla="*/ 21 w 89"/>
                  <a:gd name="T3" fmla="*/ 2 h 63"/>
                  <a:gd name="T4" fmla="*/ 4 w 89"/>
                  <a:gd name="T5" fmla="*/ 7 h 63"/>
                  <a:gd name="T6" fmla="*/ 5 w 89"/>
                  <a:gd name="T7" fmla="*/ 16 h 63"/>
                  <a:gd name="T8" fmla="*/ 39 w 89"/>
                  <a:gd name="T9" fmla="*/ 21 h 63"/>
                  <a:gd name="T10" fmla="*/ 36 w 89"/>
                  <a:gd name="T11" fmla="*/ 28 h 63"/>
                  <a:gd name="T12" fmla="*/ 42 w 89"/>
                  <a:gd name="T13" fmla="*/ 37 h 63"/>
                  <a:gd name="T14" fmla="*/ 58 w 89"/>
                  <a:gd name="T15" fmla="*/ 59 h 63"/>
                  <a:gd name="T16" fmla="*/ 64 w 89"/>
                  <a:gd name="T17" fmla="*/ 63 h 63"/>
                  <a:gd name="T18" fmla="*/ 86 w 89"/>
                  <a:gd name="T19" fmla="*/ 50 h 63"/>
                  <a:gd name="T20" fmla="*/ 86 w 89"/>
                  <a:gd name="T21" fmla="*/ 39 h 63"/>
                  <a:gd name="T22" fmla="*/ 68 w 89"/>
                  <a:gd name="T23" fmla="*/ 12 h 63"/>
                  <a:gd name="T24" fmla="*/ 52 w 89"/>
                  <a:gd name="T25" fmla="*/ 4 h 63"/>
                  <a:gd name="T26" fmla="*/ 45 w 89"/>
                  <a:gd name="T27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45" y="12"/>
                    </a:moveTo>
                    <a:cubicBezTo>
                      <a:pt x="45" y="12"/>
                      <a:pt x="24" y="3"/>
                      <a:pt x="21" y="2"/>
                    </a:cubicBezTo>
                    <a:cubicBezTo>
                      <a:pt x="19" y="0"/>
                      <a:pt x="6" y="4"/>
                      <a:pt x="4" y="7"/>
                    </a:cubicBezTo>
                    <a:cubicBezTo>
                      <a:pt x="2" y="11"/>
                      <a:pt x="0" y="16"/>
                      <a:pt x="5" y="16"/>
                    </a:cubicBezTo>
                    <a:cubicBezTo>
                      <a:pt x="11" y="15"/>
                      <a:pt x="38" y="18"/>
                      <a:pt x="39" y="21"/>
                    </a:cubicBezTo>
                    <a:cubicBezTo>
                      <a:pt x="41" y="25"/>
                      <a:pt x="35" y="26"/>
                      <a:pt x="36" y="28"/>
                    </a:cubicBezTo>
                    <a:cubicBezTo>
                      <a:pt x="36" y="30"/>
                      <a:pt x="40" y="34"/>
                      <a:pt x="42" y="37"/>
                    </a:cubicBezTo>
                    <a:cubicBezTo>
                      <a:pt x="44" y="39"/>
                      <a:pt x="58" y="59"/>
                      <a:pt x="58" y="59"/>
                    </a:cubicBezTo>
                    <a:cubicBezTo>
                      <a:pt x="58" y="59"/>
                      <a:pt x="60" y="63"/>
                      <a:pt x="64" y="63"/>
                    </a:cubicBezTo>
                    <a:cubicBezTo>
                      <a:pt x="67" y="62"/>
                      <a:pt x="83" y="50"/>
                      <a:pt x="86" y="50"/>
                    </a:cubicBezTo>
                    <a:cubicBezTo>
                      <a:pt x="88" y="50"/>
                      <a:pt x="89" y="43"/>
                      <a:pt x="86" y="39"/>
                    </a:cubicBezTo>
                    <a:cubicBezTo>
                      <a:pt x="84" y="35"/>
                      <a:pt x="69" y="14"/>
                      <a:pt x="68" y="12"/>
                    </a:cubicBezTo>
                    <a:cubicBezTo>
                      <a:pt x="67" y="11"/>
                      <a:pt x="58" y="1"/>
                      <a:pt x="52" y="4"/>
                    </a:cubicBezTo>
                    <a:cubicBezTo>
                      <a:pt x="47" y="7"/>
                      <a:pt x="49" y="6"/>
                      <a:pt x="45" y="1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6" name="Freeform 1164"/>
              <p:cNvSpPr>
                <a:spLocks/>
              </p:cNvSpPr>
              <p:nvPr/>
            </p:nvSpPr>
            <p:spPr bwMode="auto">
              <a:xfrm>
                <a:off x="660" y="804"/>
                <a:ext cx="315" cy="1133"/>
              </a:xfrm>
              <a:custGeom>
                <a:avLst/>
                <a:gdLst>
                  <a:gd name="T0" fmla="*/ 162 w 246"/>
                  <a:gd name="T1" fmla="*/ 24 h 887"/>
                  <a:gd name="T2" fmla="*/ 108 w 246"/>
                  <a:gd name="T3" fmla="*/ 64 h 887"/>
                  <a:gd name="T4" fmla="*/ 93 w 246"/>
                  <a:gd name="T5" fmla="*/ 85 h 887"/>
                  <a:gd name="T6" fmla="*/ 82 w 246"/>
                  <a:gd name="T7" fmla="*/ 113 h 887"/>
                  <a:gd name="T8" fmla="*/ 67 w 246"/>
                  <a:gd name="T9" fmla="*/ 154 h 887"/>
                  <a:gd name="T10" fmla="*/ 37 w 246"/>
                  <a:gd name="T11" fmla="*/ 192 h 887"/>
                  <a:gd name="T12" fmla="*/ 44 w 246"/>
                  <a:gd name="T13" fmla="*/ 236 h 887"/>
                  <a:gd name="T14" fmla="*/ 41 w 246"/>
                  <a:gd name="T15" fmla="*/ 274 h 887"/>
                  <a:gd name="T16" fmla="*/ 7 w 246"/>
                  <a:gd name="T17" fmla="*/ 319 h 887"/>
                  <a:gd name="T18" fmla="*/ 30 w 246"/>
                  <a:gd name="T19" fmla="*/ 369 h 887"/>
                  <a:gd name="T20" fmla="*/ 24 w 246"/>
                  <a:gd name="T21" fmla="*/ 405 h 887"/>
                  <a:gd name="T22" fmla="*/ 29 w 246"/>
                  <a:gd name="T23" fmla="*/ 454 h 887"/>
                  <a:gd name="T24" fmla="*/ 50 w 246"/>
                  <a:gd name="T25" fmla="*/ 500 h 887"/>
                  <a:gd name="T26" fmla="*/ 70 w 246"/>
                  <a:gd name="T27" fmla="*/ 542 h 887"/>
                  <a:gd name="T28" fmla="*/ 41 w 246"/>
                  <a:gd name="T29" fmla="*/ 602 h 887"/>
                  <a:gd name="T30" fmla="*/ 50 w 246"/>
                  <a:gd name="T31" fmla="*/ 664 h 887"/>
                  <a:gd name="T32" fmla="*/ 54 w 246"/>
                  <a:gd name="T33" fmla="*/ 716 h 887"/>
                  <a:gd name="T34" fmla="*/ 56 w 246"/>
                  <a:gd name="T35" fmla="*/ 748 h 887"/>
                  <a:gd name="T36" fmla="*/ 53 w 246"/>
                  <a:gd name="T37" fmla="*/ 785 h 887"/>
                  <a:gd name="T38" fmla="*/ 31 w 246"/>
                  <a:gd name="T39" fmla="*/ 833 h 887"/>
                  <a:gd name="T40" fmla="*/ 114 w 246"/>
                  <a:gd name="T41" fmla="*/ 882 h 887"/>
                  <a:gd name="T42" fmla="*/ 76 w 246"/>
                  <a:gd name="T43" fmla="*/ 812 h 887"/>
                  <a:gd name="T44" fmla="*/ 151 w 246"/>
                  <a:gd name="T45" fmla="*/ 831 h 887"/>
                  <a:gd name="T46" fmla="*/ 102 w 246"/>
                  <a:gd name="T47" fmla="*/ 763 h 887"/>
                  <a:gd name="T48" fmla="*/ 178 w 246"/>
                  <a:gd name="T49" fmla="*/ 772 h 887"/>
                  <a:gd name="T50" fmla="*/ 117 w 246"/>
                  <a:gd name="T51" fmla="*/ 714 h 887"/>
                  <a:gd name="T52" fmla="*/ 185 w 246"/>
                  <a:gd name="T53" fmla="*/ 713 h 887"/>
                  <a:gd name="T54" fmla="*/ 129 w 246"/>
                  <a:gd name="T55" fmla="*/ 661 h 887"/>
                  <a:gd name="T56" fmla="*/ 181 w 246"/>
                  <a:gd name="T57" fmla="*/ 646 h 887"/>
                  <a:gd name="T58" fmla="*/ 123 w 246"/>
                  <a:gd name="T59" fmla="*/ 608 h 887"/>
                  <a:gd name="T60" fmla="*/ 116 w 246"/>
                  <a:gd name="T61" fmla="*/ 597 h 887"/>
                  <a:gd name="T62" fmla="*/ 108 w 246"/>
                  <a:gd name="T63" fmla="*/ 545 h 887"/>
                  <a:gd name="T64" fmla="*/ 98 w 246"/>
                  <a:gd name="T65" fmla="*/ 536 h 887"/>
                  <a:gd name="T66" fmla="*/ 85 w 246"/>
                  <a:gd name="T67" fmla="*/ 479 h 887"/>
                  <a:gd name="T68" fmla="*/ 82 w 246"/>
                  <a:gd name="T69" fmla="*/ 463 h 887"/>
                  <a:gd name="T70" fmla="*/ 119 w 246"/>
                  <a:gd name="T71" fmla="*/ 402 h 887"/>
                  <a:gd name="T72" fmla="*/ 63 w 246"/>
                  <a:gd name="T73" fmla="*/ 388 h 887"/>
                  <a:gd name="T74" fmla="*/ 117 w 246"/>
                  <a:gd name="T75" fmla="*/ 353 h 887"/>
                  <a:gd name="T76" fmla="*/ 51 w 246"/>
                  <a:gd name="T77" fmla="*/ 342 h 887"/>
                  <a:gd name="T78" fmla="*/ 116 w 246"/>
                  <a:gd name="T79" fmla="*/ 295 h 887"/>
                  <a:gd name="T80" fmla="*/ 49 w 246"/>
                  <a:gd name="T81" fmla="*/ 274 h 887"/>
                  <a:gd name="T82" fmla="*/ 125 w 246"/>
                  <a:gd name="T83" fmla="*/ 240 h 887"/>
                  <a:gd name="T84" fmla="*/ 72 w 246"/>
                  <a:gd name="T85" fmla="*/ 199 h 887"/>
                  <a:gd name="T86" fmla="*/ 135 w 246"/>
                  <a:gd name="T87" fmla="*/ 186 h 887"/>
                  <a:gd name="T88" fmla="*/ 99 w 246"/>
                  <a:gd name="T89" fmla="*/ 158 h 887"/>
                  <a:gd name="T90" fmla="*/ 123 w 246"/>
                  <a:gd name="T91" fmla="*/ 119 h 887"/>
                  <a:gd name="T92" fmla="*/ 122 w 246"/>
                  <a:gd name="T93" fmla="*/ 110 h 887"/>
                  <a:gd name="T94" fmla="*/ 182 w 246"/>
                  <a:gd name="T95" fmla="*/ 99 h 887"/>
                  <a:gd name="T96" fmla="*/ 151 w 246"/>
                  <a:gd name="T97" fmla="*/ 60 h 887"/>
                  <a:gd name="T98" fmla="*/ 212 w 246"/>
                  <a:gd name="T99" fmla="*/ 74 h 887"/>
                  <a:gd name="T100" fmla="*/ 178 w 246"/>
                  <a:gd name="T101" fmla="*/ 29 h 887"/>
                  <a:gd name="T102" fmla="*/ 243 w 246"/>
                  <a:gd name="T103" fmla="*/ 47 h 887"/>
                  <a:gd name="T104" fmla="*/ 205 w 246"/>
                  <a:gd name="T105" fmla="*/ 1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887">
                    <a:moveTo>
                      <a:pt x="193" y="11"/>
                    </a:moveTo>
                    <a:cubicBezTo>
                      <a:pt x="193" y="11"/>
                      <a:pt x="170" y="8"/>
                      <a:pt x="166" y="6"/>
                    </a:cubicBezTo>
                    <a:cubicBezTo>
                      <a:pt x="162" y="4"/>
                      <a:pt x="147" y="6"/>
                      <a:pt x="147" y="12"/>
                    </a:cubicBezTo>
                    <a:cubicBezTo>
                      <a:pt x="147" y="19"/>
                      <a:pt x="147" y="20"/>
                      <a:pt x="152" y="20"/>
                    </a:cubicBezTo>
                    <a:cubicBezTo>
                      <a:pt x="157" y="20"/>
                      <a:pt x="162" y="24"/>
                      <a:pt x="162" y="24"/>
                    </a:cubicBezTo>
                    <a:cubicBezTo>
                      <a:pt x="162" y="24"/>
                      <a:pt x="163" y="31"/>
                      <a:pt x="162" y="33"/>
                    </a:cubicBezTo>
                    <a:cubicBezTo>
                      <a:pt x="162" y="33"/>
                      <a:pt x="154" y="35"/>
                      <a:pt x="154" y="42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8" y="44"/>
                      <a:pt x="124" y="43"/>
                      <a:pt x="120" y="47"/>
                    </a:cubicBezTo>
                    <a:cubicBezTo>
                      <a:pt x="117" y="50"/>
                      <a:pt x="102" y="65"/>
                      <a:pt x="108" y="64"/>
                    </a:cubicBezTo>
                    <a:cubicBezTo>
                      <a:pt x="115" y="64"/>
                      <a:pt x="134" y="58"/>
                      <a:pt x="133" y="63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32" y="65"/>
                      <a:pt x="131" y="63"/>
                      <a:pt x="126" y="65"/>
                    </a:cubicBezTo>
                    <a:cubicBezTo>
                      <a:pt x="122" y="67"/>
                      <a:pt x="120" y="76"/>
                      <a:pt x="121" y="81"/>
                    </a:cubicBezTo>
                    <a:cubicBezTo>
                      <a:pt x="121" y="81"/>
                      <a:pt x="97" y="85"/>
                      <a:pt x="93" y="85"/>
                    </a:cubicBezTo>
                    <a:cubicBezTo>
                      <a:pt x="90" y="85"/>
                      <a:pt x="86" y="85"/>
                      <a:pt x="84" y="89"/>
                    </a:cubicBezTo>
                    <a:cubicBezTo>
                      <a:pt x="83" y="93"/>
                      <a:pt x="76" y="107"/>
                      <a:pt x="82" y="105"/>
                    </a:cubicBezTo>
                    <a:cubicBezTo>
                      <a:pt x="89" y="103"/>
                      <a:pt x="92" y="103"/>
                      <a:pt x="94" y="107"/>
                    </a:cubicBezTo>
                    <a:cubicBezTo>
                      <a:pt x="96" y="111"/>
                      <a:pt x="94" y="116"/>
                      <a:pt x="94" y="116"/>
                    </a:cubicBezTo>
                    <a:cubicBezTo>
                      <a:pt x="94" y="116"/>
                      <a:pt x="86" y="109"/>
                      <a:pt x="82" y="113"/>
                    </a:cubicBezTo>
                    <a:cubicBezTo>
                      <a:pt x="78" y="118"/>
                      <a:pt x="78" y="124"/>
                      <a:pt x="81" y="128"/>
                    </a:cubicBezTo>
                    <a:cubicBezTo>
                      <a:pt x="81" y="128"/>
                      <a:pt x="66" y="136"/>
                      <a:pt x="64" y="138"/>
                    </a:cubicBezTo>
                    <a:cubicBezTo>
                      <a:pt x="61" y="139"/>
                      <a:pt x="57" y="138"/>
                      <a:pt x="56" y="141"/>
                    </a:cubicBezTo>
                    <a:cubicBezTo>
                      <a:pt x="56" y="145"/>
                      <a:pt x="46" y="159"/>
                      <a:pt x="51" y="159"/>
                    </a:cubicBezTo>
                    <a:cubicBezTo>
                      <a:pt x="56" y="159"/>
                      <a:pt x="65" y="152"/>
                      <a:pt x="67" y="154"/>
                    </a:cubicBezTo>
                    <a:cubicBezTo>
                      <a:pt x="69" y="156"/>
                      <a:pt x="69" y="160"/>
                      <a:pt x="69" y="160"/>
                    </a:cubicBezTo>
                    <a:cubicBezTo>
                      <a:pt x="69" y="160"/>
                      <a:pt x="61" y="161"/>
                      <a:pt x="60" y="165"/>
                    </a:cubicBezTo>
                    <a:cubicBezTo>
                      <a:pt x="58" y="168"/>
                      <a:pt x="58" y="175"/>
                      <a:pt x="66" y="179"/>
                    </a:cubicBezTo>
                    <a:cubicBezTo>
                      <a:pt x="66" y="179"/>
                      <a:pt x="53" y="187"/>
                      <a:pt x="46" y="187"/>
                    </a:cubicBezTo>
                    <a:cubicBezTo>
                      <a:pt x="39" y="187"/>
                      <a:pt x="37" y="189"/>
                      <a:pt x="37" y="192"/>
                    </a:cubicBezTo>
                    <a:cubicBezTo>
                      <a:pt x="36" y="195"/>
                      <a:pt x="26" y="213"/>
                      <a:pt x="36" y="207"/>
                    </a:cubicBezTo>
                    <a:cubicBezTo>
                      <a:pt x="46" y="201"/>
                      <a:pt x="53" y="201"/>
                      <a:pt x="53" y="204"/>
                    </a:cubicBezTo>
                    <a:cubicBezTo>
                      <a:pt x="52" y="207"/>
                      <a:pt x="51" y="210"/>
                      <a:pt x="51" y="210"/>
                    </a:cubicBezTo>
                    <a:cubicBezTo>
                      <a:pt x="51" y="210"/>
                      <a:pt x="38" y="210"/>
                      <a:pt x="36" y="216"/>
                    </a:cubicBezTo>
                    <a:cubicBezTo>
                      <a:pt x="35" y="222"/>
                      <a:pt x="32" y="230"/>
                      <a:pt x="44" y="236"/>
                    </a:cubicBezTo>
                    <a:cubicBezTo>
                      <a:pt x="44" y="236"/>
                      <a:pt x="26" y="247"/>
                      <a:pt x="23" y="248"/>
                    </a:cubicBezTo>
                    <a:cubicBezTo>
                      <a:pt x="21" y="248"/>
                      <a:pt x="15" y="251"/>
                      <a:pt x="15" y="256"/>
                    </a:cubicBezTo>
                    <a:cubicBezTo>
                      <a:pt x="15" y="261"/>
                      <a:pt x="9" y="277"/>
                      <a:pt x="15" y="272"/>
                    </a:cubicBezTo>
                    <a:cubicBezTo>
                      <a:pt x="22" y="268"/>
                      <a:pt x="33" y="262"/>
                      <a:pt x="36" y="264"/>
                    </a:cubicBezTo>
                    <a:cubicBezTo>
                      <a:pt x="39" y="267"/>
                      <a:pt x="41" y="274"/>
                      <a:pt x="41" y="274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40" y="277"/>
                      <a:pt x="30" y="275"/>
                      <a:pt x="26" y="281"/>
                    </a:cubicBezTo>
                    <a:cubicBezTo>
                      <a:pt x="23" y="286"/>
                      <a:pt x="19" y="296"/>
                      <a:pt x="30" y="304"/>
                    </a:cubicBezTo>
                    <a:cubicBezTo>
                      <a:pt x="30" y="304"/>
                      <a:pt x="30" y="307"/>
                      <a:pt x="23" y="310"/>
                    </a:cubicBezTo>
                    <a:cubicBezTo>
                      <a:pt x="17" y="313"/>
                      <a:pt x="9" y="311"/>
                      <a:pt x="7" y="319"/>
                    </a:cubicBezTo>
                    <a:cubicBezTo>
                      <a:pt x="5" y="327"/>
                      <a:pt x="2" y="345"/>
                      <a:pt x="10" y="340"/>
                    </a:cubicBezTo>
                    <a:cubicBezTo>
                      <a:pt x="18" y="335"/>
                      <a:pt x="34" y="326"/>
                      <a:pt x="36" y="330"/>
                    </a:cubicBezTo>
                    <a:cubicBezTo>
                      <a:pt x="38" y="334"/>
                      <a:pt x="37" y="346"/>
                      <a:pt x="37" y="346"/>
                    </a:cubicBezTo>
                    <a:cubicBezTo>
                      <a:pt x="37" y="346"/>
                      <a:pt x="28" y="340"/>
                      <a:pt x="23" y="348"/>
                    </a:cubicBezTo>
                    <a:cubicBezTo>
                      <a:pt x="17" y="355"/>
                      <a:pt x="23" y="367"/>
                      <a:pt x="30" y="369"/>
                    </a:cubicBezTo>
                    <a:cubicBezTo>
                      <a:pt x="36" y="371"/>
                      <a:pt x="34" y="375"/>
                      <a:pt x="31" y="377"/>
                    </a:cubicBezTo>
                    <a:cubicBezTo>
                      <a:pt x="28" y="378"/>
                      <a:pt x="8" y="390"/>
                      <a:pt x="6" y="392"/>
                    </a:cubicBezTo>
                    <a:cubicBezTo>
                      <a:pt x="4" y="394"/>
                      <a:pt x="1" y="396"/>
                      <a:pt x="1" y="402"/>
                    </a:cubicBezTo>
                    <a:cubicBezTo>
                      <a:pt x="1" y="408"/>
                      <a:pt x="0" y="430"/>
                      <a:pt x="7" y="418"/>
                    </a:cubicBezTo>
                    <a:cubicBezTo>
                      <a:pt x="14" y="406"/>
                      <a:pt x="22" y="405"/>
                      <a:pt x="24" y="405"/>
                    </a:cubicBezTo>
                    <a:cubicBezTo>
                      <a:pt x="27" y="404"/>
                      <a:pt x="37" y="397"/>
                      <a:pt x="38" y="402"/>
                    </a:cubicBezTo>
                    <a:cubicBezTo>
                      <a:pt x="39" y="407"/>
                      <a:pt x="40" y="416"/>
                      <a:pt x="40" y="416"/>
                    </a:cubicBezTo>
                    <a:cubicBezTo>
                      <a:pt x="40" y="416"/>
                      <a:pt x="30" y="417"/>
                      <a:pt x="28" y="423"/>
                    </a:cubicBezTo>
                    <a:cubicBezTo>
                      <a:pt x="27" y="430"/>
                      <a:pt x="25" y="436"/>
                      <a:pt x="37" y="444"/>
                    </a:cubicBezTo>
                    <a:cubicBezTo>
                      <a:pt x="37" y="444"/>
                      <a:pt x="33" y="452"/>
                      <a:pt x="29" y="454"/>
                    </a:cubicBezTo>
                    <a:cubicBezTo>
                      <a:pt x="24" y="456"/>
                      <a:pt x="8" y="463"/>
                      <a:pt x="8" y="470"/>
                    </a:cubicBezTo>
                    <a:cubicBezTo>
                      <a:pt x="8" y="477"/>
                      <a:pt x="7" y="496"/>
                      <a:pt x="15" y="487"/>
                    </a:cubicBezTo>
                    <a:cubicBezTo>
                      <a:pt x="24" y="477"/>
                      <a:pt x="38" y="469"/>
                      <a:pt x="44" y="469"/>
                    </a:cubicBezTo>
                    <a:cubicBezTo>
                      <a:pt x="50" y="469"/>
                      <a:pt x="49" y="472"/>
                      <a:pt x="48" y="478"/>
                    </a:cubicBezTo>
                    <a:cubicBezTo>
                      <a:pt x="48" y="478"/>
                      <a:pt x="37" y="491"/>
                      <a:pt x="50" y="500"/>
                    </a:cubicBezTo>
                    <a:cubicBezTo>
                      <a:pt x="50" y="500"/>
                      <a:pt x="53" y="507"/>
                      <a:pt x="41" y="516"/>
                    </a:cubicBezTo>
                    <a:cubicBezTo>
                      <a:pt x="30" y="525"/>
                      <a:pt x="24" y="527"/>
                      <a:pt x="24" y="533"/>
                    </a:cubicBezTo>
                    <a:cubicBezTo>
                      <a:pt x="25" y="539"/>
                      <a:pt x="22" y="557"/>
                      <a:pt x="28" y="553"/>
                    </a:cubicBezTo>
                    <a:cubicBezTo>
                      <a:pt x="35" y="549"/>
                      <a:pt x="40" y="535"/>
                      <a:pt x="52" y="532"/>
                    </a:cubicBezTo>
                    <a:cubicBezTo>
                      <a:pt x="64" y="528"/>
                      <a:pt x="68" y="529"/>
                      <a:pt x="70" y="542"/>
                    </a:cubicBezTo>
                    <a:cubicBezTo>
                      <a:pt x="70" y="542"/>
                      <a:pt x="60" y="542"/>
                      <a:pt x="56" y="547"/>
                    </a:cubicBezTo>
                    <a:cubicBezTo>
                      <a:pt x="52" y="553"/>
                      <a:pt x="54" y="559"/>
                      <a:pt x="59" y="563"/>
                    </a:cubicBezTo>
                    <a:cubicBezTo>
                      <a:pt x="59" y="563"/>
                      <a:pt x="62" y="568"/>
                      <a:pt x="43" y="578"/>
                    </a:cubicBezTo>
                    <a:cubicBezTo>
                      <a:pt x="37" y="582"/>
                      <a:pt x="33" y="586"/>
                      <a:pt x="34" y="590"/>
                    </a:cubicBezTo>
                    <a:cubicBezTo>
                      <a:pt x="35" y="595"/>
                      <a:pt x="34" y="606"/>
                      <a:pt x="41" y="602"/>
                    </a:cubicBezTo>
                    <a:cubicBezTo>
                      <a:pt x="48" y="598"/>
                      <a:pt x="73" y="574"/>
                      <a:pt x="80" y="593"/>
                    </a:cubicBezTo>
                    <a:cubicBezTo>
                      <a:pt x="80" y="593"/>
                      <a:pt x="72" y="604"/>
                      <a:pt x="81" y="611"/>
                    </a:cubicBezTo>
                    <a:cubicBezTo>
                      <a:pt x="81" y="611"/>
                      <a:pt x="80" y="622"/>
                      <a:pt x="51" y="635"/>
                    </a:cubicBezTo>
                    <a:cubicBezTo>
                      <a:pt x="46" y="637"/>
                      <a:pt x="45" y="639"/>
                      <a:pt x="46" y="645"/>
                    </a:cubicBezTo>
                    <a:cubicBezTo>
                      <a:pt x="46" y="651"/>
                      <a:pt x="40" y="673"/>
                      <a:pt x="50" y="664"/>
                    </a:cubicBezTo>
                    <a:cubicBezTo>
                      <a:pt x="59" y="655"/>
                      <a:pt x="82" y="633"/>
                      <a:pt x="93" y="650"/>
                    </a:cubicBezTo>
                    <a:cubicBezTo>
                      <a:pt x="93" y="650"/>
                      <a:pt x="91" y="658"/>
                      <a:pt x="97" y="662"/>
                    </a:cubicBezTo>
                    <a:cubicBezTo>
                      <a:pt x="97" y="662"/>
                      <a:pt x="74" y="677"/>
                      <a:pt x="69" y="680"/>
                    </a:cubicBezTo>
                    <a:cubicBezTo>
                      <a:pt x="64" y="682"/>
                      <a:pt x="48" y="686"/>
                      <a:pt x="48" y="695"/>
                    </a:cubicBezTo>
                    <a:cubicBezTo>
                      <a:pt x="48" y="705"/>
                      <a:pt x="45" y="724"/>
                      <a:pt x="54" y="716"/>
                    </a:cubicBezTo>
                    <a:cubicBezTo>
                      <a:pt x="63" y="707"/>
                      <a:pt x="77" y="699"/>
                      <a:pt x="86" y="700"/>
                    </a:cubicBezTo>
                    <a:cubicBezTo>
                      <a:pt x="86" y="700"/>
                      <a:pt x="84" y="708"/>
                      <a:pt x="93" y="712"/>
                    </a:cubicBezTo>
                    <a:cubicBezTo>
                      <a:pt x="93" y="712"/>
                      <a:pt x="73" y="723"/>
                      <a:pt x="63" y="723"/>
                    </a:cubicBezTo>
                    <a:cubicBezTo>
                      <a:pt x="53" y="722"/>
                      <a:pt x="53" y="722"/>
                      <a:pt x="53" y="728"/>
                    </a:cubicBezTo>
                    <a:cubicBezTo>
                      <a:pt x="52" y="734"/>
                      <a:pt x="48" y="749"/>
                      <a:pt x="56" y="748"/>
                    </a:cubicBezTo>
                    <a:cubicBezTo>
                      <a:pt x="65" y="747"/>
                      <a:pt x="76" y="745"/>
                      <a:pt x="80" y="746"/>
                    </a:cubicBezTo>
                    <a:cubicBezTo>
                      <a:pt x="80" y="746"/>
                      <a:pt x="72" y="753"/>
                      <a:pt x="75" y="763"/>
                    </a:cubicBezTo>
                    <a:cubicBezTo>
                      <a:pt x="75" y="763"/>
                      <a:pt x="53" y="767"/>
                      <a:pt x="51" y="765"/>
                    </a:cubicBezTo>
                    <a:cubicBezTo>
                      <a:pt x="48" y="764"/>
                      <a:pt x="42" y="773"/>
                      <a:pt x="44" y="781"/>
                    </a:cubicBezTo>
                    <a:cubicBezTo>
                      <a:pt x="46" y="788"/>
                      <a:pt x="48" y="785"/>
                      <a:pt x="53" y="785"/>
                    </a:cubicBezTo>
                    <a:cubicBezTo>
                      <a:pt x="58" y="784"/>
                      <a:pt x="68" y="781"/>
                      <a:pt x="69" y="792"/>
                    </a:cubicBezTo>
                    <a:cubicBezTo>
                      <a:pt x="69" y="792"/>
                      <a:pt x="54" y="788"/>
                      <a:pt x="56" y="813"/>
                    </a:cubicBezTo>
                    <a:cubicBezTo>
                      <a:pt x="56" y="813"/>
                      <a:pt x="40" y="817"/>
                      <a:pt x="37" y="816"/>
                    </a:cubicBezTo>
                    <a:cubicBezTo>
                      <a:pt x="35" y="815"/>
                      <a:pt x="30" y="814"/>
                      <a:pt x="28" y="818"/>
                    </a:cubicBezTo>
                    <a:cubicBezTo>
                      <a:pt x="26" y="823"/>
                      <a:pt x="16" y="836"/>
                      <a:pt x="31" y="833"/>
                    </a:cubicBezTo>
                    <a:cubicBezTo>
                      <a:pt x="35" y="822"/>
                      <a:pt x="46" y="827"/>
                      <a:pt x="46" y="833"/>
                    </a:cubicBezTo>
                    <a:cubicBezTo>
                      <a:pt x="54" y="834"/>
                      <a:pt x="59" y="836"/>
                      <a:pt x="59" y="840"/>
                    </a:cubicBezTo>
                    <a:cubicBezTo>
                      <a:pt x="61" y="846"/>
                      <a:pt x="61" y="846"/>
                      <a:pt x="65" y="847"/>
                    </a:cubicBezTo>
                    <a:cubicBezTo>
                      <a:pt x="69" y="848"/>
                      <a:pt x="101" y="877"/>
                      <a:pt x="105" y="882"/>
                    </a:cubicBezTo>
                    <a:cubicBezTo>
                      <a:pt x="109" y="886"/>
                      <a:pt x="110" y="887"/>
                      <a:pt x="114" y="882"/>
                    </a:cubicBezTo>
                    <a:cubicBezTo>
                      <a:pt x="118" y="877"/>
                      <a:pt x="137" y="849"/>
                      <a:pt x="140" y="847"/>
                    </a:cubicBezTo>
                    <a:cubicBezTo>
                      <a:pt x="143" y="845"/>
                      <a:pt x="141" y="838"/>
                      <a:pt x="137" y="836"/>
                    </a:cubicBezTo>
                    <a:cubicBezTo>
                      <a:pt x="134" y="834"/>
                      <a:pt x="99" y="815"/>
                      <a:pt x="96" y="811"/>
                    </a:cubicBezTo>
                    <a:cubicBezTo>
                      <a:pt x="93" y="808"/>
                      <a:pt x="88" y="803"/>
                      <a:pt x="86" y="807"/>
                    </a:cubicBezTo>
                    <a:cubicBezTo>
                      <a:pt x="84" y="812"/>
                      <a:pt x="77" y="818"/>
                      <a:pt x="76" y="812"/>
                    </a:cubicBezTo>
                    <a:cubicBezTo>
                      <a:pt x="75" y="805"/>
                      <a:pt x="77" y="798"/>
                      <a:pt x="77" y="798"/>
                    </a:cubicBezTo>
                    <a:cubicBezTo>
                      <a:pt x="77" y="798"/>
                      <a:pt x="88" y="786"/>
                      <a:pt x="91" y="790"/>
                    </a:cubicBezTo>
                    <a:cubicBezTo>
                      <a:pt x="95" y="793"/>
                      <a:pt x="90" y="797"/>
                      <a:pt x="95" y="798"/>
                    </a:cubicBezTo>
                    <a:cubicBezTo>
                      <a:pt x="100" y="799"/>
                      <a:pt x="135" y="821"/>
                      <a:pt x="141" y="828"/>
                    </a:cubicBezTo>
                    <a:cubicBezTo>
                      <a:pt x="147" y="836"/>
                      <a:pt x="149" y="835"/>
                      <a:pt x="151" y="831"/>
                    </a:cubicBezTo>
                    <a:cubicBezTo>
                      <a:pt x="154" y="826"/>
                      <a:pt x="169" y="795"/>
                      <a:pt x="171" y="792"/>
                    </a:cubicBezTo>
                    <a:cubicBezTo>
                      <a:pt x="173" y="788"/>
                      <a:pt x="174" y="783"/>
                      <a:pt x="167" y="780"/>
                    </a:cubicBezTo>
                    <a:cubicBezTo>
                      <a:pt x="161" y="778"/>
                      <a:pt x="124" y="762"/>
                      <a:pt x="121" y="759"/>
                    </a:cubicBezTo>
                    <a:cubicBezTo>
                      <a:pt x="118" y="756"/>
                      <a:pt x="113" y="758"/>
                      <a:pt x="111" y="761"/>
                    </a:cubicBezTo>
                    <a:cubicBezTo>
                      <a:pt x="110" y="764"/>
                      <a:pt x="103" y="770"/>
                      <a:pt x="102" y="763"/>
                    </a:cubicBezTo>
                    <a:cubicBezTo>
                      <a:pt x="101" y="757"/>
                      <a:pt x="101" y="750"/>
                      <a:pt x="101" y="749"/>
                    </a:cubicBezTo>
                    <a:cubicBezTo>
                      <a:pt x="100" y="748"/>
                      <a:pt x="108" y="738"/>
                      <a:pt x="114" y="740"/>
                    </a:cubicBezTo>
                    <a:cubicBezTo>
                      <a:pt x="119" y="741"/>
                      <a:pt x="112" y="746"/>
                      <a:pt x="116" y="748"/>
                    </a:cubicBezTo>
                    <a:cubicBezTo>
                      <a:pt x="120" y="750"/>
                      <a:pt x="162" y="771"/>
                      <a:pt x="167" y="774"/>
                    </a:cubicBezTo>
                    <a:cubicBezTo>
                      <a:pt x="173" y="777"/>
                      <a:pt x="175" y="780"/>
                      <a:pt x="178" y="772"/>
                    </a:cubicBezTo>
                    <a:cubicBezTo>
                      <a:pt x="181" y="765"/>
                      <a:pt x="186" y="733"/>
                      <a:pt x="187" y="729"/>
                    </a:cubicBezTo>
                    <a:cubicBezTo>
                      <a:pt x="189" y="725"/>
                      <a:pt x="189" y="720"/>
                      <a:pt x="182" y="719"/>
                    </a:cubicBezTo>
                    <a:cubicBezTo>
                      <a:pt x="175" y="718"/>
                      <a:pt x="135" y="709"/>
                      <a:pt x="133" y="707"/>
                    </a:cubicBezTo>
                    <a:cubicBezTo>
                      <a:pt x="130" y="706"/>
                      <a:pt x="124" y="709"/>
                      <a:pt x="124" y="711"/>
                    </a:cubicBezTo>
                    <a:cubicBezTo>
                      <a:pt x="124" y="714"/>
                      <a:pt x="120" y="717"/>
                      <a:pt x="117" y="714"/>
                    </a:cubicBezTo>
                    <a:cubicBezTo>
                      <a:pt x="114" y="710"/>
                      <a:pt x="111" y="706"/>
                      <a:pt x="112" y="704"/>
                    </a:cubicBezTo>
                    <a:cubicBezTo>
                      <a:pt x="112" y="701"/>
                      <a:pt x="116" y="696"/>
                      <a:pt x="115" y="695"/>
                    </a:cubicBezTo>
                    <a:cubicBezTo>
                      <a:pt x="115" y="693"/>
                      <a:pt x="122" y="684"/>
                      <a:pt x="127" y="687"/>
                    </a:cubicBezTo>
                    <a:cubicBezTo>
                      <a:pt x="133" y="690"/>
                      <a:pt x="127" y="697"/>
                      <a:pt x="133" y="699"/>
                    </a:cubicBezTo>
                    <a:cubicBezTo>
                      <a:pt x="138" y="700"/>
                      <a:pt x="181" y="710"/>
                      <a:pt x="185" y="713"/>
                    </a:cubicBezTo>
                    <a:cubicBezTo>
                      <a:pt x="190" y="715"/>
                      <a:pt x="190" y="712"/>
                      <a:pt x="191" y="707"/>
                    </a:cubicBezTo>
                    <a:cubicBezTo>
                      <a:pt x="191" y="701"/>
                      <a:pt x="187" y="666"/>
                      <a:pt x="187" y="658"/>
                    </a:cubicBezTo>
                    <a:cubicBezTo>
                      <a:pt x="187" y="651"/>
                      <a:pt x="184" y="654"/>
                      <a:pt x="180" y="654"/>
                    </a:cubicBezTo>
                    <a:cubicBezTo>
                      <a:pt x="176" y="654"/>
                      <a:pt x="138" y="657"/>
                      <a:pt x="135" y="657"/>
                    </a:cubicBezTo>
                    <a:cubicBezTo>
                      <a:pt x="132" y="656"/>
                      <a:pt x="128" y="659"/>
                      <a:pt x="129" y="661"/>
                    </a:cubicBezTo>
                    <a:cubicBezTo>
                      <a:pt x="129" y="664"/>
                      <a:pt x="127" y="666"/>
                      <a:pt x="124" y="664"/>
                    </a:cubicBezTo>
                    <a:cubicBezTo>
                      <a:pt x="121" y="662"/>
                      <a:pt x="121" y="651"/>
                      <a:pt x="119" y="649"/>
                    </a:cubicBezTo>
                    <a:cubicBezTo>
                      <a:pt x="117" y="648"/>
                      <a:pt x="122" y="639"/>
                      <a:pt x="124" y="639"/>
                    </a:cubicBezTo>
                    <a:cubicBezTo>
                      <a:pt x="127" y="639"/>
                      <a:pt x="124" y="647"/>
                      <a:pt x="128" y="648"/>
                    </a:cubicBezTo>
                    <a:cubicBezTo>
                      <a:pt x="133" y="648"/>
                      <a:pt x="178" y="645"/>
                      <a:pt x="181" y="646"/>
                    </a:cubicBezTo>
                    <a:cubicBezTo>
                      <a:pt x="185" y="647"/>
                      <a:pt x="185" y="641"/>
                      <a:pt x="184" y="637"/>
                    </a:cubicBezTo>
                    <a:cubicBezTo>
                      <a:pt x="183" y="633"/>
                      <a:pt x="175" y="601"/>
                      <a:pt x="174" y="595"/>
                    </a:cubicBezTo>
                    <a:cubicBezTo>
                      <a:pt x="174" y="589"/>
                      <a:pt x="171" y="592"/>
                      <a:pt x="167" y="592"/>
                    </a:cubicBezTo>
                    <a:cubicBezTo>
                      <a:pt x="164" y="593"/>
                      <a:pt x="131" y="602"/>
                      <a:pt x="129" y="602"/>
                    </a:cubicBezTo>
                    <a:cubicBezTo>
                      <a:pt x="126" y="602"/>
                      <a:pt x="123" y="606"/>
                      <a:pt x="123" y="608"/>
                    </a:cubicBezTo>
                    <a:cubicBezTo>
                      <a:pt x="123" y="610"/>
                      <a:pt x="117" y="615"/>
                      <a:pt x="113" y="612"/>
                    </a:cubicBezTo>
                    <a:cubicBezTo>
                      <a:pt x="110" y="610"/>
                      <a:pt x="104" y="608"/>
                      <a:pt x="106" y="600"/>
                    </a:cubicBezTo>
                    <a:cubicBezTo>
                      <a:pt x="107" y="595"/>
                      <a:pt x="105" y="592"/>
                      <a:pt x="105" y="592"/>
                    </a:cubicBezTo>
                    <a:cubicBezTo>
                      <a:pt x="105" y="592"/>
                      <a:pt x="106" y="582"/>
                      <a:pt x="110" y="583"/>
                    </a:cubicBezTo>
                    <a:cubicBezTo>
                      <a:pt x="115" y="583"/>
                      <a:pt x="110" y="597"/>
                      <a:pt x="116" y="597"/>
                    </a:cubicBezTo>
                    <a:cubicBezTo>
                      <a:pt x="122" y="596"/>
                      <a:pt x="167" y="586"/>
                      <a:pt x="167" y="586"/>
                    </a:cubicBezTo>
                    <a:cubicBezTo>
                      <a:pt x="167" y="586"/>
                      <a:pt x="173" y="585"/>
                      <a:pt x="170" y="575"/>
                    </a:cubicBezTo>
                    <a:cubicBezTo>
                      <a:pt x="167" y="566"/>
                      <a:pt x="160" y="537"/>
                      <a:pt x="160" y="534"/>
                    </a:cubicBezTo>
                    <a:cubicBezTo>
                      <a:pt x="159" y="531"/>
                      <a:pt x="155" y="529"/>
                      <a:pt x="151" y="531"/>
                    </a:cubicBezTo>
                    <a:cubicBezTo>
                      <a:pt x="147" y="533"/>
                      <a:pt x="111" y="544"/>
                      <a:pt x="108" y="545"/>
                    </a:cubicBezTo>
                    <a:cubicBezTo>
                      <a:pt x="105" y="546"/>
                      <a:pt x="100" y="549"/>
                      <a:pt x="101" y="552"/>
                    </a:cubicBezTo>
                    <a:cubicBezTo>
                      <a:pt x="102" y="555"/>
                      <a:pt x="99" y="559"/>
                      <a:pt x="95" y="556"/>
                    </a:cubicBezTo>
                    <a:cubicBezTo>
                      <a:pt x="90" y="554"/>
                      <a:pt x="89" y="544"/>
                      <a:pt x="87" y="543"/>
                    </a:cubicBezTo>
                    <a:cubicBezTo>
                      <a:pt x="84" y="543"/>
                      <a:pt x="86" y="527"/>
                      <a:pt x="91" y="526"/>
                    </a:cubicBezTo>
                    <a:cubicBezTo>
                      <a:pt x="95" y="525"/>
                      <a:pt x="93" y="537"/>
                      <a:pt x="98" y="536"/>
                    </a:cubicBezTo>
                    <a:cubicBezTo>
                      <a:pt x="103" y="535"/>
                      <a:pt x="153" y="521"/>
                      <a:pt x="153" y="521"/>
                    </a:cubicBezTo>
                    <a:cubicBezTo>
                      <a:pt x="153" y="521"/>
                      <a:pt x="158" y="520"/>
                      <a:pt x="152" y="506"/>
                    </a:cubicBezTo>
                    <a:cubicBezTo>
                      <a:pt x="150" y="501"/>
                      <a:pt x="144" y="476"/>
                      <a:pt x="144" y="474"/>
                    </a:cubicBezTo>
                    <a:cubicBezTo>
                      <a:pt x="144" y="472"/>
                      <a:pt x="140" y="468"/>
                      <a:pt x="134" y="469"/>
                    </a:cubicBezTo>
                    <a:cubicBezTo>
                      <a:pt x="129" y="470"/>
                      <a:pt x="85" y="479"/>
                      <a:pt x="85" y="479"/>
                    </a:cubicBezTo>
                    <a:cubicBezTo>
                      <a:pt x="85" y="479"/>
                      <a:pt x="82" y="483"/>
                      <a:pt x="82" y="486"/>
                    </a:cubicBezTo>
                    <a:cubicBezTo>
                      <a:pt x="82" y="490"/>
                      <a:pt x="78" y="493"/>
                      <a:pt x="74" y="487"/>
                    </a:cubicBezTo>
                    <a:cubicBezTo>
                      <a:pt x="71" y="482"/>
                      <a:pt x="69" y="476"/>
                      <a:pt x="66" y="475"/>
                    </a:cubicBezTo>
                    <a:cubicBezTo>
                      <a:pt x="64" y="474"/>
                      <a:pt x="70" y="457"/>
                      <a:pt x="74" y="456"/>
                    </a:cubicBezTo>
                    <a:cubicBezTo>
                      <a:pt x="78" y="455"/>
                      <a:pt x="83" y="459"/>
                      <a:pt x="82" y="463"/>
                    </a:cubicBezTo>
                    <a:cubicBezTo>
                      <a:pt x="80" y="466"/>
                      <a:pt x="82" y="470"/>
                      <a:pt x="86" y="469"/>
                    </a:cubicBezTo>
                    <a:cubicBezTo>
                      <a:pt x="136" y="462"/>
                      <a:pt x="136" y="462"/>
                      <a:pt x="136" y="462"/>
                    </a:cubicBezTo>
                    <a:cubicBezTo>
                      <a:pt x="136" y="462"/>
                      <a:pt x="142" y="463"/>
                      <a:pt x="139" y="452"/>
                    </a:cubicBezTo>
                    <a:cubicBezTo>
                      <a:pt x="136" y="441"/>
                      <a:pt x="128" y="411"/>
                      <a:pt x="128" y="408"/>
                    </a:cubicBezTo>
                    <a:cubicBezTo>
                      <a:pt x="128" y="405"/>
                      <a:pt x="125" y="401"/>
                      <a:pt x="119" y="402"/>
                    </a:cubicBezTo>
                    <a:cubicBezTo>
                      <a:pt x="114" y="404"/>
                      <a:pt x="75" y="413"/>
                      <a:pt x="75" y="413"/>
                    </a:cubicBezTo>
                    <a:cubicBezTo>
                      <a:pt x="75" y="413"/>
                      <a:pt x="69" y="416"/>
                      <a:pt x="68" y="422"/>
                    </a:cubicBezTo>
                    <a:cubicBezTo>
                      <a:pt x="66" y="428"/>
                      <a:pt x="62" y="423"/>
                      <a:pt x="60" y="419"/>
                    </a:cubicBezTo>
                    <a:cubicBezTo>
                      <a:pt x="59" y="415"/>
                      <a:pt x="57" y="411"/>
                      <a:pt x="56" y="411"/>
                    </a:cubicBezTo>
                    <a:cubicBezTo>
                      <a:pt x="54" y="411"/>
                      <a:pt x="56" y="389"/>
                      <a:pt x="63" y="388"/>
                    </a:cubicBezTo>
                    <a:cubicBezTo>
                      <a:pt x="69" y="387"/>
                      <a:pt x="69" y="393"/>
                      <a:pt x="68" y="396"/>
                    </a:cubicBezTo>
                    <a:cubicBezTo>
                      <a:pt x="68" y="400"/>
                      <a:pt x="70" y="404"/>
                      <a:pt x="75" y="403"/>
                    </a:cubicBezTo>
                    <a:cubicBezTo>
                      <a:pt x="80" y="403"/>
                      <a:pt x="120" y="397"/>
                      <a:pt x="120" y="397"/>
                    </a:cubicBezTo>
                    <a:cubicBezTo>
                      <a:pt x="120" y="397"/>
                      <a:pt x="126" y="397"/>
                      <a:pt x="124" y="388"/>
                    </a:cubicBezTo>
                    <a:cubicBezTo>
                      <a:pt x="122" y="379"/>
                      <a:pt x="117" y="356"/>
                      <a:pt x="117" y="353"/>
                    </a:cubicBezTo>
                    <a:cubicBezTo>
                      <a:pt x="117" y="350"/>
                      <a:pt x="115" y="344"/>
                      <a:pt x="107" y="345"/>
                    </a:cubicBezTo>
                    <a:cubicBezTo>
                      <a:pt x="99" y="346"/>
                      <a:pt x="70" y="346"/>
                      <a:pt x="68" y="345"/>
                    </a:cubicBezTo>
                    <a:cubicBezTo>
                      <a:pt x="67" y="344"/>
                      <a:pt x="63" y="346"/>
                      <a:pt x="62" y="348"/>
                    </a:cubicBezTo>
                    <a:cubicBezTo>
                      <a:pt x="62" y="350"/>
                      <a:pt x="60" y="359"/>
                      <a:pt x="56" y="357"/>
                    </a:cubicBezTo>
                    <a:cubicBezTo>
                      <a:pt x="52" y="355"/>
                      <a:pt x="53" y="343"/>
                      <a:pt x="51" y="342"/>
                    </a:cubicBezTo>
                    <a:cubicBezTo>
                      <a:pt x="49" y="341"/>
                      <a:pt x="54" y="323"/>
                      <a:pt x="58" y="324"/>
                    </a:cubicBezTo>
                    <a:cubicBezTo>
                      <a:pt x="61" y="324"/>
                      <a:pt x="58" y="337"/>
                      <a:pt x="65" y="338"/>
                    </a:cubicBezTo>
                    <a:cubicBezTo>
                      <a:pt x="71" y="338"/>
                      <a:pt x="110" y="339"/>
                      <a:pt x="110" y="339"/>
                    </a:cubicBezTo>
                    <a:cubicBezTo>
                      <a:pt x="110" y="339"/>
                      <a:pt x="115" y="337"/>
                      <a:pt x="115" y="333"/>
                    </a:cubicBezTo>
                    <a:cubicBezTo>
                      <a:pt x="115" y="328"/>
                      <a:pt x="116" y="298"/>
                      <a:pt x="116" y="295"/>
                    </a:cubicBezTo>
                    <a:cubicBezTo>
                      <a:pt x="116" y="292"/>
                      <a:pt x="114" y="287"/>
                      <a:pt x="109" y="287"/>
                    </a:cubicBezTo>
                    <a:cubicBezTo>
                      <a:pt x="105" y="286"/>
                      <a:pt x="63" y="287"/>
                      <a:pt x="63" y="287"/>
                    </a:cubicBezTo>
                    <a:cubicBezTo>
                      <a:pt x="63" y="287"/>
                      <a:pt x="57" y="288"/>
                      <a:pt x="58" y="292"/>
                    </a:cubicBezTo>
                    <a:cubicBezTo>
                      <a:pt x="59" y="296"/>
                      <a:pt x="55" y="301"/>
                      <a:pt x="51" y="294"/>
                    </a:cubicBezTo>
                    <a:cubicBezTo>
                      <a:pt x="47" y="287"/>
                      <a:pt x="51" y="275"/>
                      <a:pt x="49" y="274"/>
                    </a:cubicBezTo>
                    <a:cubicBezTo>
                      <a:pt x="47" y="273"/>
                      <a:pt x="56" y="261"/>
                      <a:pt x="61" y="263"/>
                    </a:cubicBezTo>
                    <a:cubicBezTo>
                      <a:pt x="65" y="266"/>
                      <a:pt x="58" y="277"/>
                      <a:pt x="63" y="278"/>
                    </a:cubicBezTo>
                    <a:cubicBezTo>
                      <a:pt x="68" y="280"/>
                      <a:pt x="110" y="281"/>
                      <a:pt x="110" y="281"/>
                    </a:cubicBezTo>
                    <a:cubicBezTo>
                      <a:pt x="110" y="281"/>
                      <a:pt x="117" y="281"/>
                      <a:pt x="119" y="275"/>
                    </a:cubicBezTo>
                    <a:cubicBezTo>
                      <a:pt x="121" y="269"/>
                      <a:pt x="124" y="243"/>
                      <a:pt x="125" y="240"/>
                    </a:cubicBezTo>
                    <a:cubicBezTo>
                      <a:pt x="126" y="237"/>
                      <a:pt x="124" y="234"/>
                      <a:pt x="122" y="232"/>
                    </a:cubicBezTo>
                    <a:cubicBezTo>
                      <a:pt x="119" y="231"/>
                      <a:pt x="80" y="219"/>
                      <a:pt x="78" y="218"/>
                    </a:cubicBezTo>
                    <a:cubicBezTo>
                      <a:pt x="77" y="218"/>
                      <a:pt x="72" y="216"/>
                      <a:pt x="70" y="221"/>
                    </a:cubicBezTo>
                    <a:cubicBezTo>
                      <a:pt x="68" y="226"/>
                      <a:pt x="63" y="233"/>
                      <a:pt x="61" y="220"/>
                    </a:cubicBezTo>
                    <a:cubicBezTo>
                      <a:pt x="60" y="206"/>
                      <a:pt x="64" y="198"/>
                      <a:pt x="72" y="199"/>
                    </a:cubicBezTo>
                    <a:cubicBezTo>
                      <a:pt x="81" y="200"/>
                      <a:pt x="72" y="212"/>
                      <a:pt x="78" y="214"/>
                    </a:cubicBezTo>
                    <a:cubicBezTo>
                      <a:pt x="84" y="215"/>
                      <a:pt x="123" y="222"/>
                      <a:pt x="123" y="222"/>
                    </a:cubicBezTo>
                    <a:cubicBezTo>
                      <a:pt x="123" y="222"/>
                      <a:pt x="129" y="223"/>
                      <a:pt x="131" y="218"/>
                    </a:cubicBezTo>
                    <a:cubicBezTo>
                      <a:pt x="133" y="213"/>
                      <a:pt x="137" y="198"/>
                      <a:pt x="140" y="195"/>
                    </a:cubicBezTo>
                    <a:cubicBezTo>
                      <a:pt x="142" y="193"/>
                      <a:pt x="139" y="188"/>
                      <a:pt x="135" y="186"/>
                    </a:cubicBezTo>
                    <a:cubicBezTo>
                      <a:pt x="132" y="184"/>
                      <a:pt x="103" y="167"/>
                      <a:pt x="100" y="165"/>
                    </a:cubicBezTo>
                    <a:cubicBezTo>
                      <a:pt x="98" y="163"/>
                      <a:pt x="93" y="163"/>
                      <a:pt x="92" y="166"/>
                    </a:cubicBezTo>
                    <a:cubicBezTo>
                      <a:pt x="91" y="169"/>
                      <a:pt x="86" y="164"/>
                      <a:pt x="83" y="162"/>
                    </a:cubicBezTo>
                    <a:cubicBezTo>
                      <a:pt x="81" y="160"/>
                      <a:pt x="86" y="138"/>
                      <a:pt x="97" y="142"/>
                    </a:cubicBezTo>
                    <a:cubicBezTo>
                      <a:pt x="108" y="146"/>
                      <a:pt x="92" y="156"/>
                      <a:pt x="99" y="158"/>
                    </a:cubicBezTo>
                    <a:cubicBezTo>
                      <a:pt x="106" y="160"/>
                      <a:pt x="137" y="168"/>
                      <a:pt x="141" y="171"/>
                    </a:cubicBezTo>
                    <a:cubicBezTo>
                      <a:pt x="144" y="174"/>
                      <a:pt x="148" y="174"/>
                      <a:pt x="150" y="169"/>
                    </a:cubicBezTo>
                    <a:cubicBezTo>
                      <a:pt x="152" y="163"/>
                      <a:pt x="160" y="149"/>
                      <a:pt x="161" y="147"/>
                    </a:cubicBezTo>
                    <a:cubicBezTo>
                      <a:pt x="162" y="145"/>
                      <a:pt x="161" y="141"/>
                      <a:pt x="156" y="137"/>
                    </a:cubicBezTo>
                    <a:cubicBezTo>
                      <a:pt x="151" y="134"/>
                      <a:pt x="125" y="121"/>
                      <a:pt x="123" y="119"/>
                    </a:cubicBezTo>
                    <a:cubicBezTo>
                      <a:pt x="121" y="118"/>
                      <a:pt x="115" y="116"/>
                      <a:pt x="114" y="121"/>
                    </a:cubicBezTo>
                    <a:cubicBezTo>
                      <a:pt x="113" y="126"/>
                      <a:pt x="106" y="127"/>
                      <a:pt x="106" y="120"/>
                    </a:cubicBezTo>
                    <a:cubicBezTo>
                      <a:pt x="107" y="114"/>
                      <a:pt x="108" y="114"/>
                      <a:pt x="108" y="114"/>
                    </a:cubicBezTo>
                    <a:cubicBezTo>
                      <a:pt x="108" y="114"/>
                      <a:pt x="114" y="101"/>
                      <a:pt x="121" y="103"/>
                    </a:cubicBezTo>
                    <a:cubicBezTo>
                      <a:pt x="127" y="105"/>
                      <a:pt x="122" y="108"/>
                      <a:pt x="122" y="110"/>
                    </a:cubicBezTo>
                    <a:cubicBezTo>
                      <a:pt x="122" y="112"/>
                      <a:pt x="122" y="112"/>
                      <a:pt x="126" y="114"/>
                    </a:cubicBezTo>
                    <a:cubicBezTo>
                      <a:pt x="130" y="116"/>
                      <a:pt x="161" y="133"/>
                      <a:pt x="161" y="133"/>
                    </a:cubicBezTo>
                    <a:cubicBezTo>
                      <a:pt x="161" y="133"/>
                      <a:pt x="166" y="136"/>
                      <a:pt x="169" y="131"/>
                    </a:cubicBezTo>
                    <a:cubicBezTo>
                      <a:pt x="171" y="127"/>
                      <a:pt x="184" y="107"/>
                      <a:pt x="185" y="107"/>
                    </a:cubicBezTo>
                    <a:cubicBezTo>
                      <a:pt x="186" y="106"/>
                      <a:pt x="185" y="101"/>
                      <a:pt x="182" y="99"/>
                    </a:cubicBezTo>
                    <a:cubicBezTo>
                      <a:pt x="179" y="96"/>
                      <a:pt x="155" y="74"/>
                      <a:pt x="155" y="74"/>
                    </a:cubicBezTo>
                    <a:cubicBezTo>
                      <a:pt x="155" y="74"/>
                      <a:pt x="151" y="72"/>
                      <a:pt x="148" y="76"/>
                    </a:cubicBezTo>
                    <a:cubicBezTo>
                      <a:pt x="144" y="79"/>
                      <a:pt x="138" y="79"/>
                      <a:pt x="137" y="76"/>
                    </a:cubicBezTo>
                    <a:cubicBezTo>
                      <a:pt x="137" y="76"/>
                      <a:pt x="141" y="69"/>
                      <a:pt x="141" y="66"/>
                    </a:cubicBezTo>
                    <a:cubicBezTo>
                      <a:pt x="141" y="63"/>
                      <a:pt x="145" y="58"/>
                      <a:pt x="151" y="60"/>
                    </a:cubicBezTo>
                    <a:cubicBezTo>
                      <a:pt x="156" y="62"/>
                      <a:pt x="155" y="64"/>
                      <a:pt x="154" y="65"/>
                    </a:cubicBezTo>
                    <a:cubicBezTo>
                      <a:pt x="152" y="67"/>
                      <a:pt x="153" y="70"/>
                      <a:pt x="155" y="71"/>
                    </a:cubicBezTo>
                    <a:cubicBezTo>
                      <a:pt x="157" y="72"/>
                      <a:pt x="189" y="93"/>
                      <a:pt x="189" y="93"/>
                    </a:cubicBezTo>
                    <a:cubicBezTo>
                      <a:pt x="189" y="93"/>
                      <a:pt x="193" y="95"/>
                      <a:pt x="197" y="92"/>
                    </a:cubicBezTo>
                    <a:cubicBezTo>
                      <a:pt x="200" y="88"/>
                      <a:pt x="210" y="75"/>
                      <a:pt x="212" y="74"/>
                    </a:cubicBezTo>
                    <a:cubicBezTo>
                      <a:pt x="213" y="74"/>
                      <a:pt x="213" y="70"/>
                      <a:pt x="211" y="67"/>
                    </a:cubicBezTo>
                    <a:cubicBezTo>
                      <a:pt x="210" y="64"/>
                      <a:pt x="188" y="43"/>
                      <a:pt x="188" y="43"/>
                    </a:cubicBezTo>
                    <a:cubicBezTo>
                      <a:pt x="188" y="43"/>
                      <a:pt x="185" y="39"/>
                      <a:pt x="182" y="40"/>
                    </a:cubicBezTo>
                    <a:cubicBezTo>
                      <a:pt x="180" y="41"/>
                      <a:pt x="174" y="40"/>
                      <a:pt x="174" y="38"/>
                    </a:cubicBezTo>
                    <a:cubicBezTo>
                      <a:pt x="173" y="36"/>
                      <a:pt x="179" y="30"/>
                      <a:pt x="178" y="29"/>
                    </a:cubicBezTo>
                    <a:cubicBezTo>
                      <a:pt x="178" y="27"/>
                      <a:pt x="187" y="22"/>
                      <a:pt x="190" y="25"/>
                    </a:cubicBezTo>
                    <a:cubicBezTo>
                      <a:pt x="193" y="29"/>
                      <a:pt x="187" y="29"/>
                      <a:pt x="190" y="33"/>
                    </a:cubicBezTo>
                    <a:cubicBezTo>
                      <a:pt x="192" y="36"/>
                      <a:pt x="217" y="59"/>
                      <a:pt x="218" y="61"/>
                    </a:cubicBezTo>
                    <a:cubicBezTo>
                      <a:pt x="219" y="62"/>
                      <a:pt x="222" y="64"/>
                      <a:pt x="225" y="62"/>
                    </a:cubicBezTo>
                    <a:cubicBezTo>
                      <a:pt x="228" y="60"/>
                      <a:pt x="241" y="48"/>
                      <a:pt x="243" y="47"/>
                    </a:cubicBezTo>
                    <a:cubicBezTo>
                      <a:pt x="244" y="47"/>
                      <a:pt x="246" y="41"/>
                      <a:pt x="243" y="38"/>
                    </a:cubicBezTo>
                    <a:cubicBezTo>
                      <a:pt x="240" y="35"/>
                      <a:pt x="226" y="12"/>
                      <a:pt x="225" y="10"/>
                    </a:cubicBezTo>
                    <a:cubicBezTo>
                      <a:pt x="224" y="9"/>
                      <a:pt x="223" y="8"/>
                      <a:pt x="221" y="8"/>
                    </a:cubicBezTo>
                    <a:cubicBezTo>
                      <a:pt x="219" y="9"/>
                      <a:pt x="214" y="13"/>
                      <a:pt x="214" y="10"/>
                    </a:cubicBezTo>
                    <a:cubicBezTo>
                      <a:pt x="214" y="7"/>
                      <a:pt x="212" y="0"/>
                      <a:pt x="205" y="1"/>
                    </a:cubicBezTo>
                    <a:cubicBezTo>
                      <a:pt x="197" y="1"/>
                      <a:pt x="194" y="3"/>
                      <a:pt x="193" y="11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7" name="Freeform 1165"/>
              <p:cNvSpPr>
                <a:spLocks/>
              </p:cNvSpPr>
              <p:nvPr/>
            </p:nvSpPr>
            <p:spPr bwMode="auto">
              <a:xfrm>
                <a:off x="620" y="1860"/>
                <a:ext cx="180" cy="364"/>
              </a:xfrm>
              <a:custGeom>
                <a:avLst/>
                <a:gdLst>
                  <a:gd name="T0" fmla="*/ 90 w 140"/>
                  <a:gd name="T1" fmla="*/ 22 h 285"/>
                  <a:gd name="T2" fmla="*/ 82 w 140"/>
                  <a:gd name="T3" fmla="*/ 20 h 285"/>
                  <a:gd name="T4" fmla="*/ 69 w 140"/>
                  <a:gd name="T5" fmla="*/ 0 h 285"/>
                  <a:gd name="T6" fmla="*/ 64 w 140"/>
                  <a:gd name="T7" fmla="*/ 16 h 285"/>
                  <a:gd name="T8" fmla="*/ 58 w 140"/>
                  <a:gd name="T9" fmla="*/ 32 h 285"/>
                  <a:gd name="T10" fmla="*/ 50 w 140"/>
                  <a:gd name="T11" fmla="*/ 29 h 285"/>
                  <a:gd name="T12" fmla="*/ 35 w 140"/>
                  <a:gd name="T13" fmla="*/ 56 h 285"/>
                  <a:gd name="T14" fmla="*/ 27 w 140"/>
                  <a:gd name="T15" fmla="*/ 77 h 285"/>
                  <a:gd name="T16" fmla="*/ 15 w 140"/>
                  <a:gd name="T17" fmla="*/ 104 h 285"/>
                  <a:gd name="T18" fmla="*/ 14 w 140"/>
                  <a:gd name="T19" fmla="*/ 129 h 285"/>
                  <a:gd name="T20" fmla="*/ 5 w 140"/>
                  <a:gd name="T21" fmla="*/ 160 h 285"/>
                  <a:gd name="T22" fmla="*/ 11 w 140"/>
                  <a:gd name="T23" fmla="*/ 188 h 285"/>
                  <a:gd name="T24" fmla="*/ 12 w 140"/>
                  <a:gd name="T25" fmla="*/ 224 h 285"/>
                  <a:gd name="T26" fmla="*/ 24 w 140"/>
                  <a:gd name="T27" fmla="*/ 242 h 285"/>
                  <a:gd name="T28" fmla="*/ 33 w 140"/>
                  <a:gd name="T29" fmla="*/ 265 h 285"/>
                  <a:gd name="T30" fmla="*/ 50 w 140"/>
                  <a:gd name="T31" fmla="*/ 281 h 285"/>
                  <a:gd name="T32" fmla="*/ 48 w 140"/>
                  <a:gd name="T33" fmla="*/ 265 h 285"/>
                  <a:gd name="T34" fmla="*/ 57 w 140"/>
                  <a:gd name="T35" fmla="*/ 160 h 285"/>
                  <a:gd name="T36" fmla="*/ 134 w 140"/>
                  <a:gd name="T37" fmla="*/ 68 h 285"/>
                  <a:gd name="T38" fmla="*/ 134 w 140"/>
                  <a:gd name="T39" fmla="*/ 60 h 285"/>
                  <a:gd name="T40" fmla="*/ 90 w 140"/>
                  <a:gd name="T4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85">
                    <a:moveTo>
                      <a:pt x="90" y="22"/>
                    </a:moveTo>
                    <a:cubicBezTo>
                      <a:pt x="88" y="21"/>
                      <a:pt x="85" y="30"/>
                      <a:pt x="82" y="20"/>
                    </a:cubicBezTo>
                    <a:cubicBezTo>
                      <a:pt x="79" y="10"/>
                      <a:pt x="80" y="0"/>
                      <a:pt x="69" y="0"/>
                    </a:cubicBezTo>
                    <a:cubicBezTo>
                      <a:pt x="58" y="0"/>
                      <a:pt x="63" y="11"/>
                      <a:pt x="64" y="16"/>
                    </a:cubicBezTo>
                    <a:cubicBezTo>
                      <a:pt x="66" y="21"/>
                      <a:pt x="64" y="34"/>
                      <a:pt x="58" y="32"/>
                    </a:cubicBezTo>
                    <a:cubicBezTo>
                      <a:pt x="53" y="29"/>
                      <a:pt x="53" y="26"/>
                      <a:pt x="50" y="29"/>
                    </a:cubicBezTo>
                    <a:cubicBezTo>
                      <a:pt x="47" y="32"/>
                      <a:pt x="35" y="46"/>
                      <a:pt x="35" y="56"/>
                    </a:cubicBezTo>
                    <a:cubicBezTo>
                      <a:pt x="36" y="66"/>
                      <a:pt x="34" y="74"/>
                      <a:pt x="27" y="77"/>
                    </a:cubicBezTo>
                    <a:cubicBezTo>
                      <a:pt x="20" y="79"/>
                      <a:pt x="11" y="94"/>
                      <a:pt x="15" y="104"/>
                    </a:cubicBezTo>
                    <a:cubicBezTo>
                      <a:pt x="18" y="113"/>
                      <a:pt x="25" y="123"/>
                      <a:pt x="14" y="129"/>
                    </a:cubicBezTo>
                    <a:cubicBezTo>
                      <a:pt x="2" y="136"/>
                      <a:pt x="0" y="147"/>
                      <a:pt x="5" y="160"/>
                    </a:cubicBezTo>
                    <a:cubicBezTo>
                      <a:pt x="11" y="173"/>
                      <a:pt x="16" y="180"/>
                      <a:pt x="11" y="188"/>
                    </a:cubicBezTo>
                    <a:cubicBezTo>
                      <a:pt x="7" y="196"/>
                      <a:pt x="4" y="215"/>
                      <a:pt x="12" y="224"/>
                    </a:cubicBezTo>
                    <a:cubicBezTo>
                      <a:pt x="20" y="233"/>
                      <a:pt x="23" y="231"/>
                      <a:pt x="24" y="242"/>
                    </a:cubicBezTo>
                    <a:cubicBezTo>
                      <a:pt x="25" y="252"/>
                      <a:pt x="25" y="259"/>
                      <a:pt x="33" y="265"/>
                    </a:cubicBezTo>
                    <a:cubicBezTo>
                      <a:pt x="41" y="270"/>
                      <a:pt x="47" y="276"/>
                      <a:pt x="50" y="281"/>
                    </a:cubicBezTo>
                    <a:cubicBezTo>
                      <a:pt x="52" y="285"/>
                      <a:pt x="53" y="273"/>
                      <a:pt x="48" y="265"/>
                    </a:cubicBezTo>
                    <a:cubicBezTo>
                      <a:pt x="43" y="258"/>
                      <a:pt x="26" y="202"/>
                      <a:pt x="57" y="160"/>
                    </a:cubicBezTo>
                    <a:cubicBezTo>
                      <a:pt x="89" y="118"/>
                      <a:pt x="126" y="71"/>
                      <a:pt x="134" y="68"/>
                    </a:cubicBezTo>
                    <a:cubicBezTo>
                      <a:pt x="140" y="66"/>
                      <a:pt x="136" y="62"/>
                      <a:pt x="134" y="60"/>
                    </a:cubicBezTo>
                    <a:cubicBezTo>
                      <a:pt x="131" y="55"/>
                      <a:pt x="106" y="28"/>
                      <a:pt x="90" y="2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8" name="Freeform 1166"/>
              <p:cNvSpPr>
                <a:spLocks/>
              </p:cNvSpPr>
              <p:nvPr/>
            </p:nvSpPr>
            <p:spPr bwMode="auto">
              <a:xfrm>
                <a:off x="1143" y="603"/>
                <a:ext cx="94" cy="67"/>
              </a:xfrm>
              <a:custGeom>
                <a:avLst/>
                <a:gdLst>
                  <a:gd name="T0" fmla="*/ 36 w 73"/>
                  <a:gd name="T1" fmla="*/ 3 h 53"/>
                  <a:gd name="T2" fmla="*/ 14 w 73"/>
                  <a:gd name="T3" fmla="*/ 3 h 53"/>
                  <a:gd name="T4" fmla="*/ 5 w 73"/>
                  <a:gd name="T5" fmla="*/ 3 h 53"/>
                  <a:gd name="T6" fmla="*/ 4 w 73"/>
                  <a:gd name="T7" fmla="*/ 12 h 53"/>
                  <a:gd name="T8" fmla="*/ 31 w 73"/>
                  <a:gd name="T9" fmla="*/ 13 h 53"/>
                  <a:gd name="T10" fmla="*/ 30 w 73"/>
                  <a:gd name="T11" fmla="*/ 17 h 53"/>
                  <a:gd name="T12" fmla="*/ 31 w 73"/>
                  <a:gd name="T13" fmla="*/ 22 h 53"/>
                  <a:gd name="T14" fmla="*/ 53 w 73"/>
                  <a:gd name="T15" fmla="*/ 48 h 53"/>
                  <a:gd name="T16" fmla="*/ 58 w 73"/>
                  <a:gd name="T17" fmla="*/ 49 h 53"/>
                  <a:gd name="T18" fmla="*/ 70 w 73"/>
                  <a:gd name="T19" fmla="*/ 32 h 53"/>
                  <a:gd name="T20" fmla="*/ 67 w 73"/>
                  <a:gd name="T21" fmla="*/ 21 h 53"/>
                  <a:gd name="T22" fmla="*/ 43 w 73"/>
                  <a:gd name="T23" fmla="*/ 3 h 53"/>
                  <a:gd name="T24" fmla="*/ 36 w 73"/>
                  <a:gd name="T25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53">
                    <a:moveTo>
                      <a:pt x="36" y="3"/>
                    </a:moveTo>
                    <a:cubicBezTo>
                      <a:pt x="36" y="3"/>
                      <a:pt x="16" y="3"/>
                      <a:pt x="14" y="3"/>
                    </a:cubicBezTo>
                    <a:cubicBezTo>
                      <a:pt x="12" y="3"/>
                      <a:pt x="8" y="0"/>
                      <a:pt x="5" y="3"/>
                    </a:cubicBezTo>
                    <a:cubicBezTo>
                      <a:pt x="2" y="7"/>
                      <a:pt x="0" y="11"/>
                      <a:pt x="4" y="12"/>
                    </a:cubicBezTo>
                    <a:cubicBezTo>
                      <a:pt x="9" y="12"/>
                      <a:pt x="31" y="13"/>
                      <a:pt x="31" y="1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29" y="20"/>
                      <a:pt x="31" y="22"/>
                    </a:cubicBezTo>
                    <a:cubicBezTo>
                      <a:pt x="32" y="24"/>
                      <a:pt x="53" y="48"/>
                      <a:pt x="53" y="48"/>
                    </a:cubicBezTo>
                    <a:cubicBezTo>
                      <a:pt x="53" y="48"/>
                      <a:pt x="55" y="53"/>
                      <a:pt x="58" y="49"/>
                    </a:cubicBezTo>
                    <a:cubicBezTo>
                      <a:pt x="61" y="46"/>
                      <a:pt x="69" y="34"/>
                      <a:pt x="70" y="32"/>
                    </a:cubicBezTo>
                    <a:cubicBezTo>
                      <a:pt x="71" y="30"/>
                      <a:pt x="73" y="26"/>
                      <a:pt x="67" y="21"/>
                    </a:cubicBezTo>
                    <a:cubicBezTo>
                      <a:pt x="61" y="15"/>
                      <a:pt x="44" y="3"/>
                      <a:pt x="43" y="3"/>
                    </a:cubicBezTo>
                    <a:cubicBezTo>
                      <a:pt x="42" y="3"/>
                      <a:pt x="38" y="0"/>
                      <a:pt x="36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9" name="Freeform 1167"/>
              <p:cNvSpPr>
                <a:spLocks/>
              </p:cNvSpPr>
              <p:nvPr/>
            </p:nvSpPr>
            <p:spPr bwMode="auto">
              <a:xfrm>
                <a:off x="1113" y="627"/>
                <a:ext cx="98" cy="80"/>
              </a:xfrm>
              <a:custGeom>
                <a:avLst/>
                <a:gdLst>
                  <a:gd name="T0" fmla="*/ 45 w 77"/>
                  <a:gd name="T1" fmla="*/ 8 h 63"/>
                  <a:gd name="T2" fmla="*/ 19 w 77"/>
                  <a:gd name="T3" fmla="*/ 3 h 63"/>
                  <a:gd name="T4" fmla="*/ 8 w 77"/>
                  <a:gd name="T5" fmla="*/ 4 h 63"/>
                  <a:gd name="T6" fmla="*/ 4 w 77"/>
                  <a:gd name="T7" fmla="*/ 14 h 63"/>
                  <a:gd name="T8" fmla="*/ 39 w 77"/>
                  <a:gd name="T9" fmla="*/ 16 h 63"/>
                  <a:gd name="T10" fmla="*/ 36 w 77"/>
                  <a:gd name="T11" fmla="*/ 21 h 63"/>
                  <a:gd name="T12" fmla="*/ 37 w 77"/>
                  <a:gd name="T13" fmla="*/ 28 h 63"/>
                  <a:gd name="T14" fmla="*/ 52 w 77"/>
                  <a:gd name="T15" fmla="*/ 54 h 63"/>
                  <a:gd name="T16" fmla="*/ 57 w 77"/>
                  <a:gd name="T17" fmla="*/ 60 h 63"/>
                  <a:gd name="T18" fmla="*/ 75 w 77"/>
                  <a:gd name="T19" fmla="*/ 39 h 63"/>
                  <a:gd name="T20" fmla="*/ 74 w 77"/>
                  <a:gd name="T21" fmla="*/ 31 h 63"/>
                  <a:gd name="T22" fmla="*/ 53 w 77"/>
                  <a:gd name="T23" fmla="*/ 9 h 63"/>
                  <a:gd name="T24" fmla="*/ 45 w 77"/>
                  <a:gd name="T25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3">
                    <a:moveTo>
                      <a:pt x="45" y="8"/>
                    </a:moveTo>
                    <a:cubicBezTo>
                      <a:pt x="45" y="8"/>
                      <a:pt x="22" y="4"/>
                      <a:pt x="19" y="3"/>
                    </a:cubicBezTo>
                    <a:cubicBezTo>
                      <a:pt x="16" y="2"/>
                      <a:pt x="10" y="0"/>
                      <a:pt x="8" y="4"/>
                    </a:cubicBezTo>
                    <a:cubicBezTo>
                      <a:pt x="5" y="7"/>
                      <a:pt x="0" y="13"/>
                      <a:pt x="4" y="14"/>
                    </a:cubicBezTo>
                    <a:cubicBezTo>
                      <a:pt x="8" y="15"/>
                      <a:pt x="38" y="15"/>
                      <a:pt x="39" y="16"/>
                    </a:cubicBezTo>
                    <a:cubicBezTo>
                      <a:pt x="40" y="17"/>
                      <a:pt x="36" y="21"/>
                      <a:pt x="36" y="21"/>
                    </a:cubicBezTo>
                    <a:cubicBezTo>
                      <a:pt x="36" y="21"/>
                      <a:pt x="35" y="22"/>
                      <a:pt x="37" y="28"/>
                    </a:cubicBezTo>
                    <a:cubicBezTo>
                      <a:pt x="39" y="33"/>
                      <a:pt x="51" y="53"/>
                      <a:pt x="52" y="54"/>
                    </a:cubicBezTo>
                    <a:cubicBezTo>
                      <a:pt x="52" y="56"/>
                      <a:pt x="54" y="63"/>
                      <a:pt x="57" y="60"/>
                    </a:cubicBezTo>
                    <a:cubicBezTo>
                      <a:pt x="60" y="57"/>
                      <a:pt x="73" y="39"/>
                      <a:pt x="75" y="39"/>
                    </a:cubicBezTo>
                    <a:cubicBezTo>
                      <a:pt x="77" y="38"/>
                      <a:pt x="76" y="35"/>
                      <a:pt x="74" y="31"/>
                    </a:cubicBezTo>
                    <a:cubicBezTo>
                      <a:pt x="71" y="28"/>
                      <a:pt x="54" y="11"/>
                      <a:pt x="53" y="9"/>
                    </a:cubicBezTo>
                    <a:cubicBezTo>
                      <a:pt x="52" y="7"/>
                      <a:pt x="46" y="5"/>
                      <a:pt x="45" y="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0" name="Freeform 1168"/>
              <p:cNvSpPr>
                <a:spLocks/>
              </p:cNvSpPr>
              <p:nvPr/>
            </p:nvSpPr>
            <p:spPr bwMode="auto">
              <a:xfrm>
                <a:off x="1086" y="654"/>
                <a:ext cx="95" cy="82"/>
              </a:xfrm>
              <a:custGeom>
                <a:avLst/>
                <a:gdLst>
                  <a:gd name="T0" fmla="*/ 46 w 74"/>
                  <a:gd name="T1" fmla="*/ 11 h 64"/>
                  <a:gd name="T2" fmla="*/ 22 w 74"/>
                  <a:gd name="T3" fmla="*/ 1 h 64"/>
                  <a:gd name="T4" fmla="*/ 8 w 74"/>
                  <a:gd name="T5" fmla="*/ 0 h 64"/>
                  <a:gd name="T6" fmla="*/ 6 w 74"/>
                  <a:gd name="T7" fmla="*/ 8 h 64"/>
                  <a:gd name="T8" fmla="*/ 40 w 74"/>
                  <a:gd name="T9" fmla="*/ 19 h 64"/>
                  <a:gd name="T10" fmla="*/ 38 w 74"/>
                  <a:gd name="T11" fmla="*/ 23 h 64"/>
                  <a:gd name="T12" fmla="*/ 38 w 74"/>
                  <a:gd name="T13" fmla="*/ 29 h 64"/>
                  <a:gd name="T14" fmla="*/ 51 w 74"/>
                  <a:gd name="T15" fmla="*/ 58 h 64"/>
                  <a:gd name="T16" fmla="*/ 56 w 74"/>
                  <a:gd name="T17" fmla="*/ 61 h 64"/>
                  <a:gd name="T18" fmla="*/ 72 w 74"/>
                  <a:gd name="T19" fmla="*/ 46 h 64"/>
                  <a:gd name="T20" fmla="*/ 71 w 74"/>
                  <a:gd name="T21" fmla="*/ 39 h 64"/>
                  <a:gd name="T22" fmla="*/ 50 w 74"/>
                  <a:gd name="T23" fmla="*/ 10 h 64"/>
                  <a:gd name="T24" fmla="*/ 46 w 74"/>
                  <a:gd name="T25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64">
                    <a:moveTo>
                      <a:pt x="46" y="11"/>
                    </a:moveTo>
                    <a:cubicBezTo>
                      <a:pt x="46" y="11"/>
                      <a:pt x="24" y="2"/>
                      <a:pt x="22" y="1"/>
                    </a:cubicBezTo>
                    <a:cubicBezTo>
                      <a:pt x="20" y="0"/>
                      <a:pt x="8" y="0"/>
                      <a:pt x="8" y="0"/>
                    </a:cubicBezTo>
                    <a:cubicBezTo>
                      <a:pt x="8" y="0"/>
                      <a:pt x="0" y="6"/>
                      <a:pt x="6" y="8"/>
                    </a:cubicBezTo>
                    <a:cubicBezTo>
                      <a:pt x="11" y="10"/>
                      <a:pt x="25" y="7"/>
                      <a:pt x="40" y="19"/>
                    </a:cubicBezTo>
                    <a:cubicBezTo>
                      <a:pt x="40" y="19"/>
                      <a:pt x="39" y="22"/>
                      <a:pt x="38" y="23"/>
                    </a:cubicBezTo>
                    <a:cubicBezTo>
                      <a:pt x="38" y="24"/>
                      <a:pt x="36" y="25"/>
                      <a:pt x="38" y="29"/>
                    </a:cubicBezTo>
                    <a:cubicBezTo>
                      <a:pt x="41" y="32"/>
                      <a:pt x="51" y="56"/>
                      <a:pt x="51" y="58"/>
                    </a:cubicBezTo>
                    <a:cubicBezTo>
                      <a:pt x="52" y="60"/>
                      <a:pt x="53" y="64"/>
                      <a:pt x="56" y="61"/>
                    </a:cubicBezTo>
                    <a:cubicBezTo>
                      <a:pt x="60" y="59"/>
                      <a:pt x="69" y="47"/>
                      <a:pt x="72" y="46"/>
                    </a:cubicBezTo>
                    <a:cubicBezTo>
                      <a:pt x="74" y="45"/>
                      <a:pt x="71" y="41"/>
                      <a:pt x="71" y="39"/>
                    </a:cubicBezTo>
                    <a:cubicBezTo>
                      <a:pt x="70" y="37"/>
                      <a:pt x="53" y="10"/>
                      <a:pt x="50" y="10"/>
                    </a:cubicBezTo>
                    <a:cubicBezTo>
                      <a:pt x="48" y="10"/>
                      <a:pt x="48" y="13"/>
                      <a:pt x="46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1" name="Freeform 1169"/>
              <p:cNvSpPr>
                <a:spLocks/>
              </p:cNvSpPr>
              <p:nvPr/>
            </p:nvSpPr>
            <p:spPr bwMode="auto">
              <a:xfrm>
                <a:off x="1068" y="681"/>
                <a:ext cx="82" cy="83"/>
              </a:xfrm>
              <a:custGeom>
                <a:avLst/>
                <a:gdLst>
                  <a:gd name="T0" fmla="*/ 38 w 64"/>
                  <a:gd name="T1" fmla="*/ 11 h 65"/>
                  <a:gd name="T2" fmla="*/ 14 w 64"/>
                  <a:gd name="T3" fmla="*/ 2 h 65"/>
                  <a:gd name="T4" fmla="*/ 6 w 64"/>
                  <a:gd name="T5" fmla="*/ 2 h 65"/>
                  <a:gd name="T6" fmla="*/ 3 w 64"/>
                  <a:gd name="T7" fmla="*/ 10 h 65"/>
                  <a:gd name="T8" fmla="*/ 28 w 64"/>
                  <a:gd name="T9" fmla="*/ 19 h 65"/>
                  <a:gd name="T10" fmla="*/ 25 w 64"/>
                  <a:gd name="T11" fmla="*/ 22 h 65"/>
                  <a:gd name="T12" fmla="*/ 24 w 64"/>
                  <a:gd name="T13" fmla="*/ 27 h 65"/>
                  <a:gd name="T14" fmla="*/ 40 w 64"/>
                  <a:gd name="T15" fmla="*/ 58 h 65"/>
                  <a:gd name="T16" fmla="*/ 45 w 64"/>
                  <a:gd name="T17" fmla="*/ 63 h 65"/>
                  <a:gd name="T18" fmla="*/ 61 w 64"/>
                  <a:gd name="T19" fmla="*/ 49 h 65"/>
                  <a:gd name="T20" fmla="*/ 61 w 64"/>
                  <a:gd name="T21" fmla="*/ 40 h 65"/>
                  <a:gd name="T22" fmla="*/ 48 w 64"/>
                  <a:gd name="T23" fmla="*/ 11 h 65"/>
                  <a:gd name="T24" fmla="*/ 42 w 64"/>
                  <a:gd name="T25" fmla="*/ 8 h 65"/>
                  <a:gd name="T26" fmla="*/ 38 w 64"/>
                  <a:gd name="T2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65">
                    <a:moveTo>
                      <a:pt x="38" y="11"/>
                    </a:moveTo>
                    <a:cubicBezTo>
                      <a:pt x="38" y="11"/>
                      <a:pt x="17" y="3"/>
                      <a:pt x="14" y="2"/>
                    </a:cubicBezTo>
                    <a:cubicBezTo>
                      <a:pt x="12" y="1"/>
                      <a:pt x="9" y="0"/>
                      <a:pt x="6" y="2"/>
                    </a:cubicBezTo>
                    <a:cubicBezTo>
                      <a:pt x="3" y="5"/>
                      <a:pt x="0" y="9"/>
                      <a:pt x="3" y="10"/>
                    </a:cubicBezTo>
                    <a:cubicBezTo>
                      <a:pt x="6" y="11"/>
                      <a:pt x="25" y="14"/>
                      <a:pt x="28" y="19"/>
                    </a:cubicBezTo>
                    <a:cubicBezTo>
                      <a:pt x="28" y="19"/>
                      <a:pt x="26" y="21"/>
                      <a:pt x="25" y="22"/>
                    </a:cubicBezTo>
                    <a:cubicBezTo>
                      <a:pt x="24" y="22"/>
                      <a:pt x="22" y="25"/>
                      <a:pt x="24" y="27"/>
                    </a:cubicBezTo>
                    <a:cubicBezTo>
                      <a:pt x="27" y="29"/>
                      <a:pt x="40" y="56"/>
                      <a:pt x="40" y="58"/>
                    </a:cubicBezTo>
                    <a:cubicBezTo>
                      <a:pt x="41" y="61"/>
                      <a:pt x="42" y="65"/>
                      <a:pt x="45" y="63"/>
                    </a:cubicBezTo>
                    <a:cubicBezTo>
                      <a:pt x="48" y="61"/>
                      <a:pt x="58" y="50"/>
                      <a:pt x="61" y="49"/>
                    </a:cubicBezTo>
                    <a:cubicBezTo>
                      <a:pt x="64" y="48"/>
                      <a:pt x="64" y="45"/>
                      <a:pt x="61" y="40"/>
                    </a:cubicBezTo>
                    <a:cubicBezTo>
                      <a:pt x="58" y="35"/>
                      <a:pt x="49" y="13"/>
                      <a:pt x="48" y="11"/>
                    </a:cubicBezTo>
                    <a:cubicBezTo>
                      <a:pt x="47" y="10"/>
                      <a:pt x="44" y="7"/>
                      <a:pt x="42" y="8"/>
                    </a:cubicBezTo>
                    <a:cubicBezTo>
                      <a:pt x="40" y="9"/>
                      <a:pt x="39" y="11"/>
                      <a:pt x="38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2" name="Freeform 1170"/>
              <p:cNvSpPr>
                <a:spLocks/>
              </p:cNvSpPr>
              <p:nvPr/>
            </p:nvSpPr>
            <p:spPr bwMode="auto">
              <a:xfrm>
                <a:off x="1034" y="699"/>
                <a:ext cx="86" cy="88"/>
              </a:xfrm>
              <a:custGeom>
                <a:avLst/>
                <a:gdLst>
                  <a:gd name="T0" fmla="*/ 42 w 67"/>
                  <a:gd name="T1" fmla="*/ 16 h 69"/>
                  <a:gd name="T2" fmla="*/ 18 w 67"/>
                  <a:gd name="T3" fmla="*/ 4 h 69"/>
                  <a:gd name="T4" fmla="*/ 8 w 67"/>
                  <a:gd name="T5" fmla="*/ 2 h 69"/>
                  <a:gd name="T6" fmla="*/ 4 w 67"/>
                  <a:gd name="T7" fmla="*/ 11 h 69"/>
                  <a:gd name="T8" fmla="*/ 31 w 67"/>
                  <a:gd name="T9" fmla="*/ 21 h 69"/>
                  <a:gd name="T10" fmla="*/ 28 w 67"/>
                  <a:gd name="T11" fmla="*/ 24 h 69"/>
                  <a:gd name="T12" fmla="*/ 28 w 67"/>
                  <a:gd name="T13" fmla="*/ 29 h 69"/>
                  <a:gd name="T14" fmla="*/ 43 w 67"/>
                  <a:gd name="T15" fmla="*/ 63 h 69"/>
                  <a:gd name="T16" fmla="*/ 49 w 67"/>
                  <a:gd name="T17" fmla="*/ 67 h 69"/>
                  <a:gd name="T18" fmla="*/ 64 w 67"/>
                  <a:gd name="T19" fmla="*/ 55 h 69"/>
                  <a:gd name="T20" fmla="*/ 64 w 67"/>
                  <a:gd name="T21" fmla="*/ 47 h 69"/>
                  <a:gd name="T22" fmla="*/ 48 w 67"/>
                  <a:gd name="T23" fmla="*/ 17 h 69"/>
                  <a:gd name="T24" fmla="*/ 42 w 67"/>
                  <a:gd name="T25" fmla="*/ 1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9">
                    <a:moveTo>
                      <a:pt x="42" y="16"/>
                    </a:moveTo>
                    <a:cubicBezTo>
                      <a:pt x="42" y="16"/>
                      <a:pt x="21" y="8"/>
                      <a:pt x="18" y="4"/>
                    </a:cubicBezTo>
                    <a:cubicBezTo>
                      <a:pt x="15" y="1"/>
                      <a:pt x="11" y="0"/>
                      <a:pt x="8" y="2"/>
                    </a:cubicBezTo>
                    <a:cubicBezTo>
                      <a:pt x="4" y="4"/>
                      <a:pt x="0" y="9"/>
                      <a:pt x="4" y="11"/>
                    </a:cubicBezTo>
                    <a:cubicBezTo>
                      <a:pt x="8" y="13"/>
                      <a:pt x="26" y="14"/>
                      <a:pt x="31" y="21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5" y="26"/>
                      <a:pt x="28" y="29"/>
                    </a:cubicBezTo>
                    <a:cubicBezTo>
                      <a:pt x="30" y="33"/>
                      <a:pt x="42" y="59"/>
                      <a:pt x="43" y="63"/>
                    </a:cubicBezTo>
                    <a:cubicBezTo>
                      <a:pt x="45" y="67"/>
                      <a:pt x="47" y="69"/>
                      <a:pt x="49" y="67"/>
                    </a:cubicBezTo>
                    <a:cubicBezTo>
                      <a:pt x="51" y="65"/>
                      <a:pt x="61" y="56"/>
                      <a:pt x="64" y="55"/>
                    </a:cubicBezTo>
                    <a:cubicBezTo>
                      <a:pt x="67" y="54"/>
                      <a:pt x="65" y="50"/>
                      <a:pt x="64" y="47"/>
                    </a:cubicBezTo>
                    <a:cubicBezTo>
                      <a:pt x="62" y="44"/>
                      <a:pt x="48" y="20"/>
                      <a:pt x="48" y="17"/>
                    </a:cubicBezTo>
                    <a:cubicBezTo>
                      <a:pt x="47" y="15"/>
                      <a:pt x="44" y="13"/>
                      <a:pt x="42" y="1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3" name="Freeform 1171"/>
              <p:cNvSpPr>
                <a:spLocks/>
              </p:cNvSpPr>
              <p:nvPr/>
            </p:nvSpPr>
            <p:spPr bwMode="auto">
              <a:xfrm>
                <a:off x="1004" y="722"/>
                <a:ext cx="86" cy="88"/>
              </a:xfrm>
              <a:custGeom>
                <a:avLst/>
                <a:gdLst>
                  <a:gd name="T0" fmla="*/ 39 w 67"/>
                  <a:gd name="T1" fmla="*/ 12 h 69"/>
                  <a:gd name="T2" fmla="*/ 18 w 67"/>
                  <a:gd name="T3" fmla="*/ 2 h 69"/>
                  <a:gd name="T4" fmla="*/ 9 w 67"/>
                  <a:gd name="T5" fmla="*/ 2 h 69"/>
                  <a:gd name="T6" fmla="*/ 5 w 67"/>
                  <a:gd name="T7" fmla="*/ 8 h 69"/>
                  <a:gd name="T8" fmla="*/ 31 w 67"/>
                  <a:gd name="T9" fmla="*/ 19 h 69"/>
                  <a:gd name="T10" fmla="*/ 28 w 67"/>
                  <a:gd name="T11" fmla="*/ 23 h 69"/>
                  <a:gd name="T12" fmla="*/ 27 w 67"/>
                  <a:gd name="T13" fmla="*/ 29 h 69"/>
                  <a:gd name="T14" fmla="*/ 40 w 67"/>
                  <a:gd name="T15" fmla="*/ 63 h 69"/>
                  <a:gd name="T16" fmla="*/ 47 w 67"/>
                  <a:gd name="T17" fmla="*/ 67 h 69"/>
                  <a:gd name="T18" fmla="*/ 65 w 67"/>
                  <a:gd name="T19" fmla="*/ 54 h 69"/>
                  <a:gd name="T20" fmla="*/ 64 w 67"/>
                  <a:gd name="T21" fmla="*/ 46 h 69"/>
                  <a:gd name="T22" fmla="*/ 48 w 67"/>
                  <a:gd name="T23" fmla="*/ 13 h 69"/>
                  <a:gd name="T24" fmla="*/ 43 w 67"/>
                  <a:gd name="T25" fmla="*/ 10 h 69"/>
                  <a:gd name="T26" fmla="*/ 39 w 67"/>
                  <a:gd name="T27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69">
                    <a:moveTo>
                      <a:pt x="39" y="12"/>
                    </a:moveTo>
                    <a:cubicBezTo>
                      <a:pt x="39" y="12"/>
                      <a:pt x="20" y="4"/>
                      <a:pt x="18" y="2"/>
                    </a:cubicBezTo>
                    <a:cubicBezTo>
                      <a:pt x="15" y="1"/>
                      <a:pt x="12" y="0"/>
                      <a:pt x="9" y="2"/>
                    </a:cubicBezTo>
                    <a:cubicBezTo>
                      <a:pt x="7" y="3"/>
                      <a:pt x="0" y="7"/>
                      <a:pt x="5" y="8"/>
                    </a:cubicBezTo>
                    <a:cubicBezTo>
                      <a:pt x="10" y="10"/>
                      <a:pt x="30" y="18"/>
                      <a:pt x="31" y="19"/>
                    </a:cubicBezTo>
                    <a:cubicBezTo>
                      <a:pt x="32" y="20"/>
                      <a:pt x="28" y="22"/>
                      <a:pt x="28" y="23"/>
                    </a:cubicBezTo>
                    <a:cubicBezTo>
                      <a:pt x="27" y="23"/>
                      <a:pt x="25" y="25"/>
                      <a:pt x="27" y="29"/>
                    </a:cubicBezTo>
                    <a:cubicBezTo>
                      <a:pt x="28" y="32"/>
                      <a:pt x="39" y="60"/>
                      <a:pt x="40" y="63"/>
                    </a:cubicBezTo>
                    <a:cubicBezTo>
                      <a:pt x="41" y="66"/>
                      <a:pt x="43" y="69"/>
                      <a:pt x="47" y="67"/>
                    </a:cubicBezTo>
                    <a:cubicBezTo>
                      <a:pt x="51" y="66"/>
                      <a:pt x="63" y="55"/>
                      <a:pt x="65" y="54"/>
                    </a:cubicBezTo>
                    <a:cubicBezTo>
                      <a:pt x="67" y="53"/>
                      <a:pt x="67" y="50"/>
                      <a:pt x="64" y="46"/>
                    </a:cubicBezTo>
                    <a:cubicBezTo>
                      <a:pt x="62" y="43"/>
                      <a:pt x="49" y="15"/>
                      <a:pt x="48" y="13"/>
                    </a:cubicBezTo>
                    <a:cubicBezTo>
                      <a:pt x="48" y="11"/>
                      <a:pt x="44" y="9"/>
                      <a:pt x="43" y="10"/>
                    </a:cubicBezTo>
                    <a:cubicBezTo>
                      <a:pt x="42" y="10"/>
                      <a:pt x="40" y="13"/>
                      <a:pt x="39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4" name="Freeform 1172"/>
              <p:cNvSpPr>
                <a:spLocks/>
              </p:cNvSpPr>
              <p:nvPr/>
            </p:nvSpPr>
            <p:spPr bwMode="auto">
              <a:xfrm>
                <a:off x="958" y="746"/>
                <a:ext cx="98" cy="87"/>
              </a:xfrm>
              <a:custGeom>
                <a:avLst/>
                <a:gdLst>
                  <a:gd name="T0" fmla="*/ 49 w 77"/>
                  <a:gd name="T1" fmla="*/ 10 h 68"/>
                  <a:gd name="T2" fmla="*/ 25 w 77"/>
                  <a:gd name="T3" fmla="*/ 2 h 68"/>
                  <a:gd name="T4" fmla="*/ 10 w 77"/>
                  <a:gd name="T5" fmla="*/ 3 h 68"/>
                  <a:gd name="T6" fmla="*/ 7 w 77"/>
                  <a:gd name="T7" fmla="*/ 13 h 68"/>
                  <a:gd name="T8" fmla="*/ 36 w 77"/>
                  <a:gd name="T9" fmla="*/ 19 h 68"/>
                  <a:gd name="T10" fmla="*/ 32 w 77"/>
                  <a:gd name="T11" fmla="*/ 21 h 68"/>
                  <a:gd name="T12" fmla="*/ 30 w 77"/>
                  <a:gd name="T13" fmla="*/ 25 h 68"/>
                  <a:gd name="T14" fmla="*/ 49 w 77"/>
                  <a:gd name="T15" fmla="*/ 61 h 68"/>
                  <a:gd name="T16" fmla="*/ 57 w 77"/>
                  <a:gd name="T17" fmla="*/ 65 h 68"/>
                  <a:gd name="T18" fmla="*/ 74 w 77"/>
                  <a:gd name="T19" fmla="*/ 54 h 68"/>
                  <a:gd name="T20" fmla="*/ 73 w 77"/>
                  <a:gd name="T21" fmla="*/ 45 h 68"/>
                  <a:gd name="T22" fmla="*/ 60 w 77"/>
                  <a:gd name="T23" fmla="*/ 13 h 68"/>
                  <a:gd name="T24" fmla="*/ 54 w 77"/>
                  <a:gd name="T25" fmla="*/ 9 h 68"/>
                  <a:gd name="T26" fmla="*/ 49 w 77"/>
                  <a:gd name="T2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8">
                    <a:moveTo>
                      <a:pt x="49" y="1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14" y="0"/>
                      <a:pt x="10" y="3"/>
                    </a:cubicBezTo>
                    <a:cubicBezTo>
                      <a:pt x="5" y="6"/>
                      <a:pt x="0" y="12"/>
                      <a:pt x="7" y="13"/>
                    </a:cubicBezTo>
                    <a:cubicBezTo>
                      <a:pt x="14" y="13"/>
                      <a:pt x="27" y="12"/>
                      <a:pt x="36" y="19"/>
                    </a:cubicBezTo>
                    <a:cubicBezTo>
                      <a:pt x="36" y="19"/>
                      <a:pt x="33" y="21"/>
                      <a:pt x="32" y="21"/>
                    </a:cubicBezTo>
                    <a:cubicBezTo>
                      <a:pt x="32" y="21"/>
                      <a:pt x="28" y="23"/>
                      <a:pt x="30" y="25"/>
                    </a:cubicBezTo>
                    <a:cubicBezTo>
                      <a:pt x="32" y="27"/>
                      <a:pt x="47" y="58"/>
                      <a:pt x="49" y="61"/>
                    </a:cubicBezTo>
                    <a:cubicBezTo>
                      <a:pt x="50" y="63"/>
                      <a:pt x="53" y="68"/>
                      <a:pt x="57" y="65"/>
                    </a:cubicBezTo>
                    <a:cubicBezTo>
                      <a:pt x="61" y="62"/>
                      <a:pt x="71" y="55"/>
                      <a:pt x="74" y="54"/>
                    </a:cubicBezTo>
                    <a:cubicBezTo>
                      <a:pt x="77" y="54"/>
                      <a:pt x="75" y="48"/>
                      <a:pt x="73" y="45"/>
                    </a:cubicBezTo>
                    <a:cubicBezTo>
                      <a:pt x="72" y="42"/>
                      <a:pt x="61" y="16"/>
                      <a:pt x="60" y="13"/>
                    </a:cubicBezTo>
                    <a:cubicBezTo>
                      <a:pt x="59" y="11"/>
                      <a:pt x="55" y="7"/>
                      <a:pt x="54" y="9"/>
                    </a:cubicBezTo>
                    <a:cubicBezTo>
                      <a:pt x="53" y="10"/>
                      <a:pt x="50" y="11"/>
                      <a:pt x="49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5" name="Freeform 1173"/>
              <p:cNvSpPr>
                <a:spLocks/>
              </p:cNvSpPr>
              <p:nvPr/>
            </p:nvSpPr>
            <p:spPr bwMode="auto">
              <a:xfrm>
                <a:off x="904" y="774"/>
                <a:ext cx="114" cy="80"/>
              </a:xfrm>
              <a:custGeom>
                <a:avLst/>
                <a:gdLst>
                  <a:gd name="T0" fmla="*/ 45 w 89"/>
                  <a:gd name="T1" fmla="*/ 12 h 63"/>
                  <a:gd name="T2" fmla="*/ 22 w 89"/>
                  <a:gd name="T3" fmla="*/ 2 h 63"/>
                  <a:gd name="T4" fmla="*/ 5 w 89"/>
                  <a:gd name="T5" fmla="*/ 7 h 63"/>
                  <a:gd name="T6" fmla="*/ 6 w 89"/>
                  <a:gd name="T7" fmla="*/ 16 h 63"/>
                  <a:gd name="T8" fmla="*/ 40 w 89"/>
                  <a:gd name="T9" fmla="*/ 21 h 63"/>
                  <a:gd name="T10" fmla="*/ 36 w 89"/>
                  <a:gd name="T11" fmla="*/ 28 h 63"/>
                  <a:gd name="T12" fmla="*/ 42 w 89"/>
                  <a:gd name="T13" fmla="*/ 37 h 63"/>
                  <a:gd name="T14" fmla="*/ 58 w 89"/>
                  <a:gd name="T15" fmla="*/ 59 h 63"/>
                  <a:gd name="T16" fmla="*/ 64 w 89"/>
                  <a:gd name="T17" fmla="*/ 63 h 63"/>
                  <a:gd name="T18" fmla="*/ 86 w 89"/>
                  <a:gd name="T19" fmla="*/ 50 h 63"/>
                  <a:gd name="T20" fmla="*/ 87 w 89"/>
                  <a:gd name="T21" fmla="*/ 39 h 63"/>
                  <a:gd name="T22" fmla="*/ 68 w 89"/>
                  <a:gd name="T23" fmla="*/ 12 h 63"/>
                  <a:gd name="T24" fmla="*/ 53 w 89"/>
                  <a:gd name="T25" fmla="*/ 4 h 63"/>
                  <a:gd name="T26" fmla="*/ 45 w 89"/>
                  <a:gd name="T27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45" y="12"/>
                    </a:moveTo>
                    <a:cubicBezTo>
                      <a:pt x="45" y="12"/>
                      <a:pt x="24" y="3"/>
                      <a:pt x="22" y="2"/>
                    </a:cubicBezTo>
                    <a:cubicBezTo>
                      <a:pt x="19" y="0"/>
                      <a:pt x="7" y="4"/>
                      <a:pt x="5" y="7"/>
                    </a:cubicBezTo>
                    <a:cubicBezTo>
                      <a:pt x="2" y="11"/>
                      <a:pt x="0" y="16"/>
                      <a:pt x="6" y="16"/>
                    </a:cubicBezTo>
                    <a:cubicBezTo>
                      <a:pt x="12" y="15"/>
                      <a:pt x="38" y="18"/>
                      <a:pt x="40" y="21"/>
                    </a:cubicBezTo>
                    <a:cubicBezTo>
                      <a:pt x="41" y="25"/>
                      <a:pt x="35" y="26"/>
                      <a:pt x="36" y="28"/>
                    </a:cubicBezTo>
                    <a:cubicBezTo>
                      <a:pt x="37" y="30"/>
                      <a:pt x="40" y="34"/>
                      <a:pt x="42" y="37"/>
                    </a:cubicBezTo>
                    <a:cubicBezTo>
                      <a:pt x="44" y="39"/>
                      <a:pt x="58" y="59"/>
                      <a:pt x="58" y="59"/>
                    </a:cubicBezTo>
                    <a:cubicBezTo>
                      <a:pt x="58" y="59"/>
                      <a:pt x="61" y="63"/>
                      <a:pt x="64" y="63"/>
                    </a:cubicBezTo>
                    <a:cubicBezTo>
                      <a:pt x="67" y="62"/>
                      <a:pt x="84" y="50"/>
                      <a:pt x="86" y="50"/>
                    </a:cubicBezTo>
                    <a:cubicBezTo>
                      <a:pt x="89" y="50"/>
                      <a:pt x="89" y="43"/>
                      <a:pt x="87" y="39"/>
                    </a:cubicBezTo>
                    <a:cubicBezTo>
                      <a:pt x="84" y="35"/>
                      <a:pt x="69" y="14"/>
                      <a:pt x="68" y="12"/>
                    </a:cubicBezTo>
                    <a:cubicBezTo>
                      <a:pt x="67" y="11"/>
                      <a:pt x="58" y="1"/>
                      <a:pt x="53" y="4"/>
                    </a:cubicBezTo>
                    <a:cubicBezTo>
                      <a:pt x="48" y="7"/>
                      <a:pt x="50" y="6"/>
                      <a:pt x="45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6" name="Freeform 1174"/>
              <p:cNvSpPr>
                <a:spLocks/>
              </p:cNvSpPr>
              <p:nvPr/>
            </p:nvSpPr>
            <p:spPr bwMode="auto">
              <a:xfrm>
                <a:off x="659" y="804"/>
                <a:ext cx="316" cy="1133"/>
              </a:xfrm>
              <a:custGeom>
                <a:avLst/>
                <a:gdLst>
                  <a:gd name="T0" fmla="*/ 163 w 247"/>
                  <a:gd name="T1" fmla="*/ 24 h 887"/>
                  <a:gd name="T2" fmla="*/ 109 w 247"/>
                  <a:gd name="T3" fmla="*/ 64 h 887"/>
                  <a:gd name="T4" fmla="*/ 94 w 247"/>
                  <a:gd name="T5" fmla="*/ 85 h 887"/>
                  <a:gd name="T6" fmla="*/ 82 w 247"/>
                  <a:gd name="T7" fmla="*/ 113 h 887"/>
                  <a:gd name="T8" fmla="*/ 68 w 247"/>
                  <a:gd name="T9" fmla="*/ 154 h 887"/>
                  <a:gd name="T10" fmla="*/ 37 w 247"/>
                  <a:gd name="T11" fmla="*/ 192 h 887"/>
                  <a:gd name="T12" fmla="*/ 44 w 247"/>
                  <a:gd name="T13" fmla="*/ 236 h 887"/>
                  <a:gd name="T14" fmla="*/ 41 w 247"/>
                  <a:gd name="T15" fmla="*/ 274 h 887"/>
                  <a:gd name="T16" fmla="*/ 8 w 247"/>
                  <a:gd name="T17" fmla="*/ 319 h 887"/>
                  <a:gd name="T18" fmla="*/ 30 w 247"/>
                  <a:gd name="T19" fmla="*/ 369 h 887"/>
                  <a:gd name="T20" fmla="*/ 25 w 247"/>
                  <a:gd name="T21" fmla="*/ 405 h 887"/>
                  <a:gd name="T22" fmla="*/ 29 w 247"/>
                  <a:gd name="T23" fmla="*/ 454 h 887"/>
                  <a:gd name="T24" fmla="*/ 50 w 247"/>
                  <a:gd name="T25" fmla="*/ 500 h 887"/>
                  <a:gd name="T26" fmla="*/ 70 w 247"/>
                  <a:gd name="T27" fmla="*/ 542 h 887"/>
                  <a:gd name="T28" fmla="*/ 41 w 247"/>
                  <a:gd name="T29" fmla="*/ 602 h 887"/>
                  <a:gd name="T30" fmla="*/ 50 w 247"/>
                  <a:gd name="T31" fmla="*/ 664 h 887"/>
                  <a:gd name="T32" fmla="*/ 55 w 247"/>
                  <a:gd name="T33" fmla="*/ 716 h 887"/>
                  <a:gd name="T34" fmla="*/ 57 w 247"/>
                  <a:gd name="T35" fmla="*/ 748 h 887"/>
                  <a:gd name="T36" fmla="*/ 54 w 247"/>
                  <a:gd name="T37" fmla="*/ 785 h 887"/>
                  <a:gd name="T38" fmla="*/ 32 w 247"/>
                  <a:gd name="T39" fmla="*/ 833 h 887"/>
                  <a:gd name="T40" fmla="*/ 114 w 247"/>
                  <a:gd name="T41" fmla="*/ 882 h 887"/>
                  <a:gd name="T42" fmla="*/ 76 w 247"/>
                  <a:gd name="T43" fmla="*/ 812 h 887"/>
                  <a:gd name="T44" fmla="*/ 152 w 247"/>
                  <a:gd name="T45" fmla="*/ 831 h 887"/>
                  <a:gd name="T46" fmla="*/ 103 w 247"/>
                  <a:gd name="T47" fmla="*/ 763 h 887"/>
                  <a:gd name="T48" fmla="*/ 178 w 247"/>
                  <a:gd name="T49" fmla="*/ 772 h 887"/>
                  <a:gd name="T50" fmla="*/ 118 w 247"/>
                  <a:gd name="T51" fmla="*/ 714 h 887"/>
                  <a:gd name="T52" fmla="*/ 186 w 247"/>
                  <a:gd name="T53" fmla="*/ 713 h 887"/>
                  <a:gd name="T54" fmla="*/ 129 w 247"/>
                  <a:gd name="T55" fmla="*/ 661 h 887"/>
                  <a:gd name="T56" fmla="*/ 182 w 247"/>
                  <a:gd name="T57" fmla="*/ 646 h 887"/>
                  <a:gd name="T58" fmla="*/ 124 w 247"/>
                  <a:gd name="T59" fmla="*/ 608 h 887"/>
                  <a:gd name="T60" fmla="*/ 117 w 247"/>
                  <a:gd name="T61" fmla="*/ 597 h 887"/>
                  <a:gd name="T62" fmla="*/ 108 w 247"/>
                  <a:gd name="T63" fmla="*/ 545 h 887"/>
                  <a:gd name="T64" fmla="*/ 99 w 247"/>
                  <a:gd name="T65" fmla="*/ 536 h 887"/>
                  <a:gd name="T66" fmla="*/ 85 w 247"/>
                  <a:gd name="T67" fmla="*/ 479 h 887"/>
                  <a:gd name="T68" fmla="*/ 82 w 247"/>
                  <a:gd name="T69" fmla="*/ 463 h 887"/>
                  <a:gd name="T70" fmla="*/ 119 w 247"/>
                  <a:gd name="T71" fmla="*/ 402 h 887"/>
                  <a:gd name="T72" fmla="*/ 63 w 247"/>
                  <a:gd name="T73" fmla="*/ 388 h 887"/>
                  <a:gd name="T74" fmla="*/ 117 w 247"/>
                  <a:gd name="T75" fmla="*/ 353 h 887"/>
                  <a:gd name="T76" fmla="*/ 52 w 247"/>
                  <a:gd name="T77" fmla="*/ 342 h 887"/>
                  <a:gd name="T78" fmla="*/ 116 w 247"/>
                  <a:gd name="T79" fmla="*/ 295 h 887"/>
                  <a:gd name="T80" fmla="*/ 49 w 247"/>
                  <a:gd name="T81" fmla="*/ 274 h 887"/>
                  <a:gd name="T82" fmla="*/ 126 w 247"/>
                  <a:gd name="T83" fmla="*/ 240 h 887"/>
                  <a:gd name="T84" fmla="*/ 73 w 247"/>
                  <a:gd name="T85" fmla="*/ 199 h 887"/>
                  <a:gd name="T86" fmla="*/ 136 w 247"/>
                  <a:gd name="T87" fmla="*/ 186 h 887"/>
                  <a:gd name="T88" fmla="*/ 100 w 247"/>
                  <a:gd name="T89" fmla="*/ 158 h 887"/>
                  <a:gd name="T90" fmla="*/ 123 w 247"/>
                  <a:gd name="T91" fmla="*/ 119 h 887"/>
                  <a:gd name="T92" fmla="*/ 122 w 247"/>
                  <a:gd name="T93" fmla="*/ 110 h 887"/>
                  <a:gd name="T94" fmla="*/ 182 w 247"/>
                  <a:gd name="T95" fmla="*/ 99 h 887"/>
                  <a:gd name="T96" fmla="*/ 151 w 247"/>
                  <a:gd name="T97" fmla="*/ 60 h 887"/>
                  <a:gd name="T98" fmla="*/ 212 w 247"/>
                  <a:gd name="T99" fmla="*/ 74 h 887"/>
                  <a:gd name="T100" fmla="*/ 179 w 247"/>
                  <a:gd name="T101" fmla="*/ 29 h 887"/>
                  <a:gd name="T102" fmla="*/ 243 w 247"/>
                  <a:gd name="T103" fmla="*/ 47 h 887"/>
                  <a:gd name="T104" fmla="*/ 205 w 247"/>
                  <a:gd name="T105" fmla="*/ 1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7" h="887">
                    <a:moveTo>
                      <a:pt x="193" y="11"/>
                    </a:moveTo>
                    <a:cubicBezTo>
                      <a:pt x="193" y="11"/>
                      <a:pt x="170" y="8"/>
                      <a:pt x="167" y="6"/>
                    </a:cubicBezTo>
                    <a:cubicBezTo>
                      <a:pt x="163" y="4"/>
                      <a:pt x="147" y="6"/>
                      <a:pt x="147" y="12"/>
                    </a:cubicBezTo>
                    <a:cubicBezTo>
                      <a:pt x="148" y="19"/>
                      <a:pt x="148" y="20"/>
                      <a:pt x="153" y="20"/>
                    </a:cubicBezTo>
                    <a:cubicBezTo>
                      <a:pt x="157" y="20"/>
                      <a:pt x="163" y="24"/>
                      <a:pt x="163" y="24"/>
                    </a:cubicBezTo>
                    <a:cubicBezTo>
                      <a:pt x="163" y="24"/>
                      <a:pt x="164" y="31"/>
                      <a:pt x="162" y="33"/>
                    </a:cubicBezTo>
                    <a:cubicBezTo>
                      <a:pt x="162" y="33"/>
                      <a:pt x="154" y="35"/>
                      <a:pt x="154" y="42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9" y="44"/>
                      <a:pt x="124" y="43"/>
                      <a:pt x="121" y="47"/>
                    </a:cubicBezTo>
                    <a:cubicBezTo>
                      <a:pt x="118" y="50"/>
                      <a:pt x="102" y="65"/>
                      <a:pt x="109" y="64"/>
                    </a:cubicBezTo>
                    <a:cubicBezTo>
                      <a:pt x="115" y="64"/>
                      <a:pt x="134" y="58"/>
                      <a:pt x="134" y="63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32" y="65"/>
                      <a:pt x="131" y="63"/>
                      <a:pt x="127" y="65"/>
                    </a:cubicBezTo>
                    <a:cubicBezTo>
                      <a:pt x="123" y="67"/>
                      <a:pt x="120" y="76"/>
                      <a:pt x="121" y="81"/>
                    </a:cubicBezTo>
                    <a:cubicBezTo>
                      <a:pt x="121" y="81"/>
                      <a:pt x="97" y="85"/>
                      <a:pt x="94" y="85"/>
                    </a:cubicBezTo>
                    <a:cubicBezTo>
                      <a:pt x="90" y="85"/>
                      <a:pt x="87" y="85"/>
                      <a:pt x="85" y="89"/>
                    </a:cubicBezTo>
                    <a:cubicBezTo>
                      <a:pt x="83" y="93"/>
                      <a:pt x="76" y="107"/>
                      <a:pt x="83" y="105"/>
                    </a:cubicBezTo>
                    <a:cubicBezTo>
                      <a:pt x="89" y="103"/>
                      <a:pt x="92" y="103"/>
                      <a:pt x="94" y="107"/>
                    </a:cubicBezTo>
                    <a:cubicBezTo>
                      <a:pt x="96" y="111"/>
                      <a:pt x="95" y="116"/>
                      <a:pt x="95" y="116"/>
                    </a:cubicBezTo>
                    <a:cubicBezTo>
                      <a:pt x="95" y="116"/>
                      <a:pt x="86" y="109"/>
                      <a:pt x="82" y="113"/>
                    </a:cubicBezTo>
                    <a:cubicBezTo>
                      <a:pt x="78" y="118"/>
                      <a:pt x="79" y="124"/>
                      <a:pt x="81" y="128"/>
                    </a:cubicBezTo>
                    <a:cubicBezTo>
                      <a:pt x="81" y="128"/>
                      <a:pt x="67" y="136"/>
                      <a:pt x="64" y="138"/>
                    </a:cubicBezTo>
                    <a:cubicBezTo>
                      <a:pt x="62" y="139"/>
                      <a:pt x="57" y="138"/>
                      <a:pt x="57" y="141"/>
                    </a:cubicBezTo>
                    <a:cubicBezTo>
                      <a:pt x="56" y="145"/>
                      <a:pt x="47" y="159"/>
                      <a:pt x="52" y="159"/>
                    </a:cubicBezTo>
                    <a:cubicBezTo>
                      <a:pt x="57" y="159"/>
                      <a:pt x="66" y="152"/>
                      <a:pt x="68" y="154"/>
                    </a:cubicBezTo>
                    <a:cubicBezTo>
                      <a:pt x="69" y="156"/>
                      <a:pt x="70" y="160"/>
                      <a:pt x="70" y="160"/>
                    </a:cubicBezTo>
                    <a:cubicBezTo>
                      <a:pt x="70" y="160"/>
                      <a:pt x="62" y="161"/>
                      <a:pt x="60" y="165"/>
                    </a:cubicBezTo>
                    <a:cubicBezTo>
                      <a:pt x="58" y="168"/>
                      <a:pt x="58" y="175"/>
                      <a:pt x="67" y="179"/>
                    </a:cubicBezTo>
                    <a:cubicBezTo>
                      <a:pt x="67" y="179"/>
                      <a:pt x="53" y="187"/>
                      <a:pt x="46" y="187"/>
                    </a:cubicBezTo>
                    <a:cubicBezTo>
                      <a:pt x="39" y="187"/>
                      <a:pt x="38" y="189"/>
                      <a:pt x="37" y="192"/>
                    </a:cubicBezTo>
                    <a:cubicBezTo>
                      <a:pt x="37" y="195"/>
                      <a:pt x="26" y="213"/>
                      <a:pt x="36" y="207"/>
                    </a:cubicBezTo>
                    <a:cubicBezTo>
                      <a:pt x="46" y="201"/>
                      <a:pt x="53" y="201"/>
                      <a:pt x="53" y="204"/>
                    </a:cubicBezTo>
                    <a:cubicBezTo>
                      <a:pt x="53" y="207"/>
                      <a:pt x="52" y="210"/>
                      <a:pt x="52" y="210"/>
                    </a:cubicBezTo>
                    <a:cubicBezTo>
                      <a:pt x="52" y="210"/>
                      <a:pt x="39" y="210"/>
                      <a:pt x="37" y="216"/>
                    </a:cubicBezTo>
                    <a:cubicBezTo>
                      <a:pt x="35" y="222"/>
                      <a:pt x="33" y="230"/>
                      <a:pt x="44" y="236"/>
                    </a:cubicBezTo>
                    <a:cubicBezTo>
                      <a:pt x="44" y="236"/>
                      <a:pt x="26" y="247"/>
                      <a:pt x="24" y="248"/>
                    </a:cubicBezTo>
                    <a:cubicBezTo>
                      <a:pt x="21" y="248"/>
                      <a:pt x="16" y="251"/>
                      <a:pt x="15" y="256"/>
                    </a:cubicBezTo>
                    <a:cubicBezTo>
                      <a:pt x="15" y="261"/>
                      <a:pt x="9" y="277"/>
                      <a:pt x="16" y="272"/>
                    </a:cubicBezTo>
                    <a:cubicBezTo>
                      <a:pt x="23" y="268"/>
                      <a:pt x="33" y="262"/>
                      <a:pt x="36" y="264"/>
                    </a:cubicBezTo>
                    <a:cubicBezTo>
                      <a:pt x="39" y="267"/>
                      <a:pt x="41" y="274"/>
                      <a:pt x="41" y="274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40" y="277"/>
                      <a:pt x="31" y="275"/>
                      <a:pt x="27" y="281"/>
                    </a:cubicBezTo>
                    <a:cubicBezTo>
                      <a:pt x="23" y="286"/>
                      <a:pt x="19" y="296"/>
                      <a:pt x="30" y="304"/>
                    </a:cubicBezTo>
                    <a:cubicBezTo>
                      <a:pt x="30" y="304"/>
                      <a:pt x="31" y="307"/>
                      <a:pt x="24" y="310"/>
                    </a:cubicBezTo>
                    <a:cubicBezTo>
                      <a:pt x="17" y="313"/>
                      <a:pt x="10" y="311"/>
                      <a:pt x="8" y="319"/>
                    </a:cubicBezTo>
                    <a:cubicBezTo>
                      <a:pt x="5" y="327"/>
                      <a:pt x="2" y="345"/>
                      <a:pt x="10" y="340"/>
                    </a:cubicBezTo>
                    <a:cubicBezTo>
                      <a:pt x="19" y="335"/>
                      <a:pt x="35" y="326"/>
                      <a:pt x="37" y="330"/>
                    </a:cubicBezTo>
                    <a:cubicBezTo>
                      <a:pt x="39" y="334"/>
                      <a:pt x="37" y="346"/>
                      <a:pt x="37" y="346"/>
                    </a:cubicBezTo>
                    <a:cubicBezTo>
                      <a:pt x="37" y="346"/>
                      <a:pt x="29" y="340"/>
                      <a:pt x="23" y="348"/>
                    </a:cubicBezTo>
                    <a:cubicBezTo>
                      <a:pt x="17" y="355"/>
                      <a:pt x="23" y="367"/>
                      <a:pt x="30" y="369"/>
                    </a:cubicBezTo>
                    <a:cubicBezTo>
                      <a:pt x="37" y="371"/>
                      <a:pt x="34" y="375"/>
                      <a:pt x="31" y="377"/>
                    </a:cubicBezTo>
                    <a:cubicBezTo>
                      <a:pt x="28" y="378"/>
                      <a:pt x="9" y="390"/>
                      <a:pt x="7" y="392"/>
                    </a:cubicBezTo>
                    <a:cubicBezTo>
                      <a:pt x="5" y="394"/>
                      <a:pt x="1" y="396"/>
                      <a:pt x="1" y="402"/>
                    </a:cubicBezTo>
                    <a:cubicBezTo>
                      <a:pt x="2" y="408"/>
                      <a:pt x="0" y="430"/>
                      <a:pt x="7" y="418"/>
                    </a:cubicBezTo>
                    <a:cubicBezTo>
                      <a:pt x="14" y="406"/>
                      <a:pt x="23" y="405"/>
                      <a:pt x="25" y="405"/>
                    </a:cubicBezTo>
                    <a:cubicBezTo>
                      <a:pt x="27" y="404"/>
                      <a:pt x="37" y="397"/>
                      <a:pt x="39" y="402"/>
                    </a:cubicBezTo>
                    <a:cubicBezTo>
                      <a:pt x="40" y="407"/>
                      <a:pt x="41" y="416"/>
                      <a:pt x="41" y="416"/>
                    </a:cubicBezTo>
                    <a:cubicBezTo>
                      <a:pt x="41" y="416"/>
                      <a:pt x="31" y="417"/>
                      <a:pt x="29" y="423"/>
                    </a:cubicBezTo>
                    <a:cubicBezTo>
                      <a:pt x="27" y="430"/>
                      <a:pt x="25" y="436"/>
                      <a:pt x="38" y="444"/>
                    </a:cubicBezTo>
                    <a:cubicBezTo>
                      <a:pt x="38" y="444"/>
                      <a:pt x="33" y="452"/>
                      <a:pt x="29" y="454"/>
                    </a:cubicBezTo>
                    <a:cubicBezTo>
                      <a:pt x="25" y="456"/>
                      <a:pt x="8" y="463"/>
                      <a:pt x="8" y="470"/>
                    </a:cubicBezTo>
                    <a:cubicBezTo>
                      <a:pt x="8" y="477"/>
                      <a:pt x="8" y="496"/>
                      <a:pt x="16" y="487"/>
                    </a:cubicBezTo>
                    <a:cubicBezTo>
                      <a:pt x="24" y="477"/>
                      <a:pt x="39" y="469"/>
                      <a:pt x="44" y="469"/>
                    </a:cubicBezTo>
                    <a:cubicBezTo>
                      <a:pt x="50" y="469"/>
                      <a:pt x="50" y="472"/>
                      <a:pt x="48" y="478"/>
                    </a:cubicBezTo>
                    <a:cubicBezTo>
                      <a:pt x="48" y="478"/>
                      <a:pt x="37" y="491"/>
                      <a:pt x="50" y="500"/>
                    </a:cubicBezTo>
                    <a:cubicBezTo>
                      <a:pt x="50" y="500"/>
                      <a:pt x="54" y="507"/>
                      <a:pt x="42" y="516"/>
                    </a:cubicBezTo>
                    <a:cubicBezTo>
                      <a:pt x="30" y="525"/>
                      <a:pt x="24" y="527"/>
                      <a:pt x="25" y="533"/>
                    </a:cubicBezTo>
                    <a:cubicBezTo>
                      <a:pt x="26" y="539"/>
                      <a:pt x="23" y="557"/>
                      <a:pt x="29" y="553"/>
                    </a:cubicBezTo>
                    <a:cubicBezTo>
                      <a:pt x="35" y="549"/>
                      <a:pt x="40" y="535"/>
                      <a:pt x="52" y="532"/>
                    </a:cubicBezTo>
                    <a:cubicBezTo>
                      <a:pt x="64" y="528"/>
                      <a:pt x="69" y="529"/>
                      <a:pt x="70" y="542"/>
                    </a:cubicBezTo>
                    <a:cubicBezTo>
                      <a:pt x="70" y="542"/>
                      <a:pt x="60" y="542"/>
                      <a:pt x="56" y="547"/>
                    </a:cubicBezTo>
                    <a:cubicBezTo>
                      <a:pt x="52" y="553"/>
                      <a:pt x="54" y="559"/>
                      <a:pt x="60" y="563"/>
                    </a:cubicBezTo>
                    <a:cubicBezTo>
                      <a:pt x="60" y="563"/>
                      <a:pt x="63" y="568"/>
                      <a:pt x="44" y="578"/>
                    </a:cubicBezTo>
                    <a:cubicBezTo>
                      <a:pt x="37" y="582"/>
                      <a:pt x="33" y="586"/>
                      <a:pt x="35" y="590"/>
                    </a:cubicBezTo>
                    <a:cubicBezTo>
                      <a:pt x="36" y="595"/>
                      <a:pt x="35" y="606"/>
                      <a:pt x="41" y="602"/>
                    </a:cubicBezTo>
                    <a:cubicBezTo>
                      <a:pt x="48" y="598"/>
                      <a:pt x="73" y="574"/>
                      <a:pt x="80" y="593"/>
                    </a:cubicBezTo>
                    <a:cubicBezTo>
                      <a:pt x="80" y="593"/>
                      <a:pt x="73" y="604"/>
                      <a:pt x="81" y="611"/>
                    </a:cubicBezTo>
                    <a:cubicBezTo>
                      <a:pt x="81" y="611"/>
                      <a:pt x="80" y="622"/>
                      <a:pt x="52" y="635"/>
                    </a:cubicBezTo>
                    <a:cubicBezTo>
                      <a:pt x="46" y="637"/>
                      <a:pt x="46" y="639"/>
                      <a:pt x="46" y="645"/>
                    </a:cubicBezTo>
                    <a:cubicBezTo>
                      <a:pt x="46" y="651"/>
                      <a:pt x="41" y="673"/>
                      <a:pt x="50" y="664"/>
                    </a:cubicBezTo>
                    <a:cubicBezTo>
                      <a:pt x="59" y="655"/>
                      <a:pt x="83" y="633"/>
                      <a:pt x="93" y="650"/>
                    </a:cubicBezTo>
                    <a:cubicBezTo>
                      <a:pt x="93" y="650"/>
                      <a:pt x="91" y="658"/>
                      <a:pt x="97" y="662"/>
                    </a:cubicBezTo>
                    <a:cubicBezTo>
                      <a:pt x="97" y="662"/>
                      <a:pt x="75" y="677"/>
                      <a:pt x="70" y="680"/>
                    </a:cubicBezTo>
                    <a:cubicBezTo>
                      <a:pt x="65" y="682"/>
                      <a:pt x="49" y="686"/>
                      <a:pt x="49" y="695"/>
                    </a:cubicBezTo>
                    <a:cubicBezTo>
                      <a:pt x="48" y="705"/>
                      <a:pt x="45" y="724"/>
                      <a:pt x="55" y="716"/>
                    </a:cubicBezTo>
                    <a:cubicBezTo>
                      <a:pt x="64" y="707"/>
                      <a:pt x="78" y="699"/>
                      <a:pt x="86" y="700"/>
                    </a:cubicBezTo>
                    <a:cubicBezTo>
                      <a:pt x="86" y="700"/>
                      <a:pt x="85" y="708"/>
                      <a:pt x="94" y="712"/>
                    </a:cubicBezTo>
                    <a:cubicBezTo>
                      <a:pt x="94" y="712"/>
                      <a:pt x="73" y="723"/>
                      <a:pt x="64" y="723"/>
                    </a:cubicBezTo>
                    <a:cubicBezTo>
                      <a:pt x="54" y="722"/>
                      <a:pt x="54" y="722"/>
                      <a:pt x="53" y="728"/>
                    </a:cubicBezTo>
                    <a:cubicBezTo>
                      <a:pt x="53" y="734"/>
                      <a:pt x="48" y="749"/>
                      <a:pt x="57" y="748"/>
                    </a:cubicBezTo>
                    <a:cubicBezTo>
                      <a:pt x="65" y="747"/>
                      <a:pt x="76" y="745"/>
                      <a:pt x="80" y="746"/>
                    </a:cubicBezTo>
                    <a:cubicBezTo>
                      <a:pt x="80" y="746"/>
                      <a:pt x="73" y="753"/>
                      <a:pt x="75" y="763"/>
                    </a:cubicBezTo>
                    <a:cubicBezTo>
                      <a:pt x="75" y="763"/>
                      <a:pt x="54" y="767"/>
                      <a:pt x="51" y="765"/>
                    </a:cubicBezTo>
                    <a:cubicBezTo>
                      <a:pt x="49" y="764"/>
                      <a:pt x="42" y="773"/>
                      <a:pt x="44" y="781"/>
                    </a:cubicBezTo>
                    <a:cubicBezTo>
                      <a:pt x="46" y="788"/>
                      <a:pt x="49" y="785"/>
                      <a:pt x="54" y="785"/>
                    </a:cubicBezTo>
                    <a:cubicBezTo>
                      <a:pt x="59" y="784"/>
                      <a:pt x="69" y="781"/>
                      <a:pt x="69" y="792"/>
                    </a:cubicBezTo>
                    <a:cubicBezTo>
                      <a:pt x="69" y="792"/>
                      <a:pt x="54" y="788"/>
                      <a:pt x="56" y="813"/>
                    </a:cubicBezTo>
                    <a:cubicBezTo>
                      <a:pt x="56" y="813"/>
                      <a:pt x="41" y="817"/>
                      <a:pt x="38" y="816"/>
                    </a:cubicBezTo>
                    <a:cubicBezTo>
                      <a:pt x="35" y="815"/>
                      <a:pt x="30" y="814"/>
                      <a:pt x="29" y="818"/>
                    </a:cubicBezTo>
                    <a:cubicBezTo>
                      <a:pt x="27" y="823"/>
                      <a:pt x="17" y="836"/>
                      <a:pt x="32" y="833"/>
                    </a:cubicBezTo>
                    <a:cubicBezTo>
                      <a:pt x="35" y="822"/>
                      <a:pt x="47" y="827"/>
                      <a:pt x="47" y="833"/>
                    </a:cubicBezTo>
                    <a:cubicBezTo>
                      <a:pt x="54" y="834"/>
                      <a:pt x="59" y="836"/>
                      <a:pt x="60" y="840"/>
                    </a:cubicBezTo>
                    <a:cubicBezTo>
                      <a:pt x="61" y="846"/>
                      <a:pt x="62" y="846"/>
                      <a:pt x="66" y="847"/>
                    </a:cubicBezTo>
                    <a:cubicBezTo>
                      <a:pt x="70" y="848"/>
                      <a:pt x="101" y="877"/>
                      <a:pt x="105" y="882"/>
                    </a:cubicBezTo>
                    <a:cubicBezTo>
                      <a:pt x="109" y="886"/>
                      <a:pt x="110" y="887"/>
                      <a:pt x="114" y="882"/>
                    </a:cubicBezTo>
                    <a:cubicBezTo>
                      <a:pt x="118" y="877"/>
                      <a:pt x="137" y="849"/>
                      <a:pt x="140" y="847"/>
                    </a:cubicBezTo>
                    <a:cubicBezTo>
                      <a:pt x="143" y="845"/>
                      <a:pt x="141" y="838"/>
                      <a:pt x="138" y="836"/>
                    </a:cubicBezTo>
                    <a:cubicBezTo>
                      <a:pt x="134" y="834"/>
                      <a:pt x="99" y="815"/>
                      <a:pt x="96" y="811"/>
                    </a:cubicBezTo>
                    <a:cubicBezTo>
                      <a:pt x="93" y="808"/>
                      <a:pt x="88" y="803"/>
                      <a:pt x="86" y="807"/>
                    </a:cubicBezTo>
                    <a:cubicBezTo>
                      <a:pt x="84" y="812"/>
                      <a:pt x="77" y="818"/>
                      <a:pt x="76" y="812"/>
                    </a:cubicBezTo>
                    <a:cubicBezTo>
                      <a:pt x="76" y="805"/>
                      <a:pt x="77" y="798"/>
                      <a:pt x="77" y="798"/>
                    </a:cubicBezTo>
                    <a:cubicBezTo>
                      <a:pt x="77" y="798"/>
                      <a:pt x="88" y="786"/>
                      <a:pt x="92" y="790"/>
                    </a:cubicBezTo>
                    <a:cubicBezTo>
                      <a:pt x="95" y="793"/>
                      <a:pt x="90" y="797"/>
                      <a:pt x="96" y="798"/>
                    </a:cubicBezTo>
                    <a:cubicBezTo>
                      <a:pt x="101" y="799"/>
                      <a:pt x="136" y="821"/>
                      <a:pt x="142" y="828"/>
                    </a:cubicBezTo>
                    <a:cubicBezTo>
                      <a:pt x="147" y="836"/>
                      <a:pt x="149" y="835"/>
                      <a:pt x="152" y="831"/>
                    </a:cubicBezTo>
                    <a:cubicBezTo>
                      <a:pt x="154" y="826"/>
                      <a:pt x="170" y="795"/>
                      <a:pt x="171" y="792"/>
                    </a:cubicBezTo>
                    <a:cubicBezTo>
                      <a:pt x="173" y="788"/>
                      <a:pt x="175" y="783"/>
                      <a:pt x="168" y="780"/>
                    </a:cubicBezTo>
                    <a:cubicBezTo>
                      <a:pt x="161" y="778"/>
                      <a:pt x="124" y="762"/>
                      <a:pt x="122" y="759"/>
                    </a:cubicBezTo>
                    <a:cubicBezTo>
                      <a:pt x="119" y="756"/>
                      <a:pt x="113" y="758"/>
                      <a:pt x="112" y="761"/>
                    </a:cubicBezTo>
                    <a:cubicBezTo>
                      <a:pt x="111" y="764"/>
                      <a:pt x="104" y="770"/>
                      <a:pt x="103" y="763"/>
                    </a:cubicBezTo>
                    <a:cubicBezTo>
                      <a:pt x="102" y="757"/>
                      <a:pt x="102" y="750"/>
                      <a:pt x="101" y="749"/>
                    </a:cubicBezTo>
                    <a:cubicBezTo>
                      <a:pt x="100" y="748"/>
                      <a:pt x="108" y="738"/>
                      <a:pt x="114" y="740"/>
                    </a:cubicBezTo>
                    <a:cubicBezTo>
                      <a:pt x="120" y="741"/>
                      <a:pt x="113" y="746"/>
                      <a:pt x="117" y="748"/>
                    </a:cubicBezTo>
                    <a:cubicBezTo>
                      <a:pt x="121" y="750"/>
                      <a:pt x="162" y="771"/>
                      <a:pt x="168" y="774"/>
                    </a:cubicBezTo>
                    <a:cubicBezTo>
                      <a:pt x="173" y="777"/>
                      <a:pt x="176" y="780"/>
                      <a:pt x="178" y="772"/>
                    </a:cubicBezTo>
                    <a:cubicBezTo>
                      <a:pt x="181" y="765"/>
                      <a:pt x="186" y="733"/>
                      <a:pt x="188" y="729"/>
                    </a:cubicBezTo>
                    <a:cubicBezTo>
                      <a:pt x="189" y="725"/>
                      <a:pt x="189" y="720"/>
                      <a:pt x="182" y="719"/>
                    </a:cubicBezTo>
                    <a:cubicBezTo>
                      <a:pt x="175" y="718"/>
                      <a:pt x="135" y="709"/>
                      <a:pt x="133" y="707"/>
                    </a:cubicBezTo>
                    <a:cubicBezTo>
                      <a:pt x="131" y="706"/>
                      <a:pt x="124" y="709"/>
                      <a:pt x="125" y="711"/>
                    </a:cubicBezTo>
                    <a:cubicBezTo>
                      <a:pt x="125" y="714"/>
                      <a:pt x="121" y="717"/>
                      <a:pt x="118" y="714"/>
                    </a:cubicBezTo>
                    <a:cubicBezTo>
                      <a:pt x="114" y="710"/>
                      <a:pt x="112" y="706"/>
                      <a:pt x="112" y="704"/>
                    </a:cubicBezTo>
                    <a:cubicBezTo>
                      <a:pt x="113" y="701"/>
                      <a:pt x="117" y="696"/>
                      <a:pt x="116" y="695"/>
                    </a:cubicBezTo>
                    <a:cubicBezTo>
                      <a:pt x="115" y="693"/>
                      <a:pt x="122" y="684"/>
                      <a:pt x="128" y="687"/>
                    </a:cubicBezTo>
                    <a:cubicBezTo>
                      <a:pt x="133" y="690"/>
                      <a:pt x="128" y="697"/>
                      <a:pt x="133" y="699"/>
                    </a:cubicBezTo>
                    <a:cubicBezTo>
                      <a:pt x="138" y="700"/>
                      <a:pt x="181" y="710"/>
                      <a:pt x="186" y="713"/>
                    </a:cubicBezTo>
                    <a:cubicBezTo>
                      <a:pt x="191" y="715"/>
                      <a:pt x="191" y="712"/>
                      <a:pt x="191" y="707"/>
                    </a:cubicBezTo>
                    <a:cubicBezTo>
                      <a:pt x="192" y="701"/>
                      <a:pt x="188" y="666"/>
                      <a:pt x="188" y="658"/>
                    </a:cubicBezTo>
                    <a:cubicBezTo>
                      <a:pt x="188" y="651"/>
                      <a:pt x="185" y="654"/>
                      <a:pt x="180" y="654"/>
                    </a:cubicBezTo>
                    <a:cubicBezTo>
                      <a:pt x="176" y="654"/>
                      <a:pt x="138" y="657"/>
                      <a:pt x="135" y="657"/>
                    </a:cubicBezTo>
                    <a:cubicBezTo>
                      <a:pt x="133" y="656"/>
                      <a:pt x="128" y="659"/>
                      <a:pt x="129" y="661"/>
                    </a:cubicBezTo>
                    <a:cubicBezTo>
                      <a:pt x="130" y="664"/>
                      <a:pt x="128" y="666"/>
                      <a:pt x="125" y="664"/>
                    </a:cubicBezTo>
                    <a:cubicBezTo>
                      <a:pt x="122" y="662"/>
                      <a:pt x="121" y="651"/>
                      <a:pt x="119" y="649"/>
                    </a:cubicBezTo>
                    <a:cubicBezTo>
                      <a:pt x="117" y="648"/>
                      <a:pt x="122" y="639"/>
                      <a:pt x="125" y="639"/>
                    </a:cubicBezTo>
                    <a:cubicBezTo>
                      <a:pt x="128" y="639"/>
                      <a:pt x="125" y="647"/>
                      <a:pt x="129" y="648"/>
                    </a:cubicBezTo>
                    <a:cubicBezTo>
                      <a:pt x="133" y="648"/>
                      <a:pt x="178" y="645"/>
                      <a:pt x="182" y="646"/>
                    </a:cubicBezTo>
                    <a:cubicBezTo>
                      <a:pt x="185" y="647"/>
                      <a:pt x="185" y="641"/>
                      <a:pt x="184" y="637"/>
                    </a:cubicBezTo>
                    <a:cubicBezTo>
                      <a:pt x="183" y="633"/>
                      <a:pt x="175" y="601"/>
                      <a:pt x="175" y="595"/>
                    </a:cubicBezTo>
                    <a:cubicBezTo>
                      <a:pt x="174" y="589"/>
                      <a:pt x="171" y="592"/>
                      <a:pt x="167" y="592"/>
                    </a:cubicBezTo>
                    <a:cubicBezTo>
                      <a:pt x="164" y="593"/>
                      <a:pt x="131" y="602"/>
                      <a:pt x="129" y="602"/>
                    </a:cubicBezTo>
                    <a:cubicBezTo>
                      <a:pt x="127" y="602"/>
                      <a:pt x="123" y="606"/>
                      <a:pt x="124" y="608"/>
                    </a:cubicBezTo>
                    <a:cubicBezTo>
                      <a:pt x="124" y="610"/>
                      <a:pt x="118" y="615"/>
                      <a:pt x="114" y="612"/>
                    </a:cubicBezTo>
                    <a:cubicBezTo>
                      <a:pt x="110" y="610"/>
                      <a:pt x="104" y="608"/>
                      <a:pt x="107" y="600"/>
                    </a:cubicBezTo>
                    <a:cubicBezTo>
                      <a:pt x="108" y="595"/>
                      <a:pt x="106" y="592"/>
                      <a:pt x="106" y="592"/>
                    </a:cubicBezTo>
                    <a:cubicBezTo>
                      <a:pt x="106" y="592"/>
                      <a:pt x="107" y="582"/>
                      <a:pt x="111" y="583"/>
                    </a:cubicBezTo>
                    <a:cubicBezTo>
                      <a:pt x="115" y="583"/>
                      <a:pt x="110" y="597"/>
                      <a:pt x="117" y="597"/>
                    </a:cubicBezTo>
                    <a:cubicBezTo>
                      <a:pt x="123" y="596"/>
                      <a:pt x="167" y="586"/>
                      <a:pt x="167" y="586"/>
                    </a:cubicBezTo>
                    <a:cubicBezTo>
                      <a:pt x="167" y="586"/>
                      <a:pt x="173" y="585"/>
                      <a:pt x="170" y="575"/>
                    </a:cubicBezTo>
                    <a:cubicBezTo>
                      <a:pt x="167" y="566"/>
                      <a:pt x="160" y="537"/>
                      <a:pt x="160" y="534"/>
                    </a:cubicBezTo>
                    <a:cubicBezTo>
                      <a:pt x="160" y="531"/>
                      <a:pt x="155" y="529"/>
                      <a:pt x="151" y="531"/>
                    </a:cubicBezTo>
                    <a:cubicBezTo>
                      <a:pt x="147" y="533"/>
                      <a:pt x="112" y="544"/>
                      <a:pt x="108" y="545"/>
                    </a:cubicBezTo>
                    <a:cubicBezTo>
                      <a:pt x="105" y="546"/>
                      <a:pt x="100" y="549"/>
                      <a:pt x="101" y="552"/>
                    </a:cubicBezTo>
                    <a:cubicBezTo>
                      <a:pt x="103" y="555"/>
                      <a:pt x="100" y="559"/>
                      <a:pt x="95" y="556"/>
                    </a:cubicBezTo>
                    <a:cubicBezTo>
                      <a:pt x="90" y="554"/>
                      <a:pt x="90" y="544"/>
                      <a:pt x="87" y="543"/>
                    </a:cubicBezTo>
                    <a:cubicBezTo>
                      <a:pt x="84" y="543"/>
                      <a:pt x="87" y="527"/>
                      <a:pt x="91" y="526"/>
                    </a:cubicBezTo>
                    <a:cubicBezTo>
                      <a:pt x="95" y="525"/>
                      <a:pt x="93" y="537"/>
                      <a:pt x="99" y="536"/>
                    </a:cubicBezTo>
                    <a:cubicBezTo>
                      <a:pt x="104" y="535"/>
                      <a:pt x="153" y="521"/>
                      <a:pt x="153" y="521"/>
                    </a:cubicBezTo>
                    <a:cubicBezTo>
                      <a:pt x="153" y="521"/>
                      <a:pt x="158" y="520"/>
                      <a:pt x="153" y="506"/>
                    </a:cubicBezTo>
                    <a:cubicBezTo>
                      <a:pt x="151" y="501"/>
                      <a:pt x="144" y="476"/>
                      <a:pt x="144" y="474"/>
                    </a:cubicBezTo>
                    <a:cubicBezTo>
                      <a:pt x="144" y="472"/>
                      <a:pt x="140" y="468"/>
                      <a:pt x="135" y="469"/>
                    </a:cubicBezTo>
                    <a:cubicBezTo>
                      <a:pt x="129" y="470"/>
                      <a:pt x="85" y="479"/>
                      <a:pt x="85" y="479"/>
                    </a:cubicBezTo>
                    <a:cubicBezTo>
                      <a:pt x="85" y="479"/>
                      <a:pt x="82" y="483"/>
                      <a:pt x="82" y="486"/>
                    </a:cubicBezTo>
                    <a:cubicBezTo>
                      <a:pt x="82" y="490"/>
                      <a:pt x="78" y="493"/>
                      <a:pt x="75" y="487"/>
                    </a:cubicBezTo>
                    <a:cubicBezTo>
                      <a:pt x="71" y="482"/>
                      <a:pt x="69" y="476"/>
                      <a:pt x="67" y="475"/>
                    </a:cubicBezTo>
                    <a:cubicBezTo>
                      <a:pt x="64" y="474"/>
                      <a:pt x="70" y="457"/>
                      <a:pt x="74" y="456"/>
                    </a:cubicBezTo>
                    <a:cubicBezTo>
                      <a:pt x="78" y="455"/>
                      <a:pt x="84" y="459"/>
                      <a:pt x="82" y="463"/>
                    </a:cubicBezTo>
                    <a:cubicBezTo>
                      <a:pt x="80" y="466"/>
                      <a:pt x="83" y="470"/>
                      <a:pt x="87" y="469"/>
                    </a:cubicBezTo>
                    <a:cubicBezTo>
                      <a:pt x="136" y="462"/>
                      <a:pt x="136" y="462"/>
                      <a:pt x="136" y="462"/>
                    </a:cubicBezTo>
                    <a:cubicBezTo>
                      <a:pt x="136" y="462"/>
                      <a:pt x="142" y="463"/>
                      <a:pt x="139" y="452"/>
                    </a:cubicBezTo>
                    <a:cubicBezTo>
                      <a:pt x="137" y="441"/>
                      <a:pt x="129" y="411"/>
                      <a:pt x="129" y="408"/>
                    </a:cubicBezTo>
                    <a:cubicBezTo>
                      <a:pt x="129" y="405"/>
                      <a:pt x="125" y="401"/>
                      <a:pt x="119" y="402"/>
                    </a:cubicBezTo>
                    <a:cubicBezTo>
                      <a:pt x="114" y="404"/>
                      <a:pt x="76" y="413"/>
                      <a:pt x="76" y="413"/>
                    </a:cubicBezTo>
                    <a:cubicBezTo>
                      <a:pt x="76" y="413"/>
                      <a:pt x="70" y="416"/>
                      <a:pt x="68" y="422"/>
                    </a:cubicBezTo>
                    <a:cubicBezTo>
                      <a:pt x="67" y="428"/>
                      <a:pt x="62" y="423"/>
                      <a:pt x="61" y="419"/>
                    </a:cubicBezTo>
                    <a:cubicBezTo>
                      <a:pt x="59" y="415"/>
                      <a:pt x="57" y="411"/>
                      <a:pt x="56" y="411"/>
                    </a:cubicBezTo>
                    <a:cubicBezTo>
                      <a:pt x="55" y="411"/>
                      <a:pt x="57" y="389"/>
                      <a:pt x="63" y="388"/>
                    </a:cubicBezTo>
                    <a:cubicBezTo>
                      <a:pt x="69" y="387"/>
                      <a:pt x="69" y="393"/>
                      <a:pt x="69" y="396"/>
                    </a:cubicBezTo>
                    <a:cubicBezTo>
                      <a:pt x="68" y="400"/>
                      <a:pt x="70" y="404"/>
                      <a:pt x="75" y="403"/>
                    </a:cubicBezTo>
                    <a:cubicBezTo>
                      <a:pt x="80" y="403"/>
                      <a:pt x="121" y="397"/>
                      <a:pt x="121" y="397"/>
                    </a:cubicBezTo>
                    <a:cubicBezTo>
                      <a:pt x="121" y="397"/>
                      <a:pt x="127" y="397"/>
                      <a:pt x="125" y="388"/>
                    </a:cubicBezTo>
                    <a:cubicBezTo>
                      <a:pt x="123" y="379"/>
                      <a:pt x="117" y="356"/>
                      <a:pt x="117" y="353"/>
                    </a:cubicBezTo>
                    <a:cubicBezTo>
                      <a:pt x="117" y="350"/>
                      <a:pt x="115" y="344"/>
                      <a:pt x="107" y="345"/>
                    </a:cubicBezTo>
                    <a:cubicBezTo>
                      <a:pt x="99" y="346"/>
                      <a:pt x="71" y="346"/>
                      <a:pt x="69" y="345"/>
                    </a:cubicBezTo>
                    <a:cubicBezTo>
                      <a:pt x="67" y="344"/>
                      <a:pt x="63" y="346"/>
                      <a:pt x="63" y="348"/>
                    </a:cubicBezTo>
                    <a:cubicBezTo>
                      <a:pt x="62" y="350"/>
                      <a:pt x="60" y="359"/>
                      <a:pt x="57" y="357"/>
                    </a:cubicBezTo>
                    <a:cubicBezTo>
                      <a:pt x="53" y="355"/>
                      <a:pt x="54" y="343"/>
                      <a:pt x="52" y="342"/>
                    </a:cubicBezTo>
                    <a:cubicBezTo>
                      <a:pt x="50" y="341"/>
                      <a:pt x="55" y="323"/>
                      <a:pt x="58" y="324"/>
                    </a:cubicBezTo>
                    <a:cubicBezTo>
                      <a:pt x="62" y="324"/>
                      <a:pt x="59" y="337"/>
                      <a:pt x="65" y="338"/>
                    </a:cubicBezTo>
                    <a:cubicBezTo>
                      <a:pt x="71" y="338"/>
                      <a:pt x="110" y="339"/>
                      <a:pt x="110" y="339"/>
                    </a:cubicBezTo>
                    <a:cubicBezTo>
                      <a:pt x="110" y="339"/>
                      <a:pt x="116" y="337"/>
                      <a:pt x="116" y="333"/>
                    </a:cubicBezTo>
                    <a:cubicBezTo>
                      <a:pt x="116" y="328"/>
                      <a:pt x="116" y="298"/>
                      <a:pt x="116" y="295"/>
                    </a:cubicBezTo>
                    <a:cubicBezTo>
                      <a:pt x="117" y="292"/>
                      <a:pt x="114" y="287"/>
                      <a:pt x="110" y="287"/>
                    </a:cubicBezTo>
                    <a:cubicBezTo>
                      <a:pt x="106" y="286"/>
                      <a:pt x="63" y="287"/>
                      <a:pt x="63" y="287"/>
                    </a:cubicBezTo>
                    <a:cubicBezTo>
                      <a:pt x="63" y="287"/>
                      <a:pt x="58" y="288"/>
                      <a:pt x="59" y="292"/>
                    </a:cubicBezTo>
                    <a:cubicBezTo>
                      <a:pt x="59" y="296"/>
                      <a:pt x="55" y="301"/>
                      <a:pt x="51" y="294"/>
                    </a:cubicBezTo>
                    <a:cubicBezTo>
                      <a:pt x="47" y="287"/>
                      <a:pt x="51" y="275"/>
                      <a:pt x="49" y="274"/>
                    </a:cubicBezTo>
                    <a:cubicBezTo>
                      <a:pt x="48" y="273"/>
                      <a:pt x="57" y="261"/>
                      <a:pt x="61" y="263"/>
                    </a:cubicBezTo>
                    <a:cubicBezTo>
                      <a:pt x="65" y="266"/>
                      <a:pt x="58" y="277"/>
                      <a:pt x="63" y="278"/>
                    </a:cubicBezTo>
                    <a:cubicBezTo>
                      <a:pt x="68" y="280"/>
                      <a:pt x="111" y="281"/>
                      <a:pt x="111" y="281"/>
                    </a:cubicBezTo>
                    <a:cubicBezTo>
                      <a:pt x="111" y="281"/>
                      <a:pt x="117" y="281"/>
                      <a:pt x="119" y="275"/>
                    </a:cubicBezTo>
                    <a:cubicBezTo>
                      <a:pt x="121" y="269"/>
                      <a:pt x="124" y="243"/>
                      <a:pt x="126" y="240"/>
                    </a:cubicBezTo>
                    <a:cubicBezTo>
                      <a:pt x="127" y="237"/>
                      <a:pt x="125" y="234"/>
                      <a:pt x="122" y="232"/>
                    </a:cubicBezTo>
                    <a:cubicBezTo>
                      <a:pt x="119" y="231"/>
                      <a:pt x="81" y="219"/>
                      <a:pt x="79" y="218"/>
                    </a:cubicBezTo>
                    <a:cubicBezTo>
                      <a:pt x="77" y="218"/>
                      <a:pt x="73" y="216"/>
                      <a:pt x="71" y="221"/>
                    </a:cubicBezTo>
                    <a:cubicBezTo>
                      <a:pt x="69" y="226"/>
                      <a:pt x="63" y="233"/>
                      <a:pt x="62" y="220"/>
                    </a:cubicBezTo>
                    <a:cubicBezTo>
                      <a:pt x="60" y="206"/>
                      <a:pt x="64" y="198"/>
                      <a:pt x="73" y="199"/>
                    </a:cubicBezTo>
                    <a:cubicBezTo>
                      <a:pt x="81" y="200"/>
                      <a:pt x="72" y="212"/>
                      <a:pt x="79" y="214"/>
                    </a:cubicBezTo>
                    <a:cubicBezTo>
                      <a:pt x="85" y="215"/>
                      <a:pt x="124" y="222"/>
                      <a:pt x="124" y="222"/>
                    </a:cubicBezTo>
                    <a:cubicBezTo>
                      <a:pt x="124" y="222"/>
                      <a:pt x="130" y="223"/>
                      <a:pt x="132" y="218"/>
                    </a:cubicBezTo>
                    <a:cubicBezTo>
                      <a:pt x="134" y="213"/>
                      <a:pt x="138" y="198"/>
                      <a:pt x="140" y="195"/>
                    </a:cubicBezTo>
                    <a:cubicBezTo>
                      <a:pt x="142" y="193"/>
                      <a:pt x="139" y="188"/>
                      <a:pt x="136" y="186"/>
                    </a:cubicBezTo>
                    <a:cubicBezTo>
                      <a:pt x="133" y="184"/>
                      <a:pt x="103" y="167"/>
                      <a:pt x="101" y="165"/>
                    </a:cubicBezTo>
                    <a:cubicBezTo>
                      <a:pt x="98" y="163"/>
                      <a:pt x="93" y="163"/>
                      <a:pt x="92" y="166"/>
                    </a:cubicBezTo>
                    <a:cubicBezTo>
                      <a:pt x="91" y="169"/>
                      <a:pt x="86" y="164"/>
                      <a:pt x="84" y="162"/>
                    </a:cubicBezTo>
                    <a:cubicBezTo>
                      <a:pt x="82" y="160"/>
                      <a:pt x="87" y="138"/>
                      <a:pt x="98" y="142"/>
                    </a:cubicBezTo>
                    <a:cubicBezTo>
                      <a:pt x="109" y="146"/>
                      <a:pt x="92" y="156"/>
                      <a:pt x="100" y="158"/>
                    </a:cubicBezTo>
                    <a:cubicBezTo>
                      <a:pt x="107" y="160"/>
                      <a:pt x="138" y="168"/>
                      <a:pt x="141" y="171"/>
                    </a:cubicBezTo>
                    <a:cubicBezTo>
                      <a:pt x="144" y="174"/>
                      <a:pt x="148" y="174"/>
                      <a:pt x="151" y="169"/>
                    </a:cubicBezTo>
                    <a:cubicBezTo>
                      <a:pt x="153" y="163"/>
                      <a:pt x="160" y="149"/>
                      <a:pt x="161" y="147"/>
                    </a:cubicBezTo>
                    <a:cubicBezTo>
                      <a:pt x="162" y="145"/>
                      <a:pt x="162" y="141"/>
                      <a:pt x="157" y="137"/>
                    </a:cubicBezTo>
                    <a:cubicBezTo>
                      <a:pt x="151" y="134"/>
                      <a:pt x="125" y="121"/>
                      <a:pt x="123" y="119"/>
                    </a:cubicBezTo>
                    <a:cubicBezTo>
                      <a:pt x="121" y="118"/>
                      <a:pt x="115" y="116"/>
                      <a:pt x="114" y="121"/>
                    </a:cubicBezTo>
                    <a:cubicBezTo>
                      <a:pt x="113" y="126"/>
                      <a:pt x="107" y="127"/>
                      <a:pt x="107" y="120"/>
                    </a:cubicBezTo>
                    <a:cubicBezTo>
                      <a:pt x="107" y="114"/>
                      <a:pt x="108" y="114"/>
                      <a:pt x="108" y="114"/>
                    </a:cubicBezTo>
                    <a:cubicBezTo>
                      <a:pt x="108" y="114"/>
                      <a:pt x="114" y="101"/>
                      <a:pt x="121" y="103"/>
                    </a:cubicBezTo>
                    <a:cubicBezTo>
                      <a:pt x="128" y="105"/>
                      <a:pt x="123" y="108"/>
                      <a:pt x="122" y="110"/>
                    </a:cubicBezTo>
                    <a:cubicBezTo>
                      <a:pt x="122" y="112"/>
                      <a:pt x="123" y="112"/>
                      <a:pt x="126" y="114"/>
                    </a:cubicBezTo>
                    <a:cubicBezTo>
                      <a:pt x="130" y="116"/>
                      <a:pt x="161" y="133"/>
                      <a:pt x="161" y="133"/>
                    </a:cubicBezTo>
                    <a:cubicBezTo>
                      <a:pt x="161" y="133"/>
                      <a:pt x="167" y="136"/>
                      <a:pt x="169" y="131"/>
                    </a:cubicBezTo>
                    <a:cubicBezTo>
                      <a:pt x="171" y="127"/>
                      <a:pt x="184" y="107"/>
                      <a:pt x="186" y="107"/>
                    </a:cubicBezTo>
                    <a:cubicBezTo>
                      <a:pt x="187" y="106"/>
                      <a:pt x="185" y="101"/>
                      <a:pt x="182" y="99"/>
                    </a:cubicBezTo>
                    <a:cubicBezTo>
                      <a:pt x="179" y="96"/>
                      <a:pt x="155" y="74"/>
                      <a:pt x="155" y="74"/>
                    </a:cubicBezTo>
                    <a:cubicBezTo>
                      <a:pt x="155" y="74"/>
                      <a:pt x="151" y="72"/>
                      <a:pt x="148" y="76"/>
                    </a:cubicBezTo>
                    <a:cubicBezTo>
                      <a:pt x="145" y="79"/>
                      <a:pt x="138" y="79"/>
                      <a:pt x="138" y="76"/>
                    </a:cubicBezTo>
                    <a:cubicBezTo>
                      <a:pt x="138" y="76"/>
                      <a:pt x="141" y="69"/>
                      <a:pt x="141" y="66"/>
                    </a:cubicBezTo>
                    <a:cubicBezTo>
                      <a:pt x="141" y="63"/>
                      <a:pt x="146" y="58"/>
                      <a:pt x="151" y="60"/>
                    </a:cubicBezTo>
                    <a:cubicBezTo>
                      <a:pt x="157" y="62"/>
                      <a:pt x="155" y="64"/>
                      <a:pt x="154" y="65"/>
                    </a:cubicBezTo>
                    <a:cubicBezTo>
                      <a:pt x="153" y="67"/>
                      <a:pt x="153" y="70"/>
                      <a:pt x="155" y="71"/>
                    </a:cubicBezTo>
                    <a:cubicBezTo>
                      <a:pt x="157" y="72"/>
                      <a:pt x="190" y="93"/>
                      <a:pt x="190" y="93"/>
                    </a:cubicBezTo>
                    <a:cubicBezTo>
                      <a:pt x="190" y="93"/>
                      <a:pt x="194" y="95"/>
                      <a:pt x="197" y="92"/>
                    </a:cubicBezTo>
                    <a:cubicBezTo>
                      <a:pt x="201" y="88"/>
                      <a:pt x="211" y="75"/>
                      <a:pt x="212" y="74"/>
                    </a:cubicBezTo>
                    <a:cubicBezTo>
                      <a:pt x="214" y="74"/>
                      <a:pt x="214" y="70"/>
                      <a:pt x="212" y="67"/>
                    </a:cubicBezTo>
                    <a:cubicBezTo>
                      <a:pt x="210" y="64"/>
                      <a:pt x="189" y="43"/>
                      <a:pt x="189" y="43"/>
                    </a:cubicBezTo>
                    <a:cubicBezTo>
                      <a:pt x="189" y="43"/>
                      <a:pt x="185" y="39"/>
                      <a:pt x="183" y="40"/>
                    </a:cubicBezTo>
                    <a:cubicBezTo>
                      <a:pt x="180" y="41"/>
                      <a:pt x="175" y="40"/>
                      <a:pt x="174" y="38"/>
                    </a:cubicBezTo>
                    <a:cubicBezTo>
                      <a:pt x="174" y="36"/>
                      <a:pt x="179" y="30"/>
                      <a:pt x="179" y="29"/>
                    </a:cubicBezTo>
                    <a:cubicBezTo>
                      <a:pt x="178" y="27"/>
                      <a:pt x="187" y="22"/>
                      <a:pt x="190" y="25"/>
                    </a:cubicBezTo>
                    <a:cubicBezTo>
                      <a:pt x="193" y="29"/>
                      <a:pt x="187" y="29"/>
                      <a:pt x="190" y="33"/>
                    </a:cubicBezTo>
                    <a:cubicBezTo>
                      <a:pt x="193" y="36"/>
                      <a:pt x="217" y="59"/>
                      <a:pt x="218" y="61"/>
                    </a:cubicBezTo>
                    <a:cubicBezTo>
                      <a:pt x="219" y="62"/>
                      <a:pt x="222" y="64"/>
                      <a:pt x="225" y="62"/>
                    </a:cubicBezTo>
                    <a:cubicBezTo>
                      <a:pt x="229" y="60"/>
                      <a:pt x="241" y="48"/>
                      <a:pt x="243" y="47"/>
                    </a:cubicBezTo>
                    <a:cubicBezTo>
                      <a:pt x="245" y="47"/>
                      <a:pt x="247" y="41"/>
                      <a:pt x="244" y="38"/>
                    </a:cubicBezTo>
                    <a:cubicBezTo>
                      <a:pt x="241" y="35"/>
                      <a:pt x="226" y="12"/>
                      <a:pt x="226" y="10"/>
                    </a:cubicBezTo>
                    <a:cubicBezTo>
                      <a:pt x="225" y="9"/>
                      <a:pt x="223" y="8"/>
                      <a:pt x="221" y="8"/>
                    </a:cubicBezTo>
                    <a:cubicBezTo>
                      <a:pt x="220" y="9"/>
                      <a:pt x="214" y="13"/>
                      <a:pt x="214" y="10"/>
                    </a:cubicBezTo>
                    <a:cubicBezTo>
                      <a:pt x="214" y="7"/>
                      <a:pt x="212" y="0"/>
                      <a:pt x="205" y="1"/>
                    </a:cubicBezTo>
                    <a:cubicBezTo>
                      <a:pt x="198" y="1"/>
                      <a:pt x="195" y="3"/>
                      <a:pt x="193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7" name="Freeform 1175"/>
              <p:cNvSpPr>
                <a:spLocks/>
              </p:cNvSpPr>
              <p:nvPr/>
            </p:nvSpPr>
            <p:spPr bwMode="auto">
              <a:xfrm>
                <a:off x="619" y="1860"/>
                <a:ext cx="180" cy="364"/>
              </a:xfrm>
              <a:custGeom>
                <a:avLst/>
                <a:gdLst>
                  <a:gd name="T0" fmla="*/ 91 w 140"/>
                  <a:gd name="T1" fmla="*/ 22 h 285"/>
                  <a:gd name="T2" fmla="*/ 83 w 140"/>
                  <a:gd name="T3" fmla="*/ 20 h 285"/>
                  <a:gd name="T4" fmla="*/ 70 w 140"/>
                  <a:gd name="T5" fmla="*/ 0 h 285"/>
                  <a:gd name="T6" fmla="*/ 65 w 140"/>
                  <a:gd name="T7" fmla="*/ 16 h 285"/>
                  <a:gd name="T8" fmla="*/ 59 w 140"/>
                  <a:gd name="T9" fmla="*/ 32 h 285"/>
                  <a:gd name="T10" fmla="*/ 50 w 140"/>
                  <a:gd name="T11" fmla="*/ 29 h 285"/>
                  <a:gd name="T12" fmla="*/ 36 w 140"/>
                  <a:gd name="T13" fmla="*/ 56 h 285"/>
                  <a:gd name="T14" fmla="*/ 27 w 140"/>
                  <a:gd name="T15" fmla="*/ 77 h 285"/>
                  <a:gd name="T16" fmla="*/ 15 w 140"/>
                  <a:gd name="T17" fmla="*/ 104 h 285"/>
                  <a:gd name="T18" fmla="*/ 14 w 140"/>
                  <a:gd name="T19" fmla="*/ 129 h 285"/>
                  <a:gd name="T20" fmla="*/ 6 w 140"/>
                  <a:gd name="T21" fmla="*/ 160 h 285"/>
                  <a:gd name="T22" fmla="*/ 12 w 140"/>
                  <a:gd name="T23" fmla="*/ 188 h 285"/>
                  <a:gd name="T24" fmla="*/ 12 w 140"/>
                  <a:gd name="T25" fmla="*/ 224 h 285"/>
                  <a:gd name="T26" fmla="*/ 25 w 140"/>
                  <a:gd name="T27" fmla="*/ 242 h 285"/>
                  <a:gd name="T28" fmla="*/ 34 w 140"/>
                  <a:gd name="T29" fmla="*/ 265 h 285"/>
                  <a:gd name="T30" fmla="*/ 50 w 140"/>
                  <a:gd name="T31" fmla="*/ 281 h 285"/>
                  <a:gd name="T32" fmla="*/ 48 w 140"/>
                  <a:gd name="T33" fmla="*/ 265 h 285"/>
                  <a:gd name="T34" fmla="*/ 58 w 140"/>
                  <a:gd name="T35" fmla="*/ 160 h 285"/>
                  <a:gd name="T36" fmla="*/ 134 w 140"/>
                  <a:gd name="T37" fmla="*/ 68 h 285"/>
                  <a:gd name="T38" fmla="*/ 135 w 140"/>
                  <a:gd name="T39" fmla="*/ 60 h 285"/>
                  <a:gd name="T40" fmla="*/ 91 w 140"/>
                  <a:gd name="T4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85">
                    <a:moveTo>
                      <a:pt x="91" y="22"/>
                    </a:moveTo>
                    <a:cubicBezTo>
                      <a:pt x="88" y="21"/>
                      <a:pt x="86" y="30"/>
                      <a:pt x="83" y="20"/>
                    </a:cubicBezTo>
                    <a:cubicBezTo>
                      <a:pt x="80" y="10"/>
                      <a:pt x="81" y="0"/>
                      <a:pt x="70" y="0"/>
                    </a:cubicBezTo>
                    <a:cubicBezTo>
                      <a:pt x="59" y="0"/>
                      <a:pt x="63" y="11"/>
                      <a:pt x="65" y="16"/>
                    </a:cubicBezTo>
                    <a:cubicBezTo>
                      <a:pt x="66" y="21"/>
                      <a:pt x="64" y="34"/>
                      <a:pt x="59" y="32"/>
                    </a:cubicBezTo>
                    <a:cubicBezTo>
                      <a:pt x="54" y="29"/>
                      <a:pt x="53" y="26"/>
                      <a:pt x="50" y="29"/>
                    </a:cubicBezTo>
                    <a:cubicBezTo>
                      <a:pt x="48" y="32"/>
                      <a:pt x="36" y="46"/>
                      <a:pt x="36" y="56"/>
                    </a:cubicBezTo>
                    <a:cubicBezTo>
                      <a:pt x="36" y="66"/>
                      <a:pt x="34" y="74"/>
                      <a:pt x="27" y="77"/>
                    </a:cubicBezTo>
                    <a:cubicBezTo>
                      <a:pt x="20" y="79"/>
                      <a:pt x="12" y="94"/>
                      <a:pt x="15" y="104"/>
                    </a:cubicBezTo>
                    <a:cubicBezTo>
                      <a:pt x="19" y="113"/>
                      <a:pt x="25" y="123"/>
                      <a:pt x="14" y="129"/>
                    </a:cubicBezTo>
                    <a:cubicBezTo>
                      <a:pt x="3" y="136"/>
                      <a:pt x="0" y="147"/>
                      <a:pt x="6" y="160"/>
                    </a:cubicBezTo>
                    <a:cubicBezTo>
                      <a:pt x="11" y="173"/>
                      <a:pt x="16" y="180"/>
                      <a:pt x="12" y="188"/>
                    </a:cubicBezTo>
                    <a:cubicBezTo>
                      <a:pt x="7" y="196"/>
                      <a:pt x="4" y="215"/>
                      <a:pt x="12" y="224"/>
                    </a:cubicBezTo>
                    <a:cubicBezTo>
                      <a:pt x="20" y="233"/>
                      <a:pt x="24" y="231"/>
                      <a:pt x="25" y="242"/>
                    </a:cubicBezTo>
                    <a:cubicBezTo>
                      <a:pt x="25" y="252"/>
                      <a:pt x="25" y="259"/>
                      <a:pt x="34" y="265"/>
                    </a:cubicBezTo>
                    <a:cubicBezTo>
                      <a:pt x="42" y="270"/>
                      <a:pt x="48" y="276"/>
                      <a:pt x="50" y="281"/>
                    </a:cubicBezTo>
                    <a:cubicBezTo>
                      <a:pt x="52" y="285"/>
                      <a:pt x="53" y="273"/>
                      <a:pt x="48" y="265"/>
                    </a:cubicBezTo>
                    <a:cubicBezTo>
                      <a:pt x="43" y="258"/>
                      <a:pt x="26" y="202"/>
                      <a:pt x="58" y="160"/>
                    </a:cubicBezTo>
                    <a:cubicBezTo>
                      <a:pt x="89" y="118"/>
                      <a:pt x="126" y="71"/>
                      <a:pt x="134" y="68"/>
                    </a:cubicBezTo>
                    <a:cubicBezTo>
                      <a:pt x="140" y="66"/>
                      <a:pt x="136" y="62"/>
                      <a:pt x="135" y="60"/>
                    </a:cubicBezTo>
                    <a:cubicBezTo>
                      <a:pt x="131" y="55"/>
                      <a:pt x="106" y="28"/>
                      <a:pt x="91" y="2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8" name="Freeform 1176"/>
              <p:cNvSpPr>
                <a:spLocks/>
              </p:cNvSpPr>
              <p:nvPr/>
            </p:nvSpPr>
            <p:spPr bwMode="auto">
              <a:xfrm>
                <a:off x="672" y="1940"/>
                <a:ext cx="133" cy="140"/>
              </a:xfrm>
              <a:custGeom>
                <a:avLst/>
                <a:gdLst>
                  <a:gd name="T0" fmla="*/ 82 w 104"/>
                  <a:gd name="T1" fmla="*/ 8 h 109"/>
                  <a:gd name="T2" fmla="*/ 39 w 104"/>
                  <a:gd name="T3" fmla="*/ 27 h 109"/>
                  <a:gd name="T4" fmla="*/ 18 w 104"/>
                  <a:gd name="T5" fmla="*/ 65 h 109"/>
                  <a:gd name="T6" fmla="*/ 9 w 104"/>
                  <a:gd name="T7" fmla="*/ 103 h 109"/>
                  <a:gd name="T8" fmla="*/ 39 w 104"/>
                  <a:gd name="T9" fmla="*/ 88 h 109"/>
                  <a:gd name="T10" fmla="*/ 61 w 104"/>
                  <a:gd name="T11" fmla="*/ 72 h 109"/>
                  <a:gd name="T12" fmla="*/ 82 w 104"/>
                  <a:gd name="T13" fmla="*/ 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9">
                    <a:moveTo>
                      <a:pt x="82" y="8"/>
                    </a:moveTo>
                    <a:cubicBezTo>
                      <a:pt x="73" y="0"/>
                      <a:pt x="48" y="4"/>
                      <a:pt x="39" y="27"/>
                    </a:cubicBezTo>
                    <a:cubicBezTo>
                      <a:pt x="32" y="43"/>
                      <a:pt x="33" y="53"/>
                      <a:pt x="18" y="65"/>
                    </a:cubicBezTo>
                    <a:cubicBezTo>
                      <a:pt x="3" y="77"/>
                      <a:pt x="0" y="96"/>
                      <a:pt x="9" y="103"/>
                    </a:cubicBezTo>
                    <a:cubicBezTo>
                      <a:pt x="18" y="109"/>
                      <a:pt x="35" y="98"/>
                      <a:pt x="39" y="88"/>
                    </a:cubicBezTo>
                    <a:cubicBezTo>
                      <a:pt x="42" y="79"/>
                      <a:pt x="51" y="76"/>
                      <a:pt x="61" y="72"/>
                    </a:cubicBezTo>
                    <a:cubicBezTo>
                      <a:pt x="70" y="68"/>
                      <a:pt x="104" y="29"/>
                      <a:pt x="82" y="8"/>
                    </a:cubicBezTo>
                    <a:close/>
                  </a:path>
                </a:pathLst>
              </a:custGeom>
              <a:solidFill>
                <a:srgbClr val="B0CFE7"/>
              </a:solidFill>
              <a:ln w="4763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9" name="Freeform 1177"/>
              <p:cNvSpPr>
                <a:spLocks/>
              </p:cNvSpPr>
              <p:nvPr/>
            </p:nvSpPr>
            <p:spPr bwMode="auto">
              <a:xfrm>
                <a:off x="701" y="1957"/>
                <a:ext cx="8" cy="54"/>
              </a:xfrm>
              <a:custGeom>
                <a:avLst/>
                <a:gdLst>
                  <a:gd name="T0" fmla="*/ 5 w 6"/>
                  <a:gd name="T1" fmla="*/ 42 h 42"/>
                  <a:gd name="T2" fmla="*/ 5 w 6"/>
                  <a:gd name="T3" fmla="*/ 24 h 42"/>
                  <a:gd name="T4" fmla="*/ 0 w 6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2">
                    <a:moveTo>
                      <a:pt x="5" y="42"/>
                    </a:moveTo>
                    <a:cubicBezTo>
                      <a:pt x="4" y="37"/>
                      <a:pt x="6" y="29"/>
                      <a:pt x="5" y="24"/>
                    </a:cubicBezTo>
                    <a:cubicBezTo>
                      <a:pt x="4" y="16"/>
                      <a:pt x="4" y="6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0" name="Freeform 1178"/>
              <p:cNvSpPr>
                <a:spLocks/>
              </p:cNvSpPr>
              <p:nvPr/>
            </p:nvSpPr>
            <p:spPr bwMode="auto">
              <a:xfrm>
                <a:off x="737" y="1921"/>
                <a:ext cx="35" cy="27"/>
              </a:xfrm>
              <a:custGeom>
                <a:avLst/>
                <a:gdLst>
                  <a:gd name="T0" fmla="*/ 27 w 27"/>
                  <a:gd name="T1" fmla="*/ 21 h 21"/>
                  <a:gd name="T2" fmla="*/ 14 w 27"/>
                  <a:gd name="T3" fmla="*/ 12 h 21"/>
                  <a:gd name="T4" fmla="*/ 0 w 27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27" y="21"/>
                    </a:moveTo>
                    <a:cubicBezTo>
                      <a:pt x="23" y="19"/>
                      <a:pt x="18" y="15"/>
                      <a:pt x="14" y="12"/>
                    </a:cubicBezTo>
                    <a:cubicBezTo>
                      <a:pt x="10" y="9"/>
                      <a:pt x="2" y="5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1" name="Freeform 1179"/>
              <p:cNvSpPr>
                <a:spLocks/>
              </p:cNvSpPr>
              <p:nvPr/>
            </p:nvSpPr>
            <p:spPr bwMode="auto">
              <a:xfrm>
                <a:off x="674" y="1919"/>
                <a:ext cx="18" cy="24"/>
              </a:xfrm>
              <a:custGeom>
                <a:avLst/>
                <a:gdLst>
                  <a:gd name="T0" fmla="*/ 10 w 14"/>
                  <a:gd name="T1" fmla="*/ 7 h 19"/>
                  <a:gd name="T2" fmla="*/ 1 w 14"/>
                  <a:gd name="T3" fmla="*/ 9 h 19"/>
                  <a:gd name="T4" fmla="*/ 9 w 14"/>
                  <a:gd name="T5" fmla="*/ 0 h 19"/>
                  <a:gd name="T6" fmla="*/ 7 w 14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10" y="7"/>
                    </a:moveTo>
                    <a:cubicBezTo>
                      <a:pt x="9" y="10"/>
                      <a:pt x="3" y="14"/>
                      <a:pt x="1" y="9"/>
                    </a:cubicBezTo>
                    <a:cubicBezTo>
                      <a:pt x="0" y="5"/>
                      <a:pt x="5" y="0"/>
                      <a:pt x="9" y="0"/>
                    </a:cubicBezTo>
                    <a:cubicBezTo>
                      <a:pt x="14" y="5"/>
                      <a:pt x="9" y="13"/>
                      <a:pt x="7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2" name="Freeform 1180"/>
              <p:cNvSpPr>
                <a:spLocks/>
              </p:cNvSpPr>
              <p:nvPr/>
            </p:nvSpPr>
            <p:spPr bwMode="auto">
              <a:xfrm>
                <a:off x="650" y="1981"/>
                <a:ext cx="15" cy="21"/>
              </a:xfrm>
              <a:custGeom>
                <a:avLst/>
                <a:gdLst>
                  <a:gd name="T0" fmla="*/ 9 w 12"/>
                  <a:gd name="T1" fmla="*/ 2 h 16"/>
                  <a:gd name="T2" fmla="*/ 3 w 12"/>
                  <a:gd name="T3" fmla="*/ 10 h 16"/>
                  <a:gd name="T4" fmla="*/ 6 w 12"/>
                  <a:gd name="T5" fmla="*/ 0 h 16"/>
                  <a:gd name="T6" fmla="*/ 8 w 12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9" y="2"/>
                    </a:moveTo>
                    <a:cubicBezTo>
                      <a:pt x="8" y="6"/>
                      <a:pt x="6" y="9"/>
                      <a:pt x="3" y="10"/>
                    </a:cubicBezTo>
                    <a:cubicBezTo>
                      <a:pt x="0" y="7"/>
                      <a:pt x="1" y="0"/>
                      <a:pt x="6" y="0"/>
                    </a:cubicBezTo>
                    <a:cubicBezTo>
                      <a:pt x="12" y="0"/>
                      <a:pt x="9" y="12"/>
                      <a:pt x="8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3" name="Freeform 1181"/>
              <p:cNvSpPr>
                <a:spLocks/>
              </p:cNvSpPr>
              <p:nvPr/>
            </p:nvSpPr>
            <p:spPr bwMode="auto">
              <a:xfrm>
                <a:off x="633" y="2044"/>
                <a:ext cx="17" cy="24"/>
              </a:xfrm>
              <a:custGeom>
                <a:avLst/>
                <a:gdLst>
                  <a:gd name="T0" fmla="*/ 9 w 13"/>
                  <a:gd name="T1" fmla="*/ 4 h 19"/>
                  <a:gd name="T2" fmla="*/ 3 w 13"/>
                  <a:gd name="T3" fmla="*/ 4 h 19"/>
                  <a:gd name="T4" fmla="*/ 9 w 13"/>
                  <a:gd name="T5" fmla="*/ 3 h 19"/>
                  <a:gd name="T6" fmla="*/ 11 w 13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9" y="4"/>
                    </a:moveTo>
                    <a:cubicBezTo>
                      <a:pt x="8" y="11"/>
                      <a:pt x="0" y="11"/>
                      <a:pt x="3" y="4"/>
                    </a:cubicBezTo>
                    <a:cubicBezTo>
                      <a:pt x="4" y="1"/>
                      <a:pt x="7" y="0"/>
                      <a:pt x="9" y="3"/>
                    </a:cubicBezTo>
                    <a:cubicBezTo>
                      <a:pt x="13" y="6"/>
                      <a:pt x="11" y="15"/>
                      <a:pt x="11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4" name="Freeform 1182"/>
              <p:cNvSpPr>
                <a:spLocks/>
              </p:cNvSpPr>
              <p:nvPr/>
            </p:nvSpPr>
            <p:spPr bwMode="auto">
              <a:xfrm>
                <a:off x="638" y="2124"/>
                <a:ext cx="14" cy="22"/>
              </a:xfrm>
              <a:custGeom>
                <a:avLst/>
                <a:gdLst>
                  <a:gd name="T0" fmla="*/ 7 w 11"/>
                  <a:gd name="T1" fmla="*/ 0 h 17"/>
                  <a:gd name="T2" fmla="*/ 5 w 11"/>
                  <a:gd name="T3" fmla="*/ 10 h 17"/>
                  <a:gd name="T4" fmla="*/ 2 w 11"/>
                  <a:gd name="T5" fmla="*/ 3 h 17"/>
                  <a:gd name="T6" fmla="*/ 8 w 11"/>
                  <a:gd name="T7" fmla="*/ 2 h 17"/>
                  <a:gd name="T8" fmla="*/ 11 w 1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7" y="0"/>
                    </a:moveTo>
                    <a:cubicBezTo>
                      <a:pt x="7" y="3"/>
                      <a:pt x="9" y="9"/>
                      <a:pt x="5" y="10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3" y="2"/>
                      <a:pt x="7" y="0"/>
                      <a:pt x="8" y="2"/>
                    </a:cubicBezTo>
                    <a:cubicBezTo>
                      <a:pt x="11" y="4"/>
                      <a:pt x="11" y="13"/>
                      <a:pt x="11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5" name="Freeform 1183"/>
              <p:cNvSpPr>
                <a:spLocks/>
              </p:cNvSpPr>
              <p:nvPr/>
            </p:nvSpPr>
            <p:spPr bwMode="auto">
              <a:xfrm>
                <a:off x="659" y="2187"/>
                <a:ext cx="18" cy="14"/>
              </a:xfrm>
              <a:custGeom>
                <a:avLst/>
                <a:gdLst>
                  <a:gd name="T0" fmla="*/ 0 w 14"/>
                  <a:gd name="T1" fmla="*/ 7 h 11"/>
                  <a:gd name="T2" fmla="*/ 11 w 14"/>
                  <a:gd name="T3" fmla="*/ 9 h 11"/>
                  <a:gd name="T4" fmla="*/ 13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0" y="7"/>
                    </a:moveTo>
                    <a:cubicBezTo>
                      <a:pt x="3" y="7"/>
                      <a:pt x="8" y="11"/>
                      <a:pt x="11" y="9"/>
                    </a:cubicBezTo>
                    <a:cubicBezTo>
                      <a:pt x="13" y="8"/>
                      <a:pt x="14" y="2"/>
                      <a:pt x="13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6" name="Freeform 1184"/>
              <p:cNvSpPr>
                <a:spLocks/>
              </p:cNvSpPr>
              <p:nvPr/>
            </p:nvSpPr>
            <p:spPr bwMode="auto">
              <a:xfrm>
                <a:off x="1182" y="618"/>
                <a:ext cx="24" cy="14"/>
              </a:xfrm>
              <a:custGeom>
                <a:avLst/>
                <a:gdLst>
                  <a:gd name="T0" fmla="*/ 0 w 19"/>
                  <a:gd name="T1" fmla="*/ 1 h 11"/>
                  <a:gd name="T2" fmla="*/ 6 w 19"/>
                  <a:gd name="T3" fmla="*/ 4 h 11"/>
                  <a:gd name="T4" fmla="*/ 11 w 19"/>
                  <a:gd name="T5" fmla="*/ 10 h 11"/>
                  <a:gd name="T6" fmla="*/ 19 w 19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0" y="1"/>
                    </a:moveTo>
                    <a:cubicBezTo>
                      <a:pt x="2" y="0"/>
                      <a:pt x="5" y="2"/>
                      <a:pt x="6" y="4"/>
                    </a:cubicBezTo>
                    <a:cubicBezTo>
                      <a:pt x="7" y="6"/>
                      <a:pt x="9" y="9"/>
                      <a:pt x="11" y="10"/>
                    </a:cubicBezTo>
                    <a:cubicBezTo>
                      <a:pt x="14" y="11"/>
                      <a:pt x="16" y="9"/>
                      <a:pt x="19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7" name="Freeform 1185"/>
              <p:cNvSpPr>
                <a:spLocks/>
              </p:cNvSpPr>
              <p:nvPr/>
            </p:nvSpPr>
            <p:spPr bwMode="auto">
              <a:xfrm>
                <a:off x="1161" y="647"/>
                <a:ext cx="25" cy="18"/>
              </a:xfrm>
              <a:custGeom>
                <a:avLst/>
                <a:gdLst>
                  <a:gd name="T0" fmla="*/ 0 w 19"/>
                  <a:gd name="T1" fmla="*/ 1 h 14"/>
                  <a:gd name="T2" fmla="*/ 2 w 19"/>
                  <a:gd name="T3" fmla="*/ 5 h 14"/>
                  <a:gd name="T4" fmla="*/ 7 w 19"/>
                  <a:gd name="T5" fmla="*/ 13 h 14"/>
                  <a:gd name="T6" fmla="*/ 16 w 19"/>
                  <a:gd name="T7" fmla="*/ 12 h 14"/>
                  <a:gd name="T8" fmla="*/ 19 w 1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0" y="1"/>
                    </a:moveTo>
                    <a:cubicBezTo>
                      <a:pt x="3" y="0"/>
                      <a:pt x="2" y="3"/>
                      <a:pt x="2" y="5"/>
                    </a:cubicBezTo>
                    <a:cubicBezTo>
                      <a:pt x="3" y="8"/>
                      <a:pt x="4" y="11"/>
                      <a:pt x="7" y="13"/>
                    </a:cubicBezTo>
                    <a:cubicBezTo>
                      <a:pt x="10" y="14"/>
                      <a:pt x="14" y="14"/>
                      <a:pt x="16" y="12"/>
                    </a:cubicBezTo>
                    <a:cubicBezTo>
                      <a:pt x="18" y="11"/>
                      <a:pt x="19" y="8"/>
                      <a:pt x="19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8" name="Freeform 1186"/>
              <p:cNvSpPr>
                <a:spLocks/>
              </p:cNvSpPr>
              <p:nvPr/>
            </p:nvSpPr>
            <p:spPr bwMode="auto">
              <a:xfrm>
                <a:off x="1143" y="670"/>
                <a:ext cx="16" cy="25"/>
              </a:xfrm>
              <a:custGeom>
                <a:avLst/>
                <a:gdLst>
                  <a:gd name="T0" fmla="*/ 3 w 12"/>
                  <a:gd name="T1" fmla="*/ 19 h 19"/>
                  <a:gd name="T2" fmla="*/ 0 w 12"/>
                  <a:gd name="T3" fmla="*/ 10 h 19"/>
                  <a:gd name="T4" fmla="*/ 2 w 12"/>
                  <a:gd name="T5" fmla="*/ 3 h 19"/>
                  <a:gd name="T6" fmla="*/ 12 w 12"/>
                  <a:gd name="T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9">
                    <a:moveTo>
                      <a:pt x="3" y="19"/>
                    </a:moveTo>
                    <a:cubicBezTo>
                      <a:pt x="1" y="17"/>
                      <a:pt x="1" y="13"/>
                      <a:pt x="0" y="10"/>
                    </a:cubicBezTo>
                    <a:cubicBezTo>
                      <a:pt x="0" y="7"/>
                      <a:pt x="0" y="5"/>
                      <a:pt x="2" y="3"/>
                    </a:cubicBezTo>
                    <a:cubicBezTo>
                      <a:pt x="6" y="0"/>
                      <a:pt x="10" y="6"/>
                      <a:pt x="12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9" name="Freeform 1187"/>
              <p:cNvSpPr>
                <a:spLocks/>
              </p:cNvSpPr>
              <p:nvPr/>
            </p:nvSpPr>
            <p:spPr bwMode="auto">
              <a:xfrm>
                <a:off x="1107" y="700"/>
                <a:ext cx="25" cy="24"/>
              </a:xfrm>
              <a:custGeom>
                <a:avLst/>
                <a:gdLst>
                  <a:gd name="T0" fmla="*/ 7 w 19"/>
                  <a:gd name="T1" fmla="*/ 19 h 19"/>
                  <a:gd name="T2" fmla="*/ 5 w 19"/>
                  <a:gd name="T3" fmla="*/ 2 h 19"/>
                  <a:gd name="T4" fmla="*/ 11 w 19"/>
                  <a:gd name="T5" fmla="*/ 2 h 19"/>
                  <a:gd name="T6" fmla="*/ 19 w 19"/>
                  <a:gd name="T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7" y="19"/>
                    </a:moveTo>
                    <a:cubicBezTo>
                      <a:pt x="3" y="15"/>
                      <a:pt x="0" y="7"/>
                      <a:pt x="5" y="2"/>
                    </a:cubicBezTo>
                    <a:cubicBezTo>
                      <a:pt x="7" y="0"/>
                      <a:pt x="9" y="0"/>
                      <a:pt x="11" y="2"/>
                    </a:cubicBezTo>
                    <a:cubicBezTo>
                      <a:pt x="14" y="3"/>
                      <a:pt x="18" y="7"/>
                      <a:pt x="19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0" name="Freeform 1188"/>
              <p:cNvSpPr>
                <a:spLocks/>
              </p:cNvSpPr>
              <p:nvPr/>
            </p:nvSpPr>
            <p:spPr bwMode="auto">
              <a:xfrm>
                <a:off x="1078" y="723"/>
                <a:ext cx="17" cy="20"/>
              </a:xfrm>
              <a:custGeom>
                <a:avLst/>
                <a:gdLst>
                  <a:gd name="T0" fmla="*/ 13 w 13"/>
                  <a:gd name="T1" fmla="*/ 7 h 16"/>
                  <a:gd name="T2" fmla="*/ 7 w 13"/>
                  <a:gd name="T3" fmla="*/ 2 h 16"/>
                  <a:gd name="T4" fmla="*/ 4 w 13"/>
                  <a:gd name="T5" fmla="*/ 2 h 16"/>
                  <a:gd name="T6" fmla="*/ 0 w 13"/>
                  <a:gd name="T7" fmla="*/ 7 h 16"/>
                  <a:gd name="T8" fmla="*/ 4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3" y="7"/>
                    </a:moveTo>
                    <a:cubicBezTo>
                      <a:pt x="12" y="5"/>
                      <a:pt x="9" y="3"/>
                      <a:pt x="7" y="2"/>
                    </a:cubicBezTo>
                    <a:cubicBezTo>
                      <a:pt x="6" y="0"/>
                      <a:pt x="6" y="1"/>
                      <a:pt x="4" y="2"/>
                    </a:cubicBezTo>
                    <a:cubicBezTo>
                      <a:pt x="2" y="3"/>
                      <a:pt x="0" y="4"/>
                      <a:pt x="0" y="7"/>
                    </a:cubicBezTo>
                    <a:cubicBezTo>
                      <a:pt x="0" y="10"/>
                      <a:pt x="3" y="13"/>
                      <a:pt x="4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1" name="Freeform 1189"/>
              <p:cNvSpPr>
                <a:spLocks/>
              </p:cNvSpPr>
              <p:nvPr/>
            </p:nvSpPr>
            <p:spPr bwMode="auto">
              <a:xfrm>
                <a:off x="1046" y="744"/>
                <a:ext cx="18" cy="22"/>
              </a:xfrm>
              <a:custGeom>
                <a:avLst/>
                <a:gdLst>
                  <a:gd name="T0" fmla="*/ 4 w 14"/>
                  <a:gd name="T1" fmla="*/ 17 h 17"/>
                  <a:gd name="T2" fmla="*/ 4 w 14"/>
                  <a:gd name="T3" fmla="*/ 2 h 17"/>
                  <a:gd name="T4" fmla="*/ 9 w 14"/>
                  <a:gd name="T5" fmla="*/ 2 h 17"/>
                  <a:gd name="T6" fmla="*/ 14 w 14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4" y="17"/>
                    </a:moveTo>
                    <a:cubicBezTo>
                      <a:pt x="1" y="13"/>
                      <a:pt x="0" y="6"/>
                      <a:pt x="4" y="2"/>
                    </a:cubicBezTo>
                    <a:cubicBezTo>
                      <a:pt x="6" y="0"/>
                      <a:pt x="7" y="0"/>
                      <a:pt x="9" y="2"/>
                    </a:cubicBezTo>
                    <a:cubicBezTo>
                      <a:pt x="11" y="4"/>
                      <a:pt x="14" y="8"/>
                      <a:pt x="14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2" name="Freeform 1190"/>
              <p:cNvSpPr>
                <a:spLocks/>
              </p:cNvSpPr>
              <p:nvPr/>
            </p:nvSpPr>
            <p:spPr bwMode="auto">
              <a:xfrm>
                <a:off x="1009" y="769"/>
                <a:ext cx="25" cy="28"/>
              </a:xfrm>
              <a:custGeom>
                <a:avLst/>
                <a:gdLst>
                  <a:gd name="T0" fmla="*/ 7 w 20"/>
                  <a:gd name="T1" fmla="*/ 22 h 22"/>
                  <a:gd name="T2" fmla="*/ 7 w 20"/>
                  <a:gd name="T3" fmla="*/ 20 h 22"/>
                  <a:gd name="T4" fmla="*/ 2 w 20"/>
                  <a:gd name="T5" fmla="*/ 13 h 22"/>
                  <a:gd name="T6" fmla="*/ 3 w 20"/>
                  <a:gd name="T7" fmla="*/ 4 h 22"/>
                  <a:gd name="T8" fmla="*/ 13 w 20"/>
                  <a:gd name="T9" fmla="*/ 1 h 22"/>
                  <a:gd name="T10" fmla="*/ 17 w 20"/>
                  <a:gd name="T11" fmla="*/ 7 h 22"/>
                  <a:gd name="T12" fmla="*/ 20 w 20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2">
                    <a:moveTo>
                      <a:pt x="7" y="22"/>
                    </a:moveTo>
                    <a:cubicBezTo>
                      <a:pt x="7" y="21"/>
                      <a:pt x="7" y="21"/>
                      <a:pt x="7" y="20"/>
                    </a:cubicBezTo>
                    <a:cubicBezTo>
                      <a:pt x="6" y="18"/>
                      <a:pt x="3" y="15"/>
                      <a:pt x="2" y="13"/>
                    </a:cubicBezTo>
                    <a:cubicBezTo>
                      <a:pt x="0" y="9"/>
                      <a:pt x="0" y="7"/>
                      <a:pt x="3" y="4"/>
                    </a:cubicBezTo>
                    <a:cubicBezTo>
                      <a:pt x="5" y="2"/>
                      <a:pt x="10" y="0"/>
                      <a:pt x="13" y="1"/>
                    </a:cubicBezTo>
                    <a:cubicBezTo>
                      <a:pt x="14" y="2"/>
                      <a:pt x="16" y="6"/>
                      <a:pt x="17" y="7"/>
                    </a:cubicBezTo>
                    <a:cubicBezTo>
                      <a:pt x="18" y="9"/>
                      <a:pt x="19" y="10"/>
                      <a:pt x="20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3" name="Freeform 1191"/>
              <p:cNvSpPr>
                <a:spLocks/>
              </p:cNvSpPr>
              <p:nvPr/>
            </p:nvSpPr>
            <p:spPr bwMode="auto">
              <a:xfrm>
                <a:off x="958" y="788"/>
                <a:ext cx="6" cy="24"/>
              </a:xfrm>
              <a:custGeom>
                <a:avLst/>
                <a:gdLst>
                  <a:gd name="T0" fmla="*/ 4 w 5"/>
                  <a:gd name="T1" fmla="*/ 0 h 19"/>
                  <a:gd name="T2" fmla="*/ 5 w 5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9">
                    <a:moveTo>
                      <a:pt x="4" y="0"/>
                    </a:moveTo>
                    <a:cubicBezTo>
                      <a:pt x="0" y="6"/>
                      <a:pt x="4" y="12"/>
                      <a:pt x="5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4" name="Freeform 1192"/>
              <p:cNvSpPr>
                <a:spLocks/>
              </p:cNvSpPr>
              <p:nvPr/>
            </p:nvSpPr>
            <p:spPr bwMode="auto">
              <a:xfrm>
                <a:off x="968" y="782"/>
                <a:ext cx="25" cy="30"/>
              </a:xfrm>
              <a:custGeom>
                <a:avLst/>
                <a:gdLst>
                  <a:gd name="T0" fmla="*/ 0 w 20"/>
                  <a:gd name="T1" fmla="*/ 0 h 24"/>
                  <a:gd name="T2" fmla="*/ 13 w 20"/>
                  <a:gd name="T3" fmla="*/ 8 h 24"/>
                  <a:gd name="T4" fmla="*/ 17 w 20"/>
                  <a:gd name="T5" fmla="*/ 15 h 24"/>
                  <a:gd name="T6" fmla="*/ 20 w 20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cubicBezTo>
                      <a:pt x="6" y="0"/>
                      <a:pt x="10" y="3"/>
                      <a:pt x="13" y="8"/>
                    </a:cubicBezTo>
                    <a:cubicBezTo>
                      <a:pt x="15" y="10"/>
                      <a:pt x="16" y="13"/>
                      <a:pt x="17" y="15"/>
                    </a:cubicBezTo>
                    <a:cubicBezTo>
                      <a:pt x="18" y="18"/>
                      <a:pt x="19" y="22"/>
                      <a:pt x="20" y="2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5" name="Freeform 1193"/>
              <p:cNvSpPr>
                <a:spLocks/>
              </p:cNvSpPr>
              <p:nvPr/>
            </p:nvSpPr>
            <p:spPr bwMode="auto">
              <a:xfrm>
                <a:off x="905" y="816"/>
                <a:ext cx="8" cy="20"/>
              </a:xfrm>
              <a:custGeom>
                <a:avLst/>
                <a:gdLst>
                  <a:gd name="T0" fmla="*/ 1 w 6"/>
                  <a:gd name="T1" fmla="*/ 0 h 16"/>
                  <a:gd name="T2" fmla="*/ 2 w 6"/>
                  <a:gd name="T3" fmla="*/ 7 h 16"/>
                  <a:gd name="T4" fmla="*/ 6 w 6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3"/>
                      <a:pt x="0" y="5"/>
                      <a:pt x="2" y="7"/>
                    </a:cubicBezTo>
                    <a:cubicBezTo>
                      <a:pt x="3" y="10"/>
                      <a:pt x="5" y="13"/>
                      <a:pt x="6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6" name="Freeform 1194"/>
              <p:cNvSpPr>
                <a:spLocks/>
              </p:cNvSpPr>
              <p:nvPr/>
            </p:nvSpPr>
            <p:spPr bwMode="auto">
              <a:xfrm>
                <a:off x="932" y="817"/>
                <a:ext cx="14" cy="19"/>
              </a:xfrm>
              <a:custGeom>
                <a:avLst/>
                <a:gdLst>
                  <a:gd name="T0" fmla="*/ 1 w 11"/>
                  <a:gd name="T1" fmla="*/ 0 h 15"/>
                  <a:gd name="T2" fmla="*/ 3 w 11"/>
                  <a:gd name="T3" fmla="*/ 8 h 15"/>
                  <a:gd name="T4" fmla="*/ 8 w 11"/>
                  <a:gd name="T5" fmla="*/ 12 h 15"/>
                  <a:gd name="T6" fmla="*/ 11 w 1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1" y="0"/>
                    </a:moveTo>
                    <a:cubicBezTo>
                      <a:pt x="1" y="3"/>
                      <a:pt x="0" y="6"/>
                      <a:pt x="3" y="8"/>
                    </a:cubicBezTo>
                    <a:cubicBezTo>
                      <a:pt x="5" y="10"/>
                      <a:pt x="7" y="10"/>
                      <a:pt x="8" y="12"/>
                    </a:cubicBezTo>
                    <a:cubicBezTo>
                      <a:pt x="9" y="13"/>
                      <a:pt x="11" y="15"/>
                      <a:pt x="11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7" name="Freeform 1195"/>
              <p:cNvSpPr>
                <a:spLocks/>
              </p:cNvSpPr>
              <p:nvPr/>
            </p:nvSpPr>
            <p:spPr bwMode="auto">
              <a:xfrm>
                <a:off x="868" y="843"/>
                <a:ext cx="25" cy="27"/>
              </a:xfrm>
              <a:custGeom>
                <a:avLst/>
                <a:gdLst>
                  <a:gd name="T0" fmla="*/ 0 w 20"/>
                  <a:gd name="T1" fmla="*/ 2 h 21"/>
                  <a:gd name="T2" fmla="*/ 10 w 20"/>
                  <a:gd name="T3" fmla="*/ 7 h 21"/>
                  <a:gd name="T4" fmla="*/ 12 w 20"/>
                  <a:gd name="T5" fmla="*/ 12 h 21"/>
                  <a:gd name="T6" fmla="*/ 20 w 20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1">
                    <a:moveTo>
                      <a:pt x="0" y="2"/>
                    </a:moveTo>
                    <a:cubicBezTo>
                      <a:pt x="3" y="0"/>
                      <a:pt x="8" y="3"/>
                      <a:pt x="10" y="7"/>
                    </a:cubicBezTo>
                    <a:cubicBezTo>
                      <a:pt x="11" y="8"/>
                      <a:pt x="11" y="10"/>
                      <a:pt x="12" y="12"/>
                    </a:cubicBezTo>
                    <a:cubicBezTo>
                      <a:pt x="13" y="16"/>
                      <a:pt x="18" y="18"/>
                      <a:pt x="20" y="2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8" name="Freeform 1196"/>
              <p:cNvSpPr>
                <a:spLocks/>
              </p:cNvSpPr>
              <p:nvPr/>
            </p:nvSpPr>
            <p:spPr bwMode="auto">
              <a:xfrm>
                <a:off x="854" y="857"/>
                <a:ext cx="15" cy="20"/>
              </a:xfrm>
              <a:custGeom>
                <a:avLst/>
                <a:gdLst>
                  <a:gd name="T0" fmla="*/ 2 w 12"/>
                  <a:gd name="T1" fmla="*/ 0 h 16"/>
                  <a:gd name="T2" fmla="*/ 5 w 12"/>
                  <a:gd name="T3" fmla="*/ 9 h 16"/>
                  <a:gd name="T4" fmla="*/ 12 w 1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2" y="0"/>
                    </a:moveTo>
                    <a:cubicBezTo>
                      <a:pt x="0" y="3"/>
                      <a:pt x="3" y="7"/>
                      <a:pt x="5" y="9"/>
                    </a:cubicBezTo>
                    <a:cubicBezTo>
                      <a:pt x="8" y="12"/>
                      <a:pt x="11" y="13"/>
                      <a:pt x="12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9" name="Freeform 1197"/>
              <p:cNvSpPr>
                <a:spLocks/>
              </p:cNvSpPr>
              <p:nvPr/>
            </p:nvSpPr>
            <p:spPr bwMode="auto">
              <a:xfrm>
                <a:off x="828" y="886"/>
                <a:ext cx="22" cy="24"/>
              </a:xfrm>
              <a:custGeom>
                <a:avLst/>
                <a:gdLst>
                  <a:gd name="T0" fmla="*/ 0 w 17"/>
                  <a:gd name="T1" fmla="*/ 0 h 19"/>
                  <a:gd name="T2" fmla="*/ 4 w 17"/>
                  <a:gd name="T3" fmla="*/ 6 h 19"/>
                  <a:gd name="T4" fmla="*/ 6 w 17"/>
                  <a:gd name="T5" fmla="*/ 12 h 19"/>
                  <a:gd name="T6" fmla="*/ 17 w 17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0" y="0"/>
                    </a:moveTo>
                    <a:cubicBezTo>
                      <a:pt x="1" y="2"/>
                      <a:pt x="3" y="4"/>
                      <a:pt x="4" y="6"/>
                    </a:cubicBezTo>
                    <a:cubicBezTo>
                      <a:pt x="5" y="8"/>
                      <a:pt x="5" y="10"/>
                      <a:pt x="6" y="12"/>
                    </a:cubicBezTo>
                    <a:cubicBezTo>
                      <a:pt x="7" y="16"/>
                      <a:pt x="13" y="18"/>
                      <a:pt x="17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0" name="Freeform 1198"/>
              <p:cNvSpPr>
                <a:spLocks/>
              </p:cNvSpPr>
              <p:nvPr/>
            </p:nvSpPr>
            <p:spPr bwMode="auto">
              <a:xfrm>
                <a:off x="814" y="905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1 w 6"/>
                  <a:gd name="T3" fmla="*/ 5 h 10"/>
                  <a:gd name="T4" fmla="*/ 6 w 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0" y="1"/>
                      <a:pt x="1" y="3"/>
                      <a:pt x="1" y="5"/>
                    </a:cubicBezTo>
                    <a:cubicBezTo>
                      <a:pt x="2" y="7"/>
                      <a:pt x="5" y="8"/>
                      <a:pt x="6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1" name="Freeform 1199"/>
              <p:cNvSpPr>
                <a:spLocks/>
              </p:cNvSpPr>
              <p:nvPr/>
            </p:nvSpPr>
            <p:spPr bwMode="auto">
              <a:xfrm>
                <a:off x="782" y="950"/>
                <a:ext cx="14" cy="1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8" y="1"/>
                      <a:pt x="4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2" name="Freeform 1200"/>
              <p:cNvSpPr>
                <a:spLocks/>
              </p:cNvSpPr>
              <p:nvPr/>
            </p:nvSpPr>
            <p:spPr bwMode="auto">
              <a:xfrm>
                <a:off x="761" y="964"/>
                <a:ext cx="17" cy="14"/>
              </a:xfrm>
              <a:custGeom>
                <a:avLst/>
                <a:gdLst>
                  <a:gd name="T0" fmla="*/ 0 w 13"/>
                  <a:gd name="T1" fmla="*/ 0 h 11"/>
                  <a:gd name="T2" fmla="*/ 6 w 13"/>
                  <a:gd name="T3" fmla="*/ 6 h 11"/>
                  <a:gd name="T4" fmla="*/ 13 w 1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3"/>
                      <a:pt x="4" y="4"/>
                      <a:pt x="6" y="6"/>
                    </a:cubicBezTo>
                    <a:cubicBezTo>
                      <a:pt x="9" y="7"/>
                      <a:pt x="11" y="9"/>
                      <a:pt x="13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3" name="Freeform 1201"/>
              <p:cNvSpPr>
                <a:spLocks/>
              </p:cNvSpPr>
              <p:nvPr/>
            </p:nvSpPr>
            <p:spPr bwMode="auto">
              <a:xfrm>
                <a:off x="779" y="951"/>
                <a:ext cx="9" cy="12"/>
              </a:xfrm>
              <a:custGeom>
                <a:avLst/>
                <a:gdLst>
                  <a:gd name="T0" fmla="*/ 0 w 7"/>
                  <a:gd name="T1" fmla="*/ 0 h 9"/>
                  <a:gd name="T2" fmla="*/ 7 w 7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3" y="2"/>
                      <a:pt x="4" y="6"/>
                      <a:pt x="7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4" name="Freeform 1202"/>
              <p:cNvSpPr>
                <a:spLocks/>
              </p:cNvSpPr>
              <p:nvPr/>
            </p:nvSpPr>
            <p:spPr bwMode="auto">
              <a:xfrm>
                <a:off x="747" y="1007"/>
                <a:ext cx="22" cy="17"/>
              </a:xfrm>
              <a:custGeom>
                <a:avLst/>
                <a:gdLst>
                  <a:gd name="T0" fmla="*/ 0 w 17"/>
                  <a:gd name="T1" fmla="*/ 2 h 13"/>
                  <a:gd name="T2" fmla="*/ 9 w 17"/>
                  <a:gd name="T3" fmla="*/ 5 h 13"/>
                  <a:gd name="T4" fmla="*/ 13 w 17"/>
                  <a:gd name="T5" fmla="*/ 10 h 13"/>
                  <a:gd name="T6" fmla="*/ 17 w 17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3">
                    <a:moveTo>
                      <a:pt x="0" y="2"/>
                    </a:moveTo>
                    <a:cubicBezTo>
                      <a:pt x="3" y="0"/>
                      <a:pt x="7" y="3"/>
                      <a:pt x="9" y="5"/>
                    </a:cubicBezTo>
                    <a:cubicBezTo>
                      <a:pt x="11" y="6"/>
                      <a:pt x="12" y="8"/>
                      <a:pt x="13" y="10"/>
                    </a:cubicBezTo>
                    <a:cubicBezTo>
                      <a:pt x="14" y="11"/>
                      <a:pt x="17" y="12"/>
                      <a:pt x="17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5" name="Freeform 1203"/>
              <p:cNvSpPr>
                <a:spLocks/>
              </p:cNvSpPr>
              <p:nvPr/>
            </p:nvSpPr>
            <p:spPr bwMode="auto">
              <a:xfrm>
                <a:off x="742" y="1032"/>
                <a:ext cx="8" cy="5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2"/>
                      <a:pt x="6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6" name="Freeform 1204"/>
              <p:cNvSpPr>
                <a:spLocks/>
              </p:cNvSpPr>
              <p:nvPr/>
            </p:nvSpPr>
            <p:spPr bwMode="auto">
              <a:xfrm>
                <a:off x="758" y="1010"/>
                <a:ext cx="7" cy="3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1"/>
                      <a:pt x="2" y="1"/>
                      <a:pt x="0" y="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7" name="Freeform 1205"/>
              <p:cNvSpPr>
                <a:spLocks/>
              </p:cNvSpPr>
              <p:nvPr/>
            </p:nvSpPr>
            <p:spPr bwMode="auto">
              <a:xfrm>
                <a:off x="726" y="1073"/>
                <a:ext cx="14" cy="19"/>
              </a:xfrm>
              <a:custGeom>
                <a:avLst/>
                <a:gdLst>
                  <a:gd name="T0" fmla="*/ 0 w 11"/>
                  <a:gd name="T1" fmla="*/ 0 h 15"/>
                  <a:gd name="T2" fmla="*/ 7 w 11"/>
                  <a:gd name="T3" fmla="*/ 7 h 15"/>
                  <a:gd name="T4" fmla="*/ 11 w 1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0" y="0"/>
                    </a:moveTo>
                    <a:cubicBezTo>
                      <a:pt x="4" y="1"/>
                      <a:pt x="5" y="3"/>
                      <a:pt x="7" y="7"/>
                    </a:cubicBezTo>
                    <a:cubicBezTo>
                      <a:pt x="8" y="9"/>
                      <a:pt x="9" y="13"/>
                      <a:pt x="11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8" name="Freeform 1206"/>
              <p:cNvSpPr>
                <a:spLocks/>
              </p:cNvSpPr>
              <p:nvPr/>
            </p:nvSpPr>
            <p:spPr bwMode="auto">
              <a:xfrm>
                <a:off x="714" y="1103"/>
                <a:ext cx="13" cy="9"/>
              </a:xfrm>
              <a:custGeom>
                <a:avLst/>
                <a:gdLst>
                  <a:gd name="T0" fmla="*/ 0 w 10"/>
                  <a:gd name="T1" fmla="*/ 0 h 7"/>
                  <a:gd name="T2" fmla="*/ 5 w 10"/>
                  <a:gd name="T3" fmla="*/ 4 h 7"/>
                  <a:gd name="T4" fmla="*/ 10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1" y="2"/>
                      <a:pt x="3" y="3"/>
                      <a:pt x="5" y="4"/>
                    </a:cubicBezTo>
                    <a:cubicBezTo>
                      <a:pt x="7" y="5"/>
                      <a:pt x="9" y="6"/>
                      <a:pt x="10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9" name="Freeform 1207"/>
              <p:cNvSpPr>
                <a:spLocks/>
              </p:cNvSpPr>
              <p:nvPr/>
            </p:nvSpPr>
            <p:spPr bwMode="auto">
              <a:xfrm>
                <a:off x="709" y="1158"/>
                <a:ext cx="15" cy="22"/>
              </a:xfrm>
              <a:custGeom>
                <a:avLst/>
                <a:gdLst>
                  <a:gd name="T0" fmla="*/ 0 w 12"/>
                  <a:gd name="T1" fmla="*/ 0 h 17"/>
                  <a:gd name="T2" fmla="*/ 8 w 12"/>
                  <a:gd name="T3" fmla="*/ 8 h 17"/>
                  <a:gd name="T4" fmla="*/ 10 w 12"/>
                  <a:gd name="T5" fmla="*/ 12 h 17"/>
                  <a:gd name="T6" fmla="*/ 12 w 12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cubicBezTo>
                      <a:pt x="4" y="1"/>
                      <a:pt x="7" y="4"/>
                      <a:pt x="8" y="8"/>
                    </a:cubicBezTo>
                    <a:cubicBezTo>
                      <a:pt x="9" y="9"/>
                      <a:pt x="10" y="10"/>
                      <a:pt x="10" y="12"/>
                    </a:cubicBezTo>
                    <a:cubicBezTo>
                      <a:pt x="11" y="14"/>
                      <a:pt x="12" y="15"/>
                      <a:pt x="12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0" name="Freeform 1208"/>
              <p:cNvSpPr>
                <a:spLocks/>
              </p:cNvSpPr>
              <p:nvPr/>
            </p:nvSpPr>
            <p:spPr bwMode="auto">
              <a:xfrm>
                <a:off x="694" y="1190"/>
                <a:ext cx="15" cy="8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3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2" y="0"/>
                      <a:pt x="4" y="2"/>
                      <a:pt x="6" y="3"/>
                    </a:cubicBezTo>
                    <a:cubicBezTo>
                      <a:pt x="8" y="4"/>
                      <a:pt x="11" y="4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1" name="Freeform 1209"/>
              <p:cNvSpPr>
                <a:spLocks/>
              </p:cNvSpPr>
              <p:nvPr/>
            </p:nvSpPr>
            <p:spPr bwMode="auto">
              <a:xfrm>
                <a:off x="711" y="1154"/>
                <a:ext cx="11" cy="3"/>
              </a:xfrm>
              <a:custGeom>
                <a:avLst/>
                <a:gdLst>
                  <a:gd name="T0" fmla="*/ 0 w 8"/>
                  <a:gd name="T1" fmla="*/ 2 h 2"/>
                  <a:gd name="T2" fmla="*/ 4 w 8"/>
                  <a:gd name="T3" fmla="*/ 2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3" y="2"/>
                      <a:pt x="4" y="2"/>
                    </a:cubicBezTo>
                    <a:cubicBezTo>
                      <a:pt x="5" y="1"/>
                      <a:pt x="7" y="1"/>
                      <a:pt x="8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2" name="Freeform 1210"/>
              <p:cNvSpPr>
                <a:spLocks/>
              </p:cNvSpPr>
              <p:nvPr/>
            </p:nvSpPr>
            <p:spPr bwMode="auto">
              <a:xfrm>
                <a:off x="705" y="1245"/>
                <a:ext cx="21" cy="20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cubicBezTo>
                      <a:pt x="8" y="1"/>
                      <a:pt x="9" y="13"/>
                      <a:pt x="16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3" name="Freeform 1211"/>
              <p:cNvSpPr>
                <a:spLocks/>
              </p:cNvSpPr>
              <p:nvPr/>
            </p:nvSpPr>
            <p:spPr bwMode="auto">
              <a:xfrm>
                <a:off x="701" y="1277"/>
                <a:ext cx="12" cy="6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cubicBezTo>
                      <a:pt x="3" y="1"/>
                      <a:pt x="7" y="4"/>
                      <a:pt x="9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4" name="Freeform 1212"/>
              <p:cNvSpPr>
                <a:spLocks/>
              </p:cNvSpPr>
              <p:nvPr/>
            </p:nvSpPr>
            <p:spPr bwMode="auto">
              <a:xfrm>
                <a:off x="711" y="1240"/>
                <a:ext cx="13" cy="7"/>
              </a:xfrm>
              <a:custGeom>
                <a:avLst/>
                <a:gdLst>
                  <a:gd name="T0" fmla="*/ 10 w 10"/>
                  <a:gd name="T1" fmla="*/ 1 h 6"/>
                  <a:gd name="T2" fmla="*/ 0 w 10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8" y="0"/>
                      <a:pt x="2" y="5"/>
                      <a:pt x="0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5" name="Freeform 1213"/>
              <p:cNvSpPr>
                <a:spLocks/>
              </p:cNvSpPr>
              <p:nvPr/>
            </p:nvSpPr>
            <p:spPr bwMode="auto">
              <a:xfrm>
                <a:off x="709" y="1335"/>
                <a:ext cx="27" cy="13"/>
              </a:xfrm>
              <a:custGeom>
                <a:avLst/>
                <a:gdLst>
                  <a:gd name="T0" fmla="*/ 0 w 21"/>
                  <a:gd name="T1" fmla="*/ 0 h 10"/>
                  <a:gd name="T2" fmla="*/ 11 w 21"/>
                  <a:gd name="T3" fmla="*/ 1 h 10"/>
                  <a:gd name="T4" fmla="*/ 16 w 21"/>
                  <a:gd name="T5" fmla="*/ 6 h 10"/>
                  <a:gd name="T6" fmla="*/ 21 w 2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4" y="1"/>
                      <a:pt x="7" y="0"/>
                      <a:pt x="11" y="1"/>
                    </a:cubicBezTo>
                    <a:cubicBezTo>
                      <a:pt x="13" y="2"/>
                      <a:pt x="14" y="4"/>
                      <a:pt x="16" y="6"/>
                    </a:cubicBezTo>
                    <a:cubicBezTo>
                      <a:pt x="17" y="7"/>
                      <a:pt x="19" y="9"/>
                      <a:pt x="21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6" name="Freeform 1214"/>
              <p:cNvSpPr>
                <a:spLocks/>
              </p:cNvSpPr>
              <p:nvPr/>
            </p:nvSpPr>
            <p:spPr bwMode="auto">
              <a:xfrm>
                <a:off x="705" y="1370"/>
                <a:ext cx="13" cy="5"/>
              </a:xfrm>
              <a:custGeom>
                <a:avLst/>
                <a:gdLst>
                  <a:gd name="T0" fmla="*/ 0 w 10"/>
                  <a:gd name="T1" fmla="*/ 0 h 4"/>
                  <a:gd name="T2" fmla="*/ 5 w 10"/>
                  <a:gd name="T3" fmla="*/ 3 h 4"/>
                  <a:gd name="T4" fmla="*/ 10 w 10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6" y="4"/>
                      <a:pt x="8" y="4"/>
                      <a:pt x="10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7" name="Freeform 1215"/>
              <p:cNvSpPr>
                <a:spLocks/>
              </p:cNvSpPr>
              <p:nvPr/>
            </p:nvSpPr>
            <p:spPr bwMode="auto">
              <a:xfrm>
                <a:off x="722" y="1328"/>
                <a:ext cx="9" cy="9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7" y="3"/>
                      <a:pt x="2" y="5"/>
                      <a:pt x="0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8" name="Freeform 1216"/>
              <p:cNvSpPr>
                <a:spLocks/>
              </p:cNvSpPr>
              <p:nvPr/>
            </p:nvSpPr>
            <p:spPr bwMode="auto">
              <a:xfrm>
                <a:off x="722" y="1409"/>
                <a:ext cx="33" cy="26"/>
              </a:xfrm>
              <a:custGeom>
                <a:avLst/>
                <a:gdLst>
                  <a:gd name="T0" fmla="*/ 0 w 26"/>
                  <a:gd name="T1" fmla="*/ 4 h 20"/>
                  <a:gd name="T2" fmla="*/ 15 w 26"/>
                  <a:gd name="T3" fmla="*/ 5 h 20"/>
                  <a:gd name="T4" fmla="*/ 20 w 26"/>
                  <a:gd name="T5" fmla="*/ 12 h 20"/>
                  <a:gd name="T6" fmla="*/ 26 w 26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0" y="4"/>
                    </a:moveTo>
                    <a:cubicBezTo>
                      <a:pt x="3" y="0"/>
                      <a:pt x="11" y="3"/>
                      <a:pt x="15" y="5"/>
                    </a:cubicBezTo>
                    <a:cubicBezTo>
                      <a:pt x="17" y="7"/>
                      <a:pt x="19" y="9"/>
                      <a:pt x="20" y="12"/>
                    </a:cubicBezTo>
                    <a:cubicBezTo>
                      <a:pt x="21" y="15"/>
                      <a:pt x="23" y="19"/>
                      <a:pt x="26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9" name="Freeform 1217"/>
              <p:cNvSpPr>
                <a:spLocks/>
              </p:cNvSpPr>
              <p:nvPr/>
            </p:nvSpPr>
            <p:spPr bwMode="auto">
              <a:xfrm>
                <a:off x="722" y="1441"/>
                <a:ext cx="13" cy="11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3" y="3"/>
                      <a:pt x="7" y="5"/>
                      <a:pt x="10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0" name="Freeform 1218"/>
              <p:cNvSpPr>
                <a:spLocks/>
              </p:cNvSpPr>
              <p:nvPr/>
            </p:nvSpPr>
            <p:spPr bwMode="auto">
              <a:xfrm>
                <a:off x="737" y="1409"/>
                <a:ext cx="6" cy="4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1"/>
                      <a:pt x="1" y="2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1" name="Freeform 1219"/>
              <p:cNvSpPr>
                <a:spLocks/>
              </p:cNvSpPr>
              <p:nvPr/>
            </p:nvSpPr>
            <p:spPr bwMode="auto">
              <a:xfrm>
                <a:off x="747" y="1495"/>
                <a:ext cx="22" cy="19"/>
              </a:xfrm>
              <a:custGeom>
                <a:avLst/>
                <a:gdLst>
                  <a:gd name="T0" fmla="*/ 0 w 17"/>
                  <a:gd name="T1" fmla="*/ 0 h 15"/>
                  <a:gd name="T2" fmla="*/ 4 w 17"/>
                  <a:gd name="T3" fmla="*/ 1 h 15"/>
                  <a:gd name="T4" fmla="*/ 9 w 17"/>
                  <a:gd name="T5" fmla="*/ 5 h 15"/>
                  <a:gd name="T6" fmla="*/ 13 w 17"/>
                  <a:gd name="T7" fmla="*/ 11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2" y="1"/>
                      <a:pt x="3" y="0"/>
                      <a:pt x="4" y="1"/>
                    </a:cubicBezTo>
                    <a:cubicBezTo>
                      <a:pt x="7" y="2"/>
                      <a:pt x="8" y="3"/>
                      <a:pt x="9" y="5"/>
                    </a:cubicBezTo>
                    <a:cubicBezTo>
                      <a:pt x="11" y="7"/>
                      <a:pt x="12" y="9"/>
                      <a:pt x="13" y="11"/>
                    </a:cubicBezTo>
                    <a:cubicBezTo>
                      <a:pt x="14" y="12"/>
                      <a:pt x="16" y="13"/>
                      <a:pt x="17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2" name="Freeform 1220"/>
              <p:cNvSpPr>
                <a:spLocks/>
              </p:cNvSpPr>
              <p:nvPr/>
            </p:nvSpPr>
            <p:spPr bwMode="auto">
              <a:xfrm>
                <a:off x="733" y="1521"/>
                <a:ext cx="17" cy="8"/>
              </a:xfrm>
              <a:custGeom>
                <a:avLst/>
                <a:gdLst>
                  <a:gd name="T0" fmla="*/ 0 w 13"/>
                  <a:gd name="T1" fmla="*/ 0 h 7"/>
                  <a:gd name="T2" fmla="*/ 7 w 13"/>
                  <a:gd name="T3" fmla="*/ 4 h 7"/>
                  <a:gd name="T4" fmla="*/ 13 w 1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2" y="2"/>
                      <a:pt x="5" y="3"/>
                      <a:pt x="7" y="4"/>
                    </a:cubicBezTo>
                    <a:cubicBezTo>
                      <a:pt x="10" y="4"/>
                      <a:pt x="11" y="6"/>
                      <a:pt x="13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3" name="Freeform 1221"/>
              <p:cNvSpPr>
                <a:spLocks/>
              </p:cNvSpPr>
              <p:nvPr/>
            </p:nvSpPr>
            <p:spPr bwMode="auto">
              <a:xfrm>
                <a:off x="761" y="1496"/>
                <a:ext cx="8" cy="5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2"/>
                      <a:pt x="2" y="3"/>
                      <a:pt x="0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4" name="Freeform 1222"/>
              <p:cNvSpPr>
                <a:spLocks/>
              </p:cNvSpPr>
              <p:nvPr/>
            </p:nvSpPr>
            <p:spPr bwMode="auto">
              <a:xfrm>
                <a:off x="761" y="1552"/>
                <a:ext cx="34" cy="11"/>
              </a:xfrm>
              <a:custGeom>
                <a:avLst/>
                <a:gdLst>
                  <a:gd name="T0" fmla="*/ 0 w 26"/>
                  <a:gd name="T1" fmla="*/ 8 h 8"/>
                  <a:gd name="T2" fmla="*/ 17 w 26"/>
                  <a:gd name="T3" fmla="*/ 2 h 8"/>
                  <a:gd name="T4" fmla="*/ 26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2" y="2"/>
                      <a:pt x="11" y="0"/>
                      <a:pt x="17" y="2"/>
                    </a:cubicBezTo>
                    <a:cubicBezTo>
                      <a:pt x="20" y="2"/>
                      <a:pt x="25" y="5"/>
                      <a:pt x="26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5" name="Freeform 1223"/>
              <p:cNvSpPr>
                <a:spLocks/>
              </p:cNvSpPr>
              <p:nvPr/>
            </p:nvSpPr>
            <p:spPr bwMode="auto">
              <a:xfrm>
                <a:off x="761" y="1583"/>
                <a:ext cx="15" cy="12"/>
              </a:xfrm>
              <a:custGeom>
                <a:avLst/>
                <a:gdLst>
                  <a:gd name="T0" fmla="*/ 0 w 11"/>
                  <a:gd name="T1" fmla="*/ 0 h 9"/>
                  <a:gd name="T2" fmla="*/ 7 w 11"/>
                  <a:gd name="T3" fmla="*/ 4 h 9"/>
                  <a:gd name="T4" fmla="*/ 11 w 1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2" y="2"/>
                      <a:pt x="4" y="3"/>
                      <a:pt x="7" y="4"/>
                    </a:cubicBezTo>
                    <a:cubicBezTo>
                      <a:pt x="9" y="5"/>
                      <a:pt x="10" y="7"/>
                      <a:pt x="11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6" name="Freeform 1224"/>
              <p:cNvSpPr>
                <a:spLocks/>
              </p:cNvSpPr>
              <p:nvPr/>
            </p:nvSpPr>
            <p:spPr bwMode="auto">
              <a:xfrm>
                <a:off x="778" y="1621"/>
                <a:ext cx="33" cy="14"/>
              </a:xfrm>
              <a:custGeom>
                <a:avLst/>
                <a:gdLst>
                  <a:gd name="T0" fmla="*/ 0 w 26"/>
                  <a:gd name="T1" fmla="*/ 11 h 11"/>
                  <a:gd name="T2" fmla="*/ 16 w 26"/>
                  <a:gd name="T3" fmla="*/ 1 h 11"/>
                  <a:gd name="T4" fmla="*/ 26 w 2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cubicBezTo>
                      <a:pt x="1" y="5"/>
                      <a:pt x="10" y="0"/>
                      <a:pt x="16" y="1"/>
                    </a:cubicBezTo>
                    <a:cubicBezTo>
                      <a:pt x="20" y="2"/>
                      <a:pt x="26" y="6"/>
                      <a:pt x="26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7" name="Freeform 1225"/>
              <p:cNvSpPr>
                <a:spLocks/>
              </p:cNvSpPr>
              <p:nvPr/>
            </p:nvSpPr>
            <p:spPr bwMode="auto">
              <a:xfrm>
                <a:off x="781" y="1647"/>
                <a:ext cx="14" cy="14"/>
              </a:xfrm>
              <a:custGeom>
                <a:avLst/>
                <a:gdLst>
                  <a:gd name="T0" fmla="*/ 0 w 11"/>
                  <a:gd name="T1" fmla="*/ 0 h 11"/>
                  <a:gd name="T2" fmla="*/ 3 w 11"/>
                  <a:gd name="T3" fmla="*/ 2 h 11"/>
                  <a:gd name="T4" fmla="*/ 7 w 11"/>
                  <a:gd name="T5" fmla="*/ 4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1" y="0"/>
                      <a:pt x="2" y="2"/>
                      <a:pt x="3" y="2"/>
                    </a:cubicBezTo>
                    <a:cubicBezTo>
                      <a:pt x="4" y="3"/>
                      <a:pt x="5" y="3"/>
                      <a:pt x="7" y="4"/>
                    </a:cubicBezTo>
                    <a:cubicBezTo>
                      <a:pt x="9" y="6"/>
                      <a:pt x="11" y="9"/>
                      <a:pt x="11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8" name="Freeform 1226"/>
              <p:cNvSpPr>
                <a:spLocks/>
              </p:cNvSpPr>
              <p:nvPr/>
            </p:nvSpPr>
            <p:spPr bwMode="auto">
              <a:xfrm>
                <a:off x="769" y="1676"/>
                <a:ext cx="40" cy="22"/>
              </a:xfrm>
              <a:custGeom>
                <a:avLst/>
                <a:gdLst>
                  <a:gd name="T0" fmla="*/ 0 w 31"/>
                  <a:gd name="T1" fmla="*/ 17 h 17"/>
                  <a:gd name="T2" fmla="*/ 2 w 31"/>
                  <a:gd name="T3" fmla="*/ 10 h 17"/>
                  <a:gd name="T4" fmla="*/ 6 w 31"/>
                  <a:gd name="T5" fmla="*/ 4 h 17"/>
                  <a:gd name="T6" fmla="*/ 21 w 31"/>
                  <a:gd name="T7" fmla="*/ 2 h 17"/>
                  <a:gd name="T8" fmla="*/ 30 w 3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0" y="17"/>
                    </a:moveTo>
                    <a:cubicBezTo>
                      <a:pt x="1" y="15"/>
                      <a:pt x="1" y="12"/>
                      <a:pt x="2" y="10"/>
                    </a:cubicBezTo>
                    <a:cubicBezTo>
                      <a:pt x="3" y="8"/>
                      <a:pt x="4" y="6"/>
                      <a:pt x="6" y="4"/>
                    </a:cubicBezTo>
                    <a:cubicBezTo>
                      <a:pt x="10" y="1"/>
                      <a:pt x="16" y="0"/>
                      <a:pt x="21" y="2"/>
                    </a:cubicBezTo>
                    <a:cubicBezTo>
                      <a:pt x="25" y="4"/>
                      <a:pt x="31" y="8"/>
                      <a:pt x="30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9" name="Freeform 1227"/>
              <p:cNvSpPr>
                <a:spLocks/>
              </p:cNvSpPr>
              <p:nvPr/>
            </p:nvSpPr>
            <p:spPr bwMode="auto">
              <a:xfrm>
                <a:off x="777" y="1712"/>
                <a:ext cx="7" cy="11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5" y="1"/>
                      <a:pt x="6" y="5"/>
                      <a:pt x="6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0" name="Freeform 1228"/>
              <p:cNvSpPr>
                <a:spLocks/>
              </p:cNvSpPr>
              <p:nvPr/>
            </p:nvSpPr>
            <p:spPr bwMode="auto">
              <a:xfrm>
                <a:off x="761" y="1749"/>
                <a:ext cx="29" cy="13"/>
              </a:xfrm>
              <a:custGeom>
                <a:avLst/>
                <a:gdLst>
                  <a:gd name="T0" fmla="*/ 0 w 22"/>
                  <a:gd name="T1" fmla="*/ 7 h 10"/>
                  <a:gd name="T2" fmla="*/ 14 w 22"/>
                  <a:gd name="T3" fmla="*/ 1 h 10"/>
                  <a:gd name="T4" fmla="*/ 22 w 2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0">
                    <a:moveTo>
                      <a:pt x="0" y="7"/>
                    </a:moveTo>
                    <a:cubicBezTo>
                      <a:pt x="3" y="3"/>
                      <a:pt x="9" y="0"/>
                      <a:pt x="14" y="1"/>
                    </a:cubicBezTo>
                    <a:cubicBezTo>
                      <a:pt x="17" y="2"/>
                      <a:pt x="22" y="7"/>
                      <a:pt x="22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1" name="Freeform 1229"/>
              <p:cNvSpPr>
                <a:spLocks/>
              </p:cNvSpPr>
              <p:nvPr/>
            </p:nvSpPr>
            <p:spPr bwMode="auto">
              <a:xfrm>
                <a:off x="755" y="1776"/>
                <a:ext cx="9" cy="18"/>
              </a:xfrm>
              <a:custGeom>
                <a:avLst/>
                <a:gdLst>
                  <a:gd name="T0" fmla="*/ 0 w 7"/>
                  <a:gd name="T1" fmla="*/ 0 h 14"/>
                  <a:gd name="T2" fmla="*/ 3 w 7"/>
                  <a:gd name="T3" fmla="*/ 6 h 14"/>
                  <a:gd name="T4" fmla="*/ 6 w 7"/>
                  <a:gd name="T5" fmla="*/ 9 h 14"/>
                  <a:gd name="T6" fmla="*/ 7 w 7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2"/>
                      <a:pt x="2" y="4"/>
                      <a:pt x="3" y="6"/>
                    </a:cubicBezTo>
                    <a:cubicBezTo>
                      <a:pt x="4" y="7"/>
                      <a:pt x="5" y="7"/>
                      <a:pt x="6" y="9"/>
                    </a:cubicBezTo>
                    <a:cubicBezTo>
                      <a:pt x="7" y="10"/>
                      <a:pt x="7" y="12"/>
                      <a:pt x="7" y="1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2" name="Freeform 1230"/>
              <p:cNvSpPr>
                <a:spLocks/>
              </p:cNvSpPr>
              <p:nvPr/>
            </p:nvSpPr>
            <p:spPr bwMode="auto">
              <a:xfrm>
                <a:off x="745" y="1815"/>
                <a:ext cx="14" cy="12"/>
              </a:xfrm>
              <a:custGeom>
                <a:avLst/>
                <a:gdLst>
                  <a:gd name="T0" fmla="*/ 1 w 11"/>
                  <a:gd name="T1" fmla="*/ 0 h 9"/>
                  <a:gd name="T2" fmla="*/ 3 w 11"/>
                  <a:gd name="T3" fmla="*/ 0 h 9"/>
                  <a:gd name="T4" fmla="*/ 5 w 11"/>
                  <a:gd name="T5" fmla="*/ 1 h 9"/>
                  <a:gd name="T6" fmla="*/ 8 w 11"/>
                  <a:gd name="T7" fmla="*/ 3 h 9"/>
                  <a:gd name="T8" fmla="*/ 10 w 1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" y="0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7" y="2"/>
                      <a:pt x="8" y="3"/>
                    </a:cubicBezTo>
                    <a:cubicBezTo>
                      <a:pt x="9" y="5"/>
                      <a:pt x="11" y="6"/>
                      <a:pt x="1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3" name="Freeform 1231"/>
              <p:cNvSpPr>
                <a:spLocks/>
              </p:cNvSpPr>
              <p:nvPr/>
            </p:nvSpPr>
            <p:spPr bwMode="auto">
              <a:xfrm>
                <a:off x="861" y="831"/>
                <a:ext cx="17" cy="5"/>
              </a:xfrm>
              <a:custGeom>
                <a:avLst/>
                <a:gdLst>
                  <a:gd name="T0" fmla="*/ 0 w 13"/>
                  <a:gd name="T1" fmla="*/ 0 h 4"/>
                  <a:gd name="T2" fmla="*/ 13 w 13"/>
                  <a:gd name="T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3" y="0"/>
                      <a:pt x="9" y="4"/>
                      <a:pt x="13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4" name="Freeform 1232"/>
              <p:cNvSpPr>
                <a:spLocks/>
              </p:cNvSpPr>
              <p:nvPr/>
            </p:nvSpPr>
            <p:spPr bwMode="auto">
              <a:xfrm>
                <a:off x="772" y="936"/>
                <a:ext cx="19" cy="1"/>
              </a:xfrm>
              <a:custGeom>
                <a:avLst/>
                <a:gdLst>
                  <a:gd name="T0" fmla="*/ 0 w 15"/>
                  <a:gd name="T1" fmla="*/ 0 h 1"/>
                  <a:gd name="T2" fmla="*/ 15 w 15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cubicBezTo>
                      <a:pt x="5" y="1"/>
                      <a:pt x="10" y="1"/>
                      <a:pt x="15" y="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5" name="Freeform 1233"/>
              <p:cNvSpPr>
                <a:spLocks/>
              </p:cNvSpPr>
              <p:nvPr/>
            </p:nvSpPr>
            <p:spPr bwMode="auto">
              <a:xfrm>
                <a:off x="722" y="1058"/>
                <a:ext cx="11" cy="4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2"/>
                      <a:pt x="6" y="2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6" name="Freeform 1234"/>
              <p:cNvSpPr>
                <a:spLocks/>
              </p:cNvSpPr>
              <p:nvPr/>
            </p:nvSpPr>
            <p:spPr bwMode="auto">
              <a:xfrm>
                <a:off x="1165" y="646"/>
                <a:ext cx="17" cy="14"/>
              </a:xfrm>
              <a:custGeom>
                <a:avLst/>
                <a:gdLst>
                  <a:gd name="T0" fmla="*/ 8 w 13"/>
                  <a:gd name="T1" fmla="*/ 2 h 11"/>
                  <a:gd name="T2" fmla="*/ 4 w 13"/>
                  <a:gd name="T3" fmla="*/ 8 h 11"/>
                  <a:gd name="T4" fmla="*/ 10 w 13"/>
                  <a:gd name="T5" fmla="*/ 3 h 11"/>
                  <a:gd name="T6" fmla="*/ 8 w 13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3" y="0"/>
                      <a:pt x="0" y="6"/>
                      <a:pt x="4" y="8"/>
                    </a:cubicBezTo>
                    <a:cubicBezTo>
                      <a:pt x="8" y="11"/>
                      <a:pt x="13" y="7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7" name="Freeform 1235"/>
              <p:cNvSpPr>
                <a:spLocks/>
              </p:cNvSpPr>
              <p:nvPr/>
            </p:nvSpPr>
            <p:spPr bwMode="auto">
              <a:xfrm>
                <a:off x="965" y="784"/>
                <a:ext cx="19" cy="26"/>
              </a:xfrm>
              <a:custGeom>
                <a:avLst/>
                <a:gdLst>
                  <a:gd name="T0" fmla="*/ 8 w 15"/>
                  <a:gd name="T1" fmla="*/ 5 h 20"/>
                  <a:gd name="T2" fmla="*/ 6 w 15"/>
                  <a:gd name="T3" fmla="*/ 16 h 20"/>
                  <a:gd name="T4" fmla="*/ 9 w 15"/>
                  <a:gd name="T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0">
                    <a:moveTo>
                      <a:pt x="8" y="5"/>
                    </a:moveTo>
                    <a:cubicBezTo>
                      <a:pt x="0" y="0"/>
                      <a:pt x="0" y="14"/>
                      <a:pt x="6" y="16"/>
                    </a:cubicBezTo>
                    <a:cubicBezTo>
                      <a:pt x="15" y="20"/>
                      <a:pt x="12" y="10"/>
                      <a:pt x="9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8" name="Freeform 1236"/>
              <p:cNvSpPr>
                <a:spLocks/>
              </p:cNvSpPr>
              <p:nvPr/>
            </p:nvSpPr>
            <p:spPr bwMode="auto">
              <a:xfrm>
                <a:off x="911" y="813"/>
                <a:ext cx="12" cy="25"/>
              </a:xfrm>
              <a:custGeom>
                <a:avLst/>
                <a:gdLst>
                  <a:gd name="T0" fmla="*/ 8 w 9"/>
                  <a:gd name="T1" fmla="*/ 0 h 19"/>
                  <a:gd name="T2" fmla="*/ 9 w 9"/>
                  <a:gd name="T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9">
                    <a:moveTo>
                      <a:pt x="8" y="0"/>
                    </a:moveTo>
                    <a:cubicBezTo>
                      <a:pt x="0" y="0"/>
                      <a:pt x="2" y="19"/>
                      <a:pt x="9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9" name="Freeform 1237"/>
              <p:cNvSpPr>
                <a:spLocks/>
              </p:cNvSpPr>
              <p:nvPr/>
            </p:nvSpPr>
            <p:spPr bwMode="auto">
              <a:xfrm>
                <a:off x="863" y="850"/>
                <a:ext cx="11" cy="17"/>
              </a:xfrm>
              <a:custGeom>
                <a:avLst/>
                <a:gdLst>
                  <a:gd name="T0" fmla="*/ 6 w 9"/>
                  <a:gd name="T1" fmla="*/ 2 h 13"/>
                  <a:gd name="T2" fmla="*/ 9 w 9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6" y="2"/>
                    </a:moveTo>
                    <a:cubicBezTo>
                      <a:pt x="3" y="0"/>
                      <a:pt x="0" y="13"/>
                      <a:pt x="9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0" name="Freeform 1238"/>
              <p:cNvSpPr>
                <a:spLocks/>
              </p:cNvSpPr>
              <p:nvPr/>
            </p:nvSpPr>
            <p:spPr bwMode="auto">
              <a:xfrm>
                <a:off x="817" y="894"/>
                <a:ext cx="11" cy="16"/>
              </a:xfrm>
              <a:custGeom>
                <a:avLst/>
                <a:gdLst>
                  <a:gd name="T0" fmla="*/ 6 w 9"/>
                  <a:gd name="T1" fmla="*/ 0 h 13"/>
                  <a:gd name="T2" fmla="*/ 9 w 9"/>
                  <a:gd name="T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6" y="0"/>
                    </a:moveTo>
                    <a:cubicBezTo>
                      <a:pt x="0" y="0"/>
                      <a:pt x="3" y="13"/>
                      <a:pt x="9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1" name="Freeform 1239"/>
              <p:cNvSpPr>
                <a:spLocks/>
              </p:cNvSpPr>
              <p:nvPr/>
            </p:nvSpPr>
            <p:spPr bwMode="auto">
              <a:xfrm>
                <a:off x="763" y="953"/>
                <a:ext cx="16" cy="15"/>
              </a:xfrm>
              <a:custGeom>
                <a:avLst/>
                <a:gdLst>
                  <a:gd name="T0" fmla="*/ 6 w 13"/>
                  <a:gd name="T1" fmla="*/ 0 h 12"/>
                  <a:gd name="T2" fmla="*/ 13 w 13"/>
                  <a:gd name="T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cubicBezTo>
                      <a:pt x="0" y="4"/>
                      <a:pt x="8" y="12"/>
                      <a:pt x="13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2" name="Freeform 1240"/>
              <p:cNvSpPr>
                <a:spLocks/>
              </p:cNvSpPr>
              <p:nvPr/>
            </p:nvSpPr>
            <p:spPr bwMode="auto">
              <a:xfrm>
                <a:off x="704" y="1079"/>
                <a:ext cx="23" cy="23"/>
              </a:xfrm>
              <a:custGeom>
                <a:avLst/>
                <a:gdLst>
                  <a:gd name="T0" fmla="*/ 10 w 18"/>
                  <a:gd name="T1" fmla="*/ 0 h 18"/>
                  <a:gd name="T2" fmla="*/ 18 w 18"/>
                  <a:gd name="T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cubicBezTo>
                      <a:pt x="0" y="3"/>
                      <a:pt x="8" y="18"/>
                      <a:pt x="18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3" name="Freeform 1241"/>
              <p:cNvSpPr>
                <a:spLocks/>
              </p:cNvSpPr>
              <p:nvPr/>
            </p:nvSpPr>
            <p:spPr bwMode="auto">
              <a:xfrm>
                <a:off x="690" y="1166"/>
                <a:ext cx="19" cy="21"/>
              </a:xfrm>
              <a:custGeom>
                <a:avLst/>
                <a:gdLst>
                  <a:gd name="T0" fmla="*/ 9 w 15"/>
                  <a:gd name="T1" fmla="*/ 0 h 17"/>
                  <a:gd name="T2" fmla="*/ 15 w 15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7">
                    <a:moveTo>
                      <a:pt x="9" y="0"/>
                    </a:moveTo>
                    <a:cubicBezTo>
                      <a:pt x="0" y="1"/>
                      <a:pt x="9" y="16"/>
                      <a:pt x="15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4" name="Freeform 1242"/>
              <p:cNvSpPr>
                <a:spLocks/>
              </p:cNvSpPr>
              <p:nvPr/>
            </p:nvSpPr>
            <p:spPr bwMode="auto">
              <a:xfrm>
                <a:off x="694" y="1249"/>
                <a:ext cx="17" cy="20"/>
              </a:xfrm>
              <a:custGeom>
                <a:avLst/>
                <a:gdLst>
                  <a:gd name="T0" fmla="*/ 4 w 14"/>
                  <a:gd name="T1" fmla="*/ 0 h 16"/>
                  <a:gd name="T2" fmla="*/ 1 w 14"/>
                  <a:gd name="T3" fmla="*/ 6 h 16"/>
                  <a:gd name="T4" fmla="*/ 14 w 14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cubicBezTo>
                      <a:pt x="1" y="0"/>
                      <a:pt x="0" y="3"/>
                      <a:pt x="1" y="6"/>
                    </a:cubicBezTo>
                    <a:cubicBezTo>
                      <a:pt x="1" y="12"/>
                      <a:pt x="8" y="16"/>
                      <a:pt x="14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5" name="Freeform 1243"/>
              <p:cNvSpPr>
                <a:spLocks/>
              </p:cNvSpPr>
              <p:nvPr/>
            </p:nvSpPr>
            <p:spPr bwMode="auto">
              <a:xfrm>
                <a:off x="702" y="1344"/>
                <a:ext cx="21" cy="20"/>
              </a:xfrm>
              <a:custGeom>
                <a:avLst/>
                <a:gdLst>
                  <a:gd name="T0" fmla="*/ 4 w 16"/>
                  <a:gd name="T1" fmla="*/ 0 h 15"/>
                  <a:gd name="T2" fmla="*/ 0 w 16"/>
                  <a:gd name="T3" fmla="*/ 7 h 15"/>
                  <a:gd name="T4" fmla="*/ 16 w 16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4" y="0"/>
                    </a:moveTo>
                    <a:cubicBezTo>
                      <a:pt x="2" y="0"/>
                      <a:pt x="0" y="4"/>
                      <a:pt x="0" y="7"/>
                    </a:cubicBezTo>
                    <a:cubicBezTo>
                      <a:pt x="2" y="13"/>
                      <a:pt x="11" y="15"/>
                      <a:pt x="16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6" name="Freeform 1244"/>
              <p:cNvSpPr>
                <a:spLocks/>
              </p:cNvSpPr>
              <p:nvPr/>
            </p:nvSpPr>
            <p:spPr bwMode="auto">
              <a:xfrm>
                <a:off x="714" y="1418"/>
                <a:ext cx="26" cy="26"/>
              </a:xfrm>
              <a:custGeom>
                <a:avLst/>
                <a:gdLst>
                  <a:gd name="T0" fmla="*/ 10 w 20"/>
                  <a:gd name="T1" fmla="*/ 1 h 20"/>
                  <a:gd name="T2" fmla="*/ 20 w 20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10" y="1"/>
                    </a:moveTo>
                    <a:cubicBezTo>
                      <a:pt x="0" y="0"/>
                      <a:pt x="11" y="20"/>
                      <a:pt x="20" y="2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7" name="Freeform 1245"/>
              <p:cNvSpPr>
                <a:spLocks/>
              </p:cNvSpPr>
              <p:nvPr/>
            </p:nvSpPr>
            <p:spPr bwMode="auto">
              <a:xfrm>
                <a:off x="1193" y="625"/>
                <a:ext cx="36" cy="39"/>
              </a:xfrm>
              <a:custGeom>
                <a:avLst/>
                <a:gdLst>
                  <a:gd name="T0" fmla="*/ 0 w 28"/>
                  <a:gd name="T1" fmla="*/ 11 h 31"/>
                  <a:gd name="T2" fmla="*/ 13 w 28"/>
                  <a:gd name="T3" fmla="*/ 24 h 31"/>
                  <a:gd name="T4" fmla="*/ 16 w 28"/>
                  <a:gd name="T5" fmla="*/ 30 h 31"/>
                  <a:gd name="T6" fmla="*/ 21 w 28"/>
                  <a:gd name="T7" fmla="*/ 26 h 31"/>
                  <a:gd name="T8" fmla="*/ 25 w 28"/>
                  <a:gd name="T9" fmla="*/ 18 h 31"/>
                  <a:gd name="T10" fmla="*/ 27 w 28"/>
                  <a:gd name="T11" fmla="*/ 13 h 31"/>
                  <a:gd name="T12" fmla="*/ 17 w 28"/>
                  <a:gd name="T13" fmla="*/ 0 h 31"/>
                  <a:gd name="T14" fmla="*/ 22 w 28"/>
                  <a:gd name="T15" fmla="*/ 13 h 31"/>
                  <a:gd name="T16" fmla="*/ 18 w 28"/>
                  <a:gd name="T17" fmla="*/ 21 h 31"/>
                  <a:gd name="T18" fmla="*/ 14 w 28"/>
                  <a:gd name="T19" fmla="*/ 18 h 31"/>
                  <a:gd name="T20" fmla="*/ 9 w 28"/>
                  <a:gd name="T21" fmla="*/ 15 h 31"/>
                  <a:gd name="T22" fmla="*/ 2 w 28"/>
                  <a:gd name="T23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1">
                    <a:moveTo>
                      <a:pt x="0" y="11"/>
                    </a:moveTo>
                    <a:cubicBezTo>
                      <a:pt x="6" y="14"/>
                      <a:pt x="10" y="18"/>
                      <a:pt x="13" y="24"/>
                    </a:cubicBezTo>
                    <a:cubicBezTo>
                      <a:pt x="13" y="26"/>
                      <a:pt x="14" y="28"/>
                      <a:pt x="16" y="30"/>
                    </a:cubicBezTo>
                    <a:cubicBezTo>
                      <a:pt x="19" y="31"/>
                      <a:pt x="19" y="29"/>
                      <a:pt x="21" y="26"/>
                    </a:cubicBezTo>
                    <a:cubicBezTo>
                      <a:pt x="22" y="24"/>
                      <a:pt x="23" y="21"/>
                      <a:pt x="25" y="18"/>
                    </a:cubicBezTo>
                    <a:cubicBezTo>
                      <a:pt x="26" y="16"/>
                      <a:pt x="27" y="15"/>
                      <a:pt x="27" y="13"/>
                    </a:cubicBezTo>
                    <a:cubicBezTo>
                      <a:pt x="28" y="8"/>
                      <a:pt x="21" y="3"/>
                      <a:pt x="17" y="0"/>
                    </a:cubicBezTo>
                    <a:cubicBezTo>
                      <a:pt x="20" y="4"/>
                      <a:pt x="22" y="8"/>
                      <a:pt x="22" y="13"/>
                    </a:cubicBezTo>
                    <a:cubicBezTo>
                      <a:pt x="22" y="15"/>
                      <a:pt x="20" y="21"/>
                      <a:pt x="18" y="21"/>
                    </a:cubicBezTo>
                    <a:cubicBezTo>
                      <a:pt x="17" y="21"/>
                      <a:pt x="15" y="19"/>
                      <a:pt x="14" y="18"/>
                    </a:cubicBezTo>
                    <a:cubicBezTo>
                      <a:pt x="12" y="17"/>
                      <a:pt x="11" y="16"/>
                      <a:pt x="9" y="15"/>
                    </a:cubicBezTo>
                    <a:cubicBezTo>
                      <a:pt x="7" y="13"/>
                      <a:pt x="4" y="13"/>
                      <a:pt x="2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8" name="Freeform 1246"/>
              <p:cNvSpPr>
                <a:spLocks/>
              </p:cNvSpPr>
              <p:nvPr/>
            </p:nvSpPr>
            <p:spPr bwMode="auto">
              <a:xfrm>
                <a:off x="1173" y="659"/>
                <a:ext cx="33" cy="42"/>
              </a:xfrm>
              <a:custGeom>
                <a:avLst/>
                <a:gdLst>
                  <a:gd name="T0" fmla="*/ 0 w 26"/>
                  <a:gd name="T1" fmla="*/ 13 h 33"/>
                  <a:gd name="T2" fmla="*/ 6 w 26"/>
                  <a:gd name="T3" fmla="*/ 28 h 33"/>
                  <a:gd name="T4" fmla="*/ 8 w 26"/>
                  <a:gd name="T5" fmla="*/ 32 h 33"/>
                  <a:gd name="T6" fmla="*/ 14 w 26"/>
                  <a:gd name="T7" fmla="*/ 27 h 33"/>
                  <a:gd name="T8" fmla="*/ 20 w 26"/>
                  <a:gd name="T9" fmla="*/ 19 h 33"/>
                  <a:gd name="T10" fmla="*/ 25 w 26"/>
                  <a:gd name="T11" fmla="*/ 12 h 33"/>
                  <a:gd name="T12" fmla="*/ 14 w 26"/>
                  <a:gd name="T13" fmla="*/ 0 h 33"/>
                  <a:gd name="T14" fmla="*/ 17 w 26"/>
                  <a:gd name="T15" fmla="*/ 8 h 33"/>
                  <a:gd name="T16" fmla="*/ 14 w 26"/>
                  <a:gd name="T17" fmla="*/ 13 h 33"/>
                  <a:gd name="T18" fmla="*/ 8 w 26"/>
                  <a:gd name="T19" fmla="*/ 21 h 33"/>
                  <a:gd name="T20" fmla="*/ 2 w 26"/>
                  <a:gd name="T2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3">
                    <a:moveTo>
                      <a:pt x="0" y="13"/>
                    </a:moveTo>
                    <a:cubicBezTo>
                      <a:pt x="1" y="18"/>
                      <a:pt x="4" y="23"/>
                      <a:pt x="6" y="28"/>
                    </a:cubicBezTo>
                    <a:cubicBezTo>
                      <a:pt x="6" y="29"/>
                      <a:pt x="7" y="32"/>
                      <a:pt x="8" y="32"/>
                    </a:cubicBezTo>
                    <a:cubicBezTo>
                      <a:pt x="11" y="33"/>
                      <a:pt x="13" y="29"/>
                      <a:pt x="14" y="27"/>
                    </a:cubicBezTo>
                    <a:cubicBezTo>
                      <a:pt x="16" y="24"/>
                      <a:pt x="18" y="21"/>
                      <a:pt x="20" y="19"/>
                    </a:cubicBezTo>
                    <a:cubicBezTo>
                      <a:pt x="22" y="17"/>
                      <a:pt x="26" y="15"/>
                      <a:pt x="25" y="12"/>
                    </a:cubicBezTo>
                    <a:cubicBezTo>
                      <a:pt x="25" y="7"/>
                      <a:pt x="17" y="3"/>
                      <a:pt x="14" y="0"/>
                    </a:cubicBezTo>
                    <a:cubicBezTo>
                      <a:pt x="16" y="2"/>
                      <a:pt x="16" y="5"/>
                      <a:pt x="17" y="8"/>
                    </a:cubicBezTo>
                    <a:cubicBezTo>
                      <a:pt x="18" y="12"/>
                      <a:pt x="16" y="11"/>
                      <a:pt x="14" y="13"/>
                    </a:cubicBezTo>
                    <a:cubicBezTo>
                      <a:pt x="12" y="14"/>
                      <a:pt x="10" y="21"/>
                      <a:pt x="8" y="21"/>
                    </a:cubicBezTo>
                    <a:cubicBezTo>
                      <a:pt x="6" y="21"/>
                      <a:pt x="2" y="15"/>
                      <a:pt x="2" y="1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9" name="Freeform 1247"/>
              <p:cNvSpPr>
                <a:spLocks/>
              </p:cNvSpPr>
              <p:nvPr/>
            </p:nvSpPr>
            <p:spPr bwMode="auto">
              <a:xfrm>
                <a:off x="1146" y="690"/>
                <a:ext cx="28" cy="38"/>
              </a:xfrm>
              <a:custGeom>
                <a:avLst/>
                <a:gdLst>
                  <a:gd name="T0" fmla="*/ 0 w 22"/>
                  <a:gd name="T1" fmla="*/ 13 h 30"/>
                  <a:gd name="T2" fmla="*/ 6 w 22"/>
                  <a:gd name="T3" fmla="*/ 28 h 30"/>
                  <a:gd name="T4" fmla="*/ 10 w 22"/>
                  <a:gd name="T5" fmla="*/ 28 h 30"/>
                  <a:gd name="T6" fmla="*/ 14 w 22"/>
                  <a:gd name="T7" fmla="*/ 23 h 30"/>
                  <a:gd name="T8" fmla="*/ 22 w 22"/>
                  <a:gd name="T9" fmla="*/ 13 h 30"/>
                  <a:gd name="T10" fmla="*/ 14 w 22"/>
                  <a:gd name="T11" fmla="*/ 0 h 30"/>
                  <a:gd name="T12" fmla="*/ 16 w 22"/>
                  <a:gd name="T13" fmla="*/ 13 h 30"/>
                  <a:gd name="T14" fmla="*/ 7 w 22"/>
                  <a:gd name="T15" fmla="*/ 21 h 30"/>
                  <a:gd name="T16" fmla="*/ 0 w 22"/>
                  <a:gd name="T1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0" y="13"/>
                    </a:moveTo>
                    <a:cubicBezTo>
                      <a:pt x="3" y="17"/>
                      <a:pt x="3" y="24"/>
                      <a:pt x="6" y="28"/>
                    </a:cubicBezTo>
                    <a:cubicBezTo>
                      <a:pt x="8" y="30"/>
                      <a:pt x="8" y="30"/>
                      <a:pt x="10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7" y="20"/>
                      <a:pt x="22" y="18"/>
                      <a:pt x="22" y="13"/>
                    </a:cubicBezTo>
                    <a:cubicBezTo>
                      <a:pt x="21" y="8"/>
                      <a:pt x="16" y="3"/>
                      <a:pt x="14" y="0"/>
                    </a:cubicBezTo>
                    <a:cubicBezTo>
                      <a:pt x="14" y="4"/>
                      <a:pt x="17" y="8"/>
                      <a:pt x="16" y="13"/>
                    </a:cubicBezTo>
                    <a:cubicBezTo>
                      <a:pt x="10" y="12"/>
                      <a:pt x="11" y="18"/>
                      <a:pt x="7" y="21"/>
                    </a:cubicBezTo>
                    <a:cubicBezTo>
                      <a:pt x="4" y="19"/>
                      <a:pt x="3" y="14"/>
                      <a:pt x="0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0" name="Freeform 1248"/>
              <p:cNvSpPr>
                <a:spLocks/>
              </p:cNvSpPr>
              <p:nvPr/>
            </p:nvSpPr>
            <p:spPr bwMode="auto">
              <a:xfrm>
                <a:off x="1111" y="718"/>
                <a:ext cx="34" cy="39"/>
              </a:xfrm>
              <a:custGeom>
                <a:avLst/>
                <a:gdLst>
                  <a:gd name="T0" fmla="*/ 0 w 26"/>
                  <a:gd name="T1" fmla="*/ 9 h 31"/>
                  <a:gd name="T2" fmla="*/ 7 w 26"/>
                  <a:gd name="T3" fmla="*/ 24 h 31"/>
                  <a:gd name="T4" fmla="*/ 9 w 26"/>
                  <a:gd name="T5" fmla="*/ 30 h 31"/>
                  <a:gd name="T6" fmla="*/ 15 w 26"/>
                  <a:gd name="T7" fmla="*/ 26 h 31"/>
                  <a:gd name="T8" fmla="*/ 24 w 26"/>
                  <a:gd name="T9" fmla="*/ 17 h 31"/>
                  <a:gd name="T10" fmla="*/ 23 w 26"/>
                  <a:gd name="T11" fmla="*/ 11 h 31"/>
                  <a:gd name="T12" fmla="*/ 17 w 26"/>
                  <a:gd name="T13" fmla="*/ 0 h 31"/>
                  <a:gd name="T14" fmla="*/ 19 w 26"/>
                  <a:gd name="T15" fmla="*/ 15 h 31"/>
                  <a:gd name="T16" fmla="*/ 14 w 26"/>
                  <a:gd name="T17" fmla="*/ 17 h 31"/>
                  <a:gd name="T18" fmla="*/ 10 w 26"/>
                  <a:gd name="T19" fmla="*/ 23 h 31"/>
                  <a:gd name="T20" fmla="*/ 6 w 26"/>
                  <a:gd name="T21" fmla="*/ 15 h 31"/>
                  <a:gd name="T22" fmla="*/ 0 w 26"/>
                  <a:gd name="T2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1">
                    <a:moveTo>
                      <a:pt x="0" y="9"/>
                    </a:moveTo>
                    <a:cubicBezTo>
                      <a:pt x="3" y="14"/>
                      <a:pt x="5" y="19"/>
                      <a:pt x="7" y="24"/>
                    </a:cubicBezTo>
                    <a:cubicBezTo>
                      <a:pt x="8" y="25"/>
                      <a:pt x="9" y="29"/>
                      <a:pt x="9" y="30"/>
                    </a:cubicBezTo>
                    <a:cubicBezTo>
                      <a:pt x="11" y="31"/>
                      <a:pt x="14" y="27"/>
                      <a:pt x="15" y="26"/>
                    </a:cubicBezTo>
                    <a:cubicBezTo>
                      <a:pt x="17" y="23"/>
                      <a:pt x="22" y="21"/>
                      <a:pt x="24" y="17"/>
                    </a:cubicBezTo>
                    <a:cubicBezTo>
                      <a:pt x="26" y="15"/>
                      <a:pt x="25" y="13"/>
                      <a:pt x="23" y="11"/>
                    </a:cubicBezTo>
                    <a:cubicBezTo>
                      <a:pt x="21" y="8"/>
                      <a:pt x="19" y="3"/>
                      <a:pt x="17" y="0"/>
                    </a:cubicBezTo>
                    <a:cubicBezTo>
                      <a:pt x="17" y="3"/>
                      <a:pt x="21" y="12"/>
                      <a:pt x="19" y="15"/>
                    </a:cubicBezTo>
                    <a:cubicBezTo>
                      <a:pt x="18" y="17"/>
                      <a:pt x="15" y="15"/>
                      <a:pt x="14" y="17"/>
                    </a:cubicBezTo>
                    <a:cubicBezTo>
                      <a:pt x="12" y="18"/>
                      <a:pt x="11" y="21"/>
                      <a:pt x="10" y="23"/>
                    </a:cubicBezTo>
                    <a:cubicBezTo>
                      <a:pt x="7" y="21"/>
                      <a:pt x="7" y="17"/>
                      <a:pt x="6" y="15"/>
                    </a:cubicBezTo>
                    <a:cubicBezTo>
                      <a:pt x="4" y="12"/>
                      <a:pt x="2" y="11"/>
                      <a:pt x="0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1" name="Freeform 1249"/>
              <p:cNvSpPr>
                <a:spLocks/>
              </p:cNvSpPr>
              <p:nvPr/>
            </p:nvSpPr>
            <p:spPr bwMode="auto">
              <a:xfrm>
                <a:off x="1083" y="742"/>
                <a:ext cx="31" cy="38"/>
              </a:xfrm>
              <a:custGeom>
                <a:avLst/>
                <a:gdLst>
                  <a:gd name="T0" fmla="*/ 0 w 24"/>
                  <a:gd name="T1" fmla="*/ 11 h 30"/>
                  <a:gd name="T2" fmla="*/ 7 w 24"/>
                  <a:gd name="T3" fmla="*/ 25 h 30"/>
                  <a:gd name="T4" fmla="*/ 10 w 24"/>
                  <a:gd name="T5" fmla="*/ 30 h 30"/>
                  <a:gd name="T6" fmla="*/ 15 w 24"/>
                  <a:gd name="T7" fmla="*/ 25 h 30"/>
                  <a:gd name="T8" fmla="*/ 24 w 24"/>
                  <a:gd name="T9" fmla="*/ 18 h 30"/>
                  <a:gd name="T10" fmla="*/ 20 w 24"/>
                  <a:gd name="T11" fmla="*/ 9 h 30"/>
                  <a:gd name="T12" fmla="*/ 14 w 24"/>
                  <a:gd name="T13" fmla="*/ 0 h 30"/>
                  <a:gd name="T14" fmla="*/ 18 w 24"/>
                  <a:gd name="T15" fmla="*/ 15 h 30"/>
                  <a:gd name="T16" fmla="*/ 12 w 24"/>
                  <a:gd name="T17" fmla="*/ 17 h 30"/>
                  <a:gd name="T18" fmla="*/ 9 w 24"/>
                  <a:gd name="T19" fmla="*/ 22 h 30"/>
                  <a:gd name="T20" fmla="*/ 1 w 24"/>
                  <a:gd name="T2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0" y="11"/>
                    </a:moveTo>
                    <a:cubicBezTo>
                      <a:pt x="4" y="14"/>
                      <a:pt x="6" y="21"/>
                      <a:pt x="7" y="25"/>
                    </a:cubicBezTo>
                    <a:cubicBezTo>
                      <a:pt x="7" y="26"/>
                      <a:pt x="8" y="30"/>
                      <a:pt x="10" y="30"/>
                    </a:cubicBezTo>
                    <a:cubicBezTo>
                      <a:pt x="11" y="30"/>
                      <a:pt x="14" y="25"/>
                      <a:pt x="15" y="25"/>
                    </a:cubicBezTo>
                    <a:cubicBezTo>
                      <a:pt x="17" y="23"/>
                      <a:pt x="24" y="20"/>
                      <a:pt x="24" y="18"/>
                    </a:cubicBezTo>
                    <a:cubicBezTo>
                      <a:pt x="24" y="15"/>
                      <a:pt x="21" y="11"/>
                      <a:pt x="20" y="9"/>
                    </a:cubicBezTo>
                    <a:cubicBezTo>
                      <a:pt x="19" y="6"/>
                      <a:pt x="17" y="2"/>
                      <a:pt x="14" y="0"/>
                    </a:cubicBezTo>
                    <a:cubicBezTo>
                      <a:pt x="16" y="5"/>
                      <a:pt x="18" y="10"/>
                      <a:pt x="18" y="15"/>
                    </a:cubicBezTo>
                    <a:cubicBezTo>
                      <a:pt x="16" y="15"/>
                      <a:pt x="14" y="15"/>
                      <a:pt x="12" y="17"/>
                    </a:cubicBezTo>
                    <a:cubicBezTo>
                      <a:pt x="11" y="18"/>
                      <a:pt x="12" y="21"/>
                      <a:pt x="9" y="22"/>
                    </a:cubicBezTo>
                    <a:cubicBezTo>
                      <a:pt x="7" y="17"/>
                      <a:pt x="5" y="15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2" name="Freeform 1250"/>
              <p:cNvSpPr>
                <a:spLocks/>
              </p:cNvSpPr>
              <p:nvPr/>
            </p:nvSpPr>
            <p:spPr bwMode="auto">
              <a:xfrm>
                <a:off x="1050" y="767"/>
                <a:ext cx="33" cy="39"/>
              </a:xfrm>
              <a:custGeom>
                <a:avLst/>
                <a:gdLst>
                  <a:gd name="T0" fmla="*/ 0 w 26"/>
                  <a:gd name="T1" fmla="*/ 10 h 30"/>
                  <a:gd name="T2" fmla="*/ 8 w 26"/>
                  <a:gd name="T3" fmla="*/ 25 h 30"/>
                  <a:gd name="T4" fmla="*/ 17 w 26"/>
                  <a:gd name="T5" fmla="*/ 23 h 30"/>
                  <a:gd name="T6" fmla="*/ 26 w 26"/>
                  <a:gd name="T7" fmla="*/ 16 h 30"/>
                  <a:gd name="T8" fmla="*/ 22 w 26"/>
                  <a:gd name="T9" fmla="*/ 10 h 30"/>
                  <a:gd name="T10" fmla="*/ 16 w 26"/>
                  <a:gd name="T11" fmla="*/ 0 h 30"/>
                  <a:gd name="T12" fmla="*/ 19 w 26"/>
                  <a:gd name="T13" fmla="*/ 10 h 30"/>
                  <a:gd name="T14" fmla="*/ 14 w 26"/>
                  <a:gd name="T15" fmla="*/ 16 h 30"/>
                  <a:gd name="T16" fmla="*/ 8 w 26"/>
                  <a:gd name="T17" fmla="*/ 21 h 30"/>
                  <a:gd name="T18" fmla="*/ 2 w 26"/>
                  <a:gd name="T1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0" y="10"/>
                    </a:moveTo>
                    <a:cubicBezTo>
                      <a:pt x="5" y="14"/>
                      <a:pt x="5" y="20"/>
                      <a:pt x="8" y="25"/>
                    </a:cubicBezTo>
                    <a:cubicBezTo>
                      <a:pt x="11" y="30"/>
                      <a:pt x="14" y="26"/>
                      <a:pt x="17" y="23"/>
                    </a:cubicBezTo>
                    <a:cubicBezTo>
                      <a:pt x="19" y="21"/>
                      <a:pt x="26" y="19"/>
                      <a:pt x="26" y="16"/>
                    </a:cubicBezTo>
                    <a:cubicBezTo>
                      <a:pt x="26" y="14"/>
                      <a:pt x="23" y="11"/>
                      <a:pt x="22" y="10"/>
                    </a:cubicBezTo>
                    <a:cubicBezTo>
                      <a:pt x="20" y="7"/>
                      <a:pt x="18" y="3"/>
                      <a:pt x="16" y="0"/>
                    </a:cubicBezTo>
                    <a:cubicBezTo>
                      <a:pt x="16" y="3"/>
                      <a:pt x="19" y="7"/>
                      <a:pt x="19" y="10"/>
                    </a:cubicBezTo>
                    <a:cubicBezTo>
                      <a:pt x="20" y="16"/>
                      <a:pt x="17" y="13"/>
                      <a:pt x="14" y="16"/>
                    </a:cubicBezTo>
                    <a:cubicBezTo>
                      <a:pt x="11" y="18"/>
                      <a:pt x="13" y="23"/>
                      <a:pt x="8" y="21"/>
                    </a:cubicBezTo>
                    <a:cubicBezTo>
                      <a:pt x="5" y="19"/>
                      <a:pt x="4" y="15"/>
                      <a:pt x="2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3" name="Freeform 1251"/>
              <p:cNvSpPr>
                <a:spLocks/>
              </p:cNvSpPr>
              <p:nvPr/>
            </p:nvSpPr>
            <p:spPr bwMode="auto">
              <a:xfrm>
                <a:off x="1016" y="784"/>
                <a:ext cx="36" cy="43"/>
              </a:xfrm>
              <a:custGeom>
                <a:avLst/>
                <a:gdLst>
                  <a:gd name="T0" fmla="*/ 0 w 28"/>
                  <a:gd name="T1" fmla="*/ 16 h 34"/>
                  <a:gd name="T2" fmla="*/ 6 w 28"/>
                  <a:gd name="T3" fmla="*/ 31 h 34"/>
                  <a:gd name="T4" fmla="*/ 16 w 28"/>
                  <a:gd name="T5" fmla="*/ 28 h 34"/>
                  <a:gd name="T6" fmla="*/ 27 w 28"/>
                  <a:gd name="T7" fmla="*/ 21 h 34"/>
                  <a:gd name="T8" fmla="*/ 17 w 28"/>
                  <a:gd name="T9" fmla="*/ 0 h 34"/>
                  <a:gd name="T10" fmla="*/ 20 w 28"/>
                  <a:gd name="T11" fmla="*/ 15 h 34"/>
                  <a:gd name="T12" fmla="*/ 13 w 28"/>
                  <a:gd name="T13" fmla="*/ 21 h 34"/>
                  <a:gd name="T14" fmla="*/ 10 w 28"/>
                  <a:gd name="T15" fmla="*/ 25 h 34"/>
                  <a:gd name="T16" fmla="*/ 5 w 28"/>
                  <a:gd name="T17" fmla="*/ 22 h 34"/>
                  <a:gd name="T18" fmla="*/ 0 w 28"/>
                  <a:gd name="T1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4">
                    <a:moveTo>
                      <a:pt x="0" y="16"/>
                    </a:moveTo>
                    <a:cubicBezTo>
                      <a:pt x="0" y="17"/>
                      <a:pt x="4" y="29"/>
                      <a:pt x="6" y="31"/>
                    </a:cubicBezTo>
                    <a:cubicBezTo>
                      <a:pt x="10" y="34"/>
                      <a:pt x="13" y="30"/>
                      <a:pt x="16" y="28"/>
                    </a:cubicBezTo>
                    <a:cubicBezTo>
                      <a:pt x="19" y="25"/>
                      <a:pt x="27" y="25"/>
                      <a:pt x="27" y="21"/>
                    </a:cubicBezTo>
                    <a:cubicBezTo>
                      <a:pt x="28" y="13"/>
                      <a:pt x="18" y="7"/>
                      <a:pt x="17" y="0"/>
                    </a:cubicBezTo>
                    <a:cubicBezTo>
                      <a:pt x="16" y="4"/>
                      <a:pt x="20" y="11"/>
                      <a:pt x="20" y="15"/>
                    </a:cubicBezTo>
                    <a:cubicBezTo>
                      <a:pt x="21" y="22"/>
                      <a:pt x="17" y="18"/>
                      <a:pt x="13" y="21"/>
                    </a:cubicBezTo>
                    <a:cubicBezTo>
                      <a:pt x="12" y="23"/>
                      <a:pt x="12" y="25"/>
                      <a:pt x="10" y="25"/>
                    </a:cubicBezTo>
                    <a:cubicBezTo>
                      <a:pt x="8" y="25"/>
                      <a:pt x="6" y="23"/>
                      <a:pt x="5" y="22"/>
                    </a:cubicBezTo>
                    <a:cubicBezTo>
                      <a:pt x="3" y="20"/>
                      <a:pt x="1" y="18"/>
                      <a:pt x="0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4" name="Freeform 1252"/>
              <p:cNvSpPr>
                <a:spLocks/>
              </p:cNvSpPr>
              <p:nvPr/>
            </p:nvSpPr>
            <p:spPr bwMode="auto">
              <a:xfrm>
                <a:off x="969" y="811"/>
                <a:ext cx="45" cy="38"/>
              </a:xfrm>
              <a:custGeom>
                <a:avLst/>
                <a:gdLst>
                  <a:gd name="T0" fmla="*/ 0 w 35"/>
                  <a:gd name="T1" fmla="*/ 14 h 30"/>
                  <a:gd name="T2" fmla="*/ 11 w 35"/>
                  <a:gd name="T3" fmla="*/ 29 h 30"/>
                  <a:gd name="T4" fmla="*/ 24 w 35"/>
                  <a:gd name="T5" fmla="*/ 23 h 30"/>
                  <a:gd name="T6" fmla="*/ 35 w 35"/>
                  <a:gd name="T7" fmla="*/ 14 h 30"/>
                  <a:gd name="T8" fmla="*/ 25 w 35"/>
                  <a:gd name="T9" fmla="*/ 0 h 30"/>
                  <a:gd name="T10" fmla="*/ 28 w 35"/>
                  <a:gd name="T11" fmla="*/ 12 h 30"/>
                  <a:gd name="T12" fmla="*/ 23 w 35"/>
                  <a:gd name="T13" fmla="*/ 13 h 30"/>
                  <a:gd name="T14" fmla="*/ 17 w 35"/>
                  <a:gd name="T15" fmla="*/ 18 h 30"/>
                  <a:gd name="T16" fmla="*/ 9 w 35"/>
                  <a:gd name="T17" fmla="*/ 22 h 30"/>
                  <a:gd name="T18" fmla="*/ 1 w 35"/>
                  <a:gd name="T1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0">
                    <a:moveTo>
                      <a:pt x="0" y="14"/>
                    </a:moveTo>
                    <a:cubicBezTo>
                      <a:pt x="2" y="18"/>
                      <a:pt x="7" y="27"/>
                      <a:pt x="11" y="29"/>
                    </a:cubicBezTo>
                    <a:cubicBezTo>
                      <a:pt x="14" y="30"/>
                      <a:pt x="21" y="25"/>
                      <a:pt x="24" y="23"/>
                    </a:cubicBezTo>
                    <a:cubicBezTo>
                      <a:pt x="27" y="21"/>
                      <a:pt x="34" y="19"/>
                      <a:pt x="35" y="14"/>
                    </a:cubicBezTo>
                    <a:cubicBezTo>
                      <a:pt x="35" y="10"/>
                      <a:pt x="28" y="3"/>
                      <a:pt x="25" y="0"/>
                    </a:cubicBezTo>
                    <a:cubicBezTo>
                      <a:pt x="26" y="3"/>
                      <a:pt x="30" y="8"/>
                      <a:pt x="28" y="12"/>
                    </a:cubicBezTo>
                    <a:cubicBezTo>
                      <a:pt x="27" y="14"/>
                      <a:pt x="25" y="13"/>
                      <a:pt x="23" y="13"/>
                    </a:cubicBezTo>
                    <a:cubicBezTo>
                      <a:pt x="20" y="14"/>
                      <a:pt x="19" y="16"/>
                      <a:pt x="17" y="18"/>
                    </a:cubicBezTo>
                    <a:cubicBezTo>
                      <a:pt x="14" y="22"/>
                      <a:pt x="14" y="24"/>
                      <a:pt x="9" y="22"/>
                    </a:cubicBezTo>
                    <a:cubicBezTo>
                      <a:pt x="6" y="20"/>
                      <a:pt x="3" y="17"/>
                      <a:pt x="1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5" name="Freeform 1253"/>
              <p:cNvSpPr>
                <a:spLocks/>
              </p:cNvSpPr>
              <p:nvPr/>
            </p:nvSpPr>
            <p:spPr bwMode="auto">
              <a:xfrm>
                <a:off x="925" y="838"/>
                <a:ext cx="43" cy="43"/>
              </a:xfrm>
              <a:custGeom>
                <a:avLst/>
                <a:gdLst>
                  <a:gd name="T0" fmla="*/ 0 w 33"/>
                  <a:gd name="T1" fmla="*/ 19 h 34"/>
                  <a:gd name="T2" fmla="*/ 9 w 33"/>
                  <a:gd name="T3" fmla="*/ 27 h 34"/>
                  <a:gd name="T4" fmla="*/ 13 w 33"/>
                  <a:gd name="T5" fmla="*/ 31 h 34"/>
                  <a:gd name="T6" fmla="*/ 24 w 33"/>
                  <a:gd name="T7" fmla="*/ 26 h 34"/>
                  <a:gd name="T8" fmla="*/ 33 w 33"/>
                  <a:gd name="T9" fmla="*/ 16 h 34"/>
                  <a:gd name="T10" fmla="*/ 28 w 33"/>
                  <a:gd name="T11" fmla="*/ 8 h 34"/>
                  <a:gd name="T12" fmla="*/ 22 w 33"/>
                  <a:gd name="T13" fmla="*/ 0 h 34"/>
                  <a:gd name="T14" fmla="*/ 25 w 33"/>
                  <a:gd name="T15" fmla="*/ 13 h 34"/>
                  <a:gd name="T16" fmla="*/ 19 w 33"/>
                  <a:gd name="T17" fmla="*/ 16 h 34"/>
                  <a:gd name="T18" fmla="*/ 16 w 33"/>
                  <a:gd name="T19" fmla="*/ 22 h 34"/>
                  <a:gd name="T20" fmla="*/ 0 w 33"/>
                  <a:gd name="T21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0" y="19"/>
                    </a:moveTo>
                    <a:cubicBezTo>
                      <a:pt x="3" y="21"/>
                      <a:pt x="6" y="24"/>
                      <a:pt x="9" y="27"/>
                    </a:cubicBezTo>
                    <a:cubicBezTo>
                      <a:pt x="10" y="28"/>
                      <a:pt x="11" y="30"/>
                      <a:pt x="13" y="31"/>
                    </a:cubicBezTo>
                    <a:cubicBezTo>
                      <a:pt x="17" y="34"/>
                      <a:pt x="21" y="28"/>
                      <a:pt x="24" y="26"/>
                    </a:cubicBezTo>
                    <a:cubicBezTo>
                      <a:pt x="26" y="24"/>
                      <a:pt x="33" y="19"/>
                      <a:pt x="33" y="16"/>
                    </a:cubicBezTo>
                    <a:cubicBezTo>
                      <a:pt x="33" y="13"/>
                      <a:pt x="30" y="10"/>
                      <a:pt x="28" y="8"/>
                    </a:cubicBezTo>
                    <a:cubicBezTo>
                      <a:pt x="26" y="5"/>
                      <a:pt x="24" y="2"/>
                      <a:pt x="22" y="0"/>
                    </a:cubicBezTo>
                    <a:cubicBezTo>
                      <a:pt x="23" y="3"/>
                      <a:pt x="27" y="10"/>
                      <a:pt x="25" y="13"/>
                    </a:cubicBezTo>
                    <a:cubicBezTo>
                      <a:pt x="24" y="15"/>
                      <a:pt x="21" y="15"/>
                      <a:pt x="19" y="16"/>
                    </a:cubicBezTo>
                    <a:cubicBezTo>
                      <a:pt x="17" y="17"/>
                      <a:pt x="17" y="20"/>
                      <a:pt x="16" y="22"/>
                    </a:cubicBezTo>
                    <a:cubicBezTo>
                      <a:pt x="13" y="30"/>
                      <a:pt x="4" y="20"/>
                      <a:pt x="0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6" name="Freeform 1254"/>
              <p:cNvSpPr>
                <a:spLocks/>
              </p:cNvSpPr>
              <p:nvPr/>
            </p:nvSpPr>
            <p:spPr bwMode="auto">
              <a:xfrm>
                <a:off x="881" y="873"/>
                <a:ext cx="48" cy="49"/>
              </a:xfrm>
              <a:custGeom>
                <a:avLst/>
                <a:gdLst>
                  <a:gd name="T0" fmla="*/ 0 w 38"/>
                  <a:gd name="T1" fmla="*/ 25 h 38"/>
                  <a:gd name="T2" fmla="*/ 16 w 38"/>
                  <a:gd name="T3" fmla="*/ 35 h 38"/>
                  <a:gd name="T4" fmla="*/ 28 w 38"/>
                  <a:gd name="T5" fmla="*/ 28 h 38"/>
                  <a:gd name="T6" fmla="*/ 36 w 38"/>
                  <a:gd name="T7" fmla="*/ 15 h 38"/>
                  <a:gd name="T8" fmla="*/ 29 w 38"/>
                  <a:gd name="T9" fmla="*/ 8 h 38"/>
                  <a:gd name="T10" fmla="*/ 20 w 38"/>
                  <a:gd name="T11" fmla="*/ 1 h 38"/>
                  <a:gd name="T12" fmla="*/ 18 w 38"/>
                  <a:gd name="T13" fmla="*/ 0 h 38"/>
                  <a:gd name="T14" fmla="*/ 26 w 38"/>
                  <a:gd name="T15" fmla="*/ 13 h 38"/>
                  <a:gd name="T16" fmla="*/ 23 w 38"/>
                  <a:gd name="T17" fmla="*/ 19 h 38"/>
                  <a:gd name="T18" fmla="*/ 18 w 38"/>
                  <a:gd name="T19" fmla="*/ 24 h 38"/>
                  <a:gd name="T20" fmla="*/ 9 w 38"/>
                  <a:gd name="T21" fmla="*/ 27 h 38"/>
                  <a:gd name="T22" fmla="*/ 0 w 38"/>
                  <a:gd name="T2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0" y="25"/>
                    </a:moveTo>
                    <a:cubicBezTo>
                      <a:pt x="6" y="26"/>
                      <a:pt x="11" y="33"/>
                      <a:pt x="16" y="35"/>
                    </a:cubicBezTo>
                    <a:cubicBezTo>
                      <a:pt x="22" y="38"/>
                      <a:pt x="25" y="32"/>
                      <a:pt x="28" y="28"/>
                    </a:cubicBezTo>
                    <a:cubicBezTo>
                      <a:pt x="31" y="25"/>
                      <a:pt x="38" y="19"/>
                      <a:pt x="36" y="15"/>
                    </a:cubicBezTo>
                    <a:cubicBezTo>
                      <a:pt x="35" y="12"/>
                      <a:pt x="31" y="10"/>
                      <a:pt x="29" y="8"/>
                    </a:cubicBezTo>
                    <a:cubicBezTo>
                      <a:pt x="26" y="6"/>
                      <a:pt x="23" y="3"/>
                      <a:pt x="20" y="1"/>
                    </a:cubicBezTo>
                    <a:cubicBezTo>
                      <a:pt x="19" y="1"/>
                      <a:pt x="19" y="1"/>
                      <a:pt x="18" y="0"/>
                    </a:cubicBezTo>
                    <a:cubicBezTo>
                      <a:pt x="21" y="3"/>
                      <a:pt x="25" y="10"/>
                      <a:pt x="26" y="13"/>
                    </a:cubicBezTo>
                    <a:cubicBezTo>
                      <a:pt x="26" y="16"/>
                      <a:pt x="25" y="17"/>
                      <a:pt x="23" y="19"/>
                    </a:cubicBezTo>
                    <a:cubicBezTo>
                      <a:pt x="20" y="21"/>
                      <a:pt x="19" y="20"/>
                      <a:pt x="18" y="24"/>
                    </a:cubicBezTo>
                    <a:cubicBezTo>
                      <a:pt x="18" y="31"/>
                      <a:pt x="15" y="29"/>
                      <a:pt x="9" y="27"/>
                    </a:cubicBezTo>
                    <a:cubicBezTo>
                      <a:pt x="6" y="26"/>
                      <a:pt x="2" y="26"/>
                      <a:pt x="0" y="2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7" name="Freeform 1255"/>
              <p:cNvSpPr>
                <a:spLocks/>
              </p:cNvSpPr>
              <p:nvPr/>
            </p:nvSpPr>
            <p:spPr bwMode="auto">
              <a:xfrm>
                <a:off x="841" y="913"/>
                <a:ext cx="51" cy="57"/>
              </a:xfrm>
              <a:custGeom>
                <a:avLst/>
                <a:gdLst>
                  <a:gd name="T0" fmla="*/ 0 w 40"/>
                  <a:gd name="T1" fmla="*/ 34 h 45"/>
                  <a:gd name="T2" fmla="*/ 19 w 40"/>
                  <a:gd name="T3" fmla="*/ 43 h 45"/>
                  <a:gd name="T4" fmla="*/ 30 w 40"/>
                  <a:gd name="T5" fmla="*/ 33 h 45"/>
                  <a:gd name="T6" fmla="*/ 35 w 40"/>
                  <a:gd name="T7" fmla="*/ 25 h 45"/>
                  <a:gd name="T8" fmla="*/ 39 w 40"/>
                  <a:gd name="T9" fmla="*/ 19 h 45"/>
                  <a:gd name="T10" fmla="*/ 29 w 40"/>
                  <a:gd name="T11" fmla="*/ 9 h 45"/>
                  <a:gd name="T12" fmla="*/ 17 w 40"/>
                  <a:gd name="T13" fmla="*/ 0 h 45"/>
                  <a:gd name="T14" fmla="*/ 28 w 40"/>
                  <a:gd name="T15" fmla="*/ 16 h 45"/>
                  <a:gd name="T16" fmla="*/ 21 w 40"/>
                  <a:gd name="T17" fmla="*/ 26 h 45"/>
                  <a:gd name="T18" fmla="*/ 21 w 40"/>
                  <a:gd name="T19" fmla="*/ 35 h 45"/>
                  <a:gd name="T20" fmla="*/ 14 w 40"/>
                  <a:gd name="T21" fmla="*/ 36 h 45"/>
                  <a:gd name="T22" fmla="*/ 1 w 40"/>
                  <a:gd name="T23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5">
                    <a:moveTo>
                      <a:pt x="0" y="34"/>
                    </a:moveTo>
                    <a:cubicBezTo>
                      <a:pt x="7" y="34"/>
                      <a:pt x="13" y="41"/>
                      <a:pt x="19" y="43"/>
                    </a:cubicBezTo>
                    <a:cubicBezTo>
                      <a:pt x="25" y="45"/>
                      <a:pt x="28" y="38"/>
                      <a:pt x="30" y="33"/>
                    </a:cubicBezTo>
                    <a:cubicBezTo>
                      <a:pt x="32" y="30"/>
                      <a:pt x="33" y="28"/>
                      <a:pt x="35" y="25"/>
                    </a:cubicBezTo>
                    <a:cubicBezTo>
                      <a:pt x="37" y="24"/>
                      <a:pt x="40" y="22"/>
                      <a:pt x="39" y="19"/>
                    </a:cubicBezTo>
                    <a:cubicBezTo>
                      <a:pt x="38" y="15"/>
                      <a:pt x="32" y="11"/>
                      <a:pt x="29" y="9"/>
                    </a:cubicBezTo>
                    <a:cubicBezTo>
                      <a:pt x="25" y="6"/>
                      <a:pt x="21" y="4"/>
                      <a:pt x="17" y="0"/>
                    </a:cubicBezTo>
                    <a:cubicBezTo>
                      <a:pt x="20" y="6"/>
                      <a:pt x="25" y="10"/>
                      <a:pt x="28" y="16"/>
                    </a:cubicBezTo>
                    <a:cubicBezTo>
                      <a:pt x="31" y="24"/>
                      <a:pt x="23" y="20"/>
                      <a:pt x="21" y="26"/>
                    </a:cubicBezTo>
                    <a:cubicBezTo>
                      <a:pt x="20" y="29"/>
                      <a:pt x="23" y="32"/>
                      <a:pt x="21" y="35"/>
                    </a:cubicBezTo>
                    <a:cubicBezTo>
                      <a:pt x="19" y="36"/>
                      <a:pt x="16" y="37"/>
                      <a:pt x="14" y="36"/>
                    </a:cubicBezTo>
                    <a:cubicBezTo>
                      <a:pt x="10" y="36"/>
                      <a:pt x="5" y="35"/>
                      <a:pt x="1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8" name="Freeform 1256"/>
              <p:cNvSpPr>
                <a:spLocks/>
              </p:cNvSpPr>
              <p:nvPr/>
            </p:nvSpPr>
            <p:spPr bwMode="auto">
              <a:xfrm>
                <a:off x="809" y="969"/>
                <a:ext cx="52" cy="49"/>
              </a:xfrm>
              <a:custGeom>
                <a:avLst/>
                <a:gdLst>
                  <a:gd name="T0" fmla="*/ 0 w 41"/>
                  <a:gd name="T1" fmla="*/ 30 h 38"/>
                  <a:gd name="T2" fmla="*/ 22 w 41"/>
                  <a:gd name="T3" fmla="*/ 35 h 38"/>
                  <a:gd name="T4" fmla="*/ 28 w 41"/>
                  <a:gd name="T5" fmla="*/ 38 h 38"/>
                  <a:gd name="T6" fmla="*/ 34 w 41"/>
                  <a:gd name="T7" fmla="*/ 31 h 38"/>
                  <a:gd name="T8" fmla="*/ 37 w 41"/>
                  <a:gd name="T9" fmla="*/ 13 h 38"/>
                  <a:gd name="T10" fmla="*/ 27 w 41"/>
                  <a:gd name="T11" fmla="*/ 6 h 38"/>
                  <a:gd name="T12" fmla="*/ 12 w 41"/>
                  <a:gd name="T13" fmla="*/ 0 h 38"/>
                  <a:gd name="T14" fmla="*/ 21 w 41"/>
                  <a:gd name="T15" fmla="*/ 6 h 38"/>
                  <a:gd name="T16" fmla="*/ 28 w 41"/>
                  <a:gd name="T17" fmla="*/ 12 h 38"/>
                  <a:gd name="T18" fmla="*/ 22 w 41"/>
                  <a:gd name="T19" fmla="*/ 21 h 38"/>
                  <a:gd name="T20" fmla="*/ 23 w 41"/>
                  <a:gd name="T21" fmla="*/ 28 h 38"/>
                  <a:gd name="T22" fmla="*/ 15 w 41"/>
                  <a:gd name="T23" fmla="*/ 30 h 38"/>
                  <a:gd name="T24" fmla="*/ 0 w 41"/>
                  <a:gd name="T2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8">
                    <a:moveTo>
                      <a:pt x="0" y="30"/>
                    </a:moveTo>
                    <a:cubicBezTo>
                      <a:pt x="8" y="31"/>
                      <a:pt x="15" y="33"/>
                      <a:pt x="22" y="35"/>
                    </a:cubicBezTo>
                    <a:cubicBezTo>
                      <a:pt x="24" y="36"/>
                      <a:pt x="26" y="38"/>
                      <a:pt x="28" y="38"/>
                    </a:cubicBezTo>
                    <a:cubicBezTo>
                      <a:pt x="31" y="38"/>
                      <a:pt x="33" y="33"/>
                      <a:pt x="34" y="31"/>
                    </a:cubicBezTo>
                    <a:cubicBezTo>
                      <a:pt x="36" y="26"/>
                      <a:pt x="41" y="18"/>
                      <a:pt x="37" y="13"/>
                    </a:cubicBezTo>
                    <a:cubicBezTo>
                      <a:pt x="35" y="9"/>
                      <a:pt x="30" y="8"/>
                      <a:pt x="27" y="6"/>
                    </a:cubicBezTo>
                    <a:cubicBezTo>
                      <a:pt x="22" y="4"/>
                      <a:pt x="17" y="2"/>
                      <a:pt x="12" y="0"/>
                    </a:cubicBezTo>
                    <a:cubicBezTo>
                      <a:pt x="15" y="1"/>
                      <a:pt x="18" y="4"/>
                      <a:pt x="21" y="6"/>
                    </a:cubicBezTo>
                    <a:cubicBezTo>
                      <a:pt x="23" y="8"/>
                      <a:pt x="27" y="9"/>
                      <a:pt x="28" y="12"/>
                    </a:cubicBezTo>
                    <a:cubicBezTo>
                      <a:pt x="33" y="18"/>
                      <a:pt x="24" y="17"/>
                      <a:pt x="22" y="21"/>
                    </a:cubicBezTo>
                    <a:cubicBezTo>
                      <a:pt x="21" y="23"/>
                      <a:pt x="24" y="26"/>
                      <a:pt x="23" y="28"/>
                    </a:cubicBezTo>
                    <a:cubicBezTo>
                      <a:pt x="22" y="31"/>
                      <a:pt x="18" y="30"/>
                      <a:pt x="15" y="30"/>
                    </a:cubicBezTo>
                    <a:cubicBezTo>
                      <a:pt x="10" y="30"/>
                      <a:pt x="5" y="29"/>
                      <a:pt x="0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9" name="Freeform 1257"/>
              <p:cNvSpPr>
                <a:spLocks/>
              </p:cNvSpPr>
              <p:nvPr/>
            </p:nvSpPr>
            <p:spPr bwMode="auto">
              <a:xfrm>
                <a:off x="781" y="1032"/>
                <a:ext cx="53" cy="52"/>
              </a:xfrm>
              <a:custGeom>
                <a:avLst/>
                <a:gdLst>
                  <a:gd name="T0" fmla="*/ 0 w 42"/>
                  <a:gd name="T1" fmla="*/ 35 h 41"/>
                  <a:gd name="T2" fmla="*/ 25 w 42"/>
                  <a:gd name="T3" fmla="*/ 41 h 41"/>
                  <a:gd name="T4" fmla="*/ 31 w 42"/>
                  <a:gd name="T5" fmla="*/ 40 h 41"/>
                  <a:gd name="T6" fmla="*/ 36 w 42"/>
                  <a:gd name="T7" fmla="*/ 31 h 41"/>
                  <a:gd name="T8" fmla="*/ 39 w 42"/>
                  <a:gd name="T9" fmla="*/ 21 h 41"/>
                  <a:gd name="T10" fmla="*/ 39 w 42"/>
                  <a:gd name="T11" fmla="*/ 13 h 41"/>
                  <a:gd name="T12" fmla="*/ 12 w 42"/>
                  <a:gd name="T13" fmla="*/ 0 h 41"/>
                  <a:gd name="T14" fmla="*/ 29 w 42"/>
                  <a:gd name="T15" fmla="*/ 14 h 41"/>
                  <a:gd name="T16" fmla="*/ 30 w 42"/>
                  <a:gd name="T17" fmla="*/ 20 h 41"/>
                  <a:gd name="T18" fmla="*/ 26 w 42"/>
                  <a:gd name="T19" fmla="*/ 27 h 41"/>
                  <a:gd name="T20" fmla="*/ 25 w 42"/>
                  <a:gd name="T21" fmla="*/ 34 h 41"/>
                  <a:gd name="T22" fmla="*/ 15 w 42"/>
                  <a:gd name="T23" fmla="*/ 35 h 41"/>
                  <a:gd name="T24" fmla="*/ 1 w 42"/>
                  <a:gd name="T25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1">
                    <a:moveTo>
                      <a:pt x="0" y="35"/>
                    </a:moveTo>
                    <a:cubicBezTo>
                      <a:pt x="9" y="35"/>
                      <a:pt x="17" y="40"/>
                      <a:pt x="25" y="41"/>
                    </a:cubicBezTo>
                    <a:cubicBezTo>
                      <a:pt x="27" y="41"/>
                      <a:pt x="30" y="41"/>
                      <a:pt x="31" y="40"/>
                    </a:cubicBezTo>
                    <a:cubicBezTo>
                      <a:pt x="34" y="39"/>
                      <a:pt x="35" y="34"/>
                      <a:pt x="36" y="31"/>
                    </a:cubicBezTo>
                    <a:cubicBezTo>
                      <a:pt x="36" y="28"/>
                      <a:pt x="37" y="24"/>
                      <a:pt x="39" y="21"/>
                    </a:cubicBezTo>
                    <a:cubicBezTo>
                      <a:pt x="40" y="18"/>
                      <a:pt x="42" y="16"/>
                      <a:pt x="39" y="13"/>
                    </a:cubicBezTo>
                    <a:cubicBezTo>
                      <a:pt x="34" y="5"/>
                      <a:pt x="20" y="6"/>
                      <a:pt x="12" y="0"/>
                    </a:cubicBezTo>
                    <a:cubicBezTo>
                      <a:pt x="17" y="5"/>
                      <a:pt x="25" y="8"/>
                      <a:pt x="29" y="14"/>
                    </a:cubicBezTo>
                    <a:cubicBezTo>
                      <a:pt x="31" y="16"/>
                      <a:pt x="32" y="18"/>
                      <a:pt x="30" y="20"/>
                    </a:cubicBezTo>
                    <a:cubicBezTo>
                      <a:pt x="28" y="23"/>
                      <a:pt x="25" y="22"/>
                      <a:pt x="26" y="27"/>
                    </a:cubicBezTo>
                    <a:cubicBezTo>
                      <a:pt x="26" y="30"/>
                      <a:pt x="28" y="32"/>
                      <a:pt x="25" y="34"/>
                    </a:cubicBezTo>
                    <a:cubicBezTo>
                      <a:pt x="22" y="36"/>
                      <a:pt x="18" y="35"/>
                      <a:pt x="15" y="35"/>
                    </a:cubicBezTo>
                    <a:cubicBezTo>
                      <a:pt x="11" y="35"/>
                      <a:pt x="6" y="35"/>
                      <a:pt x="1" y="3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0" name="Freeform 1258"/>
              <p:cNvSpPr>
                <a:spLocks/>
              </p:cNvSpPr>
              <p:nvPr/>
            </p:nvSpPr>
            <p:spPr bwMode="auto">
              <a:xfrm>
                <a:off x="758" y="1094"/>
                <a:ext cx="56" cy="64"/>
              </a:xfrm>
              <a:custGeom>
                <a:avLst/>
                <a:gdLst>
                  <a:gd name="T0" fmla="*/ 0 w 44"/>
                  <a:gd name="T1" fmla="*/ 49 h 50"/>
                  <a:gd name="T2" fmla="*/ 18 w 44"/>
                  <a:gd name="T3" fmla="*/ 49 h 50"/>
                  <a:gd name="T4" fmla="*/ 29 w 44"/>
                  <a:gd name="T5" fmla="*/ 49 h 50"/>
                  <a:gd name="T6" fmla="*/ 40 w 44"/>
                  <a:gd name="T7" fmla="*/ 34 h 50"/>
                  <a:gd name="T8" fmla="*/ 43 w 44"/>
                  <a:gd name="T9" fmla="*/ 19 h 50"/>
                  <a:gd name="T10" fmla="*/ 40 w 44"/>
                  <a:gd name="T11" fmla="*/ 8 h 50"/>
                  <a:gd name="T12" fmla="*/ 24 w 44"/>
                  <a:gd name="T13" fmla="*/ 4 h 50"/>
                  <a:gd name="T14" fmla="*/ 7 w 44"/>
                  <a:gd name="T15" fmla="*/ 0 h 50"/>
                  <a:gd name="T16" fmla="*/ 5 w 44"/>
                  <a:gd name="T17" fmla="*/ 0 h 50"/>
                  <a:gd name="T18" fmla="*/ 27 w 44"/>
                  <a:gd name="T19" fmla="*/ 11 h 50"/>
                  <a:gd name="T20" fmla="*/ 33 w 44"/>
                  <a:gd name="T21" fmla="*/ 17 h 50"/>
                  <a:gd name="T22" fmla="*/ 30 w 44"/>
                  <a:gd name="T23" fmla="*/ 21 h 50"/>
                  <a:gd name="T24" fmla="*/ 27 w 44"/>
                  <a:gd name="T25" fmla="*/ 27 h 50"/>
                  <a:gd name="T26" fmla="*/ 28 w 44"/>
                  <a:gd name="T27" fmla="*/ 39 h 50"/>
                  <a:gd name="T28" fmla="*/ 17 w 44"/>
                  <a:gd name="T29" fmla="*/ 45 h 50"/>
                  <a:gd name="T30" fmla="*/ 0 w 44"/>
                  <a:gd name="T3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0">
                    <a:moveTo>
                      <a:pt x="0" y="49"/>
                    </a:moveTo>
                    <a:cubicBezTo>
                      <a:pt x="5" y="50"/>
                      <a:pt x="13" y="50"/>
                      <a:pt x="18" y="49"/>
                    </a:cubicBezTo>
                    <a:cubicBezTo>
                      <a:pt x="22" y="49"/>
                      <a:pt x="25" y="50"/>
                      <a:pt x="29" y="49"/>
                    </a:cubicBezTo>
                    <a:cubicBezTo>
                      <a:pt x="38" y="49"/>
                      <a:pt x="39" y="42"/>
                      <a:pt x="40" y="34"/>
                    </a:cubicBezTo>
                    <a:cubicBezTo>
                      <a:pt x="41" y="29"/>
                      <a:pt x="42" y="24"/>
                      <a:pt x="43" y="19"/>
                    </a:cubicBezTo>
                    <a:cubicBezTo>
                      <a:pt x="44" y="15"/>
                      <a:pt x="44" y="10"/>
                      <a:pt x="40" y="8"/>
                    </a:cubicBezTo>
                    <a:cubicBezTo>
                      <a:pt x="35" y="5"/>
                      <a:pt x="28" y="5"/>
                      <a:pt x="24" y="4"/>
                    </a:cubicBezTo>
                    <a:cubicBezTo>
                      <a:pt x="19" y="2"/>
                      <a:pt x="12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11" y="5"/>
                      <a:pt x="20" y="8"/>
                      <a:pt x="27" y="11"/>
                    </a:cubicBezTo>
                    <a:cubicBezTo>
                      <a:pt x="29" y="12"/>
                      <a:pt x="33" y="14"/>
                      <a:pt x="33" y="17"/>
                    </a:cubicBezTo>
                    <a:cubicBezTo>
                      <a:pt x="33" y="18"/>
                      <a:pt x="31" y="20"/>
                      <a:pt x="30" y="21"/>
                    </a:cubicBezTo>
                    <a:cubicBezTo>
                      <a:pt x="28" y="23"/>
                      <a:pt x="27" y="25"/>
                      <a:pt x="27" y="27"/>
                    </a:cubicBezTo>
                    <a:cubicBezTo>
                      <a:pt x="28" y="31"/>
                      <a:pt x="30" y="35"/>
                      <a:pt x="28" y="39"/>
                    </a:cubicBezTo>
                    <a:cubicBezTo>
                      <a:pt x="26" y="42"/>
                      <a:pt x="21" y="45"/>
                      <a:pt x="17" y="45"/>
                    </a:cubicBezTo>
                    <a:cubicBezTo>
                      <a:pt x="11" y="46"/>
                      <a:pt x="6" y="48"/>
                      <a:pt x="0" y="4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1" name="Freeform 1259"/>
              <p:cNvSpPr>
                <a:spLocks/>
              </p:cNvSpPr>
              <p:nvPr/>
            </p:nvSpPr>
            <p:spPr bwMode="auto">
              <a:xfrm>
                <a:off x="752" y="1172"/>
                <a:ext cx="56" cy="61"/>
              </a:xfrm>
              <a:custGeom>
                <a:avLst/>
                <a:gdLst>
                  <a:gd name="T0" fmla="*/ 2 w 43"/>
                  <a:gd name="T1" fmla="*/ 45 h 48"/>
                  <a:gd name="T2" fmla="*/ 31 w 43"/>
                  <a:gd name="T3" fmla="*/ 45 h 48"/>
                  <a:gd name="T4" fmla="*/ 38 w 43"/>
                  <a:gd name="T5" fmla="*/ 29 h 48"/>
                  <a:gd name="T6" fmla="*/ 34 w 43"/>
                  <a:gd name="T7" fmla="*/ 2 h 48"/>
                  <a:gd name="T8" fmla="*/ 17 w 43"/>
                  <a:gd name="T9" fmla="*/ 3 h 48"/>
                  <a:gd name="T10" fmla="*/ 12 w 43"/>
                  <a:gd name="T11" fmla="*/ 3 h 48"/>
                  <a:gd name="T12" fmla="*/ 7 w 43"/>
                  <a:gd name="T13" fmla="*/ 5 h 48"/>
                  <a:gd name="T14" fmla="*/ 1 w 43"/>
                  <a:gd name="T15" fmla="*/ 5 h 48"/>
                  <a:gd name="T16" fmla="*/ 14 w 43"/>
                  <a:gd name="T17" fmla="*/ 6 h 48"/>
                  <a:gd name="T18" fmla="*/ 22 w 43"/>
                  <a:gd name="T19" fmla="*/ 7 h 48"/>
                  <a:gd name="T20" fmla="*/ 28 w 43"/>
                  <a:gd name="T21" fmla="*/ 8 h 48"/>
                  <a:gd name="T22" fmla="*/ 28 w 43"/>
                  <a:gd name="T23" fmla="*/ 24 h 48"/>
                  <a:gd name="T24" fmla="*/ 31 w 43"/>
                  <a:gd name="T25" fmla="*/ 34 h 48"/>
                  <a:gd name="T26" fmla="*/ 22 w 43"/>
                  <a:gd name="T27" fmla="*/ 39 h 48"/>
                  <a:gd name="T28" fmla="*/ 9 w 43"/>
                  <a:gd name="T29" fmla="*/ 42 h 48"/>
                  <a:gd name="T30" fmla="*/ 0 w 43"/>
                  <a:gd name="T31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48">
                    <a:moveTo>
                      <a:pt x="2" y="45"/>
                    </a:moveTo>
                    <a:cubicBezTo>
                      <a:pt x="10" y="48"/>
                      <a:pt x="22" y="46"/>
                      <a:pt x="31" y="45"/>
                    </a:cubicBezTo>
                    <a:cubicBezTo>
                      <a:pt x="41" y="44"/>
                      <a:pt x="39" y="36"/>
                      <a:pt x="38" y="29"/>
                    </a:cubicBezTo>
                    <a:cubicBezTo>
                      <a:pt x="38" y="21"/>
                      <a:pt x="43" y="6"/>
                      <a:pt x="34" y="2"/>
                    </a:cubicBezTo>
                    <a:cubicBezTo>
                      <a:pt x="28" y="0"/>
                      <a:pt x="22" y="3"/>
                      <a:pt x="17" y="3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0" y="4"/>
                      <a:pt x="9" y="5"/>
                      <a:pt x="7" y="5"/>
                    </a:cubicBezTo>
                    <a:cubicBezTo>
                      <a:pt x="5" y="6"/>
                      <a:pt x="3" y="4"/>
                      <a:pt x="1" y="5"/>
                    </a:cubicBezTo>
                    <a:cubicBezTo>
                      <a:pt x="4" y="7"/>
                      <a:pt x="10" y="6"/>
                      <a:pt x="14" y="6"/>
                    </a:cubicBezTo>
                    <a:cubicBezTo>
                      <a:pt x="16" y="6"/>
                      <a:pt x="19" y="7"/>
                      <a:pt x="22" y="7"/>
                    </a:cubicBezTo>
                    <a:cubicBezTo>
                      <a:pt x="24" y="7"/>
                      <a:pt x="26" y="7"/>
                      <a:pt x="28" y="8"/>
                    </a:cubicBezTo>
                    <a:cubicBezTo>
                      <a:pt x="33" y="11"/>
                      <a:pt x="28" y="20"/>
                      <a:pt x="28" y="24"/>
                    </a:cubicBezTo>
                    <a:cubicBezTo>
                      <a:pt x="29" y="27"/>
                      <a:pt x="32" y="31"/>
                      <a:pt x="31" y="34"/>
                    </a:cubicBezTo>
                    <a:cubicBezTo>
                      <a:pt x="31" y="37"/>
                      <a:pt x="24" y="38"/>
                      <a:pt x="22" y="39"/>
                    </a:cubicBezTo>
                    <a:cubicBezTo>
                      <a:pt x="17" y="40"/>
                      <a:pt x="13" y="41"/>
                      <a:pt x="9" y="42"/>
                    </a:cubicBezTo>
                    <a:cubicBezTo>
                      <a:pt x="7" y="44"/>
                      <a:pt x="3" y="45"/>
                      <a:pt x="0" y="4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2" name="Freeform 1260"/>
              <p:cNvSpPr>
                <a:spLocks/>
              </p:cNvSpPr>
              <p:nvPr/>
            </p:nvSpPr>
            <p:spPr bwMode="auto">
              <a:xfrm>
                <a:off x="761" y="1251"/>
                <a:ext cx="54" cy="61"/>
              </a:xfrm>
              <a:custGeom>
                <a:avLst/>
                <a:gdLst>
                  <a:gd name="T0" fmla="*/ 1 w 42"/>
                  <a:gd name="T1" fmla="*/ 47 h 48"/>
                  <a:gd name="T2" fmla="*/ 9 w 42"/>
                  <a:gd name="T3" fmla="*/ 45 h 48"/>
                  <a:gd name="T4" fmla="*/ 18 w 42"/>
                  <a:gd name="T5" fmla="*/ 45 h 48"/>
                  <a:gd name="T6" fmla="*/ 29 w 42"/>
                  <a:gd name="T7" fmla="*/ 42 h 48"/>
                  <a:gd name="T8" fmla="*/ 37 w 42"/>
                  <a:gd name="T9" fmla="*/ 29 h 48"/>
                  <a:gd name="T10" fmla="*/ 32 w 42"/>
                  <a:gd name="T11" fmla="*/ 16 h 48"/>
                  <a:gd name="T12" fmla="*/ 32 w 42"/>
                  <a:gd name="T13" fmla="*/ 3 h 48"/>
                  <a:gd name="T14" fmla="*/ 22 w 42"/>
                  <a:gd name="T15" fmla="*/ 0 h 48"/>
                  <a:gd name="T16" fmla="*/ 14 w 42"/>
                  <a:gd name="T17" fmla="*/ 0 h 48"/>
                  <a:gd name="T18" fmla="*/ 8 w 42"/>
                  <a:gd name="T19" fmla="*/ 1 h 48"/>
                  <a:gd name="T20" fmla="*/ 24 w 42"/>
                  <a:gd name="T21" fmla="*/ 4 h 48"/>
                  <a:gd name="T22" fmla="*/ 26 w 42"/>
                  <a:gd name="T23" fmla="*/ 22 h 48"/>
                  <a:gd name="T24" fmla="*/ 29 w 42"/>
                  <a:gd name="T25" fmla="*/ 31 h 48"/>
                  <a:gd name="T26" fmla="*/ 19 w 42"/>
                  <a:gd name="T27" fmla="*/ 37 h 48"/>
                  <a:gd name="T28" fmla="*/ 0 w 42"/>
                  <a:gd name="T2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8">
                    <a:moveTo>
                      <a:pt x="1" y="47"/>
                    </a:moveTo>
                    <a:cubicBezTo>
                      <a:pt x="3" y="48"/>
                      <a:pt x="6" y="46"/>
                      <a:pt x="9" y="45"/>
                    </a:cubicBezTo>
                    <a:cubicBezTo>
                      <a:pt x="12" y="45"/>
                      <a:pt x="15" y="45"/>
                      <a:pt x="18" y="45"/>
                    </a:cubicBezTo>
                    <a:cubicBezTo>
                      <a:pt x="21" y="45"/>
                      <a:pt x="25" y="44"/>
                      <a:pt x="29" y="42"/>
                    </a:cubicBezTo>
                    <a:cubicBezTo>
                      <a:pt x="36" y="40"/>
                      <a:pt x="42" y="37"/>
                      <a:pt x="37" y="29"/>
                    </a:cubicBezTo>
                    <a:cubicBezTo>
                      <a:pt x="34" y="25"/>
                      <a:pt x="33" y="21"/>
                      <a:pt x="32" y="16"/>
                    </a:cubicBezTo>
                    <a:cubicBezTo>
                      <a:pt x="32" y="12"/>
                      <a:pt x="34" y="6"/>
                      <a:pt x="32" y="3"/>
                    </a:cubicBezTo>
                    <a:cubicBezTo>
                      <a:pt x="30" y="0"/>
                      <a:pt x="26" y="0"/>
                      <a:pt x="22" y="0"/>
                    </a:cubicBezTo>
                    <a:cubicBezTo>
                      <a:pt x="20" y="0"/>
                      <a:pt x="17" y="0"/>
                      <a:pt x="14" y="0"/>
                    </a:cubicBezTo>
                    <a:cubicBezTo>
                      <a:pt x="12" y="0"/>
                      <a:pt x="10" y="1"/>
                      <a:pt x="8" y="1"/>
                    </a:cubicBezTo>
                    <a:cubicBezTo>
                      <a:pt x="13" y="1"/>
                      <a:pt x="21" y="0"/>
                      <a:pt x="24" y="4"/>
                    </a:cubicBezTo>
                    <a:cubicBezTo>
                      <a:pt x="28" y="9"/>
                      <a:pt x="24" y="17"/>
                      <a:pt x="26" y="22"/>
                    </a:cubicBezTo>
                    <a:cubicBezTo>
                      <a:pt x="27" y="25"/>
                      <a:pt x="30" y="28"/>
                      <a:pt x="29" y="31"/>
                    </a:cubicBezTo>
                    <a:cubicBezTo>
                      <a:pt x="28" y="34"/>
                      <a:pt x="21" y="35"/>
                      <a:pt x="19" y="37"/>
                    </a:cubicBezTo>
                    <a:cubicBezTo>
                      <a:pt x="13" y="40"/>
                      <a:pt x="7" y="43"/>
                      <a:pt x="0" y="4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3" name="Freeform 1261"/>
              <p:cNvSpPr>
                <a:spLocks/>
              </p:cNvSpPr>
              <p:nvPr/>
            </p:nvSpPr>
            <p:spPr bwMode="auto">
              <a:xfrm>
                <a:off x="773" y="1316"/>
                <a:ext cx="61" cy="83"/>
              </a:xfrm>
              <a:custGeom>
                <a:avLst/>
                <a:gdLst>
                  <a:gd name="T0" fmla="*/ 12 w 48"/>
                  <a:gd name="T1" fmla="*/ 9 h 65"/>
                  <a:gd name="T2" fmla="*/ 34 w 48"/>
                  <a:gd name="T3" fmla="*/ 5 h 65"/>
                  <a:gd name="T4" fmla="*/ 36 w 48"/>
                  <a:gd name="T5" fmla="*/ 14 h 65"/>
                  <a:gd name="T6" fmla="*/ 39 w 48"/>
                  <a:gd name="T7" fmla="*/ 29 h 65"/>
                  <a:gd name="T8" fmla="*/ 43 w 48"/>
                  <a:gd name="T9" fmla="*/ 42 h 65"/>
                  <a:gd name="T10" fmla="*/ 46 w 48"/>
                  <a:gd name="T11" fmla="*/ 52 h 65"/>
                  <a:gd name="T12" fmla="*/ 24 w 48"/>
                  <a:gd name="T13" fmla="*/ 62 h 65"/>
                  <a:gd name="T14" fmla="*/ 0 w 48"/>
                  <a:gd name="T15" fmla="*/ 65 h 65"/>
                  <a:gd name="T16" fmla="*/ 30 w 48"/>
                  <a:gd name="T17" fmla="*/ 55 h 65"/>
                  <a:gd name="T18" fmla="*/ 38 w 48"/>
                  <a:gd name="T19" fmla="*/ 49 h 65"/>
                  <a:gd name="T20" fmla="*/ 32 w 48"/>
                  <a:gd name="T21" fmla="*/ 39 h 65"/>
                  <a:gd name="T22" fmla="*/ 26 w 48"/>
                  <a:gd name="T23" fmla="*/ 28 h 65"/>
                  <a:gd name="T24" fmla="*/ 26 w 48"/>
                  <a:gd name="T25" fmla="*/ 14 h 65"/>
                  <a:gd name="T26" fmla="*/ 20 w 48"/>
                  <a:gd name="T27" fmla="*/ 9 h 65"/>
                  <a:gd name="T28" fmla="*/ 12 w 48"/>
                  <a:gd name="T2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65">
                    <a:moveTo>
                      <a:pt x="12" y="9"/>
                    </a:moveTo>
                    <a:cubicBezTo>
                      <a:pt x="19" y="9"/>
                      <a:pt x="28" y="0"/>
                      <a:pt x="34" y="5"/>
                    </a:cubicBezTo>
                    <a:cubicBezTo>
                      <a:pt x="37" y="7"/>
                      <a:pt x="36" y="11"/>
                      <a:pt x="36" y="14"/>
                    </a:cubicBezTo>
                    <a:cubicBezTo>
                      <a:pt x="37" y="19"/>
                      <a:pt x="38" y="24"/>
                      <a:pt x="39" y="29"/>
                    </a:cubicBezTo>
                    <a:cubicBezTo>
                      <a:pt x="40" y="33"/>
                      <a:pt x="41" y="37"/>
                      <a:pt x="43" y="42"/>
                    </a:cubicBezTo>
                    <a:cubicBezTo>
                      <a:pt x="44" y="45"/>
                      <a:pt x="46" y="49"/>
                      <a:pt x="46" y="52"/>
                    </a:cubicBezTo>
                    <a:cubicBezTo>
                      <a:pt x="48" y="62"/>
                      <a:pt x="31" y="61"/>
                      <a:pt x="24" y="62"/>
                    </a:cubicBezTo>
                    <a:cubicBezTo>
                      <a:pt x="17" y="63"/>
                      <a:pt x="7" y="65"/>
                      <a:pt x="0" y="65"/>
                    </a:cubicBezTo>
                    <a:cubicBezTo>
                      <a:pt x="10" y="61"/>
                      <a:pt x="20" y="57"/>
                      <a:pt x="30" y="55"/>
                    </a:cubicBezTo>
                    <a:cubicBezTo>
                      <a:pt x="34" y="54"/>
                      <a:pt x="38" y="54"/>
                      <a:pt x="38" y="49"/>
                    </a:cubicBezTo>
                    <a:cubicBezTo>
                      <a:pt x="38" y="45"/>
                      <a:pt x="35" y="42"/>
                      <a:pt x="32" y="39"/>
                    </a:cubicBezTo>
                    <a:cubicBezTo>
                      <a:pt x="29" y="36"/>
                      <a:pt x="26" y="33"/>
                      <a:pt x="26" y="28"/>
                    </a:cubicBezTo>
                    <a:cubicBezTo>
                      <a:pt x="25" y="23"/>
                      <a:pt x="28" y="19"/>
                      <a:pt x="26" y="14"/>
                    </a:cubicBezTo>
                    <a:cubicBezTo>
                      <a:pt x="25" y="12"/>
                      <a:pt x="23" y="10"/>
                      <a:pt x="20" y="9"/>
                    </a:cubicBezTo>
                    <a:cubicBezTo>
                      <a:pt x="17" y="9"/>
                      <a:pt x="15" y="10"/>
                      <a:pt x="12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4" name="Freeform 1262"/>
              <p:cNvSpPr>
                <a:spLocks/>
              </p:cNvSpPr>
              <p:nvPr/>
            </p:nvSpPr>
            <p:spPr bwMode="auto">
              <a:xfrm>
                <a:off x="796" y="1404"/>
                <a:ext cx="56" cy="76"/>
              </a:xfrm>
              <a:custGeom>
                <a:avLst/>
                <a:gdLst>
                  <a:gd name="T0" fmla="*/ 2 w 44"/>
                  <a:gd name="T1" fmla="*/ 59 h 59"/>
                  <a:gd name="T2" fmla="*/ 19 w 44"/>
                  <a:gd name="T3" fmla="*/ 54 h 59"/>
                  <a:gd name="T4" fmla="*/ 30 w 44"/>
                  <a:gd name="T5" fmla="*/ 51 h 59"/>
                  <a:gd name="T6" fmla="*/ 43 w 44"/>
                  <a:gd name="T7" fmla="*/ 40 h 59"/>
                  <a:gd name="T8" fmla="*/ 35 w 44"/>
                  <a:gd name="T9" fmla="*/ 25 h 59"/>
                  <a:gd name="T10" fmla="*/ 31 w 44"/>
                  <a:gd name="T11" fmla="*/ 8 h 59"/>
                  <a:gd name="T12" fmla="*/ 1 w 44"/>
                  <a:gd name="T13" fmla="*/ 8 h 59"/>
                  <a:gd name="T14" fmla="*/ 13 w 44"/>
                  <a:gd name="T15" fmla="*/ 9 h 59"/>
                  <a:gd name="T16" fmla="*/ 23 w 44"/>
                  <a:gd name="T17" fmla="*/ 16 h 59"/>
                  <a:gd name="T18" fmla="*/ 21 w 44"/>
                  <a:gd name="T19" fmla="*/ 28 h 59"/>
                  <a:gd name="T20" fmla="*/ 30 w 44"/>
                  <a:gd name="T21" fmla="*/ 38 h 59"/>
                  <a:gd name="T22" fmla="*/ 17 w 44"/>
                  <a:gd name="T23" fmla="*/ 51 h 59"/>
                  <a:gd name="T24" fmla="*/ 7 w 44"/>
                  <a:gd name="T25" fmla="*/ 55 h 59"/>
                  <a:gd name="T26" fmla="*/ 0 w 44"/>
                  <a:gd name="T2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9">
                    <a:moveTo>
                      <a:pt x="2" y="59"/>
                    </a:moveTo>
                    <a:cubicBezTo>
                      <a:pt x="8" y="56"/>
                      <a:pt x="13" y="56"/>
                      <a:pt x="19" y="54"/>
                    </a:cubicBezTo>
                    <a:cubicBezTo>
                      <a:pt x="23" y="54"/>
                      <a:pt x="27" y="52"/>
                      <a:pt x="30" y="51"/>
                    </a:cubicBezTo>
                    <a:cubicBezTo>
                      <a:pt x="37" y="50"/>
                      <a:pt x="44" y="48"/>
                      <a:pt x="43" y="40"/>
                    </a:cubicBezTo>
                    <a:cubicBezTo>
                      <a:pt x="43" y="34"/>
                      <a:pt x="37" y="31"/>
                      <a:pt x="35" y="25"/>
                    </a:cubicBezTo>
                    <a:cubicBezTo>
                      <a:pt x="33" y="20"/>
                      <a:pt x="34" y="13"/>
                      <a:pt x="31" y="8"/>
                    </a:cubicBezTo>
                    <a:cubicBezTo>
                      <a:pt x="26" y="0"/>
                      <a:pt x="8" y="5"/>
                      <a:pt x="1" y="8"/>
                    </a:cubicBezTo>
                    <a:cubicBezTo>
                      <a:pt x="5" y="8"/>
                      <a:pt x="9" y="9"/>
                      <a:pt x="13" y="9"/>
                    </a:cubicBezTo>
                    <a:cubicBezTo>
                      <a:pt x="17" y="9"/>
                      <a:pt x="22" y="11"/>
                      <a:pt x="23" y="16"/>
                    </a:cubicBezTo>
                    <a:cubicBezTo>
                      <a:pt x="23" y="20"/>
                      <a:pt x="20" y="23"/>
                      <a:pt x="21" y="28"/>
                    </a:cubicBezTo>
                    <a:cubicBezTo>
                      <a:pt x="22" y="32"/>
                      <a:pt x="27" y="35"/>
                      <a:pt x="30" y="38"/>
                    </a:cubicBezTo>
                    <a:cubicBezTo>
                      <a:pt x="36" y="47"/>
                      <a:pt x="23" y="49"/>
                      <a:pt x="17" y="51"/>
                    </a:cubicBezTo>
                    <a:cubicBezTo>
                      <a:pt x="14" y="52"/>
                      <a:pt x="10" y="53"/>
                      <a:pt x="7" y="55"/>
                    </a:cubicBezTo>
                    <a:cubicBezTo>
                      <a:pt x="4" y="56"/>
                      <a:pt x="2" y="58"/>
                      <a:pt x="0" y="5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5" name="Freeform 1263"/>
              <p:cNvSpPr>
                <a:spLocks/>
              </p:cNvSpPr>
              <p:nvPr/>
            </p:nvSpPr>
            <p:spPr bwMode="auto">
              <a:xfrm>
                <a:off x="811" y="1486"/>
                <a:ext cx="61" cy="74"/>
              </a:xfrm>
              <a:custGeom>
                <a:avLst/>
                <a:gdLst>
                  <a:gd name="T0" fmla="*/ 9 w 47"/>
                  <a:gd name="T1" fmla="*/ 8 h 58"/>
                  <a:gd name="T2" fmla="*/ 21 w 47"/>
                  <a:gd name="T3" fmla="*/ 5 h 58"/>
                  <a:gd name="T4" fmla="*/ 29 w 47"/>
                  <a:gd name="T5" fmla="*/ 2 h 58"/>
                  <a:gd name="T6" fmla="*/ 37 w 47"/>
                  <a:gd name="T7" fmla="*/ 1 h 58"/>
                  <a:gd name="T8" fmla="*/ 40 w 47"/>
                  <a:gd name="T9" fmla="*/ 10 h 58"/>
                  <a:gd name="T10" fmla="*/ 43 w 47"/>
                  <a:gd name="T11" fmla="*/ 30 h 58"/>
                  <a:gd name="T12" fmla="*/ 47 w 47"/>
                  <a:gd name="T13" fmla="*/ 44 h 58"/>
                  <a:gd name="T14" fmla="*/ 27 w 47"/>
                  <a:gd name="T15" fmla="*/ 53 h 58"/>
                  <a:gd name="T16" fmla="*/ 0 w 47"/>
                  <a:gd name="T17" fmla="*/ 58 h 58"/>
                  <a:gd name="T18" fmla="*/ 15 w 47"/>
                  <a:gd name="T19" fmla="*/ 52 h 58"/>
                  <a:gd name="T20" fmla="*/ 26 w 47"/>
                  <a:gd name="T21" fmla="*/ 48 h 58"/>
                  <a:gd name="T22" fmla="*/ 34 w 47"/>
                  <a:gd name="T23" fmla="*/ 43 h 58"/>
                  <a:gd name="T24" fmla="*/ 31 w 47"/>
                  <a:gd name="T25" fmla="*/ 36 h 58"/>
                  <a:gd name="T26" fmla="*/ 24 w 47"/>
                  <a:gd name="T27" fmla="*/ 29 h 58"/>
                  <a:gd name="T28" fmla="*/ 28 w 47"/>
                  <a:gd name="T29" fmla="*/ 17 h 58"/>
                  <a:gd name="T30" fmla="*/ 24 w 47"/>
                  <a:gd name="T31" fmla="*/ 5 h 58"/>
                  <a:gd name="T32" fmla="*/ 10 w 47"/>
                  <a:gd name="T33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8">
                    <a:moveTo>
                      <a:pt x="9" y="8"/>
                    </a:moveTo>
                    <a:cubicBezTo>
                      <a:pt x="13" y="8"/>
                      <a:pt x="17" y="6"/>
                      <a:pt x="21" y="5"/>
                    </a:cubicBezTo>
                    <a:cubicBezTo>
                      <a:pt x="24" y="4"/>
                      <a:pt x="27" y="3"/>
                      <a:pt x="29" y="2"/>
                    </a:cubicBezTo>
                    <a:cubicBezTo>
                      <a:pt x="31" y="2"/>
                      <a:pt x="35" y="0"/>
                      <a:pt x="37" y="1"/>
                    </a:cubicBezTo>
                    <a:cubicBezTo>
                      <a:pt x="39" y="2"/>
                      <a:pt x="40" y="7"/>
                      <a:pt x="40" y="10"/>
                    </a:cubicBezTo>
                    <a:cubicBezTo>
                      <a:pt x="42" y="16"/>
                      <a:pt x="41" y="23"/>
                      <a:pt x="43" y="30"/>
                    </a:cubicBezTo>
                    <a:cubicBezTo>
                      <a:pt x="44" y="34"/>
                      <a:pt x="47" y="39"/>
                      <a:pt x="47" y="44"/>
                    </a:cubicBezTo>
                    <a:cubicBezTo>
                      <a:pt x="46" y="52"/>
                      <a:pt x="33" y="52"/>
                      <a:pt x="27" y="53"/>
                    </a:cubicBezTo>
                    <a:cubicBezTo>
                      <a:pt x="18" y="55"/>
                      <a:pt x="8" y="55"/>
                      <a:pt x="0" y="58"/>
                    </a:cubicBezTo>
                    <a:cubicBezTo>
                      <a:pt x="5" y="55"/>
                      <a:pt x="9" y="53"/>
                      <a:pt x="15" y="52"/>
                    </a:cubicBezTo>
                    <a:cubicBezTo>
                      <a:pt x="19" y="50"/>
                      <a:pt x="23" y="49"/>
                      <a:pt x="26" y="48"/>
                    </a:cubicBezTo>
                    <a:cubicBezTo>
                      <a:pt x="29" y="46"/>
                      <a:pt x="32" y="45"/>
                      <a:pt x="34" y="43"/>
                    </a:cubicBezTo>
                    <a:cubicBezTo>
                      <a:pt x="37" y="40"/>
                      <a:pt x="33" y="38"/>
                      <a:pt x="31" y="36"/>
                    </a:cubicBezTo>
                    <a:cubicBezTo>
                      <a:pt x="28" y="35"/>
                      <a:pt x="25" y="32"/>
                      <a:pt x="24" y="29"/>
                    </a:cubicBezTo>
                    <a:cubicBezTo>
                      <a:pt x="23" y="25"/>
                      <a:pt x="26" y="21"/>
                      <a:pt x="28" y="17"/>
                    </a:cubicBezTo>
                    <a:cubicBezTo>
                      <a:pt x="31" y="12"/>
                      <a:pt x="32" y="4"/>
                      <a:pt x="24" y="5"/>
                    </a:cubicBezTo>
                    <a:cubicBezTo>
                      <a:pt x="19" y="5"/>
                      <a:pt x="15" y="8"/>
                      <a:pt x="10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6" name="Freeform 1264"/>
              <p:cNvSpPr>
                <a:spLocks/>
              </p:cNvSpPr>
              <p:nvPr/>
            </p:nvSpPr>
            <p:spPr bwMode="auto">
              <a:xfrm>
                <a:off x="833" y="1564"/>
                <a:ext cx="58" cy="61"/>
              </a:xfrm>
              <a:custGeom>
                <a:avLst/>
                <a:gdLst>
                  <a:gd name="T0" fmla="*/ 2 w 45"/>
                  <a:gd name="T1" fmla="*/ 9 h 48"/>
                  <a:gd name="T2" fmla="*/ 17 w 45"/>
                  <a:gd name="T3" fmla="*/ 5 h 48"/>
                  <a:gd name="T4" fmla="*/ 28 w 45"/>
                  <a:gd name="T5" fmla="*/ 2 h 48"/>
                  <a:gd name="T6" fmla="*/ 38 w 45"/>
                  <a:gd name="T7" fmla="*/ 13 h 48"/>
                  <a:gd name="T8" fmla="*/ 43 w 45"/>
                  <a:gd name="T9" fmla="*/ 37 h 48"/>
                  <a:gd name="T10" fmla="*/ 43 w 45"/>
                  <a:gd name="T11" fmla="*/ 45 h 48"/>
                  <a:gd name="T12" fmla="*/ 33 w 45"/>
                  <a:gd name="T13" fmla="*/ 47 h 48"/>
                  <a:gd name="T14" fmla="*/ 15 w 45"/>
                  <a:gd name="T15" fmla="*/ 45 h 48"/>
                  <a:gd name="T16" fmla="*/ 0 w 45"/>
                  <a:gd name="T17" fmla="*/ 48 h 48"/>
                  <a:gd name="T18" fmla="*/ 24 w 45"/>
                  <a:gd name="T19" fmla="*/ 38 h 48"/>
                  <a:gd name="T20" fmla="*/ 29 w 45"/>
                  <a:gd name="T21" fmla="*/ 25 h 48"/>
                  <a:gd name="T22" fmla="*/ 24 w 45"/>
                  <a:gd name="T23" fmla="*/ 17 h 48"/>
                  <a:gd name="T24" fmla="*/ 23 w 45"/>
                  <a:gd name="T25" fmla="*/ 9 h 48"/>
                  <a:gd name="T26" fmla="*/ 5 w 45"/>
                  <a:gd name="T27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8">
                    <a:moveTo>
                      <a:pt x="2" y="9"/>
                    </a:moveTo>
                    <a:cubicBezTo>
                      <a:pt x="6" y="7"/>
                      <a:pt x="13" y="6"/>
                      <a:pt x="17" y="5"/>
                    </a:cubicBezTo>
                    <a:cubicBezTo>
                      <a:pt x="21" y="4"/>
                      <a:pt x="24" y="3"/>
                      <a:pt x="28" y="2"/>
                    </a:cubicBezTo>
                    <a:cubicBezTo>
                      <a:pt x="36" y="0"/>
                      <a:pt x="36" y="6"/>
                      <a:pt x="38" y="13"/>
                    </a:cubicBezTo>
                    <a:cubicBezTo>
                      <a:pt x="39" y="21"/>
                      <a:pt x="41" y="29"/>
                      <a:pt x="43" y="37"/>
                    </a:cubicBezTo>
                    <a:cubicBezTo>
                      <a:pt x="44" y="40"/>
                      <a:pt x="45" y="42"/>
                      <a:pt x="43" y="45"/>
                    </a:cubicBezTo>
                    <a:cubicBezTo>
                      <a:pt x="40" y="47"/>
                      <a:pt x="36" y="47"/>
                      <a:pt x="33" y="47"/>
                    </a:cubicBezTo>
                    <a:cubicBezTo>
                      <a:pt x="27" y="47"/>
                      <a:pt x="21" y="45"/>
                      <a:pt x="15" y="45"/>
                    </a:cubicBezTo>
                    <a:cubicBezTo>
                      <a:pt x="10" y="45"/>
                      <a:pt x="5" y="48"/>
                      <a:pt x="0" y="48"/>
                    </a:cubicBezTo>
                    <a:cubicBezTo>
                      <a:pt x="7" y="43"/>
                      <a:pt x="16" y="42"/>
                      <a:pt x="24" y="38"/>
                    </a:cubicBezTo>
                    <a:cubicBezTo>
                      <a:pt x="29" y="36"/>
                      <a:pt x="36" y="29"/>
                      <a:pt x="29" y="25"/>
                    </a:cubicBezTo>
                    <a:cubicBezTo>
                      <a:pt x="25" y="23"/>
                      <a:pt x="24" y="21"/>
                      <a:pt x="24" y="17"/>
                    </a:cubicBezTo>
                    <a:cubicBezTo>
                      <a:pt x="24" y="14"/>
                      <a:pt x="26" y="11"/>
                      <a:pt x="23" y="9"/>
                    </a:cubicBezTo>
                    <a:cubicBezTo>
                      <a:pt x="20" y="7"/>
                      <a:pt x="9" y="8"/>
                      <a:pt x="5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7" name="Freeform 1265"/>
              <p:cNvSpPr>
                <a:spLocks/>
              </p:cNvSpPr>
              <p:nvPr/>
            </p:nvSpPr>
            <p:spPr bwMode="auto">
              <a:xfrm>
                <a:off x="841" y="1647"/>
                <a:ext cx="61" cy="61"/>
              </a:xfrm>
              <a:custGeom>
                <a:avLst/>
                <a:gdLst>
                  <a:gd name="T0" fmla="*/ 1 w 48"/>
                  <a:gd name="T1" fmla="*/ 36 h 48"/>
                  <a:gd name="T2" fmla="*/ 34 w 48"/>
                  <a:gd name="T3" fmla="*/ 45 h 48"/>
                  <a:gd name="T4" fmla="*/ 44 w 48"/>
                  <a:gd name="T5" fmla="*/ 47 h 48"/>
                  <a:gd name="T6" fmla="*/ 45 w 48"/>
                  <a:gd name="T7" fmla="*/ 35 h 48"/>
                  <a:gd name="T8" fmla="*/ 42 w 48"/>
                  <a:gd name="T9" fmla="*/ 18 h 48"/>
                  <a:gd name="T10" fmla="*/ 40 w 48"/>
                  <a:gd name="T11" fmla="*/ 4 h 48"/>
                  <a:gd name="T12" fmla="*/ 28 w 48"/>
                  <a:gd name="T13" fmla="*/ 0 h 48"/>
                  <a:gd name="T14" fmla="*/ 13 w 48"/>
                  <a:gd name="T15" fmla="*/ 1 h 48"/>
                  <a:gd name="T16" fmla="*/ 8 w 48"/>
                  <a:gd name="T17" fmla="*/ 2 h 48"/>
                  <a:gd name="T18" fmla="*/ 18 w 48"/>
                  <a:gd name="T19" fmla="*/ 4 h 48"/>
                  <a:gd name="T20" fmla="*/ 30 w 48"/>
                  <a:gd name="T21" fmla="*/ 10 h 48"/>
                  <a:gd name="T22" fmla="*/ 30 w 48"/>
                  <a:gd name="T23" fmla="*/ 19 h 48"/>
                  <a:gd name="T24" fmla="*/ 32 w 48"/>
                  <a:gd name="T25" fmla="*/ 27 h 48"/>
                  <a:gd name="T26" fmla="*/ 34 w 48"/>
                  <a:gd name="T27" fmla="*/ 36 h 48"/>
                  <a:gd name="T28" fmla="*/ 26 w 48"/>
                  <a:gd name="T29" fmla="*/ 36 h 48"/>
                  <a:gd name="T30" fmla="*/ 12 w 48"/>
                  <a:gd name="T31" fmla="*/ 35 h 48"/>
                  <a:gd name="T32" fmla="*/ 0 w 48"/>
                  <a:gd name="T33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8">
                    <a:moveTo>
                      <a:pt x="1" y="36"/>
                    </a:moveTo>
                    <a:cubicBezTo>
                      <a:pt x="13" y="38"/>
                      <a:pt x="24" y="40"/>
                      <a:pt x="34" y="45"/>
                    </a:cubicBezTo>
                    <a:cubicBezTo>
                      <a:pt x="37" y="46"/>
                      <a:pt x="41" y="48"/>
                      <a:pt x="44" y="47"/>
                    </a:cubicBezTo>
                    <a:cubicBezTo>
                      <a:pt x="48" y="47"/>
                      <a:pt x="46" y="38"/>
                      <a:pt x="45" y="35"/>
                    </a:cubicBezTo>
                    <a:cubicBezTo>
                      <a:pt x="44" y="29"/>
                      <a:pt x="43" y="24"/>
                      <a:pt x="42" y="18"/>
                    </a:cubicBezTo>
                    <a:cubicBezTo>
                      <a:pt x="41" y="14"/>
                      <a:pt x="42" y="8"/>
                      <a:pt x="40" y="4"/>
                    </a:cubicBezTo>
                    <a:cubicBezTo>
                      <a:pt x="38" y="1"/>
                      <a:pt x="31" y="1"/>
                      <a:pt x="28" y="0"/>
                    </a:cubicBezTo>
                    <a:cubicBezTo>
                      <a:pt x="23" y="0"/>
                      <a:pt x="18" y="1"/>
                      <a:pt x="13" y="1"/>
                    </a:cubicBezTo>
                    <a:cubicBezTo>
                      <a:pt x="11" y="1"/>
                      <a:pt x="10" y="1"/>
                      <a:pt x="8" y="2"/>
                    </a:cubicBezTo>
                    <a:cubicBezTo>
                      <a:pt x="11" y="3"/>
                      <a:pt x="15" y="4"/>
                      <a:pt x="18" y="4"/>
                    </a:cubicBezTo>
                    <a:cubicBezTo>
                      <a:pt x="22" y="5"/>
                      <a:pt x="27" y="7"/>
                      <a:pt x="30" y="10"/>
                    </a:cubicBezTo>
                    <a:cubicBezTo>
                      <a:pt x="32" y="13"/>
                      <a:pt x="32" y="15"/>
                      <a:pt x="30" y="19"/>
                    </a:cubicBezTo>
                    <a:cubicBezTo>
                      <a:pt x="29" y="22"/>
                      <a:pt x="30" y="24"/>
                      <a:pt x="32" y="27"/>
                    </a:cubicBezTo>
                    <a:cubicBezTo>
                      <a:pt x="33" y="29"/>
                      <a:pt x="36" y="33"/>
                      <a:pt x="34" y="36"/>
                    </a:cubicBezTo>
                    <a:cubicBezTo>
                      <a:pt x="33" y="38"/>
                      <a:pt x="28" y="37"/>
                      <a:pt x="26" y="36"/>
                    </a:cubicBezTo>
                    <a:cubicBezTo>
                      <a:pt x="21" y="35"/>
                      <a:pt x="17" y="34"/>
                      <a:pt x="12" y="35"/>
                    </a:cubicBezTo>
                    <a:cubicBezTo>
                      <a:pt x="8" y="36"/>
                      <a:pt x="3" y="37"/>
                      <a:pt x="0" y="3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8" name="Freeform 1266"/>
              <p:cNvSpPr>
                <a:spLocks/>
              </p:cNvSpPr>
              <p:nvPr/>
            </p:nvSpPr>
            <p:spPr bwMode="auto">
              <a:xfrm>
                <a:off x="820" y="1722"/>
                <a:ext cx="73" cy="69"/>
              </a:xfrm>
              <a:custGeom>
                <a:avLst/>
                <a:gdLst>
                  <a:gd name="T0" fmla="*/ 0 w 57"/>
                  <a:gd name="T1" fmla="*/ 28 h 54"/>
                  <a:gd name="T2" fmla="*/ 7 w 57"/>
                  <a:gd name="T3" fmla="*/ 32 h 54"/>
                  <a:gd name="T4" fmla="*/ 15 w 57"/>
                  <a:gd name="T5" fmla="*/ 36 h 54"/>
                  <a:gd name="T6" fmla="*/ 31 w 57"/>
                  <a:gd name="T7" fmla="*/ 44 h 54"/>
                  <a:gd name="T8" fmla="*/ 39 w 57"/>
                  <a:gd name="T9" fmla="*/ 50 h 54"/>
                  <a:gd name="T10" fmla="*/ 47 w 57"/>
                  <a:gd name="T11" fmla="*/ 53 h 54"/>
                  <a:gd name="T12" fmla="*/ 52 w 57"/>
                  <a:gd name="T13" fmla="*/ 42 h 54"/>
                  <a:gd name="T14" fmla="*/ 54 w 57"/>
                  <a:gd name="T15" fmla="*/ 22 h 54"/>
                  <a:gd name="T16" fmla="*/ 55 w 57"/>
                  <a:gd name="T17" fmla="*/ 10 h 54"/>
                  <a:gd name="T18" fmla="*/ 43 w 57"/>
                  <a:gd name="T19" fmla="*/ 3 h 54"/>
                  <a:gd name="T20" fmla="*/ 33 w 57"/>
                  <a:gd name="T21" fmla="*/ 0 h 54"/>
                  <a:gd name="T22" fmla="*/ 45 w 57"/>
                  <a:gd name="T23" fmla="*/ 15 h 54"/>
                  <a:gd name="T24" fmla="*/ 39 w 57"/>
                  <a:gd name="T25" fmla="*/ 21 h 54"/>
                  <a:gd name="T26" fmla="*/ 37 w 57"/>
                  <a:gd name="T27" fmla="*/ 32 h 54"/>
                  <a:gd name="T28" fmla="*/ 36 w 57"/>
                  <a:gd name="T29" fmla="*/ 41 h 54"/>
                  <a:gd name="T30" fmla="*/ 26 w 57"/>
                  <a:gd name="T31" fmla="*/ 35 h 54"/>
                  <a:gd name="T32" fmla="*/ 11 w 57"/>
                  <a:gd name="T33" fmla="*/ 29 h 54"/>
                  <a:gd name="T34" fmla="*/ 1 w 57"/>
                  <a:gd name="T3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4">
                    <a:moveTo>
                      <a:pt x="0" y="28"/>
                    </a:moveTo>
                    <a:cubicBezTo>
                      <a:pt x="2" y="28"/>
                      <a:pt x="5" y="31"/>
                      <a:pt x="7" y="32"/>
                    </a:cubicBezTo>
                    <a:cubicBezTo>
                      <a:pt x="10" y="33"/>
                      <a:pt x="12" y="34"/>
                      <a:pt x="15" y="36"/>
                    </a:cubicBezTo>
                    <a:cubicBezTo>
                      <a:pt x="20" y="38"/>
                      <a:pt x="26" y="41"/>
                      <a:pt x="31" y="44"/>
                    </a:cubicBezTo>
                    <a:cubicBezTo>
                      <a:pt x="34" y="46"/>
                      <a:pt x="36" y="48"/>
                      <a:pt x="39" y="50"/>
                    </a:cubicBezTo>
                    <a:cubicBezTo>
                      <a:pt x="41" y="51"/>
                      <a:pt x="45" y="54"/>
                      <a:pt x="47" y="53"/>
                    </a:cubicBezTo>
                    <a:cubicBezTo>
                      <a:pt x="51" y="52"/>
                      <a:pt x="52" y="45"/>
                      <a:pt x="52" y="42"/>
                    </a:cubicBezTo>
                    <a:cubicBezTo>
                      <a:pt x="52" y="35"/>
                      <a:pt x="53" y="28"/>
                      <a:pt x="54" y="22"/>
                    </a:cubicBezTo>
                    <a:cubicBezTo>
                      <a:pt x="55" y="18"/>
                      <a:pt x="57" y="14"/>
                      <a:pt x="55" y="10"/>
                    </a:cubicBezTo>
                    <a:cubicBezTo>
                      <a:pt x="53" y="6"/>
                      <a:pt x="48" y="4"/>
                      <a:pt x="43" y="3"/>
                    </a:cubicBezTo>
                    <a:cubicBezTo>
                      <a:pt x="40" y="2"/>
                      <a:pt x="36" y="1"/>
                      <a:pt x="33" y="0"/>
                    </a:cubicBezTo>
                    <a:cubicBezTo>
                      <a:pt x="37" y="2"/>
                      <a:pt x="48" y="10"/>
                      <a:pt x="45" y="15"/>
                    </a:cubicBezTo>
                    <a:cubicBezTo>
                      <a:pt x="44" y="18"/>
                      <a:pt x="41" y="18"/>
                      <a:pt x="39" y="21"/>
                    </a:cubicBezTo>
                    <a:cubicBezTo>
                      <a:pt x="37" y="24"/>
                      <a:pt x="36" y="28"/>
                      <a:pt x="37" y="32"/>
                    </a:cubicBezTo>
                    <a:cubicBezTo>
                      <a:pt x="37" y="34"/>
                      <a:pt x="40" y="40"/>
                      <a:pt x="36" y="41"/>
                    </a:cubicBezTo>
                    <a:cubicBezTo>
                      <a:pt x="34" y="42"/>
                      <a:pt x="28" y="36"/>
                      <a:pt x="26" y="35"/>
                    </a:cubicBezTo>
                    <a:cubicBezTo>
                      <a:pt x="21" y="33"/>
                      <a:pt x="17" y="30"/>
                      <a:pt x="11" y="29"/>
                    </a:cubicBezTo>
                    <a:cubicBezTo>
                      <a:pt x="8" y="29"/>
                      <a:pt x="3" y="29"/>
                      <a:pt x="1" y="2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9" name="Freeform 1267"/>
              <p:cNvSpPr>
                <a:spLocks/>
              </p:cNvSpPr>
              <p:nvPr/>
            </p:nvSpPr>
            <p:spPr bwMode="auto">
              <a:xfrm>
                <a:off x="791" y="1799"/>
                <a:ext cx="81" cy="61"/>
              </a:xfrm>
              <a:custGeom>
                <a:avLst/>
                <a:gdLst>
                  <a:gd name="T0" fmla="*/ 0 w 63"/>
                  <a:gd name="T1" fmla="*/ 17 h 48"/>
                  <a:gd name="T2" fmla="*/ 19 w 63"/>
                  <a:gd name="T3" fmla="*/ 27 h 48"/>
                  <a:gd name="T4" fmla="*/ 31 w 63"/>
                  <a:gd name="T5" fmla="*/ 35 h 48"/>
                  <a:gd name="T6" fmla="*/ 40 w 63"/>
                  <a:gd name="T7" fmla="*/ 45 h 48"/>
                  <a:gd name="T8" fmla="*/ 48 w 63"/>
                  <a:gd name="T9" fmla="*/ 44 h 48"/>
                  <a:gd name="T10" fmla="*/ 62 w 63"/>
                  <a:gd name="T11" fmla="*/ 13 h 48"/>
                  <a:gd name="T12" fmla="*/ 59 w 63"/>
                  <a:gd name="T13" fmla="*/ 5 h 48"/>
                  <a:gd name="T14" fmla="*/ 47 w 63"/>
                  <a:gd name="T15" fmla="*/ 0 h 48"/>
                  <a:gd name="T16" fmla="*/ 54 w 63"/>
                  <a:gd name="T17" fmla="*/ 7 h 48"/>
                  <a:gd name="T18" fmla="*/ 51 w 63"/>
                  <a:gd name="T19" fmla="*/ 15 h 48"/>
                  <a:gd name="T20" fmla="*/ 42 w 63"/>
                  <a:gd name="T21" fmla="*/ 17 h 48"/>
                  <a:gd name="T22" fmla="*/ 38 w 63"/>
                  <a:gd name="T23" fmla="*/ 27 h 48"/>
                  <a:gd name="T24" fmla="*/ 35 w 63"/>
                  <a:gd name="T25" fmla="*/ 35 h 48"/>
                  <a:gd name="T26" fmla="*/ 31 w 63"/>
                  <a:gd name="T27" fmla="*/ 30 h 48"/>
                  <a:gd name="T28" fmla="*/ 24 w 63"/>
                  <a:gd name="T29" fmla="*/ 25 h 48"/>
                  <a:gd name="T30" fmla="*/ 12 w 63"/>
                  <a:gd name="T31" fmla="*/ 19 h 48"/>
                  <a:gd name="T32" fmla="*/ 6 w 63"/>
                  <a:gd name="T33" fmla="*/ 17 h 48"/>
                  <a:gd name="T34" fmla="*/ 1 w 63"/>
                  <a:gd name="T35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48">
                    <a:moveTo>
                      <a:pt x="0" y="17"/>
                    </a:moveTo>
                    <a:cubicBezTo>
                      <a:pt x="6" y="16"/>
                      <a:pt x="15" y="24"/>
                      <a:pt x="19" y="27"/>
                    </a:cubicBezTo>
                    <a:cubicBezTo>
                      <a:pt x="23" y="30"/>
                      <a:pt x="27" y="32"/>
                      <a:pt x="31" y="35"/>
                    </a:cubicBezTo>
                    <a:cubicBezTo>
                      <a:pt x="34" y="38"/>
                      <a:pt x="37" y="42"/>
                      <a:pt x="40" y="45"/>
                    </a:cubicBezTo>
                    <a:cubicBezTo>
                      <a:pt x="43" y="48"/>
                      <a:pt x="45" y="47"/>
                      <a:pt x="48" y="44"/>
                    </a:cubicBezTo>
                    <a:cubicBezTo>
                      <a:pt x="55" y="36"/>
                      <a:pt x="60" y="23"/>
                      <a:pt x="62" y="13"/>
                    </a:cubicBezTo>
                    <a:cubicBezTo>
                      <a:pt x="63" y="9"/>
                      <a:pt x="63" y="7"/>
                      <a:pt x="59" y="5"/>
                    </a:cubicBezTo>
                    <a:cubicBezTo>
                      <a:pt x="55" y="3"/>
                      <a:pt x="51" y="1"/>
                      <a:pt x="47" y="0"/>
                    </a:cubicBezTo>
                    <a:cubicBezTo>
                      <a:pt x="48" y="3"/>
                      <a:pt x="53" y="4"/>
                      <a:pt x="54" y="7"/>
                    </a:cubicBezTo>
                    <a:cubicBezTo>
                      <a:pt x="55" y="9"/>
                      <a:pt x="54" y="13"/>
                      <a:pt x="51" y="15"/>
                    </a:cubicBezTo>
                    <a:cubicBezTo>
                      <a:pt x="49" y="16"/>
                      <a:pt x="45" y="15"/>
                      <a:pt x="42" y="17"/>
                    </a:cubicBezTo>
                    <a:cubicBezTo>
                      <a:pt x="39" y="20"/>
                      <a:pt x="38" y="23"/>
                      <a:pt x="38" y="27"/>
                    </a:cubicBezTo>
                    <a:cubicBezTo>
                      <a:pt x="38" y="30"/>
                      <a:pt x="39" y="36"/>
                      <a:pt x="35" y="35"/>
                    </a:cubicBezTo>
                    <a:cubicBezTo>
                      <a:pt x="34" y="34"/>
                      <a:pt x="32" y="32"/>
                      <a:pt x="31" y="30"/>
                    </a:cubicBezTo>
                    <a:cubicBezTo>
                      <a:pt x="29" y="29"/>
                      <a:pt x="26" y="27"/>
                      <a:pt x="24" y="25"/>
                    </a:cubicBezTo>
                    <a:cubicBezTo>
                      <a:pt x="21" y="23"/>
                      <a:pt x="16" y="20"/>
                      <a:pt x="12" y="19"/>
                    </a:cubicBezTo>
                    <a:cubicBezTo>
                      <a:pt x="10" y="18"/>
                      <a:pt x="8" y="17"/>
                      <a:pt x="6" y="17"/>
                    </a:cubicBezTo>
                    <a:cubicBezTo>
                      <a:pt x="4" y="16"/>
                      <a:pt x="2" y="17"/>
                      <a:pt x="1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0" name="Freeform 1268"/>
              <p:cNvSpPr>
                <a:spLocks/>
              </p:cNvSpPr>
              <p:nvPr/>
            </p:nvSpPr>
            <p:spPr bwMode="auto">
              <a:xfrm>
                <a:off x="750" y="1863"/>
                <a:ext cx="81" cy="60"/>
              </a:xfrm>
              <a:custGeom>
                <a:avLst/>
                <a:gdLst>
                  <a:gd name="T0" fmla="*/ 45 w 63"/>
                  <a:gd name="T1" fmla="*/ 0 h 47"/>
                  <a:gd name="T2" fmla="*/ 63 w 63"/>
                  <a:gd name="T3" fmla="*/ 14 h 47"/>
                  <a:gd name="T4" fmla="*/ 54 w 63"/>
                  <a:gd name="T5" fmla="*/ 27 h 47"/>
                  <a:gd name="T6" fmla="*/ 45 w 63"/>
                  <a:gd name="T7" fmla="*/ 39 h 47"/>
                  <a:gd name="T8" fmla="*/ 39 w 63"/>
                  <a:gd name="T9" fmla="*/ 46 h 47"/>
                  <a:gd name="T10" fmla="*/ 28 w 63"/>
                  <a:gd name="T11" fmla="*/ 38 h 47"/>
                  <a:gd name="T12" fmla="*/ 13 w 63"/>
                  <a:gd name="T13" fmla="*/ 24 h 47"/>
                  <a:gd name="T14" fmla="*/ 0 w 63"/>
                  <a:gd name="T15" fmla="*/ 15 h 47"/>
                  <a:gd name="T16" fmla="*/ 7 w 63"/>
                  <a:gd name="T17" fmla="*/ 17 h 47"/>
                  <a:gd name="T18" fmla="*/ 15 w 63"/>
                  <a:gd name="T19" fmla="*/ 22 h 47"/>
                  <a:gd name="T20" fmla="*/ 25 w 63"/>
                  <a:gd name="T21" fmla="*/ 31 h 47"/>
                  <a:gd name="T22" fmla="*/ 39 w 63"/>
                  <a:gd name="T23" fmla="*/ 30 h 47"/>
                  <a:gd name="T24" fmla="*/ 43 w 63"/>
                  <a:gd name="T25" fmla="*/ 21 h 47"/>
                  <a:gd name="T26" fmla="*/ 52 w 63"/>
                  <a:gd name="T27" fmla="*/ 16 h 47"/>
                  <a:gd name="T28" fmla="*/ 44 w 63"/>
                  <a:gd name="T2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47">
                    <a:moveTo>
                      <a:pt x="45" y="0"/>
                    </a:moveTo>
                    <a:cubicBezTo>
                      <a:pt x="48" y="6"/>
                      <a:pt x="62" y="6"/>
                      <a:pt x="63" y="14"/>
                    </a:cubicBezTo>
                    <a:cubicBezTo>
                      <a:pt x="63" y="18"/>
                      <a:pt x="57" y="24"/>
                      <a:pt x="54" y="27"/>
                    </a:cubicBezTo>
                    <a:cubicBezTo>
                      <a:pt x="51" y="31"/>
                      <a:pt x="49" y="36"/>
                      <a:pt x="45" y="39"/>
                    </a:cubicBezTo>
                    <a:cubicBezTo>
                      <a:pt x="44" y="42"/>
                      <a:pt x="41" y="45"/>
                      <a:pt x="39" y="46"/>
                    </a:cubicBezTo>
                    <a:cubicBezTo>
                      <a:pt x="34" y="47"/>
                      <a:pt x="30" y="41"/>
                      <a:pt x="28" y="38"/>
                    </a:cubicBezTo>
                    <a:cubicBezTo>
                      <a:pt x="23" y="33"/>
                      <a:pt x="18" y="28"/>
                      <a:pt x="13" y="24"/>
                    </a:cubicBezTo>
                    <a:cubicBezTo>
                      <a:pt x="9" y="20"/>
                      <a:pt x="4" y="19"/>
                      <a:pt x="0" y="15"/>
                    </a:cubicBezTo>
                    <a:cubicBezTo>
                      <a:pt x="2" y="16"/>
                      <a:pt x="5" y="16"/>
                      <a:pt x="7" y="17"/>
                    </a:cubicBezTo>
                    <a:cubicBezTo>
                      <a:pt x="10" y="18"/>
                      <a:pt x="12" y="20"/>
                      <a:pt x="15" y="22"/>
                    </a:cubicBezTo>
                    <a:cubicBezTo>
                      <a:pt x="18" y="25"/>
                      <a:pt x="21" y="28"/>
                      <a:pt x="25" y="31"/>
                    </a:cubicBezTo>
                    <a:cubicBezTo>
                      <a:pt x="30" y="34"/>
                      <a:pt x="40" y="41"/>
                      <a:pt x="39" y="30"/>
                    </a:cubicBezTo>
                    <a:cubicBezTo>
                      <a:pt x="39" y="26"/>
                      <a:pt x="39" y="23"/>
                      <a:pt x="43" y="21"/>
                    </a:cubicBezTo>
                    <a:cubicBezTo>
                      <a:pt x="46" y="19"/>
                      <a:pt x="51" y="19"/>
                      <a:pt x="52" y="16"/>
                    </a:cubicBezTo>
                    <a:cubicBezTo>
                      <a:pt x="55" y="11"/>
                      <a:pt x="46" y="5"/>
                      <a:pt x="4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1" name="Freeform 1269"/>
              <p:cNvSpPr>
                <a:spLocks/>
              </p:cNvSpPr>
              <p:nvPr/>
            </p:nvSpPr>
            <p:spPr bwMode="auto">
              <a:xfrm>
                <a:off x="731" y="1840"/>
                <a:ext cx="4" cy="14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cubicBezTo>
                      <a:pt x="0" y="4"/>
                      <a:pt x="2" y="7"/>
                      <a:pt x="3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2" name="Freeform 1270"/>
              <p:cNvSpPr>
                <a:spLocks/>
              </p:cNvSpPr>
              <p:nvPr/>
            </p:nvSpPr>
            <p:spPr bwMode="auto">
              <a:xfrm>
                <a:off x="655" y="1951"/>
                <a:ext cx="51" cy="233"/>
              </a:xfrm>
              <a:custGeom>
                <a:avLst/>
                <a:gdLst>
                  <a:gd name="T0" fmla="*/ 31 w 40"/>
                  <a:gd name="T1" fmla="*/ 0 h 183"/>
                  <a:gd name="T2" fmla="*/ 37 w 40"/>
                  <a:gd name="T3" fmla="*/ 26 h 183"/>
                  <a:gd name="T4" fmla="*/ 34 w 40"/>
                  <a:gd name="T5" fmla="*/ 50 h 183"/>
                  <a:gd name="T6" fmla="*/ 16 w 40"/>
                  <a:gd name="T7" fmla="*/ 70 h 183"/>
                  <a:gd name="T8" fmla="*/ 18 w 40"/>
                  <a:gd name="T9" fmla="*/ 93 h 183"/>
                  <a:gd name="T10" fmla="*/ 15 w 40"/>
                  <a:gd name="T11" fmla="*/ 111 h 183"/>
                  <a:gd name="T12" fmla="*/ 8 w 40"/>
                  <a:gd name="T13" fmla="*/ 133 h 183"/>
                  <a:gd name="T14" fmla="*/ 12 w 40"/>
                  <a:gd name="T15" fmla="*/ 183 h 183"/>
                  <a:gd name="T16" fmla="*/ 3 w 40"/>
                  <a:gd name="T17" fmla="*/ 151 h 183"/>
                  <a:gd name="T18" fmla="*/ 1 w 40"/>
                  <a:gd name="T19" fmla="*/ 130 h 183"/>
                  <a:gd name="T20" fmla="*/ 2 w 40"/>
                  <a:gd name="T21" fmla="*/ 118 h 183"/>
                  <a:gd name="T22" fmla="*/ 6 w 40"/>
                  <a:gd name="T23" fmla="*/ 110 h 183"/>
                  <a:gd name="T24" fmla="*/ 3 w 40"/>
                  <a:gd name="T25" fmla="*/ 103 h 183"/>
                  <a:gd name="T26" fmla="*/ 2 w 40"/>
                  <a:gd name="T27" fmla="*/ 89 h 183"/>
                  <a:gd name="T28" fmla="*/ 8 w 40"/>
                  <a:gd name="T29" fmla="*/ 79 h 183"/>
                  <a:gd name="T30" fmla="*/ 6 w 40"/>
                  <a:gd name="T31" fmla="*/ 67 h 183"/>
                  <a:gd name="T32" fmla="*/ 18 w 40"/>
                  <a:gd name="T33" fmla="*/ 52 h 183"/>
                  <a:gd name="T34" fmla="*/ 22 w 40"/>
                  <a:gd name="T35" fmla="*/ 28 h 183"/>
                  <a:gd name="T36" fmla="*/ 30 w 40"/>
                  <a:gd name="T37" fmla="*/ 14 h 183"/>
                  <a:gd name="T38" fmla="*/ 30 w 40"/>
                  <a:gd name="T39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183">
                    <a:moveTo>
                      <a:pt x="31" y="0"/>
                    </a:moveTo>
                    <a:cubicBezTo>
                      <a:pt x="33" y="9"/>
                      <a:pt x="37" y="17"/>
                      <a:pt x="37" y="26"/>
                    </a:cubicBezTo>
                    <a:cubicBezTo>
                      <a:pt x="38" y="35"/>
                      <a:pt x="40" y="43"/>
                      <a:pt x="34" y="50"/>
                    </a:cubicBezTo>
                    <a:cubicBezTo>
                      <a:pt x="27" y="57"/>
                      <a:pt x="20" y="61"/>
                      <a:pt x="16" y="70"/>
                    </a:cubicBezTo>
                    <a:cubicBezTo>
                      <a:pt x="12" y="79"/>
                      <a:pt x="14" y="86"/>
                      <a:pt x="18" y="93"/>
                    </a:cubicBezTo>
                    <a:cubicBezTo>
                      <a:pt x="21" y="100"/>
                      <a:pt x="18" y="105"/>
                      <a:pt x="15" y="111"/>
                    </a:cubicBezTo>
                    <a:cubicBezTo>
                      <a:pt x="12" y="118"/>
                      <a:pt x="9" y="125"/>
                      <a:pt x="8" y="133"/>
                    </a:cubicBezTo>
                    <a:cubicBezTo>
                      <a:pt x="6" y="149"/>
                      <a:pt x="6" y="168"/>
                      <a:pt x="12" y="183"/>
                    </a:cubicBezTo>
                    <a:cubicBezTo>
                      <a:pt x="7" y="173"/>
                      <a:pt x="2" y="163"/>
                      <a:pt x="3" y="151"/>
                    </a:cubicBezTo>
                    <a:cubicBezTo>
                      <a:pt x="4" y="143"/>
                      <a:pt x="1" y="137"/>
                      <a:pt x="1" y="130"/>
                    </a:cubicBezTo>
                    <a:cubicBezTo>
                      <a:pt x="0" y="126"/>
                      <a:pt x="0" y="122"/>
                      <a:pt x="2" y="118"/>
                    </a:cubicBezTo>
                    <a:cubicBezTo>
                      <a:pt x="3" y="115"/>
                      <a:pt x="6" y="113"/>
                      <a:pt x="6" y="110"/>
                    </a:cubicBezTo>
                    <a:cubicBezTo>
                      <a:pt x="7" y="106"/>
                      <a:pt x="5" y="106"/>
                      <a:pt x="3" y="103"/>
                    </a:cubicBezTo>
                    <a:cubicBezTo>
                      <a:pt x="1" y="98"/>
                      <a:pt x="1" y="94"/>
                      <a:pt x="2" y="89"/>
                    </a:cubicBezTo>
                    <a:cubicBezTo>
                      <a:pt x="3" y="85"/>
                      <a:pt x="7" y="82"/>
                      <a:pt x="8" y="79"/>
                    </a:cubicBezTo>
                    <a:cubicBezTo>
                      <a:pt x="9" y="74"/>
                      <a:pt x="7" y="71"/>
                      <a:pt x="6" y="67"/>
                    </a:cubicBezTo>
                    <a:cubicBezTo>
                      <a:pt x="2" y="57"/>
                      <a:pt x="12" y="56"/>
                      <a:pt x="18" y="52"/>
                    </a:cubicBezTo>
                    <a:cubicBezTo>
                      <a:pt x="26" y="47"/>
                      <a:pt x="18" y="35"/>
                      <a:pt x="22" y="28"/>
                    </a:cubicBezTo>
                    <a:cubicBezTo>
                      <a:pt x="26" y="22"/>
                      <a:pt x="31" y="21"/>
                      <a:pt x="30" y="14"/>
                    </a:cubicBezTo>
                    <a:cubicBezTo>
                      <a:pt x="30" y="10"/>
                      <a:pt x="30" y="6"/>
                      <a:pt x="3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3" name="Freeform 1271"/>
              <p:cNvSpPr>
                <a:spLocks/>
              </p:cNvSpPr>
              <p:nvPr/>
            </p:nvSpPr>
            <p:spPr bwMode="auto">
              <a:xfrm>
                <a:off x="733" y="1905"/>
                <a:ext cx="58" cy="44"/>
              </a:xfrm>
              <a:custGeom>
                <a:avLst/>
                <a:gdLst>
                  <a:gd name="T0" fmla="*/ 0 w 45"/>
                  <a:gd name="T1" fmla="*/ 0 h 35"/>
                  <a:gd name="T2" fmla="*/ 16 w 45"/>
                  <a:gd name="T3" fmla="*/ 22 h 35"/>
                  <a:gd name="T4" fmla="*/ 26 w 45"/>
                  <a:gd name="T5" fmla="*/ 28 h 35"/>
                  <a:gd name="T6" fmla="*/ 36 w 45"/>
                  <a:gd name="T7" fmla="*/ 35 h 35"/>
                  <a:gd name="T8" fmla="*/ 40 w 45"/>
                  <a:gd name="T9" fmla="*/ 25 h 35"/>
                  <a:gd name="T10" fmla="*/ 24 w 45"/>
                  <a:gd name="T11" fmla="*/ 15 h 35"/>
                  <a:gd name="T12" fmla="*/ 1 w 45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0"/>
                    </a:moveTo>
                    <a:cubicBezTo>
                      <a:pt x="3" y="8"/>
                      <a:pt x="9" y="17"/>
                      <a:pt x="16" y="22"/>
                    </a:cubicBezTo>
                    <a:cubicBezTo>
                      <a:pt x="19" y="25"/>
                      <a:pt x="23" y="26"/>
                      <a:pt x="26" y="28"/>
                    </a:cubicBezTo>
                    <a:cubicBezTo>
                      <a:pt x="30" y="30"/>
                      <a:pt x="33" y="33"/>
                      <a:pt x="36" y="35"/>
                    </a:cubicBezTo>
                    <a:cubicBezTo>
                      <a:pt x="40" y="31"/>
                      <a:pt x="45" y="31"/>
                      <a:pt x="40" y="25"/>
                    </a:cubicBezTo>
                    <a:cubicBezTo>
                      <a:pt x="35" y="21"/>
                      <a:pt x="29" y="17"/>
                      <a:pt x="24" y="15"/>
                    </a:cubicBezTo>
                    <a:cubicBezTo>
                      <a:pt x="17" y="12"/>
                      <a:pt x="2" y="8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4" name="Freeform 1272"/>
              <p:cNvSpPr>
                <a:spLocks/>
              </p:cNvSpPr>
              <p:nvPr/>
            </p:nvSpPr>
            <p:spPr bwMode="auto">
              <a:xfrm>
                <a:off x="638" y="2046"/>
                <a:ext cx="4" cy="7"/>
              </a:xfrm>
              <a:custGeom>
                <a:avLst/>
                <a:gdLst>
                  <a:gd name="T0" fmla="*/ 2 w 3"/>
                  <a:gd name="T1" fmla="*/ 2 h 5"/>
                  <a:gd name="T2" fmla="*/ 0 w 3"/>
                  <a:gd name="T3" fmla="*/ 5 h 5"/>
                  <a:gd name="T4" fmla="*/ 1 w 3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2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3" y="5"/>
                      <a:pt x="3" y="0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5" name="Freeform 1273"/>
              <p:cNvSpPr>
                <a:spLocks/>
              </p:cNvSpPr>
              <p:nvPr/>
            </p:nvSpPr>
            <p:spPr bwMode="auto">
              <a:xfrm>
                <a:off x="642" y="2128"/>
                <a:ext cx="5" cy="8"/>
              </a:xfrm>
              <a:custGeom>
                <a:avLst/>
                <a:gdLst>
                  <a:gd name="T0" fmla="*/ 2 w 4"/>
                  <a:gd name="T1" fmla="*/ 1 h 6"/>
                  <a:gd name="T2" fmla="*/ 0 w 4"/>
                  <a:gd name="T3" fmla="*/ 4 h 6"/>
                  <a:gd name="T4" fmla="*/ 1 w 4"/>
                  <a:gd name="T5" fmla="*/ 0 h 6"/>
                  <a:gd name="T6" fmla="*/ 1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0"/>
                      <a:pt x="0" y="4"/>
                      <a:pt x="0" y="4"/>
                    </a:cubicBezTo>
                    <a:cubicBezTo>
                      <a:pt x="2" y="6"/>
                      <a:pt x="4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6" name="Freeform 1274"/>
              <p:cNvSpPr>
                <a:spLocks/>
              </p:cNvSpPr>
              <p:nvPr/>
            </p:nvSpPr>
            <p:spPr bwMode="auto">
              <a:xfrm>
                <a:off x="654" y="1984"/>
                <a:ext cx="5" cy="6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3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0"/>
                      <a:pt x="0" y="3"/>
                      <a:pt x="0" y="5"/>
                    </a:cubicBezTo>
                    <a:cubicBezTo>
                      <a:pt x="2" y="5"/>
                      <a:pt x="4" y="2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7" name="Freeform 1275"/>
              <p:cNvSpPr>
                <a:spLocks/>
              </p:cNvSpPr>
              <p:nvPr/>
            </p:nvSpPr>
            <p:spPr bwMode="auto">
              <a:xfrm>
                <a:off x="676" y="1921"/>
                <a:ext cx="9" cy="9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6 h 7"/>
                  <a:gd name="T4" fmla="*/ 7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4" y="1"/>
                      <a:pt x="0" y="5"/>
                      <a:pt x="3" y="6"/>
                    </a:cubicBezTo>
                    <a:cubicBezTo>
                      <a:pt x="5" y="7"/>
                      <a:pt x="7" y="2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8" name="Freeform 1276"/>
              <p:cNvSpPr>
                <a:spLocks/>
              </p:cNvSpPr>
              <p:nvPr/>
            </p:nvSpPr>
            <p:spPr bwMode="auto">
              <a:xfrm>
                <a:off x="690" y="1854"/>
                <a:ext cx="47" cy="14"/>
              </a:xfrm>
              <a:custGeom>
                <a:avLst/>
                <a:gdLst>
                  <a:gd name="T0" fmla="*/ 5 w 37"/>
                  <a:gd name="T1" fmla="*/ 1 h 11"/>
                  <a:gd name="T2" fmla="*/ 5 w 37"/>
                  <a:gd name="T3" fmla="*/ 8 h 11"/>
                  <a:gd name="T4" fmla="*/ 8 w 37"/>
                  <a:gd name="T5" fmla="*/ 5 h 11"/>
                  <a:gd name="T6" fmla="*/ 14 w 37"/>
                  <a:gd name="T7" fmla="*/ 3 h 11"/>
                  <a:gd name="T8" fmla="*/ 25 w 37"/>
                  <a:gd name="T9" fmla="*/ 6 h 11"/>
                  <a:gd name="T10" fmla="*/ 37 w 37"/>
                  <a:gd name="T11" fmla="*/ 11 h 11"/>
                  <a:gd name="T12" fmla="*/ 30 w 37"/>
                  <a:gd name="T13" fmla="*/ 6 h 11"/>
                  <a:gd name="T14" fmla="*/ 19 w 37"/>
                  <a:gd name="T15" fmla="*/ 1 h 11"/>
                  <a:gd name="T16" fmla="*/ 5 w 37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5" y="1"/>
                    </a:moveTo>
                    <a:cubicBezTo>
                      <a:pt x="3" y="3"/>
                      <a:pt x="0" y="9"/>
                      <a:pt x="5" y="8"/>
                    </a:cubicBezTo>
                    <a:cubicBezTo>
                      <a:pt x="6" y="8"/>
                      <a:pt x="7" y="6"/>
                      <a:pt x="8" y="5"/>
                    </a:cubicBezTo>
                    <a:cubicBezTo>
                      <a:pt x="10" y="4"/>
                      <a:pt x="12" y="3"/>
                      <a:pt x="14" y="3"/>
                    </a:cubicBezTo>
                    <a:cubicBezTo>
                      <a:pt x="18" y="2"/>
                      <a:pt x="22" y="4"/>
                      <a:pt x="25" y="6"/>
                    </a:cubicBezTo>
                    <a:cubicBezTo>
                      <a:pt x="28" y="9"/>
                      <a:pt x="33" y="9"/>
                      <a:pt x="37" y="11"/>
                    </a:cubicBezTo>
                    <a:cubicBezTo>
                      <a:pt x="35" y="8"/>
                      <a:pt x="32" y="7"/>
                      <a:pt x="30" y="6"/>
                    </a:cubicBezTo>
                    <a:cubicBezTo>
                      <a:pt x="27" y="4"/>
                      <a:pt x="23" y="2"/>
                      <a:pt x="19" y="1"/>
                    </a:cubicBezTo>
                    <a:cubicBezTo>
                      <a:pt x="15" y="0"/>
                      <a:pt x="9" y="0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9" name="Freeform 1277"/>
              <p:cNvSpPr>
                <a:spLocks/>
              </p:cNvSpPr>
              <p:nvPr/>
            </p:nvSpPr>
            <p:spPr bwMode="auto">
              <a:xfrm>
                <a:off x="715" y="1786"/>
                <a:ext cx="50" cy="31"/>
              </a:xfrm>
              <a:custGeom>
                <a:avLst/>
                <a:gdLst>
                  <a:gd name="T0" fmla="*/ 6 w 39"/>
                  <a:gd name="T1" fmla="*/ 1 h 24"/>
                  <a:gd name="T2" fmla="*/ 7 w 39"/>
                  <a:gd name="T3" fmla="*/ 11 h 24"/>
                  <a:gd name="T4" fmla="*/ 25 w 39"/>
                  <a:gd name="T5" fmla="*/ 14 h 24"/>
                  <a:gd name="T6" fmla="*/ 32 w 39"/>
                  <a:gd name="T7" fmla="*/ 23 h 24"/>
                  <a:gd name="T8" fmla="*/ 35 w 39"/>
                  <a:gd name="T9" fmla="*/ 23 h 24"/>
                  <a:gd name="T10" fmla="*/ 39 w 39"/>
                  <a:gd name="T11" fmla="*/ 17 h 24"/>
                  <a:gd name="T12" fmla="*/ 32 w 39"/>
                  <a:gd name="T13" fmla="*/ 14 h 24"/>
                  <a:gd name="T14" fmla="*/ 22 w 39"/>
                  <a:gd name="T15" fmla="*/ 6 h 24"/>
                  <a:gd name="T16" fmla="*/ 17 w 39"/>
                  <a:gd name="T17" fmla="*/ 5 h 24"/>
                  <a:gd name="T18" fmla="*/ 11 w 39"/>
                  <a:gd name="T19" fmla="*/ 5 h 24"/>
                  <a:gd name="T20" fmla="*/ 5 w 39"/>
                  <a:gd name="T2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4">
                    <a:moveTo>
                      <a:pt x="6" y="1"/>
                    </a:moveTo>
                    <a:cubicBezTo>
                      <a:pt x="4" y="0"/>
                      <a:pt x="0" y="11"/>
                      <a:pt x="7" y="11"/>
                    </a:cubicBezTo>
                    <a:cubicBezTo>
                      <a:pt x="13" y="11"/>
                      <a:pt x="22" y="8"/>
                      <a:pt x="25" y="14"/>
                    </a:cubicBezTo>
                    <a:cubicBezTo>
                      <a:pt x="27" y="18"/>
                      <a:pt x="28" y="21"/>
                      <a:pt x="32" y="23"/>
                    </a:cubicBezTo>
                    <a:cubicBezTo>
                      <a:pt x="33" y="24"/>
                      <a:pt x="33" y="24"/>
                      <a:pt x="35" y="23"/>
                    </a:cubicBezTo>
                    <a:cubicBezTo>
                      <a:pt x="36" y="21"/>
                      <a:pt x="38" y="19"/>
                      <a:pt x="39" y="17"/>
                    </a:cubicBezTo>
                    <a:cubicBezTo>
                      <a:pt x="36" y="17"/>
                      <a:pt x="34" y="16"/>
                      <a:pt x="32" y="14"/>
                    </a:cubicBezTo>
                    <a:cubicBezTo>
                      <a:pt x="29" y="11"/>
                      <a:pt x="26" y="8"/>
                      <a:pt x="22" y="6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5" y="5"/>
                      <a:pt x="13" y="5"/>
                      <a:pt x="11" y="5"/>
                    </a:cubicBezTo>
                    <a:cubicBezTo>
                      <a:pt x="9" y="5"/>
                      <a:pt x="6" y="3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0" name="Freeform 1278"/>
              <p:cNvSpPr>
                <a:spLocks/>
              </p:cNvSpPr>
              <p:nvPr/>
            </p:nvSpPr>
            <p:spPr bwMode="auto">
              <a:xfrm>
                <a:off x="727" y="1734"/>
                <a:ext cx="86" cy="20"/>
              </a:xfrm>
              <a:custGeom>
                <a:avLst/>
                <a:gdLst>
                  <a:gd name="T0" fmla="*/ 5 w 67"/>
                  <a:gd name="T1" fmla="*/ 0 h 16"/>
                  <a:gd name="T2" fmla="*/ 4 w 67"/>
                  <a:gd name="T3" fmla="*/ 14 h 16"/>
                  <a:gd name="T4" fmla="*/ 8 w 67"/>
                  <a:gd name="T5" fmla="*/ 14 h 16"/>
                  <a:gd name="T6" fmla="*/ 14 w 67"/>
                  <a:gd name="T7" fmla="*/ 14 h 16"/>
                  <a:gd name="T8" fmla="*/ 22 w 67"/>
                  <a:gd name="T9" fmla="*/ 16 h 16"/>
                  <a:gd name="T10" fmla="*/ 30 w 67"/>
                  <a:gd name="T11" fmla="*/ 12 h 16"/>
                  <a:gd name="T12" fmla="*/ 42 w 67"/>
                  <a:gd name="T13" fmla="*/ 10 h 16"/>
                  <a:gd name="T14" fmla="*/ 48 w 67"/>
                  <a:gd name="T15" fmla="*/ 13 h 16"/>
                  <a:gd name="T16" fmla="*/ 53 w 67"/>
                  <a:gd name="T17" fmla="*/ 11 h 16"/>
                  <a:gd name="T18" fmla="*/ 59 w 67"/>
                  <a:gd name="T19" fmla="*/ 9 h 16"/>
                  <a:gd name="T20" fmla="*/ 66 w 67"/>
                  <a:gd name="T21" fmla="*/ 14 h 16"/>
                  <a:gd name="T22" fmla="*/ 55 w 67"/>
                  <a:gd name="T23" fmla="*/ 4 h 16"/>
                  <a:gd name="T24" fmla="*/ 47 w 67"/>
                  <a:gd name="T25" fmla="*/ 6 h 16"/>
                  <a:gd name="T26" fmla="*/ 37 w 67"/>
                  <a:gd name="T27" fmla="*/ 3 h 16"/>
                  <a:gd name="T28" fmla="*/ 25 w 67"/>
                  <a:gd name="T29" fmla="*/ 5 h 16"/>
                  <a:gd name="T30" fmla="*/ 12 w 67"/>
                  <a:gd name="T31" fmla="*/ 5 h 16"/>
                  <a:gd name="T32" fmla="*/ 9 w 67"/>
                  <a:gd name="T33" fmla="*/ 2 h 16"/>
                  <a:gd name="T34" fmla="*/ 5 w 67"/>
                  <a:gd name="T3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6">
                    <a:moveTo>
                      <a:pt x="5" y="0"/>
                    </a:moveTo>
                    <a:cubicBezTo>
                      <a:pt x="4" y="3"/>
                      <a:pt x="0" y="12"/>
                      <a:pt x="4" y="14"/>
                    </a:cubicBezTo>
                    <a:cubicBezTo>
                      <a:pt x="4" y="15"/>
                      <a:pt x="7" y="14"/>
                      <a:pt x="8" y="14"/>
                    </a:cubicBezTo>
                    <a:cubicBezTo>
                      <a:pt x="10" y="14"/>
                      <a:pt x="12" y="14"/>
                      <a:pt x="14" y="14"/>
                    </a:cubicBezTo>
                    <a:cubicBezTo>
                      <a:pt x="16" y="14"/>
                      <a:pt x="20" y="16"/>
                      <a:pt x="22" y="16"/>
                    </a:cubicBezTo>
                    <a:cubicBezTo>
                      <a:pt x="25" y="15"/>
                      <a:pt x="27" y="13"/>
                      <a:pt x="30" y="12"/>
                    </a:cubicBezTo>
                    <a:cubicBezTo>
                      <a:pt x="33" y="11"/>
                      <a:pt x="37" y="9"/>
                      <a:pt x="42" y="10"/>
                    </a:cubicBezTo>
                    <a:cubicBezTo>
                      <a:pt x="44" y="10"/>
                      <a:pt x="46" y="13"/>
                      <a:pt x="48" y="13"/>
                    </a:cubicBezTo>
                    <a:cubicBezTo>
                      <a:pt x="50" y="13"/>
                      <a:pt x="52" y="11"/>
                      <a:pt x="53" y="11"/>
                    </a:cubicBezTo>
                    <a:cubicBezTo>
                      <a:pt x="55" y="10"/>
                      <a:pt x="57" y="9"/>
                      <a:pt x="59" y="9"/>
                    </a:cubicBezTo>
                    <a:cubicBezTo>
                      <a:pt x="62" y="9"/>
                      <a:pt x="65" y="11"/>
                      <a:pt x="66" y="14"/>
                    </a:cubicBezTo>
                    <a:cubicBezTo>
                      <a:pt x="67" y="9"/>
                      <a:pt x="60" y="3"/>
                      <a:pt x="55" y="4"/>
                    </a:cubicBezTo>
                    <a:cubicBezTo>
                      <a:pt x="52" y="5"/>
                      <a:pt x="50" y="7"/>
                      <a:pt x="47" y="6"/>
                    </a:cubicBezTo>
                    <a:cubicBezTo>
                      <a:pt x="44" y="6"/>
                      <a:pt x="41" y="3"/>
                      <a:pt x="37" y="3"/>
                    </a:cubicBezTo>
                    <a:cubicBezTo>
                      <a:pt x="33" y="2"/>
                      <a:pt x="29" y="5"/>
                      <a:pt x="25" y="5"/>
                    </a:cubicBezTo>
                    <a:cubicBezTo>
                      <a:pt x="21" y="5"/>
                      <a:pt x="16" y="6"/>
                      <a:pt x="12" y="5"/>
                    </a:cubicBezTo>
                    <a:cubicBezTo>
                      <a:pt x="10" y="5"/>
                      <a:pt x="10" y="4"/>
                      <a:pt x="9" y="2"/>
                    </a:cubicBezTo>
                    <a:cubicBezTo>
                      <a:pt x="8" y="1"/>
                      <a:pt x="7" y="0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1" name="Freeform 1279"/>
              <p:cNvSpPr>
                <a:spLocks/>
              </p:cNvSpPr>
              <p:nvPr/>
            </p:nvSpPr>
            <p:spPr bwMode="auto">
              <a:xfrm>
                <a:off x="724" y="1669"/>
                <a:ext cx="77" cy="44"/>
              </a:xfrm>
              <a:custGeom>
                <a:avLst/>
                <a:gdLst>
                  <a:gd name="T0" fmla="*/ 1 w 60"/>
                  <a:gd name="T1" fmla="*/ 18 h 35"/>
                  <a:gd name="T2" fmla="*/ 1 w 60"/>
                  <a:gd name="T3" fmla="*/ 23 h 35"/>
                  <a:gd name="T4" fmla="*/ 0 w 60"/>
                  <a:gd name="T5" fmla="*/ 29 h 35"/>
                  <a:gd name="T6" fmla="*/ 3 w 60"/>
                  <a:gd name="T7" fmla="*/ 33 h 35"/>
                  <a:gd name="T8" fmla="*/ 7 w 60"/>
                  <a:gd name="T9" fmla="*/ 30 h 35"/>
                  <a:gd name="T10" fmla="*/ 13 w 60"/>
                  <a:gd name="T11" fmla="*/ 26 h 35"/>
                  <a:gd name="T12" fmla="*/ 22 w 60"/>
                  <a:gd name="T13" fmla="*/ 21 h 35"/>
                  <a:gd name="T14" fmla="*/ 30 w 60"/>
                  <a:gd name="T15" fmla="*/ 18 h 35"/>
                  <a:gd name="T16" fmla="*/ 36 w 60"/>
                  <a:gd name="T17" fmla="*/ 10 h 35"/>
                  <a:gd name="T18" fmla="*/ 60 w 60"/>
                  <a:gd name="T19" fmla="*/ 7 h 35"/>
                  <a:gd name="T20" fmla="*/ 42 w 60"/>
                  <a:gd name="T21" fmla="*/ 0 h 35"/>
                  <a:gd name="T22" fmla="*/ 31 w 60"/>
                  <a:gd name="T23" fmla="*/ 5 h 35"/>
                  <a:gd name="T24" fmla="*/ 23 w 60"/>
                  <a:gd name="T25" fmla="*/ 14 h 35"/>
                  <a:gd name="T26" fmla="*/ 13 w 60"/>
                  <a:gd name="T27" fmla="*/ 18 h 35"/>
                  <a:gd name="T28" fmla="*/ 6 w 60"/>
                  <a:gd name="T29" fmla="*/ 21 h 35"/>
                  <a:gd name="T30" fmla="*/ 1 w 60"/>
                  <a:gd name="T3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35">
                    <a:moveTo>
                      <a:pt x="1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1" y="25"/>
                      <a:pt x="0" y="27"/>
                      <a:pt x="0" y="29"/>
                    </a:cubicBezTo>
                    <a:cubicBezTo>
                      <a:pt x="0" y="31"/>
                      <a:pt x="0" y="35"/>
                      <a:pt x="3" y="33"/>
                    </a:cubicBezTo>
                    <a:cubicBezTo>
                      <a:pt x="5" y="33"/>
                      <a:pt x="6" y="31"/>
                      <a:pt x="7" y="30"/>
                    </a:cubicBezTo>
                    <a:cubicBezTo>
                      <a:pt x="9" y="28"/>
                      <a:pt x="11" y="27"/>
                      <a:pt x="13" y="26"/>
                    </a:cubicBezTo>
                    <a:cubicBezTo>
                      <a:pt x="16" y="24"/>
                      <a:pt x="19" y="22"/>
                      <a:pt x="22" y="21"/>
                    </a:cubicBezTo>
                    <a:cubicBezTo>
                      <a:pt x="25" y="21"/>
                      <a:pt x="28" y="20"/>
                      <a:pt x="30" y="18"/>
                    </a:cubicBezTo>
                    <a:cubicBezTo>
                      <a:pt x="33" y="16"/>
                      <a:pt x="34" y="13"/>
                      <a:pt x="36" y="10"/>
                    </a:cubicBezTo>
                    <a:cubicBezTo>
                      <a:pt x="41" y="1"/>
                      <a:pt x="53" y="4"/>
                      <a:pt x="60" y="7"/>
                    </a:cubicBezTo>
                    <a:cubicBezTo>
                      <a:pt x="58" y="1"/>
                      <a:pt x="48" y="0"/>
                      <a:pt x="42" y="0"/>
                    </a:cubicBezTo>
                    <a:cubicBezTo>
                      <a:pt x="38" y="0"/>
                      <a:pt x="34" y="2"/>
                      <a:pt x="31" y="5"/>
                    </a:cubicBezTo>
                    <a:cubicBezTo>
                      <a:pt x="28" y="8"/>
                      <a:pt x="26" y="12"/>
                      <a:pt x="23" y="14"/>
                    </a:cubicBezTo>
                    <a:cubicBezTo>
                      <a:pt x="20" y="16"/>
                      <a:pt x="16" y="16"/>
                      <a:pt x="13" y="18"/>
                    </a:cubicBezTo>
                    <a:cubicBezTo>
                      <a:pt x="11" y="19"/>
                      <a:pt x="8" y="21"/>
                      <a:pt x="6" y="21"/>
                    </a:cubicBezTo>
                    <a:cubicBezTo>
                      <a:pt x="4" y="21"/>
                      <a:pt x="3" y="15"/>
                      <a:pt x="1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2" name="Freeform 1280"/>
              <p:cNvSpPr>
                <a:spLocks/>
              </p:cNvSpPr>
              <p:nvPr/>
            </p:nvSpPr>
            <p:spPr bwMode="auto">
              <a:xfrm>
                <a:off x="719" y="1612"/>
                <a:ext cx="87" cy="39"/>
              </a:xfrm>
              <a:custGeom>
                <a:avLst/>
                <a:gdLst>
                  <a:gd name="T0" fmla="*/ 7 w 68"/>
                  <a:gd name="T1" fmla="*/ 4 h 30"/>
                  <a:gd name="T2" fmla="*/ 1 w 68"/>
                  <a:gd name="T3" fmla="*/ 13 h 30"/>
                  <a:gd name="T4" fmla="*/ 0 w 68"/>
                  <a:gd name="T5" fmla="*/ 21 h 30"/>
                  <a:gd name="T6" fmla="*/ 0 w 68"/>
                  <a:gd name="T7" fmla="*/ 26 h 30"/>
                  <a:gd name="T8" fmla="*/ 6 w 68"/>
                  <a:gd name="T9" fmla="*/ 22 h 30"/>
                  <a:gd name="T10" fmla="*/ 21 w 68"/>
                  <a:gd name="T11" fmla="*/ 9 h 30"/>
                  <a:gd name="T12" fmla="*/ 37 w 68"/>
                  <a:gd name="T13" fmla="*/ 6 h 30"/>
                  <a:gd name="T14" fmla="*/ 46 w 68"/>
                  <a:gd name="T15" fmla="*/ 8 h 30"/>
                  <a:gd name="T16" fmla="*/ 51 w 68"/>
                  <a:gd name="T17" fmla="*/ 8 h 30"/>
                  <a:gd name="T18" fmla="*/ 56 w 68"/>
                  <a:gd name="T19" fmla="*/ 5 h 30"/>
                  <a:gd name="T20" fmla="*/ 63 w 68"/>
                  <a:gd name="T21" fmla="*/ 5 h 30"/>
                  <a:gd name="T22" fmla="*/ 67 w 68"/>
                  <a:gd name="T23" fmla="*/ 7 h 30"/>
                  <a:gd name="T24" fmla="*/ 50 w 68"/>
                  <a:gd name="T25" fmla="*/ 1 h 30"/>
                  <a:gd name="T26" fmla="*/ 29 w 68"/>
                  <a:gd name="T27" fmla="*/ 4 h 30"/>
                  <a:gd name="T28" fmla="*/ 11 w 68"/>
                  <a:gd name="T29" fmla="*/ 10 h 30"/>
                  <a:gd name="T30" fmla="*/ 6 w 68"/>
                  <a:gd name="T31" fmla="*/ 11 h 30"/>
                  <a:gd name="T32" fmla="*/ 7 w 68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30">
                    <a:moveTo>
                      <a:pt x="7" y="4"/>
                    </a:moveTo>
                    <a:cubicBezTo>
                      <a:pt x="3" y="2"/>
                      <a:pt x="2" y="11"/>
                      <a:pt x="1" y="13"/>
                    </a:cubicBezTo>
                    <a:cubicBezTo>
                      <a:pt x="1" y="16"/>
                      <a:pt x="0" y="18"/>
                      <a:pt x="0" y="21"/>
                    </a:cubicBezTo>
                    <a:cubicBezTo>
                      <a:pt x="0" y="22"/>
                      <a:pt x="0" y="25"/>
                      <a:pt x="0" y="26"/>
                    </a:cubicBezTo>
                    <a:cubicBezTo>
                      <a:pt x="3" y="30"/>
                      <a:pt x="5" y="23"/>
                      <a:pt x="6" y="22"/>
                    </a:cubicBezTo>
                    <a:cubicBezTo>
                      <a:pt x="9" y="16"/>
                      <a:pt x="15" y="11"/>
                      <a:pt x="21" y="9"/>
                    </a:cubicBezTo>
                    <a:cubicBezTo>
                      <a:pt x="25" y="7"/>
                      <a:pt x="32" y="5"/>
                      <a:pt x="37" y="6"/>
                    </a:cubicBezTo>
                    <a:cubicBezTo>
                      <a:pt x="40" y="7"/>
                      <a:pt x="43" y="8"/>
                      <a:pt x="46" y="8"/>
                    </a:cubicBezTo>
                    <a:cubicBezTo>
                      <a:pt x="48" y="8"/>
                      <a:pt x="49" y="9"/>
                      <a:pt x="51" y="8"/>
                    </a:cubicBezTo>
                    <a:cubicBezTo>
                      <a:pt x="52" y="7"/>
                      <a:pt x="54" y="5"/>
                      <a:pt x="56" y="5"/>
                    </a:cubicBezTo>
                    <a:cubicBezTo>
                      <a:pt x="58" y="4"/>
                      <a:pt x="60" y="4"/>
                      <a:pt x="63" y="5"/>
                    </a:cubicBezTo>
                    <a:cubicBezTo>
                      <a:pt x="64" y="6"/>
                      <a:pt x="65" y="7"/>
                      <a:pt x="67" y="7"/>
                    </a:cubicBezTo>
                    <a:cubicBezTo>
                      <a:pt x="68" y="0"/>
                      <a:pt x="53" y="1"/>
                      <a:pt x="50" y="1"/>
                    </a:cubicBezTo>
                    <a:cubicBezTo>
                      <a:pt x="43" y="2"/>
                      <a:pt x="36" y="4"/>
                      <a:pt x="29" y="4"/>
                    </a:cubicBezTo>
                    <a:cubicBezTo>
                      <a:pt x="22" y="4"/>
                      <a:pt x="16" y="7"/>
                      <a:pt x="11" y="10"/>
                    </a:cubicBezTo>
                    <a:cubicBezTo>
                      <a:pt x="9" y="11"/>
                      <a:pt x="8" y="13"/>
                      <a:pt x="6" y="11"/>
                    </a:cubicBezTo>
                    <a:cubicBezTo>
                      <a:pt x="5" y="10"/>
                      <a:pt x="6" y="6"/>
                      <a:pt x="7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3" name="Freeform 1281"/>
              <p:cNvSpPr>
                <a:spLocks/>
              </p:cNvSpPr>
              <p:nvPr/>
            </p:nvSpPr>
            <p:spPr bwMode="auto">
              <a:xfrm>
                <a:off x="706" y="1540"/>
                <a:ext cx="76" cy="29"/>
              </a:xfrm>
              <a:custGeom>
                <a:avLst/>
                <a:gdLst>
                  <a:gd name="T0" fmla="*/ 1 w 59"/>
                  <a:gd name="T1" fmla="*/ 9 h 23"/>
                  <a:gd name="T2" fmla="*/ 1 w 59"/>
                  <a:gd name="T3" fmla="*/ 20 h 23"/>
                  <a:gd name="T4" fmla="*/ 7 w 59"/>
                  <a:gd name="T5" fmla="*/ 17 h 23"/>
                  <a:gd name="T6" fmla="*/ 30 w 59"/>
                  <a:gd name="T7" fmla="*/ 6 h 23"/>
                  <a:gd name="T8" fmla="*/ 38 w 59"/>
                  <a:gd name="T9" fmla="*/ 6 h 23"/>
                  <a:gd name="T10" fmla="*/ 42 w 59"/>
                  <a:gd name="T11" fmla="*/ 9 h 23"/>
                  <a:gd name="T12" fmla="*/ 49 w 59"/>
                  <a:gd name="T13" fmla="*/ 8 h 23"/>
                  <a:gd name="T14" fmla="*/ 59 w 59"/>
                  <a:gd name="T15" fmla="*/ 7 h 23"/>
                  <a:gd name="T16" fmla="*/ 47 w 59"/>
                  <a:gd name="T17" fmla="*/ 5 h 23"/>
                  <a:gd name="T18" fmla="*/ 41 w 59"/>
                  <a:gd name="T19" fmla="*/ 4 h 23"/>
                  <a:gd name="T20" fmla="*/ 32 w 59"/>
                  <a:gd name="T21" fmla="*/ 1 h 23"/>
                  <a:gd name="T22" fmla="*/ 20 w 59"/>
                  <a:gd name="T23" fmla="*/ 5 h 23"/>
                  <a:gd name="T24" fmla="*/ 9 w 59"/>
                  <a:gd name="T25" fmla="*/ 11 h 23"/>
                  <a:gd name="T26" fmla="*/ 5 w 59"/>
                  <a:gd name="T27" fmla="*/ 13 h 23"/>
                  <a:gd name="T28" fmla="*/ 2 w 59"/>
                  <a:gd name="T2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3">
                    <a:moveTo>
                      <a:pt x="1" y="9"/>
                    </a:moveTo>
                    <a:cubicBezTo>
                      <a:pt x="1" y="11"/>
                      <a:pt x="0" y="18"/>
                      <a:pt x="1" y="20"/>
                    </a:cubicBezTo>
                    <a:cubicBezTo>
                      <a:pt x="3" y="23"/>
                      <a:pt x="6" y="19"/>
                      <a:pt x="7" y="17"/>
                    </a:cubicBezTo>
                    <a:cubicBezTo>
                      <a:pt x="13" y="11"/>
                      <a:pt x="22" y="7"/>
                      <a:pt x="30" y="6"/>
                    </a:cubicBezTo>
                    <a:cubicBezTo>
                      <a:pt x="33" y="5"/>
                      <a:pt x="35" y="5"/>
                      <a:pt x="38" y="6"/>
                    </a:cubicBezTo>
                    <a:cubicBezTo>
                      <a:pt x="41" y="7"/>
                      <a:pt x="41" y="8"/>
                      <a:pt x="42" y="9"/>
                    </a:cubicBezTo>
                    <a:cubicBezTo>
                      <a:pt x="44" y="11"/>
                      <a:pt x="47" y="8"/>
                      <a:pt x="49" y="8"/>
                    </a:cubicBezTo>
                    <a:cubicBezTo>
                      <a:pt x="53" y="7"/>
                      <a:pt x="56" y="8"/>
                      <a:pt x="59" y="7"/>
                    </a:cubicBezTo>
                    <a:cubicBezTo>
                      <a:pt x="57" y="5"/>
                      <a:pt x="51" y="5"/>
                      <a:pt x="47" y="5"/>
                    </a:cubicBezTo>
                    <a:cubicBezTo>
                      <a:pt x="45" y="5"/>
                      <a:pt x="44" y="5"/>
                      <a:pt x="41" y="4"/>
                    </a:cubicBezTo>
                    <a:cubicBezTo>
                      <a:pt x="38" y="3"/>
                      <a:pt x="36" y="0"/>
                      <a:pt x="32" y="1"/>
                    </a:cubicBezTo>
                    <a:cubicBezTo>
                      <a:pt x="28" y="1"/>
                      <a:pt x="24" y="4"/>
                      <a:pt x="20" y="5"/>
                    </a:cubicBezTo>
                    <a:cubicBezTo>
                      <a:pt x="16" y="7"/>
                      <a:pt x="12" y="9"/>
                      <a:pt x="9" y="11"/>
                    </a:cubicBezTo>
                    <a:cubicBezTo>
                      <a:pt x="7" y="12"/>
                      <a:pt x="6" y="14"/>
                      <a:pt x="5" y="13"/>
                    </a:cubicBezTo>
                    <a:cubicBezTo>
                      <a:pt x="3" y="12"/>
                      <a:pt x="3" y="10"/>
                      <a:pt x="2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4" name="Freeform 1282"/>
              <p:cNvSpPr>
                <a:spLocks/>
              </p:cNvSpPr>
              <p:nvPr/>
            </p:nvSpPr>
            <p:spPr bwMode="auto">
              <a:xfrm>
                <a:off x="694" y="1468"/>
                <a:ext cx="70" cy="40"/>
              </a:xfrm>
              <a:custGeom>
                <a:avLst/>
                <a:gdLst>
                  <a:gd name="T0" fmla="*/ 2 w 55"/>
                  <a:gd name="T1" fmla="*/ 10 h 31"/>
                  <a:gd name="T2" fmla="*/ 1 w 55"/>
                  <a:gd name="T3" fmla="*/ 20 h 31"/>
                  <a:gd name="T4" fmla="*/ 1 w 55"/>
                  <a:gd name="T5" fmla="*/ 27 h 31"/>
                  <a:gd name="T6" fmla="*/ 6 w 55"/>
                  <a:gd name="T7" fmla="*/ 22 h 31"/>
                  <a:gd name="T8" fmla="*/ 34 w 55"/>
                  <a:gd name="T9" fmla="*/ 7 h 31"/>
                  <a:gd name="T10" fmla="*/ 42 w 55"/>
                  <a:gd name="T11" fmla="*/ 9 h 31"/>
                  <a:gd name="T12" fmla="*/ 46 w 55"/>
                  <a:gd name="T13" fmla="*/ 15 h 31"/>
                  <a:gd name="T14" fmla="*/ 48 w 55"/>
                  <a:gd name="T15" fmla="*/ 18 h 31"/>
                  <a:gd name="T16" fmla="*/ 51 w 55"/>
                  <a:gd name="T17" fmla="*/ 19 h 31"/>
                  <a:gd name="T18" fmla="*/ 51 w 55"/>
                  <a:gd name="T19" fmla="*/ 13 h 31"/>
                  <a:gd name="T20" fmla="*/ 23 w 55"/>
                  <a:gd name="T21" fmla="*/ 4 h 31"/>
                  <a:gd name="T22" fmla="*/ 8 w 55"/>
                  <a:gd name="T23" fmla="*/ 13 h 31"/>
                  <a:gd name="T24" fmla="*/ 3 w 55"/>
                  <a:gd name="T25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31">
                    <a:moveTo>
                      <a:pt x="2" y="10"/>
                    </a:moveTo>
                    <a:cubicBezTo>
                      <a:pt x="1" y="13"/>
                      <a:pt x="1" y="16"/>
                      <a:pt x="1" y="20"/>
                    </a:cubicBezTo>
                    <a:cubicBezTo>
                      <a:pt x="1" y="22"/>
                      <a:pt x="0" y="25"/>
                      <a:pt x="1" y="27"/>
                    </a:cubicBezTo>
                    <a:cubicBezTo>
                      <a:pt x="2" y="31"/>
                      <a:pt x="6" y="24"/>
                      <a:pt x="6" y="22"/>
                    </a:cubicBezTo>
                    <a:cubicBezTo>
                      <a:pt x="11" y="12"/>
                      <a:pt x="23" y="7"/>
                      <a:pt x="34" y="7"/>
                    </a:cubicBezTo>
                    <a:cubicBezTo>
                      <a:pt x="37" y="7"/>
                      <a:pt x="40" y="7"/>
                      <a:pt x="42" y="9"/>
                    </a:cubicBezTo>
                    <a:cubicBezTo>
                      <a:pt x="45" y="11"/>
                      <a:pt x="45" y="13"/>
                      <a:pt x="46" y="15"/>
                    </a:cubicBezTo>
                    <a:cubicBezTo>
                      <a:pt x="47" y="16"/>
                      <a:pt x="47" y="17"/>
                      <a:pt x="48" y="18"/>
                    </a:cubicBezTo>
                    <a:cubicBezTo>
                      <a:pt x="49" y="20"/>
                      <a:pt x="49" y="19"/>
                      <a:pt x="51" y="19"/>
                    </a:cubicBezTo>
                    <a:cubicBezTo>
                      <a:pt x="55" y="17"/>
                      <a:pt x="53" y="16"/>
                      <a:pt x="51" y="13"/>
                    </a:cubicBezTo>
                    <a:cubicBezTo>
                      <a:pt x="45" y="3"/>
                      <a:pt x="33" y="0"/>
                      <a:pt x="23" y="4"/>
                    </a:cubicBezTo>
                    <a:cubicBezTo>
                      <a:pt x="17" y="7"/>
                      <a:pt x="12" y="9"/>
                      <a:pt x="8" y="13"/>
                    </a:cubicBezTo>
                    <a:cubicBezTo>
                      <a:pt x="4" y="16"/>
                      <a:pt x="5" y="12"/>
                      <a:pt x="3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5" name="Freeform 1283"/>
              <p:cNvSpPr>
                <a:spLocks/>
              </p:cNvSpPr>
              <p:nvPr/>
            </p:nvSpPr>
            <p:spPr bwMode="auto">
              <a:xfrm>
                <a:off x="673" y="1389"/>
                <a:ext cx="65" cy="33"/>
              </a:xfrm>
              <a:custGeom>
                <a:avLst/>
                <a:gdLst>
                  <a:gd name="T0" fmla="*/ 3 w 51"/>
                  <a:gd name="T1" fmla="*/ 9 h 26"/>
                  <a:gd name="T2" fmla="*/ 1 w 51"/>
                  <a:gd name="T3" fmla="*/ 19 h 26"/>
                  <a:gd name="T4" fmla="*/ 3 w 51"/>
                  <a:gd name="T5" fmla="*/ 26 h 26"/>
                  <a:gd name="T6" fmla="*/ 7 w 51"/>
                  <a:gd name="T7" fmla="*/ 22 h 26"/>
                  <a:gd name="T8" fmla="*/ 14 w 51"/>
                  <a:gd name="T9" fmla="*/ 17 h 26"/>
                  <a:gd name="T10" fmla="*/ 28 w 51"/>
                  <a:gd name="T11" fmla="*/ 10 h 26"/>
                  <a:gd name="T12" fmla="*/ 37 w 51"/>
                  <a:gd name="T13" fmla="*/ 8 h 26"/>
                  <a:gd name="T14" fmla="*/ 40 w 51"/>
                  <a:gd name="T15" fmla="*/ 13 h 26"/>
                  <a:gd name="T16" fmla="*/ 45 w 51"/>
                  <a:gd name="T17" fmla="*/ 15 h 26"/>
                  <a:gd name="T18" fmla="*/ 50 w 51"/>
                  <a:gd name="T19" fmla="*/ 15 h 26"/>
                  <a:gd name="T20" fmla="*/ 51 w 51"/>
                  <a:gd name="T21" fmla="*/ 15 h 26"/>
                  <a:gd name="T22" fmla="*/ 48 w 51"/>
                  <a:gd name="T23" fmla="*/ 11 h 26"/>
                  <a:gd name="T24" fmla="*/ 42 w 51"/>
                  <a:gd name="T25" fmla="*/ 6 h 26"/>
                  <a:gd name="T26" fmla="*/ 39 w 51"/>
                  <a:gd name="T27" fmla="*/ 1 h 26"/>
                  <a:gd name="T28" fmla="*/ 31 w 51"/>
                  <a:gd name="T29" fmla="*/ 2 h 26"/>
                  <a:gd name="T30" fmla="*/ 19 w 51"/>
                  <a:gd name="T31" fmla="*/ 8 h 26"/>
                  <a:gd name="T32" fmla="*/ 11 w 51"/>
                  <a:gd name="T33" fmla="*/ 14 h 26"/>
                  <a:gd name="T34" fmla="*/ 4 w 51"/>
                  <a:gd name="T3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6">
                    <a:moveTo>
                      <a:pt x="3" y="9"/>
                    </a:moveTo>
                    <a:cubicBezTo>
                      <a:pt x="0" y="8"/>
                      <a:pt x="1" y="18"/>
                      <a:pt x="1" y="19"/>
                    </a:cubicBezTo>
                    <a:cubicBezTo>
                      <a:pt x="1" y="21"/>
                      <a:pt x="0" y="26"/>
                      <a:pt x="3" y="26"/>
                    </a:cubicBezTo>
                    <a:cubicBezTo>
                      <a:pt x="4" y="26"/>
                      <a:pt x="6" y="23"/>
                      <a:pt x="7" y="22"/>
                    </a:cubicBezTo>
                    <a:cubicBezTo>
                      <a:pt x="9" y="20"/>
                      <a:pt x="12" y="19"/>
                      <a:pt x="14" y="17"/>
                    </a:cubicBezTo>
                    <a:cubicBezTo>
                      <a:pt x="18" y="14"/>
                      <a:pt x="23" y="12"/>
                      <a:pt x="28" y="10"/>
                    </a:cubicBezTo>
                    <a:cubicBezTo>
                      <a:pt x="30" y="8"/>
                      <a:pt x="34" y="7"/>
                      <a:pt x="37" y="8"/>
                    </a:cubicBezTo>
                    <a:cubicBezTo>
                      <a:pt x="40" y="9"/>
                      <a:pt x="39" y="10"/>
                      <a:pt x="40" y="13"/>
                    </a:cubicBezTo>
                    <a:cubicBezTo>
                      <a:pt x="41" y="16"/>
                      <a:pt x="42" y="15"/>
                      <a:pt x="45" y="15"/>
                    </a:cubicBezTo>
                    <a:cubicBezTo>
                      <a:pt x="47" y="15"/>
                      <a:pt x="47" y="16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1" y="13"/>
                      <a:pt x="49" y="12"/>
                      <a:pt x="48" y="11"/>
                    </a:cubicBezTo>
                    <a:cubicBezTo>
                      <a:pt x="46" y="10"/>
                      <a:pt x="44" y="8"/>
                      <a:pt x="42" y="6"/>
                    </a:cubicBezTo>
                    <a:cubicBezTo>
                      <a:pt x="42" y="4"/>
                      <a:pt x="41" y="1"/>
                      <a:pt x="39" y="1"/>
                    </a:cubicBezTo>
                    <a:cubicBezTo>
                      <a:pt x="37" y="0"/>
                      <a:pt x="33" y="2"/>
                      <a:pt x="31" y="2"/>
                    </a:cubicBezTo>
                    <a:cubicBezTo>
                      <a:pt x="27" y="4"/>
                      <a:pt x="23" y="6"/>
                      <a:pt x="19" y="8"/>
                    </a:cubicBezTo>
                    <a:cubicBezTo>
                      <a:pt x="17" y="10"/>
                      <a:pt x="14" y="13"/>
                      <a:pt x="11" y="14"/>
                    </a:cubicBezTo>
                    <a:cubicBezTo>
                      <a:pt x="8" y="16"/>
                      <a:pt x="3" y="15"/>
                      <a:pt x="4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6" name="Freeform 1284"/>
              <p:cNvSpPr>
                <a:spLocks/>
              </p:cNvSpPr>
              <p:nvPr/>
            </p:nvSpPr>
            <p:spPr bwMode="auto">
              <a:xfrm>
                <a:off x="663" y="1300"/>
                <a:ext cx="59" cy="34"/>
              </a:xfrm>
              <a:custGeom>
                <a:avLst/>
                <a:gdLst>
                  <a:gd name="T0" fmla="*/ 3 w 46"/>
                  <a:gd name="T1" fmla="*/ 9 h 27"/>
                  <a:gd name="T2" fmla="*/ 2 w 46"/>
                  <a:gd name="T3" fmla="*/ 13 h 27"/>
                  <a:gd name="T4" fmla="*/ 1 w 46"/>
                  <a:gd name="T5" fmla="*/ 20 h 27"/>
                  <a:gd name="T6" fmla="*/ 3 w 46"/>
                  <a:gd name="T7" fmla="*/ 25 h 27"/>
                  <a:gd name="T8" fmla="*/ 10 w 46"/>
                  <a:gd name="T9" fmla="*/ 17 h 27"/>
                  <a:gd name="T10" fmla="*/ 22 w 46"/>
                  <a:gd name="T11" fmla="*/ 9 h 27"/>
                  <a:gd name="T12" fmla="*/ 34 w 46"/>
                  <a:gd name="T13" fmla="*/ 7 h 27"/>
                  <a:gd name="T14" fmla="*/ 39 w 46"/>
                  <a:gd name="T15" fmla="*/ 14 h 27"/>
                  <a:gd name="T16" fmla="*/ 45 w 46"/>
                  <a:gd name="T17" fmla="*/ 24 h 27"/>
                  <a:gd name="T18" fmla="*/ 44 w 46"/>
                  <a:gd name="T19" fmla="*/ 19 h 27"/>
                  <a:gd name="T20" fmla="*/ 42 w 46"/>
                  <a:gd name="T21" fmla="*/ 10 h 27"/>
                  <a:gd name="T22" fmla="*/ 32 w 46"/>
                  <a:gd name="T23" fmla="*/ 0 h 27"/>
                  <a:gd name="T24" fmla="*/ 11 w 46"/>
                  <a:gd name="T25" fmla="*/ 10 h 27"/>
                  <a:gd name="T26" fmla="*/ 5 w 46"/>
                  <a:gd name="T2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3" y="9"/>
                    </a:moveTo>
                    <a:cubicBezTo>
                      <a:pt x="3" y="8"/>
                      <a:pt x="2" y="12"/>
                      <a:pt x="2" y="13"/>
                    </a:cubicBezTo>
                    <a:cubicBezTo>
                      <a:pt x="2" y="15"/>
                      <a:pt x="1" y="17"/>
                      <a:pt x="1" y="20"/>
                    </a:cubicBezTo>
                    <a:cubicBezTo>
                      <a:pt x="1" y="22"/>
                      <a:pt x="0" y="25"/>
                      <a:pt x="3" y="25"/>
                    </a:cubicBezTo>
                    <a:cubicBezTo>
                      <a:pt x="6" y="25"/>
                      <a:pt x="8" y="19"/>
                      <a:pt x="10" y="17"/>
                    </a:cubicBezTo>
                    <a:cubicBezTo>
                      <a:pt x="13" y="13"/>
                      <a:pt x="18" y="11"/>
                      <a:pt x="22" y="9"/>
                    </a:cubicBezTo>
                    <a:cubicBezTo>
                      <a:pt x="26" y="8"/>
                      <a:pt x="31" y="6"/>
                      <a:pt x="34" y="7"/>
                    </a:cubicBezTo>
                    <a:cubicBezTo>
                      <a:pt x="38" y="8"/>
                      <a:pt x="38" y="11"/>
                      <a:pt x="39" y="14"/>
                    </a:cubicBezTo>
                    <a:cubicBezTo>
                      <a:pt x="40" y="19"/>
                      <a:pt x="38" y="27"/>
                      <a:pt x="45" y="24"/>
                    </a:cubicBezTo>
                    <a:cubicBezTo>
                      <a:pt x="46" y="23"/>
                      <a:pt x="44" y="21"/>
                      <a:pt x="44" y="19"/>
                    </a:cubicBezTo>
                    <a:cubicBezTo>
                      <a:pt x="43" y="16"/>
                      <a:pt x="42" y="13"/>
                      <a:pt x="42" y="10"/>
                    </a:cubicBezTo>
                    <a:cubicBezTo>
                      <a:pt x="41" y="3"/>
                      <a:pt x="39" y="0"/>
                      <a:pt x="32" y="0"/>
                    </a:cubicBezTo>
                    <a:cubicBezTo>
                      <a:pt x="24" y="2"/>
                      <a:pt x="17" y="5"/>
                      <a:pt x="11" y="10"/>
                    </a:cubicBezTo>
                    <a:cubicBezTo>
                      <a:pt x="9" y="11"/>
                      <a:pt x="2" y="14"/>
                      <a:pt x="5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7" name="Freeform 1285"/>
              <p:cNvSpPr>
                <a:spLocks/>
              </p:cNvSpPr>
              <p:nvPr/>
            </p:nvSpPr>
            <p:spPr bwMode="auto">
              <a:xfrm>
                <a:off x="670" y="1209"/>
                <a:ext cx="53" cy="31"/>
              </a:xfrm>
              <a:custGeom>
                <a:avLst/>
                <a:gdLst>
                  <a:gd name="T0" fmla="*/ 2 w 41"/>
                  <a:gd name="T1" fmla="*/ 0 h 24"/>
                  <a:gd name="T2" fmla="*/ 3 w 41"/>
                  <a:gd name="T3" fmla="*/ 0 h 24"/>
                  <a:gd name="T4" fmla="*/ 1 w 41"/>
                  <a:gd name="T5" fmla="*/ 13 h 24"/>
                  <a:gd name="T6" fmla="*/ 3 w 41"/>
                  <a:gd name="T7" fmla="*/ 16 h 24"/>
                  <a:gd name="T8" fmla="*/ 14 w 41"/>
                  <a:gd name="T9" fmla="*/ 11 h 24"/>
                  <a:gd name="T10" fmla="*/ 27 w 41"/>
                  <a:gd name="T11" fmla="*/ 7 h 24"/>
                  <a:gd name="T12" fmla="*/ 32 w 41"/>
                  <a:gd name="T13" fmla="*/ 21 h 24"/>
                  <a:gd name="T14" fmla="*/ 34 w 41"/>
                  <a:gd name="T15" fmla="*/ 23 h 24"/>
                  <a:gd name="T16" fmla="*/ 37 w 41"/>
                  <a:gd name="T17" fmla="*/ 22 h 24"/>
                  <a:gd name="T18" fmla="*/ 41 w 41"/>
                  <a:gd name="T19" fmla="*/ 18 h 24"/>
                  <a:gd name="T20" fmla="*/ 37 w 41"/>
                  <a:gd name="T21" fmla="*/ 18 h 24"/>
                  <a:gd name="T22" fmla="*/ 35 w 41"/>
                  <a:gd name="T23" fmla="*/ 12 h 24"/>
                  <a:gd name="T24" fmla="*/ 27 w 41"/>
                  <a:gd name="T25" fmla="*/ 2 h 24"/>
                  <a:gd name="T26" fmla="*/ 9 w 41"/>
                  <a:gd name="T27" fmla="*/ 6 h 24"/>
                  <a:gd name="T28" fmla="*/ 5 w 41"/>
                  <a:gd name="T29" fmla="*/ 5 h 24"/>
                  <a:gd name="T30" fmla="*/ 4 w 41"/>
                  <a:gd name="T3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24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9"/>
                      <a:pt x="1" y="13"/>
                    </a:cubicBezTo>
                    <a:cubicBezTo>
                      <a:pt x="0" y="15"/>
                      <a:pt x="0" y="17"/>
                      <a:pt x="3" y="16"/>
                    </a:cubicBezTo>
                    <a:cubicBezTo>
                      <a:pt x="7" y="15"/>
                      <a:pt x="10" y="12"/>
                      <a:pt x="14" y="11"/>
                    </a:cubicBezTo>
                    <a:cubicBezTo>
                      <a:pt x="17" y="9"/>
                      <a:pt x="23" y="6"/>
                      <a:pt x="27" y="7"/>
                    </a:cubicBezTo>
                    <a:cubicBezTo>
                      <a:pt x="33" y="9"/>
                      <a:pt x="31" y="17"/>
                      <a:pt x="32" y="21"/>
                    </a:cubicBezTo>
                    <a:cubicBezTo>
                      <a:pt x="33" y="22"/>
                      <a:pt x="33" y="23"/>
                      <a:pt x="34" y="23"/>
                    </a:cubicBezTo>
                    <a:cubicBezTo>
                      <a:pt x="36" y="24"/>
                      <a:pt x="35" y="23"/>
                      <a:pt x="37" y="22"/>
                    </a:cubicBezTo>
                    <a:cubicBezTo>
                      <a:pt x="38" y="21"/>
                      <a:pt x="40" y="19"/>
                      <a:pt x="41" y="18"/>
                    </a:cubicBezTo>
                    <a:cubicBezTo>
                      <a:pt x="40" y="18"/>
                      <a:pt x="38" y="18"/>
                      <a:pt x="37" y="18"/>
                    </a:cubicBezTo>
                    <a:cubicBezTo>
                      <a:pt x="35" y="17"/>
                      <a:pt x="35" y="14"/>
                      <a:pt x="35" y="12"/>
                    </a:cubicBezTo>
                    <a:cubicBezTo>
                      <a:pt x="35" y="6"/>
                      <a:pt x="33" y="2"/>
                      <a:pt x="27" y="2"/>
                    </a:cubicBezTo>
                    <a:cubicBezTo>
                      <a:pt x="21" y="2"/>
                      <a:pt x="15" y="4"/>
                      <a:pt x="9" y="6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4" y="4"/>
                      <a:pt x="3" y="3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8" name="Freeform 1286"/>
              <p:cNvSpPr>
                <a:spLocks/>
              </p:cNvSpPr>
              <p:nvPr/>
            </p:nvSpPr>
            <p:spPr bwMode="auto">
              <a:xfrm>
                <a:off x="678" y="1126"/>
                <a:ext cx="50" cy="27"/>
              </a:xfrm>
              <a:custGeom>
                <a:avLst/>
                <a:gdLst>
                  <a:gd name="T0" fmla="*/ 6 w 39"/>
                  <a:gd name="T1" fmla="*/ 0 h 21"/>
                  <a:gd name="T2" fmla="*/ 2 w 39"/>
                  <a:gd name="T3" fmla="*/ 7 h 21"/>
                  <a:gd name="T4" fmla="*/ 1 w 39"/>
                  <a:gd name="T5" fmla="*/ 14 h 21"/>
                  <a:gd name="T6" fmla="*/ 6 w 39"/>
                  <a:gd name="T7" fmla="*/ 13 h 21"/>
                  <a:gd name="T8" fmla="*/ 16 w 39"/>
                  <a:gd name="T9" fmla="*/ 8 h 21"/>
                  <a:gd name="T10" fmla="*/ 28 w 39"/>
                  <a:gd name="T11" fmla="*/ 18 h 21"/>
                  <a:gd name="T12" fmla="*/ 32 w 39"/>
                  <a:gd name="T13" fmla="*/ 19 h 21"/>
                  <a:gd name="T14" fmla="*/ 39 w 39"/>
                  <a:gd name="T15" fmla="*/ 9 h 21"/>
                  <a:gd name="T16" fmla="*/ 33 w 39"/>
                  <a:gd name="T17" fmla="*/ 11 h 21"/>
                  <a:gd name="T18" fmla="*/ 23 w 39"/>
                  <a:gd name="T19" fmla="*/ 5 h 21"/>
                  <a:gd name="T20" fmla="*/ 14 w 39"/>
                  <a:gd name="T21" fmla="*/ 3 h 21"/>
                  <a:gd name="T22" fmla="*/ 5 w 39"/>
                  <a:gd name="T23" fmla="*/ 8 h 21"/>
                  <a:gd name="T24" fmla="*/ 6 w 39"/>
                  <a:gd name="T2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1">
                    <a:moveTo>
                      <a:pt x="6" y="0"/>
                    </a:moveTo>
                    <a:cubicBezTo>
                      <a:pt x="3" y="2"/>
                      <a:pt x="2" y="4"/>
                      <a:pt x="2" y="7"/>
                    </a:cubicBezTo>
                    <a:cubicBezTo>
                      <a:pt x="1" y="8"/>
                      <a:pt x="0" y="13"/>
                      <a:pt x="1" y="14"/>
                    </a:cubicBezTo>
                    <a:cubicBezTo>
                      <a:pt x="2" y="17"/>
                      <a:pt x="5" y="14"/>
                      <a:pt x="6" y="13"/>
                    </a:cubicBezTo>
                    <a:cubicBezTo>
                      <a:pt x="9" y="11"/>
                      <a:pt x="12" y="8"/>
                      <a:pt x="16" y="8"/>
                    </a:cubicBezTo>
                    <a:cubicBezTo>
                      <a:pt x="22" y="6"/>
                      <a:pt x="25" y="13"/>
                      <a:pt x="28" y="18"/>
                    </a:cubicBezTo>
                    <a:cubicBezTo>
                      <a:pt x="29" y="20"/>
                      <a:pt x="30" y="21"/>
                      <a:pt x="32" y="19"/>
                    </a:cubicBezTo>
                    <a:cubicBezTo>
                      <a:pt x="34" y="16"/>
                      <a:pt x="37" y="12"/>
                      <a:pt x="39" y="9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0" y="10"/>
                      <a:pt x="25" y="7"/>
                      <a:pt x="23" y="5"/>
                    </a:cubicBezTo>
                    <a:cubicBezTo>
                      <a:pt x="21" y="2"/>
                      <a:pt x="18" y="1"/>
                      <a:pt x="14" y="3"/>
                    </a:cubicBezTo>
                    <a:cubicBezTo>
                      <a:pt x="11" y="4"/>
                      <a:pt x="9" y="8"/>
                      <a:pt x="5" y="8"/>
                    </a:cubicBezTo>
                    <a:cubicBezTo>
                      <a:pt x="4" y="7"/>
                      <a:pt x="5" y="5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9" name="Freeform 1287"/>
              <p:cNvSpPr>
                <a:spLocks/>
              </p:cNvSpPr>
              <p:nvPr/>
            </p:nvSpPr>
            <p:spPr bwMode="auto">
              <a:xfrm>
                <a:off x="704" y="1048"/>
                <a:ext cx="41" cy="16"/>
              </a:xfrm>
              <a:custGeom>
                <a:avLst/>
                <a:gdLst>
                  <a:gd name="T0" fmla="*/ 5 w 32"/>
                  <a:gd name="T1" fmla="*/ 0 h 12"/>
                  <a:gd name="T2" fmla="*/ 1 w 32"/>
                  <a:gd name="T3" fmla="*/ 11 h 12"/>
                  <a:gd name="T4" fmla="*/ 3 w 32"/>
                  <a:gd name="T5" fmla="*/ 11 h 12"/>
                  <a:gd name="T6" fmla="*/ 10 w 32"/>
                  <a:gd name="T7" fmla="*/ 7 h 12"/>
                  <a:gd name="T8" fmla="*/ 32 w 32"/>
                  <a:gd name="T9" fmla="*/ 1 h 12"/>
                  <a:gd name="T10" fmla="*/ 27 w 32"/>
                  <a:gd name="T11" fmla="*/ 2 h 12"/>
                  <a:gd name="T12" fmla="*/ 17 w 32"/>
                  <a:gd name="T13" fmla="*/ 3 h 12"/>
                  <a:gd name="T14" fmla="*/ 9 w 32"/>
                  <a:gd name="T15" fmla="*/ 4 h 12"/>
                  <a:gd name="T16" fmla="*/ 7 w 32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2">
                    <a:moveTo>
                      <a:pt x="5" y="0"/>
                    </a:moveTo>
                    <a:cubicBezTo>
                      <a:pt x="4" y="2"/>
                      <a:pt x="0" y="8"/>
                      <a:pt x="1" y="11"/>
                    </a:cubicBezTo>
                    <a:cubicBezTo>
                      <a:pt x="2" y="12"/>
                      <a:pt x="2" y="12"/>
                      <a:pt x="3" y="11"/>
                    </a:cubicBezTo>
                    <a:cubicBezTo>
                      <a:pt x="6" y="10"/>
                      <a:pt x="8" y="8"/>
                      <a:pt x="10" y="7"/>
                    </a:cubicBezTo>
                    <a:cubicBezTo>
                      <a:pt x="17" y="5"/>
                      <a:pt x="25" y="6"/>
                      <a:pt x="32" y="1"/>
                    </a:cubicBezTo>
                    <a:cubicBezTo>
                      <a:pt x="30" y="1"/>
                      <a:pt x="29" y="2"/>
                      <a:pt x="27" y="2"/>
                    </a:cubicBezTo>
                    <a:cubicBezTo>
                      <a:pt x="24" y="2"/>
                      <a:pt x="20" y="2"/>
                      <a:pt x="17" y="3"/>
                    </a:cubicBezTo>
                    <a:cubicBezTo>
                      <a:pt x="15" y="3"/>
                      <a:pt x="11" y="5"/>
                      <a:pt x="9" y="4"/>
                    </a:cubicBezTo>
                    <a:cubicBezTo>
                      <a:pt x="8" y="4"/>
                      <a:pt x="7" y="2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0" name="Freeform 1288"/>
              <p:cNvSpPr>
                <a:spLocks/>
              </p:cNvSpPr>
              <p:nvPr/>
            </p:nvSpPr>
            <p:spPr bwMode="auto">
              <a:xfrm>
                <a:off x="728" y="984"/>
                <a:ext cx="32" cy="23"/>
              </a:xfrm>
              <a:custGeom>
                <a:avLst/>
                <a:gdLst>
                  <a:gd name="T0" fmla="*/ 8 w 25"/>
                  <a:gd name="T1" fmla="*/ 0 h 18"/>
                  <a:gd name="T2" fmla="*/ 5 w 25"/>
                  <a:gd name="T3" fmla="*/ 1 h 18"/>
                  <a:gd name="T4" fmla="*/ 4 w 25"/>
                  <a:gd name="T5" fmla="*/ 5 h 18"/>
                  <a:gd name="T6" fmla="*/ 1 w 25"/>
                  <a:gd name="T7" fmla="*/ 12 h 18"/>
                  <a:gd name="T8" fmla="*/ 16 w 25"/>
                  <a:gd name="T9" fmla="*/ 11 h 18"/>
                  <a:gd name="T10" fmla="*/ 25 w 25"/>
                  <a:gd name="T11" fmla="*/ 17 h 18"/>
                  <a:gd name="T12" fmla="*/ 22 w 25"/>
                  <a:gd name="T13" fmla="*/ 10 h 18"/>
                  <a:gd name="T14" fmla="*/ 20 w 25"/>
                  <a:gd name="T15" fmla="*/ 5 h 18"/>
                  <a:gd name="T16" fmla="*/ 12 w 25"/>
                  <a:gd name="T17" fmla="*/ 4 h 18"/>
                  <a:gd name="T18" fmla="*/ 8 w 25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8">
                    <a:moveTo>
                      <a:pt x="8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4" y="3"/>
                      <a:pt x="4" y="5"/>
                    </a:cubicBezTo>
                    <a:cubicBezTo>
                      <a:pt x="3" y="7"/>
                      <a:pt x="0" y="10"/>
                      <a:pt x="1" y="12"/>
                    </a:cubicBezTo>
                    <a:cubicBezTo>
                      <a:pt x="5" y="12"/>
                      <a:pt x="14" y="3"/>
                      <a:pt x="16" y="11"/>
                    </a:cubicBezTo>
                    <a:cubicBezTo>
                      <a:pt x="18" y="16"/>
                      <a:pt x="19" y="18"/>
                      <a:pt x="25" y="17"/>
                    </a:cubicBezTo>
                    <a:cubicBezTo>
                      <a:pt x="24" y="14"/>
                      <a:pt x="22" y="12"/>
                      <a:pt x="22" y="10"/>
                    </a:cubicBezTo>
                    <a:cubicBezTo>
                      <a:pt x="21" y="8"/>
                      <a:pt x="21" y="6"/>
                      <a:pt x="20" y="5"/>
                    </a:cubicBezTo>
                    <a:cubicBezTo>
                      <a:pt x="18" y="3"/>
                      <a:pt x="14" y="5"/>
                      <a:pt x="12" y="4"/>
                    </a:cubicBezTo>
                    <a:cubicBezTo>
                      <a:pt x="9" y="4"/>
                      <a:pt x="9" y="2"/>
                      <a:pt x="8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1" name="Freeform 1289"/>
              <p:cNvSpPr>
                <a:spLocks/>
              </p:cNvSpPr>
              <p:nvPr/>
            </p:nvSpPr>
            <p:spPr bwMode="auto">
              <a:xfrm>
                <a:off x="767" y="914"/>
                <a:ext cx="35" cy="17"/>
              </a:xfrm>
              <a:custGeom>
                <a:avLst/>
                <a:gdLst>
                  <a:gd name="T0" fmla="*/ 14 w 28"/>
                  <a:gd name="T1" fmla="*/ 2 h 13"/>
                  <a:gd name="T2" fmla="*/ 5 w 28"/>
                  <a:gd name="T3" fmla="*/ 3 h 13"/>
                  <a:gd name="T4" fmla="*/ 0 w 28"/>
                  <a:gd name="T5" fmla="*/ 13 h 13"/>
                  <a:gd name="T6" fmla="*/ 6 w 28"/>
                  <a:gd name="T7" fmla="*/ 12 h 13"/>
                  <a:gd name="T8" fmla="*/ 16 w 28"/>
                  <a:gd name="T9" fmla="*/ 12 h 13"/>
                  <a:gd name="T10" fmla="*/ 28 w 28"/>
                  <a:gd name="T11" fmla="*/ 13 h 13"/>
                  <a:gd name="T12" fmla="*/ 15 w 28"/>
                  <a:gd name="T13" fmla="*/ 10 h 13"/>
                  <a:gd name="T14" fmla="*/ 12 w 28"/>
                  <a:gd name="T1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3">
                    <a:moveTo>
                      <a:pt x="14" y="2"/>
                    </a:moveTo>
                    <a:cubicBezTo>
                      <a:pt x="12" y="0"/>
                      <a:pt x="7" y="0"/>
                      <a:pt x="5" y="3"/>
                    </a:cubicBezTo>
                    <a:cubicBezTo>
                      <a:pt x="3" y="5"/>
                      <a:pt x="0" y="10"/>
                      <a:pt x="0" y="13"/>
                    </a:cubicBezTo>
                    <a:cubicBezTo>
                      <a:pt x="2" y="13"/>
                      <a:pt x="4" y="12"/>
                      <a:pt x="6" y="12"/>
                    </a:cubicBezTo>
                    <a:cubicBezTo>
                      <a:pt x="9" y="11"/>
                      <a:pt x="12" y="12"/>
                      <a:pt x="16" y="12"/>
                    </a:cubicBezTo>
                    <a:cubicBezTo>
                      <a:pt x="20" y="12"/>
                      <a:pt x="24" y="13"/>
                      <a:pt x="28" y="13"/>
                    </a:cubicBezTo>
                    <a:cubicBezTo>
                      <a:pt x="24" y="11"/>
                      <a:pt x="19" y="11"/>
                      <a:pt x="15" y="10"/>
                    </a:cubicBezTo>
                    <a:cubicBezTo>
                      <a:pt x="13" y="9"/>
                      <a:pt x="8" y="7"/>
                      <a:pt x="12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2" name="Freeform 1290"/>
              <p:cNvSpPr>
                <a:spLocks/>
              </p:cNvSpPr>
              <p:nvPr/>
            </p:nvSpPr>
            <p:spPr bwMode="auto">
              <a:xfrm>
                <a:off x="801" y="862"/>
                <a:ext cx="44" cy="25"/>
              </a:xfrm>
              <a:custGeom>
                <a:avLst/>
                <a:gdLst>
                  <a:gd name="T0" fmla="*/ 24 w 34"/>
                  <a:gd name="T1" fmla="*/ 1 h 20"/>
                  <a:gd name="T2" fmla="*/ 17 w 34"/>
                  <a:gd name="T3" fmla="*/ 1 h 20"/>
                  <a:gd name="T4" fmla="*/ 11 w 34"/>
                  <a:gd name="T5" fmla="*/ 4 h 20"/>
                  <a:gd name="T6" fmla="*/ 4 w 34"/>
                  <a:gd name="T7" fmla="*/ 14 h 20"/>
                  <a:gd name="T8" fmla="*/ 8 w 34"/>
                  <a:gd name="T9" fmla="*/ 12 h 20"/>
                  <a:gd name="T10" fmla="*/ 15 w 34"/>
                  <a:gd name="T11" fmla="*/ 11 h 20"/>
                  <a:gd name="T12" fmla="*/ 24 w 34"/>
                  <a:gd name="T13" fmla="*/ 11 h 20"/>
                  <a:gd name="T14" fmla="*/ 26 w 34"/>
                  <a:gd name="T15" fmla="*/ 19 h 20"/>
                  <a:gd name="T16" fmla="*/ 30 w 34"/>
                  <a:gd name="T17" fmla="*/ 15 h 20"/>
                  <a:gd name="T18" fmla="*/ 33 w 34"/>
                  <a:gd name="T19" fmla="*/ 11 h 20"/>
                  <a:gd name="T20" fmla="*/ 33 w 34"/>
                  <a:gd name="T21" fmla="*/ 9 h 20"/>
                  <a:gd name="T22" fmla="*/ 26 w 34"/>
                  <a:gd name="T23" fmla="*/ 8 h 20"/>
                  <a:gd name="T24" fmla="*/ 18 w 34"/>
                  <a:gd name="T25" fmla="*/ 8 h 20"/>
                  <a:gd name="T26" fmla="*/ 20 w 34"/>
                  <a:gd name="T27" fmla="*/ 4 h 20"/>
                  <a:gd name="T28" fmla="*/ 24 w 34"/>
                  <a:gd name="T2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0">
                    <a:moveTo>
                      <a:pt x="24" y="1"/>
                    </a:moveTo>
                    <a:cubicBezTo>
                      <a:pt x="22" y="1"/>
                      <a:pt x="19" y="0"/>
                      <a:pt x="17" y="1"/>
                    </a:cubicBezTo>
                    <a:cubicBezTo>
                      <a:pt x="13" y="1"/>
                      <a:pt x="13" y="2"/>
                      <a:pt x="11" y="4"/>
                    </a:cubicBezTo>
                    <a:cubicBezTo>
                      <a:pt x="10" y="5"/>
                      <a:pt x="0" y="13"/>
                      <a:pt x="4" y="14"/>
                    </a:cubicBezTo>
                    <a:cubicBezTo>
                      <a:pt x="4" y="14"/>
                      <a:pt x="8" y="12"/>
                      <a:pt x="8" y="12"/>
                    </a:cubicBezTo>
                    <a:cubicBezTo>
                      <a:pt x="11" y="11"/>
                      <a:pt x="13" y="11"/>
                      <a:pt x="15" y="11"/>
                    </a:cubicBezTo>
                    <a:cubicBezTo>
                      <a:pt x="18" y="11"/>
                      <a:pt x="22" y="10"/>
                      <a:pt x="24" y="11"/>
                    </a:cubicBezTo>
                    <a:cubicBezTo>
                      <a:pt x="27" y="14"/>
                      <a:pt x="25" y="16"/>
                      <a:pt x="26" y="19"/>
                    </a:cubicBezTo>
                    <a:cubicBezTo>
                      <a:pt x="29" y="20"/>
                      <a:pt x="28" y="18"/>
                      <a:pt x="30" y="15"/>
                    </a:cubicBezTo>
                    <a:cubicBezTo>
                      <a:pt x="30" y="14"/>
                      <a:pt x="32" y="12"/>
                      <a:pt x="33" y="11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8" y="8"/>
                      <a:pt x="26" y="8"/>
                    </a:cubicBezTo>
                    <a:cubicBezTo>
                      <a:pt x="24" y="7"/>
                      <a:pt x="19" y="9"/>
                      <a:pt x="18" y="8"/>
                    </a:cubicBezTo>
                    <a:cubicBezTo>
                      <a:pt x="15" y="7"/>
                      <a:pt x="18" y="5"/>
                      <a:pt x="20" y="4"/>
                    </a:cubicBezTo>
                    <a:cubicBezTo>
                      <a:pt x="21" y="3"/>
                      <a:pt x="23" y="2"/>
                      <a:pt x="2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3" name="Freeform 1291"/>
              <p:cNvSpPr>
                <a:spLocks/>
              </p:cNvSpPr>
              <p:nvPr/>
            </p:nvSpPr>
            <p:spPr bwMode="auto">
              <a:xfrm>
                <a:off x="852" y="815"/>
                <a:ext cx="39" cy="19"/>
              </a:xfrm>
              <a:custGeom>
                <a:avLst/>
                <a:gdLst>
                  <a:gd name="T0" fmla="*/ 14 w 30"/>
                  <a:gd name="T1" fmla="*/ 1 h 15"/>
                  <a:gd name="T2" fmla="*/ 3 w 30"/>
                  <a:gd name="T3" fmla="*/ 3 h 15"/>
                  <a:gd name="T4" fmla="*/ 5 w 30"/>
                  <a:gd name="T5" fmla="*/ 8 h 15"/>
                  <a:gd name="T6" fmla="*/ 19 w 30"/>
                  <a:gd name="T7" fmla="*/ 13 h 15"/>
                  <a:gd name="T8" fmla="*/ 30 w 30"/>
                  <a:gd name="T9" fmla="*/ 15 h 15"/>
                  <a:gd name="T10" fmla="*/ 12 w 30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5">
                    <a:moveTo>
                      <a:pt x="14" y="1"/>
                    </a:moveTo>
                    <a:cubicBezTo>
                      <a:pt x="10" y="0"/>
                      <a:pt x="7" y="0"/>
                      <a:pt x="3" y="3"/>
                    </a:cubicBezTo>
                    <a:cubicBezTo>
                      <a:pt x="0" y="5"/>
                      <a:pt x="0" y="8"/>
                      <a:pt x="5" y="8"/>
                    </a:cubicBezTo>
                    <a:cubicBezTo>
                      <a:pt x="10" y="9"/>
                      <a:pt x="14" y="11"/>
                      <a:pt x="19" y="13"/>
                    </a:cubicBezTo>
                    <a:cubicBezTo>
                      <a:pt x="22" y="15"/>
                      <a:pt x="27" y="15"/>
                      <a:pt x="30" y="15"/>
                    </a:cubicBezTo>
                    <a:cubicBezTo>
                      <a:pt x="27" y="12"/>
                      <a:pt x="8" y="9"/>
                      <a:pt x="1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4" name="Freeform 1292"/>
              <p:cNvSpPr>
                <a:spLocks/>
              </p:cNvSpPr>
              <p:nvPr/>
            </p:nvSpPr>
            <p:spPr bwMode="auto">
              <a:xfrm>
                <a:off x="870" y="838"/>
                <a:ext cx="12" cy="7"/>
              </a:xfrm>
              <a:custGeom>
                <a:avLst/>
                <a:gdLst>
                  <a:gd name="T0" fmla="*/ 1 w 9"/>
                  <a:gd name="T1" fmla="*/ 0 h 6"/>
                  <a:gd name="T2" fmla="*/ 3 w 9"/>
                  <a:gd name="T3" fmla="*/ 3 h 6"/>
                  <a:gd name="T4" fmla="*/ 8 w 9"/>
                  <a:gd name="T5" fmla="*/ 6 h 6"/>
                  <a:gd name="T6" fmla="*/ 1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1" y="0"/>
                    </a:moveTo>
                    <a:cubicBezTo>
                      <a:pt x="1" y="3"/>
                      <a:pt x="0" y="2"/>
                      <a:pt x="3" y="3"/>
                    </a:cubicBezTo>
                    <a:cubicBezTo>
                      <a:pt x="5" y="4"/>
                      <a:pt x="6" y="4"/>
                      <a:pt x="8" y="6"/>
                    </a:cubicBezTo>
                    <a:cubicBezTo>
                      <a:pt x="9" y="2"/>
                      <a:pt x="4" y="0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5" name="Freeform 1293"/>
              <p:cNvSpPr>
                <a:spLocks/>
              </p:cNvSpPr>
              <p:nvPr/>
            </p:nvSpPr>
            <p:spPr bwMode="auto">
              <a:xfrm>
                <a:off x="910" y="778"/>
                <a:ext cx="41" cy="16"/>
              </a:xfrm>
              <a:custGeom>
                <a:avLst/>
                <a:gdLst>
                  <a:gd name="T0" fmla="*/ 16 w 32"/>
                  <a:gd name="T1" fmla="*/ 1 h 13"/>
                  <a:gd name="T2" fmla="*/ 0 w 32"/>
                  <a:gd name="T3" fmla="*/ 8 h 13"/>
                  <a:gd name="T4" fmla="*/ 18 w 32"/>
                  <a:gd name="T5" fmla="*/ 9 h 13"/>
                  <a:gd name="T6" fmla="*/ 32 w 32"/>
                  <a:gd name="T7" fmla="*/ 13 h 13"/>
                  <a:gd name="T8" fmla="*/ 14 w 32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3">
                    <a:moveTo>
                      <a:pt x="16" y="1"/>
                    </a:moveTo>
                    <a:cubicBezTo>
                      <a:pt x="11" y="0"/>
                      <a:pt x="4" y="4"/>
                      <a:pt x="0" y="8"/>
                    </a:cubicBezTo>
                    <a:cubicBezTo>
                      <a:pt x="6" y="7"/>
                      <a:pt x="12" y="8"/>
                      <a:pt x="18" y="9"/>
                    </a:cubicBezTo>
                    <a:cubicBezTo>
                      <a:pt x="23" y="10"/>
                      <a:pt x="27" y="12"/>
                      <a:pt x="32" y="13"/>
                    </a:cubicBezTo>
                    <a:cubicBezTo>
                      <a:pt x="26" y="9"/>
                      <a:pt x="19" y="8"/>
                      <a:pt x="1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6" name="Freeform 1294"/>
              <p:cNvSpPr>
                <a:spLocks/>
              </p:cNvSpPr>
              <p:nvPr/>
            </p:nvSpPr>
            <p:spPr bwMode="auto">
              <a:xfrm>
                <a:off x="966" y="750"/>
                <a:ext cx="39" cy="14"/>
              </a:xfrm>
              <a:custGeom>
                <a:avLst/>
                <a:gdLst>
                  <a:gd name="T0" fmla="*/ 11 w 30"/>
                  <a:gd name="T1" fmla="*/ 2 h 11"/>
                  <a:gd name="T2" fmla="*/ 0 w 30"/>
                  <a:gd name="T3" fmla="*/ 6 h 11"/>
                  <a:gd name="T4" fmla="*/ 16 w 30"/>
                  <a:gd name="T5" fmla="*/ 6 h 11"/>
                  <a:gd name="T6" fmla="*/ 30 w 30"/>
                  <a:gd name="T7" fmla="*/ 11 h 11"/>
                  <a:gd name="T8" fmla="*/ 21 w 30"/>
                  <a:gd name="T9" fmla="*/ 6 h 11"/>
                  <a:gd name="T10" fmla="*/ 12 w 30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1">
                    <a:moveTo>
                      <a:pt x="11" y="2"/>
                    </a:moveTo>
                    <a:cubicBezTo>
                      <a:pt x="8" y="0"/>
                      <a:pt x="1" y="2"/>
                      <a:pt x="0" y="6"/>
                    </a:cubicBezTo>
                    <a:cubicBezTo>
                      <a:pt x="5" y="6"/>
                      <a:pt x="11" y="5"/>
                      <a:pt x="16" y="6"/>
                    </a:cubicBezTo>
                    <a:cubicBezTo>
                      <a:pt x="21" y="7"/>
                      <a:pt x="26" y="9"/>
                      <a:pt x="30" y="11"/>
                    </a:cubicBezTo>
                    <a:cubicBezTo>
                      <a:pt x="29" y="9"/>
                      <a:pt x="24" y="7"/>
                      <a:pt x="21" y="6"/>
                    </a:cubicBezTo>
                    <a:cubicBezTo>
                      <a:pt x="18" y="5"/>
                      <a:pt x="15" y="5"/>
                      <a:pt x="1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7" name="Freeform 1295"/>
              <p:cNvSpPr>
                <a:spLocks/>
              </p:cNvSpPr>
              <p:nvPr/>
            </p:nvSpPr>
            <p:spPr bwMode="auto">
              <a:xfrm>
                <a:off x="1013" y="725"/>
                <a:ext cx="30" cy="19"/>
              </a:xfrm>
              <a:custGeom>
                <a:avLst/>
                <a:gdLst>
                  <a:gd name="T0" fmla="*/ 5 w 24"/>
                  <a:gd name="T1" fmla="*/ 1 h 15"/>
                  <a:gd name="T2" fmla="*/ 0 w 24"/>
                  <a:gd name="T3" fmla="*/ 3 h 15"/>
                  <a:gd name="T4" fmla="*/ 11 w 24"/>
                  <a:gd name="T5" fmla="*/ 7 h 15"/>
                  <a:gd name="T6" fmla="*/ 24 w 24"/>
                  <a:gd name="T7" fmla="*/ 15 h 15"/>
                  <a:gd name="T8" fmla="*/ 19 w 24"/>
                  <a:gd name="T9" fmla="*/ 10 h 15"/>
                  <a:gd name="T10" fmla="*/ 10 w 24"/>
                  <a:gd name="T11" fmla="*/ 6 h 15"/>
                  <a:gd name="T12" fmla="*/ 7 w 24"/>
                  <a:gd name="T1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5" y="1"/>
                    </a:moveTo>
                    <a:cubicBezTo>
                      <a:pt x="4" y="0"/>
                      <a:pt x="1" y="2"/>
                      <a:pt x="0" y="3"/>
                    </a:cubicBezTo>
                    <a:cubicBezTo>
                      <a:pt x="4" y="5"/>
                      <a:pt x="8" y="6"/>
                      <a:pt x="11" y="7"/>
                    </a:cubicBezTo>
                    <a:cubicBezTo>
                      <a:pt x="16" y="9"/>
                      <a:pt x="20" y="13"/>
                      <a:pt x="24" y="15"/>
                    </a:cubicBezTo>
                    <a:cubicBezTo>
                      <a:pt x="23" y="13"/>
                      <a:pt x="21" y="11"/>
                      <a:pt x="19" y="10"/>
                    </a:cubicBezTo>
                    <a:cubicBezTo>
                      <a:pt x="16" y="8"/>
                      <a:pt x="13" y="8"/>
                      <a:pt x="10" y="6"/>
                    </a:cubicBezTo>
                    <a:cubicBezTo>
                      <a:pt x="9" y="6"/>
                      <a:pt x="7" y="5"/>
                      <a:pt x="7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8" name="Freeform 1296"/>
              <p:cNvSpPr>
                <a:spLocks/>
              </p:cNvSpPr>
              <p:nvPr/>
            </p:nvSpPr>
            <p:spPr bwMode="auto">
              <a:xfrm>
                <a:off x="1042" y="705"/>
                <a:ext cx="31" cy="17"/>
              </a:xfrm>
              <a:custGeom>
                <a:avLst/>
                <a:gdLst>
                  <a:gd name="T0" fmla="*/ 4 w 24"/>
                  <a:gd name="T1" fmla="*/ 1 h 13"/>
                  <a:gd name="T2" fmla="*/ 0 w 24"/>
                  <a:gd name="T3" fmla="*/ 3 h 13"/>
                  <a:gd name="T4" fmla="*/ 7 w 24"/>
                  <a:gd name="T5" fmla="*/ 5 h 13"/>
                  <a:gd name="T6" fmla="*/ 16 w 24"/>
                  <a:gd name="T7" fmla="*/ 9 h 13"/>
                  <a:gd name="T8" fmla="*/ 24 w 24"/>
                  <a:gd name="T9" fmla="*/ 13 h 13"/>
                  <a:gd name="T10" fmla="*/ 15 w 24"/>
                  <a:gd name="T11" fmla="*/ 6 h 13"/>
                  <a:gd name="T12" fmla="*/ 7 w 24"/>
                  <a:gd name="T13" fmla="*/ 4 h 13"/>
                  <a:gd name="T14" fmla="*/ 5 w 24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3">
                    <a:moveTo>
                      <a:pt x="4" y="1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5" y="5"/>
                      <a:pt x="7" y="5"/>
                    </a:cubicBezTo>
                    <a:cubicBezTo>
                      <a:pt x="10" y="7"/>
                      <a:pt x="13" y="7"/>
                      <a:pt x="16" y="9"/>
                    </a:cubicBezTo>
                    <a:cubicBezTo>
                      <a:pt x="19" y="10"/>
                      <a:pt x="21" y="12"/>
                      <a:pt x="24" y="13"/>
                    </a:cubicBezTo>
                    <a:cubicBezTo>
                      <a:pt x="21" y="10"/>
                      <a:pt x="19" y="8"/>
                      <a:pt x="15" y="6"/>
                    </a:cubicBezTo>
                    <a:cubicBezTo>
                      <a:pt x="13" y="5"/>
                      <a:pt x="10" y="5"/>
                      <a:pt x="7" y="4"/>
                    </a:cubicBezTo>
                    <a:cubicBezTo>
                      <a:pt x="6" y="4"/>
                      <a:pt x="4" y="5"/>
                      <a:pt x="5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9" name="Freeform 1297"/>
              <p:cNvSpPr>
                <a:spLocks/>
              </p:cNvSpPr>
              <p:nvPr/>
            </p:nvSpPr>
            <p:spPr bwMode="auto">
              <a:xfrm>
                <a:off x="1075" y="686"/>
                <a:ext cx="26" cy="11"/>
              </a:xfrm>
              <a:custGeom>
                <a:avLst/>
                <a:gdLst>
                  <a:gd name="T0" fmla="*/ 6 w 20"/>
                  <a:gd name="T1" fmla="*/ 1 h 9"/>
                  <a:gd name="T2" fmla="*/ 0 w 20"/>
                  <a:gd name="T3" fmla="*/ 2 h 9"/>
                  <a:gd name="T4" fmla="*/ 6 w 20"/>
                  <a:gd name="T5" fmla="*/ 5 h 9"/>
                  <a:gd name="T6" fmla="*/ 20 w 20"/>
                  <a:gd name="T7" fmla="*/ 9 h 9"/>
                  <a:gd name="T8" fmla="*/ 5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6" y="1"/>
                    </a:moveTo>
                    <a:cubicBezTo>
                      <a:pt x="5" y="0"/>
                      <a:pt x="1" y="0"/>
                      <a:pt x="0" y="2"/>
                    </a:cubicBezTo>
                    <a:cubicBezTo>
                      <a:pt x="0" y="4"/>
                      <a:pt x="4" y="4"/>
                      <a:pt x="6" y="5"/>
                    </a:cubicBezTo>
                    <a:cubicBezTo>
                      <a:pt x="11" y="6"/>
                      <a:pt x="15" y="7"/>
                      <a:pt x="20" y="9"/>
                    </a:cubicBezTo>
                    <a:cubicBezTo>
                      <a:pt x="17" y="4"/>
                      <a:pt x="8" y="5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0" name="Freeform 1298"/>
              <p:cNvSpPr>
                <a:spLocks/>
              </p:cNvSpPr>
              <p:nvPr/>
            </p:nvSpPr>
            <p:spPr bwMode="auto">
              <a:xfrm>
                <a:off x="1093" y="658"/>
                <a:ext cx="40" cy="11"/>
              </a:xfrm>
              <a:custGeom>
                <a:avLst/>
                <a:gdLst>
                  <a:gd name="T0" fmla="*/ 6 w 31"/>
                  <a:gd name="T1" fmla="*/ 1 h 9"/>
                  <a:gd name="T2" fmla="*/ 2 w 31"/>
                  <a:gd name="T3" fmla="*/ 2 h 9"/>
                  <a:gd name="T4" fmla="*/ 6 w 31"/>
                  <a:gd name="T5" fmla="*/ 4 h 9"/>
                  <a:gd name="T6" fmla="*/ 20 w 31"/>
                  <a:gd name="T7" fmla="*/ 5 h 9"/>
                  <a:gd name="T8" fmla="*/ 31 w 31"/>
                  <a:gd name="T9" fmla="*/ 9 h 9"/>
                  <a:gd name="T10" fmla="*/ 21 w 31"/>
                  <a:gd name="T11" fmla="*/ 5 h 9"/>
                  <a:gd name="T12" fmla="*/ 10 w 31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9">
                    <a:moveTo>
                      <a:pt x="6" y="1"/>
                    </a:moveTo>
                    <a:cubicBezTo>
                      <a:pt x="5" y="0"/>
                      <a:pt x="2" y="1"/>
                      <a:pt x="2" y="2"/>
                    </a:cubicBezTo>
                    <a:cubicBezTo>
                      <a:pt x="0" y="5"/>
                      <a:pt x="4" y="4"/>
                      <a:pt x="6" y="4"/>
                    </a:cubicBezTo>
                    <a:cubicBezTo>
                      <a:pt x="11" y="5"/>
                      <a:pt x="16" y="4"/>
                      <a:pt x="20" y="5"/>
                    </a:cubicBezTo>
                    <a:cubicBezTo>
                      <a:pt x="24" y="6"/>
                      <a:pt x="28" y="7"/>
                      <a:pt x="31" y="9"/>
                    </a:cubicBezTo>
                    <a:cubicBezTo>
                      <a:pt x="28" y="6"/>
                      <a:pt x="24" y="6"/>
                      <a:pt x="21" y="5"/>
                    </a:cubicBezTo>
                    <a:cubicBezTo>
                      <a:pt x="19" y="5"/>
                      <a:pt x="12" y="4"/>
                      <a:pt x="1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1" name="Freeform 1299"/>
              <p:cNvSpPr>
                <a:spLocks/>
              </p:cNvSpPr>
              <p:nvPr/>
            </p:nvSpPr>
            <p:spPr bwMode="auto">
              <a:xfrm>
                <a:off x="1120" y="632"/>
                <a:ext cx="35" cy="10"/>
              </a:xfrm>
              <a:custGeom>
                <a:avLst/>
                <a:gdLst>
                  <a:gd name="T0" fmla="*/ 6 w 27"/>
                  <a:gd name="T1" fmla="*/ 0 h 8"/>
                  <a:gd name="T2" fmla="*/ 0 w 27"/>
                  <a:gd name="T3" fmla="*/ 6 h 8"/>
                  <a:gd name="T4" fmla="*/ 13 w 27"/>
                  <a:gd name="T5" fmla="*/ 7 h 8"/>
                  <a:gd name="T6" fmla="*/ 27 w 27"/>
                  <a:gd name="T7" fmla="*/ 8 h 8"/>
                  <a:gd name="T8" fmla="*/ 17 w 27"/>
                  <a:gd name="T9" fmla="*/ 5 h 8"/>
                  <a:gd name="T10" fmla="*/ 6 w 27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6" y="0"/>
                    </a:moveTo>
                    <a:cubicBezTo>
                      <a:pt x="4" y="1"/>
                      <a:pt x="0" y="4"/>
                      <a:pt x="0" y="6"/>
                    </a:cubicBezTo>
                    <a:cubicBezTo>
                      <a:pt x="3" y="8"/>
                      <a:pt x="9" y="7"/>
                      <a:pt x="13" y="7"/>
                    </a:cubicBezTo>
                    <a:cubicBezTo>
                      <a:pt x="18" y="7"/>
                      <a:pt x="22" y="8"/>
                      <a:pt x="27" y="8"/>
                    </a:cubicBezTo>
                    <a:cubicBezTo>
                      <a:pt x="24" y="7"/>
                      <a:pt x="20" y="6"/>
                      <a:pt x="17" y="5"/>
                    </a:cubicBezTo>
                    <a:cubicBezTo>
                      <a:pt x="14" y="5"/>
                      <a:pt x="9" y="5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2" name="Freeform 1300"/>
              <p:cNvSpPr>
                <a:spLocks/>
              </p:cNvSpPr>
              <p:nvPr/>
            </p:nvSpPr>
            <p:spPr bwMode="auto">
              <a:xfrm>
                <a:off x="1148" y="608"/>
                <a:ext cx="33" cy="8"/>
              </a:xfrm>
              <a:custGeom>
                <a:avLst/>
                <a:gdLst>
                  <a:gd name="T0" fmla="*/ 5 w 25"/>
                  <a:gd name="T1" fmla="*/ 1 h 6"/>
                  <a:gd name="T2" fmla="*/ 6 w 25"/>
                  <a:gd name="T3" fmla="*/ 5 h 6"/>
                  <a:gd name="T4" fmla="*/ 25 w 25"/>
                  <a:gd name="T5" fmla="*/ 5 h 6"/>
                  <a:gd name="T6" fmla="*/ 14 w 25"/>
                  <a:gd name="T7" fmla="*/ 4 h 6"/>
                  <a:gd name="T8" fmla="*/ 6 w 2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3" y="0"/>
                      <a:pt x="0" y="5"/>
                      <a:pt x="6" y="5"/>
                    </a:cubicBezTo>
                    <a:cubicBezTo>
                      <a:pt x="12" y="6"/>
                      <a:pt x="18" y="5"/>
                      <a:pt x="25" y="5"/>
                    </a:cubicBezTo>
                    <a:cubicBezTo>
                      <a:pt x="22" y="6"/>
                      <a:pt x="17" y="5"/>
                      <a:pt x="14" y="4"/>
                    </a:cubicBezTo>
                    <a:cubicBezTo>
                      <a:pt x="13" y="4"/>
                      <a:pt x="6" y="4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3" name="Freeform 1301"/>
              <p:cNvSpPr>
                <a:spLocks/>
              </p:cNvSpPr>
              <p:nvPr/>
            </p:nvSpPr>
            <p:spPr bwMode="auto">
              <a:xfrm>
                <a:off x="1168" y="649"/>
                <a:ext cx="9" cy="7"/>
              </a:xfrm>
              <a:custGeom>
                <a:avLst/>
                <a:gdLst>
                  <a:gd name="T0" fmla="*/ 4 w 7"/>
                  <a:gd name="T1" fmla="*/ 1 h 6"/>
                  <a:gd name="T2" fmla="*/ 3 w 7"/>
                  <a:gd name="T3" fmla="*/ 5 h 6"/>
                  <a:gd name="T4" fmla="*/ 6 w 7"/>
                  <a:gd name="T5" fmla="*/ 3 h 6"/>
                  <a:gd name="T6" fmla="*/ 4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1" y="0"/>
                      <a:pt x="0" y="3"/>
                      <a:pt x="3" y="5"/>
                    </a:cubicBezTo>
                    <a:cubicBezTo>
                      <a:pt x="5" y="6"/>
                      <a:pt x="7" y="6"/>
                      <a:pt x="6" y="3"/>
                    </a:cubicBezTo>
                    <a:cubicBezTo>
                      <a:pt x="6" y="2"/>
                      <a:pt x="4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4" name="Freeform 1302"/>
              <p:cNvSpPr>
                <a:spLocks/>
              </p:cNvSpPr>
              <p:nvPr/>
            </p:nvSpPr>
            <p:spPr bwMode="auto">
              <a:xfrm>
                <a:off x="970" y="789"/>
                <a:ext cx="9" cy="15"/>
              </a:xfrm>
              <a:custGeom>
                <a:avLst/>
                <a:gdLst>
                  <a:gd name="T0" fmla="*/ 2 w 7"/>
                  <a:gd name="T1" fmla="*/ 2 h 12"/>
                  <a:gd name="T2" fmla="*/ 0 w 7"/>
                  <a:gd name="T3" fmla="*/ 4 h 12"/>
                  <a:gd name="T4" fmla="*/ 2 w 7"/>
                  <a:gd name="T5" fmla="*/ 10 h 12"/>
                  <a:gd name="T6" fmla="*/ 2 w 7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2" y="2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0" y="6"/>
                      <a:pt x="0" y="9"/>
                      <a:pt x="2" y="10"/>
                    </a:cubicBezTo>
                    <a:cubicBezTo>
                      <a:pt x="7" y="12"/>
                      <a:pt x="4" y="3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5" name="Freeform 1303"/>
              <p:cNvSpPr>
                <a:spLocks/>
              </p:cNvSpPr>
              <p:nvPr/>
            </p:nvSpPr>
            <p:spPr bwMode="auto">
              <a:xfrm>
                <a:off x="917" y="813"/>
                <a:ext cx="11" cy="14"/>
              </a:xfrm>
              <a:custGeom>
                <a:avLst/>
                <a:gdLst>
                  <a:gd name="T0" fmla="*/ 6 w 9"/>
                  <a:gd name="T1" fmla="*/ 2 h 11"/>
                  <a:gd name="T2" fmla="*/ 1 w 9"/>
                  <a:gd name="T3" fmla="*/ 8 h 11"/>
                  <a:gd name="T4" fmla="*/ 4 w 9"/>
                  <a:gd name="T5" fmla="*/ 6 h 11"/>
                  <a:gd name="T6" fmla="*/ 4 w 9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6" y="2"/>
                    </a:moveTo>
                    <a:cubicBezTo>
                      <a:pt x="4" y="0"/>
                      <a:pt x="0" y="6"/>
                      <a:pt x="1" y="8"/>
                    </a:cubicBezTo>
                    <a:cubicBezTo>
                      <a:pt x="2" y="11"/>
                      <a:pt x="6" y="7"/>
                      <a:pt x="4" y="6"/>
                    </a:cubicBezTo>
                    <a:cubicBezTo>
                      <a:pt x="4" y="5"/>
                      <a:pt x="9" y="2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6" name="Freeform 1304"/>
              <p:cNvSpPr>
                <a:spLocks/>
              </p:cNvSpPr>
              <p:nvPr/>
            </p:nvSpPr>
            <p:spPr bwMode="auto">
              <a:xfrm>
                <a:off x="868" y="854"/>
                <a:ext cx="9" cy="10"/>
              </a:xfrm>
              <a:custGeom>
                <a:avLst/>
                <a:gdLst>
                  <a:gd name="T0" fmla="*/ 4 w 7"/>
                  <a:gd name="T1" fmla="*/ 1 h 8"/>
                  <a:gd name="T2" fmla="*/ 4 w 7"/>
                  <a:gd name="T3" fmla="*/ 0 h 8"/>
                  <a:gd name="T4" fmla="*/ 1 w 7"/>
                  <a:gd name="T5" fmla="*/ 6 h 8"/>
                  <a:gd name="T6" fmla="*/ 7 w 7"/>
                  <a:gd name="T7" fmla="*/ 4 h 8"/>
                  <a:gd name="T8" fmla="*/ 4 w 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3"/>
                      <a:pt x="1" y="6"/>
                    </a:cubicBezTo>
                    <a:cubicBezTo>
                      <a:pt x="3" y="8"/>
                      <a:pt x="7" y="7"/>
                      <a:pt x="7" y="4"/>
                    </a:cubicBezTo>
                    <a:cubicBezTo>
                      <a:pt x="5" y="4"/>
                      <a:pt x="2" y="4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7" name="Freeform 1305"/>
              <p:cNvSpPr>
                <a:spLocks/>
              </p:cNvSpPr>
              <p:nvPr/>
            </p:nvSpPr>
            <p:spPr bwMode="auto">
              <a:xfrm>
                <a:off x="819" y="894"/>
                <a:ext cx="13" cy="11"/>
              </a:xfrm>
              <a:custGeom>
                <a:avLst/>
                <a:gdLst>
                  <a:gd name="T0" fmla="*/ 6 w 10"/>
                  <a:gd name="T1" fmla="*/ 2 h 9"/>
                  <a:gd name="T2" fmla="*/ 5 w 10"/>
                  <a:gd name="T3" fmla="*/ 8 h 9"/>
                  <a:gd name="T4" fmla="*/ 7 w 10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6" y="2"/>
                    </a:moveTo>
                    <a:cubicBezTo>
                      <a:pt x="4" y="0"/>
                      <a:pt x="0" y="7"/>
                      <a:pt x="5" y="8"/>
                    </a:cubicBezTo>
                    <a:cubicBezTo>
                      <a:pt x="10" y="9"/>
                      <a:pt x="6" y="6"/>
                      <a:pt x="7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8" name="Freeform 1306"/>
              <p:cNvSpPr>
                <a:spLocks/>
              </p:cNvSpPr>
              <p:nvPr/>
            </p:nvSpPr>
            <p:spPr bwMode="auto">
              <a:xfrm>
                <a:off x="769" y="951"/>
                <a:ext cx="12" cy="13"/>
              </a:xfrm>
              <a:custGeom>
                <a:avLst/>
                <a:gdLst>
                  <a:gd name="T0" fmla="*/ 3 w 9"/>
                  <a:gd name="T1" fmla="*/ 2 h 10"/>
                  <a:gd name="T2" fmla="*/ 3 w 9"/>
                  <a:gd name="T3" fmla="*/ 2 h 10"/>
                  <a:gd name="T4" fmla="*/ 3 w 9"/>
                  <a:gd name="T5" fmla="*/ 8 h 10"/>
                  <a:gd name="T6" fmla="*/ 7 w 9"/>
                  <a:gd name="T7" fmla="*/ 10 h 10"/>
                  <a:gd name="T8" fmla="*/ 8 w 9"/>
                  <a:gd name="T9" fmla="*/ 6 h 10"/>
                  <a:gd name="T10" fmla="*/ 4 w 9"/>
                  <a:gd name="T11" fmla="*/ 5 h 10"/>
                  <a:gd name="T12" fmla="*/ 3 w 9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3"/>
                      <a:pt x="1" y="7"/>
                      <a:pt x="3" y="8"/>
                    </a:cubicBezTo>
                    <a:cubicBezTo>
                      <a:pt x="3" y="9"/>
                      <a:pt x="6" y="10"/>
                      <a:pt x="7" y="10"/>
                    </a:cubicBezTo>
                    <a:cubicBezTo>
                      <a:pt x="8" y="9"/>
                      <a:pt x="9" y="7"/>
                      <a:pt x="8" y="6"/>
                    </a:cubicBezTo>
                    <a:cubicBezTo>
                      <a:pt x="7" y="5"/>
                      <a:pt x="5" y="7"/>
                      <a:pt x="4" y="5"/>
                    </a:cubicBezTo>
                    <a:cubicBezTo>
                      <a:pt x="4" y="4"/>
                      <a:pt x="5" y="0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9" name="Freeform 1307"/>
              <p:cNvSpPr>
                <a:spLocks/>
              </p:cNvSpPr>
              <p:nvPr/>
            </p:nvSpPr>
            <p:spPr bwMode="auto">
              <a:xfrm>
                <a:off x="740" y="1013"/>
                <a:ext cx="12" cy="17"/>
              </a:xfrm>
              <a:custGeom>
                <a:avLst/>
                <a:gdLst>
                  <a:gd name="T0" fmla="*/ 7 w 10"/>
                  <a:gd name="T1" fmla="*/ 0 h 14"/>
                  <a:gd name="T2" fmla="*/ 1 w 10"/>
                  <a:gd name="T3" fmla="*/ 5 h 14"/>
                  <a:gd name="T4" fmla="*/ 3 w 10"/>
                  <a:gd name="T5" fmla="*/ 12 h 14"/>
                  <a:gd name="T6" fmla="*/ 10 w 1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7" y="0"/>
                    </a:moveTo>
                    <a:cubicBezTo>
                      <a:pt x="4" y="1"/>
                      <a:pt x="1" y="2"/>
                      <a:pt x="1" y="5"/>
                    </a:cubicBezTo>
                    <a:cubicBezTo>
                      <a:pt x="0" y="7"/>
                      <a:pt x="1" y="10"/>
                      <a:pt x="3" y="12"/>
                    </a:cubicBezTo>
                    <a:cubicBezTo>
                      <a:pt x="5" y="14"/>
                      <a:pt x="7" y="14"/>
                      <a:pt x="10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0" name="Freeform 1308"/>
              <p:cNvSpPr>
                <a:spLocks/>
              </p:cNvSpPr>
              <p:nvPr/>
            </p:nvSpPr>
            <p:spPr bwMode="auto">
              <a:xfrm>
                <a:off x="743" y="1015"/>
                <a:ext cx="11" cy="15"/>
              </a:xfrm>
              <a:custGeom>
                <a:avLst/>
                <a:gdLst>
                  <a:gd name="T0" fmla="*/ 5 w 8"/>
                  <a:gd name="T1" fmla="*/ 1 h 12"/>
                  <a:gd name="T2" fmla="*/ 0 w 8"/>
                  <a:gd name="T3" fmla="*/ 5 h 12"/>
                  <a:gd name="T4" fmla="*/ 7 w 8"/>
                  <a:gd name="T5" fmla="*/ 8 h 12"/>
                  <a:gd name="T6" fmla="*/ 5 w 8"/>
                  <a:gd name="T7" fmla="*/ 4 h 12"/>
                  <a:gd name="T8" fmla="*/ 4 w 8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5" y="1"/>
                    </a:move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7" y="12"/>
                      <a:pt x="7" y="8"/>
                    </a:cubicBezTo>
                    <a:cubicBezTo>
                      <a:pt x="8" y="5"/>
                      <a:pt x="4" y="7"/>
                      <a:pt x="5" y="4"/>
                    </a:cubicBezTo>
                    <a:cubicBezTo>
                      <a:pt x="5" y="4"/>
                      <a:pt x="8" y="1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1" name="Freeform 1309"/>
              <p:cNvSpPr>
                <a:spLocks/>
              </p:cNvSpPr>
              <p:nvPr/>
            </p:nvSpPr>
            <p:spPr bwMode="auto">
              <a:xfrm>
                <a:off x="713" y="1079"/>
                <a:ext cx="18" cy="15"/>
              </a:xfrm>
              <a:custGeom>
                <a:avLst/>
                <a:gdLst>
                  <a:gd name="T0" fmla="*/ 7 w 14"/>
                  <a:gd name="T1" fmla="*/ 1 h 12"/>
                  <a:gd name="T2" fmla="*/ 0 w 14"/>
                  <a:gd name="T3" fmla="*/ 6 h 12"/>
                  <a:gd name="T4" fmla="*/ 10 w 14"/>
                  <a:gd name="T5" fmla="*/ 11 h 12"/>
                  <a:gd name="T6" fmla="*/ 13 w 14"/>
                  <a:gd name="T7" fmla="*/ 8 h 12"/>
                  <a:gd name="T8" fmla="*/ 8 w 14"/>
                  <a:gd name="T9" fmla="*/ 7 h 12"/>
                  <a:gd name="T10" fmla="*/ 7 w 14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7" y="1"/>
                    </a:moveTo>
                    <a:cubicBezTo>
                      <a:pt x="4" y="0"/>
                      <a:pt x="0" y="3"/>
                      <a:pt x="0" y="6"/>
                    </a:cubicBezTo>
                    <a:cubicBezTo>
                      <a:pt x="1" y="10"/>
                      <a:pt x="7" y="12"/>
                      <a:pt x="10" y="11"/>
                    </a:cubicBezTo>
                    <a:cubicBezTo>
                      <a:pt x="12" y="11"/>
                      <a:pt x="14" y="10"/>
                      <a:pt x="13" y="8"/>
                    </a:cubicBezTo>
                    <a:cubicBezTo>
                      <a:pt x="12" y="5"/>
                      <a:pt x="9" y="7"/>
                      <a:pt x="8" y="7"/>
                    </a:cubicBezTo>
                    <a:cubicBezTo>
                      <a:pt x="5" y="5"/>
                      <a:pt x="12" y="2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2" name="Freeform 1310"/>
              <p:cNvSpPr>
                <a:spLocks/>
              </p:cNvSpPr>
              <p:nvPr/>
            </p:nvSpPr>
            <p:spPr bwMode="auto">
              <a:xfrm>
                <a:off x="700" y="1164"/>
                <a:ext cx="18" cy="20"/>
              </a:xfrm>
              <a:custGeom>
                <a:avLst/>
                <a:gdLst>
                  <a:gd name="T0" fmla="*/ 5 w 14"/>
                  <a:gd name="T1" fmla="*/ 2 h 15"/>
                  <a:gd name="T2" fmla="*/ 1 w 14"/>
                  <a:gd name="T3" fmla="*/ 9 h 15"/>
                  <a:gd name="T4" fmla="*/ 5 w 14"/>
                  <a:gd name="T5" fmla="*/ 15 h 15"/>
                  <a:gd name="T6" fmla="*/ 12 w 14"/>
                  <a:gd name="T7" fmla="*/ 12 h 15"/>
                  <a:gd name="T8" fmla="*/ 6 w 14"/>
                  <a:gd name="T9" fmla="*/ 7 h 15"/>
                  <a:gd name="T10" fmla="*/ 6 w 14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5" y="2"/>
                    </a:moveTo>
                    <a:cubicBezTo>
                      <a:pt x="1" y="0"/>
                      <a:pt x="0" y="7"/>
                      <a:pt x="1" y="9"/>
                    </a:cubicBezTo>
                    <a:cubicBezTo>
                      <a:pt x="2" y="11"/>
                      <a:pt x="3" y="14"/>
                      <a:pt x="5" y="15"/>
                    </a:cubicBezTo>
                    <a:cubicBezTo>
                      <a:pt x="8" y="15"/>
                      <a:pt x="11" y="14"/>
                      <a:pt x="12" y="12"/>
                    </a:cubicBezTo>
                    <a:cubicBezTo>
                      <a:pt x="14" y="6"/>
                      <a:pt x="8" y="9"/>
                      <a:pt x="6" y="7"/>
                    </a:cubicBezTo>
                    <a:cubicBezTo>
                      <a:pt x="5" y="6"/>
                      <a:pt x="8" y="3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3" name="Freeform 1311"/>
              <p:cNvSpPr>
                <a:spLocks/>
              </p:cNvSpPr>
              <p:nvPr/>
            </p:nvSpPr>
            <p:spPr bwMode="auto">
              <a:xfrm>
                <a:off x="696" y="1249"/>
                <a:ext cx="21" cy="20"/>
              </a:xfrm>
              <a:custGeom>
                <a:avLst/>
                <a:gdLst>
                  <a:gd name="T0" fmla="*/ 7 w 16"/>
                  <a:gd name="T1" fmla="*/ 2 h 16"/>
                  <a:gd name="T2" fmla="*/ 2 w 16"/>
                  <a:gd name="T3" fmla="*/ 9 h 16"/>
                  <a:gd name="T4" fmla="*/ 13 w 16"/>
                  <a:gd name="T5" fmla="*/ 12 h 16"/>
                  <a:gd name="T6" fmla="*/ 8 w 16"/>
                  <a:gd name="T7" fmla="*/ 7 h 16"/>
                  <a:gd name="T8" fmla="*/ 7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7" y="2"/>
                    </a:moveTo>
                    <a:cubicBezTo>
                      <a:pt x="3" y="0"/>
                      <a:pt x="0" y="5"/>
                      <a:pt x="2" y="9"/>
                    </a:cubicBezTo>
                    <a:cubicBezTo>
                      <a:pt x="3" y="11"/>
                      <a:pt x="10" y="16"/>
                      <a:pt x="13" y="12"/>
                    </a:cubicBezTo>
                    <a:cubicBezTo>
                      <a:pt x="16" y="8"/>
                      <a:pt x="8" y="8"/>
                      <a:pt x="8" y="7"/>
                    </a:cubicBezTo>
                    <a:cubicBezTo>
                      <a:pt x="7" y="5"/>
                      <a:pt x="10" y="3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4" name="Freeform 1312"/>
              <p:cNvSpPr>
                <a:spLocks/>
              </p:cNvSpPr>
              <p:nvPr/>
            </p:nvSpPr>
            <p:spPr bwMode="auto">
              <a:xfrm>
                <a:off x="706" y="1342"/>
                <a:ext cx="21" cy="22"/>
              </a:xfrm>
              <a:custGeom>
                <a:avLst/>
                <a:gdLst>
                  <a:gd name="T0" fmla="*/ 7 w 16"/>
                  <a:gd name="T1" fmla="*/ 1 h 17"/>
                  <a:gd name="T2" fmla="*/ 0 w 16"/>
                  <a:gd name="T3" fmla="*/ 9 h 17"/>
                  <a:gd name="T4" fmla="*/ 15 w 16"/>
                  <a:gd name="T5" fmla="*/ 12 h 17"/>
                  <a:gd name="T6" fmla="*/ 12 w 16"/>
                  <a:gd name="T7" fmla="*/ 6 h 17"/>
                  <a:gd name="T8" fmla="*/ 7 w 16"/>
                  <a:gd name="T9" fmla="*/ 7 h 17"/>
                  <a:gd name="T10" fmla="*/ 6 w 16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7">
                    <a:moveTo>
                      <a:pt x="7" y="1"/>
                    </a:moveTo>
                    <a:cubicBezTo>
                      <a:pt x="3" y="0"/>
                      <a:pt x="0" y="5"/>
                      <a:pt x="0" y="9"/>
                    </a:cubicBezTo>
                    <a:cubicBezTo>
                      <a:pt x="1" y="15"/>
                      <a:pt x="12" y="17"/>
                      <a:pt x="15" y="12"/>
                    </a:cubicBezTo>
                    <a:cubicBezTo>
                      <a:pt x="16" y="9"/>
                      <a:pt x="15" y="6"/>
                      <a:pt x="12" y="6"/>
                    </a:cubicBezTo>
                    <a:cubicBezTo>
                      <a:pt x="11" y="6"/>
                      <a:pt x="8" y="8"/>
                      <a:pt x="7" y="7"/>
                    </a:cubicBezTo>
                    <a:cubicBezTo>
                      <a:pt x="6" y="5"/>
                      <a:pt x="11" y="0"/>
                      <a:pt x="6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5" name="Freeform 1313"/>
              <p:cNvSpPr>
                <a:spLocks/>
              </p:cNvSpPr>
              <p:nvPr/>
            </p:nvSpPr>
            <p:spPr bwMode="auto">
              <a:xfrm>
                <a:off x="715" y="1420"/>
                <a:ext cx="31" cy="25"/>
              </a:xfrm>
              <a:custGeom>
                <a:avLst/>
                <a:gdLst>
                  <a:gd name="T0" fmla="*/ 15 w 24"/>
                  <a:gd name="T1" fmla="*/ 0 h 20"/>
                  <a:gd name="T2" fmla="*/ 21 w 24"/>
                  <a:gd name="T3" fmla="*/ 13 h 20"/>
                  <a:gd name="T4" fmla="*/ 15 w 24"/>
                  <a:gd name="T5" fmla="*/ 8 h 20"/>
                  <a:gd name="T6" fmla="*/ 15 w 24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0">
                    <a:moveTo>
                      <a:pt x="15" y="0"/>
                    </a:moveTo>
                    <a:cubicBezTo>
                      <a:pt x="0" y="0"/>
                      <a:pt x="16" y="20"/>
                      <a:pt x="21" y="13"/>
                    </a:cubicBezTo>
                    <a:cubicBezTo>
                      <a:pt x="24" y="8"/>
                      <a:pt x="16" y="10"/>
                      <a:pt x="15" y="8"/>
                    </a:cubicBezTo>
                    <a:cubicBezTo>
                      <a:pt x="14" y="5"/>
                      <a:pt x="18" y="3"/>
                      <a:pt x="1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6" name="Freeform 1314"/>
              <p:cNvSpPr>
                <a:spLocks/>
              </p:cNvSpPr>
              <p:nvPr/>
            </p:nvSpPr>
            <p:spPr bwMode="auto">
              <a:xfrm>
                <a:off x="1187" y="616"/>
                <a:ext cx="15" cy="11"/>
              </a:xfrm>
              <a:custGeom>
                <a:avLst/>
                <a:gdLst>
                  <a:gd name="T0" fmla="*/ 0 w 12"/>
                  <a:gd name="T1" fmla="*/ 0 h 9"/>
                  <a:gd name="T2" fmla="*/ 7 w 12"/>
                  <a:gd name="T3" fmla="*/ 9 h 9"/>
                  <a:gd name="T4" fmla="*/ 12 w 12"/>
                  <a:gd name="T5" fmla="*/ 6 h 9"/>
                  <a:gd name="T6" fmla="*/ 0 w 12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2" y="2"/>
                      <a:pt x="5" y="8"/>
                      <a:pt x="7" y="9"/>
                    </a:cubicBezTo>
                    <a:cubicBezTo>
                      <a:pt x="8" y="9"/>
                      <a:pt x="11" y="7"/>
                      <a:pt x="12" y="6"/>
                    </a:cubicBezTo>
                    <a:cubicBezTo>
                      <a:pt x="7" y="6"/>
                      <a:pt x="4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7" name="Freeform 1315"/>
              <p:cNvSpPr>
                <a:spLocks/>
              </p:cNvSpPr>
              <p:nvPr/>
            </p:nvSpPr>
            <p:spPr bwMode="auto">
              <a:xfrm>
                <a:off x="1169" y="637"/>
                <a:ext cx="14" cy="16"/>
              </a:xfrm>
              <a:custGeom>
                <a:avLst/>
                <a:gdLst>
                  <a:gd name="T0" fmla="*/ 0 w 11"/>
                  <a:gd name="T1" fmla="*/ 8 h 12"/>
                  <a:gd name="T2" fmla="*/ 11 w 11"/>
                  <a:gd name="T3" fmla="*/ 12 h 12"/>
                  <a:gd name="T4" fmla="*/ 0 w 11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0" y="8"/>
                    </a:moveTo>
                    <a:cubicBezTo>
                      <a:pt x="1" y="3"/>
                      <a:pt x="10" y="10"/>
                      <a:pt x="11" y="12"/>
                    </a:cubicBezTo>
                    <a:cubicBezTo>
                      <a:pt x="8" y="11"/>
                      <a:pt x="4" y="0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8" name="Freeform 1316"/>
              <p:cNvSpPr>
                <a:spLocks/>
              </p:cNvSpPr>
              <p:nvPr/>
            </p:nvSpPr>
            <p:spPr bwMode="auto">
              <a:xfrm>
                <a:off x="1143" y="674"/>
                <a:ext cx="9" cy="17"/>
              </a:xfrm>
              <a:custGeom>
                <a:avLst/>
                <a:gdLst>
                  <a:gd name="T0" fmla="*/ 4 w 7"/>
                  <a:gd name="T1" fmla="*/ 2 h 13"/>
                  <a:gd name="T2" fmla="*/ 4 w 7"/>
                  <a:gd name="T3" fmla="*/ 13 h 13"/>
                  <a:gd name="T4" fmla="*/ 4 w 7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4" y="2"/>
                    </a:moveTo>
                    <a:cubicBezTo>
                      <a:pt x="0" y="0"/>
                      <a:pt x="4" y="11"/>
                      <a:pt x="4" y="13"/>
                    </a:cubicBezTo>
                    <a:cubicBezTo>
                      <a:pt x="7" y="12"/>
                      <a:pt x="6" y="5"/>
                      <a:pt x="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9" name="Freeform 1317"/>
              <p:cNvSpPr>
                <a:spLocks/>
              </p:cNvSpPr>
              <p:nvPr/>
            </p:nvSpPr>
            <p:spPr bwMode="auto">
              <a:xfrm>
                <a:off x="1114" y="705"/>
                <a:ext cx="8" cy="15"/>
              </a:xfrm>
              <a:custGeom>
                <a:avLst/>
                <a:gdLst>
                  <a:gd name="T0" fmla="*/ 5 w 6"/>
                  <a:gd name="T1" fmla="*/ 1 h 12"/>
                  <a:gd name="T2" fmla="*/ 2 w 6"/>
                  <a:gd name="T3" fmla="*/ 0 h 12"/>
                  <a:gd name="T4" fmla="*/ 0 w 6"/>
                  <a:gd name="T5" fmla="*/ 6 h 12"/>
                  <a:gd name="T6" fmla="*/ 4 w 6"/>
                  <a:gd name="T7" fmla="*/ 11 h 12"/>
                  <a:gd name="T8" fmla="*/ 4 w 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5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4"/>
                      <a:pt x="0" y="6"/>
                    </a:cubicBezTo>
                    <a:cubicBezTo>
                      <a:pt x="1" y="7"/>
                      <a:pt x="2" y="12"/>
                      <a:pt x="4" y="11"/>
                    </a:cubicBezTo>
                    <a:cubicBezTo>
                      <a:pt x="6" y="10"/>
                      <a:pt x="5" y="3"/>
                      <a:pt x="4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0" name="Freeform 1318"/>
              <p:cNvSpPr>
                <a:spLocks/>
              </p:cNvSpPr>
              <p:nvPr/>
            </p:nvSpPr>
            <p:spPr bwMode="auto">
              <a:xfrm>
                <a:off x="1079" y="725"/>
                <a:ext cx="8" cy="13"/>
              </a:xfrm>
              <a:custGeom>
                <a:avLst/>
                <a:gdLst>
                  <a:gd name="T0" fmla="*/ 5 w 6"/>
                  <a:gd name="T1" fmla="*/ 2 h 10"/>
                  <a:gd name="T2" fmla="*/ 4 w 6"/>
                  <a:gd name="T3" fmla="*/ 10 h 10"/>
                  <a:gd name="T4" fmla="*/ 6 w 6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1" y="0"/>
                      <a:pt x="0" y="10"/>
                      <a:pt x="4" y="10"/>
                    </a:cubicBezTo>
                    <a:cubicBezTo>
                      <a:pt x="5" y="8"/>
                      <a:pt x="3" y="5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1" name="Freeform 1319"/>
              <p:cNvSpPr>
                <a:spLocks/>
              </p:cNvSpPr>
              <p:nvPr/>
            </p:nvSpPr>
            <p:spPr bwMode="auto">
              <a:xfrm>
                <a:off x="1050" y="748"/>
                <a:ext cx="7" cy="14"/>
              </a:xfrm>
              <a:custGeom>
                <a:avLst/>
                <a:gdLst>
                  <a:gd name="T0" fmla="*/ 5 w 6"/>
                  <a:gd name="T1" fmla="*/ 3 h 11"/>
                  <a:gd name="T2" fmla="*/ 2 w 6"/>
                  <a:gd name="T3" fmla="*/ 0 h 11"/>
                  <a:gd name="T4" fmla="*/ 2 w 6"/>
                  <a:gd name="T5" fmla="*/ 11 h 11"/>
                  <a:gd name="T6" fmla="*/ 5 w 6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5" y="3"/>
                    </a:moveTo>
                    <a:cubicBezTo>
                      <a:pt x="4" y="2"/>
                      <a:pt x="3" y="0"/>
                      <a:pt x="2" y="0"/>
                    </a:cubicBezTo>
                    <a:cubicBezTo>
                      <a:pt x="1" y="3"/>
                      <a:pt x="0" y="9"/>
                      <a:pt x="2" y="11"/>
                    </a:cubicBezTo>
                    <a:cubicBezTo>
                      <a:pt x="6" y="10"/>
                      <a:pt x="3" y="5"/>
                      <a:pt x="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2" name="Freeform 1320"/>
              <p:cNvSpPr>
                <a:spLocks/>
              </p:cNvSpPr>
              <p:nvPr/>
            </p:nvSpPr>
            <p:spPr bwMode="auto">
              <a:xfrm>
                <a:off x="1014" y="773"/>
                <a:ext cx="11" cy="19"/>
              </a:xfrm>
              <a:custGeom>
                <a:avLst/>
                <a:gdLst>
                  <a:gd name="T0" fmla="*/ 6 w 9"/>
                  <a:gd name="T1" fmla="*/ 1 h 15"/>
                  <a:gd name="T2" fmla="*/ 0 w 9"/>
                  <a:gd name="T3" fmla="*/ 5 h 15"/>
                  <a:gd name="T4" fmla="*/ 7 w 9"/>
                  <a:gd name="T5" fmla="*/ 15 h 15"/>
                  <a:gd name="T6" fmla="*/ 6 w 9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6" y="1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5" y="15"/>
                      <a:pt x="7" y="15"/>
                    </a:cubicBezTo>
                    <a:cubicBezTo>
                      <a:pt x="9" y="11"/>
                      <a:pt x="2" y="6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3" name="Freeform 1321"/>
              <p:cNvSpPr>
                <a:spLocks/>
              </p:cNvSpPr>
              <p:nvPr/>
            </p:nvSpPr>
            <p:spPr bwMode="auto">
              <a:xfrm>
                <a:off x="965" y="783"/>
                <a:ext cx="14" cy="11"/>
              </a:xfrm>
              <a:custGeom>
                <a:avLst/>
                <a:gdLst>
                  <a:gd name="T0" fmla="*/ 0 w 11"/>
                  <a:gd name="T1" fmla="*/ 9 h 9"/>
                  <a:gd name="T2" fmla="*/ 4 w 11"/>
                  <a:gd name="T3" fmla="*/ 3 h 9"/>
                  <a:gd name="T4" fmla="*/ 11 w 11"/>
                  <a:gd name="T5" fmla="*/ 9 h 9"/>
                  <a:gd name="T6" fmla="*/ 6 w 11"/>
                  <a:gd name="T7" fmla="*/ 2 h 9"/>
                  <a:gd name="T8" fmla="*/ 1 w 11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0" y="7"/>
                      <a:pt x="1" y="3"/>
                      <a:pt x="4" y="3"/>
                    </a:cubicBezTo>
                    <a:cubicBezTo>
                      <a:pt x="7" y="3"/>
                      <a:pt x="11" y="7"/>
                      <a:pt x="11" y="9"/>
                    </a:cubicBezTo>
                    <a:cubicBezTo>
                      <a:pt x="10" y="6"/>
                      <a:pt x="9" y="3"/>
                      <a:pt x="6" y="2"/>
                    </a:cubicBezTo>
                    <a:cubicBezTo>
                      <a:pt x="2" y="0"/>
                      <a:pt x="2" y="3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4" name="Freeform 1322"/>
              <p:cNvSpPr>
                <a:spLocks/>
              </p:cNvSpPr>
              <p:nvPr/>
            </p:nvSpPr>
            <p:spPr bwMode="auto">
              <a:xfrm>
                <a:off x="911" y="807"/>
                <a:ext cx="20" cy="15"/>
              </a:xfrm>
              <a:custGeom>
                <a:avLst/>
                <a:gdLst>
                  <a:gd name="T0" fmla="*/ 0 w 15"/>
                  <a:gd name="T1" fmla="*/ 12 h 12"/>
                  <a:gd name="T2" fmla="*/ 6 w 15"/>
                  <a:gd name="T3" fmla="*/ 3 h 12"/>
                  <a:gd name="T4" fmla="*/ 15 w 15"/>
                  <a:gd name="T5" fmla="*/ 6 h 12"/>
                  <a:gd name="T6" fmla="*/ 7 w 15"/>
                  <a:gd name="T7" fmla="*/ 0 h 12"/>
                  <a:gd name="T8" fmla="*/ 0 w 15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cubicBezTo>
                      <a:pt x="1" y="9"/>
                      <a:pt x="3" y="5"/>
                      <a:pt x="6" y="3"/>
                    </a:cubicBezTo>
                    <a:cubicBezTo>
                      <a:pt x="9" y="1"/>
                      <a:pt x="14" y="3"/>
                      <a:pt x="15" y="6"/>
                    </a:cubicBezTo>
                    <a:cubicBezTo>
                      <a:pt x="12" y="3"/>
                      <a:pt x="11" y="0"/>
                      <a:pt x="7" y="0"/>
                    </a:cubicBezTo>
                    <a:cubicBezTo>
                      <a:pt x="2" y="0"/>
                      <a:pt x="0" y="5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5" name="Freeform 1323"/>
              <p:cNvSpPr>
                <a:spLocks/>
              </p:cNvSpPr>
              <p:nvPr/>
            </p:nvSpPr>
            <p:spPr bwMode="auto">
              <a:xfrm>
                <a:off x="861" y="845"/>
                <a:ext cx="16" cy="18"/>
              </a:xfrm>
              <a:custGeom>
                <a:avLst/>
                <a:gdLst>
                  <a:gd name="T0" fmla="*/ 1 w 12"/>
                  <a:gd name="T1" fmla="*/ 14 h 14"/>
                  <a:gd name="T2" fmla="*/ 12 w 12"/>
                  <a:gd name="T3" fmla="*/ 5 h 14"/>
                  <a:gd name="T4" fmla="*/ 4 w 12"/>
                  <a:gd name="T5" fmla="*/ 3 h 14"/>
                  <a:gd name="T6" fmla="*/ 2 w 12"/>
                  <a:gd name="T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1" y="14"/>
                    </a:moveTo>
                    <a:cubicBezTo>
                      <a:pt x="1" y="8"/>
                      <a:pt x="6" y="0"/>
                      <a:pt x="12" y="5"/>
                    </a:cubicBezTo>
                    <a:cubicBezTo>
                      <a:pt x="9" y="4"/>
                      <a:pt x="6" y="2"/>
                      <a:pt x="4" y="3"/>
                    </a:cubicBezTo>
                    <a:cubicBezTo>
                      <a:pt x="0" y="5"/>
                      <a:pt x="0" y="10"/>
                      <a:pt x="2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6" name="Freeform 1324"/>
              <p:cNvSpPr>
                <a:spLocks/>
              </p:cNvSpPr>
              <p:nvPr/>
            </p:nvSpPr>
            <p:spPr bwMode="auto">
              <a:xfrm>
                <a:off x="817" y="889"/>
                <a:ext cx="12" cy="12"/>
              </a:xfrm>
              <a:custGeom>
                <a:avLst/>
                <a:gdLst>
                  <a:gd name="T0" fmla="*/ 1 w 10"/>
                  <a:gd name="T1" fmla="*/ 10 h 10"/>
                  <a:gd name="T2" fmla="*/ 10 w 10"/>
                  <a:gd name="T3" fmla="*/ 6 h 10"/>
                  <a:gd name="T4" fmla="*/ 7 w 10"/>
                  <a:gd name="T5" fmla="*/ 1 h 10"/>
                  <a:gd name="T6" fmla="*/ 1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0" y="3"/>
                      <a:pt x="7" y="3"/>
                      <a:pt x="10" y="6"/>
                    </a:cubicBezTo>
                    <a:cubicBezTo>
                      <a:pt x="10" y="5"/>
                      <a:pt x="8" y="2"/>
                      <a:pt x="7" y="1"/>
                    </a:cubicBezTo>
                    <a:cubicBezTo>
                      <a:pt x="3" y="0"/>
                      <a:pt x="2" y="5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7" name="Freeform 1325"/>
              <p:cNvSpPr>
                <a:spLocks/>
              </p:cNvSpPr>
              <p:nvPr/>
            </p:nvSpPr>
            <p:spPr bwMode="auto">
              <a:xfrm>
                <a:off x="760" y="949"/>
                <a:ext cx="13" cy="12"/>
              </a:xfrm>
              <a:custGeom>
                <a:avLst/>
                <a:gdLst>
                  <a:gd name="T0" fmla="*/ 10 w 10"/>
                  <a:gd name="T1" fmla="*/ 2 h 10"/>
                  <a:gd name="T2" fmla="*/ 4 w 10"/>
                  <a:gd name="T3" fmla="*/ 10 h 10"/>
                  <a:gd name="T4" fmla="*/ 2 w 10"/>
                  <a:gd name="T5" fmla="*/ 4 h 10"/>
                  <a:gd name="T6" fmla="*/ 8 w 10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2"/>
                    </a:moveTo>
                    <a:cubicBezTo>
                      <a:pt x="6" y="1"/>
                      <a:pt x="0" y="6"/>
                      <a:pt x="4" y="10"/>
                    </a:cubicBezTo>
                    <a:cubicBezTo>
                      <a:pt x="2" y="9"/>
                      <a:pt x="2" y="6"/>
                      <a:pt x="2" y="4"/>
                    </a:cubicBezTo>
                    <a:cubicBezTo>
                      <a:pt x="3" y="1"/>
                      <a:pt x="5" y="0"/>
                      <a:pt x="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8" name="Freeform 1326"/>
              <p:cNvSpPr>
                <a:spLocks/>
              </p:cNvSpPr>
              <p:nvPr/>
            </p:nvSpPr>
            <p:spPr bwMode="auto">
              <a:xfrm>
                <a:off x="736" y="1013"/>
                <a:ext cx="14" cy="11"/>
              </a:xfrm>
              <a:custGeom>
                <a:avLst/>
                <a:gdLst>
                  <a:gd name="T0" fmla="*/ 11 w 11"/>
                  <a:gd name="T1" fmla="*/ 0 h 9"/>
                  <a:gd name="T2" fmla="*/ 2 w 11"/>
                  <a:gd name="T3" fmla="*/ 9 h 9"/>
                  <a:gd name="T4" fmla="*/ 6 w 11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5" y="0"/>
                      <a:pt x="2" y="4"/>
                      <a:pt x="2" y="9"/>
                    </a:cubicBezTo>
                    <a:cubicBezTo>
                      <a:pt x="0" y="6"/>
                      <a:pt x="0" y="0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9" name="Freeform 1327"/>
              <p:cNvSpPr>
                <a:spLocks/>
              </p:cNvSpPr>
              <p:nvPr/>
            </p:nvSpPr>
            <p:spPr bwMode="auto">
              <a:xfrm>
                <a:off x="704" y="1078"/>
                <a:ext cx="11" cy="21"/>
              </a:xfrm>
              <a:custGeom>
                <a:avLst/>
                <a:gdLst>
                  <a:gd name="T0" fmla="*/ 9 w 9"/>
                  <a:gd name="T1" fmla="*/ 0 h 17"/>
                  <a:gd name="T2" fmla="*/ 9 w 9"/>
                  <a:gd name="T3" fmla="*/ 17 h 17"/>
                  <a:gd name="T4" fmla="*/ 3 w 9"/>
                  <a:gd name="T5" fmla="*/ 9 h 17"/>
                  <a:gd name="T6" fmla="*/ 8 w 9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0"/>
                    </a:moveTo>
                    <a:cubicBezTo>
                      <a:pt x="0" y="2"/>
                      <a:pt x="7" y="13"/>
                      <a:pt x="9" y="17"/>
                    </a:cubicBezTo>
                    <a:cubicBezTo>
                      <a:pt x="6" y="16"/>
                      <a:pt x="3" y="12"/>
                      <a:pt x="3" y="9"/>
                    </a:cubicBezTo>
                    <a:cubicBezTo>
                      <a:pt x="2" y="5"/>
                      <a:pt x="4" y="2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0" name="Freeform 1328"/>
              <p:cNvSpPr>
                <a:spLocks/>
              </p:cNvSpPr>
              <p:nvPr/>
            </p:nvSpPr>
            <p:spPr bwMode="auto">
              <a:xfrm>
                <a:off x="690" y="1162"/>
                <a:ext cx="11" cy="23"/>
              </a:xfrm>
              <a:custGeom>
                <a:avLst/>
                <a:gdLst>
                  <a:gd name="T0" fmla="*/ 9 w 9"/>
                  <a:gd name="T1" fmla="*/ 1 h 18"/>
                  <a:gd name="T2" fmla="*/ 3 w 9"/>
                  <a:gd name="T3" fmla="*/ 7 h 18"/>
                  <a:gd name="T4" fmla="*/ 5 w 9"/>
                  <a:gd name="T5" fmla="*/ 18 h 18"/>
                  <a:gd name="T6" fmla="*/ 9 w 9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8">
                    <a:moveTo>
                      <a:pt x="9" y="1"/>
                    </a:moveTo>
                    <a:cubicBezTo>
                      <a:pt x="6" y="2"/>
                      <a:pt x="4" y="4"/>
                      <a:pt x="3" y="7"/>
                    </a:cubicBezTo>
                    <a:cubicBezTo>
                      <a:pt x="2" y="12"/>
                      <a:pt x="5" y="14"/>
                      <a:pt x="5" y="18"/>
                    </a:cubicBezTo>
                    <a:cubicBezTo>
                      <a:pt x="0" y="13"/>
                      <a:pt x="0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1" name="Freeform 1329"/>
              <p:cNvSpPr>
                <a:spLocks/>
              </p:cNvSpPr>
              <p:nvPr/>
            </p:nvSpPr>
            <p:spPr bwMode="auto">
              <a:xfrm>
                <a:off x="687" y="1247"/>
                <a:ext cx="9" cy="18"/>
              </a:xfrm>
              <a:custGeom>
                <a:avLst/>
                <a:gdLst>
                  <a:gd name="T0" fmla="*/ 7 w 7"/>
                  <a:gd name="T1" fmla="*/ 0 h 14"/>
                  <a:gd name="T2" fmla="*/ 7 w 7"/>
                  <a:gd name="T3" fmla="*/ 14 h 14"/>
                  <a:gd name="T4" fmla="*/ 1 w 7"/>
                  <a:gd name="T5" fmla="*/ 9 h 14"/>
                  <a:gd name="T6" fmla="*/ 6 w 7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1" y="1"/>
                      <a:pt x="2" y="12"/>
                      <a:pt x="7" y="14"/>
                    </a:cubicBezTo>
                    <a:cubicBezTo>
                      <a:pt x="5" y="14"/>
                      <a:pt x="2" y="11"/>
                      <a:pt x="1" y="9"/>
                    </a:cubicBezTo>
                    <a:cubicBezTo>
                      <a:pt x="0" y="5"/>
                      <a:pt x="4" y="3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2" name="Freeform 1330"/>
              <p:cNvSpPr>
                <a:spLocks/>
              </p:cNvSpPr>
              <p:nvPr/>
            </p:nvSpPr>
            <p:spPr bwMode="auto">
              <a:xfrm>
                <a:off x="694" y="1341"/>
                <a:ext cx="14" cy="21"/>
              </a:xfrm>
              <a:custGeom>
                <a:avLst/>
                <a:gdLst>
                  <a:gd name="T0" fmla="*/ 11 w 11"/>
                  <a:gd name="T1" fmla="*/ 0 h 17"/>
                  <a:gd name="T2" fmla="*/ 8 w 11"/>
                  <a:gd name="T3" fmla="*/ 17 h 17"/>
                  <a:gd name="T4" fmla="*/ 8 w 11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cubicBezTo>
                      <a:pt x="2" y="1"/>
                      <a:pt x="6" y="12"/>
                      <a:pt x="8" y="17"/>
                    </a:cubicBezTo>
                    <a:cubicBezTo>
                      <a:pt x="1" y="15"/>
                      <a:pt x="0" y="3"/>
                      <a:pt x="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3" name="Freeform 1331"/>
              <p:cNvSpPr>
                <a:spLocks/>
              </p:cNvSpPr>
              <p:nvPr/>
            </p:nvSpPr>
            <p:spPr bwMode="auto">
              <a:xfrm>
                <a:off x="715" y="1412"/>
                <a:ext cx="18" cy="22"/>
              </a:xfrm>
              <a:custGeom>
                <a:avLst/>
                <a:gdLst>
                  <a:gd name="T0" fmla="*/ 14 w 14"/>
                  <a:gd name="T1" fmla="*/ 6 h 17"/>
                  <a:gd name="T2" fmla="*/ 5 w 14"/>
                  <a:gd name="T3" fmla="*/ 5 h 17"/>
                  <a:gd name="T4" fmla="*/ 4 w 14"/>
                  <a:gd name="T5" fmla="*/ 17 h 17"/>
                  <a:gd name="T6" fmla="*/ 11 w 14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6"/>
                    </a:moveTo>
                    <a:cubicBezTo>
                      <a:pt x="12" y="4"/>
                      <a:pt x="7" y="4"/>
                      <a:pt x="5" y="5"/>
                    </a:cubicBezTo>
                    <a:cubicBezTo>
                      <a:pt x="2" y="8"/>
                      <a:pt x="3" y="14"/>
                      <a:pt x="4" y="17"/>
                    </a:cubicBezTo>
                    <a:cubicBezTo>
                      <a:pt x="0" y="12"/>
                      <a:pt x="4" y="0"/>
                      <a:pt x="1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4" name="Freeform 1332"/>
              <p:cNvSpPr>
                <a:spLocks/>
              </p:cNvSpPr>
              <p:nvPr/>
            </p:nvSpPr>
            <p:spPr bwMode="auto">
              <a:xfrm>
                <a:off x="732" y="1500"/>
                <a:ext cx="17" cy="19"/>
              </a:xfrm>
              <a:custGeom>
                <a:avLst/>
                <a:gdLst>
                  <a:gd name="T0" fmla="*/ 13 w 13"/>
                  <a:gd name="T1" fmla="*/ 3 h 15"/>
                  <a:gd name="T2" fmla="*/ 6 w 13"/>
                  <a:gd name="T3" fmla="*/ 5 h 15"/>
                  <a:gd name="T4" fmla="*/ 6 w 13"/>
                  <a:gd name="T5" fmla="*/ 15 h 15"/>
                  <a:gd name="T6" fmla="*/ 1 w 13"/>
                  <a:gd name="T7" fmla="*/ 8 h 15"/>
                  <a:gd name="T8" fmla="*/ 5 w 13"/>
                  <a:gd name="T9" fmla="*/ 2 h 15"/>
                  <a:gd name="T10" fmla="*/ 11 w 13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3" y="3"/>
                    </a:moveTo>
                    <a:cubicBezTo>
                      <a:pt x="11" y="0"/>
                      <a:pt x="7" y="3"/>
                      <a:pt x="6" y="5"/>
                    </a:cubicBezTo>
                    <a:cubicBezTo>
                      <a:pt x="4" y="8"/>
                      <a:pt x="4" y="12"/>
                      <a:pt x="6" y="15"/>
                    </a:cubicBezTo>
                    <a:cubicBezTo>
                      <a:pt x="3" y="13"/>
                      <a:pt x="0" y="12"/>
                      <a:pt x="1" y="8"/>
                    </a:cubicBezTo>
                    <a:cubicBezTo>
                      <a:pt x="1" y="6"/>
                      <a:pt x="3" y="3"/>
                      <a:pt x="5" y="2"/>
                    </a:cubicBezTo>
                    <a:cubicBezTo>
                      <a:pt x="7" y="1"/>
                      <a:pt x="8" y="3"/>
                      <a:pt x="1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5" name="Freeform 1333"/>
              <p:cNvSpPr>
                <a:spLocks/>
              </p:cNvSpPr>
              <p:nvPr/>
            </p:nvSpPr>
            <p:spPr bwMode="auto">
              <a:xfrm>
                <a:off x="761" y="1556"/>
                <a:ext cx="23" cy="23"/>
              </a:xfrm>
              <a:custGeom>
                <a:avLst/>
                <a:gdLst>
                  <a:gd name="T0" fmla="*/ 17 w 18"/>
                  <a:gd name="T1" fmla="*/ 7 h 18"/>
                  <a:gd name="T2" fmla="*/ 8 w 18"/>
                  <a:gd name="T3" fmla="*/ 7 h 18"/>
                  <a:gd name="T4" fmla="*/ 4 w 18"/>
                  <a:gd name="T5" fmla="*/ 18 h 18"/>
                  <a:gd name="T6" fmla="*/ 3 w 18"/>
                  <a:gd name="T7" fmla="*/ 7 h 18"/>
                  <a:gd name="T8" fmla="*/ 18 w 18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7" y="7"/>
                    </a:moveTo>
                    <a:cubicBezTo>
                      <a:pt x="15" y="4"/>
                      <a:pt x="11" y="5"/>
                      <a:pt x="8" y="7"/>
                    </a:cubicBezTo>
                    <a:cubicBezTo>
                      <a:pt x="4" y="9"/>
                      <a:pt x="5" y="14"/>
                      <a:pt x="4" y="18"/>
                    </a:cubicBezTo>
                    <a:cubicBezTo>
                      <a:pt x="0" y="16"/>
                      <a:pt x="1" y="11"/>
                      <a:pt x="3" y="7"/>
                    </a:cubicBezTo>
                    <a:cubicBezTo>
                      <a:pt x="7" y="0"/>
                      <a:pt x="12" y="4"/>
                      <a:pt x="18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6" name="Freeform 1334"/>
              <p:cNvSpPr>
                <a:spLocks/>
              </p:cNvSpPr>
              <p:nvPr/>
            </p:nvSpPr>
            <p:spPr bwMode="auto">
              <a:xfrm>
                <a:off x="784" y="1626"/>
                <a:ext cx="21" cy="18"/>
              </a:xfrm>
              <a:custGeom>
                <a:avLst/>
                <a:gdLst>
                  <a:gd name="T0" fmla="*/ 16 w 16"/>
                  <a:gd name="T1" fmla="*/ 7 h 14"/>
                  <a:gd name="T2" fmla="*/ 8 w 16"/>
                  <a:gd name="T3" fmla="*/ 5 h 14"/>
                  <a:gd name="T4" fmla="*/ 3 w 16"/>
                  <a:gd name="T5" fmla="*/ 14 h 14"/>
                  <a:gd name="T6" fmla="*/ 1 w 16"/>
                  <a:gd name="T7" fmla="*/ 6 h 14"/>
                  <a:gd name="T8" fmla="*/ 16 w 16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cubicBezTo>
                      <a:pt x="16" y="5"/>
                      <a:pt x="10" y="4"/>
                      <a:pt x="8" y="5"/>
                    </a:cubicBezTo>
                    <a:cubicBezTo>
                      <a:pt x="4" y="6"/>
                      <a:pt x="3" y="10"/>
                      <a:pt x="3" y="14"/>
                    </a:cubicBezTo>
                    <a:cubicBezTo>
                      <a:pt x="0" y="13"/>
                      <a:pt x="0" y="8"/>
                      <a:pt x="1" y="6"/>
                    </a:cubicBezTo>
                    <a:cubicBezTo>
                      <a:pt x="3" y="0"/>
                      <a:pt x="11" y="0"/>
                      <a:pt x="1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7" name="Freeform 1335"/>
              <p:cNvSpPr>
                <a:spLocks/>
              </p:cNvSpPr>
              <p:nvPr/>
            </p:nvSpPr>
            <p:spPr bwMode="auto">
              <a:xfrm>
                <a:off x="773" y="1684"/>
                <a:ext cx="20" cy="22"/>
              </a:xfrm>
              <a:custGeom>
                <a:avLst/>
                <a:gdLst>
                  <a:gd name="T0" fmla="*/ 15 w 16"/>
                  <a:gd name="T1" fmla="*/ 0 h 17"/>
                  <a:gd name="T2" fmla="*/ 4 w 16"/>
                  <a:gd name="T3" fmla="*/ 2 h 17"/>
                  <a:gd name="T4" fmla="*/ 4 w 16"/>
                  <a:gd name="T5" fmla="*/ 17 h 17"/>
                  <a:gd name="T6" fmla="*/ 6 w 16"/>
                  <a:gd name="T7" fmla="*/ 7 h 17"/>
                  <a:gd name="T8" fmla="*/ 16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5" y="0"/>
                    </a:moveTo>
                    <a:cubicBezTo>
                      <a:pt x="11" y="0"/>
                      <a:pt x="7" y="0"/>
                      <a:pt x="4" y="2"/>
                    </a:cubicBezTo>
                    <a:cubicBezTo>
                      <a:pt x="0" y="7"/>
                      <a:pt x="1" y="13"/>
                      <a:pt x="4" y="17"/>
                    </a:cubicBezTo>
                    <a:cubicBezTo>
                      <a:pt x="5" y="14"/>
                      <a:pt x="4" y="10"/>
                      <a:pt x="6" y="7"/>
                    </a:cubicBezTo>
                    <a:cubicBezTo>
                      <a:pt x="8" y="5"/>
                      <a:pt x="13" y="2"/>
                      <a:pt x="1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8" name="Freeform 1336"/>
              <p:cNvSpPr>
                <a:spLocks/>
              </p:cNvSpPr>
              <p:nvPr/>
            </p:nvSpPr>
            <p:spPr bwMode="auto">
              <a:xfrm>
                <a:off x="755" y="1748"/>
                <a:ext cx="29" cy="28"/>
              </a:xfrm>
              <a:custGeom>
                <a:avLst/>
                <a:gdLst>
                  <a:gd name="T0" fmla="*/ 20 w 23"/>
                  <a:gd name="T1" fmla="*/ 9 h 22"/>
                  <a:gd name="T2" fmla="*/ 5 w 23"/>
                  <a:gd name="T3" fmla="*/ 21 h 22"/>
                  <a:gd name="T4" fmla="*/ 9 w 23"/>
                  <a:gd name="T5" fmla="*/ 19 h 22"/>
                  <a:gd name="T6" fmla="*/ 13 w 23"/>
                  <a:gd name="T7" fmla="*/ 14 h 22"/>
                  <a:gd name="T8" fmla="*/ 18 w 23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0" y="9"/>
                    </a:moveTo>
                    <a:cubicBezTo>
                      <a:pt x="13" y="0"/>
                      <a:pt x="0" y="16"/>
                      <a:pt x="5" y="21"/>
                    </a:cubicBezTo>
                    <a:cubicBezTo>
                      <a:pt x="7" y="22"/>
                      <a:pt x="8" y="21"/>
                      <a:pt x="9" y="19"/>
                    </a:cubicBezTo>
                    <a:cubicBezTo>
                      <a:pt x="10" y="17"/>
                      <a:pt x="10" y="15"/>
                      <a:pt x="13" y="14"/>
                    </a:cubicBezTo>
                    <a:cubicBezTo>
                      <a:pt x="14" y="13"/>
                      <a:pt x="23" y="12"/>
                      <a:pt x="18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9" name="Freeform 1337"/>
              <p:cNvSpPr>
                <a:spLocks/>
              </p:cNvSpPr>
              <p:nvPr/>
            </p:nvSpPr>
            <p:spPr bwMode="auto">
              <a:xfrm>
                <a:off x="733" y="1818"/>
                <a:ext cx="16" cy="19"/>
              </a:xfrm>
              <a:custGeom>
                <a:avLst/>
                <a:gdLst>
                  <a:gd name="T0" fmla="*/ 10 w 12"/>
                  <a:gd name="T1" fmla="*/ 2 h 15"/>
                  <a:gd name="T2" fmla="*/ 6 w 12"/>
                  <a:gd name="T3" fmla="*/ 1 h 15"/>
                  <a:gd name="T4" fmla="*/ 1 w 12"/>
                  <a:gd name="T5" fmla="*/ 11 h 15"/>
                  <a:gd name="T6" fmla="*/ 5 w 12"/>
                  <a:gd name="T7" fmla="*/ 10 h 15"/>
                  <a:gd name="T8" fmla="*/ 12 w 12"/>
                  <a:gd name="T9" fmla="*/ 6 h 15"/>
                  <a:gd name="T10" fmla="*/ 10 w 12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2"/>
                    </a:moveTo>
                    <a:cubicBezTo>
                      <a:pt x="10" y="0"/>
                      <a:pt x="7" y="0"/>
                      <a:pt x="6" y="1"/>
                    </a:cubicBezTo>
                    <a:cubicBezTo>
                      <a:pt x="2" y="2"/>
                      <a:pt x="0" y="8"/>
                      <a:pt x="1" y="11"/>
                    </a:cubicBezTo>
                    <a:cubicBezTo>
                      <a:pt x="3" y="15"/>
                      <a:pt x="4" y="12"/>
                      <a:pt x="5" y="10"/>
                    </a:cubicBezTo>
                    <a:cubicBezTo>
                      <a:pt x="7" y="6"/>
                      <a:pt x="8" y="7"/>
                      <a:pt x="12" y="6"/>
                    </a:cubicBezTo>
                    <a:cubicBezTo>
                      <a:pt x="12" y="5"/>
                      <a:pt x="11" y="4"/>
                      <a:pt x="1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0" name="Freeform 1338"/>
              <p:cNvSpPr>
                <a:spLocks/>
              </p:cNvSpPr>
              <p:nvPr/>
            </p:nvSpPr>
            <p:spPr bwMode="auto">
              <a:xfrm>
                <a:off x="702" y="1865"/>
                <a:ext cx="13" cy="9"/>
              </a:xfrm>
              <a:custGeom>
                <a:avLst/>
                <a:gdLst>
                  <a:gd name="T0" fmla="*/ 1 w 10"/>
                  <a:gd name="T1" fmla="*/ 7 h 7"/>
                  <a:gd name="T2" fmla="*/ 4 w 10"/>
                  <a:gd name="T3" fmla="*/ 1 h 7"/>
                  <a:gd name="T4" fmla="*/ 9 w 10"/>
                  <a:gd name="T5" fmla="*/ 6 h 7"/>
                  <a:gd name="T6" fmla="*/ 6 w 10"/>
                  <a:gd name="T7" fmla="*/ 3 h 7"/>
                  <a:gd name="T8" fmla="*/ 1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" y="7"/>
                    </a:moveTo>
                    <a:cubicBezTo>
                      <a:pt x="1" y="4"/>
                      <a:pt x="0" y="1"/>
                      <a:pt x="4" y="1"/>
                    </a:cubicBezTo>
                    <a:cubicBezTo>
                      <a:pt x="6" y="0"/>
                      <a:pt x="10" y="3"/>
                      <a:pt x="9" y="6"/>
                    </a:cubicBezTo>
                    <a:cubicBezTo>
                      <a:pt x="8" y="5"/>
                      <a:pt x="7" y="3"/>
                      <a:pt x="6" y="3"/>
                    </a:cubicBezTo>
                    <a:cubicBezTo>
                      <a:pt x="4" y="3"/>
                      <a:pt x="2" y="5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1" name="Freeform 1339"/>
              <p:cNvSpPr>
                <a:spLocks/>
              </p:cNvSpPr>
              <p:nvPr/>
            </p:nvSpPr>
            <p:spPr bwMode="auto">
              <a:xfrm>
                <a:off x="695" y="1897"/>
                <a:ext cx="10" cy="9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6 h 7"/>
                  <a:gd name="T4" fmla="*/ 5 w 8"/>
                  <a:gd name="T5" fmla="*/ 6 h 7"/>
                  <a:gd name="T6" fmla="*/ 7 w 8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5" y="2"/>
                      <a:pt x="4" y="6"/>
                      <a:pt x="0" y="6"/>
                    </a:cubicBezTo>
                    <a:cubicBezTo>
                      <a:pt x="1" y="7"/>
                      <a:pt x="3" y="7"/>
                      <a:pt x="5" y="6"/>
                    </a:cubicBezTo>
                    <a:cubicBezTo>
                      <a:pt x="7" y="5"/>
                      <a:pt x="7" y="4"/>
                      <a:pt x="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2" name="Freeform 1340"/>
              <p:cNvSpPr>
                <a:spLocks/>
              </p:cNvSpPr>
              <p:nvPr/>
            </p:nvSpPr>
            <p:spPr bwMode="auto">
              <a:xfrm>
                <a:off x="668" y="1897"/>
                <a:ext cx="20" cy="29"/>
              </a:xfrm>
              <a:custGeom>
                <a:avLst/>
                <a:gdLst>
                  <a:gd name="T0" fmla="*/ 16 w 16"/>
                  <a:gd name="T1" fmla="*/ 5 h 23"/>
                  <a:gd name="T2" fmla="*/ 8 w 16"/>
                  <a:gd name="T3" fmla="*/ 9 h 23"/>
                  <a:gd name="T4" fmla="*/ 2 w 16"/>
                  <a:gd name="T5" fmla="*/ 23 h 23"/>
                  <a:gd name="T6" fmla="*/ 7 w 16"/>
                  <a:gd name="T7" fmla="*/ 13 h 23"/>
                  <a:gd name="T8" fmla="*/ 14 w 16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5"/>
                    </a:moveTo>
                    <a:cubicBezTo>
                      <a:pt x="13" y="0"/>
                      <a:pt x="9" y="7"/>
                      <a:pt x="8" y="9"/>
                    </a:cubicBezTo>
                    <a:cubicBezTo>
                      <a:pt x="5" y="13"/>
                      <a:pt x="0" y="19"/>
                      <a:pt x="2" y="23"/>
                    </a:cubicBezTo>
                    <a:cubicBezTo>
                      <a:pt x="4" y="20"/>
                      <a:pt x="5" y="16"/>
                      <a:pt x="7" y="13"/>
                    </a:cubicBezTo>
                    <a:cubicBezTo>
                      <a:pt x="9" y="11"/>
                      <a:pt x="11" y="6"/>
                      <a:pt x="1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3" name="Freeform 1341"/>
              <p:cNvSpPr>
                <a:spLocks/>
              </p:cNvSpPr>
              <p:nvPr/>
            </p:nvSpPr>
            <p:spPr bwMode="auto">
              <a:xfrm>
                <a:off x="640" y="1962"/>
                <a:ext cx="19" cy="31"/>
              </a:xfrm>
              <a:custGeom>
                <a:avLst/>
                <a:gdLst>
                  <a:gd name="T0" fmla="*/ 15 w 15"/>
                  <a:gd name="T1" fmla="*/ 1 h 24"/>
                  <a:gd name="T2" fmla="*/ 2 w 15"/>
                  <a:gd name="T3" fmla="*/ 8 h 24"/>
                  <a:gd name="T4" fmla="*/ 3 w 15"/>
                  <a:gd name="T5" fmla="*/ 24 h 24"/>
                  <a:gd name="T6" fmla="*/ 13 w 15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4">
                    <a:moveTo>
                      <a:pt x="15" y="1"/>
                    </a:moveTo>
                    <a:cubicBezTo>
                      <a:pt x="9" y="0"/>
                      <a:pt x="4" y="2"/>
                      <a:pt x="2" y="8"/>
                    </a:cubicBezTo>
                    <a:cubicBezTo>
                      <a:pt x="0" y="12"/>
                      <a:pt x="0" y="20"/>
                      <a:pt x="3" y="24"/>
                    </a:cubicBezTo>
                    <a:cubicBezTo>
                      <a:pt x="3" y="16"/>
                      <a:pt x="3" y="4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4" name="Freeform 1342"/>
              <p:cNvSpPr>
                <a:spLocks/>
              </p:cNvSpPr>
              <p:nvPr/>
            </p:nvSpPr>
            <p:spPr bwMode="auto">
              <a:xfrm>
                <a:off x="626" y="2030"/>
                <a:ext cx="12" cy="25"/>
              </a:xfrm>
              <a:custGeom>
                <a:avLst/>
                <a:gdLst>
                  <a:gd name="T0" fmla="*/ 9 w 10"/>
                  <a:gd name="T1" fmla="*/ 3 h 20"/>
                  <a:gd name="T2" fmla="*/ 2 w 10"/>
                  <a:gd name="T3" fmla="*/ 8 h 20"/>
                  <a:gd name="T4" fmla="*/ 3 w 10"/>
                  <a:gd name="T5" fmla="*/ 20 h 20"/>
                  <a:gd name="T6" fmla="*/ 10 w 10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9" y="3"/>
                    </a:moveTo>
                    <a:cubicBezTo>
                      <a:pt x="7" y="0"/>
                      <a:pt x="3" y="7"/>
                      <a:pt x="2" y="8"/>
                    </a:cubicBezTo>
                    <a:cubicBezTo>
                      <a:pt x="0" y="12"/>
                      <a:pt x="0" y="17"/>
                      <a:pt x="3" y="20"/>
                    </a:cubicBezTo>
                    <a:cubicBezTo>
                      <a:pt x="3" y="15"/>
                      <a:pt x="2" y="3"/>
                      <a:pt x="1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5" name="Freeform 1343"/>
              <p:cNvSpPr>
                <a:spLocks/>
              </p:cNvSpPr>
              <p:nvPr/>
            </p:nvSpPr>
            <p:spPr bwMode="auto">
              <a:xfrm>
                <a:off x="631" y="2110"/>
                <a:ext cx="7" cy="22"/>
              </a:xfrm>
              <a:custGeom>
                <a:avLst/>
                <a:gdLst>
                  <a:gd name="T0" fmla="*/ 5 w 6"/>
                  <a:gd name="T1" fmla="*/ 0 h 17"/>
                  <a:gd name="T2" fmla="*/ 3 w 6"/>
                  <a:gd name="T3" fmla="*/ 17 h 17"/>
                  <a:gd name="T4" fmla="*/ 6 w 6"/>
                  <a:gd name="T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5" y="0"/>
                    </a:moveTo>
                    <a:cubicBezTo>
                      <a:pt x="2" y="0"/>
                      <a:pt x="0" y="16"/>
                      <a:pt x="3" y="17"/>
                    </a:cubicBezTo>
                    <a:cubicBezTo>
                      <a:pt x="4" y="12"/>
                      <a:pt x="3" y="6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6" name="Freeform 1344"/>
              <p:cNvSpPr>
                <a:spLocks/>
              </p:cNvSpPr>
              <p:nvPr/>
            </p:nvSpPr>
            <p:spPr bwMode="auto">
              <a:xfrm>
                <a:off x="673" y="2198"/>
                <a:ext cx="8" cy="11"/>
              </a:xfrm>
              <a:custGeom>
                <a:avLst/>
                <a:gdLst>
                  <a:gd name="T0" fmla="*/ 1 w 6"/>
                  <a:gd name="T1" fmla="*/ 2 h 8"/>
                  <a:gd name="T2" fmla="*/ 2 w 6"/>
                  <a:gd name="T3" fmla="*/ 0 h 8"/>
                  <a:gd name="T4" fmla="*/ 6 w 6"/>
                  <a:gd name="T5" fmla="*/ 8 h 8"/>
                  <a:gd name="T6" fmla="*/ 0 w 6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4" y="2"/>
                      <a:pt x="6" y="5"/>
                      <a:pt x="6" y="8"/>
                    </a:cubicBezTo>
                    <a:cubicBezTo>
                      <a:pt x="4" y="7"/>
                      <a:pt x="2" y="4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7" name="Freeform 1345"/>
              <p:cNvSpPr>
                <a:spLocks/>
              </p:cNvSpPr>
              <p:nvPr/>
            </p:nvSpPr>
            <p:spPr bwMode="auto">
              <a:xfrm>
                <a:off x="642" y="2115"/>
                <a:ext cx="12" cy="13"/>
              </a:xfrm>
              <a:custGeom>
                <a:avLst/>
                <a:gdLst>
                  <a:gd name="T0" fmla="*/ 0 w 9"/>
                  <a:gd name="T1" fmla="*/ 6 h 10"/>
                  <a:gd name="T2" fmla="*/ 9 w 9"/>
                  <a:gd name="T3" fmla="*/ 10 h 10"/>
                  <a:gd name="T4" fmla="*/ 0 w 9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6"/>
                    </a:moveTo>
                    <a:cubicBezTo>
                      <a:pt x="1" y="1"/>
                      <a:pt x="8" y="9"/>
                      <a:pt x="9" y="10"/>
                    </a:cubicBezTo>
                    <a:cubicBezTo>
                      <a:pt x="7" y="7"/>
                      <a:pt x="6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8" name="Freeform 1346"/>
              <p:cNvSpPr>
                <a:spLocks/>
              </p:cNvSpPr>
              <p:nvPr/>
            </p:nvSpPr>
            <p:spPr bwMode="auto">
              <a:xfrm>
                <a:off x="640" y="2034"/>
                <a:ext cx="14" cy="19"/>
              </a:xfrm>
              <a:custGeom>
                <a:avLst/>
                <a:gdLst>
                  <a:gd name="T0" fmla="*/ 0 w 11"/>
                  <a:gd name="T1" fmla="*/ 7 h 15"/>
                  <a:gd name="T2" fmla="*/ 10 w 11"/>
                  <a:gd name="T3" fmla="*/ 15 h 15"/>
                  <a:gd name="T4" fmla="*/ 9 w 11"/>
                  <a:gd name="T5" fmla="*/ 8 h 15"/>
                  <a:gd name="T6" fmla="*/ 0 w 11"/>
                  <a:gd name="T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0" y="7"/>
                    </a:moveTo>
                    <a:cubicBezTo>
                      <a:pt x="5" y="6"/>
                      <a:pt x="11" y="9"/>
                      <a:pt x="10" y="15"/>
                    </a:cubicBezTo>
                    <a:cubicBezTo>
                      <a:pt x="9" y="14"/>
                      <a:pt x="10" y="10"/>
                      <a:pt x="9" y="8"/>
                    </a:cubicBezTo>
                    <a:cubicBezTo>
                      <a:pt x="8" y="6"/>
                      <a:pt x="1" y="0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9" name="Freeform 1347"/>
              <p:cNvSpPr>
                <a:spLocks/>
              </p:cNvSpPr>
              <p:nvPr/>
            </p:nvSpPr>
            <p:spPr bwMode="auto">
              <a:xfrm>
                <a:off x="656" y="1974"/>
                <a:ext cx="13" cy="16"/>
              </a:xfrm>
              <a:custGeom>
                <a:avLst/>
                <a:gdLst>
                  <a:gd name="T0" fmla="*/ 0 w 10"/>
                  <a:gd name="T1" fmla="*/ 4 h 13"/>
                  <a:gd name="T2" fmla="*/ 6 w 10"/>
                  <a:gd name="T3" fmla="*/ 6 h 13"/>
                  <a:gd name="T4" fmla="*/ 8 w 10"/>
                  <a:gd name="T5" fmla="*/ 13 h 13"/>
                  <a:gd name="T6" fmla="*/ 8 w 10"/>
                  <a:gd name="T7" fmla="*/ 4 h 13"/>
                  <a:gd name="T8" fmla="*/ 1 w 10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4"/>
                    </a:moveTo>
                    <a:cubicBezTo>
                      <a:pt x="3" y="4"/>
                      <a:pt x="5" y="3"/>
                      <a:pt x="6" y="6"/>
                    </a:cubicBezTo>
                    <a:cubicBezTo>
                      <a:pt x="8" y="8"/>
                      <a:pt x="8" y="11"/>
                      <a:pt x="8" y="13"/>
                    </a:cubicBezTo>
                    <a:cubicBezTo>
                      <a:pt x="8" y="10"/>
                      <a:pt x="10" y="7"/>
                      <a:pt x="8" y="4"/>
                    </a:cubicBezTo>
                    <a:cubicBezTo>
                      <a:pt x="6" y="0"/>
                      <a:pt x="4" y="0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0" name="Freeform 1348"/>
              <p:cNvSpPr>
                <a:spLocks/>
              </p:cNvSpPr>
              <p:nvPr/>
            </p:nvSpPr>
            <p:spPr bwMode="auto">
              <a:xfrm>
                <a:off x="682" y="1910"/>
                <a:ext cx="13" cy="19"/>
              </a:xfrm>
              <a:custGeom>
                <a:avLst/>
                <a:gdLst>
                  <a:gd name="T0" fmla="*/ 0 w 10"/>
                  <a:gd name="T1" fmla="*/ 3 h 15"/>
                  <a:gd name="T2" fmla="*/ 8 w 10"/>
                  <a:gd name="T3" fmla="*/ 15 h 15"/>
                  <a:gd name="T4" fmla="*/ 9 w 10"/>
                  <a:gd name="T5" fmla="*/ 6 h 15"/>
                  <a:gd name="T6" fmla="*/ 2 w 10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0" y="3"/>
                    </a:moveTo>
                    <a:cubicBezTo>
                      <a:pt x="8" y="0"/>
                      <a:pt x="7" y="11"/>
                      <a:pt x="8" y="15"/>
                    </a:cubicBezTo>
                    <a:cubicBezTo>
                      <a:pt x="8" y="12"/>
                      <a:pt x="10" y="9"/>
                      <a:pt x="9" y="6"/>
                    </a:cubicBezTo>
                    <a:cubicBezTo>
                      <a:pt x="8" y="4"/>
                      <a:pt x="4" y="0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1" name="Freeform 1349"/>
              <p:cNvSpPr>
                <a:spLocks/>
              </p:cNvSpPr>
              <p:nvPr/>
            </p:nvSpPr>
            <p:spPr bwMode="auto">
              <a:xfrm>
                <a:off x="891" y="861"/>
                <a:ext cx="24" cy="21"/>
              </a:xfrm>
              <a:custGeom>
                <a:avLst/>
                <a:gdLst>
                  <a:gd name="T0" fmla="*/ 0 w 19"/>
                  <a:gd name="T1" fmla="*/ 0 h 17"/>
                  <a:gd name="T2" fmla="*/ 19 w 19"/>
                  <a:gd name="T3" fmla="*/ 17 h 17"/>
                  <a:gd name="T4" fmla="*/ 2 w 19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cubicBezTo>
                      <a:pt x="9" y="0"/>
                      <a:pt x="14" y="10"/>
                      <a:pt x="19" y="17"/>
                    </a:cubicBezTo>
                    <a:cubicBezTo>
                      <a:pt x="13" y="13"/>
                      <a:pt x="7" y="6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2" name="Freeform 1350"/>
              <p:cNvSpPr>
                <a:spLocks/>
              </p:cNvSpPr>
              <p:nvPr/>
            </p:nvSpPr>
            <p:spPr bwMode="auto">
              <a:xfrm>
                <a:off x="850" y="898"/>
                <a:ext cx="23" cy="25"/>
              </a:xfrm>
              <a:custGeom>
                <a:avLst/>
                <a:gdLst>
                  <a:gd name="T0" fmla="*/ 1 w 18"/>
                  <a:gd name="T1" fmla="*/ 5 h 20"/>
                  <a:gd name="T2" fmla="*/ 1 w 18"/>
                  <a:gd name="T3" fmla="*/ 6 h 20"/>
                  <a:gd name="T4" fmla="*/ 18 w 18"/>
                  <a:gd name="T5" fmla="*/ 20 h 20"/>
                  <a:gd name="T6" fmla="*/ 2 w 18"/>
                  <a:gd name="T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5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8" y="0"/>
                      <a:pt x="14" y="16"/>
                      <a:pt x="18" y="20"/>
                    </a:cubicBezTo>
                    <a:cubicBezTo>
                      <a:pt x="13" y="16"/>
                      <a:pt x="7" y="12"/>
                      <a:pt x="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3" name="Freeform 1351"/>
              <p:cNvSpPr>
                <a:spLocks/>
              </p:cNvSpPr>
              <p:nvPr/>
            </p:nvSpPr>
            <p:spPr bwMode="auto">
              <a:xfrm>
                <a:off x="806" y="959"/>
                <a:ext cx="20" cy="10"/>
              </a:xfrm>
              <a:custGeom>
                <a:avLst/>
                <a:gdLst>
                  <a:gd name="T0" fmla="*/ 2 w 15"/>
                  <a:gd name="T1" fmla="*/ 7 h 8"/>
                  <a:gd name="T2" fmla="*/ 5 w 15"/>
                  <a:gd name="T3" fmla="*/ 0 h 8"/>
                  <a:gd name="T4" fmla="*/ 15 w 15"/>
                  <a:gd name="T5" fmla="*/ 8 h 8"/>
                  <a:gd name="T6" fmla="*/ 1 w 1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2" y="7"/>
                    </a:moveTo>
                    <a:cubicBezTo>
                      <a:pt x="0" y="6"/>
                      <a:pt x="2" y="1"/>
                      <a:pt x="5" y="0"/>
                    </a:cubicBezTo>
                    <a:cubicBezTo>
                      <a:pt x="8" y="0"/>
                      <a:pt x="14" y="6"/>
                      <a:pt x="15" y="8"/>
                    </a:cubicBezTo>
                    <a:cubicBezTo>
                      <a:pt x="10" y="6"/>
                      <a:pt x="5" y="1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4" name="Freeform 1352"/>
              <p:cNvSpPr>
                <a:spLocks/>
              </p:cNvSpPr>
              <p:nvPr/>
            </p:nvSpPr>
            <p:spPr bwMode="auto">
              <a:xfrm>
                <a:off x="776" y="1016"/>
                <a:ext cx="16" cy="11"/>
              </a:xfrm>
              <a:custGeom>
                <a:avLst/>
                <a:gdLst>
                  <a:gd name="T0" fmla="*/ 1 w 13"/>
                  <a:gd name="T1" fmla="*/ 8 h 8"/>
                  <a:gd name="T2" fmla="*/ 5 w 13"/>
                  <a:gd name="T3" fmla="*/ 1 h 8"/>
                  <a:gd name="T4" fmla="*/ 13 w 13"/>
                  <a:gd name="T5" fmla="*/ 7 h 8"/>
                  <a:gd name="T6" fmla="*/ 2 w 13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1" y="8"/>
                    </a:moveTo>
                    <a:cubicBezTo>
                      <a:pt x="0" y="5"/>
                      <a:pt x="2" y="1"/>
                      <a:pt x="5" y="1"/>
                    </a:cubicBezTo>
                    <a:cubicBezTo>
                      <a:pt x="8" y="0"/>
                      <a:pt x="11" y="5"/>
                      <a:pt x="13" y="7"/>
                    </a:cubicBezTo>
                    <a:cubicBezTo>
                      <a:pt x="10" y="6"/>
                      <a:pt x="6" y="4"/>
                      <a:pt x="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5" name="Freeform 1353"/>
              <p:cNvSpPr>
                <a:spLocks/>
              </p:cNvSpPr>
              <p:nvPr/>
            </p:nvSpPr>
            <p:spPr bwMode="auto">
              <a:xfrm>
                <a:off x="750" y="1088"/>
                <a:ext cx="22" cy="10"/>
              </a:xfrm>
              <a:custGeom>
                <a:avLst/>
                <a:gdLst>
                  <a:gd name="T0" fmla="*/ 0 w 17"/>
                  <a:gd name="T1" fmla="*/ 8 h 8"/>
                  <a:gd name="T2" fmla="*/ 6 w 17"/>
                  <a:gd name="T3" fmla="*/ 0 h 8"/>
                  <a:gd name="T4" fmla="*/ 17 w 17"/>
                  <a:gd name="T5" fmla="*/ 8 h 8"/>
                  <a:gd name="T6" fmla="*/ 9 w 17"/>
                  <a:gd name="T7" fmla="*/ 5 h 8"/>
                  <a:gd name="T8" fmla="*/ 4 w 1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cubicBezTo>
                      <a:pt x="0" y="5"/>
                      <a:pt x="3" y="0"/>
                      <a:pt x="6" y="0"/>
                    </a:cubicBezTo>
                    <a:cubicBezTo>
                      <a:pt x="10" y="0"/>
                      <a:pt x="14" y="6"/>
                      <a:pt x="17" y="8"/>
                    </a:cubicBezTo>
                    <a:cubicBezTo>
                      <a:pt x="15" y="7"/>
                      <a:pt x="12" y="4"/>
                      <a:pt x="9" y="5"/>
                    </a:cubicBezTo>
                    <a:cubicBezTo>
                      <a:pt x="7" y="5"/>
                      <a:pt x="5" y="6"/>
                      <a:pt x="4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626" name="Freeform 1354"/>
            <p:cNvSpPr>
              <a:spLocks/>
            </p:cNvSpPr>
            <p:nvPr/>
          </p:nvSpPr>
          <p:spPr bwMode="auto">
            <a:xfrm>
              <a:off x="736" y="1173"/>
              <a:ext cx="19" cy="13"/>
            </a:xfrm>
            <a:custGeom>
              <a:avLst/>
              <a:gdLst>
                <a:gd name="T0" fmla="*/ 1 w 15"/>
                <a:gd name="T1" fmla="*/ 10 h 10"/>
                <a:gd name="T2" fmla="*/ 15 w 15"/>
                <a:gd name="T3" fmla="*/ 3 h 10"/>
                <a:gd name="T4" fmla="*/ 3 w 15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1" y="10"/>
                  </a:moveTo>
                  <a:cubicBezTo>
                    <a:pt x="0" y="1"/>
                    <a:pt x="9" y="2"/>
                    <a:pt x="15" y="3"/>
                  </a:cubicBezTo>
                  <a:cubicBezTo>
                    <a:pt x="10" y="0"/>
                    <a:pt x="8" y="7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7" name="Freeform 1355"/>
            <p:cNvSpPr>
              <a:spLocks/>
            </p:cNvSpPr>
            <p:nvPr/>
          </p:nvSpPr>
          <p:spPr bwMode="auto">
            <a:xfrm>
              <a:off x="740" y="1246"/>
              <a:ext cx="23" cy="17"/>
            </a:xfrm>
            <a:custGeom>
              <a:avLst/>
              <a:gdLst>
                <a:gd name="T0" fmla="*/ 0 w 18"/>
                <a:gd name="T1" fmla="*/ 13 h 13"/>
                <a:gd name="T2" fmla="*/ 5 w 18"/>
                <a:gd name="T3" fmla="*/ 3 h 13"/>
                <a:gd name="T4" fmla="*/ 18 w 18"/>
                <a:gd name="T5" fmla="*/ 5 h 13"/>
                <a:gd name="T6" fmla="*/ 4 w 18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4"/>
                    <a:pt x="18" y="5"/>
                  </a:cubicBezTo>
                  <a:cubicBezTo>
                    <a:pt x="12" y="7"/>
                    <a:pt x="8" y="6"/>
                    <a:pt x="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8" name="Freeform 1356"/>
            <p:cNvSpPr>
              <a:spLocks/>
            </p:cNvSpPr>
            <p:nvPr/>
          </p:nvSpPr>
          <p:spPr bwMode="auto">
            <a:xfrm>
              <a:off x="746" y="1330"/>
              <a:ext cx="24" cy="21"/>
            </a:xfrm>
            <a:custGeom>
              <a:avLst/>
              <a:gdLst>
                <a:gd name="T0" fmla="*/ 4 w 19"/>
                <a:gd name="T1" fmla="*/ 14 h 16"/>
                <a:gd name="T2" fmla="*/ 19 w 19"/>
                <a:gd name="T3" fmla="*/ 1 h 16"/>
                <a:gd name="T4" fmla="*/ 7 w 19"/>
                <a:gd name="T5" fmla="*/ 8 h 16"/>
                <a:gd name="T6" fmla="*/ 2 w 1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6">
                  <a:moveTo>
                    <a:pt x="4" y="14"/>
                  </a:moveTo>
                  <a:cubicBezTo>
                    <a:pt x="0" y="9"/>
                    <a:pt x="14" y="0"/>
                    <a:pt x="19" y="1"/>
                  </a:cubicBezTo>
                  <a:cubicBezTo>
                    <a:pt x="14" y="0"/>
                    <a:pt x="10" y="5"/>
                    <a:pt x="7" y="8"/>
                  </a:cubicBezTo>
                  <a:cubicBezTo>
                    <a:pt x="3" y="11"/>
                    <a:pt x="3" y="12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9" name="Freeform 1357"/>
            <p:cNvSpPr>
              <a:spLocks/>
            </p:cNvSpPr>
            <p:nvPr/>
          </p:nvSpPr>
          <p:spPr bwMode="auto">
            <a:xfrm>
              <a:off x="768" y="1413"/>
              <a:ext cx="36" cy="17"/>
            </a:xfrm>
            <a:custGeom>
              <a:avLst/>
              <a:gdLst>
                <a:gd name="T0" fmla="*/ 1 w 28"/>
                <a:gd name="T1" fmla="*/ 12 h 13"/>
                <a:gd name="T2" fmla="*/ 9 w 28"/>
                <a:gd name="T3" fmla="*/ 4 h 13"/>
                <a:gd name="T4" fmla="*/ 28 w 28"/>
                <a:gd name="T5" fmla="*/ 0 h 13"/>
                <a:gd name="T6" fmla="*/ 20 w 28"/>
                <a:gd name="T7" fmla="*/ 3 h 13"/>
                <a:gd name="T8" fmla="*/ 8 w 28"/>
                <a:gd name="T9" fmla="*/ 5 h 13"/>
                <a:gd name="T10" fmla="*/ 2 w 2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3">
                  <a:moveTo>
                    <a:pt x="1" y="12"/>
                  </a:moveTo>
                  <a:cubicBezTo>
                    <a:pt x="0" y="5"/>
                    <a:pt x="3" y="4"/>
                    <a:pt x="9" y="4"/>
                  </a:cubicBezTo>
                  <a:cubicBezTo>
                    <a:pt x="14" y="4"/>
                    <a:pt x="24" y="3"/>
                    <a:pt x="28" y="0"/>
                  </a:cubicBezTo>
                  <a:cubicBezTo>
                    <a:pt x="25" y="1"/>
                    <a:pt x="23" y="3"/>
                    <a:pt x="20" y="3"/>
                  </a:cubicBezTo>
                  <a:cubicBezTo>
                    <a:pt x="16" y="5"/>
                    <a:pt x="12" y="4"/>
                    <a:pt x="8" y="5"/>
                  </a:cubicBezTo>
                  <a:cubicBezTo>
                    <a:pt x="3" y="7"/>
                    <a:pt x="4" y="9"/>
                    <a:pt x="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0" name="Freeform 1358"/>
            <p:cNvSpPr>
              <a:spLocks/>
            </p:cNvSpPr>
            <p:nvPr/>
          </p:nvSpPr>
          <p:spPr bwMode="auto">
            <a:xfrm>
              <a:off x="790" y="1495"/>
              <a:ext cx="28" cy="22"/>
            </a:xfrm>
            <a:custGeom>
              <a:avLst/>
              <a:gdLst>
                <a:gd name="T0" fmla="*/ 1 w 22"/>
                <a:gd name="T1" fmla="*/ 17 h 17"/>
                <a:gd name="T2" fmla="*/ 5 w 22"/>
                <a:gd name="T3" fmla="*/ 8 h 17"/>
                <a:gd name="T4" fmla="*/ 22 w 22"/>
                <a:gd name="T5" fmla="*/ 1 h 17"/>
                <a:gd name="T6" fmla="*/ 8 w 22"/>
                <a:gd name="T7" fmla="*/ 8 h 17"/>
                <a:gd name="T8" fmla="*/ 3 w 2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1" y="17"/>
                  </a:moveTo>
                  <a:cubicBezTo>
                    <a:pt x="1" y="12"/>
                    <a:pt x="0" y="10"/>
                    <a:pt x="5" y="8"/>
                  </a:cubicBezTo>
                  <a:cubicBezTo>
                    <a:pt x="10" y="6"/>
                    <a:pt x="19" y="4"/>
                    <a:pt x="22" y="1"/>
                  </a:cubicBezTo>
                  <a:cubicBezTo>
                    <a:pt x="18" y="0"/>
                    <a:pt x="12" y="6"/>
                    <a:pt x="8" y="8"/>
                  </a:cubicBezTo>
                  <a:cubicBezTo>
                    <a:pt x="4" y="11"/>
                    <a:pt x="2" y="12"/>
                    <a:pt x="3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1" name="Freeform 1359"/>
            <p:cNvSpPr>
              <a:spLocks/>
            </p:cNvSpPr>
            <p:nvPr/>
          </p:nvSpPr>
          <p:spPr bwMode="auto">
            <a:xfrm>
              <a:off x="822" y="1575"/>
              <a:ext cx="14" cy="11"/>
            </a:xfrm>
            <a:custGeom>
              <a:avLst/>
              <a:gdLst>
                <a:gd name="T0" fmla="*/ 0 w 11"/>
                <a:gd name="T1" fmla="*/ 8 h 8"/>
                <a:gd name="T2" fmla="*/ 4 w 11"/>
                <a:gd name="T3" fmla="*/ 1 h 8"/>
                <a:gd name="T4" fmla="*/ 11 w 11"/>
                <a:gd name="T5" fmla="*/ 1 h 8"/>
                <a:gd name="T6" fmla="*/ 1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6"/>
                    <a:pt x="1" y="2"/>
                    <a:pt x="4" y="1"/>
                  </a:cubicBezTo>
                  <a:cubicBezTo>
                    <a:pt x="6" y="0"/>
                    <a:pt x="9" y="3"/>
                    <a:pt x="11" y="1"/>
                  </a:cubicBezTo>
                  <a:cubicBezTo>
                    <a:pt x="7" y="2"/>
                    <a:pt x="3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2" name="Freeform 1360"/>
            <p:cNvSpPr>
              <a:spLocks/>
            </p:cNvSpPr>
            <p:nvPr/>
          </p:nvSpPr>
          <p:spPr bwMode="auto">
            <a:xfrm>
              <a:off x="828" y="1644"/>
              <a:ext cx="9" cy="11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4 h 8"/>
                <a:gd name="T4" fmla="*/ 1 w 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1" y="4"/>
                    <a:pt x="2" y="0"/>
                    <a:pt x="7" y="4"/>
                  </a:cubicBezTo>
                  <a:cubicBezTo>
                    <a:pt x="4" y="3"/>
                    <a:pt x="2" y="4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3" name="Freeform 1361"/>
            <p:cNvSpPr>
              <a:spLocks/>
            </p:cNvSpPr>
            <p:nvPr/>
          </p:nvSpPr>
          <p:spPr bwMode="auto">
            <a:xfrm>
              <a:off x="822" y="1712"/>
              <a:ext cx="9" cy="4"/>
            </a:xfrm>
            <a:custGeom>
              <a:avLst/>
              <a:gdLst>
                <a:gd name="T0" fmla="*/ 1 w 7"/>
                <a:gd name="T1" fmla="*/ 3 h 3"/>
                <a:gd name="T2" fmla="*/ 7 w 7"/>
                <a:gd name="T3" fmla="*/ 3 h 3"/>
                <a:gd name="T4" fmla="*/ 2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0" y="1"/>
                    <a:pt x="5" y="0"/>
                    <a:pt x="7" y="3"/>
                  </a:cubicBezTo>
                  <a:cubicBezTo>
                    <a:pt x="6" y="2"/>
                    <a:pt x="3" y="2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4" name="Freeform 1362"/>
            <p:cNvSpPr>
              <a:spLocks/>
            </p:cNvSpPr>
            <p:nvPr/>
          </p:nvSpPr>
          <p:spPr bwMode="auto">
            <a:xfrm>
              <a:off x="804" y="1773"/>
              <a:ext cx="10" cy="10"/>
            </a:xfrm>
            <a:custGeom>
              <a:avLst/>
              <a:gdLst>
                <a:gd name="T0" fmla="*/ 0 w 8"/>
                <a:gd name="T1" fmla="*/ 7 h 8"/>
                <a:gd name="T2" fmla="*/ 8 w 8"/>
                <a:gd name="T3" fmla="*/ 6 h 8"/>
                <a:gd name="T4" fmla="*/ 2 w 8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0"/>
                    <a:pt x="7" y="0"/>
                    <a:pt x="8" y="6"/>
                  </a:cubicBezTo>
                  <a:cubicBezTo>
                    <a:pt x="7" y="7"/>
                    <a:pt x="4" y="8"/>
                    <a:pt x="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5" name="Freeform 1363"/>
            <p:cNvSpPr>
              <a:spLocks/>
            </p:cNvSpPr>
            <p:nvPr/>
          </p:nvSpPr>
          <p:spPr bwMode="auto">
            <a:xfrm>
              <a:off x="767" y="1838"/>
              <a:ext cx="23" cy="16"/>
            </a:xfrm>
            <a:custGeom>
              <a:avLst/>
              <a:gdLst>
                <a:gd name="T0" fmla="*/ 1 w 18"/>
                <a:gd name="T1" fmla="*/ 6 h 12"/>
                <a:gd name="T2" fmla="*/ 7 w 18"/>
                <a:gd name="T3" fmla="*/ 2 h 12"/>
                <a:gd name="T4" fmla="*/ 12 w 18"/>
                <a:gd name="T5" fmla="*/ 8 h 12"/>
                <a:gd name="T6" fmla="*/ 18 w 18"/>
                <a:gd name="T7" fmla="*/ 12 h 12"/>
                <a:gd name="T8" fmla="*/ 1 w 1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0" y="1"/>
                    <a:pt x="4" y="0"/>
                    <a:pt x="7" y="2"/>
                  </a:cubicBezTo>
                  <a:cubicBezTo>
                    <a:pt x="9" y="4"/>
                    <a:pt x="10" y="7"/>
                    <a:pt x="12" y="8"/>
                  </a:cubicBezTo>
                  <a:cubicBezTo>
                    <a:pt x="14" y="10"/>
                    <a:pt x="16" y="11"/>
                    <a:pt x="18" y="12"/>
                  </a:cubicBezTo>
                  <a:cubicBezTo>
                    <a:pt x="12" y="12"/>
                    <a:pt x="8" y="5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6" name="Freeform 1364"/>
            <p:cNvSpPr>
              <a:spLocks/>
            </p:cNvSpPr>
            <p:nvPr/>
          </p:nvSpPr>
          <p:spPr bwMode="auto">
            <a:xfrm>
              <a:off x="709" y="1937"/>
              <a:ext cx="47" cy="55"/>
            </a:xfrm>
            <a:custGeom>
              <a:avLst/>
              <a:gdLst>
                <a:gd name="T0" fmla="*/ 37 w 37"/>
                <a:gd name="T1" fmla="*/ 5 h 43"/>
                <a:gd name="T2" fmla="*/ 2 w 37"/>
                <a:gd name="T3" fmla="*/ 43 h 43"/>
                <a:gd name="T4" fmla="*/ 4 w 37"/>
                <a:gd name="T5" fmla="*/ 23 h 43"/>
                <a:gd name="T6" fmla="*/ 14 w 37"/>
                <a:gd name="T7" fmla="*/ 9 h 43"/>
                <a:gd name="T8" fmla="*/ 36 w 37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3">
                  <a:moveTo>
                    <a:pt x="37" y="5"/>
                  </a:moveTo>
                  <a:cubicBezTo>
                    <a:pt x="16" y="3"/>
                    <a:pt x="4" y="25"/>
                    <a:pt x="2" y="43"/>
                  </a:cubicBezTo>
                  <a:cubicBezTo>
                    <a:pt x="0" y="37"/>
                    <a:pt x="2" y="29"/>
                    <a:pt x="4" y="23"/>
                  </a:cubicBezTo>
                  <a:cubicBezTo>
                    <a:pt x="6" y="17"/>
                    <a:pt x="9" y="13"/>
                    <a:pt x="14" y="9"/>
                  </a:cubicBezTo>
                  <a:cubicBezTo>
                    <a:pt x="18" y="7"/>
                    <a:pt x="33" y="0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7" name="Freeform 1365"/>
            <p:cNvSpPr>
              <a:spLocks/>
            </p:cNvSpPr>
            <p:nvPr/>
          </p:nvSpPr>
          <p:spPr bwMode="auto">
            <a:xfrm>
              <a:off x="728" y="1952"/>
              <a:ext cx="48" cy="31"/>
            </a:xfrm>
            <a:custGeom>
              <a:avLst/>
              <a:gdLst>
                <a:gd name="T0" fmla="*/ 4 w 37"/>
                <a:gd name="T1" fmla="*/ 12 h 24"/>
                <a:gd name="T2" fmla="*/ 26 w 37"/>
                <a:gd name="T3" fmla="*/ 3 h 24"/>
                <a:gd name="T4" fmla="*/ 36 w 37"/>
                <a:gd name="T5" fmla="*/ 11 h 24"/>
                <a:gd name="T6" fmla="*/ 33 w 37"/>
                <a:gd name="T7" fmla="*/ 24 h 24"/>
                <a:gd name="T8" fmla="*/ 27 w 37"/>
                <a:gd name="T9" fmla="*/ 14 h 24"/>
                <a:gd name="T10" fmla="*/ 15 w 37"/>
                <a:gd name="T11" fmla="*/ 16 h 24"/>
                <a:gd name="T12" fmla="*/ 5 w 37"/>
                <a:gd name="T13" fmla="*/ 24 h 24"/>
                <a:gd name="T14" fmla="*/ 1 w 37"/>
                <a:gd name="T15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4" y="12"/>
                  </a:moveTo>
                  <a:cubicBezTo>
                    <a:pt x="11" y="7"/>
                    <a:pt x="16" y="0"/>
                    <a:pt x="26" y="3"/>
                  </a:cubicBezTo>
                  <a:cubicBezTo>
                    <a:pt x="31" y="4"/>
                    <a:pt x="34" y="7"/>
                    <a:pt x="36" y="11"/>
                  </a:cubicBezTo>
                  <a:cubicBezTo>
                    <a:pt x="37" y="15"/>
                    <a:pt x="37" y="22"/>
                    <a:pt x="33" y="24"/>
                  </a:cubicBezTo>
                  <a:cubicBezTo>
                    <a:pt x="30" y="21"/>
                    <a:pt x="31" y="17"/>
                    <a:pt x="27" y="14"/>
                  </a:cubicBezTo>
                  <a:cubicBezTo>
                    <a:pt x="22" y="11"/>
                    <a:pt x="18" y="13"/>
                    <a:pt x="15" y="16"/>
                  </a:cubicBezTo>
                  <a:cubicBezTo>
                    <a:pt x="13" y="19"/>
                    <a:pt x="9" y="24"/>
                    <a:pt x="5" y="24"/>
                  </a:cubicBezTo>
                  <a:cubicBezTo>
                    <a:pt x="2" y="24"/>
                    <a:pt x="0" y="19"/>
                    <a:pt x="1" y="17"/>
                  </a:cubicBezTo>
                </a:path>
              </a:pathLst>
            </a:custGeom>
            <a:solidFill>
              <a:srgbClr val="D9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8" name="Freeform 1366"/>
            <p:cNvSpPr>
              <a:spLocks/>
            </p:cNvSpPr>
            <p:nvPr/>
          </p:nvSpPr>
          <p:spPr bwMode="auto">
            <a:xfrm>
              <a:off x="678" y="2035"/>
              <a:ext cx="32" cy="36"/>
            </a:xfrm>
            <a:custGeom>
              <a:avLst/>
              <a:gdLst>
                <a:gd name="T0" fmla="*/ 10 w 25"/>
                <a:gd name="T1" fmla="*/ 0 h 28"/>
                <a:gd name="T2" fmla="*/ 16 w 25"/>
                <a:gd name="T3" fmla="*/ 21 h 28"/>
                <a:gd name="T4" fmla="*/ 20 w 25"/>
                <a:gd name="T5" fmla="*/ 10 h 28"/>
                <a:gd name="T6" fmla="*/ 10 w 25"/>
                <a:gd name="T7" fmla="*/ 14 h 28"/>
                <a:gd name="T8" fmla="*/ 12 w 25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10" y="0"/>
                  </a:moveTo>
                  <a:cubicBezTo>
                    <a:pt x="0" y="3"/>
                    <a:pt x="3" y="28"/>
                    <a:pt x="16" y="21"/>
                  </a:cubicBezTo>
                  <a:cubicBezTo>
                    <a:pt x="18" y="20"/>
                    <a:pt x="25" y="13"/>
                    <a:pt x="20" y="10"/>
                  </a:cubicBezTo>
                  <a:cubicBezTo>
                    <a:pt x="18" y="9"/>
                    <a:pt x="13" y="14"/>
                    <a:pt x="10" y="14"/>
                  </a:cubicBezTo>
                  <a:cubicBezTo>
                    <a:pt x="9" y="11"/>
                    <a:pt x="11" y="8"/>
                    <a:pt x="12" y="5"/>
                  </a:cubicBezTo>
                </a:path>
              </a:pathLst>
            </a:custGeom>
            <a:solidFill>
              <a:srgbClr val="D9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9" name="Freeform 1367"/>
            <p:cNvSpPr>
              <a:spLocks/>
            </p:cNvSpPr>
            <p:nvPr/>
          </p:nvSpPr>
          <p:spPr bwMode="auto">
            <a:xfrm>
              <a:off x="987" y="778"/>
              <a:ext cx="15" cy="19"/>
            </a:xfrm>
            <a:custGeom>
              <a:avLst/>
              <a:gdLst>
                <a:gd name="T0" fmla="*/ 0 w 12"/>
                <a:gd name="T1" fmla="*/ 2 h 15"/>
                <a:gd name="T2" fmla="*/ 3 w 12"/>
                <a:gd name="T3" fmla="*/ 1 h 15"/>
                <a:gd name="T4" fmla="*/ 7 w 12"/>
                <a:gd name="T5" fmla="*/ 3 h 15"/>
                <a:gd name="T6" fmla="*/ 12 w 12"/>
                <a:gd name="T7" fmla="*/ 15 h 15"/>
                <a:gd name="T8" fmla="*/ 8 w 12"/>
                <a:gd name="T9" fmla="*/ 8 h 15"/>
                <a:gd name="T10" fmla="*/ 6 w 12"/>
                <a:gd name="T11" fmla="*/ 4 h 15"/>
                <a:gd name="T12" fmla="*/ 0 w 12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9" y="6"/>
                    <a:pt x="11" y="11"/>
                    <a:pt x="12" y="15"/>
                  </a:cubicBezTo>
                  <a:cubicBezTo>
                    <a:pt x="11" y="12"/>
                    <a:pt x="9" y="10"/>
                    <a:pt x="8" y="8"/>
                  </a:cubicBezTo>
                  <a:cubicBezTo>
                    <a:pt x="7" y="6"/>
                    <a:pt x="7" y="5"/>
                    <a:pt x="6" y="4"/>
                  </a:cubicBezTo>
                  <a:cubicBezTo>
                    <a:pt x="4" y="3"/>
                    <a:pt x="2" y="2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0" name="Freeform 1368"/>
            <p:cNvSpPr>
              <a:spLocks/>
            </p:cNvSpPr>
            <p:nvPr/>
          </p:nvSpPr>
          <p:spPr bwMode="auto">
            <a:xfrm>
              <a:off x="965" y="835"/>
              <a:ext cx="14" cy="21"/>
            </a:xfrm>
            <a:custGeom>
              <a:avLst/>
              <a:gdLst>
                <a:gd name="T0" fmla="*/ 0 w 11"/>
                <a:gd name="T1" fmla="*/ 0 h 16"/>
                <a:gd name="T2" fmla="*/ 4 w 11"/>
                <a:gd name="T3" fmla="*/ 6 h 16"/>
                <a:gd name="T4" fmla="*/ 7 w 11"/>
                <a:gd name="T5" fmla="*/ 10 h 16"/>
                <a:gd name="T6" fmla="*/ 7 w 11"/>
                <a:gd name="T7" fmla="*/ 15 h 16"/>
                <a:gd name="T8" fmla="*/ 7 w 11"/>
                <a:gd name="T9" fmla="*/ 13 h 16"/>
                <a:gd name="T10" fmla="*/ 5 w 11"/>
                <a:gd name="T11" fmla="*/ 8 h 16"/>
                <a:gd name="T12" fmla="*/ 3 w 11"/>
                <a:gd name="T13" fmla="*/ 4 h 16"/>
                <a:gd name="T14" fmla="*/ 0 w 11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0" y="0"/>
                  </a:moveTo>
                  <a:cubicBezTo>
                    <a:pt x="1" y="1"/>
                    <a:pt x="2" y="4"/>
                    <a:pt x="4" y="6"/>
                  </a:cubicBezTo>
                  <a:cubicBezTo>
                    <a:pt x="5" y="7"/>
                    <a:pt x="6" y="8"/>
                    <a:pt x="7" y="10"/>
                  </a:cubicBezTo>
                  <a:cubicBezTo>
                    <a:pt x="7" y="11"/>
                    <a:pt x="11" y="16"/>
                    <a:pt x="7" y="15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1"/>
                    <a:pt x="5" y="9"/>
                    <a:pt x="5" y="8"/>
                  </a:cubicBezTo>
                  <a:cubicBezTo>
                    <a:pt x="4" y="6"/>
                    <a:pt x="4" y="5"/>
                    <a:pt x="3" y="4"/>
                  </a:cubicBezTo>
                  <a:cubicBezTo>
                    <a:pt x="2" y="3"/>
                    <a:pt x="0" y="2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1" name="Freeform 1369"/>
            <p:cNvSpPr>
              <a:spLocks/>
            </p:cNvSpPr>
            <p:nvPr/>
          </p:nvSpPr>
          <p:spPr bwMode="auto">
            <a:xfrm>
              <a:off x="919" y="866"/>
              <a:ext cx="19" cy="25"/>
            </a:xfrm>
            <a:custGeom>
              <a:avLst/>
              <a:gdLst>
                <a:gd name="T0" fmla="*/ 1 w 15"/>
                <a:gd name="T1" fmla="*/ 1 h 20"/>
                <a:gd name="T2" fmla="*/ 9 w 15"/>
                <a:gd name="T3" fmla="*/ 10 h 20"/>
                <a:gd name="T4" fmla="*/ 13 w 15"/>
                <a:gd name="T5" fmla="*/ 17 h 20"/>
                <a:gd name="T6" fmla="*/ 10 w 15"/>
                <a:gd name="T7" fmla="*/ 19 h 20"/>
                <a:gd name="T8" fmla="*/ 11 w 15"/>
                <a:gd name="T9" fmla="*/ 17 h 20"/>
                <a:gd name="T10" fmla="*/ 11 w 15"/>
                <a:gd name="T11" fmla="*/ 14 h 20"/>
                <a:gd name="T12" fmla="*/ 8 w 15"/>
                <a:gd name="T13" fmla="*/ 11 h 20"/>
                <a:gd name="T14" fmla="*/ 5 w 15"/>
                <a:gd name="T15" fmla="*/ 7 h 20"/>
                <a:gd name="T16" fmla="*/ 0 w 15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" y="1"/>
                  </a:moveTo>
                  <a:cubicBezTo>
                    <a:pt x="4" y="4"/>
                    <a:pt x="6" y="7"/>
                    <a:pt x="9" y="10"/>
                  </a:cubicBezTo>
                  <a:cubicBezTo>
                    <a:pt x="11" y="12"/>
                    <a:pt x="15" y="14"/>
                    <a:pt x="13" y="17"/>
                  </a:cubicBezTo>
                  <a:cubicBezTo>
                    <a:pt x="13" y="18"/>
                    <a:pt x="11" y="20"/>
                    <a:pt x="10" y="19"/>
                  </a:cubicBezTo>
                  <a:cubicBezTo>
                    <a:pt x="10" y="19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0" y="13"/>
                    <a:pt x="9" y="12"/>
                    <a:pt x="8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3" y="5"/>
                    <a:pt x="1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2" name="Freeform 1370"/>
            <p:cNvSpPr>
              <a:spLocks/>
            </p:cNvSpPr>
            <p:nvPr/>
          </p:nvSpPr>
          <p:spPr bwMode="auto">
            <a:xfrm>
              <a:off x="881" y="916"/>
              <a:ext cx="20" cy="21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0 h 17"/>
                <a:gd name="T4" fmla="*/ 7 w 16"/>
                <a:gd name="T5" fmla="*/ 6 h 17"/>
                <a:gd name="T6" fmla="*/ 0 w 1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2" y="0"/>
                    <a:pt x="14" y="17"/>
                    <a:pt x="16" y="10"/>
                  </a:cubicBezTo>
                  <a:cubicBezTo>
                    <a:pt x="12" y="11"/>
                    <a:pt x="10" y="8"/>
                    <a:pt x="7" y="6"/>
                  </a:cubicBezTo>
                  <a:cubicBezTo>
                    <a:pt x="5" y="4"/>
                    <a:pt x="1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3" name="Freeform 1371"/>
            <p:cNvSpPr>
              <a:spLocks/>
            </p:cNvSpPr>
            <p:nvPr/>
          </p:nvSpPr>
          <p:spPr bwMode="auto">
            <a:xfrm>
              <a:off x="842" y="967"/>
              <a:ext cx="22" cy="14"/>
            </a:xfrm>
            <a:custGeom>
              <a:avLst/>
              <a:gdLst>
                <a:gd name="T0" fmla="*/ 0 w 17"/>
                <a:gd name="T1" fmla="*/ 1 h 11"/>
                <a:gd name="T2" fmla="*/ 10 w 17"/>
                <a:gd name="T3" fmla="*/ 6 h 11"/>
                <a:gd name="T4" fmla="*/ 17 w 17"/>
                <a:gd name="T5" fmla="*/ 11 h 11"/>
                <a:gd name="T6" fmla="*/ 8 w 17"/>
                <a:gd name="T7" fmla="*/ 3 h 11"/>
                <a:gd name="T8" fmla="*/ 3 w 17"/>
                <a:gd name="T9" fmla="*/ 1 h 11"/>
                <a:gd name="T10" fmla="*/ 0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0" y="1"/>
                  </a:moveTo>
                  <a:cubicBezTo>
                    <a:pt x="4" y="2"/>
                    <a:pt x="7" y="4"/>
                    <a:pt x="10" y="6"/>
                  </a:cubicBezTo>
                  <a:cubicBezTo>
                    <a:pt x="13" y="7"/>
                    <a:pt x="15" y="9"/>
                    <a:pt x="17" y="11"/>
                  </a:cubicBezTo>
                  <a:cubicBezTo>
                    <a:pt x="16" y="7"/>
                    <a:pt x="10" y="5"/>
                    <a:pt x="8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4" name="Freeform 1372"/>
            <p:cNvSpPr>
              <a:spLocks/>
            </p:cNvSpPr>
            <p:nvPr/>
          </p:nvSpPr>
          <p:spPr bwMode="auto">
            <a:xfrm>
              <a:off x="810" y="1024"/>
              <a:ext cx="30" cy="17"/>
            </a:xfrm>
            <a:custGeom>
              <a:avLst/>
              <a:gdLst>
                <a:gd name="T0" fmla="*/ 0 w 23"/>
                <a:gd name="T1" fmla="*/ 1 h 13"/>
                <a:gd name="T2" fmla="*/ 10 w 23"/>
                <a:gd name="T3" fmla="*/ 6 h 13"/>
                <a:gd name="T4" fmla="*/ 17 w 23"/>
                <a:gd name="T5" fmla="*/ 11 h 13"/>
                <a:gd name="T6" fmla="*/ 22 w 23"/>
                <a:gd name="T7" fmla="*/ 10 h 13"/>
                <a:gd name="T8" fmla="*/ 23 w 23"/>
                <a:gd name="T9" fmla="*/ 2 h 13"/>
                <a:gd name="T10" fmla="*/ 21 w 23"/>
                <a:gd name="T11" fmla="*/ 8 h 13"/>
                <a:gd name="T12" fmla="*/ 14 w 23"/>
                <a:gd name="T13" fmla="*/ 7 h 13"/>
                <a:gd name="T14" fmla="*/ 6 w 23"/>
                <a:gd name="T15" fmla="*/ 4 h 13"/>
                <a:gd name="T16" fmla="*/ 0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3" y="2"/>
                    <a:pt x="7" y="5"/>
                    <a:pt x="10" y="6"/>
                  </a:cubicBezTo>
                  <a:cubicBezTo>
                    <a:pt x="13" y="8"/>
                    <a:pt x="15" y="9"/>
                    <a:pt x="17" y="11"/>
                  </a:cubicBezTo>
                  <a:cubicBezTo>
                    <a:pt x="19" y="12"/>
                    <a:pt x="20" y="13"/>
                    <a:pt x="22" y="10"/>
                  </a:cubicBezTo>
                  <a:cubicBezTo>
                    <a:pt x="23" y="8"/>
                    <a:pt x="23" y="5"/>
                    <a:pt x="23" y="2"/>
                  </a:cubicBezTo>
                  <a:cubicBezTo>
                    <a:pt x="22" y="4"/>
                    <a:pt x="22" y="7"/>
                    <a:pt x="21" y="8"/>
                  </a:cubicBezTo>
                  <a:cubicBezTo>
                    <a:pt x="19" y="9"/>
                    <a:pt x="16" y="7"/>
                    <a:pt x="14" y="7"/>
                  </a:cubicBezTo>
                  <a:cubicBezTo>
                    <a:pt x="11" y="6"/>
                    <a:pt x="9" y="5"/>
                    <a:pt x="6" y="4"/>
                  </a:cubicBezTo>
                  <a:cubicBezTo>
                    <a:pt x="4" y="3"/>
                    <a:pt x="1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5" name="Freeform 1373"/>
            <p:cNvSpPr>
              <a:spLocks/>
            </p:cNvSpPr>
            <p:nvPr/>
          </p:nvSpPr>
          <p:spPr bwMode="auto">
            <a:xfrm>
              <a:off x="800" y="1092"/>
              <a:ext cx="18" cy="6"/>
            </a:xfrm>
            <a:custGeom>
              <a:avLst/>
              <a:gdLst>
                <a:gd name="T0" fmla="*/ 0 w 14"/>
                <a:gd name="T1" fmla="*/ 0 h 5"/>
                <a:gd name="T2" fmla="*/ 9 w 14"/>
                <a:gd name="T3" fmla="*/ 4 h 5"/>
                <a:gd name="T4" fmla="*/ 13 w 14"/>
                <a:gd name="T5" fmla="*/ 0 h 5"/>
                <a:gd name="T6" fmla="*/ 8 w 14"/>
                <a:gd name="T7" fmla="*/ 2 h 5"/>
                <a:gd name="T8" fmla="*/ 4 w 14"/>
                <a:gd name="T9" fmla="*/ 1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3" y="1"/>
                    <a:pt x="6" y="3"/>
                    <a:pt x="9" y="4"/>
                  </a:cubicBezTo>
                  <a:cubicBezTo>
                    <a:pt x="12" y="5"/>
                    <a:pt x="14" y="2"/>
                    <a:pt x="13" y="0"/>
                  </a:cubicBezTo>
                  <a:cubicBezTo>
                    <a:pt x="12" y="2"/>
                    <a:pt x="10" y="2"/>
                    <a:pt x="8" y="2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6" name="Freeform 1374"/>
            <p:cNvSpPr>
              <a:spLocks/>
            </p:cNvSpPr>
            <p:nvPr/>
          </p:nvSpPr>
          <p:spPr bwMode="auto">
            <a:xfrm>
              <a:off x="787" y="1166"/>
              <a:ext cx="17" cy="2"/>
            </a:xfrm>
            <a:custGeom>
              <a:avLst/>
              <a:gdLst>
                <a:gd name="T0" fmla="*/ 1 w 13"/>
                <a:gd name="T1" fmla="*/ 2 h 2"/>
                <a:gd name="T2" fmla="*/ 9 w 13"/>
                <a:gd name="T3" fmla="*/ 2 h 2"/>
                <a:gd name="T4" fmla="*/ 13 w 13"/>
                <a:gd name="T5" fmla="*/ 0 h 2"/>
                <a:gd name="T6" fmla="*/ 6 w 13"/>
                <a:gd name="T7" fmla="*/ 1 h 2"/>
                <a:gd name="T8" fmla="*/ 0 w 1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" y="2"/>
                  </a:moveTo>
                  <a:cubicBezTo>
                    <a:pt x="3" y="0"/>
                    <a:pt x="6" y="2"/>
                    <a:pt x="9" y="2"/>
                  </a:cubicBezTo>
                  <a:cubicBezTo>
                    <a:pt x="10" y="2"/>
                    <a:pt x="13" y="2"/>
                    <a:pt x="13" y="0"/>
                  </a:cubicBezTo>
                  <a:cubicBezTo>
                    <a:pt x="11" y="1"/>
                    <a:pt x="9" y="1"/>
                    <a:pt x="6" y="1"/>
                  </a:cubicBezTo>
                  <a:cubicBezTo>
                    <a:pt x="5" y="1"/>
                    <a:pt x="2" y="0"/>
                    <a:pt x="0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7" name="Freeform 1375"/>
            <p:cNvSpPr>
              <a:spLocks/>
            </p:cNvSpPr>
            <p:nvPr/>
          </p:nvSpPr>
          <p:spPr bwMode="auto">
            <a:xfrm>
              <a:off x="736" y="1164"/>
              <a:ext cx="15" cy="4"/>
            </a:xfrm>
            <a:custGeom>
              <a:avLst/>
              <a:gdLst>
                <a:gd name="T0" fmla="*/ 1 w 12"/>
                <a:gd name="T1" fmla="*/ 0 h 3"/>
                <a:gd name="T2" fmla="*/ 2 w 12"/>
                <a:gd name="T3" fmla="*/ 3 h 3"/>
                <a:gd name="T4" fmla="*/ 4 w 12"/>
                <a:gd name="T5" fmla="*/ 2 h 3"/>
                <a:gd name="T6" fmla="*/ 7 w 12"/>
                <a:gd name="T7" fmla="*/ 2 h 3"/>
                <a:gd name="T8" fmla="*/ 12 w 12"/>
                <a:gd name="T9" fmla="*/ 3 h 3"/>
                <a:gd name="T10" fmla="*/ 6 w 12"/>
                <a:gd name="T11" fmla="*/ 1 h 3"/>
                <a:gd name="T12" fmla="*/ 1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9" y="2"/>
                    <a:pt x="11" y="2"/>
                    <a:pt x="12" y="3"/>
                  </a:cubicBezTo>
                  <a:cubicBezTo>
                    <a:pt x="11" y="3"/>
                    <a:pt x="8" y="2"/>
                    <a:pt x="6" y="1"/>
                  </a:cubicBezTo>
                  <a:cubicBezTo>
                    <a:pt x="4" y="1"/>
                    <a:pt x="3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8" name="Freeform 1376"/>
            <p:cNvSpPr>
              <a:spLocks/>
            </p:cNvSpPr>
            <p:nvPr/>
          </p:nvSpPr>
          <p:spPr bwMode="auto">
            <a:xfrm>
              <a:off x="747" y="1323"/>
              <a:ext cx="25" cy="9"/>
            </a:xfrm>
            <a:custGeom>
              <a:avLst/>
              <a:gdLst>
                <a:gd name="T0" fmla="*/ 2 w 19"/>
                <a:gd name="T1" fmla="*/ 0 h 7"/>
                <a:gd name="T2" fmla="*/ 4 w 19"/>
                <a:gd name="T3" fmla="*/ 6 h 7"/>
                <a:gd name="T4" fmla="*/ 6 w 19"/>
                <a:gd name="T5" fmla="*/ 4 h 7"/>
                <a:gd name="T6" fmla="*/ 10 w 19"/>
                <a:gd name="T7" fmla="*/ 3 h 7"/>
                <a:gd name="T8" fmla="*/ 19 w 19"/>
                <a:gd name="T9" fmla="*/ 1 h 7"/>
                <a:gd name="T10" fmla="*/ 12 w 19"/>
                <a:gd name="T11" fmla="*/ 2 h 7"/>
                <a:gd name="T12" fmla="*/ 6 w 19"/>
                <a:gd name="T13" fmla="*/ 2 h 7"/>
                <a:gd name="T14" fmla="*/ 2 w 1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0"/>
                  </a:moveTo>
                  <a:cubicBezTo>
                    <a:pt x="1" y="1"/>
                    <a:pt x="0" y="7"/>
                    <a:pt x="4" y="6"/>
                  </a:cubicBezTo>
                  <a:cubicBezTo>
                    <a:pt x="5" y="6"/>
                    <a:pt x="5" y="5"/>
                    <a:pt x="6" y="4"/>
                  </a:cubicBezTo>
                  <a:cubicBezTo>
                    <a:pt x="7" y="4"/>
                    <a:pt x="8" y="4"/>
                    <a:pt x="10" y="3"/>
                  </a:cubicBezTo>
                  <a:cubicBezTo>
                    <a:pt x="13" y="3"/>
                    <a:pt x="16" y="2"/>
                    <a:pt x="19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1" y="4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9" name="Freeform 1377"/>
            <p:cNvSpPr>
              <a:spLocks/>
            </p:cNvSpPr>
            <p:nvPr/>
          </p:nvSpPr>
          <p:spPr bwMode="auto">
            <a:xfrm>
              <a:off x="767" y="1407"/>
              <a:ext cx="23" cy="6"/>
            </a:xfrm>
            <a:custGeom>
              <a:avLst/>
              <a:gdLst>
                <a:gd name="T0" fmla="*/ 0 w 18"/>
                <a:gd name="T1" fmla="*/ 0 h 5"/>
                <a:gd name="T2" fmla="*/ 1 w 18"/>
                <a:gd name="T3" fmla="*/ 4 h 5"/>
                <a:gd name="T4" fmla="*/ 7 w 18"/>
                <a:gd name="T5" fmla="*/ 2 h 5"/>
                <a:gd name="T6" fmla="*/ 18 w 18"/>
                <a:gd name="T7" fmla="*/ 0 h 5"/>
                <a:gd name="T8" fmla="*/ 5 w 18"/>
                <a:gd name="T9" fmla="*/ 1 h 5"/>
                <a:gd name="T10" fmla="*/ 2 w 18"/>
                <a:gd name="T11" fmla="*/ 1 h 5"/>
                <a:gd name="T12" fmla="*/ 0 w 1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0" y="0"/>
                  </a:moveTo>
                  <a:cubicBezTo>
                    <a:pt x="0" y="0"/>
                    <a:pt x="0" y="3"/>
                    <a:pt x="1" y="4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10" y="1"/>
                    <a:pt x="15" y="1"/>
                    <a:pt x="18" y="0"/>
                  </a:cubicBezTo>
                  <a:cubicBezTo>
                    <a:pt x="14" y="0"/>
                    <a:pt x="9" y="1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0" name="Freeform 1378"/>
            <p:cNvSpPr>
              <a:spLocks/>
            </p:cNvSpPr>
            <p:nvPr/>
          </p:nvSpPr>
          <p:spPr bwMode="auto">
            <a:xfrm>
              <a:off x="826" y="1473"/>
              <a:ext cx="32" cy="13"/>
            </a:xfrm>
            <a:custGeom>
              <a:avLst/>
              <a:gdLst>
                <a:gd name="T0" fmla="*/ 23 w 25"/>
                <a:gd name="T1" fmla="*/ 0 h 10"/>
                <a:gd name="T2" fmla="*/ 18 w 25"/>
                <a:gd name="T3" fmla="*/ 6 h 10"/>
                <a:gd name="T4" fmla="*/ 0 w 25"/>
                <a:gd name="T5" fmla="*/ 10 h 10"/>
                <a:gd name="T6" fmla="*/ 10 w 25"/>
                <a:gd name="T7" fmla="*/ 6 h 10"/>
                <a:gd name="T8" fmla="*/ 17 w 25"/>
                <a:gd name="T9" fmla="*/ 5 h 10"/>
                <a:gd name="T10" fmla="*/ 23 w 25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">
                  <a:moveTo>
                    <a:pt x="23" y="0"/>
                  </a:moveTo>
                  <a:cubicBezTo>
                    <a:pt x="25" y="4"/>
                    <a:pt x="21" y="5"/>
                    <a:pt x="18" y="6"/>
                  </a:cubicBezTo>
                  <a:cubicBezTo>
                    <a:pt x="12" y="7"/>
                    <a:pt x="6" y="8"/>
                    <a:pt x="0" y="10"/>
                  </a:cubicBezTo>
                  <a:cubicBezTo>
                    <a:pt x="3" y="9"/>
                    <a:pt x="6" y="7"/>
                    <a:pt x="10" y="6"/>
                  </a:cubicBezTo>
                  <a:cubicBezTo>
                    <a:pt x="12" y="6"/>
                    <a:pt x="15" y="5"/>
                    <a:pt x="17" y="5"/>
                  </a:cubicBezTo>
                  <a:cubicBezTo>
                    <a:pt x="19" y="4"/>
                    <a:pt x="23" y="4"/>
                    <a:pt x="23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1" name="Freeform 1379"/>
            <p:cNvSpPr>
              <a:spLocks/>
            </p:cNvSpPr>
            <p:nvPr/>
          </p:nvSpPr>
          <p:spPr bwMode="auto">
            <a:xfrm>
              <a:off x="860" y="1554"/>
              <a:ext cx="17" cy="6"/>
            </a:xfrm>
            <a:custGeom>
              <a:avLst/>
              <a:gdLst>
                <a:gd name="T0" fmla="*/ 13 w 13"/>
                <a:gd name="T1" fmla="*/ 0 h 5"/>
                <a:gd name="T2" fmla="*/ 11 w 13"/>
                <a:gd name="T3" fmla="*/ 3 h 5"/>
                <a:gd name="T4" fmla="*/ 0 w 13"/>
                <a:gd name="T5" fmla="*/ 5 h 5"/>
                <a:gd name="T6" fmla="*/ 9 w 13"/>
                <a:gd name="T7" fmla="*/ 3 h 5"/>
                <a:gd name="T8" fmla="*/ 12 w 13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cubicBezTo>
                    <a:pt x="13" y="2"/>
                    <a:pt x="13" y="3"/>
                    <a:pt x="11" y="3"/>
                  </a:cubicBezTo>
                  <a:cubicBezTo>
                    <a:pt x="8" y="4"/>
                    <a:pt x="4" y="5"/>
                    <a:pt x="0" y="5"/>
                  </a:cubicBezTo>
                  <a:cubicBezTo>
                    <a:pt x="3" y="4"/>
                    <a:pt x="6" y="4"/>
                    <a:pt x="9" y="3"/>
                  </a:cubicBezTo>
                  <a:cubicBezTo>
                    <a:pt x="10" y="3"/>
                    <a:pt x="12" y="2"/>
                    <a:pt x="12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2" name="Freeform 1380"/>
            <p:cNvSpPr>
              <a:spLocks/>
            </p:cNvSpPr>
            <p:nvPr/>
          </p:nvSpPr>
          <p:spPr bwMode="auto">
            <a:xfrm>
              <a:off x="823" y="1635"/>
              <a:ext cx="36" cy="7"/>
            </a:xfrm>
            <a:custGeom>
              <a:avLst/>
              <a:gdLst>
                <a:gd name="T0" fmla="*/ 0 w 28"/>
                <a:gd name="T1" fmla="*/ 0 h 5"/>
                <a:gd name="T2" fmla="*/ 1 w 28"/>
                <a:gd name="T3" fmla="*/ 5 h 5"/>
                <a:gd name="T4" fmla="*/ 3 w 28"/>
                <a:gd name="T5" fmla="*/ 4 h 5"/>
                <a:gd name="T6" fmla="*/ 6 w 28"/>
                <a:gd name="T7" fmla="*/ 4 h 5"/>
                <a:gd name="T8" fmla="*/ 17 w 28"/>
                <a:gd name="T9" fmla="*/ 3 h 5"/>
                <a:gd name="T10" fmla="*/ 28 w 28"/>
                <a:gd name="T11" fmla="*/ 2 h 5"/>
                <a:gd name="T12" fmla="*/ 17 w 28"/>
                <a:gd name="T13" fmla="*/ 2 h 5"/>
                <a:gd name="T14" fmla="*/ 8 w 28"/>
                <a:gd name="T15" fmla="*/ 2 h 5"/>
                <a:gd name="T16" fmla="*/ 0 w 28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10" y="3"/>
                    <a:pt x="14" y="4"/>
                    <a:pt x="17" y="3"/>
                  </a:cubicBezTo>
                  <a:cubicBezTo>
                    <a:pt x="21" y="3"/>
                    <a:pt x="25" y="2"/>
                    <a:pt x="28" y="2"/>
                  </a:cubicBezTo>
                  <a:cubicBezTo>
                    <a:pt x="24" y="2"/>
                    <a:pt x="21" y="2"/>
                    <a:pt x="17" y="2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5" y="2"/>
                    <a:pt x="0" y="4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3" name="Freeform 1381"/>
            <p:cNvSpPr>
              <a:spLocks/>
            </p:cNvSpPr>
            <p:nvPr/>
          </p:nvSpPr>
          <p:spPr bwMode="auto">
            <a:xfrm>
              <a:off x="822" y="1698"/>
              <a:ext cx="34" cy="13"/>
            </a:xfrm>
            <a:custGeom>
              <a:avLst/>
              <a:gdLst>
                <a:gd name="T0" fmla="*/ 4 w 27"/>
                <a:gd name="T1" fmla="*/ 0 h 10"/>
                <a:gd name="T2" fmla="*/ 1 w 27"/>
                <a:gd name="T3" fmla="*/ 5 h 10"/>
                <a:gd name="T4" fmla="*/ 5 w 27"/>
                <a:gd name="T5" fmla="*/ 5 h 10"/>
                <a:gd name="T6" fmla="*/ 11 w 27"/>
                <a:gd name="T7" fmla="*/ 7 h 10"/>
                <a:gd name="T8" fmla="*/ 20 w 27"/>
                <a:gd name="T9" fmla="*/ 9 h 10"/>
                <a:gd name="T10" fmla="*/ 27 w 27"/>
                <a:gd name="T11" fmla="*/ 10 h 10"/>
                <a:gd name="T12" fmla="*/ 18 w 27"/>
                <a:gd name="T13" fmla="*/ 7 h 10"/>
                <a:gd name="T14" fmla="*/ 10 w 27"/>
                <a:gd name="T15" fmla="*/ 5 h 10"/>
                <a:gd name="T16" fmla="*/ 4 w 2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">
                  <a:moveTo>
                    <a:pt x="4" y="0"/>
                  </a:moveTo>
                  <a:cubicBezTo>
                    <a:pt x="3" y="2"/>
                    <a:pt x="2" y="4"/>
                    <a:pt x="1" y="5"/>
                  </a:cubicBezTo>
                  <a:cubicBezTo>
                    <a:pt x="2" y="6"/>
                    <a:pt x="4" y="5"/>
                    <a:pt x="5" y="5"/>
                  </a:cubicBezTo>
                  <a:cubicBezTo>
                    <a:pt x="7" y="5"/>
                    <a:pt x="9" y="6"/>
                    <a:pt x="11" y="7"/>
                  </a:cubicBezTo>
                  <a:cubicBezTo>
                    <a:pt x="14" y="8"/>
                    <a:pt x="17" y="8"/>
                    <a:pt x="20" y="9"/>
                  </a:cubicBezTo>
                  <a:cubicBezTo>
                    <a:pt x="23" y="9"/>
                    <a:pt x="25" y="10"/>
                    <a:pt x="27" y="10"/>
                  </a:cubicBezTo>
                  <a:cubicBezTo>
                    <a:pt x="25" y="9"/>
                    <a:pt x="21" y="8"/>
                    <a:pt x="18" y="7"/>
                  </a:cubicBezTo>
                  <a:cubicBezTo>
                    <a:pt x="15" y="6"/>
                    <a:pt x="12" y="5"/>
                    <a:pt x="10" y="5"/>
                  </a:cubicBezTo>
                  <a:cubicBezTo>
                    <a:pt x="8" y="5"/>
                    <a:pt x="0" y="4"/>
                    <a:pt x="4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4" name="Freeform 1382"/>
            <p:cNvSpPr>
              <a:spLocks/>
            </p:cNvSpPr>
            <p:nvPr/>
          </p:nvSpPr>
          <p:spPr bwMode="auto">
            <a:xfrm>
              <a:off x="804" y="1763"/>
              <a:ext cx="27" cy="15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4 h 12"/>
                <a:gd name="T4" fmla="*/ 4 w 21"/>
                <a:gd name="T5" fmla="*/ 4 h 12"/>
                <a:gd name="T6" fmla="*/ 11 w 21"/>
                <a:gd name="T7" fmla="*/ 8 h 12"/>
                <a:gd name="T8" fmla="*/ 21 w 21"/>
                <a:gd name="T9" fmla="*/ 12 h 12"/>
                <a:gd name="T10" fmla="*/ 14 w 21"/>
                <a:gd name="T11" fmla="*/ 8 h 12"/>
                <a:gd name="T12" fmla="*/ 8 w 21"/>
                <a:gd name="T13" fmla="*/ 4 h 12"/>
                <a:gd name="T14" fmla="*/ 4 w 21"/>
                <a:gd name="T15" fmla="*/ 3 h 12"/>
                <a:gd name="T16" fmla="*/ 1 w 2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6"/>
                    <a:pt x="3" y="4"/>
                    <a:pt x="4" y="4"/>
                  </a:cubicBezTo>
                  <a:cubicBezTo>
                    <a:pt x="7" y="4"/>
                    <a:pt x="9" y="6"/>
                    <a:pt x="11" y="8"/>
                  </a:cubicBezTo>
                  <a:cubicBezTo>
                    <a:pt x="14" y="9"/>
                    <a:pt x="18" y="11"/>
                    <a:pt x="21" y="12"/>
                  </a:cubicBezTo>
                  <a:cubicBezTo>
                    <a:pt x="20" y="10"/>
                    <a:pt x="16" y="9"/>
                    <a:pt x="14" y="8"/>
                  </a:cubicBezTo>
                  <a:cubicBezTo>
                    <a:pt x="12" y="7"/>
                    <a:pt x="10" y="5"/>
                    <a:pt x="8" y="4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5" name="Freeform 1383"/>
            <p:cNvSpPr>
              <a:spLocks/>
            </p:cNvSpPr>
            <p:nvPr/>
          </p:nvSpPr>
          <p:spPr bwMode="auto">
            <a:xfrm>
              <a:off x="773" y="1827"/>
              <a:ext cx="35" cy="25"/>
            </a:xfrm>
            <a:custGeom>
              <a:avLst/>
              <a:gdLst>
                <a:gd name="T0" fmla="*/ 1 w 27"/>
                <a:gd name="T1" fmla="*/ 0 h 20"/>
                <a:gd name="T2" fmla="*/ 4 w 27"/>
                <a:gd name="T3" fmla="*/ 4 h 20"/>
                <a:gd name="T4" fmla="*/ 9 w 27"/>
                <a:gd name="T5" fmla="*/ 9 h 20"/>
                <a:gd name="T6" fmla="*/ 17 w 27"/>
                <a:gd name="T7" fmla="*/ 14 h 20"/>
                <a:gd name="T8" fmla="*/ 22 w 27"/>
                <a:gd name="T9" fmla="*/ 17 h 20"/>
                <a:gd name="T10" fmla="*/ 27 w 27"/>
                <a:gd name="T11" fmla="*/ 20 h 20"/>
                <a:gd name="T12" fmla="*/ 22 w 27"/>
                <a:gd name="T13" fmla="*/ 16 h 20"/>
                <a:gd name="T14" fmla="*/ 17 w 27"/>
                <a:gd name="T15" fmla="*/ 12 h 20"/>
                <a:gd name="T16" fmla="*/ 10 w 27"/>
                <a:gd name="T17" fmla="*/ 8 h 20"/>
                <a:gd name="T18" fmla="*/ 7 w 27"/>
                <a:gd name="T19" fmla="*/ 3 h 20"/>
                <a:gd name="T20" fmla="*/ 2 w 27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0">
                  <a:moveTo>
                    <a:pt x="1" y="0"/>
                  </a:moveTo>
                  <a:cubicBezTo>
                    <a:pt x="0" y="2"/>
                    <a:pt x="2" y="2"/>
                    <a:pt x="4" y="4"/>
                  </a:cubicBezTo>
                  <a:cubicBezTo>
                    <a:pt x="6" y="5"/>
                    <a:pt x="7" y="7"/>
                    <a:pt x="9" y="9"/>
                  </a:cubicBezTo>
                  <a:cubicBezTo>
                    <a:pt x="11" y="11"/>
                    <a:pt x="14" y="13"/>
                    <a:pt x="17" y="14"/>
                  </a:cubicBezTo>
                  <a:cubicBezTo>
                    <a:pt x="18" y="15"/>
                    <a:pt x="20" y="16"/>
                    <a:pt x="22" y="17"/>
                  </a:cubicBezTo>
                  <a:cubicBezTo>
                    <a:pt x="23" y="18"/>
                    <a:pt x="26" y="18"/>
                    <a:pt x="27" y="20"/>
                  </a:cubicBezTo>
                  <a:cubicBezTo>
                    <a:pt x="26" y="19"/>
                    <a:pt x="24" y="17"/>
                    <a:pt x="22" y="16"/>
                  </a:cubicBezTo>
                  <a:cubicBezTo>
                    <a:pt x="20" y="15"/>
                    <a:pt x="18" y="14"/>
                    <a:pt x="17" y="12"/>
                  </a:cubicBezTo>
                  <a:cubicBezTo>
                    <a:pt x="15" y="11"/>
                    <a:pt x="12" y="10"/>
                    <a:pt x="10" y="8"/>
                  </a:cubicBezTo>
                  <a:cubicBezTo>
                    <a:pt x="9" y="6"/>
                    <a:pt x="8" y="4"/>
                    <a:pt x="7" y="3"/>
                  </a:cubicBezTo>
                  <a:cubicBezTo>
                    <a:pt x="5" y="2"/>
                    <a:pt x="3" y="1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6" name="Freeform 1384"/>
            <p:cNvSpPr>
              <a:spLocks/>
            </p:cNvSpPr>
            <p:nvPr/>
          </p:nvSpPr>
          <p:spPr bwMode="auto">
            <a:xfrm>
              <a:off x="827" y="1863"/>
              <a:ext cx="15" cy="11"/>
            </a:xfrm>
            <a:custGeom>
              <a:avLst/>
              <a:gdLst>
                <a:gd name="T0" fmla="*/ 0 w 12"/>
                <a:gd name="T1" fmla="*/ 0 h 9"/>
                <a:gd name="T2" fmla="*/ 9 w 12"/>
                <a:gd name="T3" fmla="*/ 6 h 9"/>
                <a:gd name="T4" fmla="*/ 12 w 12"/>
                <a:gd name="T5" fmla="*/ 6 h 9"/>
                <a:gd name="T6" fmla="*/ 7 w 12"/>
                <a:gd name="T7" fmla="*/ 3 h 9"/>
                <a:gd name="T8" fmla="*/ 0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cubicBezTo>
                    <a:pt x="3" y="2"/>
                    <a:pt x="6" y="3"/>
                    <a:pt x="9" y="6"/>
                  </a:cubicBezTo>
                  <a:cubicBezTo>
                    <a:pt x="10" y="7"/>
                    <a:pt x="12" y="9"/>
                    <a:pt x="12" y="6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2"/>
                    <a:pt x="2" y="1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7" name="Freeform 1385"/>
            <p:cNvSpPr>
              <a:spLocks/>
            </p:cNvSpPr>
            <p:nvPr/>
          </p:nvSpPr>
          <p:spPr bwMode="auto">
            <a:xfrm>
              <a:off x="1178" y="628"/>
              <a:ext cx="8" cy="12"/>
            </a:xfrm>
            <a:custGeom>
              <a:avLst/>
              <a:gdLst>
                <a:gd name="T0" fmla="*/ 0 w 6"/>
                <a:gd name="T1" fmla="*/ 3 h 9"/>
                <a:gd name="T2" fmla="*/ 2 w 6"/>
                <a:gd name="T3" fmla="*/ 3 h 9"/>
                <a:gd name="T4" fmla="*/ 6 w 6"/>
                <a:gd name="T5" fmla="*/ 9 h 9"/>
                <a:gd name="T6" fmla="*/ 0 w 6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4" y="8"/>
                    <a:pt x="3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8" name="Freeform 1386"/>
            <p:cNvSpPr>
              <a:spLocks/>
            </p:cNvSpPr>
            <p:nvPr/>
          </p:nvSpPr>
          <p:spPr bwMode="auto">
            <a:xfrm>
              <a:off x="1154" y="658"/>
              <a:ext cx="7" cy="14"/>
            </a:xfrm>
            <a:custGeom>
              <a:avLst/>
              <a:gdLst>
                <a:gd name="T0" fmla="*/ 0 w 6"/>
                <a:gd name="T1" fmla="*/ 4 h 11"/>
                <a:gd name="T2" fmla="*/ 2 w 6"/>
                <a:gd name="T3" fmla="*/ 3 h 11"/>
                <a:gd name="T4" fmla="*/ 6 w 6"/>
                <a:gd name="T5" fmla="*/ 11 h 11"/>
                <a:gd name="T6" fmla="*/ 0 w 6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4"/>
                  </a:moveTo>
                  <a:cubicBezTo>
                    <a:pt x="0" y="1"/>
                    <a:pt x="1" y="0"/>
                    <a:pt x="2" y="3"/>
                  </a:cubicBezTo>
                  <a:cubicBezTo>
                    <a:pt x="3" y="6"/>
                    <a:pt x="5" y="9"/>
                    <a:pt x="6" y="11"/>
                  </a:cubicBezTo>
                  <a:cubicBezTo>
                    <a:pt x="3" y="9"/>
                    <a:pt x="3" y="5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9" name="Freeform 1387"/>
            <p:cNvSpPr>
              <a:spLocks/>
            </p:cNvSpPr>
            <p:nvPr/>
          </p:nvSpPr>
          <p:spPr bwMode="auto">
            <a:xfrm>
              <a:off x="1129" y="686"/>
              <a:ext cx="7" cy="15"/>
            </a:xfrm>
            <a:custGeom>
              <a:avLst/>
              <a:gdLst>
                <a:gd name="T0" fmla="*/ 0 w 5"/>
                <a:gd name="T1" fmla="*/ 3 h 12"/>
                <a:gd name="T2" fmla="*/ 5 w 5"/>
                <a:gd name="T3" fmla="*/ 12 h 12"/>
                <a:gd name="T4" fmla="*/ 0 w 5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3"/>
                  </a:moveTo>
                  <a:cubicBezTo>
                    <a:pt x="1" y="0"/>
                    <a:pt x="4" y="11"/>
                    <a:pt x="5" y="12"/>
                  </a:cubicBezTo>
                  <a:cubicBezTo>
                    <a:pt x="4" y="9"/>
                    <a:pt x="2" y="6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0" name="Freeform 1388"/>
            <p:cNvSpPr>
              <a:spLocks/>
            </p:cNvSpPr>
            <p:nvPr/>
          </p:nvSpPr>
          <p:spPr bwMode="auto">
            <a:xfrm>
              <a:off x="1096" y="715"/>
              <a:ext cx="6" cy="10"/>
            </a:xfrm>
            <a:custGeom>
              <a:avLst/>
              <a:gdLst>
                <a:gd name="T0" fmla="*/ 0 w 5"/>
                <a:gd name="T1" fmla="*/ 0 h 8"/>
                <a:gd name="T2" fmla="*/ 5 w 5"/>
                <a:gd name="T3" fmla="*/ 8 h 8"/>
                <a:gd name="T4" fmla="*/ 0 w 5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2" y="2"/>
                    <a:pt x="3" y="5"/>
                    <a:pt x="5" y="8"/>
                  </a:cubicBezTo>
                  <a:cubicBezTo>
                    <a:pt x="3" y="6"/>
                    <a:pt x="1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1" name="Freeform 1389"/>
            <p:cNvSpPr>
              <a:spLocks/>
            </p:cNvSpPr>
            <p:nvPr/>
          </p:nvSpPr>
          <p:spPr bwMode="auto">
            <a:xfrm>
              <a:off x="984" y="780"/>
              <a:ext cx="8" cy="7"/>
            </a:xfrm>
            <a:custGeom>
              <a:avLst/>
              <a:gdLst>
                <a:gd name="T0" fmla="*/ 2 w 6"/>
                <a:gd name="T1" fmla="*/ 0 h 5"/>
                <a:gd name="T2" fmla="*/ 6 w 6"/>
                <a:gd name="T3" fmla="*/ 5 h 5"/>
                <a:gd name="T4" fmla="*/ 2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0" y="1"/>
                    <a:pt x="5" y="4"/>
                    <a:pt x="6" y="5"/>
                  </a:cubicBezTo>
                  <a:cubicBezTo>
                    <a:pt x="5" y="4"/>
                    <a:pt x="1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2" name="Freeform 1390"/>
            <p:cNvSpPr>
              <a:spLocks/>
            </p:cNvSpPr>
            <p:nvPr/>
          </p:nvSpPr>
          <p:spPr bwMode="auto">
            <a:xfrm>
              <a:off x="897" y="849"/>
              <a:ext cx="14" cy="15"/>
            </a:xfrm>
            <a:custGeom>
              <a:avLst/>
              <a:gdLst>
                <a:gd name="T0" fmla="*/ 2 w 11"/>
                <a:gd name="T1" fmla="*/ 0 h 12"/>
                <a:gd name="T2" fmla="*/ 2 w 11"/>
                <a:gd name="T3" fmla="*/ 4 h 12"/>
                <a:gd name="T4" fmla="*/ 11 w 11"/>
                <a:gd name="T5" fmla="*/ 12 h 12"/>
                <a:gd name="T6" fmla="*/ 2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2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5" y="7"/>
                    <a:pt x="8" y="9"/>
                    <a:pt x="11" y="12"/>
                  </a:cubicBezTo>
                  <a:cubicBezTo>
                    <a:pt x="10" y="12"/>
                    <a:pt x="0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3" name="Freeform 1391"/>
            <p:cNvSpPr>
              <a:spLocks/>
            </p:cNvSpPr>
            <p:nvPr/>
          </p:nvSpPr>
          <p:spPr bwMode="auto">
            <a:xfrm>
              <a:off x="813" y="950"/>
              <a:ext cx="11" cy="5"/>
            </a:xfrm>
            <a:custGeom>
              <a:avLst/>
              <a:gdLst>
                <a:gd name="T0" fmla="*/ 1 w 9"/>
                <a:gd name="T1" fmla="*/ 2 h 4"/>
                <a:gd name="T2" fmla="*/ 2 w 9"/>
                <a:gd name="T3" fmla="*/ 0 h 4"/>
                <a:gd name="T4" fmla="*/ 9 w 9"/>
                <a:gd name="T5" fmla="*/ 4 h 4"/>
                <a:gd name="T6" fmla="*/ 1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5" y="1"/>
                    <a:pt x="7" y="3"/>
                    <a:pt x="9" y="4"/>
                  </a:cubicBezTo>
                  <a:cubicBezTo>
                    <a:pt x="8" y="3"/>
                    <a:pt x="2" y="2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4" name="Freeform 1392"/>
            <p:cNvSpPr>
              <a:spLocks/>
            </p:cNvSpPr>
            <p:nvPr/>
          </p:nvSpPr>
          <p:spPr bwMode="auto">
            <a:xfrm>
              <a:off x="781" y="1006"/>
              <a:ext cx="16" cy="7"/>
            </a:xfrm>
            <a:custGeom>
              <a:avLst/>
              <a:gdLst>
                <a:gd name="T0" fmla="*/ 1 w 13"/>
                <a:gd name="T1" fmla="*/ 4 h 5"/>
                <a:gd name="T2" fmla="*/ 5 w 13"/>
                <a:gd name="T3" fmla="*/ 2 h 5"/>
                <a:gd name="T4" fmla="*/ 13 w 13"/>
                <a:gd name="T5" fmla="*/ 5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" y="4"/>
                  </a:moveTo>
                  <a:cubicBezTo>
                    <a:pt x="0" y="0"/>
                    <a:pt x="3" y="2"/>
                    <a:pt x="5" y="2"/>
                  </a:cubicBezTo>
                  <a:cubicBezTo>
                    <a:pt x="8" y="3"/>
                    <a:pt x="10" y="4"/>
                    <a:pt x="13" y="5"/>
                  </a:cubicBezTo>
                  <a:cubicBezTo>
                    <a:pt x="11" y="5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5" name="Freeform 1393"/>
            <p:cNvSpPr>
              <a:spLocks/>
            </p:cNvSpPr>
            <p:nvPr/>
          </p:nvSpPr>
          <p:spPr bwMode="auto">
            <a:xfrm>
              <a:off x="737" y="1159"/>
              <a:ext cx="22" cy="7"/>
            </a:xfrm>
            <a:custGeom>
              <a:avLst/>
              <a:gdLst>
                <a:gd name="T0" fmla="*/ 0 w 17"/>
                <a:gd name="T1" fmla="*/ 3 h 5"/>
                <a:gd name="T2" fmla="*/ 6 w 17"/>
                <a:gd name="T3" fmla="*/ 3 h 5"/>
                <a:gd name="T4" fmla="*/ 17 w 17"/>
                <a:gd name="T5" fmla="*/ 4 h 5"/>
                <a:gd name="T6" fmla="*/ 7 w 17"/>
                <a:gd name="T7" fmla="*/ 4 h 5"/>
                <a:gd name="T8" fmla="*/ 1 w 1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3"/>
                  </a:moveTo>
                  <a:cubicBezTo>
                    <a:pt x="1" y="0"/>
                    <a:pt x="5" y="3"/>
                    <a:pt x="6" y="3"/>
                  </a:cubicBezTo>
                  <a:cubicBezTo>
                    <a:pt x="10" y="3"/>
                    <a:pt x="14" y="3"/>
                    <a:pt x="17" y="4"/>
                  </a:cubicBezTo>
                  <a:cubicBezTo>
                    <a:pt x="14" y="4"/>
                    <a:pt x="11" y="5"/>
                    <a:pt x="7" y="4"/>
                  </a:cubicBezTo>
                  <a:cubicBezTo>
                    <a:pt x="6" y="4"/>
                    <a:pt x="2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6" name="Freeform 1394"/>
            <p:cNvSpPr>
              <a:spLocks/>
            </p:cNvSpPr>
            <p:nvPr/>
          </p:nvSpPr>
          <p:spPr bwMode="auto">
            <a:xfrm>
              <a:off x="737" y="1237"/>
              <a:ext cx="26" cy="5"/>
            </a:xfrm>
            <a:custGeom>
              <a:avLst/>
              <a:gdLst>
                <a:gd name="T0" fmla="*/ 3 w 20"/>
                <a:gd name="T1" fmla="*/ 4 h 4"/>
                <a:gd name="T2" fmla="*/ 6 w 20"/>
                <a:gd name="T3" fmla="*/ 0 h 4"/>
                <a:gd name="T4" fmla="*/ 20 w 20"/>
                <a:gd name="T5" fmla="*/ 2 h 4"/>
                <a:gd name="T6" fmla="*/ 9 w 20"/>
                <a:gd name="T7" fmla="*/ 2 h 4"/>
                <a:gd name="T8" fmla="*/ 4 w 20"/>
                <a:gd name="T9" fmla="*/ 1 h 4"/>
                <a:gd name="T10" fmla="*/ 3 w 2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">
                  <a:moveTo>
                    <a:pt x="3" y="4"/>
                  </a:moveTo>
                  <a:cubicBezTo>
                    <a:pt x="0" y="0"/>
                    <a:pt x="3" y="0"/>
                    <a:pt x="6" y="0"/>
                  </a:cubicBezTo>
                  <a:cubicBezTo>
                    <a:pt x="11" y="1"/>
                    <a:pt x="16" y="0"/>
                    <a:pt x="20" y="2"/>
                  </a:cubicBezTo>
                  <a:cubicBezTo>
                    <a:pt x="17" y="2"/>
                    <a:pt x="12" y="2"/>
                    <a:pt x="9" y="2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2" y="2"/>
                    <a:pt x="3" y="2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7" name="Freeform 1395"/>
            <p:cNvSpPr>
              <a:spLocks/>
            </p:cNvSpPr>
            <p:nvPr/>
          </p:nvSpPr>
          <p:spPr bwMode="auto">
            <a:xfrm>
              <a:off x="750" y="1319"/>
              <a:ext cx="22" cy="2"/>
            </a:xfrm>
            <a:custGeom>
              <a:avLst/>
              <a:gdLst>
                <a:gd name="T0" fmla="*/ 1 w 17"/>
                <a:gd name="T1" fmla="*/ 2 h 2"/>
                <a:gd name="T2" fmla="*/ 1 w 17"/>
                <a:gd name="T3" fmla="*/ 2 h 2"/>
                <a:gd name="T4" fmla="*/ 6 w 17"/>
                <a:gd name="T5" fmla="*/ 2 h 2"/>
                <a:gd name="T6" fmla="*/ 14 w 17"/>
                <a:gd name="T7" fmla="*/ 1 h 2"/>
                <a:gd name="T8" fmla="*/ 17 w 17"/>
                <a:gd name="T9" fmla="*/ 1 h 2"/>
                <a:gd name="T10" fmla="*/ 13 w 17"/>
                <a:gd name="T11" fmla="*/ 2 h 2"/>
                <a:gd name="T12" fmla="*/ 7 w 17"/>
                <a:gd name="T13" fmla="*/ 2 h 2"/>
                <a:gd name="T14" fmla="*/ 1 w 17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">
                  <a:moveTo>
                    <a:pt x="1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3" y="2"/>
                    <a:pt x="4" y="2"/>
                    <a:pt x="6" y="2"/>
                  </a:cubicBezTo>
                  <a:cubicBezTo>
                    <a:pt x="9" y="2"/>
                    <a:pt x="11" y="2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0" y="2"/>
                    <a:pt x="9" y="2"/>
                    <a:pt x="7" y="2"/>
                  </a:cubicBezTo>
                  <a:cubicBezTo>
                    <a:pt x="5" y="2"/>
                    <a:pt x="3" y="1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8" name="Freeform 1396"/>
            <p:cNvSpPr>
              <a:spLocks/>
            </p:cNvSpPr>
            <p:nvPr/>
          </p:nvSpPr>
          <p:spPr bwMode="auto">
            <a:xfrm>
              <a:off x="810" y="1394"/>
              <a:ext cx="26" cy="7"/>
            </a:xfrm>
            <a:custGeom>
              <a:avLst/>
              <a:gdLst>
                <a:gd name="T0" fmla="*/ 20 w 20"/>
                <a:gd name="T1" fmla="*/ 4 h 5"/>
                <a:gd name="T2" fmla="*/ 13 w 20"/>
                <a:gd name="T3" fmla="*/ 3 h 5"/>
                <a:gd name="T4" fmla="*/ 0 w 20"/>
                <a:gd name="T5" fmla="*/ 5 h 5"/>
                <a:gd name="T6" fmla="*/ 9 w 20"/>
                <a:gd name="T7" fmla="*/ 4 h 5"/>
                <a:gd name="T8" fmla="*/ 14 w 20"/>
                <a:gd name="T9" fmla="*/ 3 h 5"/>
                <a:gd name="T10" fmla="*/ 19 w 2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">
                  <a:moveTo>
                    <a:pt x="20" y="4"/>
                  </a:moveTo>
                  <a:cubicBezTo>
                    <a:pt x="19" y="0"/>
                    <a:pt x="15" y="3"/>
                    <a:pt x="13" y="3"/>
                  </a:cubicBezTo>
                  <a:cubicBezTo>
                    <a:pt x="9" y="3"/>
                    <a:pt x="4" y="3"/>
                    <a:pt x="0" y="5"/>
                  </a:cubicBezTo>
                  <a:cubicBezTo>
                    <a:pt x="3" y="5"/>
                    <a:pt x="6" y="4"/>
                    <a:pt x="9" y="4"/>
                  </a:cubicBezTo>
                  <a:cubicBezTo>
                    <a:pt x="11" y="4"/>
                    <a:pt x="12" y="3"/>
                    <a:pt x="14" y="3"/>
                  </a:cubicBezTo>
                  <a:cubicBezTo>
                    <a:pt x="17" y="3"/>
                    <a:pt x="18" y="2"/>
                    <a:pt x="1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9" name="Freeform 1397"/>
            <p:cNvSpPr>
              <a:spLocks/>
            </p:cNvSpPr>
            <p:nvPr/>
          </p:nvSpPr>
          <p:spPr bwMode="auto">
            <a:xfrm>
              <a:off x="784" y="1484"/>
              <a:ext cx="26" cy="16"/>
            </a:xfrm>
            <a:custGeom>
              <a:avLst/>
              <a:gdLst>
                <a:gd name="T0" fmla="*/ 3 w 20"/>
                <a:gd name="T1" fmla="*/ 13 h 13"/>
                <a:gd name="T2" fmla="*/ 0 w 20"/>
                <a:gd name="T3" fmla="*/ 8 h 13"/>
                <a:gd name="T4" fmla="*/ 4 w 20"/>
                <a:gd name="T5" fmla="*/ 5 h 13"/>
                <a:gd name="T6" fmla="*/ 15 w 20"/>
                <a:gd name="T7" fmla="*/ 2 h 13"/>
                <a:gd name="T8" fmla="*/ 20 w 20"/>
                <a:gd name="T9" fmla="*/ 1 h 13"/>
                <a:gd name="T10" fmla="*/ 13 w 20"/>
                <a:gd name="T11" fmla="*/ 3 h 13"/>
                <a:gd name="T12" fmla="*/ 6 w 20"/>
                <a:gd name="T13" fmla="*/ 6 h 13"/>
                <a:gd name="T14" fmla="*/ 2 w 20"/>
                <a:gd name="T15" fmla="*/ 8 h 13"/>
                <a:gd name="T16" fmla="*/ 3 w 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8" y="4"/>
                    <a:pt x="11" y="3"/>
                    <a:pt x="15" y="2"/>
                  </a:cubicBezTo>
                  <a:cubicBezTo>
                    <a:pt x="16" y="1"/>
                    <a:pt x="18" y="0"/>
                    <a:pt x="20" y="1"/>
                  </a:cubicBezTo>
                  <a:cubicBezTo>
                    <a:pt x="18" y="1"/>
                    <a:pt x="15" y="3"/>
                    <a:pt x="13" y="3"/>
                  </a:cubicBezTo>
                  <a:cubicBezTo>
                    <a:pt x="11" y="4"/>
                    <a:pt x="8" y="6"/>
                    <a:pt x="6" y="6"/>
                  </a:cubicBezTo>
                  <a:cubicBezTo>
                    <a:pt x="4" y="7"/>
                    <a:pt x="2" y="6"/>
                    <a:pt x="2" y="8"/>
                  </a:cubicBezTo>
                  <a:cubicBezTo>
                    <a:pt x="1" y="9"/>
                    <a:pt x="2" y="12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0" name="Freeform 1398"/>
            <p:cNvSpPr>
              <a:spLocks/>
            </p:cNvSpPr>
            <p:nvPr/>
          </p:nvSpPr>
          <p:spPr bwMode="auto">
            <a:xfrm>
              <a:off x="810" y="1565"/>
              <a:ext cx="22" cy="12"/>
            </a:xfrm>
            <a:custGeom>
              <a:avLst/>
              <a:gdLst>
                <a:gd name="T0" fmla="*/ 5 w 17"/>
                <a:gd name="T1" fmla="*/ 8 h 9"/>
                <a:gd name="T2" fmla="*/ 1 w 17"/>
                <a:gd name="T3" fmla="*/ 3 h 9"/>
                <a:gd name="T4" fmla="*/ 17 w 17"/>
                <a:gd name="T5" fmla="*/ 0 h 9"/>
                <a:gd name="T6" fmla="*/ 5 w 17"/>
                <a:gd name="T7" fmla="*/ 3 h 9"/>
                <a:gd name="T8" fmla="*/ 3 w 17"/>
                <a:gd name="T9" fmla="*/ 5 h 9"/>
                <a:gd name="T10" fmla="*/ 4 w 1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5" y="8"/>
                  </a:moveTo>
                  <a:cubicBezTo>
                    <a:pt x="4" y="6"/>
                    <a:pt x="0" y="5"/>
                    <a:pt x="1" y="3"/>
                  </a:cubicBezTo>
                  <a:cubicBezTo>
                    <a:pt x="6" y="1"/>
                    <a:pt x="12" y="2"/>
                    <a:pt x="17" y="0"/>
                  </a:cubicBezTo>
                  <a:cubicBezTo>
                    <a:pt x="13" y="2"/>
                    <a:pt x="9" y="2"/>
                    <a:pt x="5" y="3"/>
                  </a:cubicBezTo>
                  <a:cubicBezTo>
                    <a:pt x="3" y="4"/>
                    <a:pt x="3" y="3"/>
                    <a:pt x="3" y="5"/>
                  </a:cubicBezTo>
                  <a:cubicBezTo>
                    <a:pt x="3" y="6"/>
                    <a:pt x="4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1" name="Freeform 1399"/>
            <p:cNvSpPr>
              <a:spLocks/>
            </p:cNvSpPr>
            <p:nvPr/>
          </p:nvSpPr>
          <p:spPr bwMode="auto">
            <a:xfrm>
              <a:off x="870" y="1630"/>
              <a:ext cx="25" cy="7"/>
            </a:xfrm>
            <a:custGeom>
              <a:avLst/>
              <a:gdLst>
                <a:gd name="T0" fmla="*/ 0 w 19"/>
                <a:gd name="T1" fmla="*/ 1 h 5"/>
                <a:gd name="T2" fmla="*/ 14 w 19"/>
                <a:gd name="T3" fmla="*/ 1 h 5"/>
                <a:gd name="T4" fmla="*/ 19 w 19"/>
                <a:gd name="T5" fmla="*/ 5 h 5"/>
                <a:gd name="T6" fmla="*/ 11 w 19"/>
                <a:gd name="T7" fmla="*/ 2 h 5"/>
                <a:gd name="T8" fmla="*/ 6 w 19"/>
                <a:gd name="T9" fmla="*/ 1 h 5"/>
                <a:gd name="T10" fmla="*/ 3 w 19"/>
                <a:gd name="T11" fmla="*/ 1 h 5"/>
                <a:gd name="T12" fmla="*/ 2 w 1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0" y="1"/>
                  </a:moveTo>
                  <a:cubicBezTo>
                    <a:pt x="4" y="0"/>
                    <a:pt x="9" y="1"/>
                    <a:pt x="14" y="1"/>
                  </a:cubicBezTo>
                  <a:cubicBezTo>
                    <a:pt x="18" y="0"/>
                    <a:pt x="19" y="1"/>
                    <a:pt x="19" y="5"/>
                  </a:cubicBezTo>
                  <a:cubicBezTo>
                    <a:pt x="17" y="2"/>
                    <a:pt x="15" y="2"/>
                    <a:pt x="11" y="2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2" name="Freeform 1400"/>
            <p:cNvSpPr>
              <a:spLocks/>
            </p:cNvSpPr>
            <p:nvPr/>
          </p:nvSpPr>
          <p:spPr bwMode="auto">
            <a:xfrm>
              <a:off x="782" y="1827"/>
              <a:ext cx="49" cy="32"/>
            </a:xfrm>
            <a:custGeom>
              <a:avLst/>
              <a:gdLst>
                <a:gd name="T0" fmla="*/ 0 w 38"/>
                <a:gd name="T1" fmla="*/ 0 h 25"/>
                <a:gd name="T2" fmla="*/ 5 w 38"/>
                <a:gd name="T3" fmla="*/ 3 h 25"/>
                <a:gd name="T4" fmla="*/ 10 w 38"/>
                <a:gd name="T5" fmla="*/ 5 h 25"/>
                <a:gd name="T6" fmla="*/ 20 w 38"/>
                <a:gd name="T7" fmla="*/ 11 h 25"/>
                <a:gd name="T8" fmla="*/ 30 w 38"/>
                <a:gd name="T9" fmla="*/ 18 h 25"/>
                <a:gd name="T10" fmla="*/ 34 w 38"/>
                <a:gd name="T11" fmla="*/ 22 h 25"/>
                <a:gd name="T12" fmla="*/ 38 w 38"/>
                <a:gd name="T13" fmla="*/ 25 h 25"/>
                <a:gd name="T14" fmla="*/ 31 w 38"/>
                <a:gd name="T15" fmla="*/ 20 h 25"/>
                <a:gd name="T16" fmla="*/ 26 w 38"/>
                <a:gd name="T17" fmla="*/ 17 h 25"/>
                <a:gd name="T18" fmla="*/ 15 w 38"/>
                <a:gd name="T19" fmla="*/ 10 h 25"/>
                <a:gd name="T20" fmla="*/ 7 w 38"/>
                <a:gd name="T21" fmla="*/ 5 h 25"/>
                <a:gd name="T22" fmla="*/ 0 w 38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5">
                  <a:moveTo>
                    <a:pt x="0" y="0"/>
                  </a:moveTo>
                  <a:cubicBezTo>
                    <a:pt x="2" y="0"/>
                    <a:pt x="3" y="2"/>
                    <a:pt x="5" y="3"/>
                  </a:cubicBezTo>
                  <a:cubicBezTo>
                    <a:pt x="7" y="4"/>
                    <a:pt x="8" y="4"/>
                    <a:pt x="10" y="5"/>
                  </a:cubicBezTo>
                  <a:cubicBezTo>
                    <a:pt x="13" y="7"/>
                    <a:pt x="17" y="9"/>
                    <a:pt x="20" y="11"/>
                  </a:cubicBezTo>
                  <a:cubicBezTo>
                    <a:pt x="23" y="13"/>
                    <a:pt x="26" y="16"/>
                    <a:pt x="30" y="18"/>
                  </a:cubicBezTo>
                  <a:cubicBezTo>
                    <a:pt x="31" y="20"/>
                    <a:pt x="33" y="21"/>
                    <a:pt x="34" y="22"/>
                  </a:cubicBezTo>
                  <a:cubicBezTo>
                    <a:pt x="35" y="23"/>
                    <a:pt x="37" y="24"/>
                    <a:pt x="38" y="25"/>
                  </a:cubicBezTo>
                  <a:cubicBezTo>
                    <a:pt x="36" y="23"/>
                    <a:pt x="33" y="21"/>
                    <a:pt x="31" y="20"/>
                  </a:cubicBezTo>
                  <a:cubicBezTo>
                    <a:pt x="29" y="19"/>
                    <a:pt x="28" y="18"/>
                    <a:pt x="26" y="17"/>
                  </a:cubicBezTo>
                  <a:cubicBezTo>
                    <a:pt x="22" y="14"/>
                    <a:pt x="19" y="12"/>
                    <a:pt x="15" y="10"/>
                  </a:cubicBezTo>
                  <a:cubicBezTo>
                    <a:pt x="13" y="8"/>
                    <a:pt x="10" y="6"/>
                    <a:pt x="7" y="5"/>
                  </a:cubicBezTo>
                  <a:cubicBezTo>
                    <a:pt x="4" y="4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3" name="Freeform 1401"/>
            <p:cNvSpPr>
              <a:spLocks/>
            </p:cNvSpPr>
            <p:nvPr/>
          </p:nvSpPr>
          <p:spPr bwMode="auto">
            <a:xfrm>
              <a:off x="867" y="1769"/>
              <a:ext cx="20" cy="23"/>
            </a:xfrm>
            <a:custGeom>
              <a:avLst/>
              <a:gdLst>
                <a:gd name="T0" fmla="*/ 0 w 16"/>
                <a:gd name="T1" fmla="*/ 6 h 18"/>
                <a:gd name="T2" fmla="*/ 12 w 16"/>
                <a:gd name="T3" fmla="*/ 0 h 18"/>
                <a:gd name="T4" fmla="*/ 3 w 16"/>
                <a:gd name="T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8">
                  <a:moveTo>
                    <a:pt x="0" y="6"/>
                  </a:moveTo>
                  <a:cubicBezTo>
                    <a:pt x="10" y="8"/>
                    <a:pt x="16" y="18"/>
                    <a:pt x="12" y="0"/>
                  </a:cubicBezTo>
                  <a:cubicBezTo>
                    <a:pt x="11" y="5"/>
                    <a:pt x="10" y="11"/>
                    <a:pt x="3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4" name="Freeform 1402"/>
            <p:cNvSpPr>
              <a:spLocks/>
            </p:cNvSpPr>
            <p:nvPr/>
          </p:nvSpPr>
          <p:spPr bwMode="auto">
            <a:xfrm>
              <a:off x="878" y="1683"/>
              <a:ext cx="21" cy="21"/>
            </a:xfrm>
            <a:custGeom>
              <a:avLst/>
              <a:gdLst>
                <a:gd name="T0" fmla="*/ 0 w 16"/>
                <a:gd name="T1" fmla="*/ 11 h 17"/>
                <a:gd name="T2" fmla="*/ 15 w 16"/>
                <a:gd name="T3" fmla="*/ 16 h 17"/>
                <a:gd name="T4" fmla="*/ 10 w 16"/>
                <a:gd name="T5" fmla="*/ 0 h 17"/>
                <a:gd name="T6" fmla="*/ 13 w 16"/>
                <a:gd name="T7" fmla="*/ 12 h 17"/>
                <a:gd name="T8" fmla="*/ 5 w 16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11"/>
                  </a:moveTo>
                  <a:cubicBezTo>
                    <a:pt x="4" y="13"/>
                    <a:pt x="10" y="17"/>
                    <a:pt x="15" y="16"/>
                  </a:cubicBezTo>
                  <a:cubicBezTo>
                    <a:pt x="16" y="10"/>
                    <a:pt x="15" y="4"/>
                    <a:pt x="10" y="0"/>
                  </a:cubicBezTo>
                  <a:cubicBezTo>
                    <a:pt x="10" y="4"/>
                    <a:pt x="14" y="8"/>
                    <a:pt x="13" y="12"/>
                  </a:cubicBezTo>
                  <a:cubicBezTo>
                    <a:pt x="10" y="12"/>
                    <a:pt x="7" y="10"/>
                    <a:pt x="5" y="1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5" name="Freeform 1403"/>
            <p:cNvSpPr>
              <a:spLocks/>
            </p:cNvSpPr>
            <p:nvPr/>
          </p:nvSpPr>
          <p:spPr bwMode="auto">
            <a:xfrm>
              <a:off x="870" y="1598"/>
              <a:ext cx="18" cy="27"/>
            </a:xfrm>
            <a:custGeom>
              <a:avLst/>
              <a:gdLst>
                <a:gd name="T0" fmla="*/ 0 w 14"/>
                <a:gd name="T1" fmla="*/ 16 h 21"/>
                <a:gd name="T2" fmla="*/ 13 w 14"/>
                <a:gd name="T3" fmla="*/ 13 h 21"/>
                <a:gd name="T4" fmla="*/ 9 w 14"/>
                <a:gd name="T5" fmla="*/ 0 h 21"/>
                <a:gd name="T6" fmla="*/ 4 w 14"/>
                <a:gd name="T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0" y="16"/>
                  </a:moveTo>
                  <a:cubicBezTo>
                    <a:pt x="5" y="15"/>
                    <a:pt x="12" y="21"/>
                    <a:pt x="13" y="13"/>
                  </a:cubicBezTo>
                  <a:cubicBezTo>
                    <a:pt x="14" y="10"/>
                    <a:pt x="10" y="3"/>
                    <a:pt x="9" y="0"/>
                  </a:cubicBezTo>
                  <a:cubicBezTo>
                    <a:pt x="11" y="6"/>
                    <a:pt x="13" y="17"/>
                    <a:pt x="4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6" name="Freeform 1404"/>
            <p:cNvSpPr>
              <a:spLocks/>
            </p:cNvSpPr>
            <p:nvPr/>
          </p:nvSpPr>
          <p:spPr bwMode="auto">
            <a:xfrm>
              <a:off x="837" y="1444"/>
              <a:ext cx="17" cy="23"/>
            </a:xfrm>
            <a:custGeom>
              <a:avLst/>
              <a:gdLst>
                <a:gd name="T0" fmla="*/ 0 w 13"/>
                <a:gd name="T1" fmla="*/ 18 h 18"/>
                <a:gd name="T2" fmla="*/ 4 w 13"/>
                <a:gd name="T3" fmla="*/ 0 h 18"/>
                <a:gd name="T4" fmla="*/ 1 w 13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cubicBezTo>
                    <a:pt x="10" y="16"/>
                    <a:pt x="13" y="6"/>
                    <a:pt x="4" y="0"/>
                  </a:cubicBezTo>
                  <a:cubicBezTo>
                    <a:pt x="3" y="8"/>
                    <a:pt x="10" y="11"/>
                    <a:pt x="1" y="17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7" name="Freeform 1405"/>
            <p:cNvSpPr>
              <a:spLocks/>
            </p:cNvSpPr>
            <p:nvPr/>
          </p:nvSpPr>
          <p:spPr bwMode="auto">
            <a:xfrm>
              <a:off x="795" y="1286"/>
              <a:ext cx="19" cy="21"/>
            </a:xfrm>
            <a:custGeom>
              <a:avLst/>
              <a:gdLst>
                <a:gd name="T0" fmla="*/ 0 w 15"/>
                <a:gd name="T1" fmla="*/ 17 h 17"/>
                <a:gd name="T2" fmla="*/ 13 w 15"/>
                <a:gd name="T3" fmla="*/ 14 h 17"/>
                <a:gd name="T4" fmla="*/ 6 w 15"/>
                <a:gd name="T5" fmla="*/ 0 h 17"/>
                <a:gd name="T6" fmla="*/ 10 w 15"/>
                <a:gd name="T7" fmla="*/ 12 h 17"/>
                <a:gd name="T8" fmla="*/ 0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3" y="15"/>
                    <a:pt x="12" y="16"/>
                    <a:pt x="13" y="14"/>
                  </a:cubicBezTo>
                  <a:cubicBezTo>
                    <a:pt x="15" y="11"/>
                    <a:pt x="7" y="3"/>
                    <a:pt x="6" y="0"/>
                  </a:cubicBezTo>
                  <a:cubicBezTo>
                    <a:pt x="7" y="2"/>
                    <a:pt x="12" y="10"/>
                    <a:pt x="10" y="12"/>
                  </a:cubicBezTo>
                  <a:cubicBezTo>
                    <a:pt x="9" y="15"/>
                    <a:pt x="3" y="15"/>
                    <a:pt x="0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8" name="Freeform 1406"/>
            <p:cNvSpPr>
              <a:spLocks/>
            </p:cNvSpPr>
            <p:nvPr/>
          </p:nvSpPr>
          <p:spPr bwMode="auto">
            <a:xfrm>
              <a:off x="783" y="1205"/>
              <a:ext cx="21" cy="28"/>
            </a:xfrm>
            <a:custGeom>
              <a:avLst/>
              <a:gdLst>
                <a:gd name="T0" fmla="*/ 0 w 16"/>
                <a:gd name="T1" fmla="*/ 19 h 22"/>
                <a:gd name="T2" fmla="*/ 14 w 16"/>
                <a:gd name="T3" fmla="*/ 19 h 22"/>
                <a:gd name="T4" fmla="*/ 14 w 16"/>
                <a:gd name="T5" fmla="*/ 0 h 22"/>
                <a:gd name="T6" fmla="*/ 14 w 16"/>
                <a:gd name="T7" fmla="*/ 7 h 22"/>
                <a:gd name="T8" fmla="*/ 13 w 16"/>
                <a:gd name="T9" fmla="*/ 16 h 22"/>
                <a:gd name="T10" fmla="*/ 2 w 16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2">
                  <a:moveTo>
                    <a:pt x="0" y="19"/>
                  </a:moveTo>
                  <a:cubicBezTo>
                    <a:pt x="1" y="16"/>
                    <a:pt x="11" y="22"/>
                    <a:pt x="14" y="19"/>
                  </a:cubicBezTo>
                  <a:cubicBezTo>
                    <a:pt x="16" y="17"/>
                    <a:pt x="15" y="3"/>
                    <a:pt x="14" y="0"/>
                  </a:cubicBezTo>
                  <a:cubicBezTo>
                    <a:pt x="14" y="3"/>
                    <a:pt x="14" y="5"/>
                    <a:pt x="14" y="7"/>
                  </a:cubicBezTo>
                  <a:cubicBezTo>
                    <a:pt x="13" y="10"/>
                    <a:pt x="14" y="14"/>
                    <a:pt x="13" y="16"/>
                  </a:cubicBezTo>
                  <a:cubicBezTo>
                    <a:pt x="11" y="20"/>
                    <a:pt x="5" y="19"/>
                    <a:pt x="2" y="19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9" name="Freeform 1407"/>
            <p:cNvSpPr>
              <a:spLocks/>
            </p:cNvSpPr>
            <p:nvPr/>
          </p:nvSpPr>
          <p:spPr bwMode="auto">
            <a:xfrm>
              <a:off x="784" y="1136"/>
              <a:ext cx="25" cy="19"/>
            </a:xfrm>
            <a:custGeom>
              <a:avLst/>
              <a:gdLst>
                <a:gd name="T0" fmla="*/ 0 w 19"/>
                <a:gd name="T1" fmla="*/ 15 h 15"/>
                <a:gd name="T2" fmla="*/ 7 w 19"/>
                <a:gd name="T3" fmla="*/ 14 h 15"/>
                <a:gd name="T4" fmla="*/ 13 w 19"/>
                <a:gd name="T5" fmla="*/ 15 h 15"/>
                <a:gd name="T6" fmla="*/ 17 w 19"/>
                <a:gd name="T7" fmla="*/ 0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15"/>
                  </a:moveTo>
                  <a:cubicBezTo>
                    <a:pt x="2" y="15"/>
                    <a:pt x="5" y="14"/>
                    <a:pt x="7" y="14"/>
                  </a:cubicBezTo>
                  <a:cubicBezTo>
                    <a:pt x="9" y="14"/>
                    <a:pt x="11" y="15"/>
                    <a:pt x="13" y="15"/>
                  </a:cubicBezTo>
                  <a:cubicBezTo>
                    <a:pt x="18" y="14"/>
                    <a:pt x="19" y="4"/>
                    <a:pt x="17" y="0"/>
                  </a:cubicBezTo>
                  <a:cubicBezTo>
                    <a:pt x="16" y="9"/>
                    <a:pt x="13" y="15"/>
                    <a:pt x="2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0" name="Freeform 1408"/>
            <p:cNvSpPr>
              <a:spLocks/>
            </p:cNvSpPr>
            <p:nvPr/>
          </p:nvSpPr>
          <p:spPr bwMode="auto">
            <a:xfrm>
              <a:off x="832" y="1004"/>
              <a:ext cx="18" cy="12"/>
            </a:xfrm>
            <a:custGeom>
              <a:avLst/>
              <a:gdLst>
                <a:gd name="T0" fmla="*/ 0 w 14"/>
                <a:gd name="T1" fmla="*/ 6 h 10"/>
                <a:gd name="T2" fmla="*/ 6 w 14"/>
                <a:gd name="T3" fmla="*/ 8 h 10"/>
                <a:gd name="T4" fmla="*/ 9 w 14"/>
                <a:gd name="T5" fmla="*/ 10 h 10"/>
                <a:gd name="T6" fmla="*/ 14 w 14"/>
                <a:gd name="T7" fmla="*/ 0 h 10"/>
                <a:gd name="T8" fmla="*/ 8 w 14"/>
                <a:gd name="T9" fmla="*/ 6 h 10"/>
                <a:gd name="T10" fmla="*/ 1 w 14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0" y="6"/>
                  </a:moveTo>
                  <a:cubicBezTo>
                    <a:pt x="2" y="6"/>
                    <a:pt x="4" y="7"/>
                    <a:pt x="6" y="8"/>
                  </a:cubicBezTo>
                  <a:cubicBezTo>
                    <a:pt x="6" y="8"/>
                    <a:pt x="8" y="10"/>
                    <a:pt x="9" y="10"/>
                  </a:cubicBezTo>
                  <a:cubicBezTo>
                    <a:pt x="12" y="10"/>
                    <a:pt x="14" y="2"/>
                    <a:pt x="14" y="0"/>
                  </a:cubicBezTo>
                  <a:cubicBezTo>
                    <a:pt x="13" y="2"/>
                    <a:pt x="11" y="6"/>
                    <a:pt x="8" y="6"/>
                  </a:cubicBezTo>
                  <a:cubicBezTo>
                    <a:pt x="5" y="7"/>
                    <a:pt x="3" y="4"/>
                    <a:pt x="1" y="7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1" name="Freeform 1409"/>
            <p:cNvSpPr>
              <a:spLocks/>
            </p:cNvSpPr>
            <p:nvPr/>
          </p:nvSpPr>
          <p:spPr bwMode="auto">
            <a:xfrm>
              <a:off x="858" y="956"/>
              <a:ext cx="21" cy="13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9 h 10"/>
                <a:gd name="T4" fmla="*/ 17 w 17"/>
                <a:gd name="T5" fmla="*/ 0 h 10"/>
                <a:gd name="T6" fmla="*/ 1 w 1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2" y="5"/>
                    <a:pt x="6" y="10"/>
                    <a:pt x="10" y="9"/>
                  </a:cubicBezTo>
                  <a:cubicBezTo>
                    <a:pt x="13" y="8"/>
                    <a:pt x="15" y="3"/>
                    <a:pt x="17" y="0"/>
                  </a:cubicBezTo>
                  <a:cubicBezTo>
                    <a:pt x="11" y="4"/>
                    <a:pt x="9" y="10"/>
                    <a:pt x="1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2" name="Freeform 1410"/>
            <p:cNvSpPr>
              <a:spLocks/>
            </p:cNvSpPr>
            <p:nvPr/>
          </p:nvSpPr>
          <p:spPr bwMode="auto">
            <a:xfrm>
              <a:off x="936" y="868"/>
              <a:ext cx="19" cy="12"/>
            </a:xfrm>
            <a:custGeom>
              <a:avLst/>
              <a:gdLst>
                <a:gd name="T0" fmla="*/ 0 w 15"/>
                <a:gd name="T1" fmla="*/ 0 h 9"/>
                <a:gd name="T2" fmla="*/ 8 w 15"/>
                <a:gd name="T3" fmla="*/ 8 h 9"/>
                <a:gd name="T4" fmla="*/ 15 w 15"/>
                <a:gd name="T5" fmla="*/ 1 h 9"/>
                <a:gd name="T6" fmla="*/ 1 w 15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cubicBezTo>
                    <a:pt x="1" y="3"/>
                    <a:pt x="5" y="9"/>
                    <a:pt x="8" y="8"/>
                  </a:cubicBezTo>
                  <a:cubicBezTo>
                    <a:pt x="10" y="8"/>
                    <a:pt x="13" y="3"/>
                    <a:pt x="15" y="1"/>
                  </a:cubicBezTo>
                  <a:cubicBezTo>
                    <a:pt x="9" y="4"/>
                    <a:pt x="7" y="7"/>
                    <a:pt x="1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3" name="Freeform 1411"/>
            <p:cNvSpPr>
              <a:spLocks/>
            </p:cNvSpPr>
            <p:nvPr/>
          </p:nvSpPr>
          <p:spPr bwMode="auto">
            <a:xfrm>
              <a:off x="1019" y="812"/>
              <a:ext cx="17" cy="12"/>
            </a:xfrm>
            <a:custGeom>
              <a:avLst/>
              <a:gdLst>
                <a:gd name="T0" fmla="*/ 0 w 13"/>
                <a:gd name="T1" fmla="*/ 0 h 9"/>
                <a:gd name="T2" fmla="*/ 6 w 13"/>
                <a:gd name="T3" fmla="*/ 9 h 9"/>
                <a:gd name="T4" fmla="*/ 13 w 13"/>
                <a:gd name="T5" fmla="*/ 3 h 9"/>
                <a:gd name="T6" fmla="*/ 2 w 13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2" y="2"/>
                    <a:pt x="3" y="8"/>
                    <a:pt x="6" y="9"/>
                  </a:cubicBezTo>
                  <a:cubicBezTo>
                    <a:pt x="8" y="9"/>
                    <a:pt x="11" y="5"/>
                    <a:pt x="13" y="3"/>
                  </a:cubicBezTo>
                  <a:cubicBezTo>
                    <a:pt x="8" y="6"/>
                    <a:pt x="6" y="8"/>
                    <a:pt x="2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4" name="Freeform 1412"/>
            <p:cNvSpPr>
              <a:spLocks/>
            </p:cNvSpPr>
            <p:nvPr/>
          </p:nvSpPr>
          <p:spPr bwMode="auto">
            <a:xfrm>
              <a:off x="1091" y="766"/>
              <a:ext cx="15" cy="12"/>
            </a:xfrm>
            <a:custGeom>
              <a:avLst/>
              <a:gdLst>
                <a:gd name="T0" fmla="*/ 0 w 12"/>
                <a:gd name="T1" fmla="*/ 0 h 9"/>
                <a:gd name="T2" fmla="*/ 5 w 12"/>
                <a:gd name="T3" fmla="*/ 9 h 9"/>
                <a:gd name="T4" fmla="*/ 12 w 12"/>
                <a:gd name="T5" fmla="*/ 1 h 9"/>
                <a:gd name="T6" fmla="*/ 0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cubicBezTo>
                    <a:pt x="1" y="2"/>
                    <a:pt x="2" y="9"/>
                    <a:pt x="5" y="9"/>
                  </a:cubicBezTo>
                  <a:cubicBezTo>
                    <a:pt x="6" y="9"/>
                    <a:pt x="10" y="3"/>
                    <a:pt x="12" y="1"/>
                  </a:cubicBezTo>
                  <a:cubicBezTo>
                    <a:pt x="8" y="4"/>
                    <a:pt x="2" y="7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5" name="Freeform 1413"/>
            <p:cNvSpPr>
              <a:spLocks/>
            </p:cNvSpPr>
            <p:nvPr/>
          </p:nvSpPr>
          <p:spPr bwMode="auto">
            <a:xfrm>
              <a:off x="1119" y="744"/>
              <a:ext cx="14" cy="12"/>
            </a:xfrm>
            <a:custGeom>
              <a:avLst/>
              <a:gdLst>
                <a:gd name="T0" fmla="*/ 0 w 11"/>
                <a:gd name="T1" fmla="*/ 0 h 9"/>
                <a:gd name="T2" fmla="*/ 5 w 11"/>
                <a:gd name="T3" fmla="*/ 9 h 9"/>
                <a:gd name="T4" fmla="*/ 11 w 11"/>
                <a:gd name="T5" fmla="*/ 1 h 9"/>
                <a:gd name="T6" fmla="*/ 6 w 11"/>
                <a:gd name="T7" fmla="*/ 5 h 9"/>
                <a:gd name="T8" fmla="*/ 1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cubicBezTo>
                    <a:pt x="2" y="3"/>
                    <a:pt x="3" y="6"/>
                    <a:pt x="5" y="9"/>
                  </a:cubicBezTo>
                  <a:cubicBezTo>
                    <a:pt x="7" y="8"/>
                    <a:pt x="9" y="4"/>
                    <a:pt x="11" y="1"/>
                  </a:cubicBezTo>
                  <a:cubicBezTo>
                    <a:pt x="9" y="2"/>
                    <a:pt x="8" y="5"/>
                    <a:pt x="6" y="5"/>
                  </a:cubicBezTo>
                  <a:cubicBezTo>
                    <a:pt x="4" y="6"/>
                    <a:pt x="2" y="2"/>
                    <a:pt x="1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6" name="Freeform 1414"/>
            <p:cNvSpPr>
              <a:spLocks/>
            </p:cNvSpPr>
            <p:nvPr/>
          </p:nvSpPr>
          <p:spPr bwMode="auto">
            <a:xfrm>
              <a:off x="1151" y="715"/>
              <a:ext cx="13" cy="14"/>
            </a:xfrm>
            <a:custGeom>
              <a:avLst/>
              <a:gdLst>
                <a:gd name="T0" fmla="*/ 0 w 10"/>
                <a:gd name="T1" fmla="*/ 0 h 11"/>
                <a:gd name="T2" fmla="*/ 4 w 10"/>
                <a:gd name="T3" fmla="*/ 9 h 11"/>
                <a:gd name="T4" fmla="*/ 10 w 10"/>
                <a:gd name="T5" fmla="*/ 2 h 11"/>
                <a:gd name="T6" fmla="*/ 0 w 1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cubicBezTo>
                    <a:pt x="1" y="3"/>
                    <a:pt x="2" y="7"/>
                    <a:pt x="4" y="9"/>
                  </a:cubicBezTo>
                  <a:cubicBezTo>
                    <a:pt x="6" y="8"/>
                    <a:pt x="8" y="4"/>
                    <a:pt x="10" y="2"/>
                  </a:cubicBezTo>
                  <a:cubicBezTo>
                    <a:pt x="6" y="6"/>
                    <a:pt x="3" y="11"/>
                    <a:pt x="0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7" name="Freeform 1415"/>
            <p:cNvSpPr>
              <a:spLocks/>
            </p:cNvSpPr>
            <p:nvPr/>
          </p:nvSpPr>
          <p:spPr bwMode="auto">
            <a:xfrm>
              <a:off x="1207" y="649"/>
              <a:ext cx="15" cy="13"/>
            </a:xfrm>
            <a:custGeom>
              <a:avLst/>
              <a:gdLst>
                <a:gd name="T0" fmla="*/ 0 w 11"/>
                <a:gd name="T1" fmla="*/ 0 h 10"/>
                <a:gd name="T2" fmla="*/ 5 w 11"/>
                <a:gd name="T3" fmla="*/ 10 h 10"/>
                <a:gd name="T4" fmla="*/ 11 w 11"/>
                <a:gd name="T5" fmla="*/ 3 h 10"/>
                <a:gd name="T6" fmla="*/ 6 w 11"/>
                <a:gd name="T7" fmla="*/ 6 h 10"/>
                <a:gd name="T8" fmla="*/ 1 w 11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8" y="8"/>
                    <a:pt x="9" y="5"/>
                    <a:pt x="11" y="3"/>
                  </a:cubicBezTo>
                  <a:cubicBezTo>
                    <a:pt x="9" y="4"/>
                    <a:pt x="8" y="6"/>
                    <a:pt x="6" y="6"/>
                  </a:cubicBezTo>
                  <a:cubicBezTo>
                    <a:pt x="3" y="7"/>
                    <a:pt x="3" y="5"/>
                    <a:pt x="1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8" name="Freeform 1416"/>
            <p:cNvSpPr>
              <a:spLocks/>
            </p:cNvSpPr>
            <p:nvPr/>
          </p:nvSpPr>
          <p:spPr bwMode="auto">
            <a:xfrm>
              <a:off x="968" y="792"/>
              <a:ext cx="9" cy="11"/>
            </a:xfrm>
            <a:custGeom>
              <a:avLst/>
              <a:gdLst>
                <a:gd name="T0" fmla="*/ 3 w 7"/>
                <a:gd name="T1" fmla="*/ 0 h 9"/>
                <a:gd name="T2" fmla="*/ 4 w 7"/>
                <a:gd name="T3" fmla="*/ 8 h 9"/>
                <a:gd name="T4" fmla="*/ 3 w 7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0" y="0"/>
                    <a:pt x="2" y="7"/>
                    <a:pt x="4" y="8"/>
                  </a:cubicBezTo>
                  <a:cubicBezTo>
                    <a:pt x="7" y="9"/>
                    <a:pt x="4" y="2"/>
                    <a:pt x="3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9" name="Freeform 1417"/>
            <p:cNvSpPr>
              <a:spLocks/>
            </p:cNvSpPr>
            <p:nvPr/>
          </p:nvSpPr>
          <p:spPr bwMode="auto">
            <a:xfrm>
              <a:off x="1169" y="650"/>
              <a:ext cx="4" cy="5"/>
            </a:xfrm>
            <a:custGeom>
              <a:avLst/>
              <a:gdLst>
                <a:gd name="T0" fmla="*/ 2 w 3"/>
                <a:gd name="T1" fmla="*/ 1 h 4"/>
                <a:gd name="T2" fmla="*/ 0 w 3"/>
                <a:gd name="T3" fmla="*/ 1 h 4"/>
                <a:gd name="T4" fmla="*/ 3 w 3"/>
                <a:gd name="T5" fmla="*/ 3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0" name="Freeform 1418"/>
            <p:cNvSpPr>
              <a:spLocks/>
            </p:cNvSpPr>
            <p:nvPr/>
          </p:nvSpPr>
          <p:spPr bwMode="auto">
            <a:xfrm>
              <a:off x="118" y="113"/>
              <a:ext cx="1447" cy="4106"/>
            </a:xfrm>
            <a:custGeom>
              <a:avLst/>
              <a:gdLst>
                <a:gd name="T0" fmla="*/ 1082 w 1129"/>
                <a:gd name="T1" fmla="*/ 258 h 3217"/>
                <a:gd name="T2" fmla="*/ 1112 w 1129"/>
                <a:gd name="T3" fmla="*/ 391 h 3217"/>
                <a:gd name="T4" fmla="*/ 1091 w 1129"/>
                <a:gd name="T5" fmla="*/ 428 h 3217"/>
                <a:gd name="T6" fmla="*/ 1078 w 1129"/>
                <a:gd name="T7" fmla="*/ 464 h 3217"/>
                <a:gd name="T8" fmla="*/ 1011 w 1129"/>
                <a:gd name="T9" fmla="*/ 541 h 3217"/>
                <a:gd name="T10" fmla="*/ 865 w 1129"/>
                <a:gd name="T11" fmla="*/ 694 h 3217"/>
                <a:gd name="T12" fmla="*/ 881 w 1129"/>
                <a:gd name="T13" fmla="*/ 1069 h 3217"/>
                <a:gd name="T14" fmla="*/ 828 w 1129"/>
                <a:gd name="T15" fmla="*/ 1595 h 3217"/>
                <a:gd name="T16" fmla="*/ 861 w 1129"/>
                <a:gd name="T17" fmla="*/ 1811 h 3217"/>
                <a:gd name="T18" fmla="*/ 989 w 1129"/>
                <a:gd name="T19" fmla="*/ 2137 h 3217"/>
                <a:gd name="T20" fmla="*/ 972 w 1129"/>
                <a:gd name="T21" fmla="*/ 2342 h 3217"/>
                <a:gd name="T22" fmla="*/ 888 w 1129"/>
                <a:gd name="T23" fmla="*/ 2979 h 3217"/>
                <a:gd name="T24" fmla="*/ 1094 w 1129"/>
                <a:gd name="T25" fmla="*/ 3114 h 3217"/>
                <a:gd name="T26" fmla="*/ 1103 w 1129"/>
                <a:gd name="T27" fmla="*/ 3150 h 3217"/>
                <a:gd name="T28" fmla="*/ 1057 w 1129"/>
                <a:gd name="T29" fmla="*/ 3191 h 3217"/>
                <a:gd name="T30" fmla="*/ 987 w 1129"/>
                <a:gd name="T31" fmla="*/ 3201 h 3217"/>
                <a:gd name="T32" fmla="*/ 891 w 1129"/>
                <a:gd name="T33" fmla="*/ 3175 h 3217"/>
                <a:gd name="T34" fmla="*/ 725 w 1129"/>
                <a:gd name="T35" fmla="*/ 3124 h 3217"/>
                <a:gd name="T36" fmla="*/ 702 w 1129"/>
                <a:gd name="T37" fmla="*/ 2964 h 3217"/>
                <a:gd name="T38" fmla="*/ 781 w 1129"/>
                <a:gd name="T39" fmla="*/ 2363 h 3217"/>
                <a:gd name="T40" fmla="*/ 756 w 1129"/>
                <a:gd name="T41" fmla="*/ 2261 h 3217"/>
                <a:gd name="T42" fmla="*/ 575 w 1129"/>
                <a:gd name="T43" fmla="*/ 2429 h 3217"/>
                <a:gd name="T44" fmla="*/ 285 w 1129"/>
                <a:gd name="T45" fmla="*/ 3014 h 3217"/>
                <a:gd name="T46" fmla="*/ 304 w 1129"/>
                <a:gd name="T47" fmla="*/ 3065 h 3217"/>
                <a:gd name="T48" fmla="*/ 215 w 1129"/>
                <a:gd name="T49" fmla="*/ 3047 h 3217"/>
                <a:gd name="T50" fmla="*/ 77 w 1129"/>
                <a:gd name="T51" fmla="*/ 2921 h 3217"/>
                <a:gd name="T52" fmla="*/ 133 w 1129"/>
                <a:gd name="T53" fmla="*/ 2691 h 3217"/>
                <a:gd name="T54" fmla="*/ 504 w 1129"/>
                <a:gd name="T55" fmla="*/ 2240 h 3217"/>
                <a:gd name="T56" fmla="*/ 494 w 1129"/>
                <a:gd name="T57" fmla="*/ 1750 h 3217"/>
                <a:gd name="T58" fmla="*/ 435 w 1129"/>
                <a:gd name="T59" fmla="*/ 1233 h 3217"/>
                <a:gd name="T60" fmla="*/ 638 w 1129"/>
                <a:gd name="T61" fmla="*/ 496 h 3217"/>
                <a:gd name="T62" fmla="*/ 751 w 1129"/>
                <a:gd name="T63" fmla="*/ 376 h 3217"/>
                <a:gd name="T64" fmla="*/ 708 w 1129"/>
                <a:gd name="T65" fmla="*/ 321 h 3217"/>
                <a:gd name="T66" fmla="*/ 675 w 1129"/>
                <a:gd name="T67" fmla="*/ 269 h 3217"/>
                <a:gd name="T68" fmla="*/ 675 w 1129"/>
                <a:gd name="T69" fmla="*/ 118 h 3217"/>
                <a:gd name="T70" fmla="*/ 726 w 1129"/>
                <a:gd name="T71" fmla="*/ 50 h 3217"/>
                <a:gd name="T72" fmla="*/ 821 w 1129"/>
                <a:gd name="T73" fmla="*/ 28 h 3217"/>
                <a:gd name="T74" fmla="*/ 909 w 1129"/>
                <a:gd name="T75" fmla="*/ 11 h 3217"/>
                <a:gd name="T76" fmla="*/ 1068 w 1129"/>
                <a:gd name="T77" fmla="*/ 138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3217">
                  <a:moveTo>
                    <a:pt x="1068" y="165"/>
                  </a:moveTo>
                  <a:cubicBezTo>
                    <a:pt x="1068" y="165"/>
                    <a:pt x="1081" y="239"/>
                    <a:pt x="1082" y="258"/>
                  </a:cubicBezTo>
                  <a:cubicBezTo>
                    <a:pt x="1083" y="295"/>
                    <a:pt x="1122" y="351"/>
                    <a:pt x="1128" y="376"/>
                  </a:cubicBezTo>
                  <a:cubicBezTo>
                    <a:pt x="1129" y="380"/>
                    <a:pt x="1124" y="394"/>
                    <a:pt x="1112" y="391"/>
                  </a:cubicBezTo>
                  <a:cubicBezTo>
                    <a:pt x="1100" y="388"/>
                    <a:pt x="1086" y="403"/>
                    <a:pt x="1088" y="409"/>
                  </a:cubicBezTo>
                  <a:cubicBezTo>
                    <a:pt x="1090" y="416"/>
                    <a:pt x="1091" y="428"/>
                    <a:pt x="1091" y="428"/>
                  </a:cubicBezTo>
                  <a:cubicBezTo>
                    <a:pt x="1091" y="428"/>
                    <a:pt x="1082" y="441"/>
                    <a:pt x="1071" y="441"/>
                  </a:cubicBezTo>
                  <a:cubicBezTo>
                    <a:pt x="1071" y="441"/>
                    <a:pt x="1080" y="455"/>
                    <a:pt x="1078" y="464"/>
                  </a:cubicBezTo>
                  <a:cubicBezTo>
                    <a:pt x="1077" y="473"/>
                    <a:pt x="1057" y="474"/>
                    <a:pt x="1064" y="486"/>
                  </a:cubicBezTo>
                  <a:cubicBezTo>
                    <a:pt x="1070" y="498"/>
                    <a:pt x="1061" y="550"/>
                    <a:pt x="1011" y="541"/>
                  </a:cubicBezTo>
                  <a:cubicBezTo>
                    <a:pt x="961" y="532"/>
                    <a:pt x="915" y="511"/>
                    <a:pt x="867" y="561"/>
                  </a:cubicBezTo>
                  <a:cubicBezTo>
                    <a:pt x="867" y="561"/>
                    <a:pt x="910" y="605"/>
                    <a:pt x="865" y="694"/>
                  </a:cubicBezTo>
                  <a:cubicBezTo>
                    <a:pt x="865" y="694"/>
                    <a:pt x="877" y="857"/>
                    <a:pt x="926" y="947"/>
                  </a:cubicBezTo>
                  <a:cubicBezTo>
                    <a:pt x="964" y="1015"/>
                    <a:pt x="881" y="1069"/>
                    <a:pt x="881" y="1069"/>
                  </a:cubicBezTo>
                  <a:cubicBezTo>
                    <a:pt x="881" y="1069"/>
                    <a:pt x="853" y="1079"/>
                    <a:pt x="854" y="1137"/>
                  </a:cubicBezTo>
                  <a:cubicBezTo>
                    <a:pt x="857" y="1245"/>
                    <a:pt x="976" y="1457"/>
                    <a:pt x="828" y="1595"/>
                  </a:cubicBezTo>
                  <a:cubicBezTo>
                    <a:pt x="828" y="1595"/>
                    <a:pt x="849" y="1663"/>
                    <a:pt x="852" y="1686"/>
                  </a:cubicBezTo>
                  <a:cubicBezTo>
                    <a:pt x="854" y="1709"/>
                    <a:pt x="868" y="1798"/>
                    <a:pt x="861" y="1811"/>
                  </a:cubicBezTo>
                  <a:cubicBezTo>
                    <a:pt x="861" y="1811"/>
                    <a:pt x="918" y="1973"/>
                    <a:pt x="928" y="1998"/>
                  </a:cubicBezTo>
                  <a:cubicBezTo>
                    <a:pt x="937" y="2023"/>
                    <a:pt x="977" y="2118"/>
                    <a:pt x="989" y="2137"/>
                  </a:cubicBezTo>
                  <a:cubicBezTo>
                    <a:pt x="1001" y="2155"/>
                    <a:pt x="1012" y="2219"/>
                    <a:pt x="1008" y="2239"/>
                  </a:cubicBezTo>
                  <a:cubicBezTo>
                    <a:pt x="1004" y="2259"/>
                    <a:pt x="981" y="2317"/>
                    <a:pt x="972" y="2342"/>
                  </a:cubicBezTo>
                  <a:cubicBezTo>
                    <a:pt x="962" y="2367"/>
                    <a:pt x="870" y="2710"/>
                    <a:pt x="857" y="2833"/>
                  </a:cubicBezTo>
                  <a:cubicBezTo>
                    <a:pt x="844" y="2955"/>
                    <a:pt x="850" y="2942"/>
                    <a:pt x="888" y="2979"/>
                  </a:cubicBezTo>
                  <a:cubicBezTo>
                    <a:pt x="925" y="3017"/>
                    <a:pt x="957" y="3054"/>
                    <a:pt x="993" y="3071"/>
                  </a:cubicBezTo>
                  <a:cubicBezTo>
                    <a:pt x="1029" y="3089"/>
                    <a:pt x="1087" y="3114"/>
                    <a:pt x="1094" y="3114"/>
                  </a:cubicBezTo>
                  <a:cubicBezTo>
                    <a:pt x="1100" y="3114"/>
                    <a:pt x="1120" y="3123"/>
                    <a:pt x="1118" y="3135"/>
                  </a:cubicBezTo>
                  <a:cubicBezTo>
                    <a:pt x="1115" y="3147"/>
                    <a:pt x="1103" y="3150"/>
                    <a:pt x="1103" y="3150"/>
                  </a:cubicBezTo>
                  <a:cubicBezTo>
                    <a:pt x="1103" y="3150"/>
                    <a:pt x="1110" y="3175"/>
                    <a:pt x="1080" y="3174"/>
                  </a:cubicBezTo>
                  <a:cubicBezTo>
                    <a:pt x="1080" y="3174"/>
                    <a:pt x="1083" y="3192"/>
                    <a:pt x="1057" y="3191"/>
                  </a:cubicBezTo>
                  <a:cubicBezTo>
                    <a:pt x="1057" y="3191"/>
                    <a:pt x="1037" y="3217"/>
                    <a:pt x="1006" y="3187"/>
                  </a:cubicBezTo>
                  <a:cubicBezTo>
                    <a:pt x="1006" y="3187"/>
                    <a:pt x="1006" y="3203"/>
                    <a:pt x="987" y="3201"/>
                  </a:cubicBezTo>
                  <a:cubicBezTo>
                    <a:pt x="969" y="3198"/>
                    <a:pt x="936" y="3184"/>
                    <a:pt x="930" y="3180"/>
                  </a:cubicBezTo>
                  <a:cubicBezTo>
                    <a:pt x="924" y="3175"/>
                    <a:pt x="902" y="3177"/>
                    <a:pt x="891" y="3175"/>
                  </a:cubicBezTo>
                  <a:cubicBezTo>
                    <a:pt x="880" y="3174"/>
                    <a:pt x="820" y="3178"/>
                    <a:pt x="797" y="3157"/>
                  </a:cubicBezTo>
                  <a:cubicBezTo>
                    <a:pt x="774" y="3136"/>
                    <a:pt x="738" y="3128"/>
                    <a:pt x="725" y="3124"/>
                  </a:cubicBezTo>
                  <a:cubicBezTo>
                    <a:pt x="712" y="3121"/>
                    <a:pt x="666" y="3118"/>
                    <a:pt x="673" y="3064"/>
                  </a:cubicBezTo>
                  <a:cubicBezTo>
                    <a:pt x="679" y="3009"/>
                    <a:pt x="699" y="3010"/>
                    <a:pt x="702" y="2964"/>
                  </a:cubicBezTo>
                  <a:cubicBezTo>
                    <a:pt x="706" y="2918"/>
                    <a:pt x="722" y="2764"/>
                    <a:pt x="711" y="2682"/>
                  </a:cubicBezTo>
                  <a:cubicBezTo>
                    <a:pt x="700" y="2601"/>
                    <a:pt x="736" y="2437"/>
                    <a:pt x="781" y="2363"/>
                  </a:cubicBezTo>
                  <a:cubicBezTo>
                    <a:pt x="826" y="2290"/>
                    <a:pt x="783" y="2246"/>
                    <a:pt x="768" y="2220"/>
                  </a:cubicBezTo>
                  <a:cubicBezTo>
                    <a:pt x="768" y="2220"/>
                    <a:pt x="758" y="2250"/>
                    <a:pt x="756" y="2261"/>
                  </a:cubicBezTo>
                  <a:cubicBezTo>
                    <a:pt x="755" y="2273"/>
                    <a:pt x="758" y="2290"/>
                    <a:pt x="724" y="2303"/>
                  </a:cubicBezTo>
                  <a:cubicBezTo>
                    <a:pt x="690" y="2316"/>
                    <a:pt x="617" y="2395"/>
                    <a:pt x="575" y="2429"/>
                  </a:cubicBezTo>
                  <a:cubicBezTo>
                    <a:pt x="534" y="2463"/>
                    <a:pt x="209" y="2762"/>
                    <a:pt x="220" y="2832"/>
                  </a:cubicBezTo>
                  <a:cubicBezTo>
                    <a:pt x="232" y="2901"/>
                    <a:pt x="245" y="3011"/>
                    <a:pt x="285" y="3014"/>
                  </a:cubicBezTo>
                  <a:cubicBezTo>
                    <a:pt x="324" y="3016"/>
                    <a:pt x="353" y="3010"/>
                    <a:pt x="354" y="3031"/>
                  </a:cubicBezTo>
                  <a:cubicBezTo>
                    <a:pt x="355" y="3052"/>
                    <a:pt x="320" y="3070"/>
                    <a:pt x="304" y="3065"/>
                  </a:cubicBezTo>
                  <a:cubicBezTo>
                    <a:pt x="289" y="3060"/>
                    <a:pt x="259" y="3059"/>
                    <a:pt x="252" y="3062"/>
                  </a:cubicBezTo>
                  <a:cubicBezTo>
                    <a:pt x="244" y="3065"/>
                    <a:pt x="234" y="3049"/>
                    <a:pt x="215" y="3047"/>
                  </a:cubicBezTo>
                  <a:cubicBezTo>
                    <a:pt x="195" y="3045"/>
                    <a:pt x="170" y="3060"/>
                    <a:pt x="142" y="3018"/>
                  </a:cubicBezTo>
                  <a:cubicBezTo>
                    <a:pt x="115" y="2977"/>
                    <a:pt x="101" y="2938"/>
                    <a:pt x="77" y="2921"/>
                  </a:cubicBezTo>
                  <a:cubicBezTo>
                    <a:pt x="53" y="2904"/>
                    <a:pt x="0" y="2874"/>
                    <a:pt x="11" y="2821"/>
                  </a:cubicBezTo>
                  <a:cubicBezTo>
                    <a:pt x="22" y="2767"/>
                    <a:pt x="95" y="2738"/>
                    <a:pt x="133" y="2691"/>
                  </a:cubicBezTo>
                  <a:cubicBezTo>
                    <a:pt x="171" y="2644"/>
                    <a:pt x="244" y="2520"/>
                    <a:pt x="272" y="2476"/>
                  </a:cubicBezTo>
                  <a:cubicBezTo>
                    <a:pt x="300" y="2432"/>
                    <a:pt x="372" y="2308"/>
                    <a:pt x="504" y="2240"/>
                  </a:cubicBezTo>
                  <a:cubicBezTo>
                    <a:pt x="570" y="2206"/>
                    <a:pt x="544" y="2116"/>
                    <a:pt x="538" y="2080"/>
                  </a:cubicBezTo>
                  <a:cubicBezTo>
                    <a:pt x="532" y="2044"/>
                    <a:pt x="486" y="1836"/>
                    <a:pt x="494" y="1750"/>
                  </a:cubicBezTo>
                  <a:cubicBezTo>
                    <a:pt x="494" y="1750"/>
                    <a:pt x="379" y="1641"/>
                    <a:pt x="375" y="1515"/>
                  </a:cubicBezTo>
                  <a:cubicBezTo>
                    <a:pt x="370" y="1390"/>
                    <a:pt x="413" y="1409"/>
                    <a:pt x="435" y="1233"/>
                  </a:cubicBezTo>
                  <a:cubicBezTo>
                    <a:pt x="455" y="1079"/>
                    <a:pt x="384" y="978"/>
                    <a:pt x="421" y="814"/>
                  </a:cubicBezTo>
                  <a:cubicBezTo>
                    <a:pt x="447" y="701"/>
                    <a:pt x="500" y="561"/>
                    <a:pt x="638" y="496"/>
                  </a:cubicBezTo>
                  <a:cubicBezTo>
                    <a:pt x="766" y="436"/>
                    <a:pt x="767" y="397"/>
                    <a:pt x="767" y="397"/>
                  </a:cubicBezTo>
                  <a:cubicBezTo>
                    <a:pt x="767" y="397"/>
                    <a:pt x="751" y="385"/>
                    <a:pt x="751" y="376"/>
                  </a:cubicBezTo>
                  <a:cubicBezTo>
                    <a:pt x="751" y="367"/>
                    <a:pt x="744" y="365"/>
                    <a:pt x="737" y="362"/>
                  </a:cubicBezTo>
                  <a:cubicBezTo>
                    <a:pt x="730" y="360"/>
                    <a:pt x="706" y="333"/>
                    <a:pt x="708" y="321"/>
                  </a:cubicBezTo>
                  <a:cubicBezTo>
                    <a:pt x="710" y="309"/>
                    <a:pt x="703" y="296"/>
                    <a:pt x="693" y="292"/>
                  </a:cubicBezTo>
                  <a:cubicBezTo>
                    <a:pt x="683" y="287"/>
                    <a:pt x="680" y="279"/>
                    <a:pt x="675" y="269"/>
                  </a:cubicBezTo>
                  <a:cubicBezTo>
                    <a:pt x="671" y="259"/>
                    <a:pt x="644" y="260"/>
                    <a:pt x="645" y="233"/>
                  </a:cubicBezTo>
                  <a:cubicBezTo>
                    <a:pt x="646" y="206"/>
                    <a:pt x="645" y="143"/>
                    <a:pt x="675" y="118"/>
                  </a:cubicBezTo>
                  <a:cubicBezTo>
                    <a:pt x="706" y="92"/>
                    <a:pt x="700" y="93"/>
                    <a:pt x="699" y="84"/>
                  </a:cubicBezTo>
                  <a:cubicBezTo>
                    <a:pt x="698" y="75"/>
                    <a:pt x="706" y="56"/>
                    <a:pt x="726" y="50"/>
                  </a:cubicBezTo>
                  <a:cubicBezTo>
                    <a:pt x="746" y="45"/>
                    <a:pt x="760" y="15"/>
                    <a:pt x="782" y="29"/>
                  </a:cubicBezTo>
                  <a:cubicBezTo>
                    <a:pt x="804" y="42"/>
                    <a:pt x="809" y="37"/>
                    <a:pt x="821" y="28"/>
                  </a:cubicBezTo>
                  <a:cubicBezTo>
                    <a:pt x="834" y="19"/>
                    <a:pt x="848" y="2"/>
                    <a:pt x="870" y="15"/>
                  </a:cubicBezTo>
                  <a:cubicBezTo>
                    <a:pt x="891" y="29"/>
                    <a:pt x="893" y="12"/>
                    <a:pt x="909" y="11"/>
                  </a:cubicBezTo>
                  <a:cubicBezTo>
                    <a:pt x="925" y="10"/>
                    <a:pt x="937" y="0"/>
                    <a:pt x="968" y="20"/>
                  </a:cubicBezTo>
                  <a:cubicBezTo>
                    <a:pt x="1000" y="40"/>
                    <a:pt x="1077" y="90"/>
                    <a:pt x="1068" y="138"/>
                  </a:cubicBezTo>
                  <a:cubicBezTo>
                    <a:pt x="1066" y="151"/>
                    <a:pt x="1078" y="149"/>
                    <a:pt x="1068" y="165"/>
                  </a:cubicBezTo>
                  <a:close/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1" name="Freeform 1419"/>
            <p:cNvSpPr>
              <a:spLocks/>
            </p:cNvSpPr>
            <p:nvPr/>
          </p:nvSpPr>
          <p:spPr bwMode="auto">
            <a:xfrm>
              <a:off x="1410" y="483"/>
              <a:ext cx="70" cy="42"/>
            </a:xfrm>
            <a:custGeom>
              <a:avLst/>
              <a:gdLst>
                <a:gd name="T0" fmla="*/ 0 w 55"/>
                <a:gd name="T1" fmla="*/ 22 h 33"/>
                <a:gd name="T2" fmla="*/ 29 w 55"/>
                <a:gd name="T3" fmla="*/ 9 h 33"/>
                <a:gd name="T4" fmla="*/ 51 w 55"/>
                <a:gd name="T5" fmla="*/ 0 h 33"/>
                <a:gd name="T6" fmla="*/ 42 w 55"/>
                <a:gd name="T7" fmla="*/ 33 h 33"/>
                <a:gd name="T8" fmla="*/ 17 w 55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3">
                  <a:moveTo>
                    <a:pt x="0" y="22"/>
                  </a:moveTo>
                  <a:cubicBezTo>
                    <a:pt x="10" y="18"/>
                    <a:pt x="20" y="13"/>
                    <a:pt x="29" y="9"/>
                  </a:cubicBezTo>
                  <a:cubicBezTo>
                    <a:pt x="36" y="6"/>
                    <a:pt x="44" y="1"/>
                    <a:pt x="51" y="0"/>
                  </a:cubicBezTo>
                  <a:cubicBezTo>
                    <a:pt x="55" y="10"/>
                    <a:pt x="47" y="24"/>
                    <a:pt x="42" y="33"/>
                  </a:cubicBezTo>
                  <a:cubicBezTo>
                    <a:pt x="36" y="26"/>
                    <a:pt x="23" y="25"/>
                    <a:pt x="17" y="16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2" name="Freeform 1420"/>
            <p:cNvSpPr>
              <a:spLocks/>
            </p:cNvSpPr>
            <p:nvPr/>
          </p:nvSpPr>
          <p:spPr bwMode="auto">
            <a:xfrm>
              <a:off x="1452" y="489"/>
              <a:ext cx="12" cy="31"/>
            </a:xfrm>
            <a:custGeom>
              <a:avLst/>
              <a:gdLst>
                <a:gd name="T0" fmla="*/ 9 w 9"/>
                <a:gd name="T1" fmla="*/ 0 h 24"/>
                <a:gd name="T2" fmla="*/ 4 w 9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4">
                  <a:moveTo>
                    <a:pt x="9" y="0"/>
                  </a:moveTo>
                  <a:cubicBezTo>
                    <a:pt x="4" y="5"/>
                    <a:pt x="0" y="17"/>
                    <a:pt x="4" y="24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3" name="Freeform 1421"/>
            <p:cNvSpPr>
              <a:spLocks/>
            </p:cNvSpPr>
            <p:nvPr/>
          </p:nvSpPr>
          <p:spPr bwMode="auto">
            <a:xfrm>
              <a:off x="1430" y="430"/>
              <a:ext cx="45" cy="12"/>
            </a:xfrm>
            <a:custGeom>
              <a:avLst/>
              <a:gdLst>
                <a:gd name="T0" fmla="*/ 35 w 35"/>
                <a:gd name="T1" fmla="*/ 4 h 9"/>
                <a:gd name="T2" fmla="*/ 0 w 35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9">
                  <a:moveTo>
                    <a:pt x="35" y="4"/>
                  </a:moveTo>
                  <a:cubicBezTo>
                    <a:pt x="25" y="0"/>
                    <a:pt x="10" y="7"/>
                    <a:pt x="0" y="9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4" name="Freeform 1422"/>
            <p:cNvSpPr>
              <a:spLocks/>
            </p:cNvSpPr>
            <p:nvPr/>
          </p:nvSpPr>
          <p:spPr bwMode="auto">
            <a:xfrm>
              <a:off x="1247" y="604"/>
              <a:ext cx="51" cy="102"/>
            </a:xfrm>
            <a:custGeom>
              <a:avLst/>
              <a:gdLst>
                <a:gd name="T0" fmla="*/ 0 w 40"/>
                <a:gd name="T1" fmla="*/ 0 h 80"/>
                <a:gd name="T2" fmla="*/ 3 w 40"/>
                <a:gd name="T3" fmla="*/ 23 h 80"/>
                <a:gd name="T4" fmla="*/ 11 w 40"/>
                <a:gd name="T5" fmla="*/ 45 h 80"/>
                <a:gd name="T6" fmla="*/ 40 w 4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0">
                  <a:moveTo>
                    <a:pt x="0" y="0"/>
                  </a:moveTo>
                  <a:cubicBezTo>
                    <a:pt x="3" y="7"/>
                    <a:pt x="1" y="16"/>
                    <a:pt x="3" y="23"/>
                  </a:cubicBezTo>
                  <a:cubicBezTo>
                    <a:pt x="5" y="30"/>
                    <a:pt x="7" y="38"/>
                    <a:pt x="11" y="45"/>
                  </a:cubicBezTo>
                  <a:cubicBezTo>
                    <a:pt x="19" y="57"/>
                    <a:pt x="35" y="65"/>
                    <a:pt x="40" y="8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5" name="Freeform 1423"/>
            <p:cNvSpPr>
              <a:spLocks/>
            </p:cNvSpPr>
            <p:nvPr/>
          </p:nvSpPr>
          <p:spPr bwMode="auto">
            <a:xfrm>
              <a:off x="1184" y="416"/>
              <a:ext cx="79" cy="143"/>
            </a:xfrm>
            <a:custGeom>
              <a:avLst/>
              <a:gdLst>
                <a:gd name="T0" fmla="*/ 61 w 61"/>
                <a:gd name="T1" fmla="*/ 15 h 112"/>
                <a:gd name="T2" fmla="*/ 24 w 61"/>
                <a:gd name="T3" fmla="*/ 6 h 112"/>
                <a:gd name="T4" fmla="*/ 5 w 61"/>
                <a:gd name="T5" fmla="*/ 20 h 112"/>
                <a:gd name="T6" fmla="*/ 2 w 61"/>
                <a:gd name="T7" fmla="*/ 48 h 112"/>
                <a:gd name="T8" fmla="*/ 20 w 61"/>
                <a:gd name="T9" fmla="*/ 98 h 112"/>
                <a:gd name="T10" fmla="*/ 45 w 61"/>
                <a:gd name="T11" fmla="*/ 111 h 112"/>
                <a:gd name="T12" fmla="*/ 59 w 61"/>
                <a:gd name="T13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12">
                  <a:moveTo>
                    <a:pt x="61" y="15"/>
                  </a:moveTo>
                  <a:cubicBezTo>
                    <a:pt x="55" y="3"/>
                    <a:pt x="35" y="0"/>
                    <a:pt x="24" y="6"/>
                  </a:cubicBezTo>
                  <a:cubicBezTo>
                    <a:pt x="17" y="8"/>
                    <a:pt x="9" y="14"/>
                    <a:pt x="5" y="20"/>
                  </a:cubicBezTo>
                  <a:cubicBezTo>
                    <a:pt x="0" y="27"/>
                    <a:pt x="2" y="40"/>
                    <a:pt x="2" y="48"/>
                  </a:cubicBezTo>
                  <a:cubicBezTo>
                    <a:pt x="3" y="64"/>
                    <a:pt x="10" y="85"/>
                    <a:pt x="20" y="98"/>
                  </a:cubicBezTo>
                  <a:cubicBezTo>
                    <a:pt x="27" y="105"/>
                    <a:pt x="35" y="112"/>
                    <a:pt x="45" y="111"/>
                  </a:cubicBezTo>
                  <a:cubicBezTo>
                    <a:pt x="53" y="111"/>
                    <a:pt x="59" y="103"/>
                    <a:pt x="59" y="95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6" name="Freeform 1424"/>
            <p:cNvSpPr>
              <a:spLocks/>
            </p:cNvSpPr>
            <p:nvPr/>
          </p:nvSpPr>
          <p:spPr bwMode="auto">
            <a:xfrm>
              <a:off x="1192" y="438"/>
              <a:ext cx="73" cy="77"/>
            </a:xfrm>
            <a:custGeom>
              <a:avLst/>
              <a:gdLst>
                <a:gd name="T0" fmla="*/ 44 w 57"/>
                <a:gd name="T1" fmla="*/ 60 h 60"/>
                <a:gd name="T2" fmla="*/ 42 w 57"/>
                <a:gd name="T3" fmla="*/ 39 h 60"/>
                <a:gd name="T4" fmla="*/ 53 w 57"/>
                <a:gd name="T5" fmla="*/ 36 h 60"/>
                <a:gd name="T6" fmla="*/ 51 w 57"/>
                <a:gd name="T7" fmla="*/ 21 h 60"/>
                <a:gd name="T8" fmla="*/ 30 w 57"/>
                <a:gd name="T9" fmla="*/ 1 h 60"/>
                <a:gd name="T10" fmla="*/ 12 w 57"/>
                <a:gd name="T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0">
                  <a:moveTo>
                    <a:pt x="44" y="60"/>
                  </a:moveTo>
                  <a:cubicBezTo>
                    <a:pt x="38" y="55"/>
                    <a:pt x="32" y="45"/>
                    <a:pt x="42" y="39"/>
                  </a:cubicBezTo>
                  <a:cubicBezTo>
                    <a:pt x="45" y="37"/>
                    <a:pt x="50" y="39"/>
                    <a:pt x="53" y="36"/>
                  </a:cubicBezTo>
                  <a:cubicBezTo>
                    <a:pt x="57" y="31"/>
                    <a:pt x="53" y="26"/>
                    <a:pt x="51" y="21"/>
                  </a:cubicBezTo>
                  <a:cubicBezTo>
                    <a:pt x="46" y="13"/>
                    <a:pt x="42" y="0"/>
                    <a:pt x="30" y="1"/>
                  </a:cubicBezTo>
                  <a:cubicBezTo>
                    <a:pt x="21" y="2"/>
                    <a:pt x="0" y="30"/>
                    <a:pt x="12" y="33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7" name="Freeform 1425"/>
            <p:cNvSpPr>
              <a:spLocks/>
            </p:cNvSpPr>
            <p:nvPr/>
          </p:nvSpPr>
          <p:spPr bwMode="auto">
            <a:xfrm>
              <a:off x="1274" y="322"/>
              <a:ext cx="212" cy="191"/>
            </a:xfrm>
            <a:custGeom>
              <a:avLst/>
              <a:gdLst>
                <a:gd name="T0" fmla="*/ 165 w 165"/>
                <a:gd name="T1" fmla="*/ 0 h 150"/>
                <a:gd name="T2" fmla="*/ 148 w 165"/>
                <a:gd name="T3" fmla="*/ 6 h 150"/>
                <a:gd name="T4" fmla="*/ 140 w 165"/>
                <a:gd name="T5" fmla="*/ 2 h 150"/>
                <a:gd name="T6" fmla="*/ 132 w 165"/>
                <a:gd name="T7" fmla="*/ 10 h 150"/>
                <a:gd name="T8" fmla="*/ 107 w 165"/>
                <a:gd name="T9" fmla="*/ 12 h 150"/>
                <a:gd name="T10" fmla="*/ 97 w 165"/>
                <a:gd name="T11" fmla="*/ 20 h 150"/>
                <a:gd name="T12" fmla="*/ 91 w 165"/>
                <a:gd name="T13" fmla="*/ 26 h 150"/>
                <a:gd name="T14" fmla="*/ 89 w 165"/>
                <a:gd name="T15" fmla="*/ 33 h 150"/>
                <a:gd name="T16" fmla="*/ 65 w 165"/>
                <a:gd name="T17" fmla="*/ 30 h 150"/>
                <a:gd name="T18" fmla="*/ 46 w 165"/>
                <a:gd name="T19" fmla="*/ 65 h 150"/>
                <a:gd name="T20" fmla="*/ 38 w 165"/>
                <a:gd name="T21" fmla="*/ 75 h 150"/>
                <a:gd name="T22" fmla="*/ 31 w 165"/>
                <a:gd name="T23" fmla="*/ 94 h 150"/>
                <a:gd name="T24" fmla="*/ 5 w 165"/>
                <a:gd name="T25" fmla="*/ 133 h 150"/>
                <a:gd name="T26" fmla="*/ 0 w 165"/>
                <a:gd name="T2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50">
                  <a:moveTo>
                    <a:pt x="165" y="0"/>
                  </a:moveTo>
                  <a:cubicBezTo>
                    <a:pt x="160" y="7"/>
                    <a:pt x="156" y="9"/>
                    <a:pt x="148" y="6"/>
                  </a:cubicBezTo>
                  <a:cubicBezTo>
                    <a:pt x="146" y="5"/>
                    <a:pt x="142" y="2"/>
                    <a:pt x="140" y="2"/>
                  </a:cubicBezTo>
                  <a:cubicBezTo>
                    <a:pt x="133" y="1"/>
                    <a:pt x="135" y="6"/>
                    <a:pt x="132" y="10"/>
                  </a:cubicBezTo>
                  <a:cubicBezTo>
                    <a:pt x="126" y="17"/>
                    <a:pt x="115" y="7"/>
                    <a:pt x="107" y="12"/>
                  </a:cubicBezTo>
                  <a:cubicBezTo>
                    <a:pt x="104" y="14"/>
                    <a:pt x="100" y="18"/>
                    <a:pt x="97" y="20"/>
                  </a:cubicBezTo>
                  <a:cubicBezTo>
                    <a:pt x="95" y="22"/>
                    <a:pt x="92" y="23"/>
                    <a:pt x="91" y="26"/>
                  </a:cubicBezTo>
                  <a:cubicBezTo>
                    <a:pt x="89" y="28"/>
                    <a:pt x="90" y="31"/>
                    <a:pt x="89" y="33"/>
                  </a:cubicBezTo>
                  <a:cubicBezTo>
                    <a:pt x="84" y="42"/>
                    <a:pt x="74" y="22"/>
                    <a:pt x="65" y="30"/>
                  </a:cubicBezTo>
                  <a:cubicBezTo>
                    <a:pt x="56" y="39"/>
                    <a:pt x="53" y="55"/>
                    <a:pt x="46" y="65"/>
                  </a:cubicBezTo>
                  <a:cubicBezTo>
                    <a:pt x="43" y="69"/>
                    <a:pt x="40" y="71"/>
                    <a:pt x="38" y="75"/>
                  </a:cubicBezTo>
                  <a:cubicBezTo>
                    <a:pt x="35" y="80"/>
                    <a:pt x="34" y="88"/>
                    <a:pt x="31" y="94"/>
                  </a:cubicBezTo>
                  <a:cubicBezTo>
                    <a:pt x="23" y="106"/>
                    <a:pt x="2" y="117"/>
                    <a:pt x="5" y="133"/>
                  </a:cubicBezTo>
                  <a:cubicBezTo>
                    <a:pt x="7" y="141"/>
                    <a:pt x="8" y="149"/>
                    <a:pt x="0" y="15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8" name="Freeform 1426"/>
            <p:cNvSpPr>
              <a:spLocks/>
            </p:cNvSpPr>
            <p:nvPr/>
          </p:nvSpPr>
          <p:spPr bwMode="auto">
            <a:xfrm>
              <a:off x="1101" y="545"/>
              <a:ext cx="64" cy="77"/>
            </a:xfrm>
            <a:custGeom>
              <a:avLst/>
              <a:gdLst>
                <a:gd name="T0" fmla="*/ 46 w 50"/>
                <a:gd name="T1" fmla="*/ 0 h 60"/>
                <a:gd name="T2" fmla="*/ 38 w 50"/>
                <a:gd name="T3" fmla="*/ 23 h 60"/>
                <a:gd name="T4" fmla="*/ 20 w 50"/>
                <a:gd name="T5" fmla="*/ 29 h 60"/>
                <a:gd name="T6" fmla="*/ 9 w 50"/>
                <a:gd name="T7" fmla="*/ 51 h 60"/>
                <a:gd name="T8" fmla="*/ 0 w 50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0">
                  <a:moveTo>
                    <a:pt x="46" y="0"/>
                  </a:moveTo>
                  <a:cubicBezTo>
                    <a:pt x="43" y="7"/>
                    <a:pt x="50" y="23"/>
                    <a:pt x="38" y="23"/>
                  </a:cubicBezTo>
                  <a:cubicBezTo>
                    <a:pt x="27" y="24"/>
                    <a:pt x="23" y="15"/>
                    <a:pt x="20" y="29"/>
                  </a:cubicBezTo>
                  <a:cubicBezTo>
                    <a:pt x="18" y="36"/>
                    <a:pt x="14" y="45"/>
                    <a:pt x="9" y="51"/>
                  </a:cubicBezTo>
                  <a:cubicBezTo>
                    <a:pt x="6" y="55"/>
                    <a:pt x="3" y="57"/>
                    <a:pt x="0" y="6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9" name="Freeform 1427"/>
            <p:cNvSpPr>
              <a:spLocks/>
            </p:cNvSpPr>
            <p:nvPr/>
          </p:nvSpPr>
          <p:spPr bwMode="auto">
            <a:xfrm>
              <a:off x="751" y="2346"/>
              <a:ext cx="351" cy="600"/>
            </a:xfrm>
            <a:custGeom>
              <a:avLst/>
              <a:gdLst>
                <a:gd name="T0" fmla="*/ 0 w 274"/>
                <a:gd name="T1" fmla="*/ 0 h 470"/>
                <a:gd name="T2" fmla="*/ 61 w 274"/>
                <a:gd name="T3" fmla="*/ 89 h 470"/>
                <a:gd name="T4" fmla="*/ 274 w 274"/>
                <a:gd name="T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4" h="470">
                  <a:moveTo>
                    <a:pt x="0" y="0"/>
                  </a:moveTo>
                  <a:cubicBezTo>
                    <a:pt x="0" y="0"/>
                    <a:pt x="44" y="58"/>
                    <a:pt x="61" y="89"/>
                  </a:cubicBezTo>
                  <a:cubicBezTo>
                    <a:pt x="78" y="121"/>
                    <a:pt x="233" y="407"/>
                    <a:pt x="274" y="47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0" name="Freeform 1428"/>
            <p:cNvSpPr>
              <a:spLocks/>
            </p:cNvSpPr>
            <p:nvPr/>
          </p:nvSpPr>
          <p:spPr bwMode="auto">
            <a:xfrm>
              <a:off x="1056" y="998"/>
              <a:ext cx="171" cy="1151"/>
            </a:xfrm>
            <a:custGeom>
              <a:avLst/>
              <a:gdLst>
                <a:gd name="T0" fmla="*/ 133 w 133"/>
                <a:gd name="T1" fmla="*/ 0 h 901"/>
                <a:gd name="T2" fmla="*/ 13 w 133"/>
                <a:gd name="T3" fmla="*/ 355 h 901"/>
                <a:gd name="T4" fmla="*/ 21 w 133"/>
                <a:gd name="T5" fmla="*/ 519 h 901"/>
                <a:gd name="T6" fmla="*/ 96 w 133"/>
                <a:gd name="T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901">
                  <a:moveTo>
                    <a:pt x="133" y="0"/>
                  </a:moveTo>
                  <a:cubicBezTo>
                    <a:pt x="133" y="0"/>
                    <a:pt x="26" y="280"/>
                    <a:pt x="13" y="355"/>
                  </a:cubicBezTo>
                  <a:cubicBezTo>
                    <a:pt x="0" y="429"/>
                    <a:pt x="21" y="495"/>
                    <a:pt x="21" y="519"/>
                  </a:cubicBezTo>
                  <a:cubicBezTo>
                    <a:pt x="21" y="543"/>
                    <a:pt x="84" y="832"/>
                    <a:pt x="96" y="901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1" name="Freeform 1429"/>
            <p:cNvSpPr>
              <a:spLocks/>
            </p:cNvSpPr>
            <p:nvPr/>
          </p:nvSpPr>
          <p:spPr bwMode="auto">
            <a:xfrm>
              <a:off x="453" y="3932"/>
              <a:ext cx="66" cy="25"/>
            </a:xfrm>
            <a:custGeom>
              <a:avLst/>
              <a:gdLst>
                <a:gd name="T0" fmla="*/ 52 w 52"/>
                <a:gd name="T1" fmla="*/ 20 h 20"/>
                <a:gd name="T2" fmla="*/ 47 w 52"/>
                <a:gd name="T3" fmla="*/ 2 h 20"/>
                <a:gd name="T4" fmla="*/ 0 w 52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0">
                  <a:moveTo>
                    <a:pt x="52" y="20"/>
                  </a:moveTo>
                  <a:cubicBezTo>
                    <a:pt x="50" y="14"/>
                    <a:pt x="49" y="7"/>
                    <a:pt x="47" y="2"/>
                  </a:cubicBezTo>
                  <a:cubicBezTo>
                    <a:pt x="31" y="0"/>
                    <a:pt x="15" y="7"/>
                    <a:pt x="0" y="3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2" name="Freeform 1430"/>
            <p:cNvSpPr>
              <a:spLocks/>
            </p:cNvSpPr>
            <p:nvPr/>
          </p:nvSpPr>
          <p:spPr bwMode="auto">
            <a:xfrm>
              <a:off x="441" y="3914"/>
              <a:ext cx="46" cy="20"/>
            </a:xfrm>
            <a:custGeom>
              <a:avLst/>
              <a:gdLst>
                <a:gd name="T0" fmla="*/ 36 w 36"/>
                <a:gd name="T1" fmla="*/ 16 h 16"/>
                <a:gd name="T2" fmla="*/ 20 w 36"/>
                <a:gd name="T3" fmla="*/ 2 h 16"/>
                <a:gd name="T4" fmla="*/ 0 w 3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6">
                  <a:moveTo>
                    <a:pt x="36" y="16"/>
                  </a:moveTo>
                  <a:cubicBezTo>
                    <a:pt x="30" y="12"/>
                    <a:pt x="29" y="3"/>
                    <a:pt x="20" y="2"/>
                  </a:cubicBezTo>
                  <a:cubicBezTo>
                    <a:pt x="14" y="1"/>
                    <a:pt x="5" y="6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3" name="Freeform 1431"/>
            <p:cNvSpPr>
              <a:spLocks/>
            </p:cNvSpPr>
            <p:nvPr/>
          </p:nvSpPr>
          <p:spPr bwMode="auto">
            <a:xfrm>
              <a:off x="273" y="3662"/>
              <a:ext cx="35" cy="59"/>
            </a:xfrm>
            <a:custGeom>
              <a:avLst/>
              <a:gdLst>
                <a:gd name="T0" fmla="*/ 27 w 27"/>
                <a:gd name="T1" fmla="*/ 0 h 46"/>
                <a:gd name="T2" fmla="*/ 4 w 27"/>
                <a:gd name="T3" fmla="*/ 22 h 46"/>
                <a:gd name="T4" fmla="*/ 12 w 2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6">
                  <a:moveTo>
                    <a:pt x="27" y="0"/>
                  </a:moveTo>
                  <a:cubicBezTo>
                    <a:pt x="19" y="1"/>
                    <a:pt x="8" y="14"/>
                    <a:pt x="4" y="22"/>
                  </a:cubicBezTo>
                  <a:cubicBezTo>
                    <a:pt x="0" y="32"/>
                    <a:pt x="5" y="39"/>
                    <a:pt x="12" y="46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4" name="Freeform 1432"/>
            <p:cNvSpPr>
              <a:spLocks/>
            </p:cNvSpPr>
            <p:nvPr/>
          </p:nvSpPr>
          <p:spPr bwMode="auto">
            <a:xfrm>
              <a:off x="207" y="3764"/>
              <a:ext cx="93" cy="110"/>
            </a:xfrm>
            <a:custGeom>
              <a:avLst/>
              <a:gdLst>
                <a:gd name="T0" fmla="*/ 0 w 73"/>
                <a:gd name="T1" fmla="*/ 7 h 86"/>
                <a:gd name="T2" fmla="*/ 38 w 73"/>
                <a:gd name="T3" fmla="*/ 30 h 86"/>
                <a:gd name="T4" fmla="*/ 73 w 7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6">
                  <a:moveTo>
                    <a:pt x="0" y="7"/>
                  </a:moveTo>
                  <a:cubicBezTo>
                    <a:pt x="7" y="0"/>
                    <a:pt x="34" y="26"/>
                    <a:pt x="38" y="30"/>
                  </a:cubicBezTo>
                  <a:cubicBezTo>
                    <a:pt x="55" y="46"/>
                    <a:pt x="62" y="66"/>
                    <a:pt x="73" y="86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5" name="Freeform 1433"/>
            <p:cNvSpPr>
              <a:spLocks/>
            </p:cNvSpPr>
            <p:nvPr/>
          </p:nvSpPr>
          <p:spPr bwMode="auto">
            <a:xfrm>
              <a:off x="1038" y="3936"/>
              <a:ext cx="113" cy="82"/>
            </a:xfrm>
            <a:custGeom>
              <a:avLst/>
              <a:gdLst>
                <a:gd name="T0" fmla="*/ 0 w 88"/>
                <a:gd name="T1" fmla="*/ 30 h 65"/>
                <a:gd name="T2" fmla="*/ 14 w 88"/>
                <a:gd name="T3" fmla="*/ 41 h 65"/>
                <a:gd name="T4" fmla="*/ 52 w 88"/>
                <a:gd name="T5" fmla="*/ 57 h 65"/>
                <a:gd name="T6" fmla="*/ 88 w 8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65">
                  <a:moveTo>
                    <a:pt x="0" y="30"/>
                  </a:moveTo>
                  <a:cubicBezTo>
                    <a:pt x="0" y="25"/>
                    <a:pt x="11" y="39"/>
                    <a:pt x="14" y="41"/>
                  </a:cubicBezTo>
                  <a:cubicBezTo>
                    <a:pt x="24" y="51"/>
                    <a:pt x="36" y="65"/>
                    <a:pt x="52" y="57"/>
                  </a:cubicBezTo>
                  <a:cubicBezTo>
                    <a:pt x="71" y="47"/>
                    <a:pt x="78" y="18"/>
                    <a:pt x="88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6" name="Freeform 1434"/>
            <p:cNvSpPr>
              <a:spLocks/>
            </p:cNvSpPr>
            <p:nvPr/>
          </p:nvSpPr>
          <p:spPr bwMode="auto">
            <a:xfrm>
              <a:off x="1357" y="4151"/>
              <a:ext cx="47" cy="31"/>
            </a:xfrm>
            <a:custGeom>
              <a:avLst/>
              <a:gdLst>
                <a:gd name="T0" fmla="*/ 36 w 36"/>
                <a:gd name="T1" fmla="*/ 24 h 24"/>
                <a:gd name="T2" fmla="*/ 0 w 36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cubicBezTo>
                    <a:pt x="31" y="11"/>
                    <a:pt x="14" y="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7" name="Freeform 1435"/>
            <p:cNvSpPr>
              <a:spLocks/>
            </p:cNvSpPr>
            <p:nvPr/>
          </p:nvSpPr>
          <p:spPr bwMode="auto">
            <a:xfrm>
              <a:off x="1415" y="4135"/>
              <a:ext cx="59" cy="49"/>
            </a:xfrm>
            <a:custGeom>
              <a:avLst/>
              <a:gdLst>
                <a:gd name="T0" fmla="*/ 46 w 46"/>
                <a:gd name="T1" fmla="*/ 39 h 39"/>
                <a:gd name="T2" fmla="*/ 42 w 46"/>
                <a:gd name="T3" fmla="*/ 28 h 39"/>
                <a:gd name="T4" fmla="*/ 28 w 46"/>
                <a:gd name="T5" fmla="*/ 21 h 39"/>
                <a:gd name="T6" fmla="*/ 0 w 4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cubicBezTo>
                    <a:pt x="42" y="38"/>
                    <a:pt x="45" y="31"/>
                    <a:pt x="42" y="28"/>
                  </a:cubicBezTo>
                  <a:cubicBezTo>
                    <a:pt x="40" y="24"/>
                    <a:pt x="32" y="23"/>
                    <a:pt x="28" y="21"/>
                  </a:cubicBezTo>
                  <a:cubicBezTo>
                    <a:pt x="18" y="16"/>
                    <a:pt x="8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8" name="Freeform 1436"/>
            <p:cNvSpPr>
              <a:spLocks/>
            </p:cNvSpPr>
            <p:nvPr/>
          </p:nvSpPr>
          <p:spPr bwMode="auto">
            <a:xfrm>
              <a:off x="1446" y="4126"/>
              <a:ext cx="54" cy="42"/>
            </a:xfrm>
            <a:custGeom>
              <a:avLst/>
              <a:gdLst>
                <a:gd name="T0" fmla="*/ 42 w 42"/>
                <a:gd name="T1" fmla="*/ 33 h 33"/>
                <a:gd name="T2" fmla="*/ 0 w 42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cubicBezTo>
                    <a:pt x="40" y="13"/>
                    <a:pt x="12" y="1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9" name="Freeform 1437"/>
            <p:cNvSpPr>
              <a:spLocks/>
            </p:cNvSpPr>
            <p:nvPr/>
          </p:nvSpPr>
          <p:spPr bwMode="auto">
            <a:xfrm>
              <a:off x="1468" y="4101"/>
              <a:ext cx="62" cy="37"/>
            </a:xfrm>
            <a:custGeom>
              <a:avLst/>
              <a:gdLst>
                <a:gd name="T0" fmla="*/ 49 w 49"/>
                <a:gd name="T1" fmla="*/ 29 h 29"/>
                <a:gd name="T2" fmla="*/ 29 w 49"/>
                <a:gd name="T3" fmla="*/ 15 h 29"/>
                <a:gd name="T4" fmla="*/ 0 w 4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9">
                  <a:moveTo>
                    <a:pt x="49" y="29"/>
                  </a:moveTo>
                  <a:cubicBezTo>
                    <a:pt x="44" y="20"/>
                    <a:pt x="38" y="18"/>
                    <a:pt x="29" y="15"/>
                  </a:cubicBezTo>
                  <a:cubicBezTo>
                    <a:pt x="19" y="12"/>
                    <a:pt x="8" y="7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0" name="Freeform 1438"/>
            <p:cNvSpPr>
              <a:spLocks/>
            </p:cNvSpPr>
            <p:nvPr/>
          </p:nvSpPr>
          <p:spPr bwMode="auto">
            <a:xfrm>
              <a:off x="1374" y="4141"/>
              <a:ext cx="3" cy="15"/>
            </a:xfrm>
            <a:custGeom>
              <a:avLst/>
              <a:gdLst>
                <a:gd name="T0" fmla="*/ 2 w 2"/>
                <a:gd name="T1" fmla="*/ 12 h 12"/>
                <a:gd name="T2" fmla="*/ 0 w 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">
                  <a:moveTo>
                    <a:pt x="2" y="12"/>
                  </a:moveTo>
                  <a:cubicBezTo>
                    <a:pt x="1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1" name="Freeform 1439"/>
            <p:cNvSpPr>
              <a:spLocks/>
            </p:cNvSpPr>
            <p:nvPr/>
          </p:nvSpPr>
          <p:spPr bwMode="auto">
            <a:xfrm>
              <a:off x="1496" y="4092"/>
              <a:ext cx="37" cy="18"/>
            </a:xfrm>
            <a:custGeom>
              <a:avLst/>
              <a:gdLst>
                <a:gd name="T0" fmla="*/ 29 w 29"/>
                <a:gd name="T1" fmla="*/ 0 h 14"/>
                <a:gd name="T2" fmla="*/ 18 w 29"/>
                <a:gd name="T3" fmla="*/ 14 h 14"/>
                <a:gd name="T4" fmla="*/ 2 w 29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4">
                  <a:moveTo>
                    <a:pt x="29" y="0"/>
                  </a:moveTo>
                  <a:cubicBezTo>
                    <a:pt x="22" y="1"/>
                    <a:pt x="20" y="8"/>
                    <a:pt x="18" y="14"/>
                  </a:cubicBezTo>
                  <a:cubicBezTo>
                    <a:pt x="15" y="13"/>
                    <a:pt x="0" y="6"/>
                    <a:pt x="2" y="1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2" name="Freeform 1440"/>
            <p:cNvSpPr>
              <a:spLocks/>
            </p:cNvSpPr>
            <p:nvPr/>
          </p:nvSpPr>
          <p:spPr bwMode="auto">
            <a:xfrm>
              <a:off x="947" y="1507"/>
              <a:ext cx="7" cy="65"/>
            </a:xfrm>
            <a:custGeom>
              <a:avLst/>
              <a:gdLst>
                <a:gd name="T0" fmla="*/ 5 w 5"/>
                <a:gd name="T1" fmla="*/ 0 h 51"/>
                <a:gd name="T2" fmla="*/ 5 w 5"/>
                <a:gd name="T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1">
                  <a:moveTo>
                    <a:pt x="5" y="0"/>
                  </a:moveTo>
                  <a:cubicBezTo>
                    <a:pt x="0" y="12"/>
                    <a:pt x="2" y="36"/>
                    <a:pt x="5" y="51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3" name="Freeform 1441"/>
            <p:cNvSpPr>
              <a:spLocks/>
            </p:cNvSpPr>
            <p:nvPr/>
          </p:nvSpPr>
          <p:spPr bwMode="auto">
            <a:xfrm>
              <a:off x="1438" y="656"/>
              <a:ext cx="53" cy="20"/>
            </a:xfrm>
            <a:custGeom>
              <a:avLst/>
              <a:gdLst>
                <a:gd name="T0" fmla="*/ 41 w 41"/>
                <a:gd name="T1" fmla="*/ 15 h 15"/>
                <a:gd name="T2" fmla="*/ 0 w 41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15">
                  <a:moveTo>
                    <a:pt x="41" y="15"/>
                  </a:moveTo>
                  <a:cubicBezTo>
                    <a:pt x="29" y="10"/>
                    <a:pt x="9" y="1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4" name="Freeform 1442"/>
            <p:cNvSpPr>
              <a:spLocks noEditPoints="1"/>
            </p:cNvSpPr>
            <p:nvPr/>
          </p:nvSpPr>
          <p:spPr bwMode="auto">
            <a:xfrm>
              <a:off x="631" y="1828"/>
              <a:ext cx="480" cy="525"/>
            </a:xfrm>
            <a:custGeom>
              <a:avLst/>
              <a:gdLst>
                <a:gd name="T0" fmla="*/ 323 w 375"/>
                <a:gd name="T1" fmla="*/ 203 h 411"/>
                <a:gd name="T2" fmla="*/ 332 w 375"/>
                <a:gd name="T3" fmla="*/ 150 h 411"/>
                <a:gd name="T4" fmla="*/ 360 w 375"/>
                <a:gd name="T5" fmla="*/ 112 h 411"/>
                <a:gd name="T6" fmla="*/ 232 w 375"/>
                <a:gd name="T7" fmla="*/ 5 h 411"/>
                <a:gd name="T8" fmla="*/ 84 w 375"/>
                <a:gd name="T9" fmla="*/ 53 h 411"/>
                <a:gd name="T10" fmla="*/ 11 w 375"/>
                <a:gd name="T11" fmla="*/ 126 h 411"/>
                <a:gd name="T12" fmla="*/ 17 w 375"/>
                <a:gd name="T13" fmla="*/ 167 h 411"/>
                <a:gd name="T14" fmla="*/ 42 w 375"/>
                <a:gd name="T15" fmla="*/ 191 h 411"/>
                <a:gd name="T16" fmla="*/ 106 w 375"/>
                <a:gd name="T17" fmla="*/ 204 h 411"/>
                <a:gd name="T18" fmla="*/ 111 w 375"/>
                <a:gd name="T19" fmla="*/ 297 h 411"/>
                <a:gd name="T20" fmla="*/ 120 w 375"/>
                <a:gd name="T21" fmla="*/ 314 h 411"/>
                <a:gd name="T22" fmla="*/ 140 w 375"/>
                <a:gd name="T23" fmla="*/ 307 h 411"/>
                <a:gd name="T24" fmla="*/ 158 w 375"/>
                <a:gd name="T25" fmla="*/ 327 h 411"/>
                <a:gd name="T26" fmla="*/ 185 w 375"/>
                <a:gd name="T27" fmla="*/ 395 h 411"/>
                <a:gd name="T28" fmla="*/ 304 w 375"/>
                <a:gd name="T29" fmla="*/ 379 h 411"/>
                <a:gd name="T30" fmla="*/ 347 w 375"/>
                <a:gd name="T31" fmla="*/ 358 h 411"/>
                <a:gd name="T32" fmla="*/ 355 w 375"/>
                <a:gd name="T33" fmla="*/ 329 h 411"/>
                <a:gd name="T34" fmla="*/ 329 w 375"/>
                <a:gd name="T35" fmla="*/ 298 h 411"/>
                <a:gd name="T36" fmla="*/ 311 w 375"/>
                <a:gd name="T37" fmla="*/ 274 h 411"/>
                <a:gd name="T38" fmla="*/ 308 w 375"/>
                <a:gd name="T39" fmla="*/ 236 h 411"/>
                <a:gd name="T40" fmla="*/ 323 w 375"/>
                <a:gd name="T41" fmla="*/ 203 h 411"/>
                <a:gd name="T42" fmla="*/ 312 w 375"/>
                <a:gd name="T43" fmla="*/ 321 h 411"/>
                <a:gd name="T44" fmla="*/ 181 w 375"/>
                <a:gd name="T45" fmla="*/ 358 h 411"/>
                <a:gd name="T46" fmla="*/ 234 w 375"/>
                <a:gd name="T47" fmla="*/ 314 h 411"/>
                <a:gd name="T48" fmla="*/ 312 w 375"/>
                <a:gd name="T49" fmla="*/ 32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411">
                  <a:moveTo>
                    <a:pt x="323" y="203"/>
                  </a:moveTo>
                  <a:cubicBezTo>
                    <a:pt x="324" y="196"/>
                    <a:pt x="331" y="163"/>
                    <a:pt x="332" y="150"/>
                  </a:cubicBezTo>
                  <a:cubicBezTo>
                    <a:pt x="333" y="138"/>
                    <a:pt x="344" y="130"/>
                    <a:pt x="360" y="112"/>
                  </a:cubicBezTo>
                  <a:cubicBezTo>
                    <a:pt x="375" y="93"/>
                    <a:pt x="300" y="9"/>
                    <a:pt x="232" y="5"/>
                  </a:cubicBezTo>
                  <a:cubicBezTo>
                    <a:pt x="164" y="0"/>
                    <a:pt x="93" y="41"/>
                    <a:pt x="84" y="53"/>
                  </a:cubicBezTo>
                  <a:cubicBezTo>
                    <a:pt x="74" y="64"/>
                    <a:pt x="22" y="115"/>
                    <a:pt x="11" y="126"/>
                  </a:cubicBezTo>
                  <a:cubicBezTo>
                    <a:pt x="0" y="138"/>
                    <a:pt x="19" y="160"/>
                    <a:pt x="17" y="167"/>
                  </a:cubicBezTo>
                  <a:cubicBezTo>
                    <a:pt x="16" y="174"/>
                    <a:pt x="32" y="194"/>
                    <a:pt x="42" y="191"/>
                  </a:cubicBezTo>
                  <a:cubicBezTo>
                    <a:pt x="52" y="188"/>
                    <a:pt x="89" y="179"/>
                    <a:pt x="106" y="204"/>
                  </a:cubicBezTo>
                  <a:cubicBezTo>
                    <a:pt x="130" y="240"/>
                    <a:pt x="111" y="291"/>
                    <a:pt x="111" y="297"/>
                  </a:cubicBezTo>
                  <a:cubicBezTo>
                    <a:pt x="110" y="304"/>
                    <a:pt x="115" y="311"/>
                    <a:pt x="120" y="314"/>
                  </a:cubicBezTo>
                  <a:cubicBezTo>
                    <a:pt x="126" y="317"/>
                    <a:pt x="134" y="310"/>
                    <a:pt x="140" y="307"/>
                  </a:cubicBezTo>
                  <a:cubicBezTo>
                    <a:pt x="145" y="304"/>
                    <a:pt x="154" y="319"/>
                    <a:pt x="158" y="327"/>
                  </a:cubicBezTo>
                  <a:cubicBezTo>
                    <a:pt x="161" y="335"/>
                    <a:pt x="134" y="379"/>
                    <a:pt x="185" y="395"/>
                  </a:cubicBezTo>
                  <a:cubicBezTo>
                    <a:pt x="236" y="411"/>
                    <a:pt x="296" y="385"/>
                    <a:pt x="304" y="379"/>
                  </a:cubicBezTo>
                  <a:cubicBezTo>
                    <a:pt x="312" y="373"/>
                    <a:pt x="338" y="362"/>
                    <a:pt x="347" y="358"/>
                  </a:cubicBezTo>
                  <a:cubicBezTo>
                    <a:pt x="355" y="354"/>
                    <a:pt x="363" y="329"/>
                    <a:pt x="355" y="329"/>
                  </a:cubicBezTo>
                  <a:cubicBezTo>
                    <a:pt x="346" y="329"/>
                    <a:pt x="328" y="308"/>
                    <a:pt x="329" y="298"/>
                  </a:cubicBezTo>
                  <a:cubicBezTo>
                    <a:pt x="330" y="288"/>
                    <a:pt x="320" y="275"/>
                    <a:pt x="311" y="274"/>
                  </a:cubicBezTo>
                  <a:cubicBezTo>
                    <a:pt x="303" y="273"/>
                    <a:pt x="308" y="236"/>
                    <a:pt x="308" y="236"/>
                  </a:cubicBezTo>
                  <a:cubicBezTo>
                    <a:pt x="326" y="231"/>
                    <a:pt x="322" y="210"/>
                    <a:pt x="323" y="203"/>
                  </a:cubicBezTo>
                  <a:close/>
                  <a:moveTo>
                    <a:pt x="312" y="321"/>
                  </a:moveTo>
                  <a:cubicBezTo>
                    <a:pt x="240" y="400"/>
                    <a:pt x="184" y="378"/>
                    <a:pt x="181" y="358"/>
                  </a:cubicBezTo>
                  <a:cubicBezTo>
                    <a:pt x="177" y="339"/>
                    <a:pt x="191" y="328"/>
                    <a:pt x="234" y="314"/>
                  </a:cubicBezTo>
                  <a:cubicBezTo>
                    <a:pt x="278" y="299"/>
                    <a:pt x="312" y="321"/>
                    <a:pt x="312" y="321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5" name="Freeform 1443"/>
            <p:cNvSpPr>
              <a:spLocks/>
            </p:cNvSpPr>
            <p:nvPr/>
          </p:nvSpPr>
          <p:spPr bwMode="auto">
            <a:xfrm>
              <a:off x="631" y="1828"/>
              <a:ext cx="482" cy="525"/>
            </a:xfrm>
            <a:custGeom>
              <a:avLst/>
              <a:gdLst>
                <a:gd name="T0" fmla="*/ 107 w 376"/>
                <a:gd name="T1" fmla="*/ 204 h 411"/>
                <a:gd name="T2" fmla="*/ 42 w 376"/>
                <a:gd name="T3" fmla="*/ 191 h 411"/>
                <a:gd name="T4" fmla="*/ 18 w 376"/>
                <a:gd name="T5" fmla="*/ 167 h 411"/>
                <a:gd name="T6" fmla="*/ 12 w 376"/>
                <a:gd name="T7" fmla="*/ 126 h 411"/>
                <a:gd name="T8" fmla="*/ 84 w 376"/>
                <a:gd name="T9" fmla="*/ 53 h 411"/>
                <a:gd name="T10" fmla="*/ 232 w 376"/>
                <a:gd name="T11" fmla="*/ 5 h 411"/>
                <a:gd name="T12" fmla="*/ 360 w 376"/>
                <a:gd name="T13" fmla="*/ 112 h 411"/>
                <a:gd name="T14" fmla="*/ 333 w 376"/>
                <a:gd name="T15" fmla="*/ 151 h 411"/>
                <a:gd name="T16" fmla="*/ 323 w 376"/>
                <a:gd name="T17" fmla="*/ 203 h 411"/>
                <a:gd name="T18" fmla="*/ 308 w 376"/>
                <a:gd name="T19" fmla="*/ 236 h 411"/>
                <a:gd name="T20" fmla="*/ 312 w 376"/>
                <a:gd name="T21" fmla="*/ 274 h 411"/>
                <a:gd name="T22" fmla="*/ 329 w 376"/>
                <a:gd name="T23" fmla="*/ 298 h 411"/>
                <a:gd name="T24" fmla="*/ 355 w 376"/>
                <a:gd name="T25" fmla="*/ 329 h 411"/>
                <a:gd name="T26" fmla="*/ 347 w 376"/>
                <a:gd name="T27" fmla="*/ 358 h 411"/>
                <a:gd name="T28" fmla="*/ 305 w 376"/>
                <a:gd name="T29" fmla="*/ 379 h 411"/>
                <a:gd name="T30" fmla="*/ 186 w 376"/>
                <a:gd name="T31" fmla="*/ 395 h 411"/>
                <a:gd name="T32" fmla="*/ 158 w 376"/>
                <a:gd name="T33" fmla="*/ 327 h 411"/>
                <a:gd name="T34" fmla="*/ 140 w 376"/>
                <a:gd name="T35" fmla="*/ 307 h 411"/>
                <a:gd name="T36" fmla="*/ 121 w 376"/>
                <a:gd name="T37" fmla="*/ 314 h 411"/>
                <a:gd name="T38" fmla="*/ 111 w 376"/>
                <a:gd name="T39" fmla="*/ 298 h 411"/>
                <a:gd name="T40" fmla="*/ 107 w 376"/>
                <a:gd name="T41" fmla="*/ 2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411">
                  <a:moveTo>
                    <a:pt x="107" y="204"/>
                  </a:moveTo>
                  <a:cubicBezTo>
                    <a:pt x="90" y="179"/>
                    <a:pt x="52" y="188"/>
                    <a:pt x="42" y="191"/>
                  </a:cubicBezTo>
                  <a:cubicBezTo>
                    <a:pt x="33" y="194"/>
                    <a:pt x="17" y="174"/>
                    <a:pt x="18" y="167"/>
                  </a:cubicBezTo>
                  <a:cubicBezTo>
                    <a:pt x="19" y="160"/>
                    <a:pt x="0" y="138"/>
                    <a:pt x="12" y="126"/>
                  </a:cubicBezTo>
                  <a:cubicBezTo>
                    <a:pt x="23" y="115"/>
                    <a:pt x="74" y="64"/>
                    <a:pt x="84" y="53"/>
                  </a:cubicBezTo>
                  <a:cubicBezTo>
                    <a:pt x="94" y="41"/>
                    <a:pt x="164" y="0"/>
                    <a:pt x="232" y="5"/>
                  </a:cubicBezTo>
                  <a:cubicBezTo>
                    <a:pt x="300" y="9"/>
                    <a:pt x="376" y="93"/>
                    <a:pt x="360" y="112"/>
                  </a:cubicBezTo>
                  <a:cubicBezTo>
                    <a:pt x="345" y="131"/>
                    <a:pt x="334" y="138"/>
                    <a:pt x="333" y="151"/>
                  </a:cubicBezTo>
                  <a:cubicBezTo>
                    <a:pt x="331" y="163"/>
                    <a:pt x="325" y="196"/>
                    <a:pt x="323" y="203"/>
                  </a:cubicBezTo>
                  <a:cubicBezTo>
                    <a:pt x="322" y="210"/>
                    <a:pt x="327" y="232"/>
                    <a:pt x="308" y="236"/>
                  </a:cubicBezTo>
                  <a:cubicBezTo>
                    <a:pt x="308" y="236"/>
                    <a:pt x="303" y="273"/>
                    <a:pt x="312" y="274"/>
                  </a:cubicBezTo>
                  <a:cubicBezTo>
                    <a:pt x="320" y="276"/>
                    <a:pt x="331" y="288"/>
                    <a:pt x="329" y="298"/>
                  </a:cubicBezTo>
                  <a:cubicBezTo>
                    <a:pt x="328" y="308"/>
                    <a:pt x="347" y="329"/>
                    <a:pt x="355" y="329"/>
                  </a:cubicBezTo>
                  <a:cubicBezTo>
                    <a:pt x="364" y="329"/>
                    <a:pt x="356" y="354"/>
                    <a:pt x="347" y="358"/>
                  </a:cubicBezTo>
                  <a:cubicBezTo>
                    <a:pt x="339" y="363"/>
                    <a:pt x="312" y="373"/>
                    <a:pt x="305" y="379"/>
                  </a:cubicBezTo>
                  <a:cubicBezTo>
                    <a:pt x="297" y="385"/>
                    <a:pt x="236" y="411"/>
                    <a:pt x="186" y="395"/>
                  </a:cubicBezTo>
                  <a:cubicBezTo>
                    <a:pt x="135" y="379"/>
                    <a:pt x="162" y="335"/>
                    <a:pt x="158" y="327"/>
                  </a:cubicBezTo>
                  <a:cubicBezTo>
                    <a:pt x="155" y="319"/>
                    <a:pt x="146" y="304"/>
                    <a:pt x="140" y="307"/>
                  </a:cubicBezTo>
                  <a:cubicBezTo>
                    <a:pt x="134" y="310"/>
                    <a:pt x="126" y="317"/>
                    <a:pt x="121" y="314"/>
                  </a:cubicBezTo>
                  <a:cubicBezTo>
                    <a:pt x="115" y="312"/>
                    <a:pt x="111" y="304"/>
                    <a:pt x="111" y="298"/>
                  </a:cubicBezTo>
                  <a:cubicBezTo>
                    <a:pt x="112" y="291"/>
                    <a:pt x="131" y="240"/>
                    <a:pt x="107" y="204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6" name="Freeform 1444"/>
            <p:cNvSpPr>
              <a:spLocks/>
            </p:cNvSpPr>
            <p:nvPr/>
          </p:nvSpPr>
          <p:spPr bwMode="auto">
            <a:xfrm>
              <a:off x="858" y="2211"/>
              <a:ext cx="174" cy="128"/>
            </a:xfrm>
            <a:custGeom>
              <a:avLst/>
              <a:gdLst>
                <a:gd name="T0" fmla="*/ 136 w 136"/>
                <a:gd name="T1" fmla="*/ 21 h 100"/>
                <a:gd name="T2" fmla="*/ 58 w 136"/>
                <a:gd name="T3" fmla="*/ 14 h 100"/>
                <a:gd name="T4" fmla="*/ 4 w 136"/>
                <a:gd name="T5" fmla="*/ 58 h 100"/>
                <a:gd name="T6" fmla="*/ 136 w 136"/>
                <a:gd name="T7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0">
                  <a:moveTo>
                    <a:pt x="136" y="21"/>
                  </a:moveTo>
                  <a:cubicBezTo>
                    <a:pt x="136" y="21"/>
                    <a:pt x="101" y="0"/>
                    <a:pt x="58" y="14"/>
                  </a:cubicBezTo>
                  <a:cubicBezTo>
                    <a:pt x="14" y="28"/>
                    <a:pt x="0" y="39"/>
                    <a:pt x="4" y="58"/>
                  </a:cubicBezTo>
                  <a:cubicBezTo>
                    <a:pt x="8" y="78"/>
                    <a:pt x="63" y="100"/>
                    <a:pt x="136" y="21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7" name="Freeform 1445"/>
            <p:cNvSpPr>
              <a:spLocks/>
            </p:cNvSpPr>
            <p:nvPr/>
          </p:nvSpPr>
          <p:spPr bwMode="auto">
            <a:xfrm>
              <a:off x="1027" y="2235"/>
              <a:ext cx="33" cy="19"/>
            </a:xfrm>
            <a:custGeom>
              <a:avLst/>
              <a:gdLst>
                <a:gd name="T0" fmla="*/ 0 w 26"/>
                <a:gd name="T1" fmla="*/ 0 h 15"/>
                <a:gd name="T2" fmla="*/ 26 w 26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cubicBezTo>
                    <a:pt x="9" y="2"/>
                    <a:pt x="20" y="11"/>
                    <a:pt x="26" y="15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8" name="Freeform 1446"/>
            <p:cNvSpPr>
              <a:spLocks/>
            </p:cNvSpPr>
            <p:nvPr/>
          </p:nvSpPr>
          <p:spPr bwMode="auto">
            <a:xfrm>
              <a:off x="674" y="1864"/>
              <a:ext cx="385" cy="199"/>
            </a:xfrm>
            <a:custGeom>
              <a:avLst/>
              <a:gdLst>
                <a:gd name="T0" fmla="*/ 0 w 300"/>
                <a:gd name="T1" fmla="*/ 112 h 156"/>
                <a:gd name="T2" fmla="*/ 82 w 300"/>
                <a:gd name="T3" fmla="*/ 38 h 156"/>
                <a:gd name="T4" fmla="*/ 109 w 300"/>
                <a:gd name="T5" fmla="*/ 25 h 156"/>
                <a:gd name="T6" fmla="*/ 129 w 300"/>
                <a:gd name="T7" fmla="*/ 13 h 156"/>
                <a:gd name="T8" fmla="*/ 206 w 300"/>
                <a:gd name="T9" fmla="*/ 5 h 156"/>
                <a:gd name="T10" fmla="*/ 266 w 300"/>
                <a:gd name="T11" fmla="*/ 42 h 156"/>
                <a:gd name="T12" fmla="*/ 284 w 300"/>
                <a:gd name="T13" fmla="*/ 65 h 156"/>
                <a:gd name="T14" fmla="*/ 296 w 300"/>
                <a:gd name="T15" fmla="*/ 77 h 156"/>
                <a:gd name="T16" fmla="*/ 295 w 300"/>
                <a:gd name="T17" fmla="*/ 93 h 156"/>
                <a:gd name="T18" fmla="*/ 275 w 300"/>
                <a:gd name="T19" fmla="*/ 83 h 156"/>
                <a:gd name="T20" fmla="*/ 255 w 300"/>
                <a:gd name="T21" fmla="*/ 57 h 156"/>
                <a:gd name="T22" fmla="*/ 235 w 300"/>
                <a:gd name="T23" fmla="*/ 29 h 156"/>
                <a:gd name="T24" fmla="*/ 181 w 300"/>
                <a:gd name="T25" fmla="*/ 18 h 156"/>
                <a:gd name="T26" fmla="*/ 174 w 300"/>
                <a:gd name="T27" fmla="*/ 95 h 156"/>
                <a:gd name="T28" fmla="*/ 180 w 300"/>
                <a:gd name="T29" fmla="*/ 127 h 156"/>
                <a:gd name="T30" fmla="*/ 183 w 300"/>
                <a:gd name="T31" fmla="*/ 156 h 156"/>
                <a:gd name="T32" fmla="*/ 168 w 300"/>
                <a:gd name="T33" fmla="*/ 86 h 156"/>
                <a:gd name="T34" fmla="*/ 163 w 300"/>
                <a:gd name="T35" fmla="*/ 56 h 156"/>
                <a:gd name="T36" fmla="*/ 156 w 300"/>
                <a:gd name="T37" fmla="*/ 29 h 156"/>
                <a:gd name="T38" fmla="*/ 107 w 300"/>
                <a:gd name="T39" fmla="*/ 39 h 156"/>
                <a:gd name="T40" fmla="*/ 56 w 300"/>
                <a:gd name="T41" fmla="*/ 72 h 156"/>
                <a:gd name="T42" fmla="*/ 23 w 300"/>
                <a:gd name="T43" fmla="*/ 112 h 156"/>
                <a:gd name="T44" fmla="*/ 9 w 300"/>
                <a:gd name="T45" fmla="*/ 126 h 156"/>
                <a:gd name="T46" fmla="*/ 1 w 300"/>
                <a:gd name="T47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56">
                  <a:moveTo>
                    <a:pt x="0" y="112"/>
                  </a:moveTo>
                  <a:cubicBezTo>
                    <a:pt x="32" y="92"/>
                    <a:pt x="49" y="56"/>
                    <a:pt x="82" y="38"/>
                  </a:cubicBezTo>
                  <a:cubicBezTo>
                    <a:pt x="90" y="33"/>
                    <a:pt x="100" y="29"/>
                    <a:pt x="109" y="25"/>
                  </a:cubicBezTo>
                  <a:cubicBezTo>
                    <a:pt x="116" y="22"/>
                    <a:pt x="122" y="17"/>
                    <a:pt x="129" y="13"/>
                  </a:cubicBezTo>
                  <a:cubicBezTo>
                    <a:pt x="152" y="0"/>
                    <a:pt x="181" y="1"/>
                    <a:pt x="206" y="5"/>
                  </a:cubicBezTo>
                  <a:cubicBezTo>
                    <a:pt x="231" y="8"/>
                    <a:pt x="251" y="23"/>
                    <a:pt x="266" y="42"/>
                  </a:cubicBezTo>
                  <a:cubicBezTo>
                    <a:pt x="272" y="50"/>
                    <a:pt x="277" y="57"/>
                    <a:pt x="284" y="65"/>
                  </a:cubicBezTo>
                  <a:cubicBezTo>
                    <a:pt x="288" y="68"/>
                    <a:pt x="294" y="73"/>
                    <a:pt x="296" y="77"/>
                  </a:cubicBezTo>
                  <a:cubicBezTo>
                    <a:pt x="299" y="82"/>
                    <a:pt x="300" y="90"/>
                    <a:pt x="295" y="93"/>
                  </a:cubicBezTo>
                  <a:cubicBezTo>
                    <a:pt x="288" y="98"/>
                    <a:pt x="279" y="88"/>
                    <a:pt x="275" y="83"/>
                  </a:cubicBezTo>
                  <a:cubicBezTo>
                    <a:pt x="268" y="74"/>
                    <a:pt x="262" y="65"/>
                    <a:pt x="255" y="57"/>
                  </a:cubicBezTo>
                  <a:cubicBezTo>
                    <a:pt x="248" y="48"/>
                    <a:pt x="243" y="36"/>
                    <a:pt x="235" y="29"/>
                  </a:cubicBezTo>
                  <a:cubicBezTo>
                    <a:pt x="224" y="20"/>
                    <a:pt x="194" y="11"/>
                    <a:pt x="181" y="18"/>
                  </a:cubicBezTo>
                  <a:cubicBezTo>
                    <a:pt x="159" y="29"/>
                    <a:pt x="170" y="77"/>
                    <a:pt x="174" y="95"/>
                  </a:cubicBezTo>
                  <a:cubicBezTo>
                    <a:pt x="177" y="106"/>
                    <a:pt x="179" y="116"/>
                    <a:pt x="180" y="127"/>
                  </a:cubicBezTo>
                  <a:cubicBezTo>
                    <a:pt x="181" y="136"/>
                    <a:pt x="179" y="148"/>
                    <a:pt x="183" y="156"/>
                  </a:cubicBezTo>
                  <a:cubicBezTo>
                    <a:pt x="172" y="135"/>
                    <a:pt x="174" y="109"/>
                    <a:pt x="168" y="86"/>
                  </a:cubicBezTo>
                  <a:cubicBezTo>
                    <a:pt x="166" y="76"/>
                    <a:pt x="164" y="66"/>
                    <a:pt x="163" y="56"/>
                  </a:cubicBezTo>
                  <a:cubicBezTo>
                    <a:pt x="162" y="47"/>
                    <a:pt x="162" y="36"/>
                    <a:pt x="156" y="29"/>
                  </a:cubicBezTo>
                  <a:cubicBezTo>
                    <a:pt x="142" y="13"/>
                    <a:pt x="120" y="33"/>
                    <a:pt x="107" y="39"/>
                  </a:cubicBezTo>
                  <a:cubicBezTo>
                    <a:pt x="89" y="50"/>
                    <a:pt x="69" y="54"/>
                    <a:pt x="56" y="72"/>
                  </a:cubicBezTo>
                  <a:cubicBezTo>
                    <a:pt x="46" y="86"/>
                    <a:pt x="35" y="100"/>
                    <a:pt x="23" y="112"/>
                  </a:cubicBezTo>
                  <a:cubicBezTo>
                    <a:pt x="21" y="114"/>
                    <a:pt x="12" y="126"/>
                    <a:pt x="9" y="126"/>
                  </a:cubicBezTo>
                  <a:cubicBezTo>
                    <a:pt x="6" y="126"/>
                    <a:pt x="1" y="116"/>
                    <a:pt x="1" y="113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9" name="Freeform 1447"/>
            <p:cNvSpPr>
              <a:spLocks/>
            </p:cNvSpPr>
            <p:nvPr/>
          </p:nvSpPr>
          <p:spPr bwMode="auto">
            <a:xfrm>
              <a:off x="984" y="1856"/>
              <a:ext cx="107" cy="119"/>
            </a:xfrm>
            <a:custGeom>
              <a:avLst/>
              <a:gdLst>
                <a:gd name="T0" fmla="*/ 11 w 83"/>
                <a:gd name="T1" fmla="*/ 24 h 93"/>
                <a:gd name="T2" fmla="*/ 22 w 83"/>
                <a:gd name="T3" fmla="*/ 37 h 93"/>
                <a:gd name="T4" fmla="*/ 35 w 83"/>
                <a:gd name="T5" fmla="*/ 52 h 93"/>
                <a:gd name="T6" fmla="*/ 50 w 83"/>
                <a:gd name="T7" fmla="*/ 74 h 93"/>
                <a:gd name="T8" fmla="*/ 63 w 83"/>
                <a:gd name="T9" fmla="*/ 87 h 93"/>
                <a:gd name="T10" fmla="*/ 80 w 83"/>
                <a:gd name="T11" fmla="*/ 87 h 93"/>
                <a:gd name="T12" fmla="*/ 75 w 83"/>
                <a:gd name="T13" fmla="*/ 67 h 93"/>
                <a:gd name="T14" fmla="*/ 52 w 83"/>
                <a:gd name="T15" fmla="*/ 39 h 93"/>
                <a:gd name="T16" fmla="*/ 15 w 83"/>
                <a:gd name="T17" fmla="*/ 11 h 93"/>
                <a:gd name="T18" fmla="*/ 1 w 83"/>
                <a:gd name="T19" fmla="*/ 9 h 93"/>
                <a:gd name="T20" fmla="*/ 9 w 83"/>
                <a:gd name="T21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3">
                  <a:moveTo>
                    <a:pt x="11" y="24"/>
                  </a:moveTo>
                  <a:cubicBezTo>
                    <a:pt x="12" y="28"/>
                    <a:pt x="18" y="33"/>
                    <a:pt x="22" y="37"/>
                  </a:cubicBezTo>
                  <a:cubicBezTo>
                    <a:pt x="26" y="42"/>
                    <a:pt x="31" y="47"/>
                    <a:pt x="35" y="52"/>
                  </a:cubicBezTo>
                  <a:cubicBezTo>
                    <a:pt x="40" y="59"/>
                    <a:pt x="43" y="68"/>
                    <a:pt x="50" y="74"/>
                  </a:cubicBezTo>
                  <a:cubicBezTo>
                    <a:pt x="55" y="78"/>
                    <a:pt x="58" y="83"/>
                    <a:pt x="63" y="87"/>
                  </a:cubicBezTo>
                  <a:cubicBezTo>
                    <a:pt x="67" y="91"/>
                    <a:pt x="76" y="93"/>
                    <a:pt x="80" y="87"/>
                  </a:cubicBezTo>
                  <a:cubicBezTo>
                    <a:pt x="83" y="83"/>
                    <a:pt x="77" y="71"/>
                    <a:pt x="75" y="67"/>
                  </a:cubicBezTo>
                  <a:cubicBezTo>
                    <a:pt x="69" y="56"/>
                    <a:pt x="61" y="47"/>
                    <a:pt x="52" y="39"/>
                  </a:cubicBezTo>
                  <a:cubicBezTo>
                    <a:pt x="40" y="29"/>
                    <a:pt x="29" y="20"/>
                    <a:pt x="15" y="11"/>
                  </a:cubicBezTo>
                  <a:cubicBezTo>
                    <a:pt x="11" y="9"/>
                    <a:pt x="2" y="0"/>
                    <a:pt x="1" y="9"/>
                  </a:cubicBezTo>
                  <a:cubicBezTo>
                    <a:pt x="0" y="15"/>
                    <a:pt x="6" y="22"/>
                    <a:pt x="9" y="25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0" name="Freeform 1448"/>
            <p:cNvSpPr>
              <a:spLocks/>
            </p:cNvSpPr>
            <p:nvPr/>
          </p:nvSpPr>
          <p:spPr bwMode="auto">
            <a:xfrm>
              <a:off x="661" y="1840"/>
              <a:ext cx="349" cy="153"/>
            </a:xfrm>
            <a:custGeom>
              <a:avLst/>
              <a:gdLst>
                <a:gd name="T0" fmla="*/ 267 w 272"/>
                <a:gd name="T1" fmla="*/ 24 h 120"/>
                <a:gd name="T2" fmla="*/ 232 w 272"/>
                <a:gd name="T3" fmla="*/ 8 h 120"/>
                <a:gd name="T4" fmla="*/ 183 w 272"/>
                <a:gd name="T5" fmla="*/ 1 h 120"/>
                <a:gd name="T6" fmla="*/ 129 w 272"/>
                <a:gd name="T7" fmla="*/ 13 h 120"/>
                <a:gd name="T8" fmla="*/ 79 w 272"/>
                <a:gd name="T9" fmla="*/ 35 h 120"/>
                <a:gd name="T10" fmla="*/ 39 w 272"/>
                <a:gd name="T11" fmla="*/ 75 h 120"/>
                <a:gd name="T12" fmla="*/ 23 w 272"/>
                <a:gd name="T13" fmla="*/ 92 h 120"/>
                <a:gd name="T14" fmla="*/ 6 w 272"/>
                <a:gd name="T15" fmla="*/ 109 h 120"/>
                <a:gd name="T16" fmla="*/ 15 w 272"/>
                <a:gd name="T17" fmla="*/ 112 h 120"/>
                <a:gd name="T18" fmla="*/ 41 w 272"/>
                <a:gd name="T19" fmla="*/ 87 h 120"/>
                <a:gd name="T20" fmla="*/ 100 w 272"/>
                <a:gd name="T21" fmla="*/ 41 h 120"/>
                <a:gd name="T22" fmla="*/ 150 w 272"/>
                <a:gd name="T23" fmla="*/ 19 h 120"/>
                <a:gd name="T24" fmla="*/ 208 w 272"/>
                <a:gd name="T25" fmla="*/ 16 h 120"/>
                <a:gd name="T26" fmla="*/ 245 w 272"/>
                <a:gd name="T27" fmla="*/ 26 h 120"/>
                <a:gd name="T28" fmla="*/ 260 w 272"/>
                <a:gd name="T29" fmla="*/ 34 h 120"/>
                <a:gd name="T30" fmla="*/ 271 w 272"/>
                <a:gd name="T31" fmla="*/ 43 h 120"/>
                <a:gd name="T32" fmla="*/ 272 w 272"/>
                <a:gd name="T33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120">
                  <a:moveTo>
                    <a:pt x="267" y="24"/>
                  </a:moveTo>
                  <a:cubicBezTo>
                    <a:pt x="259" y="15"/>
                    <a:pt x="243" y="11"/>
                    <a:pt x="232" y="8"/>
                  </a:cubicBezTo>
                  <a:cubicBezTo>
                    <a:pt x="217" y="4"/>
                    <a:pt x="199" y="2"/>
                    <a:pt x="183" y="1"/>
                  </a:cubicBezTo>
                  <a:cubicBezTo>
                    <a:pt x="164" y="0"/>
                    <a:pt x="147" y="7"/>
                    <a:pt x="129" y="13"/>
                  </a:cubicBezTo>
                  <a:cubicBezTo>
                    <a:pt x="113" y="19"/>
                    <a:pt x="93" y="24"/>
                    <a:pt x="79" y="35"/>
                  </a:cubicBezTo>
                  <a:cubicBezTo>
                    <a:pt x="65" y="46"/>
                    <a:pt x="52" y="61"/>
                    <a:pt x="39" y="75"/>
                  </a:cubicBezTo>
                  <a:cubicBezTo>
                    <a:pt x="34" y="81"/>
                    <a:pt x="29" y="87"/>
                    <a:pt x="23" y="92"/>
                  </a:cubicBezTo>
                  <a:cubicBezTo>
                    <a:pt x="17" y="97"/>
                    <a:pt x="10" y="102"/>
                    <a:pt x="6" y="109"/>
                  </a:cubicBezTo>
                  <a:cubicBezTo>
                    <a:pt x="0" y="120"/>
                    <a:pt x="7" y="118"/>
                    <a:pt x="15" y="112"/>
                  </a:cubicBezTo>
                  <a:cubicBezTo>
                    <a:pt x="24" y="105"/>
                    <a:pt x="32" y="95"/>
                    <a:pt x="41" y="87"/>
                  </a:cubicBezTo>
                  <a:cubicBezTo>
                    <a:pt x="59" y="70"/>
                    <a:pt x="77" y="52"/>
                    <a:pt x="100" y="41"/>
                  </a:cubicBezTo>
                  <a:cubicBezTo>
                    <a:pt x="116" y="33"/>
                    <a:pt x="133" y="25"/>
                    <a:pt x="150" y="19"/>
                  </a:cubicBezTo>
                  <a:cubicBezTo>
                    <a:pt x="170" y="12"/>
                    <a:pt x="188" y="13"/>
                    <a:pt x="208" y="16"/>
                  </a:cubicBezTo>
                  <a:cubicBezTo>
                    <a:pt x="221" y="18"/>
                    <a:pt x="233" y="21"/>
                    <a:pt x="245" y="26"/>
                  </a:cubicBezTo>
                  <a:cubicBezTo>
                    <a:pt x="251" y="28"/>
                    <a:pt x="255" y="29"/>
                    <a:pt x="260" y="34"/>
                  </a:cubicBezTo>
                  <a:cubicBezTo>
                    <a:pt x="263" y="38"/>
                    <a:pt x="266" y="41"/>
                    <a:pt x="271" y="43"/>
                  </a:cubicBezTo>
                  <a:cubicBezTo>
                    <a:pt x="271" y="44"/>
                    <a:pt x="271" y="44"/>
                    <a:pt x="272" y="44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1" name="Freeform 1449"/>
            <p:cNvSpPr>
              <a:spLocks/>
            </p:cNvSpPr>
            <p:nvPr/>
          </p:nvSpPr>
          <p:spPr bwMode="auto">
            <a:xfrm>
              <a:off x="1027" y="1891"/>
              <a:ext cx="56" cy="85"/>
            </a:xfrm>
            <a:custGeom>
              <a:avLst/>
              <a:gdLst>
                <a:gd name="T0" fmla="*/ 0 w 44"/>
                <a:gd name="T1" fmla="*/ 0 h 67"/>
                <a:gd name="T2" fmla="*/ 23 w 44"/>
                <a:gd name="T3" fmla="*/ 24 h 67"/>
                <a:gd name="T4" fmla="*/ 37 w 44"/>
                <a:gd name="T5" fmla="*/ 43 h 67"/>
                <a:gd name="T6" fmla="*/ 41 w 44"/>
                <a:gd name="T7" fmla="*/ 58 h 67"/>
                <a:gd name="T8" fmla="*/ 29 w 44"/>
                <a:gd name="T9" fmla="*/ 62 h 67"/>
                <a:gd name="T10" fmla="*/ 22 w 44"/>
                <a:gd name="T11" fmla="*/ 31 h 67"/>
                <a:gd name="T12" fmla="*/ 12 w 44"/>
                <a:gd name="T13" fmla="*/ 12 h 67"/>
                <a:gd name="T14" fmla="*/ 1 w 44"/>
                <a:gd name="T15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0" y="0"/>
                  </a:moveTo>
                  <a:cubicBezTo>
                    <a:pt x="8" y="8"/>
                    <a:pt x="17" y="15"/>
                    <a:pt x="23" y="24"/>
                  </a:cubicBezTo>
                  <a:cubicBezTo>
                    <a:pt x="28" y="31"/>
                    <a:pt x="33" y="36"/>
                    <a:pt x="37" y="43"/>
                  </a:cubicBezTo>
                  <a:cubicBezTo>
                    <a:pt x="39" y="47"/>
                    <a:pt x="42" y="54"/>
                    <a:pt x="41" y="58"/>
                  </a:cubicBezTo>
                  <a:cubicBezTo>
                    <a:pt x="40" y="63"/>
                    <a:pt x="32" y="67"/>
                    <a:pt x="29" y="62"/>
                  </a:cubicBezTo>
                  <a:cubicBezTo>
                    <a:pt x="44" y="53"/>
                    <a:pt x="28" y="39"/>
                    <a:pt x="22" y="31"/>
                  </a:cubicBezTo>
                  <a:cubicBezTo>
                    <a:pt x="18" y="24"/>
                    <a:pt x="16" y="17"/>
                    <a:pt x="12" y="12"/>
                  </a:cubicBezTo>
                  <a:cubicBezTo>
                    <a:pt x="9" y="8"/>
                    <a:pt x="4" y="4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2" name="Freeform 1450"/>
            <p:cNvSpPr>
              <a:spLocks/>
            </p:cNvSpPr>
            <p:nvPr/>
          </p:nvSpPr>
          <p:spPr bwMode="auto">
            <a:xfrm>
              <a:off x="646" y="1940"/>
              <a:ext cx="72" cy="73"/>
            </a:xfrm>
            <a:custGeom>
              <a:avLst/>
              <a:gdLst>
                <a:gd name="T0" fmla="*/ 9 w 56"/>
                <a:gd name="T1" fmla="*/ 55 h 57"/>
                <a:gd name="T2" fmla="*/ 21 w 56"/>
                <a:gd name="T3" fmla="*/ 30 h 57"/>
                <a:gd name="T4" fmla="*/ 56 w 56"/>
                <a:gd name="T5" fmla="*/ 0 h 57"/>
                <a:gd name="T6" fmla="*/ 21 w 56"/>
                <a:gd name="T7" fmla="*/ 33 h 57"/>
                <a:gd name="T8" fmla="*/ 7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9" y="55"/>
                  </a:moveTo>
                  <a:cubicBezTo>
                    <a:pt x="0" y="47"/>
                    <a:pt x="15" y="35"/>
                    <a:pt x="21" y="30"/>
                  </a:cubicBezTo>
                  <a:cubicBezTo>
                    <a:pt x="33" y="20"/>
                    <a:pt x="43" y="9"/>
                    <a:pt x="56" y="0"/>
                  </a:cubicBezTo>
                  <a:cubicBezTo>
                    <a:pt x="45" y="12"/>
                    <a:pt x="31" y="20"/>
                    <a:pt x="21" y="33"/>
                  </a:cubicBezTo>
                  <a:cubicBezTo>
                    <a:pt x="17" y="39"/>
                    <a:pt x="3" y="49"/>
                    <a:pt x="7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3" name="Freeform 1451"/>
            <p:cNvSpPr>
              <a:spLocks/>
            </p:cNvSpPr>
            <p:nvPr/>
          </p:nvSpPr>
          <p:spPr bwMode="auto">
            <a:xfrm>
              <a:off x="723" y="2054"/>
              <a:ext cx="92" cy="109"/>
            </a:xfrm>
            <a:custGeom>
              <a:avLst/>
              <a:gdLst>
                <a:gd name="T0" fmla="*/ 0 w 72"/>
                <a:gd name="T1" fmla="*/ 4 h 85"/>
                <a:gd name="T2" fmla="*/ 50 w 72"/>
                <a:gd name="T3" fmla="*/ 85 h 85"/>
                <a:gd name="T4" fmla="*/ 0 w 72"/>
                <a:gd name="T5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5">
                  <a:moveTo>
                    <a:pt x="0" y="4"/>
                  </a:moveTo>
                  <a:cubicBezTo>
                    <a:pt x="0" y="4"/>
                    <a:pt x="62" y="3"/>
                    <a:pt x="50" y="85"/>
                  </a:cubicBezTo>
                  <a:cubicBezTo>
                    <a:pt x="50" y="85"/>
                    <a:pt x="72" y="0"/>
                    <a:pt x="0" y="4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4" name="Freeform 1452"/>
            <p:cNvSpPr>
              <a:spLocks/>
            </p:cNvSpPr>
            <p:nvPr/>
          </p:nvSpPr>
          <p:spPr bwMode="auto">
            <a:xfrm>
              <a:off x="1000" y="2256"/>
              <a:ext cx="82" cy="56"/>
            </a:xfrm>
            <a:custGeom>
              <a:avLst/>
              <a:gdLst>
                <a:gd name="T0" fmla="*/ 0 w 64"/>
                <a:gd name="T1" fmla="*/ 44 h 44"/>
                <a:gd name="T2" fmla="*/ 7 w 64"/>
                <a:gd name="T3" fmla="*/ 20 h 44"/>
                <a:gd name="T4" fmla="*/ 25 w 64"/>
                <a:gd name="T5" fmla="*/ 6 h 44"/>
                <a:gd name="T6" fmla="*/ 41 w 64"/>
                <a:gd name="T7" fmla="*/ 4 h 44"/>
                <a:gd name="T8" fmla="*/ 64 w 64"/>
                <a:gd name="T9" fmla="*/ 6 h 44"/>
                <a:gd name="T10" fmla="*/ 41 w 64"/>
                <a:gd name="T11" fmla="*/ 25 h 44"/>
                <a:gd name="T12" fmla="*/ 19 w 64"/>
                <a:gd name="T13" fmla="*/ 31 h 44"/>
                <a:gd name="T14" fmla="*/ 0 w 64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4">
                  <a:moveTo>
                    <a:pt x="0" y="44"/>
                  </a:moveTo>
                  <a:cubicBezTo>
                    <a:pt x="2" y="37"/>
                    <a:pt x="3" y="27"/>
                    <a:pt x="7" y="20"/>
                  </a:cubicBezTo>
                  <a:cubicBezTo>
                    <a:pt x="11" y="13"/>
                    <a:pt x="19" y="10"/>
                    <a:pt x="25" y="6"/>
                  </a:cubicBezTo>
                  <a:cubicBezTo>
                    <a:pt x="33" y="2"/>
                    <a:pt x="33" y="0"/>
                    <a:pt x="41" y="4"/>
                  </a:cubicBezTo>
                  <a:cubicBezTo>
                    <a:pt x="49" y="9"/>
                    <a:pt x="56" y="7"/>
                    <a:pt x="64" y="6"/>
                  </a:cubicBezTo>
                  <a:cubicBezTo>
                    <a:pt x="59" y="15"/>
                    <a:pt x="52" y="22"/>
                    <a:pt x="41" y="25"/>
                  </a:cubicBezTo>
                  <a:cubicBezTo>
                    <a:pt x="34" y="27"/>
                    <a:pt x="26" y="28"/>
                    <a:pt x="19" y="31"/>
                  </a:cubicBezTo>
                  <a:cubicBezTo>
                    <a:pt x="13" y="34"/>
                    <a:pt x="6" y="40"/>
                    <a:pt x="0" y="4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5" name="Freeform 1453"/>
            <p:cNvSpPr>
              <a:spLocks/>
            </p:cNvSpPr>
            <p:nvPr/>
          </p:nvSpPr>
          <p:spPr bwMode="auto">
            <a:xfrm>
              <a:off x="834" y="2263"/>
              <a:ext cx="56" cy="73"/>
            </a:xfrm>
            <a:custGeom>
              <a:avLst/>
              <a:gdLst>
                <a:gd name="T0" fmla="*/ 37 w 43"/>
                <a:gd name="T1" fmla="*/ 39 h 57"/>
                <a:gd name="T2" fmla="*/ 14 w 43"/>
                <a:gd name="T3" fmla="*/ 15 h 57"/>
                <a:gd name="T4" fmla="*/ 13 w 43"/>
                <a:gd name="T5" fmla="*/ 1 h 57"/>
                <a:gd name="T6" fmla="*/ 2 w 43"/>
                <a:gd name="T7" fmla="*/ 15 h 57"/>
                <a:gd name="T8" fmla="*/ 16 w 43"/>
                <a:gd name="T9" fmla="*/ 43 h 57"/>
                <a:gd name="T10" fmla="*/ 43 w 43"/>
                <a:gd name="T11" fmla="*/ 51 h 57"/>
                <a:gd name="T12" fmla="*/ 36 w 43"/>
                <a:gd name="T13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7">
                  <a:moveTo>
                    <a:pt x="37" y="39"/>
                  </a:moveTo>
                  <a:cubicBezTo>
                    <a:pt x="27" y="36"/>
                    <a:pt x="15" y="26"/>
                    <a:pt x="14" y="15"/>
                  </a:cubicBezTo>
                  <a:cubicBezTo>
                    <a:pt x="14" y="11"/>
                    <a:pt x="16" y="3"/>
                    <a:pt x="13" y="1"/>
                  </a:cubicBezTo>
                  <a:cubicBezTo>
                    <a:pt x="7" y="0"/>
                    <a:pt x="3" y="11"/>
                    <a:pt x="2" y="15"/>
                  </a:cubicBezTo>
                  <a:cubicBezTo>
                    <a:pt x="0" y="25"/>
                    <a:pt x="7" y="38"/>
                    <a:pt x="16" y="43"/>
                  </a:cubicBezTo>
                  <a:cubicBezTo>
                    <a:pt x="22" y="46"/>
                    <a:pt x="39" y="57"/>
                    <a:pt x="43" y="51"/>
                  </a:cubicBezTo>
                  <a:cubicBezTo>
                    <a:pt x="41" y="48"/>
                    <a:pt x="38" y="45"/>
                    <a:pt x="36" y="4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6" name="Freeform 1454"/>
            <p:cNvSpPr>
              <a:spLocks/>
            </p:cNvSpPr>
            <p:nvPr/>
          </p:nvSpPr>
          <p:spPr bwMode="auto">
            <a:xfrm>
              <a:off x="797" y="2200"/>
              <a:ext cx="31" cy="20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16 h 16"/>
                <a:gd name="T4" fmla="*/ 3 w 24"/>
                <a:gd name="T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cubicBezTo>
                    <a:pt x="5" y="6"/>
                    <a:pt x="16" y="11"/>
                    <a:pt x="24" y="16"/>
                  </a:cubicBezTo>
                  <a:cubicBezTo>
                    <a:pt x="22" y="7"/>
                    <a:pt x="7" y="0"/>
                    <a:pt x="3" y="1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7" name="Freeform 1455"/>
            <p:cNvSpPr>
              <a:spLocks/>
            </p:cNvSpPr>
            <p:nvPr/>
          </p:nvSpPr>
          <p:spPr bwMode="auto">
            <a:xfrm>
              <a:off x="1009" y="2132"/>
              <a:ext cx="4" cy="18"/>
            </a:xfrm>
            <a:custGeom>
              <a:avLst/>
              <a:gdLst>
                <a:gd name="T0" fmla="*/ 2 w 3"/>
                <a:gd name="T1" fmla="*/ 0 h 14"/>
                <a:gd name="T2" fmla="*/ 3 w 3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4">
                  <a:moveTo>
                    <a:pt x="2" y="0"/>
                  </a:moveTo>
                  <a:cubicBezTo>
                    <a:pt x="0" y="1"/>
                    <a:pt x="3" y="12"/>
                    <a:pt x="3" y="14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8" name="Freeform 1456"/>
            <p:cNvSpPr>
              <a:spLocks/>
            </p:cNvSpPr>
            <p:nvPr/>
          </p:nvSpPr>
          <p:spPr bwMode="auto">
            <a:xfrm>
              <a:off x="1049" y="2248"/>
              <a:ext cx="8" cy="8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4" y="2"/>
                    <a:pt x="2" y="3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9" name="Freeform 1457"/>
            <p:cNvSpPr>
              <a:spLocks/>
            </p:cNvSpPr>
            <p:nvPr/>
          </p:nvSpPr>
          <p:spPr bwMode="auto">
            <a:xfrm>
              <a:off x="1006" y="2129"/>
              <a:ext cx="21" cy="16"/>
            </a:xfrm>
            <a:custGeom>
              <a:avLst/>
              <a:gdLst>
                <a:gd name="T0" fmla="*/ 16 w 16"/>
                <a:gd name="T1" fmla="*/ 0 h 12"/>
                <a:gd name="T2" fmla="*/ 0 w 16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10" y="1"/>
                    <a:pt x="3" y="6"/>
                    <a:pt x="0" y="1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0" name="Freeform 1458"/>
            <p:cNvSpPr>
              <a:spLocks/>
            </p:cNvSpPr>
            <p:nvPr/>
          </p:nvSpPr>
          <p:spPr bwMode="auto">
            <a:xfrm>
              <a:off x="826" y="2087"/>
              <a:ext cx="164" cy="147"/>
            </a:xfrm>
            <a:custGeom>
              <a:avLst/>
              <a:gdLst>
                <a:gd name="T0" fmla="*/ 47 w 128"/>
                <a:gd name="T1" fmla="*/ 115 h 115"/>
                <a:gd name="T2" fmla="*/ 23 w 128"/>
                <a:gd name="T3" fmla="*/ 104 h 115"/>
                <a:gd name="T4" fmla="*/ 13 w 128"/>
                <a:gd name="T5" fmla="*/ 33 h 115"/>
                <a:gd name="T6" fmla="*/ 82 w 128"/>
                <a:gd name="T7" fmla="*/ 1 h 115"/>
                <a:gd name="T8" fmla="*/ 118 w 128"/>
                <a:gd name="T9" fmla="*/ 26 h 115"/>
                <a:gd name="T10" fmla="*/ 124 w 128"/>
                <a:gd name="T11" fmla="*/ 58 h 115"/>
                <a:gd name="T12" fmla="*/ 122 w 128"/>
                <a:gd name="T13" fmla="*/ 67 h 115"/>
                <a:gd name="T14" fmla="*/ 114 w 128"/>
                <a:gd name="T15" fmla="*/ 72 h 115"/>
                <a:gd name="T16" fmla="*/ 99 w 128"/>
                <a:gd name="T17" fmla="*/ 80 h 115"/>
                <a:gd name="T18" fmla="*/ 76 w 128"/>
                <a:gd name="T19" fmla="*/ 95 h 115"/>
                <a:gd name="T20" fmla="*/ 61 w 128"/>
                <a:gd name="T21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15">
                  <a:moveTo>
                    <a:pt x="47" y="115"/>
                  </a:moveTo>
                  <a:cubicBezTo>
                    <a:pt x="43" y="107"/>
                    <a:pt x="29" y="110"/>
                    <a:pt x="23" y="104"/>
                  </a:cubicBezTo>
                  <a:cubicBezTo>
                    <a:pt x="0" y="80"/>
                    <a:pt x="6" y="43"/>
                    <a:pt x="13" y="33"/>
                  </a:cubicBezTo>
                  <a:cubicBezTo>
                    <a:pt x="37" y="0"/>
                    <a:pt x="76" y="0"/>
                    <a:pt x="82" y="1"/>
                  </a:cubicBezTo>
                  <a:cubicBezTo>
                    <a:pt x="103" y="5"/>
                    <a:pt x="113" y="20"/>
                    <a:pt x="118" y="26"/>
                  </a:cubicBezTo>
                  <a:cubicBezTo>
                    <a:pt x="128" y="38"/>
                    <a:pt x="125" y="53"/>
                    <a:pt x="124" y="58"/>
                  </a:cubicBezTo>
                  <a:cubicBezTo>
                    <a:pt x="123" y="61"/>
                    <a:pt x="124" y="64"/>
                    <a:pt x="122" y="67"/>
                  </a:cubicBezTo>
                  <a:cubicBezTo>
                    <a:pt x="121" y="69"/>
                    <a:pt x="116" y="71"/>
                    <a:pt x="114" y="72"/>
                  </a:cubicBezTo>
                  <a:cubicBezTo>
                    <a:pt x="109" y="75"/>
                    <a:pt x="104" y="77"/>
                    <a:pt x="99" y="80"/>
                  </a:cubicBezTo>
                  <a:cubicBezTo>
                    <a:pt x="91" y="84"/>
                    <a:pt x="84" y="90"/>
                    <a:pt x="76" y="95"/>
                  </a:cubicBezTo>
                  <a:cubicBezTo>
                    <a:pt x="72" y="97"/>
                    <a:pt x="65" y="103"/>
                    <a:pt x="61" y="10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1" name="Freeform 1459"/>
            <p:cNvSpPr>
              <a:spLocks/>
            </p:cNvSpPr>
            <p:nvPr/>
          </p:nvSpPr>
          <p:spPr bwMode="auto">
            <a:xfrm>
              <a:off x="809" y="2069"/>
              <a:ext cx="334" cy="565"/>
            </a:xfrm>
            <a:custGeom>
              <a:avLst/>
              <a:gdLst>
                <a:gd name="T0" fmla="*/ 245 w 261"/>
                <a:gd name="T1" fmla="*/ 375 h 442"/>
                <a:gd name="T2" fmla="*/ 261 w 261"/>
                <a:gd name="T3" fmla="*/ 413 h 442"/>
                <a:gd name="T4" fmla="*/ 205 w 261"/>
                <a:gd name="T5" fmla="*/ 432 h 442"/>
                <a:gd name="T6" fmla="*/ 106 w 261"/>
                <a:gd name="T7" fmla="*/ 228 h 442"/>
                <a:gd name="T8" fmla="*/ 93 w 261"/>
                <a:gd name="T9" fmla="*/ 202 h 442"/>
                <a:gd name="T10" fmla="*/ 71 w 261"/>
                <a:gd name="T11" fmla="*/ 168 h 442"/>
                <a:gd name="T12" fmla="*/ 60 w 261"/>
                <a:gd name="T13" fmla="*/ 130 h 442"/>
                <a:gd name="T14" fmla="*/ 48 w 261"/>
                <a:gd name="T15" fmla="*/ 121 h 442"/>
                <a:gd name="T16" fmla="*/ 58 w 261"/>
                <a:gd name="T17" fmla="*/ 29 h 442"/>
                <a:gd name="T18" fmla="*/ 135 w 261"/>
                <a:gd name="T19" fmla="*/ 63 h 442"/>
                <a:gd name="T20" fmla="*/ 139 w 261"/>
                <a:gd name="T21" fmla="*/ 82 h 442"/>
                <a:gd name="T22" fmla="*/ 153 w 261"/>
                <a:gd name="T23" fmla="*/ 90 h 442"/>
                <a:gd name="T24" fmla="*/ 167 w 261"/>
                <a:gd name="T25" fmla="*/ 139 h 442"/>
                <a:gd name="T26" fmla="*/ 245 w 261"/>
                <a:gd name="T27" fmla="*/ 37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442">
                  <a:moveTo>
                    <a:pt x="245" y="375"/>
                  </a:moveTo>
                  <a:cubicBezTo>
                    <a:pt x="251" y="390"/>
                    <a:pt x="256" y="402"/>
                    <a:pt x="261" y="413"/>
                  </a:cubicBezTo>
                  <a:cubicBezTo>
                    <a:pt x="261" y="413"/>
                    <a:pt x="241" y="442"/>
                    <a:pt x="205" y="432"/>
                  </a:cubicBezTo>
                  <a:cubicBezTo>
                    <a:pt x="205" y="432"/>
                    <a:pt x="137" y="253"/>
                    <a:pt x="106" y="228"/>
                  </a:cubicBezTo>
                  <a:cubicBezTo>
                    <a:pt x="76" y="204"/>
                    <a:pt x="89" y="210"/>
                    <a:pt x="93" y="202"/>
                  </a:cubicBezTo>
                  <a:cubicBezTo>
                    <a:pt x="97" y="195"/>
                    <a:pt x="81" y="173"/>
                    <a:pt x="71" y="168"/>
                  </a:cubicBezTo>
                  <a:cubicBezTo>
                    <a:pt x="62" y="162"/>
                    <a:pt x="53" y="145"/>
                    <a:pt x="60" y="130"/>
                  </a:cubicBezTo>
                  <a:cubicBezTo>
                    <a:pt x="60" y="130"/>
                    <a:pt x="56" y="122"/>
                    <a:pt x="48" y="121"/>
                  </a:cubicBezTo>
                  <a:cubicBezTo>
                    <a:pt x="39" y="120"/>
                    <a:pt x="0" y="58"/>
                    <a:pt x="58" y="29"/>
                  </a:cubicBezTo>
                  <a:cubicBezTo>
                    <a:pt x="116" y="0"/>
                    <a:pt x="135" y="53"/>
                    <a:pt x="135" y="63"/>
                  </a:cubicBezTo>
                  <a:cubicBezTo>
                    <a:pt x="135" y="63"/>
                    <a:pt x="132" y="75"/>
                    <a:pt x="139" y="82"/>
                  </a:cubicBezTo>
                  <a:cubicBezTo>
                    <a:pt x="139" y="82"/>
                    <a:pt x="149" y="84"/>
                    <a:pt x="153" y="90"/>
                  </a:cubicBezTo>
                  <a:cubicBezTo>
                    <a:pt x="158" y="96"/>
                    <a:pt x="162" y="125"/>
                    <a:pt x="167" y="139"/>
                  </a:cubicBezTo>
                  <a:cubicBezTo>
                    <a:pt x="172" y="152"/>
                    <a:pt x="212" y="290"/>
                    <a:pt x="245" y="375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2" name="Freeform 1460"/>
            <p:cNvSpPr>
              <a:spLocks/>
            </p:cNvSpPr>
            <p:nvPr/>
          </p:nvSpPr>
          <p:spPr bwMode="auto">
            <a:xfrm>
              <a:off x="874" y="2155"/>
              <a:ext cx="23" cy="80"/>
            </a:xfrm>
            <a:custGeom>
              <a:avLst/>
              <a:gdLst>
                <a:gd name="T0" fmla="*/ 9 w 18"/>
                <a:gd name="T1" fmla="*/ 63 h 63"/>
                <a:gd name="T2" fmla="*/ 3 w 18"/>
                <a:gd name="T3" fmla="*/ 36 h 63"/>
                <a:gd name="T4" fmla="*/ 18 w 18"/>
                <a:gd name="T5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3">
                  <a:moveTo>
                    <a:pt x="9" y="63"/>
                  </a:moveTo>
                  <a:cubicBezTo>
                    <a:pt x="9" y="63"/>
                    <a:pt x="6" y="44"/>
                    <a:pt x="3" y="36"/>
                  </a:cubicBezTo>
                  <a:cubicBezTo>
                    <a:pt x="0" y="27"/>
                    <a:pt x="11" y="0"/>
                    <a:pt x="18" y="1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3" name="Freeform 1461"/>
            <p:cNvSpPr>
              <a:spLocks/>
            </p:cNvSpPr>
            <p:nvPr/>
          </p:nvSpPr>
          <p:spPr bwMode="auto">
            <a:xfrm>
              <a:off x="932" y="2160"/>
              <a:ext cx="56" cy="14"/>
            </a:xfrm>
            <a:custGeom>
              <a:avLst/>
              <a:gdLst>
                <a:gd name="T0" fmla="*/ 44 w 44"/>
                <a:gd name="T1" fmla="*/ 11 h 11"/>
                <a:gd name="T2" fmla="*/ 0 w 44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11">
                  <a:moveTo>
                    <a:pt x="44" y="11"/>
                  </a:moveTo>
                  <a:cubicBezTo>
                    <a:pt x="44" y="11"/>
                    <a:pt x="10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4" name="Freeform 1462"/>
            <p:cNvSpPr>
              <a:spLocks/>
            </p:cNvSpPr>
            <p:nvPr/>
          </p:nvSpPr>
          <p:spPr bwMode="auto">
            <a:xfrm>
              <a:off x="1123" y="2548"/>
              <a:ext cx="8" cy="18"/>
            </a:xfrm>
            <a:custGeom>
              <a:avLst/>
              <a:gdLst>
                <a:gd name="T0" fmla="*/ 0 w 6"/>
                <a:gd name="T1" fmla="*/ 0 h 14"/>
                <a:gd name="T2" fmla="*/ 6 w 6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2" y="5"/>
                    <a:pt x="4" y="10"/>
                    <a:pt x="6" y="14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5" name="Freeform 1463"/>
            <p:cNvSpPr>
              <a:spLocks/>
            </p:cNvSpPr>
            <p:nvPr/>
          </p:nvSpPr>
          <p:spPr bwMode="auto">
            <a:xfrm>
              <a:off x="809" y="2072"/>
              <a:ext cx="311" cy="504"/>
            </a:xfrm>
            <a:custGeom>
              <a:avLst/>
              <a:gdLst>
                <a:gd name="T0" fmla="*/ 191 w 243"/>
                <a:gd name="T1" fmla="*/ 395 h 395"/>
                <a:gd name="T2" fmla="*/ 106 w 243"/>
                <a:gd name="T3" fmla="*/ 226 h 395"/>
                <a:gd name="T4" fmla="*/ 93 w 243"/>
                <a:gd name="T5" fmla="*/ 200 h 395"/>
                <a:gd name="T6" fmla="*/ 71 w 243"/>
                <a:gd name="T7" fmla="*/ 166 h 395"/>
                <a:gd name="T8" fmla="*/ 60 w 243"/>
                <a:gd name="T9" fmla="*/ 128 h 395"/>
                <a:gd name="T10" fmla="*/ 48 w 243"/>
                <a:gd name="T11" fmla="*/ 119 h 395"/>
                <a:gd name="T12" fmla="*/ 58 w 243"/>
                <a:gd name="T13" fmla="*/ 27 h 395"/>
                <a:gd name="T14" fmla="*/ 135 w 243"/>
                <a:gd name="T15" fmla="*/ 61 h 395"/>
                <a:gd name="T16" fmla="*/ 139 w 243"/>
                <a:gd name="T17" fmla="*/ 80 h 395"/>
                <a:gd name="T18" fmla="*/ 153 w 243"/>
                <a:gd name="T19" fmla="*/ 88 h 395"/>
                <a:gd name="T20" fmla="*/ 167 w 243"/>
                <a:gd name="T21" fmla="*/ 137 h 395"/>
                <a:gd name="T22" fmla="*/ 243 w 243"/>
                <a:gd name="T23" fmla="*/ 36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95">
                  <a:moveTo>
                    <a:pt x="191" y="395"/>
                  </a:moveTo>
                  <a:cubicBezTo>
                    <a:pt x="170" y="342"/>
                    <a:pt x="128" y="244"/>
                    <a:pt x="106" y="226"/>
                  </a:cubicBezTo>
                  <a:cubicBezTo>
                    <a:pt x="76" y="202"/>
                    <a:pt x="89" y="208"/>
                    <a:pt x="93" y="200"/>
                  </a:cubicBezTo>
                  <a:cubicBezTo>
                    <a:pt x="97" y="193"/>
                    <a:pt x="81" y="171"/>
                    <a:pt x="71" y="166"/>
                  </a:cubicBezTo>
                  <a:cubicBezTo>
                    <a:pt x="62" y="160"/>
                    <a:pt x="53" y="143"/>
                    <a:pt x="60" y="128"/>
                  </a:cubicBezTo>
                  <a:cubicBezTo>
                    <a:pt x="60" y="128"/>
                    <a:pt x="56" y="120"/>
                    <a:pt x="48" y="119"/>
                  </a:cubicBezTo>
                  <a:cubicBezTo>
                    <a:pt x="39" y="118"/>
                    <a:pt x="0" y="55"/>
                    <a:pt x="58" y="27"/>
                  </a:cubicBezTo>
                  <a:cubicBezTo>
                    <a:pt x="115" y="0"/>
                    <a:pt x="135" y="51"/>
                    <a:pt x="135" y="61"/>
                  </a:cubicBezTo>
                  <a:cubicBezTo>
                    <a:pt x="135" y="61"/>
                    <a:pt x="132" y="73"/>
                    <a:pt x="139" y="80"/>
                  </a:cubicBezTo>
                  <a:cubicBezTo>
                    <a:pt x="139" y="80"/>
                    <a:pt x="149" y="82"/>
                    <a:pt x="153" y="88"/>
                  </a:cubicBezTo>
                  <a:cubicBezTo>
                    <a:pt x="158" y="94"/>
                    <a:pt x="162" y="123"/>
                    <a:pt x="167" y="137"/>
                  </a:cubicBezTo>
                  <a:cubicBezTo>
                    <a:pt x="172" y="149"/>
                    <a:pt x="210" y="281"/>
                    <a:pt x="243" y="367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6" name="Freeform 1464"/>
            <p:cNvSpPr>
              <a:spLocks/>
            </p:cNvSpPr>
            <p:nvPr/>
          </p:nvSpPr>
          <p:spPr bwMode="auto">
            <a:xfrm>
              <a:off x="1057" y="2585"/>
              <a:ext cx="6" cy="12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7"/>
                    <a:pt x="1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7" name="Freeform 1465"/>
            <p:cNvSpPr>
              <a:spLocks/>
            </p:cNvSpPr>
            <p:nvPr/>
          </p:nvSpPr>
          <p:spPr bwMode="auto">
            <a:xfrm>
              <a:off x="850" y="2114"/>
              <a:ext cx="95" cy="98"/>
            </a:xfrm>
            <a:custGeom>
              <a:avLst/>
              <a:gdLst>
                <a:gd name="T0" fmla="*/ 6 w 74"/>
                <a:gd name="T1" fmla="*/ 77 h 77"/>
                <a:gd name="T2" fmla="*/ 29 w 74"/>
                <a:gd name="T3" fmla="*/ 15 h 77"/>
                <a:gd name="T4" fmla="*/ 74 w 74"/>
                <a:gd name="T5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7">
                  <a:moveTo>
                    <a:pt x="6" y="77"/>
                  </a:moveTo>
                  <a:cubicBezTo>
                    <a:pt x="6" y="77"/>
                    <a:pt x="0" y="31"/>
                    <a:pt x="29" y="15"/>
                  </a:cubicBezTo>
                  <a:cubicBezTo>
                    <a:pt x="59" y="0"/>
                    <a:pt x="74" y="10"/>
                    <a:pt x="74" y="1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8" name="Freeform 1466"/>
            <p:cNvSpPr>
              <a:spLocks/>
            </p:cNvSpPr>
            <p:nvPr/>
          </p:nvSpPr>
          <p:spPr bwMode="auto">
            <a:xfrm>
              <a:off x="837" y="2113"/>
              <a:ext cx="87" cy="81"/>
            </a:xfrm>
            <a:custGeom>
              <a:avLst/>
              <a:gdLst>
                <a:gd name="T0" fmla="*/ 11 w 68"/>
                <a:gd name="T1" fmla="*/ 64 h 64"/>
                <a:gd name="T2" fmla="*/ 24 w 68"/>
                <a:gd name="T3" fmla="*/ 17 h 64"/>
                <a:gd name="T4" fmla="*/ 68 w 68"/>
                <a:gd name="T5" fmla="*/ 2 h 64"/>
                <a:gd name="T6" fmla="*/ 27 w 68"/>
                <a:gd name="T7" fmla="*/ 23 h 64"/>
                <a:gd name="T8" fmla="*/ 11 w 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4">
                  <a:moveTo>
                    <a:pt x="11" y="64"/>
                  </a:moveTo>
                  <a:cubicBezTo>
                    <a:pt x="11" y="64"/>
                    <a:pt x="0" y="35"/>
                    <a:pt x="24" y="17"/>
                  </a:cubicBezTo>
                  <a:cubicBezTo>
                    <a:pt x="48" y="0"/>
                    <a:pt x="68" y="2"/>
                    <a:pt x="68" y="2"/>
                  </a:cubicBezTo>
                  <a:cubicBezTo>
                    <a:pt x="68" y="2"/>
                    <a:pt x="35" y="11"/>
                    <a:pt x="27" y="23"/>
                  </a:cubicBezTo>
                  <a:cubicBezTo>
                    <a:pt x="19" y="35"/>
                    <a:pt x="9" y="49"/>
                    <a:pt x="11" y="64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9" name="Freeform 1467"/>
            <p:cNvSpPr>
              <a:spLocks/>
            </p:cNvSpPr>
            <p:nvPr/>
          </p:nvSpPr>
          <p:spPr bwMode="auto">
            <a:xfrm>
              <a:off x="881" y="2160"/>
              <a:ext cx="41" cy="134"/>
            </a:xfrm>
            <a:custGeom>
              <a:avLst/>
              <a:gdLst>
                <a:gd name="T0" fmla="*/ 15 w 32"/>
                <a:gd name="T1" fmla="*/ 2 h 105"/>
                <a:gd name="T2" fmla="*/ 5 w 32"/>
                <a:gd name="T3" fmla="*/ 12 h 105"/>
                <a:gd name="T4" fmla="*/ 0 w 32"/>
                <a:gd name="T5" fmla="*/ 25 h 105"/>
                <a:gd name="T6" fmla="*/ 7 w 32"/>
                <a:gd name="T7" fmla="*/ 52 h 105"/>
                <a:gd name="T8" fmla="*/ 8 w 32"/>
                <a:gd name="T9" fmla="*/ 64 h 105"/>
                <a:gd name="T10" fmla="*/ 5 w 32"/>
                <a:gd name="T11" fmla="*/ 78 h 105"/>
                <a:gd name="T12" fmla="*/ 32 w 32"/>
                <a:gd name="T13" fmla="*/ 105 h 105"/>
                <a:gd name="T14" fmla="*/ 22 w 32"/>
                <a:gd name="T15" fmla="*/ 86 h 105"/>
                <a:gd name="T16" fmla="*/ 18 w 32"/>
                <a:gd name="T17" fmla="*/ 69 h 105"/>
                <a:gd name="T18" fmla="*/ 23 w 32"/>
                <a:gd name="T19" fmla="*/ 54 h 105"/>
                <a:gd name="T20" fmla="*/ 24 w 32"/>
                <a:gd name="T21" fmla="*/ 40 h 105"/>
                <a:gd name="T22" fmla="*/ 13 w 32"/>
                <a:gd name="T23" fmla="*/ 23 h 105"/>
                <a:gd name="T24" fmla="*/ 15 w 32"/>
                <a:gd name="T25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05">
                  <a:moveTo>
                    <a:pt x="15" y="2"/>
                  </a:moveTo>
                  <a:cubicBezTo>
                    <a:pt x="9" y="0"/>
                    <a:pt x="7" y="8"/>
                    <a:pt x="5" y="12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1" y="34"/>
                    <a:pt x="3" y="43"/>
                    <a:pt x="7" y="52"/>
                  </a:cubicBezTo>
                  <a:cubicBezTo>
                    <a:pt x="8" y="56"/>
                    <a:pt x="10" y="59"/>
                    <a:pt x="8" y="64"/>
                  </a:cubicBezTo>
                  <a:cubicBezTo>
                    <a:pt x="7" y="69"/>
                    <a:pt x="4" y="72"/>
                    <a:pt x="5" y="78"/>
                  </a:cubicBezTo>
                  <a:cubicBezTo>
                    <a:pt x="7" y="90"/>
                    <a:pt x="23" y="99"/>
                    <a:pt x="32" y="105"/>
                  </a:cubicBezTo>
                  <a:cubicBezTo>
                    <a:pt x="30" y="98"/>
                    <a:pt x="26" y="92"/>
                    <a:pt x="22" y="86"/>
                  </a:cubicBezTo>
                  <a:cubicBezTo>
                    <a:pt x="18" y="81"/>
                    <a:pt x="17" y="75"/>
                    <a:pt x="18" y="69"/>
                  </a:cubicBezTo>
                  <a:cubicBezTo>
                    <a:pt x="19" y="64"/>
                    <a:pt x="23" y="60"/>
                    <a:pt x="23" y="54"/>
                  </a:cubicBezTo>
                  <a:cubicBezTo>
                    <a:pt x="24" y="50"/>
                    <a:pt x="25" y="44"/>
                    <a:pt x="24" y="40"/>
                  </a:cubicBezTo>
                  <a:cubicBezTo>
                    <a:pt x="22" y="33"/>
                    <a:pt x="12" y="32"/>
                    <a:pt x="13" y="23"/>
                  </a:cubicBezTo>
                  <a:cubicBezTo>
                    <a:pt x="13" y="16"/>
                    <a:pt x="16" y="10"/>
                    <a:pt x="15" y="4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0" name="Freeform 1468"/>
            <p:cNvSpPr>
              <a:spLocks/>
            </p:cNvSpPr>
            <p:nvPr/>
          </p:nvSpPr>
          <p:spPr bwMode="auto">
            <a:xfrm>
              <a:off x="942" y="2175"/>
              <a:ext cx="72" cy="83"/>
            </a:xfrm>
            <a:custGeom>
              <a:avLst/>
              <a:gdLst>
                <a:gd name="T0" fmla="*/ 0 w 56"/>
                <a:gd name="T1" fmla="*/ 0 h 65"/>
                <a:gd name="T2" fmla="*/ 28 w 56"/>
                <a:gd name="T3" fmla="*/ 4 h 65"/>
                <a:gd name="T4" fmla="*/ 46 w 56"/>
                <a:gd name="T5" fmla="*/ 8 h 65"/>
                <a:gd name="T6" fmla="*/ 50 w 56"/>
                <a:gd name="T7" fmla="*/ 33 h 65"/>
                <a:gd name="T8" fmla="*/ 53 w 56"/>
                <a:gd name="T9" fmla="*/ 50 h 65"/>
                <a:gd name="T10" fmla="*/ 53 w 56"/>
                <a:gd name="T11" fmla="*/ 65 h 65"/>
                <a:gd name="T12" fmla="*/ 50 w 56"/>
                <a:gd name="T13" fmla="*/ 49 h 65"/>
                <a:gd name="T14" fmla="*/ 45 w 56"/>
                <a:gd name="T15" fmla="*/ 28 h 65"/>
                <a:gd name="T16" fmla="*/ 39 w 56"/>
                <a:gd name="T17" fmla="*/ 18 h 65"/>
                <a:gd name="T18" fmla="*/ 29 w 56"/>
                <a:gd name="T19" fmla="*/ 15 h 65"/>
                <a:gd name="T20" fmla="*/ 13 w 56"/>
                <a:gd name="T21" fmla="*/ 9 h 65"/>
                <a:gd name="T22" fmla="*/ 2 w 56"/>
                <a:gd name="T2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5">
                  <a:moveTo>
                    <a:pt x="0" y="0"/>
                  </a:moveTo>
                  <a:cubicBezTo>
                    <a:pt x="9" y="4"/>
                    <a:pt x="19" y="4"/>
                    <a:pt x="28" y="4"/>
                  </a:cubicBezTo>
                  <a:cubicBezTo>
                    <a:pt x="34" y="4"/>
                    <a:pt x="42" y="4"/>
                    <a:pt x="46" y="8"/>
                  </a:cubicBezTo>
                  <a:cubicBezTo>
                    <a:pt x="52" y="14"/>
                    <a:pt x="49" y="26"/>
                    <a:pt x="50" y="33"/>
                  </a:cubicBezTo>
                  <a:cubicBezTo>
                    <a:pt x="50" y="39"/>
                    <a:pt x="52" y="44"/>
                    <a:pt x="53" y="50"/>
                  </a:cubicBezTo>
                  <a:cubicBezTo>
                    <a:pt x="54" y="53"/>
                    <a:pt x="56" y="62"/>
                    <a:pt x="53" y="65"/>
                  </a:cubicBezTo>
                  <a:cubicBezTo>
                    <a:pt x="50" y="61"/>
                    <a:pt x="51" y="54"/>
                    <a:pt x="50" y="49"/>
                  </a:cubicBezTo>
                  <a:cubicBezTo>
                    <a:pt x="49" y="42"/>
                    <a:pt x="47" y="35"/>
                    <a:pt x="45" y="28"/>
                  </a:cubicBezTo>
                  <a:cubicBezTo>
                    <a:pt x="43" y="24"/>
                    <a:pt x="43" y="20"/>
                    <a:pt x="39" y="18"/>
                  </a:cubicBezTo>
                  <a:cubicBezTo>
                    <a:pt x="36" y="16"/>
                    <a:pt x="32" y="16"/>
                    <a:pt x="29" y="15"/>
                  </a:cubicBezTo>
                  <a:cubicBezTo>
                    <a:pt x="23" y="13"/>
                    <a:pt x="18" y="11"/>
                    <a:pt x="13" y="9"/>
                  </a:cubicBezTo>
                  <a:cubicBezTo>
                    <a:pt x="8" y="7"/>
                    <a:pt x="6" y="5"/>
                    <a:pt x="2" y="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1" name="Freeform 1469"/>
            <p:cNvSpPr>
              <a:spLocks/>
            </p:cNvSpPr>
            <p:nvPr/>
          </p:nvSpPr>
          <p:spPr bwMode="auto">
            <a:xfrm>
              <a:off x="846" y="2123"/>
              <a:ext cx="46" cy="59"/>
            </a:xfrm>
            <a:custGeom>
              <a:avLst/>
              <a:gdLst>
                <a:gd name="T0" fmla="*/ 3 w 36"/>
                <a:gd name="T1" fmla="*/ 46 h 46"/>
                <a:gd name="T2" fmla="*/ 36 w 36"/>
                <a:gd name="T3" fmla="*/ 0 h 46"/>
                <a:gd name="T4" fmla="*/ 3 w 36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6">
                  <a:moveTo>
                    <a:pt x="3" y="46"/>
                  </a:moveTo>
                  <a:cubicBezTo>
                    <a:pt x="3" y="46"/>
                    <a:pt x="6" y="13"/>
                    <a:pt x="36" y="0"/>
                  </a:cubicBezTo>
                  <a:cubicBezTo>
                    <a:pt x="36" y="0"/>
                    <a:pt x="0" y="8"/>
                    <a:pt x="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2" name="Freeform 1470"/>
            <p:cNvSpPr>
              <a:spLocks/>
            </p:cNvSpPr>
            <p:nvPr/>
          </p:nvSpPr>
          <p:spPr bwMode="auto">
            <a:xfrm>
              <a:off x="858" y="2186"/>
              <a:ext cx="21" cy="37"/>
            </a:xfrm>
            <a:custGeom>
              <a:avLst/>
              <a:gdLst>
                <a:gd name="T0" fmla="*/ 2 w 17"/>
                <a:gd name="T1" fmla="*/ 19 h 29"/>
                <a:gd name="T2" fmla="*/ 10 w 17"/>
                <a:gd name="T3" fmla="*/ 25 h 29"/>
                <a:gd name="T4" fmla="*/ 17 w 17"/>
                <a:gd name="T5" fmla="*/ 29 h 29"/>
                <a:gd name="T6" fmla="*/ 12 w 17"/>
                <a:gd name="T7" fmla="*/ 18 h 29"/>
                <a:gd name="T8" fmla="*/ 14 w 17"/>
                <a:gd name="T9" fmla="*/ 6 h 29"/>
                <a:gd name="T10" fmla="*/ 8 w 17"/>
                <a:gd name="T11" fmla="*/ 8 h 29"/>
                <a:gd name="T12" fmla="*/ 3 w 17"/>
                <a:gd name="T13" fmla="*/ 0 h 29"/>
                <a:gd name="T14" fmla="*/ 3 w 17"/>
                <a:gd name="T1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9">
                  <a:moveTo>
                    <a:pt x="2" y="19"/>
                  </a:moveTo>
                  <a:cubicBezTo>
                    <a:pt x="5" y="22"/>
                    <a:pt x="6" y="24"/>
                    <a:pt x="10" y="25"/>
                  </a:cubicBezTo>
                  <a:cubicBezTo>
                    <a:pt x="13" y="26"/>
                    <a:pt x="14" y="27"/>
                    <a:pt x="17" y="29"/>
                  </a:cubicBezTo>
                  <a:cubicBezTo>
                    <a:pt x="16" y="25"/>
                    <a:pt x="13" y="22"/>
                    <a:pt x="12" y="18"/>
                  </a:cubicBezTo>
                  <a:cubicBezTo>
                    <a:pt x="11" y="14"/>
                    <a:pt x="14" y="9"/>
                    <a:pt x="14" y="6"/>
                  </a:cubicBezTo>
                  <a:cubicBezTo>
                    <a:pt x="11" y="7"/>
                    <a:pt x="10" y="9"/>
                    <a:pt x="8" y="8"/>
                  </a:cubicBezTo>
                  <a:cubicBezTo>
                    <a:pt x="5" y="7"/>
                    <a:pt x="4" y="2"/>
                    <a:pt x="3" y="0"/>
                  </a:cubicBezTo>
                  <a:cubicBezTo>
                    <a:pt x="3" y="7"/>
                    <a:pt x="0" y="14"/>
                    <a:pt x="3" y="2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3" name="Freeform 1471"/>
            <p:cNvSpPr>
              <a:spLocks/>
            </p:cNvSpPr>
            <p:nvPr/>
          </p:nvSpPr>
          <p:spPr bwMode="auto">
            <a:xfrm>
              <a:off x="934" y="2140"/>
              <a:ext cx="45" cy="30"/>
            </a:xfrm>
            <a:custGeom>
              <a:avLst/>
              <a:gdLst>
                <a:gd name="T0" fmla="*/ 3 w 35"/>
                <a:gd name="T1" fmla="*/ 15 h 24"/>
                <a:gd name="T2" fmla="*/ 21 w 35"/>
                <a:gd name="T3" fmla="*/ 21 h 24"/>
                <a:gd name="T4" fmla="*/ 35 w 35"/>
                <a:gd name="T5" fmla="*/ 24 h 24"/>
                <a:gd name="T6" fmla="*/ 32 w 35"/>
                <a:gd name="T7" fmla="*/ 13 h 24"/>
                <a:gd name="T8" fmla="*/ 30 w 35"/>
                <a:gd name="T9" fmla="*/ 0 h 24"/>
                <a:gd name="T10" fmla="*/ 27 w 35"/>
                <a:gd name="T11" fmla="*/ 6 h 24"/>
                <a:gd name="T12" fmla="*/ 19 w 35"/>
                <a:gd name="T13" fmla="*/ 8 h 24"/>
                <a:gd name="T14" fmla="*/ 6 w 35"/>
                <a:gd name="T15" fmla="*/ 11 h 24"/>
                <a:gd name="T16" fmla="*/ 0 w 35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4">
                  <a:moveTo>
                    <a:pt x="3" y="15"/>
                  </a:moveTo>
                  <a:cubicBezTo>
                    <a:pt x="8" y="18"/>
                    <a:pt x="16" y="19"/>
                    <a:pt x="21" y="21"/>
                  </a:cubicBezTo>
                  <a:cubicBezTo>
                    <a:pt x="25" y="22"/>
                    <a:pt x="31" y="24"/>
                    <a:pt x="35" y="24"/>
                  </a:cubicBezTo>
                  <a:cubicBezTo>
                    <a:pt x="35" y="20"/>
                    <a:pt x="32" y="17"/>
                    <a:pt x="32" y="13"/>
                  </a:cubicBezTo>
                  <a:cubicBezTo>
                    <a:pt x="31" y="9"/>
                    <a:pt x="32" y="4"/>
                    <a:pt x="30" y="0"/>
                  </a:cubicBezTo>
                  <a:cubicBezTo>
                    <a:pt x="29" y="2"/>
                    <a:pt x="29" y="5"/>
                    <a:pt x="27" y="6"/>
                  </a:cubicBezTo>
                  <a:cubicBezTo>
                    <a:pt x="25" y="8"/>
                    <a:pt x="22" y="8"/>
                    <a:pt x="19" y="8"/>
                  </a:cubicBezTo>
                  <a:cubicBezTo>
                    <a:pt x="14" y="8"/>
                    <a:pt x="11" y="8"/>
                    <a:pt x="6" y="11"/>
                  </a:cubicBezTo>
                  <a:cubicBezTo>
                    <a:pt x="4" y="12"/>
                    <a:pt x="2" y="14"/>
                    <a:pt x="0" y="15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4" name="Freeform 1472"/>
            <p:cNvSpPr>
              <a:spLocks/>
            </p:cNvSpPr>
            <p:nvPr/>
          </p:nvSpPr>
          <p:spPr bwMode="auto">
            <a:xfrm>
              <a:off x="950" y="2358"/>
              <a:ext cx="124" cy="256"/>
            </a:xfrm>
            <a:custGeom>
              <a:avLst/>
              <a:gdLst>
                <a:gd name="T0" fmla="*/ 0 w 97"/>
                <a:gd name="T1" fmla="*/ 0 h 201"/>
                <a:gd name="T2" fmla="*/ 97 w 97"/>
                <a:gd name="T3" fmla="*/ 201 h 201"/>
                <a:gd name="T4" fmla="*/ 0 w 97"/>
                <a:gd name="T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01">
                  <a:moveTo>
                    <a:pt x="0" y="0"/>
                  </a:moveTo>
                  <a:cubicBezTo>
                    <a:pt x="0" y="0"/>
                    <a:pt x="39" y="45"/>
                    <a:pt x="97" y="201"/>
                  </a:cubicBezTo>
                  <a:cubicBezTo>
                    <a:pt x="97" y="201"/>
                    <a:pt x="61" y="55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5" name="Freeform 1473"/>
            <p:cNvSpPr>
              <a:spLocks/>
            </p:cNvSpPr>
            <p:nvPr/>
          </p:nvSpPr>
          <p:spPr bwMode="auto">
            <a:xfrm>
              <a:off x="882" y="2154"/>
              <a:ext cx="13" cy="15"/>
            </a:xfrm>
            <a:custGeom>
              <a:avLst/>
              <a:gdLst>
                <a:gd name="T0" fmla="*/ 10 w 10"/>
                <a:gd name="T1" fmla="*/ 6 h 12"/>
                <a:gd name="T2" fmla="*/ 1 w 10"/>
                <a:gd name="T3" fmla="*/ 5 h 12"/>
                <a:gd name="T4" fmla="*/ 4 w 1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cubicBezTo>
                    <a:pt x="7" y="5"/>
                    <a:pt x="3" y="0"/>
                    <a:pt x="1" y="5"/>
                  </a:cubicBezTo>
                  <a:cubicBezTo>
                    <a:pt x="0" y="8"/>
                    <a:pt x="3" y="11"/>
                    <a:pt x="4" y="12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6" name="Freeform 1474"/>
            <p:cNvSpPr>
              <a:spLocks/>
            </p:cNvSpPr>
            <p:nvPr/>
          </p:nvSpPr>
          <p:spPr bwMode="auto">
            <a:xfrm>
              <a:off x="936" y="2160"/>
              <a:ext cx="1" cy="9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3"/>
                    <a:pt x="1" y="5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7" name="Freeform 1475"/>
            <p:cNvSpPr>
              <a:spLocks/>
            </p:cNvSpPr>
            <p:nvPr/>
          </p:nvSpPr>
          <p:spPr bwMode="auto">
            <a:xfrm>
              <a:off x="929" y="2118"/>
              <a:ext cx="12" cy="11"/>
            </a:xfrm>
            <a:custGeom>
              <a:avLst/>
              <a:gdLst>
                <a:gd name="T0" fmla="*/ 6 w 9"/>
                <a:gd name="T1" fmla="*/ 9 h 9"/>
                <a:gd name="T2" fmla="*/ 6 w 9"/>
                <a:gd name="T3" fmla="*/ 0 h 9"/>
                <a:gd name="T4" fmla="*/ 0 w 9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7" y="7"/>
                    <a:pt x="9" y="1"/>
                    <a:pt x="6" y="0"/>
                  </a:cubicBezTo>
                  <a:cubicBezTo>
                    <a:pt x="2" y="0"/>
                    <a:pt x="1" y="6"/>
                    <a:pt x="0" y="8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8" name="Freeform 1476"/>
            <p:cNvSpPr>
              <a:spLocks/>
            </p:cNvSpPr>
            <p:nvPr/>
          </p:nvSpPr>
          <p:spPr bwMode="auto">
            <a:xfrm>
              <a:off x="1137" y="2581"/>
              <a:ext cx="5" cy="14"/>
            </a:xfrm>
            <a:custGeom>
              <a:avLst/>
              <a:gdLst>
                <a:gd name="T0" fmla="*/ 0 w 4"/>
                <a:gd name="T1" fmla="*/ 0 h 11"/>
                <a:gd name="T2" fmla="*/ 4 w 4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cubicBezTo>
                    <a:pt x="1" y="4"/>
                    <a:pt x="3" y="8"/>
                    <a:pt x="4" y="11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9" name="Freeform 1477"/>
            <p:cNvSpPr>
              <a:spLocks/>
            </p:cNvSpPr>
            <p:nvPr/>
          </p:nvSpPr>
          <p:spPr bwMode="auto">
            <a:xfrm>
              <a:off x="1066" y="2609"/>
              <a:ext cx="6" cy="12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3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0" name="Freeform 1478"/>
            <p:cNvSpPr>
              <a:spLocks/>
            </p:cNvSpPr>
            <p:nvPr/>
          </p:nvSpPr>
          <p:spPr bwMode="auto">
            <a:xfrm>
              <a:off x="833" y="1024"/>
              <a:ext cx="389" cy="1536"/>
            </a:xfrm>
            <a:custGeom>
              <a:avLst/>
              <a:gdLst>
                <a:gd name="T0" fmla="*/ 303 w 303"/>
                <a:gd name="T1" fmla="*/ 1097 h 1203"/>
                <a:gd name="T2" fmla="*/ 268 w 303"/>
                <a:gd name="T3" fmla="*/ 1169 h 1203"/>
                <a:gd name="T4" fmla="*/ 218 w 303"/>
                <a:gd name="T5" fmla="*/ 1191 h 1203"/>
                <a:gd name="T6" fmla="*/ 176 w 303"/>
                <a:gd name="T7" fmla="*/ 1200 h 1203"/>
                <a:gd name="T8" fmla="*/ 168 w 303"/>
                <a:gd name="T9" fmla="*/ 1181 h 1203"/>
                <a:gd name="T10" fmla="*/ 141 w 303"/>
                <a:gd name="T11" fmla="*/ 1178 h 1203"/>
                <a:gd name="T12" fmla="*/ 145 w 303"/>
                <a:gd name="T13" fmla="*/ 1161 h 1203"/>
                <a:gd name="T14" fmla="*/ 123 w 303"/>
                <a:gd name="T15" fmla="*/ 1150 h 1203"/>
                <a:gd name="T16" fmla="*/ 152 w 303"/>
                <a:gd name="T17" fmla="*/ 1128 h 1203"/>
                <a:gd name="T18" fmla="*/ 163 w 303"/>
                <a:gd name="T19" fmla="*/ 1100 h 1203"/>
                <a:gd name="T20" fmla="*/ 171 w 303"/>
                <a:gd name="T21" fmla="*/ 1077 h 1203"/>
                <a:gd name="T22" fmla="*/ 164 w 303"/>
                <a:gd name="T23" fmla="*/ 1023 h 1203"/>
                <a:gd name="T24" fmla="*/ 179 w 303"/>
                <a:gd name="T25" fmla="*/ 937 h 1203"/>
                <a:gd name="T26" fmla="*/ 158 w 303"/>
                <a:gd name="T27" fmla="*/ 842 h 1203"/>
                <a:gd name="T28" fmla="*/ 38 w 303"/>
                <a:gd name="T29" fmla="*/ 501 h 1203"/>
                <a:gd name="T30" fmla="*/ 10 w 303"/>
                <a:gd name="T31" fmla="*/ 433 h 1203"/>
                <a:gd name="T32" fmla="*/ 91 w 303"/>
                <a:gd name="T33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" h="1203">
                  <a:moveTo>
                    <a:pt x="303" y="1097"/>
                  </a:moveTo>
                  <a:cubicBezTo>
                    <a:pt x="303" y="1097"/>
                    <a:pt x="273" y="1160"/>
                    <a:pt x="268" y="1169"/>
                  </a:cubicBezTo>
                  <a:cubicBezTo>
                    <a:pt x="262" y="1177"/>
                    <a:pt x="247" y="1194"/>
                    <a:pt x="218" y="1191"/>
                  </a:cubicBezTo>
                  <a:cubicBezTo>
                    <a:pt x="218" y="1191"/>
                    <a:pt x="185" y="1203"/>
                    <a:pt x="176" y="1200"/>
                  </a:cubicBezTo>
                  <a:cubicBezTo>
                    <a:pt x="166" y="1198"/>
                    <a:pt x="168" y="1181"/>
                    <a:pt x="168" y="1181"/>
                  </a:cubicBezTo>
                  <a:cubicBezTo>
                    <a:pt x="168" y="1181"/>
                    <a:pt x="146" y="1184"/>
                    <a:pt x="141" y="1178"/>
                  </a:cubicBezTo>
                  <a:cubicBezTo>
                    <a:pt x="136" y="1172"/>
                    <a:pt x="145" y="1161"/>
                    <a:pt x="145" y="1161"/>
                  </a:cubicBezTo>
                  <a:cubicBezTo>
                    <a:pt x="145" y="1161"/>
                    <a:pt x="122" y="1160"/>
                    <a:pt x="123" y="1150"/>
                  </a:cubicBezTo>
                  <a:cubicBezTo>
                    <a:pt x="123" y="1139"/>
                    <a:pt x="152" y="1128"/>
                    <a:pt x="152" y="1128"/>
                  </a:cubicBezTo>
                  <a:cubicBezTo>
                    <a:pt x="152" y="1128"/>
                    <a:pt x="157" y="1106"/>
                    <a:pt x="163" y="1100"/>
                  </a:cubicBezTo>
                  <a:cubicBezTo>
                    <a:pt x="169" y="1094"/>
                    <a:pt x="171" y="1077"/>
                    <a:pt x="171" y="1077"/>
                  </a:cubicBezTo>
                  <a:cubicBezTo>
                    <a:pt x="171" y="1077"/>
                    <a:pt x="166" y="1036"/>
                    <a:pt x="164" y="1023"/>
                  </a:cubicBezTo>
                  <a:cubicBezTo>
                    <a:pt x="162" y="1009"/>
                    <a:pt x="167" y="949"/>
                    <a:pt x="179" y="937"/>
                  </a:cubicBezTo>
                  <a:cubicBezTo>
                    <a:pt x="191" y="925"/>
                    <a:pt x="166" y="869"/>
                    <a:pt x="158" y="842"/>
                  </a:cubicBezTo>
                  <a:cubicBezTo>
                    <a:pt x="151" y="815"/>
                    <a:pt x="48" y="535"/>
                    <a:pt x="38" y="501"/>
                  </a:cubicBezTo>
                  <a:cubicBezTo>
                    <a:pt x="27" y="468"/>
                    <a:pt x="0" y="460"/>
                    <a:pt x="10" y="433"/>
                  </a:cubicBezTo>
                  <a:cubicBezTo>
                    <a:pt x="19" y="407"/>
                    <a:pt x="100" y="56"/>
                    <a:pt x="91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1" name="Freeform 1479"/>
            <p:cNvSpPr>
              <a:spLocks/>
            </p:cNvSpPr>
            <p:nvPr/>
          </p:nvSpPr>
          <p:spPr bwMode="auto">
            <a:xfrm>
              <a:off x="1110" y="2442"/>
              <a:ext cx="83" cy="101"/>
            </a:xfrm>
            <a:custGeom>
              <a:avLst/>
              <a:gdLst>
                <a:gd name="T0" fmla="*/ 1 w 65"/>
                <a:gd name="T1" fmla="*/ 79 h 79"/>
                <a:gd name="T2" fmla="*/ 1 w 65"/>
                <a:gd name="T3" fmla="*/ 79 h 79"/>
                <a:gd name="T4" fmla="*/ 13 w 65"/>
                <a:gd name="T5" fmla="*/ 70 h 79"/>
                <a:gd name="T6" fmla="*/ 26 w 65"/>
                <a:gd name="T7" fmla="*/ 61 h 79"/>
                <a:gd name="T8" fmla="*/ 44 w 65"/>
                <a:gd name="T9" fmla="*/ 41 h 79"/>
                <a:gd name="T10" fmla="*/ 57 w 65"/>
                <a:gd name="T11" fmla="*/ 19 h 79"/>
                <a:gd name="T12" fmla="*/ 65 w 65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9">
                  <a:moveTo>
                    <a:pt x="1" y="79"/>
                  </a:moveTo>
                  <a:cubicBezTo>
                    <a:pt x="1" y="79"/>
                    <a:pt x="0" y="79"/>
                    <a:pt x="1" y="79"/>
                  </a:cubicBezTo>
                  <a:cubicBezTo>
                    <a:pt x="5" y="76"/>
                    <a:pt x="9" y="73"/>
                    <a:pt x="13" y="70"/>
                  </a:cubicBezTo>
                  <a:cubicBezTo>
                    <a:pt x="17" y="67"/>
                    <a:pt x="22" y="64"/>
                    <a:pt x="26" y="61"/>
                  </a:cubicBezTo>
                  <a:cubicBezTo>
                    <a:pt x="32" y="55"/>
                    <a:pt x="40" y="49"/>
                    <a:pt x="44" y="41"/>
                  </a:cubicBezTo>
                  <a:cubicBezTo>
                    <a:pt x="48" y="34"/>
                    <a:pt x="53" y="27"/>
                    <a:pt x="57" y="19"/>
                  </a:cubicBezTo>
                  <a:cubicBezTo>
                    <a:pt x="60" y="13"/>
                    <a:pt x="62" y="6"/>
                    <a:pt x="65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2" name="Freeform 1480"/>
            <p:cNvSpPr>
              <a:spLocks/>
            </p:cNvSpPr>
            <p:nvPr/>
          </p:nvSpPr>
          <p:spPr bwMode="auto">
            <a:xfrm>
              <a:off x="1045" y="2426"/>
              <a:ext cx="96" cy="107"/>
            </a:xfrm>
            <a:custGeom>
              <a:avLst/>
              <a:gdLst>
                <a:gd name="T0" fmla="*/ 0 w 75"/>
                <a:gd name="T1" fmla="*/ 84 h 84"/>
                <a:gd name="T2" fmla="*/ 12 w 75"/>
                <a:gd name="T3" fmla="*/ 77 h 84"/>
                <a:gd name="T4" fmla="*/ 25 w 75"/>
                <a:gd name="T5" fmla="*/ 66 h 84"/>
                <a:gd name="T6" fmla="*/ 51 w 75"/>
                <a:gd name="T7" fmla="*/ 44 h 84"/>
                <a:gd name="T8" fmla="*/ 66 w 75"/>
                <a:gd name="T9" fmla="*/ 24 h 84"/>
                <a:gd name="T10" fmla="*/ 75 w 7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4">
                  <a:moveTo>
                    <a:pt x="0" y="84"/>
                  </a:moveTo>
                  <a:cubicBezTo>
                    <a:pt x="3" y="81"/>
                    <a:pt x="8" y="80"/>
                    <a:pt x="12" y="77"/>
                  </a:cubicBezTo>
                  <a:cubicBezTo>
                    <a:pt x="17" y="74"/>
                    <a:pt x="20" y="69"/>
                    <a:pt x="25" y="66"/>
                  </a:cubicBezTo>
                  <a:cubicBezTo>
                    <a:pt x="34" y="59"/>
                    <a:pt x="42" y="51"/>
                    <a:pt x="51" y="44"/>
                  </a:cubicBezTo>
                  <a:cubicBezTo>
                    <a:pt x="58" y="39"/>
                    <a:pt x="63" y="33"/>
                    <a:pt x="66" y="24"/>
                  </a:cubicBezTo>
                  <a:cubicBezTo>
                    <a:pt x="69" y="17"/>
                    <a:pt x="71" y="7"/>
                    <a:pt x="75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3" name="Freeform 1481"/>
            <p:cNvSpPr>
              <a:spLocks/>
            </p:cNvSpPr>
            <p:nvPr/>
          </p:nvSpPr>
          <p:spPr bwMode="auto">
            <a:xfrm>
              <a:off x="1019" y="2427"/>
              <a:ext cx="81" cy="79"/>
            </a:xfrm>
            <a:custGeom>
              <a:avLst/>
              <a:gdLst>
                <a:gd name="T0" fmla="*/ 0 w 63"/>
                <a:gd name="T1" fmla="*/ 62 h 62"/>
                <a:gd name="T2" fmla="*/ 20 w 63"/>
                <a:gd name="T3" fmla="*/ 49 h 62"/>
                <a:gd name="T4" fmla="*/ 41 w 63"/>
                <a:gd name="T5" fmla="*/ 34 h 62"/>
                <a:gd name="T6" fmla="*/ 51 w 63"/>
                <a:gd name="T7" fmla="*/ 19 h 62"/>
                <a:gd name="T8" fmla="*/ 63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0" y="62"/>
                  </a:moveTo>
                  <a:cubicBezTo>
                    <a:pt x="7" y="59"/>
                    <a:pt x="15" y="54"/>
                    <a:pt x="20" y="49"/>
                  </a:cubicBezTo>
                  <a:cubicBezTo>
                    <a:pt x="27" y="44"/>
                    <a:pt x="35" y="40"/>
                    <a:pt x="41" y="34"/>
                  </a:cubicBezTo>
                  <a:cubicBezTo>
                    <a:pt x="45" y="30"/>
                    <a:pt x="48" y="24"/>
                    <a:pt x="51" y="19"/>
                  </a:cubicBezTo>
                  <a:cubicBezTo>
                    <a:pt x="55" y="13"/>
                    <a:pt x="59" y="5"/>
                    <a:pt x="63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4" name="Freeform 1482"/>
            <p:cNvSpPr>
              <a:spLocks/>
            </p:cNvSpPr>
            <p:nvPr/>
          </p:nvSpPr>
          <p:spPr bwMode="auto">
            <a:xfrm>
              <a:off x="1098" y="2417"/>
              <a:ext cx="3" cy="10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cubicBezTo>
                    <a:pt x="1" y="6"/>
                    <a:pt x="1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5" name="Freeform 1483"/>
            <p:cNvSpPr>
              <a:spLocks/>
            </p:cNvSpPr>
            <p:nvPr/>
          </p:nvSpPr>
          <p:spPr bwMode="auto">
            <a:xfrm>
              <a:off x="1139" y="2418"/>
              <a:ext cx="3" cy="11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0" y="6"/>
                    <a:pt x="1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6" name="Freeform 1484"/>
            <p:cNvSpPr>
              <a:spLocks/>
            </p:cNvSpPr>
            <p:nvPr/>
          </p:nvSpPr>
          <p:spPr bwMode="auto">
            <a:xfrm>
              <a:off x="1189" y="2434"/>
              <a:ext cx="2" cy="9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757" name="Group 1485"/>
          <p:cNvGrpSpPr>
            <a:grpSpLocks/>
          </p:cNvGrpSpPr>
          <p:nvPr/>
        </p:nvGrpSpPr>
        <p:grpSpPr bwMode="auto">
          <a:xfrm>
            <a:off x="7733908" y="1638766"/>
            <a:ext cx="2909887" cy="4930775"/>
            <a:chOff x="49" y="383"/>
            <a:chExt cx="1833" cy="3106"/>
          </a:xfrm>
        </p:grpSpPr>
        <p:sp>
          <p:nvSpPr>
            <p:cNvPr id="55758" name="AutoShape 1486"/>
            <p:cNvSpPr>
              <a:spLocks noChangeAspect="1" noChangeArrowheads="1" noTextEdit="1"/>
            </p:cNvSpPr>
            <p:nvPr/>
          </p:nvSpPr>
          <p:spPr bwMode="auto">
            <a:xfrm>
              <a:off x="68" y="391"/>
              <a:ext cx="1806" cy="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5759" name="Group 1487"/>
            <p:cNvGrpSpPr>
              <a:grpSpLocks/>
            </p:cNvGrpSpPr>
            <p:nvPr/>
          </p:nvGrpSpPr>
          <p:grpSpPr bwMode="auto">
            <a:xfrm>
              <a:off x="49" y="384"/>
              <a:ext cx="1833" cy="3105"/>
              <a:chOff x="49" y="384"/>
              <a:chExt cx="1833" cy="3105"/>
            </a:xfrm>
          </p:grpSpPr>
          <p:sp>
            <p:nvSpPr>
              <p:cNvPr id="55760" name="Freeform 1488"/>
              <p:cNvSpPr>
                <a:spLocks/>
              </p:cNvSpPr>
              <p:nvPr/>
            </p:nvSpPr>
            <p:spPr bwMode="auto">
              <a:xfrm>
                <a:off x="1544" y="1861"/>
                <a:ext cx="337" cy="1628"/>
              </a:xfrm>
              <a:custGeom>
                <a:avLst/>
                <a:gdLst>
                  <a:gd name="T0" fmla="*/ 14 w 331"/>
                  <a:gd name="T1" fmla="*/ 155 h 1600"/>
                  <a:gd name="T2" fmla="*/ 170 w 331"/>
                  <a:gd name="T3" fmla="*/ 1 h 1600"/>
                  <a:gd name="T4" fmla="*/ 323 w 331"/>
                  <a:gd name="T5" fmla="*/ 184 h 1600"/>
                  <a:gd name="T6" fmla="*/ 323 w 331"/>
                  <a:gd name="T7" fmla="*/ 1564 h 1600"/>
                  <a:gd name="T8" fmla="*/ 271 w 331"/>
                  <a:gd name="T9" fmla="*/ 1564 h 1600"/>
                  <a:gd name="T10" fmla="*/ 271 w 331"/>
                  <a:gd name="T11" fmla="*/ 186 h 1600"/>
                  <a:gd name="T12" fmla="*/ 174 w 331"/>
                  <a:gd name="T13" fmla="*/ 47 h 1600"/>
                  <a:gd name="T14" fmla="*/ 65 w 331"/>
                  <a:gd name="T15" fmla="*/ 157 h 1600"/>
                  <a:gd name="T16" fmla="*/ 14 w 331"/>
                  <a:gd name="T17" fmla="*/ 155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1" h="1600">
                    <a:moveTo>
                      <a:pt x="14" y="155"/>
                    </a:moveTo>
                    <a:cubicBezTo>
                      <a:pt x="14" y="155"/>
                      <a:pt x="0" y="0"/>
                      <a:pt x="170" y="1"/>
                    </a:cubicBezTo>
                    <a:cubicBezTo>
                      <a:pt x="331" y="2"/>
                      <a:pt x="323" y="184"/>
                      <a:pt x="323" y="184"/>
                    </a:cubicBezTo>
                    <a:cubicBezTo>
                      <a:pt x="323" y="1564"/>
                      <a:pt x="323" y="1564"/>
                      <a:pt x="323" y="1564"/>
                    </a:cubicBezTo>
                    <a:cubicBezTo>
                      <a:pt x="323" y="1564"/>
                      <a:pt x="308" y="1600"/>
                      <a:pt x="271" y="1564"/>
                    </a:cubicBezTo>
                    <a:cubicBezTo>
                      <a:pt x="271" y="186"/>
                      <a:pt x="271" y="186"/>
                      <a:pt x="271" y="186"/>
                    </a:cubicBezTo>
                    <a:cubicBezTo>
                      <a:pt x="271" y="186"/>
                      <a:pt x="280" y="48"/>
                      <a:pt x="174" y="47"/>
                    </a:cubicBezTo>
                    <a:cubicBezTo>
                      <a:pt x="55" y="46"/>
                      <a:pt x="65" y="157"/>
                      <a:pt x="65" y="157"/>
                    </a:cubicBezTo>
                    <a:cubicBezTo>
                      <a:pt x="65" y="157"/>
                      <a:pt x="33" y="171"/>
                      <a:pt x="14" y="155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1" name="Freeform 1489"/>
              <p:cNvSpPr>
                <a:spLocks/>
              </p:cNvSpPr>
              <p:nvPr/>
            </p:nvSpPr>
            <p:spPr bwMode="auto">
              <a:xfrm>
                <a:off x="1545" y="1860"/>
                <a:ext cx="337" cy="1628"/>
              </a:xfrm>
              <a:custGeom>
                <a:avLst/>
                <a:gdLst>
                  <a:gd name="T0" fmla="*/ 13 w 331"/>
                  <a:gd name="T1" fmla="*/ 156 h 1600"/>
                  <a:gd name="T2" fmla="*/ 170 w 331"/>
                  <a:gd name="T3" fmla="*/ 2 h 1600"/>
                  <a:gd name="T4" fmla="*/ 322 w 331"/>
                  <a:gd name="T5" fmla="*/ 185 h 1600"/>
                  <a:gd name="T6" fmla="*/ 322 w 331"/>
                  <a:gd name="T7" fmla="*/ 1565 h 1600"/>
                  <a:gd name="T8" fmla="*/ 270 w 331"/>
                  <a:gd name="T9" fmla="*/ 1565 h 1600"/>
                  <a:gd name="T10" fmla="*/ 270 w 331"/>
                  <a:gd name="T11" fmla="*/ 187 h 1600"/>
                  <a:gd name="T12" fmla="*/ 173 w 331"/>
                  <a:gd name="T13" fmla="*/ 48 h 1600"/>
                  <a:gd name="T14" fmla="*/ 64 w 331"/>
                  <a:gd name="T15" fmla="*/ 158 h 1600"/>
                  <a:gd name="T16" fmla="*/ 13 w 331"/>
                  <a:gd name="T17" fmla="*/ 156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1" h="1600">
                    <a:moveTo>
                      <a:pt x="13" y="156"/>
                    </a:moveTo>
                    <a:cubicBezTo>
                      <a:pt x="13" y="156"/>
                      <a:pt x="0" y="0"/>
                      <a:pt x="170" y="2"/>
                    </a:cubicBezTo>
                    <a:cubicBezTo>
                      <a:pt x="331" y="3"/>
                      <a:pt x="322" y="185"/>
                      <a:pt x="322" y="185"/>
                    </a:cubicBezTo>
                    <a:cubicBezTo>
                      <a:pt x="322" y="1565"/>
                      <a:pt x="322" y="1565"/>
                      <a:pt x="322" y="1565"/>
                    </a:cubicBezTo>
                    <a:cubicBezTo>
                      <a:pt x="322" y="1565"/>
                      <a:pt x="307" y="1600"/>
                      <a:pt x="270" y="1565"/>
                    </a:cubicBezTo>
                    <a:cubicBezTo>
                      <a:pt x="270" y="187"/>
                      <a:pt x="270" y="187"/>
                      <a:pt x="270" y="187"/>
                    </a:cubicBezTo>
                    <a:cubicBezTo>
                      <a:pt x="270" y="187"/>
                      <a:pt x="279" y="49"/>
                      <a:pt x="173" y="48"/>
                    </a:cubicBezTo>
                    <a:cubicBezTo>
                      <a:pt x="55" y="47"/>
                      <a:pt x="64" y="158"/>
                      <a:pt x="64" y="158"/>
                    </a:cubicBezTo>
                    <a:cubicBezTo>
                      <a:pt x="64" y="158"/>
                      <a:pt x="33" y="172"/>
                      <a:pt x="13" y="15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2" name="Freeform 1490"/>
              <p:cNvSpPr>
                <a:spLocks/>
              </p:cNvSpPr>
              <p:nvPr/>
            </p:nvSpPr>
            <p:spPr bwMode="auto">
              <a:xfrm>
                <a:off x="49" y="384"/>
                <a:ext cx="1743" cy="3033"/>
              </a:xfrm>
              <a:custGeom>
                <a:avLst/>
                <a:gdLst>
                  <a:gd name="T0" fmla="*/ 1065 w 1712"/>
                  <a:gd name="T1" fmla="*/ 313 h 2980"/>
                  <a:gd name="T2" fmla="*/ 992 w 1712"/>
                  <a:gd name="T3" fmla="*/ 291 h 2980"/>
                  <a:gd name="T4" fmla="*/ 1050 w 1712"/>
                  <a:gd name="T5" fmla="*/ 129 h 2980"/>
                  <a:gd name="T6" fmla="*/ 1237 w 1712"/>
                  <a:gd name="T7" fmla="*/ 8 h 2980"/>
                  <a:gd name="T8" fmla="*/ 1463 w 1712"/>
                  <a:gd name="T9" fmla="*/ 164 h 2980"/>
                  <a:gd name="T10" fmla="*/ 1480 w 1712"/>
                  <a:gd name="T11" fmla="*/ 331 h 2980"/>
                  <a:gd name="T12" fmla="*/ 1447 w 1712"/>
                  <a:gd name="T13" fmla="*/ 427 h 2980"/>
                  <a:gd name="T14" fmla="*/ 1428 w 1712"/>
                  <a:gd name="T15" fmla="*/ 461 h 2980"/>
                  <a:gd name="T16" fmla="*/ 1396 w 1712"/>
                  <a:gd name="T17" fmla="*/ 490 h 2980"/>
                  <a:gd name="T18" fmla="*/ 1307 w 1712"/>
                  <a:gd name="T19" fmla="*/ 526 h 2980"/>
                  <a:gd name="T20" fmla="*/ 1250 w 1712"/>
                  <a:gd name="T21" fmla="*/ 672 h 2980"/>
                  <a:gd name="T22" fmla="*/ 1467 w 1712"/>
                  <a:gd name="T23" fmla="*/ 1317 h 2980"/>
                  <a:gd name="T24" fmla="*/ 1607 w 1712"/>
                  <a:gd name="T25" fmla="*/ 1385 h 2980"/>
                  <a:gd name="T26" fmla="*/ 1675 w 1712"/>
                  <a:gd name="T27" fmla="*/ 1446 h 2980"/>
                  <a:gd name="T28" fmla="*/ 1712 w 1712"/>
                  <a:gd name="T29" fmla="*/ 1532 h 2980"/>
                  <a:gd name="T30" fmla="*/ 1658 w 1712"/>
                  <a:gd name="T31" fmla="*/ 1538 h 2980"/>
                  <a:gd name="T32" fmla="*/ 1574 w 1712"/>
                  <a:gd name="T33" fmla="*/ 1559 h 2980"/>
                  <a:gd name="T34" fmla="*/ 1493 w 1712"/>
                  <a:gd name="T35" fmla="*/ 1489 h 2980"/>
                  <a:gd name="T36" fmla="*/ 1141 w 1712"/>
                  <a:gd name="T37" fmla="*/ 1148 h 2980"/>
                  <a:gd name="T38" fmla="*/ 1080 w 1712"/>
                  <a:gd name="T39" fmla="*/ 682 h 2980"/>
                  <a:gd name="T40" fmla="*/ 1058 w 1712"/>
                  <a:gd name="T41" fmla="*/ 816 h 2980"/>
                  <a:gd name="T42" fmla="*/ 1061 w 1712"/>
                  <a:gd name="T43" fmla="*/ 1139 h 2980"/>
                  <a:gd name="T44" fmla="*/ 1169 w 1712"/>
                  <a:gd name="T45" fmla="*/ 1626 h 2980"/>
                  <a:gd name="T46" fmla="*/ 1161 w 1712"/>
                  <a:gd name="T47" fmla="*/ 1756 h 2980"/>
                  <a:gd name="T48" fmla="*/ 1101 w 1712"/>
                  <a:gd name="T49" fmla="*/ 1791 h 2980"/>
                  <a:gd name="T50" fmla="*/ 1059 w 1712"/>
                  <a:gd name="T51" fmla="*/ 1794 h 2980"/>
                  <a:gd name="T52" fmla="*/ 1037 w 1712"/>
                  <a:gd name="T53" fmla="*/ 1755 h 2980"/>
                  <a:gd name="T54" fmla="*/ 1055 w 1712"/>
                  <a:gd name="T55" fmla="*/ 1711 h 2980"/>
                  <a:gd name="T56" fmla="*/ 1059 w 1712"/>
                  <a:gd name="T57" fmla="*/ 1637 h 2980"/>
                  <a:gd name="T58" fmla="*/ 1041 w 1712"/>
                  <a:gd name="T59" fmla="*/ 1490 h 2980"/>
                  <a:gd name="T60" fmla="*/ 887 w 1712"/>
                  <a:gd name="T61" fmla="*/ 1370 h 2980"/>
                  <a:gd name="T62" fmla="*/ 972 w 1712"/>
                  <a:gd name="T63" fmla="*/ 1843 h 2980"/>
                  <a:gd name="T64" fmla="*/ 1024 w 1712"/>
                  <a:gd name="T65" fmla="*/ 2135 h 2980"/>
                  <a:gd name="T66" fmla="*/ 1000 w 1712"/>
                  <a:gd name="T67" fmla="*/ 2671 h 2980"/>
                  <a:gd name="T68" fmla="*/ 1226 w 1712"/>
                  <a:gd name="T69" fmla="*/ 2851 h 2980"/>
                  <a:gd name="T70" fmla="*/ 1336 w 1712"/>
                  <a:gd name="T71" fmla="*/ 2889 h 2980"/>
                  <a:gd name="T72" fmla="*/ 1309 w 1712"/>
                  <a:gd name="T73" fmla="*/ 2927 h 2980"/>
                  <a:gd name="T74" fmla="*/ 1272 w 1712"/>
                  <a:gd name="T75" fmla="*/ 2950 h 2980"/>
                  <a:gd name="T76" fmla="*/ 1207 w 1712"/>
                  <a:gd name="T77" fmla="*/ 2953 h 2980"/>
                  <a:gd name="T78" fmla="*/ 1071 w 1712"/>
                  <a:gd name="T79" fmla="*/ 2949 h 2980"/>
                  <a:gd name="T80" fmla="*/ 859 w 1712"/>
                  <a:gd name="T81" fmla="*/ 2797 h 2980"/>
                  <a:gd name="T82" fmla="*/ 820 w 1712"/>
                  <a:gd name="T83" fmla="*/ 2194 h 2980"/>
                  <a:gd name="T84" fmla="*/ 750 w 1712"/>
                  <a:gd name="T85" fmla="*/ 2116 h 2980"/>
                  <a:gd name="T86" fmla="*/ 236 w 1712"/>
                  <a:gd name="T87" fmla="*/ 2772 h 2980"/>
                  <a:gd name="T88" fmla="*/ 306 w 1712"/>
                  <a:gd name="T89" fmla="*/ 2794 h 2980"/>
                  <a:gd name="T90" fmla="*/ 282 w 1712"/>
                  <a:gd name="T91" fmla="*/ 2842 h 2980"/>
                  <a:gd name="T92" fmla="*/ 125 w 1712"/>
                  <a:gd name="T93" fmla="*/ 2829 h 2980"/>
                  <a:gd name="T94" fmla="*/ 44 w 1712"/>
                  <a:gd name="T95" fmla="*/ 2634 h 2980"/>
                  <a:gd name="T96" fmla="*/ 220 w 1712"/>
                  <a:gd name="T97" fmla="*/ 2388 h 2980"/>
                  <a:gd name="T98" fmla="*/ 490 w 1712"/>
                  <a:gd name="T99" fmla="*/ 2043 h 2980"/>
                  <a:gd name="T100" fmla="*/ 503 w 1712"/>
                  <a:gd name="T101" fmla="*/ 1520 h 2980"/>
                  <a:gd name="T102" fmla="*/ 414 w 1712"/>
                  <a:gd name="T103" fmla="*/ 1018 h 2980"/>
                  <a:gd name="T104" fmla="*/ 772 w 1712"/>
                  <a:gd name="T105" fmla="*/ 416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12" h="2980">
                    <a:moveTo>
                      <a:pt x="1092" y="309"/>
                    </a:moveTo>
                    <a:cubicBezTo>
                      <a:pt x="1092" y="309"/>
                      <a:pt x="1072" y="305"/>
                      <a:pt x="1065" y="313"/>
                    </a:cubicBezTo>
                    <a:cubicBezTo>
                      <a:pt x="1059" y="321"/>
                      <a:pt x="1045" y="316"/>
                      <a:pt x="1037" y="311"/>
                    </a:cubicBezTo>
                    <a:cubicBezTo>
                      <a:pt x="1029" y="306"/>
                      <a:pt x="1007" y="319"/>
                      <a:pt x="992" y="291"/>
                    </a:cubicBezTo>
                    <a:cubicBezTo>
                      <a:pt x="977" y="263"/>
                      <a:pt x="966" y="174"/>
                      <a:pt x="989" y="154"/>
                    </a:cubicBezTo>
                    <a:cubicBezTo>
                      <a:pt x="1012" y="134"/>
                      <a:pt x="1030" y="124"/>
                      <a:pt x="1050" y="129"/>
                    </a:cubicBezTo>
                    <a:cubicBezTo>
                      <a:pt x="1070" y="134"/>
                      <a:pt x="1075" y="132"/>
                      <a:pt x="1093" y="109"/>
                    </a:cubicBezTo>
                    <a:cubicBezTo>
                      <a:pt x="1112" y="86"/>
                      <a:pt x="1165" y="16"/>
                      <a:pt x="1237" y="8"/>
                    </a:cubicBezTo>
                    <a:cubicBezTo>
                      <a:pt x="1310" y="0"/>
                      <a:pt x="1430" y="66"/>
                      <a:pt x="1445" y="87"/>
                    </a:cubicBezTo>
                    <a:cubicBezTo>
                      <a:pt x="1459" y="109"/>
                      <a:pt x="1483" y="142"/>
                      <a:pt x="1463" y="164"/>
                    </a:cubicBezTo>
                    <a:cubicBezTo>
                      <a:pt x="1463" y="164"/>
                      <a:pt x="1484" y="253"/>
                      <a:pt x="1483" y="280"/>
                    </a:cubicBezTo>
                    <a:cubicBezTo>
                      <a:pt x="1483" y="307"/>
                      <a:pt x="1475" y="316"/>
                      <a:pt x="1480" y="331"/>
                    </a:cubicBezTo>
                    <a:cubicBezTo>
                      <a:pt x="1486" y="346"/>
                      <a:pt x="1509" y="412"/>
                      <a:pt x="1491" y="427"/>
                    </a:cubicBezTo>
                    <a:cubicBezTo>
                      <a:pt x="1473" y="441"/>
                      <a:pt x="1450" y="411"/>
                      <a:pt x="1447" y="427"/>
                    </a:cubicBezTo>
                    <a:cubicBezTo>
                      <a:pt x="1444" y="444"/>
                      <a:pt x="1446" y="455"/>
                      <a:pt x="1441" y="459"/>
                    </a:cubicBezTo>
                    <a:cubicBezTo>
                      <a:pt x="1437" y="463"/>
                      <a:pt x="1428" y="461"/>
                      <a:pt x="1428" y="461"/>
                    </a:cubicBezTo>
                    <a:cubicBezTo>
                      <a:pt x="1428" y="461"/>
                      <a:pt x="1425" y="472"/>
                      <a:pt x="1420" y="473"/>
                    </a:cubicBezTo>
                    <a:cubicBezTo>
                      <a:pt x="1414" y="474"/>
                      <a:pt x="1400" y="479"/>
                      <a:pt x="1396" y="490"/>
                    </a:cubicBezTo>
                    <a:cubicBezTo>
                      <a:pt x="1391" y="501"/>
                      <a:pt x="1383" y="561"/>
                      <a:pt x="1347" y="536"/>
                    </a:cubicBezTo>
                    <a:cubicBezTo>
                      <a:pt x="1312" y="511"/>
                      <a:pt x="1322" y="524"/>
                      <a:pt x="1307" y="526"/>
                    </a:cubicBezTo>
                    <a:cubicBezTo>
                      <a:pt x="1292" y="528"/>
                      <a:pt x="1264" y="524"/>
                      <a:pt x="1264" y="524"/>
                    </a:cubicBezTo>
                    <a:cubicBezTo>
                      <a:pt x="1264" y="524"/>
                      <a:pt x="1257" y="592"/>
                      <a:pt x="1250" y="672"/>
                    </a:cubicBezTo>
                    <a:cubicBezTo>
                      <a:pt x="1244" y="752"/>
                      <a:pt x="1210" y="932"/>
                      <a:pt x="1256" y="1007"/>
                    </a:cubicBezTo>
                    <a:cubicBezTo>
                      <a:pt x="1301" y="1082"/>
                      <a:pt x="1432" y="1282"/>
                      <a:pt x="1467" y="1317"/>
                    </a:cubicBezTo>
                    <a:cubicBezTo>
                      <a:pt x="1502" y="1353"/>
                      <a:pt x="1525" y="1363"/>
                      <a:pt x="1535" y="1374"/>
                    </a:cubicBezTo>
                    <a:cubicBezTo>
                      <a:pt x="1544" y="1385"/>
                      <a:pt x="1593" y="1385"/>
                      <a:pt x="1607" y="1385"/>
                    </a:cubicBezTo>
                    <a:cubicBezTo>
                      <a:pt x="1620" y="1385"/>
                      <a:pt x="1635" y="1385"/>
                      <a:pt x="1647" y="1404"/>
                    </a:cubicBezTo>
                    <a:cubicBezTo>
                      <a:pt x="1659" y="1423"/>
                      <a:pt x="1663" y="1438"/>
                      <a:pt x="1675" y="1446"/>
                    </a:cubicBezTo>
                    <a:cubicBezTo>
                      <a:pt x="1688" y="1454"/>
                      <a:pt x="1685" y="1493"/>
                      <a:pt x="1690" y="1508"/>
                    </a:cubicBezTo>
                    <a:cubicBezTo>
                      <a:pt x="1696" y="1523"/>
                      <a:pt x="1712" y="1532"/>
                      <a:pt x="1712" y="1532"/>
                    </a:cubicBezTo>
                    <a:cubicBezTo>
                      <a:pt x="1712" y="1532"/>
                      <a:pt x="1709" y="1562"/>
                      <a:pt x="1694" y="1563"/>
                    </a:cubicBezTo>
                    <a:cubicBezTo>
                      <a:pt x="1679" y="1565"/>
                      <a:pt x="1658" y="1538"/>
                      <a:pt x="1658" y="1538"/>
                    </a:cubicBezTo>
                    <a:cubicBezTo>
                      <a:pt x="1658" y="1538"/>
                      <a:pt x="1638" y="1555"/>
                      <a:pt x="1625" y="1550"/>
                    </a:cubicBezTo>
                    <a:cubicBezTo>
                      <a:pt x="1596" y="1538"/>
                      <a:pt x="1593" y="1567"/>
                      <a:pt x="1574" y="1559"/>
                    </a:cubicBezTo>
                    <a:cubicBezTo>
                      <a:pt x="1555" y="1551"/>
                      <a:pt x="1551" y="1566"/>
                      <a:pt x="1538" y="1550"/>
                    </a:cubicBezTo>
                    <a:cubicBezTo>
                      <a:pt x="1524" y="1534"/>
                      <a:pt x="1505" y="1496"/>
                      <a:pt x="1493" y="1489"/>
                    </a:cubicBezTo>
                    <a:cubicBezTo>
                      <a:pt x="1481" y="1482"/>
                      <a:pt x="1444" y="1461"/>
                      <a:pt x="1431" y="1435"/>
                    </a:cubicBezTo>
                    <a:cubicBezTo>
                      <a:pt x="1417" y="1409"/>
                      <a:pt x="1173" y="1180"/>
                      <a:pt x="1141" y="1148"/>
                    </a:cubicBezTo>
                    <a:cubicBezTo>
                      <a:pt x="1109" y="1116"/>
                      <a:pt x="1085" y="1087"/>
                      <a:pt x="1090" y="1010"/>
                    </a:cubicBezTo>
                    <a:cubicBezTo>
                      <a:pt x="1096" y="932"/>
                      <a:pt x="1098" y="748"/>
                      <a:pt x="1080" y="682"/>
                    </a:cubicBezTo>
                    <a:cubicBezTo>
                      <a:pt x="1066" y="698"/>
                      <a:pt x="1066" y="698"/>
                      <a:pt x="1066" y="698"/>
                    </a:cubicBezTo>
                    <a:cubicBezTo>
                      <a:pt x="1058" y="816"/>
                      <a:pt x="1058" y="816"/>
                      <a:pt x="1058" y="816"/>
                    </a:cubicBezTo>
                    <a:cubicBezTo>
                      <a:pt x="1058" y="816"/>
                      <a:pt x="1081" y="893"/>
                      <a:pt x="1055" y="933"/>
                    </a:cubicBezTo>
                    <a:cubicBezTo>
                      <a:pt x="1055" y="933"/>
                      <a:pt x="1050" y="1083"/>
                      <a:pt x="1061" y="1139"/>
                    </a:cubicBezTo>
                    <a:cubicBezTo>
                      <a:pt x="1071" y="1195"/>
                      <a:pt x="1116" y="1366"/>
                      <a:pt x="1132" y="1457"/>
                    </a:cubicBezTo>
                    <a:cubicBezTo>
                      <a:pt x="1148" y="1548"/>
                      <a:pt x="1163" y="1613"/>
                      <a:pt x="1169" y="1626"/>
                    </a:cubicBezTo>
                    <a:cubicBezTo>
                      <a:pt x="1174" y="1638"/>
                      <a:pt x="1189" y="1707"/>
                      <a:pt x="1176" y="1736"/>
                    </a:cubicBezTo>
                    <a:cubicBezTo>
                      <a:pt x="1169" y="1751"/>
                      <a:pt x="1161" y="1756"/>
                      <a:pt x="1161" y="1756"/>
                    </a:cubicBezTo>
                    <a:cubicBezTo>
                      <a:pt x="1117" y="1784"/>
                      <a:pt x="1117" y="1784"/>
                      <a:pt x="1117" y="1784"/>
                    </a:cubicBezTo>
                    <a:cubicBezTo>
                      <a:pt x="1117" y="1784"/>
                      <a:pt x="1106" y="1794"/>
                      <a:pt x="1101" y="1791"/>
                    </a:cubicBezTo>
                    <a:cubicBezTo>
                      <a:pt x="1065" y="1796"/>
                      <a:pt x="1065" y="1796"/>
                      <a:pt x="1065" y="1796"/>
                    </a:cubicBezTo>
                    <a:cubicBezTo>
                      <a:pt x="1065" y="1796"/>
                      <a:pt x="1061" y="1796"/>
                      <a:pt x="1059" y="1794"/>
                    </a:cubicBezTo>
                    <a:cubicBezTo>
                      <a:pt x="1059" y="1794"/>
                      <a:pt x="1036" y="1802"/>
                      <a:pt x="1037" y="1780"/>
                    </a:cubicBezTo>
                    <a:cubicBezTo>
                      <a:pt x="1037" y="1780"/>
                      <a:pt x="1014" y="1781"/>
                      <a:pt x="1037" y="1755"/>
                    </a:cubicBezTo>
                    <a:cubicBezTo>
                      <a:pt x="1037" y="1755"/>
                      <a:pt x="1026" y="1741"/>
                      <a:pt x="1040" y="1727"/>
                    </a:cubicBezTo>
                    <a:cubicBezTo>
                      <a:pt x="1053" y="1712"/>
                      <a:pt x="1055" y="1711"/>
                      <a:pt x="1055" y="1711"/>
                    </a:cubicBezTo>
                    <a:cubicBezTo>
                      <a:pt x="1055" y="1711"/>
                      <a:pt x="1063" y="1690"/>
                      <a:pt x="1064" y="1685"/>
                    </a:cubicBezTo>
                    <a:cubicBezTo>
                      <a:pt x="1065" y="1680"/>
                      <a:pt x="1065" y="1653"/>
                      <a:pt x="1059" y="1637"/>
                    </a:cubicBezTo>
                    <a:cubicBezTo>
                      <a:pt x="1054" y="1621"/>
                      <a:pt x="1052" y="1587"/>
                      <a:pt x="1057" y="1575"/>
                    </a:cubicBezTo>
                    <a:cubicBezTo>
                      <a:pt x="1061" y="1563"/>
                      <a:pt x="1059" y="1527"/>
                      <a:pt x="1041" y="1490"/>
                    </a:cubicBezTo>
                    <a:cubicBezTo>
                      <a:pt x="1023" y="1453"/>
                      <a:pt x="964" y="1302"/>
                      <a:pt x="959" y="1274"/>
                    </a:cubicBezTo>
                    <a:cubicBezTo>
                      <a:pt x="959" y="1274"/>
                      <a:pt x="915" y="1348"/>
                      <a:pt x="887" y="1370"/>
                    </a:cubicBezTo>
                    <a:cubicBezTo>
                      <a:pt x="859" y="1392"/>
                      <a:pt x="829" y="1438"/>
                      <a:pt x="829" y="1438"/>
                    </a:cubicBezTo>
                    <a:cubicBezTo>
                      <a:pt x="829" y="1438"/>
                      <a:pt x="958" y="1694"/>
                      <a:pt x="972" y="1843"/>
                    </a:cubicBezTo>
                    <a:cubicBezTo>
                      <a:pt x="980" y="1925"/>
                      <a:pt x="1006" y="1965"/>
                      <a:pt x="1018" y="1983"/>
                    </a:cubicBezTo>
                    <a:cubicBezTo>
                      <a:pt x="1030" y="2001"/>
                      <a:pt x="1036" y="2099"/>
                      <a:pt x="1024" y="2135"/>
                    </a:cubicBezTo>
                    <a:cubicBezTo>
                      <a:pt x="1012" y="2171"/>
                      <a:pt x="1000" y="2273"/>
                      <a:pt x="1004" y="2311"/>
                    </a:cubicBezTo>
                    <a:cubicBezTo>
                      <a:pt x="1008" y="2349"/>
                      <a:pt x="982" y="2625"/>
                      <a:pt x="1000" y="2671"/>
                    </a:cubicBezTo>
                    <a:cubicBezTo>
                      <a:pt x="1018" y="2717"/>
                      <a:pt x="1034" y="2737"/>
                      <a:pt x="1048" y="2755"/>
                    </a:cubicBezTo>
                    <a:cubicBezTo>
                      <a:pt x="1062" y="2773"/>
                      <a:pt x="1204" y="2845"/>
                      <a:pt x="1226" y="2851"/>
                    </a:cubicBezTo>
                    <a:cubicBezTo>
                      <a:pt x="1248" y="2857"/>
                      <a:pt x="1257" y="2869"/>
                      <a:pt x="1273" y="2869"/>
                    </a:cubicBezTo>
                    <a:cubicBezTo>
                      <a:pt x="1288" y="2869"/>
                      <a:pt x="1334" y="2867"/>
                      <a:pt x="1336" y="2889"/>
                    </a:cubicBezTo>
                    <a:cubicBezTo>
                      <a:pt x="1337" y="2901"/>
                      <a:pt x="1323" y="2904"/>
                      <a:pt x="1323" y="2904"/>
                    </a:cubicBezTo>
                    <a:cubicBezTo>
                      <a:pt x="1323" y="2904"/>
                      <a:pt x="1331" y="2927"/>
                      <a:pt x="1309" y="2927"/>
                    </a:cubicBezTo>
                    <a:cubicBezTo>
                      <a:pt x="1309" y="2927"/>
                      <a:pt x="1314" y="2938"/>
                      <a:pt x="1291" y="2937"/>
                    </a:cubicBezTo>
                    <a:cubicBezTo>
                      <a:pt x="1291" y="2937"/>
                      <a:pt x="1295" y="2953"/>
                      <a:pt x="1272" y="2950"/>
                    </a:cubicBezTo>
                    <a:cubicBezTo>
                      <a:pt x="1272" y="2950"/>
                      <a:pt x="1274" y="2968"/>
                      <a:pt x="1245" y="2961"/>
                    </a:cubicBezTo>
                    <a:cubicBezTo>
                      <a:pt x="1216" y="2954"/>
                      <a:pt x="1211" y="2955"/>
                      <a:pt x="1207" y="2953"/>
                    </a:cubicBezTo>
                    <a:cubicBezTo>
                      <a:pt x="1204" y="2951"/>
                      <a:pt x="1190" y="2964"/>
                      <a:pt x="1166" y="2956"/>
                    </a:cubicBezTo>
                    <a:cubicBezTo>
                      <a:pt x="1141" y="2948"/>
                      <a:pt x="1110" y="2960"/>
                      <a:pt x="1071" y="2949"/>
                    </a:cubicBezTo>
                    <a:cubicBezTo>
                      <a:pt x="1031" y="2937"/>
                      <a:pt x="920" y="2980"/>
                      <a:pt x="889" y="2949"/>
                    </a:cubicBezTo>
                    <a:cubicBezTo>
                      <a:pt x="857" y="2917"/>
                      <a:pt x="853" y="2863"/>
                      <a:pt x="859" y="2797"/>
                    </a:cubicBezTo>
                    <a:cubicBezTo>
                      <a:pt x="865" y="2732"/>
                      <a:pt x="872" y="2628"/>
                      <a:pt x="846" y="2544"/>
                    </a:cubicBezTo>
                    <a:cubicBezTo>
                      <a:pt x="821" y="2460"/>
                      <a:pt x="803" y="2316"/>
                      <a:pt x="820" y="2194"/>
                    </a:cubicBezTo>
                    <a:cubicBezTo>
                      <a:pt x="830" y="2118"/>
                      <a:pt x="824" y="2044"/>
                      <a:pt x="824" y="2044"/>
                    </a:cubicBezTo>
                    <a:cubicBezTo>
                      <a:pt x="824" y="2044"/>
                      <a:pt x="785" y="2104"/>
                      <a:pt x="750" y="2116"/>
                    </a:cubicBezTo>
                    <a:cubicBezTo>
                      <a:pt x="716" y="2128"/>
                      <a:pt x="395" y="2395"/>
                      <a:pt x="282" y="2567"/>
                    </a:cubicBezTo>
                    <a:cubicBezTo>
                      <a:pt x="228" y="2651"/>
                      <a:pt x="236" y="2772"/>
                      <a:pt x="236" y="2772"/>
                    </a:cubicBezTo>
                    <a:cubicBezTo>
                      <a:pt x="236" y="2772"/>
                      <a:pt x="283" y="2774"/>
                      <a:pt x="276" y="2800"/>
                    </a:cubicBezTo>
                    <a:cubicBezTo>
                      <a:pt x="306" y="2794"/>
                      <a:pt x="306" y="2794"/>
                      <a:pt x="306" y="2794"/>
                    </a:cubicBezTo>
                    <a:cubicBezTo>
                      <a:pt x="306" y="2794"/>
                      <a:pt x="339" y="2804"/>
                      <a:pt x="326" y="2828"/>
                    </a:cubicBezTo>
                    <a:cubicBezTo>
                      <a:pt x="317" y="2844"/>
                      <a:pt x="302" y="2828"/>
                      <a:pt x="282" y="2842"/>
                    </a:cubicBezTo>
                    <a:cubicBezTo>
                      <a:pt x="263" y="2855"/>
                      <a:pt x="225" y="2890"/>
                      <a:pt x="194" y="2868"/>
                    </a:cubicBezTo>
                    <a:cubicBezTo>
                      <a:pt x="162" y="2847"/>
                      <a:pt x="156" y="2832"/>
                      <a:pt x="125" y="2829"/>
                    </a:cubicBezTo>
                    <a:cubicBezTo>
                      <a:pt x="94" y="2826"/>
                      <a:pt x="80" y="2801"/>
                      <a:pt x="86" y="2762"/>
                    </a:cubicBezTo>
                    <a:cubicBezTo>
                      <a:pt x="91" y="2722"/>
                      <a:pt x="74" y="2668"/>
                      <a:pt x="44" y="2634"/>
                    </a:cubicBezTo>
                    <a:cubicBezTo>
                      <a:pt x="14" y="2601"/>
                      <a:pt x="0" y="2543"/>
                      <a:pt x="71" y="2513"/>
                    </a:cubicBezTo>
                    <a:cubicBezTo>
                      <a:pt x="142" y="2483"/>
                      <a:pt x="195" y="2422"/>
                      <a:pt x="220" y="2388"/>
                    </a:cubicBezTo>
                    <a:cubicBezTo>
                      <a:pt x="246" y="2354"/>
                      <a:pt x="350" y="2249"/>
                      <a:pt x="382" y="2179"/>
                    </a:cubicBezTo>
                    <a:cubicBezTo>
                      <a:pt x="414" y="2109"/>
                      <a:pt x="460" y="2057"/>
                      <a:pt x="490" y="2043"/>
                    </a:cubicBezTo>
                    <a:cubicBezTo>
                      <a:pt x="520" y="2029"/>
                      <a:pt x="640" y="1935"/>
                      <a:pt x="618" y="1851"/>
                    </a:cubicBezTo>
                    <a:cubicBezTo>
                      <a:pt x="596" y="1767"/>
                      <a:pt x="503" y="1520"/>
                      <a:pt x="503" y="1520"/>
                    </a:cubicBezTo>
                    <a:cubicBezTo>
                      <a:pt x="503" y="1520"/>
                      <a:pt x="348" y="1362"/>
                      <a:pt x="342" y="1260"/>
                    </a:cubicBezTo>
                    <a:cubicBezTo>
                      <a:pt x="336" y="1158"/>
                      <a:pt x="341" y="1094"/>
                      <a:pt x="414" y="1018"/>
                    </a:cubicBezTo>
                    <a:cubicBezTo>
                      <a:pt x="490" y="939"/>
                      <a:pt x="526" y="885"/>
                      <a:pt x="540" y="817"/>
                    </a:cubicBezTo>
                    <a:cubicBezTo>
                      <a:pt x="554" y="749"/>
                      <a:pt x="574" y="500"/>
                      <a:pt x="772" y="416"/>
                    </a:cubicBezTo>
                    <a:cubicBezTo>
                      <a:pt x="969" y="332"/>
                      <a:pt x="1072" y="372"/>
                      <a:pt x="1092" y="309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3" name="Freeform 1491"/>
              <p:cNvSpPr>
                <a:spLocks/>
              </p:cNvSpPr>
              <p:nvPr/>
            </p:nvSpPr>
            <p:spPr bwMode="auto">
              <a:xfrm>
                <a:off x="528" y="686"/>
                <a:ext cx="737" cy="825"/>
              </a:xfrm>
              <a:custGeom>
                <a:avLst/>
                <a:gdLst>
                  <a:gd name="T0" fmla="*/ 692 w 723"/>
                  <a:gd name="T1" fmla="*/ 1 h 810"/>
                  <a:gd name="T2" fmla="*/ 684 w 723"/>
                  <a:gd name="T3" fmla="*/ 22 h 810"/>
                  <a:gd name="T4" fmla="*/ 670 w 723"/>
                  <a:gd name="T5" fmla="*/ 36 h 810"/>
                  <a:gd name="T6" fmla="*/ 655 w 723"/>
                  <a:gd name="T7" fmla="*/ 57 h 810"/>
                  <a:gd name="T8" fmla="*/ 634 w 723"/>
                  <a:gd name="T9" fmla="*/ 76 h 810"/>
                  <a:gd name="T10" fmla="*/ 609 w 723"/>
                  <a:gd name="T11" fmla="*/ 87 h 810"/>
                  <a:gd name="T12" fmla="*/ 583 w 723"/>
                  <a:gd name="T13" fmla="*/ 107 h 810"/>
                  <a:gd name="T14" fmla="*/ 550 w 723"/>
                  <a:gd name="T15" fmla="*/ 120 h 810"/>
                  <a:gd name="T16" fmla="*/ 511 w 723"/>
                  <a:gd name="T17" fmla="*/ 131 h 810"/>
                  <a:gd name="T18" fmla="*/ 469 w 723"/>
                  <a:gd name="T19" fmla="*/ 147 h 810"/>
                  <a:gd name="T20" fmla="*/ 420 w 723"/>
                  <a:gd name="T21" fmla="*/ 159 h 810"/>
                  <a:gd name="T22" fmla="*/ 365 w 723"/>
                  <a:gd name="T23" fmla="*/ 175 h 810"/>
                  <a:gd name="T24" fmla="*/ 312 w 723"/>
                  <a:gd name="T25" fmla="*/ 198 h 810"/>
                  <a:gd name="T26" fmla="*/ 269 w 723"/>
                  <a:gd name="T27" fmla="*/ 229 h 810"/>
                  <a:gd name="T28" fmla="*/ 224 w 723"/>
                  <a:gd name="T29" fmla="*/ 276 h 810"/>
                  <a:gd name="T30" fmla="*/ 200 w 723"/>
                  <a:gd name="T31" fmla="*/ 326 h 810"/>
                  <a:gd name="T32" fmla="*/ 176 w 723"/>
                  <a:gd name="T33" fmla="*/ 375 h 810"/>
                  <a:gd name="T34" fmla="*/ 158 w 723"/>
                  <a:gd name="T35" fmla="*/ 429 h 810"/>
                  <a:gd name="T36" fmla="*/ 148 w 723"/>
                  <a:gd name="T37" fmla="*/ 489 h 810"/>
                  <a:gd name="T38" fmla="*/ 141 w 723"/>
                  <a:gd name="T39" fmla="*/ 543 h 810"/>
                  <a:gd name="T40" fmla="*/ 120 w 723"/>
                  <a:gd name="T41" fmla="*/ 597 h 810"/>
                  <a:gd name="T42" fmla="*/ 99 w 723"/>
                  <a:gd name="T43" fmla="*/ 653 h 810"/>
                  <a:gd name="T44" fmla="*/ 62 w 723"/>
                  <a:gd name="T45" fmla="*/ 698 h 810"/>
                  <a:gd name="T46" fmla="*/ 12 w 723"/>
                  <a:gd name="T47" fmla="*/ 742 h 810"/>
                  <a:gd name="T48" fmla="*/ 0 w 723"/>
                  <a:gd name="T49" fmla="*/ 756 h 810"/>
                  <a:gd name="T50" fmla="*/ 58 w 723"/>
                  <a:gd name="T51" fmla="*/ 809 h 810"/>
                  <a:gd name="T52" fmla="*/ 100 w 723"/>
                  <a:gd name="T53" fmla="*/ 765 h 810"/>
                  <a:gd name="T54" fmla="*/ 148 w 723"/>
                  <a:gd name="T55" fmla="*/ 703 h 810"/>
                  <a:gd name="T56" fmla="*/ 177 w 723"/>
                  <a:gd name="T57" fmla="*/ 645 h 810"/>
                  <a:gd name="T58" fmla="*/ 197 w 723"/>
                  <a:gd name="T59" fmla="*/ 584 h 810"/>
                  <a:gd name="T60" fmla="*/ 208 w 723"/>
                  <a:gd name="T61" fmla="*/ 516 h 810"/>
                  <a:gd name="T62" fmla="*/ 219 w 723"/>
                  <a:gd name="T63" fmla="*/ 461 h 810"/>
                  <a:gd name="T64" fmla="*/ 229 w 723"/>
                  <a:gd name="T65" fmla="*/ 407 h 810"/>
                  <a:gd name="T66" fmla="*/ 244 w 723"/>
                  <a:gd name="T67" fmla="*/ 363 h 810"/>
                  <a:gd name="T68" fmla="*/ 262 w 723"/>
                  <a:gd name="T69" fmla="*/ 323 h 810"/>
                  <a:gd name="T70" fmla="*/ 294 w 723"/>
                  <a:gd name="T71" fmla="*/ 283 h 810"/>
                  <a:gd name="T72" fmla="*/ 331 w 723"/>
                  <a:gd name="T73" fmla="*/ 247 h 810"/>
                  <a:gd name="T74" fmla="*/ 370 w 723"/>
                  <a:gd name="T75" fmla="*/ 218 h 810"/>
                  <a:gd name="T76" fmla="*/ 415 w 723"/>
                  <a:gd name="T77" fmla="*/ 202 h 810"/>
                  <a:gd name="T78" fmla="*/ 463 w 723"/>
                  <a:gd name="T79" fmla="*/ 192 h 810"/>
                  <a:gd name="T80" fmla="*/ 511 w 723"/>
                  <a:gd name="T81" fmla="*/ 180 h 810"/>
                  <a:gd name="T82" fmla="*/ 548 w 723"/>
                  <a:gd name="T83" fmla="*/ 170 h 810"/>
                  <a:gd name="T84" fmla="*/ 577 w 723"/>
                  <a:gd name="T85" fmla="*/ 157 h 810"/>
                  <a:gd name="T86" fmla="*/ 605 w 723"/>
                  <a:gd name="T87" fmla="*/ 141 h 810"/>
                  <a:gd name="T88" fmla="*/ 636 w 723"/>
                  <a:gd name="T89" fmla="*/ 128 h 810"/>
                  <a:gd name="T90" fmla="*/ 667 w 723"/>
                  <a:gd name="T91" fmla="*/ 104 h 810"/>
                  <a:gd name="T92" fmla="*/ 685 w 723"/>
                  <a:gd name="T93" fmla="*/ 83 h 810"/>
                  <a:gd name="T94" fmla="*/ 703 w 723"/>
                  <a:gd name="T95" fmla="*/ 59 h 810"/>
                  <a:gd name="T96" fmla="*/ 719 w 723"/>
                  <a:gd name="T97" fmla="*/ 32 h 810"/>
                  <a:gd name="T98" fmla="*/ 722 w 723"/>
                  <a:gd name="T99" fmla="*/ 17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3" h="810">
                    <a:moveTo>
                      <a:pt x="697" y="0"/>
                    </a:moveTo>
                    <a:cubicBezTo>
                      <a:pt x="692" y="1"/>
                      <a:pt x="692" y="1"/>
                      <a:pt x="692" y="1"/>
                    </a:cubicBezTo>
                    <a:cubicBezTo>
                      <a:pt x="692" y="1"/>
                      <a:pt x="687" y="3"/>
                      <a:pt x="690" y="8"/>
                    </a:cubicBezTo>
                    <a:cubicBezTo>
                      <a:pt x="684" y="22"/>
                      <a:pt x="684" y="22"/>
                      <a:pt x="684" y="22"/>
                    </a:cubicBezTo>
                    <a:cubicBezTo>
                      <a:pt x="684" y="22"/>
                      <a:pt x="678" y="21"/>
                      <a:pt x="679" y="25"/>
                    </a:cubicBezTo>
                    <a:cubicBezTo>
                      <a:pt x="670" y="36"/>
                      <a:pt x="670" y="36"/>
                      <a:pt x="670" y="36"/>
                    </a:cubicBezTo>
                    <a:cubicBezTo>
                      <a:pt x="670" y="36"/>
                      <a:pt x="665" y="38"/>
                      <a:pt x="665" y="43"/>
                    </a:cubicBezTo>
                    <a:cubicBezTo>
                      <a:pt x="655" y="57"/>
                      <a:pt x="655" y="57"/>
                      <a:pt x="655" y="57"/>
                    </a:cubicBezTo>
                    <a:cubicBezTo>
                      <a:pt x="655" y="57"/>
                      <a:pt x="649" y="58"/>
                      <a:pt x="650" y="63"/>
                    </a:cubicBezTo>
                    <a:cubicBezTo>
                      <a:pt x="634" y="76"/>
                      <a:pt x="634" y="76"/>
                      <a:pt x="634" y="76"/>
                    </a:cubicBezTo>
                    <a:cubicBezTo>
                      <a:pt x="634" y="76"/>
                      <a:pt x="629" y="73"/>
                      <a:pt x="627" y="78"/>
                    </a:cubicBezTo>
                    <a:cubicBezTo>
                      <a:pt x="609" y="87"/>
                      <a:pt x="609" y="87"/>
                      <a:pt x="609" y="87"/>
                    </a:cubicBezTo>
                    <a:cubicBezTo>
                      <a:pt x="609" y="87"/>
                      <a:pt x="604" y="85"/>
                      <a:pt x="604" y="91"/>
                    </a:cubicBezTo>
                    <a:cubicBezTo>
                      <a:pt x="583" y="107"/>
                      <a:pt x="583" y="107"/>
                      <a:pt x="583" y="107"/>
                    </a:cubicBezTo>
                    <a:cubicBezTo>
                      <a:pt x="583" y="107"/>
                      <a:pt x="577" y="105"/>
                      <a:pt x="576" y="113"/>
                    </a:cubicBezTo>
                    <a:cubicBezTo>
                      <a:pt x="550" y="120"/>
                      <a:pt x="550" y="120"/>
                      <a:pt x="550" y="120"/>
                    </a:cubicBezTo>
                    <a:cubicBezTo>
                      <a:pt x="550" y="120"/>
                      <a:pt x="546" y="117"/>
                      <a:pt x="545" y="121"/>
                    </a:cubicBezTo>
                    <a:cubicBezTo>
                      <a:pt x="511" y="131"/>
                      <a:pt x="511" y="131"/>
                      <a:pt x="511" y="131"/>
                    </a:cubicBezTo>
                    <a:cubicBezTo>
                      <a:pt x="511" y="131"/>
                      <a:pt x="503" y="129"/>
                      <a:pt x="502" y="135"/>
                    </a:cubicBezTo>
                    <a:cubicBezTo>
                      <a:pt x="469" y="147"/>
                      <a:pt x="469" y="147"/>
                      <a:pt x="469" y="147"/>
                    </a:cubicBezTo>
                    <a:cubicBezTo>
                      <a:pt x="469" y="147"/>
                      <a:pt x="464" y="145"/>
                      <a:pt x="462" y="150"/>
                    </a:cubicBezTo>
                    <a:cubicBezTo>
                      <a:pt x="420" y="159"/>
                      <a:pt x="420" y="159"/>
                      <a:pt x="420" y="159"/>
                    </a:cubicBezTo>
                    <a:cubicBezTo>
                      <a:pt x="420" y="159"/>
                      <a:pt x="413" y="154"/>
                      <a:pt x="409" y="161"/>
                    </a:cubicBezTo>
                    <a:cubicBezTo>
                      <a:pt x="365" y="175"/>
                      <a:pt x="365" y="175"/>
                      <a:pt x="365" y="175"/>
                    </a:cubicBezTo>
                    <a:cubicBezTo>
                      <a:pt x="365" y="175"/>
                      <a:pt x="356" y="171"/>
                      <a:pt x="352" y="178"/>
                    </a:cubicBezTo>
                    <a:cubicBezTo>
                      <a:pt x="312" y="198"/>
                      <a:pt x="312" y="198"/>
                      <a:pt x="312" y="198"/>
                    </a:cubicBezTo>
                    <a:cubicBezTo>
                      <a:pt x="312" y="198"/>
                      <a:pt x="302" y="198"/>
                      <a:pt x="302" y="207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58" y="228"/>
                      <a:pt x="257" y="237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4" y="276"/>
                      <a:pt x="217" y="280"/>
                      <a:pt x="219" y="288"/>
                    </a:cubicBezTo>
                    <a:cubicBezTo>
                      <a:pt x="200" y="326"/>
                      <a:pt x="200" y="326"/>
                      <a:pt x="200" y="326"/>
                    </a:cubicBezTo>
                    <a:cubicBezTo>
                      <a:pt x="200" y="326"/>
                      <a:pt x="197" y="329"/>
                      <a:pt x="199" y="333"/>
                    </a:cubicBezTo>
                    <a:cubicBezTo>
                      <a:pt x="176" y="375"/>
                      <a:pt x="176" y="375"/>
                      <a:pt x="176" y="375"/>
                    </a:cubicBezTo>
                    <a:cubicBezTo>
                      <a:pt x="176" y="375"/>
                      <a:pt x="172" y="379"/>
                      <a:pt x="173" y="386"/>
                    </a:cubicBezTo>
                    <a:cubicBezTo>
                      <a:pt x="158" y="429"/>
                      <a:pt x="158" y="429"/>
                      <a:pt x="158" y="429"/>
                    </a:cubicBezTo>
                    <a:cubicBezTo>
                      <a:pt x="158" y="429"/>
                      <a:pt x="154" y="433"/>
                      <a:pt x="157" y="439"/>
                    </a:cubicBezTo>
                    <a:cubicBezTo>
                      <a:pt x="148" y="489"/>
                      <a:pt x="148" y="489"/>
                      <a:pt x="148" y="489"/>
                    </a:cubicBezTo>
                    <a:cubicBezTo>
                      <a:pt x="148" y="489"/>
                      <a:pt x="145" y="491"/>
                      <a:pt x="146" y="494"/>
                    </a:cubicBezTo>
                    <a:cubicBezTo>
                      <a:pt x="141" y="543"/>
                      <a:pt x="141" y="543"/>
                      <a:pt x="141" y="543"/>
                    </a:cubicBezTo>
                    <a:cubicBezTo>
                      <a:pt x="141" y="543"/>
                      <a:pt x="133" y="551"/>
                      <a:pt x="135" y="560"/>
                    </a:cubicBezTo>
                    <a:cubicBezTo>
                      <a:pt x="120" y="597"/>
                      <a:pt x="120" y="597"/>
                      <a:pt x="120" y="597"/>
                    </a:cubicBezTo>
                    <a:cubicBezTo>
                      <a:pt x="120" y="597"/>
                      <a:pt x="114" y="611"/>
                      <a:pt x="116" y="618"/>
                    </a:cubicBezTo>
                    <a:cubicBezTo>
                      <a:pt x="99" y="653"/>
                      <a:pt x="99" y="653"/>
                      <a:pt x="99" y="653"/>
                    </a:cubicBezTo>
                    <a:cubicBezTo>
                      <a:pt x="99" y="653"/>
                      <a:pt x="93" y="659"/>
                      <a:pt x="94" y="666"/>
                    </a:cubicBezTo>
                    <a:cubicBezTo>
                      <a:pt x="62" y="698"/>
                      <a:pt x="62" y="698"/>
                      <a:pt x="62" y="698"/>
                    </a:cubicBezTo>
                    <a:cubicBezTo>
                      <a:pt x="62" y="698"/>
                      <a:pt x="51" y="712"/>
                      <a:pt x="53" y="721"/>
                    </a:cubicBezTo>
                    <a:cubicBezTo>
                      <a:pt x="12" y="742"/>
                      <a:pt x="12" y="742"/>
                      <a:pt x="12" y="742"/>
                    </a:cubicBezTo>
                    <a:cubicBezTo>
                      <a:pt x="12" y="742"/>
                      <a:pt x="2" y="739"/>
                      <a:pt x="1" y="749"/>
                    </a:cubicBezTo>
                    <a:cubicBezTo>
                      <a:pt x="0" y="756"/>
                      <a:pt x="0" y="756"/>
                      <a:pt x="0" y="756"/>
                    </a:cubicBezTo>
                    <a:cubicBezTo>
                      <a:pt x="55" y="810"/>
                      <a:pt x="55" y="810"/>
                      <a:pt x="55" y="810"/>
                    </a:cubicBezTo>
                    <a:cubicBezTo>
                      <a:pt x="58" y="809"/>
                      <a:pt x="58" y="809"/>
                      <a:pt x="58" y="809"/>
                    </a:cubicBezTo>
                    <a:cubicBezTo>
                      <a:pt x="58" y="809"/>
                      <a:pt x="65" y="807"/>
                      <a:pt x="67" y="796"/>
                    </a:cubicBezTo>
                    <a:cubicBezTo>
                      <a:pt x="100" y="765"/>
                      <a:pt x="100" y="765"/>
                      <a:pt x="100" y="765"/>
                    </a:cubicBezTo>
                    <a:cubicBezTo>
                      <a:pt x="100" y="765"/>
                      <a:pt x="115" y="758"/>
                      <a:pt x="116" y="749"/>
                    </a:cubicBezTo>
                    <a:cubicBezTo>
                      <a:pt x="148" y="703"/>
                      <a:pt x="148" y="703"/>
                      <a:pt x="148" y="703"/>
                    </a:cubicBezTo>
                    <a:cubicBezTo>
                      <a:pt x="148" y="703"/>
                      <a:pt x="156" y="699"/>
                      <a:pt x="155" y="689"/>
                    </a:cubicBezTo>
                    <a:cubicBezTo>
                      <a:pt x="177" y="645"/>
                      <a:pt x="177" y="645"/>
                      <a:pt x="177" y="645"/>
                    </a:cubicBezTo>
                    <a:cubicBezTo>
                      <a:pt x="177" y="645"/>
                      <a:pt x="186" y="641"/>
                      <a:pt x="183" y="631"/>
                    </a:cubicBezTo>
                    <a:cubicBezTo>
                      <a:pt x="197" y="584"/>
                      <a:pt x="197" y="584"/>
                      <a:pt x="197" y="584"/>
                    </a:cubicBezTo>
                    <a:cubicBezTo>
                      <a:pt x="197" y="584"/>
                      <a:pt x="205" y="574"/>
                      <a:pt x="200" y="562"/>
                    </a:cubicBezTo>
                    <a:cubicBezTo>
                      <a:pt x="208" y="516"/>
                      <a:pt x="208" y="516"/>
                      <a:pt x="208" y="516"/>
                    </a:cubicBezTo>
                    <a:cubicBezTo>
                      <a:pt x="208" y="516"/>
                      <a:pt x="215" y="505"/>
                      <a:pt x="212" y="498"/>
                    </a:cubicBezTo>
                    <a:cubicBezTo>
                      <a:pt x="219" y="461"/>
                      <a:pt x="219" y="461"/>
                      <a:pt x="219" y="461"/>
                    </a:cubicBezTo>
                    <a:cubicBezTo>
                      <a:pt x="219" y="461"/>
                      <a:pt x="222" y="452"/>
                      <a:pt x="221" y="446"/>
                    </a:cubicBezTo>
                    <a:cubicBezTo>
                      <a:pt x="229" y="407"/>
                      <a:pt x="229" y="407"/>
                      <a:pt x="229" y="407"/>
                    </a:cubicBezTo>
                    <a:cubicBezTo>
                      <a:pt x="229" y="407"/>
                      <a:pt x="234" y="401"/>
                      <a:pt x="230" y="396"/>
                    </a:cubicBezTo>
                    <a:cubicBezTo>
                      <a:pt x="244" y="363"/>
                      <a:pt x="244" y="363"/>
                      <a:pt x="244" y="363"/>
                    </a:cubicBezTo>
                    <a:cubicBezTo>
                      <a:pt x="244" y="363"/>
                      <a:pt x="251" y="358"/>
                      <a:pt x="248" y="350"/>
                    </a:cubicBezTo>
                    <a:cubicBezTo>
                      <a:pt x="262" y="323"/>
                      <a:pt x="262" y="323"/>
                      <a:pt x="262" y="323"/>
                    </a:cubicBezTo>
                    <a:cubicBezTo>
                      <a:pt x="262" y="323"/>
                      <a:pt x="272" y="312"/>
                      <a:pt x="275" y="305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4" y="283"/>
                      <a:pt x="304" y="275"/>
                      <a:pt x="307" y="267"/>
                    </a:cubicBezTo>
                    <a:cubicBezTo>
                      <a:pt x="331" y="247"/>
                      <a:pt x="331" y="247"/>
                      <a:pt x="331" y="247"/>
                    </a:cubicBezTo>
                    <a:cubicBezTo>
                      <a:pt x="331" y="247"/>
                      <a:pt x="337" y="242"/>
                      <a:pt x="337" y="238"/>
                    </a:cubicBezTo>
                    <a:cubicBezTo>
                      <a:pt x="370" y="218"/>
                      <a:pt x="370" y="218"/>
                      <a:pt x="370" y="218"/>
                    </a:cubicBezTo>
                    <a:cubicBezTo>
                      <a:pt x="370" y="218"/>
                      <a:pt x="382" y="219"/>
                      <a:pt x="384" y="211"/>
                    </a:cubicBezTo>
                    <a:cubicBezTo>
                      <a:pt x="415" y="202"/>
                      <a:pt x="415" y="202"/>
                      <a:pt x="415" y="202"/>
                    </a:cubicBezTo>
                    <a:cubicBezTo>
                      <a:pt x="415" y="202"/>
                      <a:pt x="428" y="201"/>
                      <a:pt x="437" y="197"/>
                    </a:cubicBezTo>
                    <a:cubicBezTo>
                      <a:pt x="463" y="192"/>
                      <a:pt x="463" y="192"/>
                      <a:pt x="463" y="192"/>
                    </a:cubicBezTo>
                    <a:cubicBezTo>
                      <a:pt x="463" y="192"/>
                      <a:pt x="478" y="191"/>
                      <a:pt x="486" y="186"/>
                    </a:cubicBezTo>
                    <a:cubicBezTo>
                      <a:pt x="511" y="180"/>
                      <a:pt x="511" y="180"/>
                      <a:pt x="511" y="180"/>
                    </a:cubicBezTo>
                    <a:cubicBezTo>
                      <a:pt x="511" y="180"/>
                      <a:pt x="516" y="184"/>
                      <a:pt x="519" y="177"/>
                    </a:cubicBezTo>
                    <a:cubicBezTo>
                      <a:pt x="548" y="170"/>
                      <a:pt x="548" y="170"/>
                      <a:pt x="548" y="170"/>
                    </a:cubicBezTo>
                    <a:cubicBezTo>
                      <a:pt x="548" y="170"/>
                      <a:pt x="551" y="176"/>
                      <a:pt x="553" y="168"/>
                    </a:cubicBezTo>
                    <a:cubicBezTo>
                      <a:pt x="577" y="157"/>
                      <a:pt x="577" y="157"/>
                      <a:pt x="577" y="157"/>
                    </a:cubicBezTo>
                    <a:cubicBezTo>
                      <a:pt x="577" y="157"/>
                      <a:pt x="581" y="160"/>
                      <a:pt x="582" y="153"/>
                    </a:cubicBezTo>
                    <a:cubicBezTo>
                      <a:pt x="605" y="141"/>
                      <a:pt x="605" y="141"/>
                      <a:pt x="605" y="141"/>
                    </a:cubicBezTo>
                    <a:cubicBezTo>
                      <a:pt x="605" y="141"/>
                      <a:pt x="611" y="146"/>
                      <a:pt x="613" y="139"/>
                    </a:cubicBezTo>
                    <a:cubicBezTo>
                      <a:pt x="636" y="128"/>
                      <a:pt x="636" y="128"/>
                      <a:pt x="636" y="128"/>
                    </a:cubicBezTo>
                    <a:cubicBezTo>
                      <a:pt x="636" y="128"/>
                      <a:pt x="643" y="132"/>
                      <a:pt x="644" y="122"/>
                    </a:cubicBezTo>
                    <a:cubicBezTo>
                      <a:pt x="667" y="104"/>
                      <a:pt x="667" y="104"/>
                      <a:pt x="667" y="104"/>
                    </a:cubicBezTo>
                    <a:cubicBezTo>
                      <a:pt x="667" y="104"/>
                      <a:pt x="673" y="105"/>
                      <a:pt x="673" y="97"/>
                    </a:cubicBezTo>
                    <a:cubicBezTo>
                      <a:pt x="685" y="83"/>
                      <a:pt x="685" y="83"/>
                      <a:pt x="685" y="83"/>
                    </a:cubicBezTo>
                    <a:cubicBezTo>
                      <a:pt x="685" y="83"/>
                      <a:pt x="692" y="83"/>
                      <a:pt x="694" y="76"/>
                    </a:cubicBezTo>
                    <a:cubicBezTo>
                      <a:pt x="703" y="59"/>
                      <a:pt x="703" y="59"/>
                      <a:pt x="703" y="59"/>
                    </a:cubicBezTo>
                    <a:cubicBezTo>
                      <a:pt x="703" y="59"/>
                      <a:pt x="707" y="60"/>
                      <a:pt x="708" y="51"/>
                    </a:cubicBezTo>
                    <a:cubicBezTo>
                      <a:pt x="719" y="32"/>
                      <a:pt x="719" y="32"/>
                      <a:pt x="719" y="32"/>
                    </a:cubicBezTo>
                    <a:cubicBezTo>
                      <a:pt x="719" y="32"/>
                      <a:pt x="723" y="29"/>
                      <a:pt x="723" y="22"/>
                    </a:cubicBezTo>
                    <a:cubicBezTo>
                      <a:pt x="722" y="17"/>
                      <a:pt x="722" y="17"/>
                      <a:pt x="722" y="17"/>
                    </a:cubicBez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4" name="Freeform 1492"/>
              <p:cNvSpPr>
                <a:spLocks noEditPoints="1"/>
              </p:cNvSpPr>
              <p:nvPr/>
            </p:nvSpPr>
            <p:spPr bwMode="auto">
              <a:xfrm>
                <a:off x="497" y="669"/>
                <a:ext cx="771" cy="829"/>
              </a:xfrm>
              <a:custGeom>
                <a:avLst/>
                <a:gdLst>
                  <a:gd name="T0" fmla="*/ 666 w 757"/>
                  <a:gd name="T1" fmla="*/ 89 h 815"/>
                  <a:gd name="T2" fmla="*/ 684 w 757"/>
                  <a:gd name="T3" fmla="*/ 84 h 815"/>
                  <a:gd name="T4" fmla="*/ 639 w 757"/>
                  <a:gd name="T5" fmla="*/ 105 h 815"/>
                  <a:gd name="T6" fmla="*/ 628 w 757"/>
                  <a:gd name="T7" fmla="*/ 109 h 815"/>
                  <a:gd name="T8" fmla="*/ 564 w 757"/>
                  <a:gd name="T9" fmla="*/ 97 h 815"/>
                  <a:gd name="T10" fmla="*/ 512 w 757"/>
                  <a:gd name="T11" fmla="*/ 101 h 815"/>
                  <a:gd name="T12" fmla="*/ 459 w 757"/>
                  <a:gd name="T13" fmla="*/ 127 h 815"/>
                  <a:gd name="T14" fmla="*/ 407 w 757"/>
                  <a:gd name="T15" fmla="*/ 151 h 815"/>
                  <a:gd name="T16" fmla="*/ 340 w 757"/>
                  <a:gd name="T17" fmla="*/ 185 h 815"/>
                  <a:gd name="T18" fmla="*/ 300 w 757"/>
                  <a:gd name="T19" fmla="*/ 219 h 815"/>
                  <a:gd name="T20" fmla="*/ 223 w 757"/>
                  <a:gd name="T21" fmla="*/ 267 h 815"/>
                  <a:gd name="T22" fmla="*/ 184 w 757"/>
                  <a:gd name="T23" fmla="*/ 336 h 815"/>
                  <a:gd name="T24" fmla="*/ 183 w 757"/>
                  <a:gd name="T25" fmla="*/ 392 h 815"/>
                  <a:gd name="T26" fmla="*/ 166 w 757"/>
                  <a:gd name="T27" fmla="*/ 439 h 815"/>
                  <a:gd name="T28" fmla="*/ 120 w 757"/>
                  <a:gd name="T29" fmla="*/ 507 h 815"/>
                  <a:gd name="T30" fmla="*/ 134 w 757"/>
                  <a:gd name="T31" fmla="*/ 553 h 815"/>
                  <a:gd name="T32" fmla="*/ 95 w 757"/>
                  <a:gd name="T33" fmla="*/ 607 h 815"/>
                  <a:gd name="T34" fmla="*/ 93 w 757"/>
                  <a:gd name="T35" fmla="*/ 635 h 815"/>
                  <a:gd name="T36" fmla="*/ 89 w 757"/>
                  <a:gd name="T37" fmla="*/ 679 h 815"/>
                  <a:gd name="T38" fmla="*/ 26 w 757"/>
                  <a:gd name="T39" fmla="*/ 716 h 815"/>
                  <a:gd name="T40" fmla="*/ 105 w 757"/>
                  <a:gd name="T41" fmla="*/ 811 h 815"/>
                  <a:gd name="T42" fmla="*/ 78 w 757"/>
                  <a:gd name="T43" fmla="*/ 714 h 815"/>
                  <a:gd name="T44" fmla="*/ 174 w 757"/>
                  <a:gd name="T45" fmla="*/ 717 h 815"/>
                  <a:gd name="T46" fmla="*/ 132 w 757"/>
                  <a:gd name="T47" fmla="*/ 672 h 815"/>
                  <a:gd name="T48" fmla="*/ 145 w 757"/>
                  <a:gd name="T49" fmla="*/ 636 h 815"/>
                  <a:gd name="T50" fmla="*/ 229 w 757"/>
                  <a:gd name="T51" fmla="*/ 611 h 815"/>
                  <a:gd name="T52" fmla="*/ 165 w 757"/>
                  <a:gd name="T53" fmla="*/ 550 h 815"/>
                  <a:gd name="T54" fmla="*/ 187 w 757"/>
                  <a:gd name="T55" fmla="*/ 516 h 815"/>
                  <a:gd name="T56" fmla="*/ 237 w 757"/>
                  <a:gd name="T57" fmla="*/ 515 h 815"/>
                  <a:gd name="T58" fmla="*/ 178 w 757"/>
                  <a:gd name="T59" fmla="*/ 459 h 815"/>
                  <a:gd name="T60" fmla="*/ 256 w 757"/>
                  <a:gd name="T61" fmla="*/ 455 h 815"/>
                  <a:gd name="T62" fmla="*/ 190 w 757"/>
                  <a:gd name="T63" fmla="*/ 396 h 815"/>
                  <a:gd name="T64" fmla="*/ 271 w 757"/>
                  <a:gd name="T65" fmla="*/ 376 h 815"/>
                  <a:gd name="T66" fmla="*/ 233 w 757"/>
                  <a:gd name="T67" fmla="*/ 347 h 815"/>
                  <a:gd name="T68" fmla="*/ 248 w 757"/>
                  <a:gd name="T69" fmla="*/ 306 h 815"/>
                  <a:gd name="T70" fmla="*/ 312 w 757"/>
                  <a:gd name="T71" fmla="*/ 318 h 815"/>
                  <a:gd name="T72" fmla="*/ 284 w 757"/>
                  <a:gd name="T73" fmla="*/ 237 h 815"/>
                  <a:gd name="T74" fmla="*/ 360 w 757"/>
                  <a:gd name="T75" fmla="*/ 261 h 815"/>
                  <a:gd name="T76" fmla="*/ 344 w 757"/>
                  <a:gd name="T77" fmla="*/ 218 h 815"/>
                  <a:gd name="T78" fmla="*/ 378 w 757"/>
                  <a:gd name="T79" fmla="*/ 195 h 815"/>
                  <a:gd name="T80" fmla="*/ 424 w 757"/>
                  <a:gd name="T81" fmla="*/ 230 h 815"/>
                  <a:gd name="T82" fmla="*/ 439 w 757"/>
                  <a:gd name="T83" fmla="*/ 164 h 815"/>
                  <a:gd name="T84" fmla="*/ 495 w 757"/>
                  <a:gd name="T85" fmla="*/ 204 h 815"/>
                  <a:gd name="T86" fmla="*/ 500 w 757"/>
                  <a:gd name="T87" fmla="*/ 167 h 815"/>
                  <a:gd name="T88" fmla="*/ 529 w 757"/>
                  <a:gd name="T89" fmla="*/ 152 h 815"/>
                  <a:gd name="T90" fmla="*/ 556 w 757"/>
                  <a:gd name="T91" fmla="*/ 196 h 815"/>
                  <a:gd name="T92" fmla="*/ 574 w 757"/>
                  <a:gd name="T93" fmla="*/ 113 h 815"/>
                  <a:gd name="T94" fmla="*/ 602 w 757"/>
                  <a:gd name="T95" fmla="*/ 181 h 815"/>
                  <a:gd name="T96" fmla="*/ 615 w 757"/>
                  <a:gd name="T97" fmla="*/ 127 h 815"/>
                  <a:gd name="T98" fmla="*/ 628 w 757"/>
                  <a:gd name="T99" fmla="*/ 109 h 815"/>
                  <a:gd name="T100" fmla="*/ 194 w 757"/>
                  <a:gd name="T101" fmla="*/ 335 h 815"/>
                  <a:gd name="T102" fmla="*/ 693 w 757"/>
                  <a:gd name="T103" fmla="*/ 61 h 815"/>
                  <a:gd name="T104" fmla="*/ 687 w 757"/>
                  <a:gd name="T105" fmla="*/ 76 h 815"/>
                  <a:gd name="T106" fmla="*/ 730 w 757"/>
                  <a:gd name="T107" fmla="*/ 2 h 815"/>
                  <a:gd name="T108" fmla="*/ 726 w 757"/>
                  <a:gd name="T109" fmla="*/ 14 h 815"/>
                  <a:gd name="T110" fmla="*/ 751 w 757"/>
                  <a:gd name="T111" fmla="*/ 14 h 815"/>
                  <a:gd name="T112" fmla="*/ 704 w 757"/>
                  <a:gd name="T113" fmla="*/ 50 h 815"/>
                  <a:gd name="T114" fmla="*/ 724 w 757"/>
                  <a:gd name="T115" fmla="*/ 28 h 815"/>
                  <a:gd name="T116" fmla="*/ 716 w 757"/>
                  <a:gd name="T117" fmla="*/ 4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7" h="815">
                    <a:moveTo>
                      <a:pt x="684" y="84"/>
                    </a:moveTo>
                    <a:cubicBezTo>
                      <a:pt x="684" y="83"/>
                      <a:pt x="680" y="77"/>
                      <a:pt x="675" y="81"/>
                    </a:cubicBezTo>
                    <a:cubicBezTo>
                      <a:pt x="675" y="81"/>
                      <a:pt x="660" y="75"/>
                      <a:pt x="658" y="72"/>
                    </a:cubicBezTo>
                    <a:cubicBezTo>
                      <a:pt x="655" y="70"/>
                      <a:pt x="652" y="70"/>
                      <a:pt x="648" y="72"/>
                    </a:cubicBezTo>
                    <a:cubicBezTo>
                      <a:pt x="644" y="75"/>
                      <a:pt x="641" y="79"/>
                      <a:pt x="646" y="80"/>
                    </a:cubicBezTo>
                    <a:cubicBezTo>
                      <a:pt x="652" y="81"/>
                      <a:pt x="666" y="89"/>
                      <a:pt x="666" y="89"/>
                    </a:cubicBezTo>
                    <a:cubicBezTo>
                      <a:pt x="666" y="89"/>
                      <a:pt x="665" y="91"/>
                      <a:pt x="665" y="93"/>
                    </a:cubicBezTo>
                    <a:cubicBezTo>
                      <a:pt x="665" y="96"/>
                      <a:pt x="671" y="116"/>
                      <a:pt x="671" y="122"/>
                    </a:cubicBezTo>
                    <a:cubicBezTo>
                      <a:pt x="671" y="128"/>
                      <a:pt x="675" y="147"/>
                      <a:pt x="680" y="140"/>
                    </a:cubicBezTo>
                    <a:cubicBezTo>
                      <a:pt x="684" y="133"/>
                      <a:pt x="693" y="128"/>
                      <a:pt x="695" y="126"/>
                    </a:cubicBezTo>
                    <a:cubicBezTo>
                      <a:pt x="697" y="125"/>
                      <a:pt x="699" y="124"/>
                      <a:pt x="696" y="116"/>
                    </a:cubicBezTo>
                    <a:cubicBezTo>
                      <a:pt x="693" y="108"/>
                      <a:pt x="684" y="85"/>
                      <a:pt x="684" y="84"/>
                    </a:cubicBezTo>
                    <a:close/>
                    <a:moveTo>
                      <a:pt x="650" y="94"/>
                    </a:moveTo>
                    <a:cubicBezTo>
                      <a:pt x="650" y="94"/>
                      <a:pt x="628" y="85"/>
                      <a:pt x="626" y="83"/>
                    </a:cubicBezTo>
                    <a:cubicBezTo>
                      <a:pt x="623" y="81"/>
                      <a:pt x="620" y="84"/>
                      <a:pt x="617" y="85"/>
                    </a:cubicBezTo>
                    <a:cubicBezTo>
                      <a:pt x="614" y="87"/>
                      <a:pt x="616" y="91"/>
                      <a:pt x="619" y="91"/>
                    </a:cubicBezTo>
                    <a:cubicBezTo>
                      <a:pt x="621" y="91"/>
                      <a:pt x="643" y="100"/>
                      <a:pt x="643" y="100"/>
                    </a:cubicBezTo>
                    <a:cubicBezTo>
                      <a:pt x="643" y="100"/>
                      <a:pt x="639" y="103"/>
                      <a:pt x="639" y="105"/>
                    </a:cubicBezTo>
                    <a:cubicBezTo>
                      <a:pt x="640" y="107"/>
                      <a:pt x="644" y="147"/>
                      <a:pt x="644" y="152"/>
                    </a:cubicBezTo>
                    <a:cubicBezTo>
                      <a:pt x="644" y="158"/>
                      <a:pt x="647" y="160"/>
                      <a:pt x="652" y="156"/>
                    </a:cubicBezTo>
                    <a:cubicBezTo>
                      <a:pt x="656" y="153"/>
                      <a:pt x="666" y="152"/>
                      <a:pt x="666" y="146"/>
                    </a:cubicBezTo>
                    <a:cubicBezTo>
                      <a:pt x="667" y="139"/>
                      <a:pt x="660" y="99"/>
                      <a:pt x="660" y="98"/>
                    </a:cubicBezTo>
                    <a:cubicBezTo>
                      <a:pt x="659" y="97"/>
                      <a:pt x="660" y="92"/>
                      <a:pt x="650" y="94"/>
                    </a:cubicBezTo>
                    <a:close/>
                    <a:moveTo>
                      <a:pt x="628" y="109"/>
                    </a:moveTo>
                    <a:cubicBezTo>
                      <a:pt x="628" y="109"/>
                      <a:pt x="605" y="97"/>
                      <a:pt x="602" y="94"/>
                    </a:cubicBezTo>
                    <a:cubicBezTo>
                      <a:pt x="599" y="91"/>
                      <a:pt x="592" y="86"/>
                      <a:pt x="588" y="91"/>
                    </a:cubicBezTo>
                    <a:cubicBezTo>
                      <a:pt x="585" y="95"/>
                      <a:pt x="593" y="100"/>
                      <a:pt x="600" y="104"/>
                    </a:cubicBezTo>
                    <a:cubicBezTo>
                      <a:pt x="600" y="104"/>
                      <a:pt x="594" y="105"/>
                      <a:pt x="592" y="114"/>
                    </a:cubicBezTo>
                    <a:cubicBezTo>
                      <a:pt x="592" y="114"/>
                      <a:pt x="574" y="103"/>
                      <a:pt x="571" y="99"/>
                    </a:cubicBezTo>
                    <a:cubicBezTo>
                      <a:pt x="568" y="95"/>
                      <a:pt x="568" y="97"/>
                      <a:pt x="564" y="97"/>
                    </a:cubicBezTo>
                    <a:cubicBezTo>
                      <a:pt x="561" y="98"/>
                      <a:pt x="555" y="97"/>
                      <a:pt x="558" y="101"/>
                    </a:cubicBezTo>
                    <a:cubicBezTo>
                      <a:pt x="562" y="105"/>
                      <a:pt x="568" y="109"/>
                      <a:pt x="568" y="109"/>
                    </a:cubicBezTo>
                    <a:cubicBezTo>
                      <a:pt x="568" y="109"/>
                      <a:pt x="555" y="110"/>
                      <a:pt x="553" y="116"/>
                    </a:cubicBezTo>
                    <a:cubicBezTo>
                      <a:pt x="551" y="119"/>
                      <a:pt x="548" y="118"/>
                      <a:pt x="543" y="115"/>
                    </a:cubicBezTo>
                    <a:cubicBezTo>
                      <a:pt x="539" y="112"/>
                      <a:pt x="523" y="104"/>
                      <a:pt x="521" y="103"/>
                    </a:cubicBezTo>
                    <a:cubicBezTo>
                      <a:pt x="519" y="101"/>
                      <a:pt x="515" y="99"/>
                      <a:pt x="512" y="101"/>
                    </a:cubicBezTo>
                    <a:cubicBezTo>
                      <a:pt x="510" y="102"/>
                      <a:pt x="504" y="107"/>
                      <a:pt x="508" y="109"/>
                    </a:cubicBezTo>
                    <a:cubicBezTo>
                      <a:pt x="511" y="112"/>
                      <a:pt x="518" y="117"/>
                      <a:pt x="518" y="117"/>
                    </a:cubicBezTo>
                    <a:cubicBezTo>
                      <a:pt x="518" y="117"/>
                      <a:pt x="513" y="124"/>
                      <a:pt x="512" y="127"/>
                    </a:cubicBezTo>
                    <a:cubicBezTo>
                      <a:pt x="510" y="130"/>
                      <a:pt x="506" y="134"/>
                      <a:pt x="500" y="131"/>
                    </a:cubicBezTo>
                    <a:cubicBezTo>
                      <a:pt x="493" y="128"/>
                      <a:pt x="481" y="120"/>
                      <a:pt x="475" y="121"/>
                    </a:cubicBezTo>
                    <a:cubicBezTo>
                      <a:pt x="470" y="122"/>
                      <a:pt x="452" y="122"/>
                      <a:pt x="459" y="127"/>
                    </a:cubicBezTo>
                    <a:cubicBezTo>
                      <a:pt x="466" y="132"/>
                      <a:pt x="473" y="134"/>
                      <a:pt x="473" y="134"/>
                    </a:cubicBezTo>
                    <a:cubicBezTo>
                      <a:pt x="473" y="134"/>
                      <a:pt x="467" y="142"/>
                      <a:pt x="465" y="144"/>
                    </a:cubicBezTo>
                    <a:cubicBezTo>
                      <a:pt x="462" y="147"/>
                      <a:pt x="455" y="150"/>
                      <a:pt x="448" y="145"/>
                    </a:cubicBezTo>
                    <a:cubicBezTo>
                      <a:pt x="440" y="140"/>
                      <a:pt x="428" y="134"/>
                      <a:pt x="420" y="135"/>
                    </a:cubicBezTo>
                    <a:cubicBezTo>
                      <a:pt x="412" y="136"/>
                      <a:pt x="402" y="137"/>
                      <a:pt x="412" y="143"/>
                    </a:cubicBezTo>
                    <a:cubicBezTo>
                      <a:pt x="412" y="143"/>
                      <a:pt x="408" y="145"/>
                      <a:pt x="407" y="151"/>
                    </a:cubicBezTo>
                    <a:cubicBezTo>
                      <a:pt x="406" y="157"/>
                      <a:pt x="405" y="166"/>
                      <a:pt x="397" y="160"/>
                    </a:cubicBezTo>
                    <a:cubicBezTo>
                      <a:pt x="388" y="155"/>
                      <a:pt x="370" y="151"/>
                      <a:pt x="365" y="152"/>
                    </a:cubicBezTo>
                    <a:cubicBezTo>
                      <a:pt x="359" y="154"/>
                      <a:pt x="346" y="159"/>
                      <a:pt x="350" y="161"/>
                    </a:cubicBezTo>
                    <a:cubicBezTo>
                      <a:pt x="354" y="162"/>
                      <a:pt x="356" y="163"/>
                      <a:pt x="356" y="163"/>
                    </a:cubicBezTo>
                    <a:cubicBezTo>
                      <a:pt x="356" y="163"/>
                      <a:pt x="346" y="165"/>
                      <a:pt x="345" y="171"/>
                    </a:cubicBezTo>
                    <a:cubicBezTo>
                      <a:pt x="344" y="178"/>
                      <a:pt x="349" y="185"/>
                      <a:pt x="340" y="185"/>
                    </a:cubicBezTo>
                    <a:cubicBezTo>
                      <a:pt x="331" y="185"/>
                      <a:pt x="313" y="180"/>
                      <a:pt x="312" y="180"/>
                    </a:cubicBezTo>
                    <a:cubicBezTo>
                      <a:pt x="310" y="179"/>
                      <a:pt x="307" y="178"/>
                      <a:pt x="303" y="180"/>
                    </a:cubicBezTo>
                    <a:cubicBezTo>
                      <a:pt x="299" y="182"/>
                      <a:pt x="285" y="188"/>
                      <a:pt x="292" y="189"/>
                    </a:cubicBezTo>
                    <a:cubicBezTo>
                      <a:pt x="300" y="189"/>
                      <a:pt x="302" y="190"/>
                      <a:pt x="302" y="190"/>
                    </a:cubicBezTo>
                    <a:cubicBezTo>
                      <a:pt x="302" y="190"/>
                      <a:pt x="297" y="197"/>
                      <a:pt x="298" y="203"/>
                    </a:cubicBezTo>
                    <a:cubicBezTo>
                      <a:pt x="300" y="208"/>
                      <a:pt x="307" y="216"/>
                      <a:pt x="300" y="219"/>
                    </a:cubicBezTo>
                    <a:cubicBezTo>
                      <a:pt x="294" y="222"/>
                      <a:pt x="276" y="220"/>
                      <a:pt x="272" y="220"/>
                    </a:cubicBezTo>
                    <a:cubicBezTo>
                      <a:pt x="267" y="220"/>
                      <a:pt x="264" y="218"/>
                      <a:pt x="259" y="222"/>
                    </a:cubicBezTo>
                    <a:cubicBezTo>
                      <a:pt x="254" y="227"/>
                      <a:pt x="248" y="233"/>
                      <a:pt x="253" y="234"/>
                    </a:cubicBezTo>
                    <a:cubicBezTo>
                      <a:pt x="253" y="234"/>
                      <a:pt x="251" y="241"/>
                      <a:pt x="252" y="248"/>
                    </a:cubicBezTo>
                    <a:cubicBezTo>
                      <a:pt x="254" y="255"/>
                      <a:pt x="256" y="259"/>
                      <a:pt x="249" y="260"/>
                    </a:cubicBezTo>
                    <a:cubicBezTo>
                      <a:pt x="242" y="261"/>
                      <a:pt x="227" y="261"/>
                      <a:pt x="223" y="267"/>
                    </a:cubicBezTo>
                    <a:cubicBezTo>
                      <a:pt x="219" y="272"/>
                      <a:pt x="207" y="284"/>
                      <a:pt x="211" y="285"/>
                    </a:cubicBezTo>
                    <a:cubicBezTo>
                      <a:pt x="215" y="286"/>
                      <a:pt x="217" y="284"/>
                      <a:pt x="217" y="284"/>
                    </a:cubicBezTo>
                    <a:cubicBezTo>
                      <a:pt x="217" y="284"/>
                      <a:pt x="216" y="291"/>
                      <a:pt x="217" y="294"/>
                    </a:cubicBezTo>
                    <a:cubicBezTo>
                      <a:pt x="218" y="298"/>
                      <a:pt x="217" y="306"/>
                      <a:pt x="212" y="308"/>
                    </a:cubicBezTo>
                    <a:cubicBezTo>
                      <a:pt x="206" y="310"/>
                      <a:pt x="193" y="310"/>
                      <a:pt x="189" y="317"/>
                    </a:cubicBezTo>
                    <a:cubicBezTo>
                      <a:pt x="185" y="324"/>
                      <a:pt x="178" y="334"/>
                      <a:pt x="184" y="336"/>
                    </a:cubicBezTo>
                    <a:cubicBezTo>
                      <a:pt x="184" y="336"/>
                      <a:pt x="181" y="342"/>
                      <a:pt x="185" y="347"/>
                    </a:cubicBezTo>
                    <a:cubicBezTo>
                      <a:pt x="189" y="351"/>
                      <a:pt x="198" y="361"/>
                      <a:pt x="189" y="362"/>
                    </a:cubicBezTo>
                    <a:cubicBezTo>
                      <a:pt x="181" y="362"/>
                      <a:pt x="166" y="357"/>
                      <a:pt x="167" y="367"/>
                    </a:cubicBezTo>
                    <a:cubicBezTo>
                      <a:pt x="167" y="376"/>
                      <a:pt x="160" y="383"/>
                      <a:pt x="161" y="388"/>
                    </a:cubicBezTo>
                    <a:cubicBezTo>
                      <a:pt x="162" y="392"/>
                      <a:pt x="164" y="395"/>
                      <a:pt x="169" y="391"/>
                    </a:cubicBezTo>
                    <a:cubicBezTo>
                      <a:pt x="174" y="388"/>
                      <a:pt x="185" y="384"/>
                      <a:pt x="183" y="392"/>
                    </a:cubicBezTo>
                    <a:cubicBezTo>
                      <a:pt x="183" y="392"/>
                      <a:pt x="170" y="392"/>
                      <a:pt x="167" y="400"/>
                    </a:cubicBezTo>
                    <a:cubicBezTo>
                      <a:pt x="163" y="408"/>
                      <a:pt x="168" y="411"/>
                      <a:pt x="162" y="414"/>
                    </a:cubicBezTo>
                    <a:cubicBezTo>
                      <a:pt x="157" y="416"/>
                      <a:pt x="143" y="427"/>
                      <a:pt x="140" y="427"/>
                    </a:cubicBezTo>
                    <a:cubicBezTo>
                      <a:pt x="137" y="428"/>
                      <a:pt x="133" y="431"/>
                      <a:pt x="132" y="439"/>
                    </a:cubicBezTo>
                    <a:cubicBezTo>
                      <a:pt x="132" y="446"/>
                      <a:pt x="130" y="453"/>
                      <a:pt x="137" y="450"/>
                    </a:cubicBezTo>
                    <a:cubicBezTo>
                      <a:pt x="145" y="448"/>
                      <a:pt x="165" y="429"/>
                      <a:pt x="166" y="439"/>
                    </a:cubicBezTo>
                    <a:cubicBezTo>
                      <a:pt x="166" y="444"/>
                      <a:pt x="165" y="447"/>
                      <a:pt x="165" y="447"/>
                    </a:cubicBezTo>
                    <a:cubicBezTo>
                      <a:pt x="165" y="447"/>
                      <a:pt x="159" y="448"/>
                      <a:pt x="158" y="454"/>
                    </a:cubicBezTo>
                    <a:cubicBezTo>
                      <a:pt x="156" y="459"/>
                      <a:pt x="158" y="471"/>
                      <a:pt x="152" y="473"/>
                    </a:cubicBezTo>
                    <a:cubicBezTo>
                      <a:pt x="146" y="476"/>
                      <a:pt x="134" y="483"/>
                      <a:pt x="129" y="483"/>
                    </a:cubicBezTo>
                    <a:cubicBezTo>
                      <a:pt x="125" y="483"/>
                      <a:pt x="120" y="485"/>
                      <a:pt x="119" y="491"/>
                    </a:cubicBezTo>
                    <a:cubicBezTo>
                      <a:pt x="117" y="497"/>
                      <a:pt x="113" y="509"/>
                      <a:pt x="120" y="507"/>
                    </a:cubicBezTo>
                    <a:cubicBezTo>
                      <a:pt x="127" y="506"/>
                      <a:pt x="137" y="501"/>
                      <a:pt x="139" y="501"/>
                    </a:cubicBezTo>
                    <a:cubicBezTo>
                      <a:pt x="139" y="501"/>
                      <a:pt x="137" y="508"/>
                      <a:pt x="139" y="514"/>
                    </a:cubicBezTo>
                    <a:cubicBezTo>
                      <a:pt x="141" y="520"/>
                      <a:pt x="144" y="526"/>
                      <a:pt x="136" y="527"/>
                    </a:cubicBezTo>
                    <a:cubicBezTo>
                      <a:pt x="129" y="528"/>
                      <a:pt x="109" y="537"/>
                      <a:pt x="106" y="544"/>
                    </a:cubicBezTo>
                    <a:cubicBezTo>
                      <a:pt x="102" y="551"/>
                      <a:pt x="101" y="568"/>
                      <a:pt x="107" y="563"/>
                    </a:cubicBezTo>
                    <a:cubicBezTo>
                      <a:pt x="113" y="557"/>
                      <a:pt x="129" y="547"/>
                      <a:pt x="134" y="553"/>
                    </a:cubicBezTo>
                    <a:cubicBezTo>
                      <a:pt x="139" y="560"/>
                      <a:pt x="135" y="565"/>
                      <a:pt x="135" y="565"/>
                    </a:cubicBezTo>
                    <a:cubicBezTo>
                      <a:pt x="135" y="565"/>
                      <a:pt x="132" y="567"/>
                      <a:pt x="133" y="570"/>
                    </a:cubicBezTo>
                    <a:cubicBezTo>
                      <a:pt x="133" y="573"/>
                      <a:pt x="137" y="581"/>
                      <a:pt x="132" y="581"/>
                    </a:cubicBezTo>
                    <a:cubicBezTo>
                      <a:pt x="127" y="581"/>
                      <a:pt x="111" y="584"/>
                      <a:pt x="108" y="583"/>
                    </a:cubicBezTo>
                    <a:cubicBezTo>
                      <a:pt x="105" y="583"/>
                      <a:pt x="101" y="581"/>
                      <a:pt x="101" y="587"/>
                    </a:cubicBezTo>
                    <a:cubicBezTo>
                      <a:pt x="101" y="593"/>
                      <a:pt x="90" y="603"/>
                      <a:pt x="95" y="607"/>
                    </a:cubicBezTo>
                    <a:cubicBezTo>
                      <a:pt x="99" y="611"/>
                      <a:pt x="97" y="610"/>
                      <a:pt x="104" y="608"/>
                    </a:cubicBezTo>
                    <a:cubicBezTo>
                      <a:pt x="112" y="606"/>
                      <a:pt x="117" y="605"/>
                      <a:pt x="119" y="608"/>
                    </a:cubicBezTo>
                    <a:cubicBezTo>
                      <a:pt x="121" y="611"/>
                      <a:pt x="119" y="615"/>
                      <a:pt x="119" y="616"/>
                    </a:cubicBezTo>
                    <a:cubicBezTo>
                      <a:pt x="118" y="617"/>
                      <a:pt x="113" y="618"/>
                      <a:pt x="111" y="623"/>
                    </a:cubicBezTo>
                    <a:cubicBezTo>
                      <a:pt x="110" y="627"/>
                      <a:pt x="114" y="631"/>
                      <a:pt x="108" y="632"/>
                    </a:cubicBezTo>
                    <a:cubicBezTo>
                      <a:pt x="103" y="634"/>
                      <a:pt x="96" y="635"/>
                      <a:pt x="93" y="635"/>
                    </a:cubicBezTo>
                    <a:cubicBezTo>
                      <a:pt x="90" y="635"/>
                      <a:pt x="88" y="634"/>
                      <a:pt x="84" y="638"/>
                    </a:cubicBezTo>
                    <a:cubicBezTo>
                      <a:pt x="80" y="643"/>
                      <a:pt x="70" y="657"/>
                      <a:pt x="74" y="660"/>
                    </a:cubicBezTo>
                    <a:cubicBezTo>
                      <a:pt x="77" y="663"/>
                      <a:pt x="83" y="656"/>
                      <a:pt x="87" y="656"/>
                    </a:cubicBezTo>
                    <a:cubicBezTo>
                      <a:pt x="90" y="656"/>
                      <a:pt x="99" y="656"/>
                      <a:pt x="97" y="664"/>
                    </a:cubicBezTo>
                    <a:cubicBezTo>
                      <a:pt x="97" y="664"/>
                      <a:pt x="92" y="664"/>
                      <a:pt x="91" y="667"/>
                    </a:cubicBezTo>
                    <a:cubicBezTo>
                      <a:pt x="90" y="670"/>
                      <a:pt x="97" y="681"/>
                      <a:pt x="89" y="679"/>
                    </a:cubicBezTo>
                    <a:cubicBezTo>
                      <a:pt x="82" y="676"/>
                      <a:pt x="67" y="675"/>
                      <a:pt x="61" y="678"/>
                    </a:cubicBezTo>
                    <a:cubicBezTo>
                      <a:pt x="56" y="682"/>
                      <a:pt x="44" y="692"/>
                      <a:pt x="49" y="698"/>
                    </a:cubicBezTo>
                    <a:cubicBezTo>
                      <a:pt x="54" y="703"/>
                      <a:pt x="69" y="696"/>
                      <a:pt x="64" y="709"/>
                    </a:cubicBezTo>
                    <a:cubicBezTo>
                      <a:pt x="64" y="709"/>
                      <a:pt x="58" y="708"/>
                      <a:pt x="57" y="712"/>
                    </a:cubicBezTo>
                    <a:cubicBezTo>
                      <a:pt x="56" y="716"/>
                      <a:pt x="60" y="726"/>
                      <a:pt x="54" y="724"/>
                    </a:cubicBezTo>
                    <a:cubicBezTo>
                      <a:pt x="49" y="722"/>
                      <a:pt x="32" y="713"/>
                      <a:pt x="26" y="716"/>
                    </a:cubicBezTo>
                    <a:cubicBezTo>
                      <a:pt x="19" y="720"/>
                      <a:pt x="0" y="726"/>
                      <a:pt x="5" y="732"/>
                    </a:cubicBezTo>
                    <a:cubicBezTo>
                      <a:pt x="10" y="738"/>
                      <a:pt x="15" y="739"/>
                      <a:pt x="15" y="739"/>
                    </a:cubicBezTo>
                    <a:cubicBezTo>
                      <a:pt x="15" y="739"/>
                      <a:pt x="56" y="742"/>
                      <a:pt x="46" y="755"/>
                    </a:cubicBezTo>
                    <a:cubicBezTo>
                      <a:pt x="43" y="759"/>
                      <a:pt x="40" y="759"/>
                      <a:pt x="48" y="767"/>
                    </a:cubicBezTo>
                    <a:cubicBezTo>
                      <a:pt x="56" y="776"/>
                      <a:pt x="91" y="808"/>
                      <a:pt x="94" y="811"/>
                    </a:cubicBezTo>
                    <a:cubicBezTo>
                      <a:pt x="96" y="813"/>
                      <a:pt x="100" y="815"/>
                      <a:pt x="105" y="811"/>
                    </a:cubicBezTo>
                    <a:cubicBezTo>
                      <a:pt x="111" y="806"/>
                      <a:pt x="128" y="789"/>
                      <a:pt x="131" y="788"/>
                    </a:cubicBezTo>
                    <a:cubicBezTo>
                      <a:pt x="133" y="787"/>
                      <a:pt x="131" y="780"/>
                      <a:pt x="126" y="775"/>
                    </a:cubicBezTo>
                    <a:cubicBezTo>
                      <a:pt x="120" y="770"/>
                      <a:pt x="95" y="749"/>
                      <a:pt x="92" y="745"/>
                    </a:cubicBezTo>
                    <a:cubicBezTo>
                      <a:pt x="89" y="741"/>
                      <a:pt x="84" y="736"/>
                      <a:pt x="81" y="739"/>
                    </a:cubicBezTo>
                    <a:cubicBezTo>
                      <a:pt x="79" y="742"/>
                      <a:pt x="78" y="738"/>
                      <a:pt x="79" y="732"/>
                    </a:cubicBezTo>
                    <a:cubicBezTo>
                      <a:pt x="80" y="725"/>
                      <a:pt x="80" y="716"/>
                      <a:pt x="78" y="714"/>
                    </a:cubicBezTo>
                    <a:cubicBezTo>
                      <a:pt x="75" y="712"/>
                      <a:pt x="86" y="700"/>
                      <a:pt x="90" y="704"/>
                    </a:cubicBezTo>
                    <a:cubicBezTo>
                      <a:pt x="94" y="707"/>
                      <a:pt x="88" y="713"/>
                      <a:pt x="95" y="718"/>
                    </a:cubicBezTo>
                    <a:cubicBezTo>
                      <a:pt x="101" y="723"/>
                      <a:pt x="138" y="761"/>
                      <a:pt x="141" y="763"/>
                    </a:cubicBezTo>
                    <a:cubicBezTo>
                      <a:pt x="144" y="765"/>
                      <a:pt x="148" y="770"/>
                      <a:pt x="154" y="764"/>
                    </a:cubicBezTo>
                    <a:cubicBezTo>
                      <a:pt x="159" y="758"/>
                      <a:pt x="175" y="732"/>
                      <a:pt x="178" y="730"/>
                    </a:cubicBezTo>
                    <a:cubicBezTo>
                      <a:pt x="181" y="728"/>
                      <a:pt x="179" y="720"/>
                      <a:pt x="174" y="717"/>
                    </a:cubicBezTo>
                    <a:cubicBezTo>
                      <a:pt x="169" y="714"/>
                      <a:pt x="132" y="689"/>
                      <a:pt x="131" y="687"/>
                    </a:cubicBezTo>
                    <a:cubicBezTo>
                      <a:pt x="130" y="684"/>
                      <a:pt x="124" y="682"/>
                      <a:pt x="122" y="684"/>
                    </a:cubicBezTo>
                    <a:cubicBezTo>
                      <a:pt x="120" y="687"/>
                      <a:pt x="113" y="690"/>
                      <a:pt x="113" y="684"/>
                    </a:cubicBezTo>
                    <a:cubicBezTo>
                      <a:pt x="113" y="678"/>
                      <a:pt x="116" y="670"/>
                      <a:pt x="114" y="668"/>
                    </a:cubicBezTo>
                    <a:cubicBezTo>
                      <a:pt x="113" y="666"/>
                      <a:pt x="121" y="658"/>
                      <a:pt x="125" y="660"/>
                    </a:cubicBezTo>
                    <a:cubicBezTo>
                      <a:pt x="129" y="662"/>
                      <a:pt x="126" y="668"/>
                      <a:pt x="132" y="672"/>
                    </a:cubicBezTo>
                    <a:cubicBezTo>
                      <a:pt x="139" y="676"/>
                      <a:pt x="176" y="702"/>
                      <a:pt x="179" y="704"/>
                    </a:cubicBezTo>
                    <a:cubicBezTo>
                      <a:pt x="182" y="706"/>
                      <a:pt x="189" y="708"/>
                      <a:pt x="193" y="702"/>
                    </a:cubicBezTo>
                    <a:cubicBezTo>
                      <a:pt x="197" y="696"/>
                      <a:pt x="207" y="671"/>
                      <a:pt x="209" y="668"/>
                    </a:cubicBezTo>
                    <a:cubicBezTo>
                      <a:pt x="211" y="665"/>
                      <a:pt x="209" y="660"/>
                      <a:pt x="203" y="658"/>
                    </a:cubicBezTo>
                    <a:cubicBezTo>
                      <a:pt x="197" y="656"/>
                      <a:pt x="155" y="640"/>
                      <a:pt x="153" y="638"/>
                    </a:cubicBezTo>
                    <a:cubicBezTo>
                      <a:pt x="150" y="636"/>
                      <a:pt x="146" y="635"/>
                      <a:pt x="145" y="636"/>
                    </a:cubicBezTo>
                    <a:cubicBezTo>
                      <a:pt x="143" y="637"/>
                      <a:pt x="143" y="616"/>
                      <a:pt x="137" y="615"/>
                    </a:cubicBezTo>
                    <a:cubicBezTo>
                      <a:pt x="131" y="614"/>
                      <a:pt x="141" y="607"/>
                      <a:pt x="146" y="607"/>
                    </a:cubicBezTo>
                    <a:cubicBezTo>
                      <a:pt x="151" y="607"/>
                      <a:pt x="148" y="614"/>
                      <a:pt x="155" y="616"/>
                    </a:cubicBezTo>
                    <a:cubicBezTo>
                      <a:pt x="163" y="618"/>
                      <a:pt x="209" y="645"/>
                      <a:pt x="211" y="647"/>
                    </a:cubicBezTo>
                    <a:cubicBezTo>
                      <a:pt x="213" y="649"/>
                      <a:pt x="219" y="648"/>
                      <a:pt x="221" y="641"/>
                    </a:cubicBezTo>
                    <a:cubicBezTo>
                      <a:pt x="223" y="635"/>
                      <a:pt x="227" y="614"/>
                      <a:pt x="229" y="611"/>
                    </a:cubicBezTo>
                    <a:cubicBezTo>
                      <a:pt x="230" y="608"/>
                      <a:pt x="233" y="603"/>
                      <a:pt x="224" y="598"/>
                    </a:cubicBezTo>
                    <a:cubicBezTo>
                      <a:pt x="214" y="594"/>
                      <a:pt x="181" y="585"/>
                      <a:pt x="176" y="583"/>
                    </a:cubicBezTo>
                    <a:cubicBezTo>
                      <a:pt x="171" y="581"/>
                      <a:pt x="166" y="576"/>
                      <a:pt x="162" y="579"/>
                    </a:cubicBezTo>
                    <a:cubicBezTo>
                      <a:pt x="159" y="581"/>
                      <a:pt x="157" y="577"/>
                      <a:pt x="156" y="572"/>
                    </a:cubicBezTo>
                    <a:cubicBezTo>
                      <a:pt x="155" y="568"/>
                      <a:pt x="154" y="560"/>
                      <a:pt x="152" y="559"/>
                    </a:cubicBezTo>
                    <a:cubicBezTo>
                      <a:pt x="150" y="558"/>
                      <a:pt x="160" y="550"/>
                      <a:pt x="165" y="550"/>
                    </a:cubicBezTo>
                    <a:cubicBezTo>
                      <a:pt x="170" y="551"/>
                      <a:pt x="170" y="561"/>
                      <a:pt x="176" y="562"/>
                    </a:cubicBezTo>
                    <a:cubicBezTo>
                      <a:pt x="183" y="564"/>
                      <a:pt x="224" y="578"/>
                      <a:pt x="227" y="579"/>
                    </a:cubicBezTo>
                    <a:cubicBezTo>
                      <a:pt x="230" y="580"/>
                      <a:pt x="237" y="580"/>
                      <a:pt x="237" y="572"/>
                    </a:cubicBezTo>
                    <a:cubicBezTo>
                      <a:pt x="238" y="563"/>
                      <a:pt x="240" y="544"/>
                      <a:pt x="241" y="540"/>
                    </a:cubicBezTo>
                    <a:cubicBezTo>
                      <a:pt x="241" y="537"/>
                      <a:pt x="242" y="533"/>
                      <a:pt x="236" y="531"/>
                    </a:cubicBezTo>
                    <a:cubicBezTo>
                      <a:pt x="230" y="529"/>
                      <a:pt x="191" y="518"/>
                      <a:pt x="187" y="516"/>
                    </a:cubicBezTo>
                    <a:cubicBezTo>
                      <a:pt x="183" y="514"/>
                      <a:pt x="178" y="511"/>
                      <a:pt x="176" y="512"/>
                    </a:cubicBezTo>
                    <a:cubicBezTo>
                      <a:pt x="173" y="513"/>
                      <a:pt x="174" y="522"/>
                      <a:pt x="170" y="518"/>
                    </a:cubicBezTo>
                    <a:cubicBezTo>
                      <a:pt x="166" y="514"/>
                      <a:pt x="167" y="505"/>
                      <a:pt x="164" y="503"/>
                    </a:cubicBezTo>
                    <a:cubicBezTo>
                      <a:pt x="161" y="501"/>
                      <a:pt x="169" y="494"/>
                      <a:pt x="173" y="495"/>
                    </a:cubicBezTo>
                    <a:cubicBezTo>
                      <a:pt x="177" y="496"/>
                      <a:pt x="175" y="506"/>
                      <a:pt x="181" y="508"/>
                    </a:cubicBezTo>
                    <a:cubicBezTo>
                      <a:pt x="188" y="510"/>
                      <a:pt x="233" y="515"/>
                      <a:pt x="237" y="515"/>
                    </a:cubicBezTo>
                    <a:cubicBezTo>
                      <a:pt x="241" y="516"/>
                      <a:pt x="245" y="517"/>
                      <a:pt x="246" y="511"/>
                    </a:cubicBezTo>
                    <a:cubicBezTo>
                      <a:pt x="246" y="506"/>
                      <a:pt x="249" y="487"/>
                      <a:pt x="250" y="484"/>
                    </a:cubicBezTo>
                    <a:cubicBezTo>
                      <a:pt x="251" y="481"/>
                      <a:pt x="250" y="477"/>
                      <a:pt x="245" y="475"/>
                    </a:cubicBezTo>
                    <a:cubicBezTo>
                      <a:pt x="240" y="472"/>
                      <a:pt x="203" y="458"/>
                      <a:pt x="199" y="457"/>
                    </a:cubicBezTo>
                    <a:cubicBezTo>
                      <a:pt x="195" y="456"/>
                      <a:pt x="187" y="455"/>
                      <a:pt x="185" y="459"/>
                    </a:cubicBezTo>
                    <a:cubicBezTo>
                      <a:pt x="183" y="462"/>
                      <a:pt x="179" y="461"/>
                      <a:pt x="178" y="459"/>
                    </a:cubicBezTo>
                    <a:cubicBezTo>
                      <a:pt x="177" y="457"/>
                      <a:pt x="178" y="453"/>
                      <a:pt x="178" y="453"/>
                    </a:cubicBezTo>
                    <a:cubicBezTo>
                      <a:pt x="178" y="453"/>
                      <a:pt x="180" y="450"/>
                      <a:pt x="177" y="445"/>
                    </a:cubicBezTo>
                    <a:cubicBezTo>
                      <a:pt x="175" y="441"/>
                      <a:pt x="179" y="435"/>
                      <a:pt x="183" y="436"/>
                    </a:cubicBezTo>
                    <a:cubicBezTo>
                      <a:pt x="188" y="437"/>
                      <a:pt x="182" y="445"/>
                      <a:pt x="193" y="447"/>
                    </a:cubicBezTo>
                    <a:cubicBezTo>
                      <a:pt x="203" y="450"/>
                      <a:pt x="243" y="460"/>
                      <a:pt x="247" y="463"/>
                    </a:cubicBezTo>
                    <a:cubicBezTo>
                      <a:pt x="250" y="465"/>
                      <a:pt x="254" y="463"/>
                      <a:pt x="256" y="455"/>
                    </a:cubicBezTo>
                    <a:cubicBezTo>
                      <a:pt x="257" y="446"/>
                      <a:pt x="260" y="430"/>
                      <a:pt x="260" y="429"/>
                    </a:cubicBezTo>
                    <a:cubicBezTo>
                      <a:pt x="261" y="427"/>
                      <a:pt x="262" y="424"/>
                      <a:pt x="254" y="420"/>
                    </a:cubicBezTo>
                    <a:cubicBezTo>
                      <a:pt x="246" y="417"/>
                      <a:pt x="219" y="408"/>
                      <a:pt x="213" y="405"/>
                    </a:cubicBezTo>
                    <a:cubicBezTo>
                      <a:pt x="207" y="403"/>
                      <a:pt x="203" y="402"/>
                      <a:pt x="200" y="405"/>
                    </a:cubicBezTo>
                    <a:cubicBezTo>
                      <a:pt x="198" y="409"/>
                      <a:pt x="192" y="412"/>
                      <a:pt x="191" y="408"/>
                    </a:cubicBezTo>
                    <a:cubicBezTo>
                      <a:pt x="190" y="403"/>
                      <a:pt x="192" y="398"/>
                      <a:pt x="190" y="396"/>
                    </a:cubicBezTo>
                    <a:cubicBezTo>
                      <a:pt x="188" y="395"/>
                      <a:pt x="196" y="382"/>
                      <a:pt x="202" y="384"/>
                    </a:cubicBezTo>
                    <a:cubicBezTo>
                      <a:pt x="208" y="386"/>
                      <a:pt x="203" y="390"/>
                      <a:pt x="210" y="394"/>
                    </a:cubicBezTo>
                    <a:cubicBezTo>
                      <a:pt x="217" y="397"/>
                      <a:pt x="258" y="412"/>
                      <a:pt x="260" y="413"/>
                    </a:cubicBezTo>
                    <a:cubicBezTo>
                      <a:pt x="262" y="414"/>
                      <a:pt x="264" y="411"/>
                      <a:pt x="266" y="406"/>
                    </a:cubicBezTo>
                    <a:cubicBezTo>
                      <a:pt x="269" y="401"/>
                      <a:pt x="273" y="387"/>
                      <a:pt x="275" y="384"/>
                    </a:cubicBezTo>
                    <a:cubicBezTo>
                      <a:pt x="277" y="382"/>
                      <a:pt x="275" y="380"/>
                      <a:pt x="271" y="376"/>
                    </a:cubicBezTo>
                    <a:cubicBezTo>
                      <a:pt x="266" y="372"/>
                      <a:pt x="234" y="353"/>
                      <a:pt x="232" y="351"/>
                    </a:cubicBezTo>
                    <a:cubicBezTo>
                      <a:pt x="230" y="349"/>
                      <a:pt x="228" y="350"/>
                      <a:pt x="225" y="352"/>
                    </a:cubicBezTo>
                    <a:cubicBezTo>
                      <a:pt x="222" y="354"/>
                      <a:pt x="218" y="359"/>
                      <a:pt x="217" y="354"/>
                    </a:cubicBezTo>
                    <a:cubicBezTo>
                      <a:pt x="215" y="349"/>
                      <a:pt x="221" y="344"/>
                      <a:pt x="219" y="342"/>
                    </a:cubicBezTo>
                    <a:cubicBezTo>
                      <a:pt x="217" y="341"/>
                      <a:pt x="226" y="321"/>
                      <a:pt x="232" y="325"/>
                    </a:cubicBezTo>
                    <a:cubicBezTo>
                      <a:pt x="244" y="335"/>
                      <a:pt x="224" y="339"/>
                      <a:pt x="233" y="347"/>
                    </a:cubicBezTo>
                    <a:cubicBezTo>
                      <a:pt x="242" y="354"/>
                      <a:pt x="274" y="365"/>
                      <a:pt x="276" y="366"/>
                    </a:cubicBezTo>
                    <a:cubicBezTo>
                      <a:pt x="278" y="368"/>
                      <a:pt x="285" y="367"/>
                      <a:pt x="287" y="361"/>
                    </a:cubicBezTo>
                    <a:cubicBezTo>
                      <a:pt x="289" y="355"/>
                      <a:pt x="291" y="348"/>
                      <a:pt x="292" y="347"/>
                    </a:cubicBezTo>
                    <a:cubicBezTo>
                      <a:pt x="294" y="345"/>
                      <a:pt x="295" y="341"/>
                      <a:pt x="291" y="338"/>
                    </a:cubicBezTo>
                    <a:cubicBezTo>
                      <a:pt x="287" y="334"/>
                      <a:pt x="261" y="313"/>
                      <a:pt x="258" y="309"/>
                    </a:cubicBezTo>
                    <a:cubicBezTo>
                      <a:pt x="256" y="305"/>
                      <a:pt x="249" y="304"/>
                      <a:pt x="248" y="306"/>
                    </a:cubicBezTo>
                    <a:cubicBezTo>
                      <a:pt x="247" y="309"/>
                      <a:pt x="244" y="310"/>
                      <a:pt x="242" y="306"/>
                    </a:cubicBezTo>
                    <a:cubicBezTo>
                      <a:pt x="240" y="303"/>
                      <a:pt x="246" y="297"/>
                      <a:pt x="245" y="293"/>
                    </a:cubicBezTo>
                    <a:cubicBezTo>
                      <a:pt x="243" y="290"/>
                      <a:pt x="250" y="283"/>
                      <a:pt x="252" y="285"/>
                    </a:cubicBezTo>
                    <a:cubicBezTo>
                      <a:pt x="255" y="287"/>
                      <a:pt x="251" y="292"/>
                      <a:pt x="259" y="297"/>
                    </a:cubicBezTo>
                    <a:cubicBezTo>
                      <a:pt x="268" y="303"/>
                      <a:pt x="302" y="320"/>
                      <a:pt x="304" y="321"/>
                    </a:cubicBezTo>
                    <a:cubicBezTo>
                      <a:pt x="307" y="323"/>
                      <a:pt x="309" y="324"/>
                      <a:pt x="312" y="318"/>
                    </a:cubicBezTo>
                    <a:cubicBezTo>
                      <a:pt x="316" y="312"/>
                      <a:pt x="321" y="307"/>
                      <a:pt x="323" y="306"/>
                    </a:cubicBezTo>
                    <a:cubicBezTo>
                      <a:pt x="325" y="304"/>
                      <a:pt x="325" y="298"/>
                      <a:pt x="322" y="294"/>
                    </a:cubicBezTo>
                    <a:cubicBezTo>
                      <a:pt x="319" y="290"/>
                      <a:pt x="296" y="262"/>
                      <a:pt x="293" y="259"/>
                    </a:cubicBezTo>
                    <a:cubicBezTo>
                      <a:pt x="291" y="256"/>
                      <a:pt x="288" y="253"/>
                      <a:pt x="285" y="254"/>
                    </a:cubicBezTo>
                    <a:cubicBezTo>
                      <a:pt x="282" y="255"/>
                      <a:pt x="279" y="251"/>
                      <a:pt x="281" y="246"/>
                    </a:cubicBezTo>
                    <a:cubicBezTo>
                      <a:pt x="282" y="240"/>
                      <a:pt x="286" y="240"/>
                      <a:pt x="284" y="237"/>
                    </a:cubicBezTo>
                    <a:cubicBezTo>
                      <a:pt x="282" y="235"/>
                      <a:pt x="297" y="227"/>
                      <a:pt x="300" y="233"/>
                    </a:cubicBezTo>
                    <a:cubicBezTo>
                      <a:pt x="304" y="239"/>
                      <a:pt x="296" y="242"/>
                      <a:pt x="301" y="250"/>
                    </a:cubicBezTo>
                    <a:cubicBezTo>
                      <a:pt x="307" y="258"/>
                      <a:pt x="332" y="280"/>
                      <a:pt x="334" y="281"/>
                    </a:cubicBezTo>
                    <a:cubicBezTo>
                      <a:pt x="335" y="283"/>
                      <a:pt x="341" y="287"/>
                      <a:pt x="346" y="283"/>
                    </a:cubicBezTo>
                    <a:cubicBezTo>
                      <a:pt x="350" y="279"/>
                      <a:pt x="357" y="272"/>
                      <a:pt x="359" y="271"/>
                    </a:cubicBezTo>
                    <a:cubicBezTo>
                      <a:pt x="360" y="271"/>
                      <a:pt x="364" y="267"/>
                      <a:pt x="360" y="261"/>
                    </a:cubicBezTo>
                    <a:cubicBezTo>
                      <a:pt x="356" y="255"/>
                      <a:pt x="339" y="231"/>
                      <a:pt x="338" y="229"/>
                    </a:cubicBezTo>
                    <a:cubicBezTo>
                      <a:pt x="336" y="226"/>
                      <a:pt x="332" y="223"/>
                      <a:pt x="330" y="224"/>
                    </a:cubicBezTo>
                    <a:cubicBezTo>
                      <a:pt x="328" y="225"/>
                      <a:pt x="328" y="223"/>
                      <a:pt x="328" y="221"/>
                    </a:cubicBezTo>
                    <a:cubicBezTo>
                      <a:pt x="328" y="218"/>
                      <a:pt x="332" y="208"/>
                      <a:pt x="328" y="206"/>
                    </a:cubicBezTo>
                    <a:cubicBezTo>
                      <a:pt x="325" y="204"/>
                      <a:pt x="338" y="192"/>
                      <a:pt x="344" y="199"/>
                    </a:cubicBezTo>
                    <a:cubicBezTo>
                      <a:pt x="355" y="215"/>
                      <a:pt x="340" y="209"/>
                      <a:pt x="344" y="218"/>
                    </a:cubicBezTo>
                    <a:cubicBezTo>
                      <a:pt x="348" y="226"/>
                      <a:pt x="365" y="251"/>
                      <a:pt x="367" y="254"/>
                    </a:cubicBezTo>
                    <a:cubicBezTo>
                      <a:pt x="368" y="257"/>
                      <a:pt x="374" y="256"/>
                      <a:pt x="377" y="253"/>
                    </a:cubicBezTo>
                    <a:cubicBezTo>
                      <a:pt x="380" y="249"/>
                      <a:pt x="396" y="244"/>
                      <a:pt x="398" y="242"/>
                    </a:cubicBezTo>
                    <a:cubicBezTo>
                      <a:pt x="400" y="240"/>
                      <a:pt x="403" y="234"/>
                      <a:pt x="400" y="229"/>
                    </a:cubicBezTo>
                    <a:cubicBezTo>
                      <a:pt x="397" y="224"/>
                      <a:pt x="387" y="203"/>
                      <a:pt x="386" y="199"/>
                    </a:cubicBezTo>
                    <a:cubicBezTo>
                      <a:pt x="385" y="195"/>
                      <a:pt x="379" y="192"/>
                      <a:pt x="378" y="195"/>
                    </a:cubicBezTo>
                    <a:cubicBezTo>
                      <a:pt x="377" y="198"/>
                      <a:pt x="374" y="194"/>
                      <a:pt x="374" y="190"/>
                    </a:cubicBezTo>
                    <a:cubicBezTo>
                      <a:pt x="374" y="186"/>
                      <a:pt x="382" y="182"/>
                      <a:pt x="381" y="176"/>
                    </a:cubicBezTo>
                    <a:cubicBezTo>
                      <a:pt x="380" y="171"/>
                      <a:pt x="398" y="172"/>
                      <a:pt x="401" y="178"/>
                    </a:cubicBezTo>
                    <a:cubicBezTo>
                      <a:pt x="406" y="191"/>
                      <a:pt x="393" y="187"/>
                      <a:pt x="396" y="194"/>
                    </a:cubicBezTo>
                    <a:cubicBezTo>
                      <a:pt x="399" y="201"/>
                      <a:pt x="413" y="225"/>
                      <a:pt x="414" y="227"/>
                    </a:cubicBezTo>
                    <a:cubicBezTo>
                      <a:pt x="415" y="229"/>
                      <a:pt x="420" y="233"/>
                      <a:pt x="424" y="230"/>
                    </a:cubicBezTo>
                    <a:cubicBezTo>
                      <a:pt x="428" y="227"/>
                      <a:pt x="440" y="224"/>
                      <a:pt x="443" y="223"/>
                    </a:cubicBezTo>
                    <a:cubicBezTo>
                      <a:pt x="445" y="222"/>
                      <a:pt x="446" y="218"/>
                      <a:pt x="444" y="210"/>
                    </a:cubicBezTo>
                    <a:cubicBezTo>
                      <a:pt x="442" y="201"/>
                      <a:pt x="441" y="187"/>
                      <a:pt x="441" y="183"/>
                    </a:cubicBezTo>
                    <a:cubicBezTo>
                      <a:pt x="441" y="179"/>
                      <a:pt x="440" y="176"/>
                      <a:pt x="436" y="176"/>
                    </a:cubicBezTo>
                    <a:cubicBezTo>
                      <a:pt x="432" y="176"/>
                      <a:pt x="433" y="171"/>
                      <a:pt x="433" y="169"/>
                    </a:cubicBezTo>
                    <a:cubicBezTo>
                      <a:pt x="432" y="167"/>
                      <a:pt x="440" y="165"/>
                      <a:pt x="439" y="164"/>
                    </a:cubicBezTo>
                    <a:cubicBezTo>
                      <a:pt x="437" y="162"/>
                      <a:pt x="457" y="159"/>
                      <a:pt x="458" y="165"/>
                    </a:cubicBezTo>
                    <a:cubicBezTo>
                      <a:pt x="459" y="170"/>
                      <a:pt x="449" y="172"/>
                      <a:pt x="451" y="179"/>
                    </a:cubicBezTo>
                    <a:cubicBezTo>
                      <a:pt x="453" y="185"/>
                      <a:pt x="466" y="207"/>
                      <a:pt x="467" y="211"/>
                    </a:cubicBezTo>
                    <a:cubicBezTo>
                      <a:pt x="468" y="215"/>
                      <a:pt x="469" y="215"/>
                      <a:pt x="474" y="214"/>
                    </a:cubicBezTo>
                    <a:cubicBezTo>
                      <a:pt x="478" y="213"/>
                      <a:pt x="486" y="209"/>
                      <a:pt x="489" y="211"/>
                    </a:cubicBezTo>
                    <a:cubicBezTo>
                      <a:pt x="492" y="213"/>
                      <a:pt x="495" y="209"/>
                      <a:pt x="495" y="204"/>
                    </a:cubicBezTo>
                    <a:cubicBezTo>
                      <a:pt x="495" y="198"/>
                      <a:pt x="494" y="177"/>
                      <a:pt x="495" y="172"/>
                    </a:cubicBezTo>
                    <a:cubicBezTo>
                      <a:pt x="496" y="167"/>
                      <a:pt x="491" y="164"/>
                      <a:pt x="488" y="165"/>
                    </a:cubicBezTo>
                    <a:cubicBezTo>
                      <a:pt x="485" y="167"/>
                      <a:pt x="485" y="161"/>
                      <a:pt x="485" y="158"/>
                    </a:cubicBezTo>
                    <a:cubicBezTo>
                      <a:pt x="485" y="155"/>
                      <a:pt x="495" y="152"/>
                      <a:pt x="495" y="150"/>
                    </a:cubicBezTo>
                    <a:cubicBezTo>
                      <a:pt x="494" y="148"/>
                      <a:pt x="509" y="146"/>
                      <a:pt x="509" y="152"/>
                    </a:cubicBezTo>
                    <a:cubicBezTo>
                      <a:pt x="509" y="158"/>
                      <a:pt x="498" y="160"/>
                      <a:pt x="500" y="167"/>
                    </a:cubicBezTo>
                    <a:cubicBezTo>
                      <a:pt x="501" y="174"/>
                      <a:pt x="514" y="198"/>
                      <a:pt x="515" y="201"/>
                    </a:cubicBezTo>
                    <a:cubicBezTo>
                      <a:pt x="515" y="203"/>
                      <a:pt x="516" y="205"/>
                      <a:pt x="520" y="205"/>
                    </a:cubicBezTo>
                    <a:cubicBezTo>
                      <a:pt x="524" y="204"/>
                      <a:pt x="536" y="202"/>
                      <a:pt x="538" y="202"/>
                    </a:cubicBezTo>
                    <a:cubicBezTo>
                      <a:pt x="541" y="201"/>
                      <a:pt x="543" y="198"/>
                      <a:pt x="541" y="192"/>
                    </a:cubicBezTo>
                    <a:cubicBezTo>
                      <a:pt x="540" y="187"/>
                      <a:pt x="537" y="163"/>
                      <a:pt x="537" y="159"/>
                    </a:cubicBezTo>
                    <a:cubicBezTo>
                      <a:pt x="536" y="155"/>
                      <a:pt x="534" y="150"/>
                      <a:pt x="529" y="152"/>
                    </a:cubicBezTo>
                    <a:cubicBezTo>
                      <a:pt x="524" y="153"/>
                      <a:pt x="530" y="143"/>
                      <a:pt x="531" y="141"/>
                    </a:cubicBezTo>
                    <a:cubicBezTo>
                      <a:pt x="532" y="140"/>
                      <a:pt x="534" y="138"/>
                      <a:pt x="533" y="137"/>
                    </a:cubicBezTo>
                    <a:cubicBezTo>
                      <a:pt x="533" y="136"/>
                      <a:pt x="546" y="133"/>
                      <a:pt x="546" y="139"/>
                    </a:cubicBezTo>
                    <a:cubicBezTo>
                      <a:pt x="546" y="145"/>
                      <a:pt x="541" y="144"/>
                      <a:pt x="542" y="152"/>
                    </a:cubicBezTo>
                    <a:cubicBezTo>
                      <a:pt x="543" y="160"/>
                      <a:pt x="549" y="185"/>
                      <a:pt x="549" y="188"/>
                    </a:cubicBezTo>
                    <a:cubicBezTo>
                      <a:pt x="549" y="191"/>
                      <a:pt x="551" y="198"/>
                      <a:pt x="556" y="196"/>
                    </a:cubicBezTo>
                    <a:cubicBezTo>
                      <a:pt x="562" y="194"/>
                      <a:pt x="571" y="192"/>
                      <a:pt x="574" y="191"/>
                    </a:cubicBezTo>
                    <a:cubicBezTo>
                      <a:pt x="576" y="191"/>
                      <a:pt x="580" y="188"/>
                      <a:pt x="579" y="182"/>
                    </a:cubicBezTo>
                    <a:cubicBezTo>
                      <a:pt x="578" y="176"/>
                      <a:pt x="578" y="147"/>
                      <a:pt x="577" y="142"/>
                    </a:cubicBezTo>
                    <a:cubicBezTo>
                      <a:pt x="577" y="138"/>
                      <a:pt x="573" y="136"/>
                      <a:pt x="571" y="137"/>
                    </a:cubicBezTo>
                    <a:cubicBezTo>
                      <a:pt x="569" y="138"/>
                      <a:pt x="566" y="137"/>
                      <a:pt x="569" y="132"/>
                    </a:cubicBezTo>
                    <a:cubicBezTo>
                      <a:pt x="572" y="127"/>
                      <a:pt x="578" y="118"/>
                      <a:pt x="574" y="113"/>
                    </a:cubicBezTo>
                    <a:cubicBezTo>
                      <a:pt x="574" y="113"/>
                      <a:pt x="586" y="121"/>
                      <a:pt x="585" y="125"/>
                    </a:cubicBezTo>
                    <a:cubicBezTo>
                      <a:pt x="584" y="128"/>
                      <a:pt x="586" y="137"/>
                      <a:pt x="583" y="136"/>
                    </a:cubicBezTo>
                    <a:cubicBezTo>
                      <a:pt x="580" y="136"/>
                      <a:pt x="581" y="142"/>
                      <a:pt x="582" y="147"/>
                    </a:cubicBezTo>
                    <a:cubicBezTo>
                      <a:pt x="582" y="152"/>
                      <a:pt x="583" y="179"/>
                      <a:pt x="583" y="181"/>
                    </a:cubicBezTo>
                    <a:cubicBezTo>
                      <a:pt x="583" y="183"/>
                      <a:pt x="585" y="191"/>
                      <a:pt x="589" y="189"/>
                    </a:cubicBezTo>
                    <a:cubicBezTo>
                      <a:pt x="593" y="186"/>
                      <a:pt x="599" y="182"/>
                      <a:pt x="602" y="181"/>
                    </a:cubicBezTo>
                    <a:cubicBezTo>
                      <a:pt x="605" y="180"/>
                      <a:pt x="608" y="176"/>
                      <a:pt x="607" y="170"/>
                    </a:cubicBezTo>
                    <a:cubicBezTo>
                      <a:pt x="607" y="164"/>
                      <a:pt x="608" y="138"/>
                      <a:pt x="608" y="134"/>
                    </a:cubicBezTo>
                    <a:cubicBezTo>
                      <a:pt x="608" y="131"/>
                      <a:pt x="607" y="130"/>
                      <a:pt x="605" y="127"/>
                    </a:cubicBezTo>
                    <a:cubicBezTo>
                      <a:pt x="603" y="124"/>
                      <a:pt x="614" y="114"/>
                      <a:pt x="613" y="109"/>
                    </a:cubicBezTo>
                    <a:cubicBezTo>
                      <a:pt x="612" y="104"/>
                      <a:pt x="618" y="112"/>
                      <a:pt x="618" y="112"/>
                    </a:cubicBezTo>
                    <a:cubicBezTo>
                      <a:pt x="618" y="112"/>
                      <a:pt x="612" y="122"/>
                      <a:pt x="615" y="127"/>
                    </a:cubicBezTo>
                    <a:cubicBezTo>
                      <a:pt x="617" y="132"/>
                      <a:pt x="614" y="158"/>
                      <a:pt x="613" y="162"/>
                    </a:cubicBezTo>
                    <a:cubicBezTo>
                      <a:pt x="613" y="166"/>
                      <a:pt x="612" y="173"/>
                      <a:pt x="617" y="172"/>
                    </a:cubicBezTo>
                    <a:cubicBezTo>
                      <a:pt x="622" y="171"/>
                      <a:pt x="624" y="166"/>
                      <a:pt x="629" y="164"/>
                    </a:cubicBezTo>
                    <a:cubicBezTo>
                      <a:pt x="633" y="163"/>
                      <a:pt x="636" y="161"/>
                      <a:pt x="636" y="152"/>
                    </a:cubicBezTo>
                    <a:cubicBezTo>
                      <a:pt x="636" y="143"/>
                      <a:pt x="637" y="114"/>
                      <a:pt x="637" y="114"/>
                    </a:cubicBezTo>
                    <a:cubicBezTo>
                      <a:pt x="637" y="114"/>
                      <a:pt x="636" y="104"/>
                      <a:pt x="628" y="109"/>
                    </a:cubicBezTo>
                    <a:close/>
                    <a:moveTo>
                      <a:pt x="207" y="340"/>
                    </a:moveTo>
                    <a:cubicBezTo>
                      <a:pt x="206" y="341"/>
                      <a:pt x="205" y="343"/>
                      <a:pt x="203" y="342"/>
                    </a:cubicBezTo>
                    <a:cubicBezTo>
                      <a:pt x="199" y="340"/>
                      <a:pt x="198" y="337"/>
                      <a:pt x="194" y="335"/>
                    </a:cubicBezTo>
                    <a:cubicBezTo>
                      <a:pt x="194" y="335"/>
                      <a:pt x="194" y="335"/>
                      <a:pt x="194" y="335"/>
                    </a:cubicBezTo>
                    <a:cubicBezTo>
                      <a:pt x="194" y="335"/>
                      <a:pt x="194" y="335"/>
                      <a:pt x="194" y="335"/>
                    </a:cubicBezTo>
                    <a:cubicBezTo>
                      <a:pt x="194" y="335"/>
                      <a:pt x="194" y="335"/>
                      <a:pt x="194" y="335"/>
                    </a:cubicBezTo>
                    <a:cubicBezTo>
                      <a:pt x="195" y="334"/>
                      <a:pt x="197" y="333"/>
                      <a:pt x="198" y="333"/>
                    </a:cubicBezTo>
                    <a:cubicBezTo>
                      <a:pt x="199" y="332"/>
                      <a:pt x="201" y="331"/>
                      <a:pt x="202" y="331"/>
                    </a:cubicBezTo>
                    <a:cubicBezTo>
                      <a:pt x="206" y="330"/>
                      <a:pt x="208" y="332"/>
                      <a:pt x="209" y="335"/>
                    </a:cubicBezTo>
                    <a:cubicBezTo>
                      <a:pt x="209" y="337"/>
                      <a:pt x="208" y="338"/>
                      <a:pt x="207" y="340"/>
                    </a:cubicBezTo>
                    <a:close/>
                    <a:moveTo>
                      <a:pt x="699" y="63"/>
                    </a:moveTo>
                    <a:cubicBezTo>
                      <a:pt x="698" y="61"/>
                      <a:pt x="694" y="58"/>
                      <a:pt x="693" y="61"/>
                    </a:cubicBezTo>
                    <a:cubicBezTo>
                      <a:pt x="693" y="61"/>
                      <a:pt x="674" y="57"/>
                      <a:pt x="671" y="56"/>
                    </a:cubicBezTo>
                    <a:cubicBezTo>
                      <a:pt x="669" y="55"/>
                      <a:pt x="665" y="55"/>
                      <a:pt x="663" y="57"/>
                    </a:cubicBezTo>
                    <a:cubicBezTo>
                      <a:pt x="661" y="60"/>
                      <a:pt x="657" y="66"/>
                      <a:pt x="662" y="67"/>
                    </a:cubicBezTo>
                    <a:cubicBezTo>
                      <a:pt x="668" y="68"/>
                      <a:pt x="688" y="69"/>
                      <a:pt x="688" y="69"/>
                    </a:cubicBezTo>
                    <a:cubicBezTo>
                      <a:pt x="688" y="69"/>
                      <a:pt x="688" y="71"/>
                      <a:pt x="688" y="71"/>
                    </a:cubicBezTo>
                    <a:cubicBezTo>
                      <a:pt x="687" y="71"/>
                      <a:pt x="685" y="73"/>
                      <a:pt x="687" y="76"/>
                    </a:cubicBezTo>
                    <a:cubicBezTo>
                      <a:pt x="689" y="80"/>
                      <a:pt x="703" y="108"/>
                      <a:pt x="703" y="111"/>
                    </a:cubicBezTo>
                    <a:cubicBezTo>
                      <a:pt x="703" y="114"/>
                      <a:pt x="706" y="119"/>
                      <a:pt x="709" y="115"/>
                    </a:cubicBezTo>
                    <a:cubicBezTo>
                      <a:pt x="712" y="111"/>
                      <a:pt x="718" y="103"/>
                      <a:pt x="714" y="97"/>
                    </a:cubicBezTo>
                    <a:cubicBezTo>
                      <a:pt x="711" y="90"/>
                      <a:pt x="699" y="65"/>
                      <a:pt x="699" y="63"/>
                    </a:cubicBezTo>
                    <a:close/>
                    <a:moveTo>
                      <a:pt x="751" y="14"/>
                    </a:moveTo>
                    <a:cubicBezTo>
                      <a:pt x="746" y="10"/>
                      <a:pt x="730" y="2"/>
                      <a:pt x="730" y="2"/>
                    </a:cubicBezTo>
                    <a:cubicBezTo>
                      <a:pt x="730" y="2"/>
                      <a:pt x="727" y="0"/>
                      <a:pt x="727" y="2"/>
                    </a:cubicBezTo>
                    <a:cubicBezTo>
                      <a:pt x="727" y="3"/>
                      <a:pt x="728" y="8"/>
                      <a:pt x="727" y="8"/>
                    </a:cubicBezTo>
                    <a:cubicBezTo>
                      <a:pt x="727" y="8"/>
                      <a:pt x="709" y="10"/>
                      <a:pt x="705" y="10"/>
                    </a:cubicBezTo>
                    <a:cubicBezTo>
                      <a:pt x="701" y="10"/>
                      <a:pt x="696" y="10"/>
                      <a:pt x="696" y="12"/>
                    </a:cubicBezTo>
                    <a:cubicBezTo>
                      <a:pt x="696" y="15"/>
                      <a:pt x="699" y="17"/>
                      <a:pt x="702" y="16"/>
                    </a:cubicBezTo>
                    <a:cubicBezTo>
                      <a:pt x="705" y="16"/>
                      <a:pt x="726" y="13"/>
                      <a:pt x="726" y="14"/>
                    </a:cubicBezTo>
                    <a:cubicBezTo>
                      <a:pt x="726" y="15"/>
                      <a:pt x="724" y="17"/>
                      <a:pt x="724" y="17"/>
                    </a:cubicBezTo>
                    <a:cubicBezTo>
                      <a:pt x="724" y="17"/>
                      <a:pt x="722" y="18"/>
                      <a:pt x="726" y="21"/>
                    </a:cubicBezTo>
                    <a:cubicBezTo>
                      <a:pt x="730" y="23"/>
                      <a:pt x="752" y="39"/>
                      <a:pt x="752" y="39"/>
                    </a:cubicBezTo>
                    <a:cubicBezTo>
                      <a:pt x="752" y="39"/>
                      <a:pt x="756" y="41"/>
                      <a:pt x="756" y="35"/>
                    </a:cubicBezTo>
                    <a:cubicBezTo>
                      <a:pt x="756" y="30"/>
                      <a:pt x="755" y="23"/>
                      <a:pt x="756" y="21"/>
                    </a:cubicBezTo>
                    <a:cubicBezTo>
                      <a:pt x="757" y="19"/>
                      <a:pt x="756" y="17"/>
                      <a:pt x="751" y="14"/>
                    </a:cubicBezTo>
                    <a:close/>
                    <a:moveTo>
                      <a:pt x="714" y="47"/>
                    </a:moveTo>
                    <a:cubicBezTo>
                      <a:pt x="713" y="45"/>
                      <a:pt x="709" y="40"/>
                      <a:pt x="707" y="45"/>
                    </a:cubicBezTo>
                    <a:cubicBezTo>
                      <a:pt x="707" y="45"/>
                      <a:pt x="689" y="40"/>
                      <a:pt x="686" y="38"/>
                    </a:cubicBezTo>
                    <a:cubicBezTo>
                      <a:pt x="684" y="36"/>
                      <a:pt x="676" y="36"/>
                      <a:pt x="674" y="40"/>
                    </a:cubicBezTo>
                    <a:cubicBezTo>
                      <a:pt x="671" y="44"/>
                      <a:pt x="678" y="46"/>
                      <a:pt x="683" y="46"/>
                    </a:cubicBezTo>
                    <a:cubicBezTo>
                      <a:pt x="688" y="46"/>
                      <a:pt x="703" y="49"/>
                      <a:pt x="704" y="50"/>
                    </a:cubicBezTo>
                    <a:cubicBezTo>
                      <a:pt x="705" y="51"/>
                      <a:pt x="699" y="52"/>
                      <a:pt x="702" y="55"/>
                    </a:cubicBezTo>
                    <a:cubicBezTo>
                      <a:pt x="704" y="58"/>
                      <a:pt x="724" y="88"/>
                      <a:pt x="725" y="92"/>
                    </a:cubicBezTo>
                    <a:cubicBezTo>
                      <a:pt x="726" y="97"/>
                      <a:pt x="728" y="97"/>
                      <a:pt x="729" y="94"/>
                    </a:cubicBezTo>
                    <a:cubicBezTo>
                      <a:pt x="730" y="90"/>
                      <a:pt x="736" y="80"/>
                      <a:pt x="734" y="75"/>
                    </a:cubicBezTo>
                    <a:cubicBezTo>
                      <a:pt x="731" y="70"/>
                      <a:pt x="715" y="48"/>
                      <a:pt x="714" y="47"/>
                    </a:cubicBezTo>
                    <a:close/>
                    <a:moveTo>
                      <a:pt x="724" y="28"/>
                    </a:moveTo>
                    <a:cubicBezTo>
                      <a:pt x="723" y="26"/>
                      <a:pt x="719" y="25"/>
                      <a:pt x="718" y="28"/>
                    </a:cubicBezTo>
                    <a:cubicBezTo>
                      <a:pt x="718" y="28"/>
                      <a:pt x="699" y="23"/>
                      <a:pt x="696" y="21"/>
                    </a:cubicBezTo>
                    <a:cubicBezTo>
                      <a:pt x="693" y="19"/>
                      <a:pt x="687" y="15"/>
                      <a:pt x="684" y="19"/>
                    </a:cubicBezTo>
                    <a:cubicBezTo>
                      <a:pt x="681" y="22"/>
                      <a:pt x="674" y="30"/>
                      <a:pt x="685" y="30"/>
                    </a:cubicBezTo>
                    <a:cubicBezTo>
                      <a:pt x="696" y="30"/>
                      <a:pt x="714" y="34"/>
                      <a:pt x="715" y="36"/>
                    </a:cubicBezTo>
                    <a:cubicBezTo>
                      <a:pt x="717" y="39"/>
                      <a:pt x="714" y="38"/>
                      <a:pt x="716" y="40"/>
                    </a:cubicBezTo>
                    <a:cubicBezTo>
                      <a:pt x="718" y="42"/>
                      <a:pt x="734" y="60"/>
                      <a:pt x="737" y="64"/>
                    </a:cubicBezTo>
                    <a:cubicBezTo>
                      <a:pt x="739" y="68"/>
                      <a:pt x="742" y="71"/>
                      <a:pt x="744" y="67"/>
                    </a:cubicBezTo>
                    <a:cubicBezTo>
                      <a:pt x="747" y="62"/>
                      <a:pt x="752" y="54"/>
                      <a:pt x="749" y="50"/>
                    </a:cubicBezTo>
                    <a:cubicBezTo>
                      <a:pt x="746" y="45"/>
                      <a:pt x="725" y="30"/>
                      <a:pt x="724" y="2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5" name="Freeform 1493"/>
              <p:cNvSpPr>
                <a:spLocks/>
              </p:cNvSpPr>
              <p:nvPr/>
            </p:nvSpPr>
            <p:spPr bwMode="auto">
              <a:xfrm>
                <a:off x="408" y="1411"/>
                <a:ext cx="181" cy="312"/>
              </a:xfrm>
              <a:custGeom>
                <a:avLst/>
                <a:gdLst>
                  <a:gd name="T0" fmla="*/ 113 w 177"/>
                  <a:gd name="T1" fmla="*/ 4 h 307"/>
                  <a:gd name="T2" fmla="*/ 98 w 177"/>
                  <a:gd name="T3" fmla="*/ 19 h 307"/>
                  <a:gd name="T4" fmla="*/ 90 w 177"/>
                  <a:gd name="T5" fmla="*/ 28 h 307"/>
                  <a:gd name="T6" fmla="*/ 77 w 177"/>
                  <a:gd name="T7" fmla="*/ 45 h 307"/>
                  <a:gd name="T8" fmla="*/ 51 w 177"/>
                  <a:gd name="T9" fmla="*/ 68 h 307"/>
                  <a:gd name="T10" fmla="*/ 38 w 177"/>
                  <a:gd name="T11" fmla="*/ 96 h 307"/>
                  <a:gd name="T12" fmla="*/ 24 w 177"/>
                  <a:gd name="T13" fmla="*/ 124 h 307"/>
                  <a:gd name="T14" fmla="*/ 15 w 177"/>
                  <a:gd name="T15" fmla="*/ 154 h 307"/>
                  <a:gd name="T16" fmla="*/ 13 w 177"/>
                  <a:gd name="T17" fmla="*/ 179 h 307"/>
                  <a:gd name="T18" fmla="*/ 6 w 177"/>
                  <a:gd name="T19" fmla="*/ 208 h 307"/>
                  <a:gd name="T20" fmla="*/ 4 w 177"/>
                  <a:gd name="T21" fmla="*/ 235 h 307"/>
                  <a:gd name="T22" fmla="*/ 7 w 177"/>
                  <a:gd name="T23" fmla="*/ 260 h 307"/>
                  <a:gd name="T24" fmla="*/ 15 w 177"/>
                  <a:gd name="T25" fmla="*/ 282 h 307"/>
                  <a:gd name="T26" fmla="*/ 23 w 177"/>
                  <a:gd name="T27" fmla="*/ 273 h 307"/>
                  <a:gd name="T28" fmla="*/ 123 w 177"/>
                  <a:gd name="T29" fmla="*/ 123 h 307"/>
                  <a:gd name="T30" fmla="*/ 161 w 177"/>
                  <a:gd name="T31" fmla="*/ 105 h 307"/>
                  <a:gd name="T32" fmla="*/ 176 w 177"/>
                  <a:gd name="T33" fmla="*/ 97 h 307"/>
                  <a:gd name="T34" fmla="*/ 129 w 177"/>
                  <a:gd name="T35" fmla="*/ 45 h 307"/>
                  <a:gd name="T36" fmla="*/ 113 w 177"/>
                  <a:gd name="T37" fmla="*/ 27 h 307"/>
                  <a:gd name="T38" fmla="*/ 113 w 177"/>
                  <a:gd name="T39" fmla="*/ 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7" h="307">
                    <a:moveTo>
                      <a:pt x="113" y="4"/>
                    </a:moveTo>
                    <a:cubicBezTo>
                      <a:pt x="106" y="0"/>
                      <a:pt x="98" y="13"/>
                      <a:pt x="98" y="19"/>
                    </a:cubicBezTo>
                    <a:cubicBezTo>
                      <a:pt x="97" y="25"/>
                      <a:pt x="93" y="25"/>
                      <a:pt x="90" y="28"/>
                    </a:cubicBezTo>
                    <a:cubicBezTo>
                      <a:pt x="87" y="32"/>
                      <a:pt x="87" y="45"/>
                      <a:pt x="77" y="45"/>
                    </a:cubicBezTo>
                    <a:cubicBezTo>
                      <a:pt x="67" y="46"/>
                      <a:pt x="52" y="58"/>
                      <a:pt x="51" y="68"/>
                    </a:cubicBezTo>
                    <a:cubicBezTo>
                      <a:pt x="51" y="77"/>
                      <a:pt x="52" y="93"/>
                      <a:pt x="38" y="96"/>
                    </a:cubicBezTo>
                    <a:cubicBezTo>
                      <a:pt x="24" y="99"/>
                      <a:pt x="20" y="117"/>
                      <a:pt x="24" y="124"/>
                    </a:cubicBezTo>
                    <a:cubicBezTo>
                      <a:pt x="28" y="131"/>
                      <a:pt x="23" y="147"/>
                      <a:pt x="15" y="154"/>
                    </a:cubicBezTo>
                    <a:cubicBezTo>
                      <a:pt x="8" y="160"/>
                      <a:pt x="8" y="172"/>
                      <a:pt x="13" y="179"/>
                    </a:cubicBezTo>
                    <a:cubicBezTo>
                      <a:pt x="18" y="186"/>
                      <a:pt x="12" y="201"/>
                      <a:pt x="6" y="208"/>
                    </a:cubicBezTo>
                    <a:cubicBezTo>
                      <a:pt x="0" y="215"/>
                      <a:pt x="0" y="228"/>
                      <a:pt x="4" y="235"/>
                    </a:cubicBezTo>
                    <a:cubicBezTo>
                      <a:pt x="8" y="243"/>
                      <a:pt x="7" y="251"/>
                      <a:pt x="7" y="260"/>
                    </a:cubicBezTo>
                    <a:cubicBezTo>
                      <a:pt x="7" y="268"/>
                      <a:pt x="10" y="276"/>
                      <a:pt x="15" y="282"/>
                    </a:cubicBezTo>
                    <a:cubicBezTo>
                      <a:pt x="19" y="287"/>
                      <a:pt x="21" y="307"/>
                      <a:pt x="23" y="273"/>
                    </a:cubicBezTo>
                    <a:cubicBezTo>
                      <a:pt x="24" y="238"/>
                      <a:pt x="13" y="190"/>
                      <a:pt x="123" y="123"/>
                    </a:cubicBezTo>
                    <a:cubicBezTo>
                      <a:pt x="123" y="123"/>
                      <a:pt x="159" y="105"/>
                      <a:pt x="161" y="105"/>
                    </a:cubicBezTo>
                    <a:cubicBezTo>
                      <a:pt x="161" y="105"/>
                      <a:pt x="177" y="105"/>
                      <a:pt x="176" y="97"/>
                    </a:cubicBezTo>
                    <a:cubicBezTo>
                      <a:pt x="175" y="88"/>
                      <a:pt x="137" y="53"/>
                      <a:pt x="129" y="45"/>
                    </a:cubicBezTo>
                    <a:cubicBezTo>
                      <a:pt x="121" y="36"/>
                      <a:pt x="109" y="34"/>
                      <a:pt x="113" y="27"/>
                    </a:cubicBezTo>
                    <a:cubicBezTo>
                      <a:pt x="117" y="20"/>
                      <a:pt x="129" y="13"/>
                      <a:pt x="113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6" name="Freeform 1494"/>
              <p:cNvSpPr>
                <a:spLocks/>
              </p:cNvSpPr>
              <p:nvPr/>
            </p:nvSpPr>
            <p:spPr bwMode="auto">
              <a:xfrm>
                <a:off x="1206" y="669"/>
                <a:ext cx="62" cy="42"/>
              </a:xfrm>
              <a:custGeom>
                <a:avLst/>
                <a:gdLst>
                  <a:gd name="T0" fmla="*/ 31 w 61"/>
                  <a:gd name="T1" fmla="*/ 8 h 41"/>
                  <a:gd name="T2" fmla="*/ 9 w 61"/>
                  <a:gd name="T3" fmla="*/ 10 h 41"/>
                  <a:gd name="T4" fmla="*/ 0 w 61"/>
                  <a:gd name="T5" fmla="*/ 12 h 41"/>
                  <a:gd name="T6" fmla="*/ 6 w 61"/>
                  <a:gd name="T7" fmla="*/ 16 h 41"/>
                  <a:gd name="T8" fmla="*/ 30 w 61"/>
                  <a:gd name="T9" fmla="*/ 14 h 41"/>
                  <a:gd name="T10" fmla="*/ 28 w 61"/>
                  <a:gd name="T11" fmla="*/ 17 h 41"/>
                  <a:gd name="T12" fmla="*/ 30 w 61"/>
                  <a:gd name="T13" fmla="*/ 20 h 41"/>
                  <a:gd name="T14" fmla="*/ 56 w 61"/>
                  <a:gd name="T15" fmla="*/ 39 h 41"/>
                  <a:gd name="T16" fmla="*/ 60 w 61"/>
                  <a:gd name="T17" fmla="*/ 35 h 41"/>
                  <a:gd name="T18" fmla="*/ 60 w 61"/>
                  <a:gd name="T19" fmla="*/ 21 h 41"/>
                  <a:gd name="T20" fmla="*/ 55 w 61"/>
                  <a:gd name="T21" fmla="*/ 14 h 41"/>
                  <a:gd name="T22" fmla="*/ 35 w 61"/>
                  <a:gd name="T23" fmla="*/ 2 h 41"/>
                  <a:gd name="T24" fmla="*/ 31 w 61"/>
                  <a:gd name="T25" fmla="*/ 2 h 41"/>
                  <a:gd name="T26" fmla="*/ 31 w 61"/>
                  <a:gd name="T27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41">
                    <a:moveTo>
                      <a:pt x="31" y="8"/>
                    </a:moveTo>
                    <a:cubicBezTo>
                      <a:pt x="31" y="8"/>
                      <a:pt x="13" y="10"/>
                      <a:pt x="9" y="10"/>
                    </a:cubicBezTo>
                    <a:cubicBezTo>
                      <a:pt x="5" y="10"/>
                      <a:pt x="0" y="9"/>
                      <a:pt x="0" y="12"/>
                    </a:cubicBezTo>
                    <a:cubicBezTo>
                      <a:pt x="0" y="15"/>
                      <a:pt x="3" y="16"/>
                      <a:pt x="6" y="16"/>
                    </a:cubicBezTo>
                    <a:cubicBezTo>
                      <a:pt x="9" y="16"/>
                      <a:pt x="30" y="12"/>
                      <a:pt x="30" y="14"/>
                    </a:cubicBezTo>
                    <a:cubicBezTo>
                      <a:pt x="31" y="15"/>
                      <a:pt x="28" y="17"/>
                      <a:pt x="28" y="17"/>
                    </a:cubicBezTo>
                    <a:cubicBezTo>
                      <a:pt x="28" y="17"/>
                      <a:pt x="26" y="18"/>
                      <a:pt x="30" y="20"/>
                    </a:cubicBezTo>
                    <a:cubicBezTo>
                      <a:pt x="34" y="23"/>
                      <a:pt x="56" y="39"/>
                      <a:pt x="56" y="39"/>
                    </a:cubicBezTo>
                    <a:cubicBezTo>
                      <a:pt x="56" y="39"/>
                      <a:pt x="60" y="41"/>
                      <a:pt x="60" y="35"/>
                    </a:cubicBezTo>
                    <a:cubicBezTo>
                      <a:pt x="60" y="30"/>
                      <a:pt x="59" y="23"/>
                      <a:pt x="60" y="21"/>
                    </a:cubicBezTo>
                    <a:cubicBezTo>
                      <a:pt x="61" y="19"/>
                      <a:pt x="60" y="17"/>
                      <a:pt x="55" y="14"/>
                    </a:cubicBezTo>
                    <a:cubicBezTo>
                      <a:pt x="50" y="10"/>
                      <a:pt x="35" y="2"/>
                      <a:pt x="35" y="2"/>
                    </a:cubicBezTo>
                    <a:cubicBezTo>
                      <a:pt x="35" y="2"/>
                      <a:pt x="31" y="0"/>
                      <a:pt x="31" y="2"/>
                    </a:cubicBezTo>
                    <a:cubicBezTo>
                      <a:pt x="31" y="3"/>
                      <a:pt x="32" y="7"/>
                      <a:pt x="31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7" name="Freeform 1495"/>
              <p:cNvSpPr>
                <a:spLocks/>
              </p:cNvSpPr>
              <p:nvPr/>
            </p:nvSpPr>
            <p:spPr bwMode="auto">
              <a:xfrm>
                <a:off x="1183" y="684"/>
                <a:ext cx="80" cy="57"/>
              </a:xfrm>
              <a:custGeom>
                <a:avLst/>
                <a:gdLst>
                  <a:gd name="T0" fmla="*/ 44 w 78"/>
                  <a:gd name="T1" fmla="*/ 13 h 56"/>
                  <a:gd name="T2" fmla="*/ 22 w 78"/>
                  <a:gd name="T3" fmla="*/ 6 h 56"/>
                  <a:gd name="T4" fmla="*/ 10 w 78"/>
                  <a:gd name="T5" fmla="*/ 3 h 56"/>
                  <a:gd name="T6" fmla="*/ 11 w 78"/>
                  <a:gd name="T7" fmla="*/ 15 h 56"/>
                  <a:gd name="T8" fmla="*/ 41 w 78"/>
                  <a:gd name="T9" fmla="*/ 21 h 56"/>
                  <a:gd name="T10" fmla="*/ 42 w 78"/>
                  <a:gd name="T11" fmla="*/ 25 h 56"/>
                  <a:gd name="T12" fmla="*/ 63 w 78"/>
                  <a:gd name="T13" fmla="*/ 49 h 56"/>
                  <a:gd name="T14" fmla="*/ 70 w 78"/>
                  <a:gd name="T15" fmla="*/ 52 h 56"/>
                  <a:gd name="T16" fmla="*/ 75 w 78"/>
                  <a:gd name="T17" fmla="*/ 34 h 56"/>
                  <a:gd name="T18" fmla="*/ 50 w 78"/>
                  <a:gd name="T19" fmla="*/ 13 h 56"/>
                  <a:gd name="T20" fmla="*/ 44 w 78"/>
                  <a:gd name="T21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6">
                    <a:moveTo>
                      <a:pt x="44" y="13"/>
                    </a:moveTo>
                    <a:cubicBezTo>
                      <a:pt x="44" y="13"/>
                      <a:pt x="25" y="8"/>
                      <a:pt x="22" y="6"/>
                    </a:cubicBezTo>
                    <a:cubicBezTo>
                      <a:pt x="19" y="4"/>
                      <a:pt x="13" y="0"/>
                      <a:pt x="10" y="3"/>
                    </a:cubicBezTo>
                    <a:cubicBezTo>
                      <a:pt x="7" y="7"/>
                      <a:pt x="0" y="15"/>
                      <a:pt x="11" y="15"/>
                    </a:cubicBezTo>
                    <a:cubicBezTo>
                      <a:pt x="23" y="15"/>
                      <a:pt x="40" y="19"/>
                      <a:pt x="41" y="21"/>
                    </a:cubicBezTo>
                    <a:cubicBezTo>
                      <a:pt x="43" y="23"/>
                      <a:pt x="40" y="23"/>
                      <a:pt x="42" y="25"/>
                    </a:cubicBezTo>
                    <a:cubicBezTo>
                      <a:pt x="44" y="27"/>
                      <a:pt x="60" y="45"/>
                      <a:pt x="63" y="49"/>
                    </a:cubicBezTo>
                    <a:cubicBezTo>
                      <a:pt x="65" y="53"/>
                      <a:pt x="68" y="56"/>
                      <a:pt x="70" y="52"/>
                    </a:cubicBezTo>
                    <a:cubicBezTo>
                      <a:pt x="73" y="47"/>
                      <a:pt x="78" y="39"/>
                      <a:pt x="75" y="34"/>
                    </a:cubicBezTo>
                    <a:cubicBezTo>
                      <a:pt x="72" y="30"/>
                      <a:pt x="51" y="15"/>
                      <a:pt x="50" y="13"/>
                    </a:cubicBezTo>
                    <a:cubicBezTo>
                      <a:pt x="49" y="11"/>
                      <a:pt x="45" y="10"/>
                      <a:pt x="44" y="1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8" name="Freeform 1496"/>
              <p:cNvSpPr>
                <a:spLocks/>
              </p:cNvSpPr>
              <p:nvPr/>
            </p:nvSpPr>
            <p:spPr bwMode="auto">
              <a:xfrm>
                <a:off x="1180" y="705"/>
                <a:ext cx="67" cy="63"/>
              </a:xfrm>
              <a:custGeom>
                <a:avLst/>
                <a:gdLst>
                  <a:gd name="T0" fmla="*/ 36 w 65"/>
                  <a:gd name="T1" fmla="*/ 9 h 61"/>
                  <a:gd name="T2" fmla="*/ 15 w 65"/>
                  <a:gd name="T3" fmla="*/ 2 h 61"/>
                  <a:gd name="T4" fmla="*/ 3 w 65"/>
                  <a:gd name="T5" fmla="*/ 4 h 61"/>
                  <a:gd name="T6" fmla="*/ 12 w 65"/>
                  <a:gd name="T7" fmla="*/ 10 h 61"/>
                  <a:gd name="T8" fmla="*/ 33 w 65"/>
                  <a:gd name="T9" fmla="*/ 13 h 61"/>
                  <a:gd name="T10" fmla="*/ 31 w 65"/>
                  <a:gd name="T11" fmla="*/ 18 h 61"/>
                  <a:gd name="T12" fmla="*/ 54 w 65"/>
                  <a:gd name="T13" fmla="*/ 56 h 61"/>
                  <a:gd name="T14" fmla="*/ 58 w 65"/>
                  <a:gd name="T15" fmla="*/ 58 h 61"/>
                  <a:gd name="T16" fmla="*/ 63 w 65"/>
                  <a:gd name="T17" fmla="*/ 39 h 61"/>
                  <a:gd name="T18" fmla="*/ 43 w 65"/>
                  <a:gd name="T19" fmla="*/ 11 h 61"/>
                  <a:gd name="T20" fmla="*/ 36 w 65"/>
                  <a:gd name="T21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1">
                    <a:moveTo>
                      <a:pt x="36" y="9"/>
                    </a:moveTo>
                    <a:cubicBezTo>
                      <a:pt x="36" y="9"/>
                      <a:pt x="18" y="4"/>
                      <a:pt x="15" y="2"/>
                    </a:cubicBezTo>
                    <a:cubicBezTo>
                      <a:pt x="13" y="0"/>
                      <a:pt x="5" y="0"/>
                      <a:pt x="3" y="4"/>
                    </a:cubicBezTo>
                    <a:cubicBezTo>
                      <a:pt x="0" y="8"/>
                      <a:pt x="7" y="10"/>
                      <a:pt x="12" y="10"/>
                    </a:cubicBezTo>
                    <a:cubicBezTo>
                      <a:pt x="17" y="10"/>
                      <a:pt x="32" y="12"/>
                      <a:pt x="33" y="13"/>
                    </a:cubicBezTo>
                    <a:cubicBezTo>
                      <a:pt x="34" y="14"/>
                      <a:pt x="29" y="15"/>
                      <a:pt x="31" y="18"/>
                    </a:cubicBezTo>
                    <a:cubicBezTo>
                      <a:pt x="34" y="21"/>
                      <a:pt x="53" y="52"/>
                      <a:pt x="54" y="56"/>
                    </a:cubicBezTo>
                    <a:cubicBezTo>
                      <a:pt x="55" y="60"/>
                      <a:pt x="57" y="61"/>
                      <a:pt x="58" y="58"/>
                    </a:cubicBezTo>
                    <a:cubicBezTo>
                      <a:pt x="59" y="54"/>
                      <a:pt x="65" y="44"/>
                      <a:pt x="63" y="39"/>
                    </a:cubicBezTo>
                    <a:cubicBezTo>
                      <a:pt x="60" y="34"/>
                      <a:pt x="44" y="12"/>
                      <a:pt x="43" y="11"/>
                    </a:cubicBezTo>
                    <a:cubicBezTo>
                      <a:pt x="42" y="9"/>
                      <a:pt x="38" y="4"/>
                      <a:pt x="36" y="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9" name="Freeform 1497"/>
              <p:cNvSpPr>
                <a:spLocks/>
              </p:cNvSpPr>
              <p:nvPr/>
            </p:nvSpPr>
            <p:spPr bwMode="auto">
              <a:xfrm>
                <a:off x="1166" y="724"/>
                <a:ext cx="62" cy="65"/>
              </a:xfrm>
              <a:custGeom>
                <a:avLst/>
                <a:gdLst>
                  <a:gd name="T0" fmla="*/ 36 w 61"/>
                  <a:gd name="T1" fmla="*/ 7 h 64"/>
                  <a:gd name="T2" fmla="*/ 14 w 61"/>
                  <a:gd name="T3" fmla="*/ 2 h 64"/>
                  <a:gd name="T4" fmla="*/ 6 w 61"/>
                  <a:gd name="T5" fmla="*/ 3 h 64"/>
                  <a:gd name="T6" fmla="*/ 5 w 61"/>
                  <a:gd name="T7" fmla="*/ 13 h 64"/>
                  <a:gd name="T8" fmla="*/ 31 w 61"/>
                  <a:gd name="T9" fmla="*/ 14 h 64"/>
                  <a:gd name="T10" fmla="*/ 31 w 61"/>
                  <a:gd name="T11" fmla="*/ 17 h 64"/>
                  <a:gd name="T12" fmla="*/ 30 w 61"/>
                  <a:gd name="T13" fmla="*/ 22 h 64"/>
                  <a:gd name="T14" fmla="*/ 46 w 61"/>
                  <a:gd name="T15" fmla="*/ 57 h 64"/>
                  <a:gd name="T16" fmla="*/ 52 w 61"/>
                  <a:gd name="T17" fmla="*/ 60 h 64"/>
                  <a:gd name="T18" fmla="*/ 57 w 61"/>
                  <a:gd name="T19" fmla="*/ 43 h 64"/>
                  <a:gd name="T20" fmla="*/ 42 w 61"/>
                  <a:gd name="T21" fmla="*/ 9 h 64"/>
                  <a:gd name="T22" fmla="*/ 36 w 61"/>
                  <a:gd name="T23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64">
                    <a:moveTo>
                      <a:pt x="36" y="7"/>
                    </a:moveTo>
                    <a:cubicBezTo>
                      <a:pt x="36" y="7"/>
                      <a:pt x="17" y="3"/>
                      <a:pt x="14" y="2"/>
                    </a:cubicBezTo>
                    <a:cubicBezTo>
                      <a:pt x="12" y="1"/>
                      <a:pt x="8" y="0"/>
                      <a:pt x="6" y="3"/>
                    </a:cubicBezTo>
                    <a:cubicBezTo>
                      <a:pt x="4" y="5"/>
                      <a:pt x="0" y="12"/>
                      <a:pt x="5" y="13"/>
                    </a:cubicBezTo>
                    <a:cubicBezTo>
                      <a:pt x="11" y="14"/>
                      <a:pt x="31" y="14"/>
                      <a:pt x="31" y="14"/>
                    </a:cubicBezTo>
                    <a:cubicBezTo>
                      <a:pt x="31" y="14"/>
                      <a:pt x="31" y="17"/>
                      <a:pt x="31" y="17"/>
                    </a:cubicBezTo>
                    <a:cubicBezTo>
                      <a:pt x="30" y="17"/>
                      <a:pt x="28" y="19"/>
                      <a:pt x="30" y="22"/>
                    </a:cubicBezTo>
                    <a:cubicBezTo>
                      <a:pt x="32" y="26"/>
                      <a:pt x="46" y="54"/>
                      <a:pt x="46" y="57"/>
                    </a:cubicBezTo>
                    <a:cubicBezTo>
                      <a:pt x="47" y="60"/>
                      <a:pt x="49" y="64"/>
                      <a:pt x="52" y="60"/>
                    </a:cubicBezTo>
                    <a:cubicBezTo>
                      <a:pt x="55" y="56"/>
                      <a:pt x="61" y="49"/>
                      <a:pt x="57" y="43"/>
                    </a:cubicBezTo>
                    <a:cubicBezTo>
                      <a:pt x="54" y="36"/>
                      <a:pt x="42" y="11"/>
                      <a:pt x="42" y="9"/>
                    </a:cubicBezTo>
                    <a:cubicBezTo>
                      <a:pt x="41" y="6"/>
                      <a:pt x="37" y="4"/>
                      <a:pt x="36" y="7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0" name="Freeform 1498"/>
              <p:cNvSpPr>
                <a:spLocks/>
              </p:cNvSpPr>
              <p:nvPr/>
            </p:nvSpPr>
            <p:spPr bwMode="auto">
              <a:xfrm>
                <a:off x="1150" y="739"/>
                <a:ext cx="59" cy="79"/>
              </a:xfrm>
              <a:custGeom>
                <a:avLst/>
                <a:gdLst>
                  <a:gd name="T0" fmla="*/ 34 w 58"/>
                  <a:gd name="T1" fmla="*/ 12 h 78"/>
                  <a:gd name="T2" fmla="*/ 17 w 58"/>
                  <a:gd name="T3" fmla="*/ 3 h 78"/>
                  <a:gd name="T4" fmla="*/ 7 w 58"/>
                  <a:gd name="T5" fmla="*/ 3 h 78"/>
                  <a:gd name="T6" fmla="*/ 5 w 58"/>
                  <a:gd name="T7" fmla="*/ 11 h 78"/>
                  <a:gd name="T8" fmla="*/ 25 w 58"/>
                  <a:gd name="T9" fmla="*/ 20 h 78"/>
                  <a:gd name="T10" fmla="*/ 24 w 58"/>
                  <a:gd name="T11" fmla="*/ 24 h 78"/>
                  <a:gd name="T12" fmla="*/ 30 w 58"/>
                  <a:gd name="T13" fmla="*/ 53 h 78"/>
                  <a:gd name="T14" fmla="*/ 39 w 58"/>
                  <a:gd name="T15" fmla="*/ 71 h 78"/>
                  <a:gd name="T16" fmla="*/ 54 w 58"/>
                  <a:gd name="T17" fmla="*/ 57 h 78"/>
                  <a:gd name="T18" fmla="*/ 55 w 58"/>
                  <a:gd name="T19" fmla="*/ 47 h 78"/>
                  <a:gd name="T20" fmla="*/ 43 w 58"/>
                  <a:gd name="T21" fmla="*/ 15 h 78"/>
                  <a:gd name="T22" fmla="*/ 34 w 58"/>
                  <a:gd name="T2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8">
                    <a:moveTo>
                      <a:pt x="34" y="12"/>
                    </a:moveTo>
                    <a:cubicBezTo>
                      <a:pt x="34" y="12"/>
                      <a:pt x="19" y="6"/>
                      <a:pt x="17" y="3"/>
                    </a:cubicBezTo>
                    <a:cubicBezTo>
                      <a:pt x="14" y="0"/>
                      <a:pt x="11" y="1"/>
                      <a:pt x="7" y="3"/>
                    </a:cubicBezTo>
                    <a:cubicBezTo>
                      <a:pt x="3" y="6"/>
                      <a:pt x="0" y="9"/>
                      <a:pt x="5" y="11"/>
                    </a:cubicBezTo>
                    <a:cubicBezTo>
                      <a:pt x="11" y="12"/>
                      <a:pt x="25" y="20"/>
                      <a:pt x="25" y="20"/>
                    </a:cubicBezTo>
                    <a:cubicBezTo>
                      <a:pt x="25" y="20"/>
                      <a:pt x="24" y="22"/>
                      <a:pt x="24" y="24"/>
                    </a:cubicBezTo>
                    <a:cubicBezTo>
                      <a:pt x="24" y="27"/>
                      <a:pt x="30" y="47"/>
                      <a:pt x="30" y="53"/>
                    </a:cubicBezTo>
                    <a:cubicBezTo>
                      <a:pt x="30" y="58"/>
                      <a:pt x="34" y="78"/>
                      <a:pt x="39" y="71"/>
                    </a:cubicBezTo>
                    <a:cubicBezTo>
                      <a:pt x="43" y="64"/>
                      <a:pt x="52" y="59"/>
                      <a:pt x="54" y="57"/>
                    </a:cubicBezTo>
                    <a:cubicBezTo>
                      <a:pt x="56" y="56"/>
                      <a:pt x="58" y="55"/>
                      <a:pt x="55" y="47"/>
                    </a:cubicBezTo>
                    <a:cubicBezTo>
                      <a:pt x="52" y="39"/>
                      <a:pt x="43" y="16"/>
                      <a:pt x="43" y="15"/>
                    </a:cubicBezTo>
                    <a:cubicBezTo>
                      <a:pt x="43" y="14"/>
                      <a:pt x="39" y="8"/>
                      <a:pt x="34" y="1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1" name="Freeform 1499"/>
              <p:cNvSpPr>
                <a:spLocks/>
              </p:cNvSpPr>
              <p:nvPr/>
            </p:nvSpPr>
            <p:spPr bwMode="auto">
              <a:xfrm>
                <a:off x="1122" y="751"/>
                <a:ext cx="54" cy="81"/>
              </a:xfrm>
              <a:custGeom>
                <a:avLst/>
                <a:gdLst>
                  <a:gd name="T0" fmla="*/ 36 w 53"/>
                  <a:gd name="T1" fmla="*/ 13 h 79"/>
                  <a:gd name="T2" fmla="*/ 12 w 53"/>
                  <a:gd name="T3" fmla="*/ 2 h 79"/>
                  <a:gd name="T4" fmla="*/ 3 w 53"/>
                  <a:gd name="T5" fmla="*/ 4 h 79"/>
                  <a:gd name="T6" fmla="*/ 5 w 53"/>
                  <a:gd name="T7" fmla="*/ 10 h 79"/>
                  <a:gd name="T8" fmla="*/ 29 w 53"/>
                  <a:gd name="T9" fmla="*/ 19 h 79"/>
                  <a:gd name="T10" fmla="*/ 26 w 53"/>
                  <a:gd name="T11" fmla="*/ 23 h 79"/>
                  <a:gd name="T12" fmla="*/ 30 w 53"/>
                  <a:gd name="T13" fmla="*/ 71 h 79"/>
                  <a:gd name="T14" fmla="*/ 38 w 53"/>
                  <a:gd name="T15" fmla="*/ 75 h 79"/>
                  <a:gd name="T16" fmla="*/ 52 w 53"/>
                  <a:gd name="T17" fmla="*/ 64 h 79"/>
                  <a:gd name="T18" fmla="*/ 46 w 53"/>
                  <a:gd name="T19" fmla="*/ 17 h 79"/>
                  <a:gd name="T20" fmla="*/ 36 w 53"/>
                  <a:gd name="T21" fmla="*/ 1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79">
                    <a:moveTo>
                      <a:pt x="36" y="13"/>
                    </a:moveTo>
                    <a:cubicBezTo>
                      <a:pt x="36" y="13"/>
                      <a:pt x="14" y="4"/>
                      <a:pt x="12" y="2"/>
                    </a:cubicBezTo>
                    <a:cubicBezTo>
                      <a:pt x="9" y="0"/>
                      <a:pt x="6" y="3"/>
                      <a:pt x="3" y="4"/>
                    </a:cubicBezTo>
                    <a:cubicBezTo>
                      <a:pt x="0" y="5"/>
                      <a:pt x="2" y="10"/>
                      <a:pt x="5" y="10"/>
                    </a:cubicBezTo>
                    <a:cubicBezTo>
                      <a:pt x="7" y="10"/>
                      <a:pt x="29" y="19"/>
                      <a:pt x="29" y="19"/>
                    </a:cubicBezTo>
                    <a:cubicBezTo>
                      <a:pt x="29" y="19"/>
                      <a:pt x="25" y="21"/>
                      <a:pt x="26" y="23"/>
                    </a:cubicBezTo>
                    <a:cubicBezTo>
                      <a:pt x="26" y="25"/>
                      <a:pt x="30" y="66"/>
                      <a:pt x="30" y="71"/>
                    </a:cubicBezTo>
                    <a:cubicBezTo>
                      <a:pt x="30" y="77"/>
                      <a:pt x="33" y="79"/>
                      <a:pt x="38" y="75"/>
                    </a:cubicBezTo>
                    <a:cubicBezTo>
                      <a:pt x="42" y="72"/>
                      <a:pt x="52" y="71"/>
                      <a:pt x="52" y="64"/>
                    </a:cubicBezTo>
                    <a:cubicBezTo>
                      <a:pt x="53" y="58"/>
                      <a:pt x="46" y="18"/>
                      <a:pt x="46" y="17"/>
                    </a:cubicBezTo>
                    <a:cubicBezTo>
                      <a:pt x="45" y="16"/>
                      <a:pt x="46" y="11"/>
                      <a:pt x="36" y="1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2" name="Freeform 1500"/>
              <p:cNvSpPr>
                <a:spLocks/>
              </p:cNvSpPr>
              <p:nvPr/>
            </p:nvSpPr>
            <p:spPr bwMode="auto">
              <a:xfrm>
                <a:off x="497" y="756"/>
                <a:ext cx="649" cy="742"/>
              </a:xfrm>
              <a:custGeom>
                <a:avLst/>
                <a:gdLst>
                  <a:gd name="T0" fmla="*/ 592 w 637"/>
                  <a:gd name="T1" fmla="*/ 28 h 729"/>
                  <a:gd name="T2" fmla="*/ 553 w 637"/>
                  <a:gd name="T3" fmla="*/ 30 h 729"/>
                  <a:gd name="T4" fmla="*/ 518 w 637"/>
                  <a:gd name="T5" fmla="*/ 31 h 729"/>
                  <a:gd name="T6" fmla="*/ 473 w 637"/>
                  <a:gd name="T7" fmla="*/ 48 h 729"/>
                  <a:gd name="T8" fmla="*/ 407 w 637"/>
                  <a:gd name="T9" fmla="*/ 65 h 729"/>
                  <a:gd name="T10" fmla="*/ 345 w 637"/>
                  <a:gd name="T11" fmla="*/ 85 h 729"/>
                  <a:gd name="T12" fmla="*/ 302 w 637"/>
                  <a:gd name="T13" fmla="*/ 104 h 729"/>
                  <a:gd name="T14" fmla="*/ 253 w 637"/>
                  <a:gd name="T15" fmla="*/ 148 h 729"/>
                  <a:gd name="T16" fmla="*/ 217 w 637"/>
                  <a:gd name="T17" fmla="*/ 198 h 729"/>
                  <a:gd name="T18" fmla="*/ 185 w 637"/>
                  <a:gd name="T19" fmla="*/ 261 h 729"/>
                  <a:gd name="T20" fmla="*/ 183 w 637"/>
                  <a:gd name="T21" fmla="*/ 306 h 729"/>
                  <a:gd name="T22" fmla="*/ 137 w 637"/>
                  <a:gd name="T23" fmla="*/ 364 h 729"/>
                  <a:gd name="T24" fmla="*/ 129 w 637"/>
                  <a:gd name="T25" fmla="*/ 397 h 729"/>
                  <a:gd name="T26" fmla="*/ 136 w 637"/>
                  <a:gd name="T27" fmla="*/ 441 h 729"/>
                  <a:gd name="T28" fmla="*/ 133 w 637"/>
                  <a:gd name="T29" fmla="*/ 484 h 729"/>
                  <a:gd name="T30" fmla="*/ 104 w 637"/>
                  <a:gd name="T31" fmla="*/ 522 h 729"/>
                  <a:gd name="T32" fmla="*/ 93 w 637"/>
                  <a:gd name="T33" fmla="*/ 549 h 729"/>
                  <a:gd name="T34" fmla="*/ 91 w 637"/>
                  <a:gd name="T35" fmla="*/ 581 h 729"/>
                  <a:gd name="T36" fmla="*/ 57 w 637"/>
                  <a:gd name="T37" fmla="*/ 626 h 729"/>
                  <a:gd name="T38" fmla="*/ 34 w 637"/>
                  <a:gd name="T39" fmla="*/ 656 h 729"/>
                  <a:gd name="T40" fmla="*/ 131 w 637"/>
                  <a:gd name="T41" fmla="*/ 702 h 729"/>
                  <a:gd name="T42" fmla="*/ 78 w 637"/>
                  <a:gd name="T43" fmla="*/ 628 h 729"/>
                  <a:gd name="T44" fmla="*/ 178 w 637"/>
                  <a:gd name="T45" fmla="*/ 644 h 729"/>
                  <a:gd name="T46" fmla="*/ 114 w 637"/>
                  <a:gd name="T47" fmla="*/ 582 h 729"/>
                  <a:gd name="T48" fmla="*/ 209 w 637"/>
                  <a:gd name="T49" fmla="*/ 582 h 729"/>
                  <a:gd name="T50" fmla="*/ 146 w 637"/>
                  <a:gd name="T51" fmla="*/ 521 h 729"/>
                  <a:gd name="T52" fmla="*/ 224 w 637"/>
                  <a:gd name="T53" fmla="*/ 512 h 729"/>
                  <a:gd name="T54" fmla="*/ 165 w 637"/>
                  <a:gd name="T55" fmla="*/ 464 h 729"/>
                  <a:gd name="T56" fmla="*/ 236 w 637"/>
                  <a:gd name="T57" fmla="*/ 445 h 729"/>
                  <a:gd name="T58" fmla="*/ 173 w 637"/>
                  <a:gd name="T59" fmla="*/ 409 h 729"/>
                  <a:gd name="T60" fmla="*/ 245 w 637"/>
                  <a:gd name="T61" fmla="*/ 388 h 729"/>
                  <a:gd name="T62" fmla="*/ 177 w 637"/>
                  <a:gd name="T63" fmla="*/ 359 h 729"/>
                  <a:gd name="T64" fmla="*/ 260 w 637"/>
                  <a:gd name="T65" fmla="*/ 343 h 729"/>
                  <a:gd name="T66" fmla="*/ 190 w 637"/>
                  <a:gd name="T67" fmla="*/ 310 h 729"/>
                  <a:gd name="T68" fmla="*/ 275 w 637"/>
                  <a:gd name="T69" fmla="*/ 298 h 729"/>
                  <a:gd name="T70" fmla="*/ 219 w 637"/>
                  <a:gd name="T71" fmla="*/ 256 h 729"/>
                  <a:gd name="T72" fmla="*/ 292 w 637"/>
                  <a:gd name="T73" fmla="*/ 260 h 729"/>
                  <a:gd name="T74" fmla="*/ 245 w 637"/>
                  <a:gd name="T75" fmla="*/ 207 h 729"/>
                  <a:gd name="T76" fmla="*/ 323 w 637"/>
                  <a:gd name="T77" fmla="*/ 220 h 729"/>
                  <a:gd name="T78" fmla="*/ 284 w 637"/>
                  <a:gd name="T79" fmla="*/ 151 h 729"/>
                  <a:gd name="T80" fmla="*/ 359 w 637"/>
                  <a:gd name="T81" fmla="*/ 185 h 729"/>
                  <a:gd name="T82" fmla="*/ 328 w 637"/>
                  <a:gd name="T83" fmla="*/ 120 h 729"/>
                  <a:gd name="T84" fmla="*/ 398 w 637"/>
                  <a:gd name="T85" fmla="*/ 156 h 729"/>
                  <a:gd name="T86" fmla="*/ 381 w 637"/>
                  <a:gd name="T87" fmla="*/ 90 h 729"/>
                  <a:gd name="T88" fmla="*/ 443 w 637"/>
                  <a:gd name="T89" fmla="*/ 137 h 729"/>
                  <a:gd name="T90" fmla="*/ 439 w 637"/>
                  <a:gd name="T91" fmla="*/ 78 h 729"/>
                  <a:gd name="T92" fmla="*/ 489 w 637"/>
                  <a:gd name="T93" fmla="*/ 125 h 729"/>
                  <a:gd name="T94" fmla="*/ 495 w 637"/>
                  <a:gd name="T95" fmla="*/ 64 h 729"/>
                  <a:gd name="T96" fmla="*/ 538 w 637"/>
                  <a:gd name="T97" fmla="*/ 116 h 729"/>
                  <a:gd name="T98" fmla="*/ 533 w 637"/>
                  <a:gd name="T99" fmla="*/ 51 h 729"/>
                  <a:gd name="T100" fmla="*/ 574 w 637"/>
                  <a:gd name="T101" fmla="*/ 105 h 729"/>
                  <a:gd name="T102" fmla="*/ 574 w 637"/>
                  <a:gd name="T103" fmla="*/ 27 h 729"/>
                  <a:gd name="T104" fmla="*/ 589 w 637"/>
                  <a:gd name="T105" fmla="*/ 103 h 729"/>
                  <a:gd name="T106" fmla="*/ 613 w 637"/>
                  <a:gd name="T107" fmla="*/ 23 h 729"/>
                  <a:gd name="T108" fmla="*/ 629 w 637"/>
                  <a:gd name="T109" fmla="*/ 78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7" h="729">
                    <a:moveTo>
                      <a:pt x="628" y="22"/>
                    </a:moveTo>
                    <a:cubicBezTo>
                      <a:pt x="628" y="22"/>
                      <a:pt x="605" y="11"/>
                      <a:pt x="602" y="8"/>
                    </a:cubicBezTo>
                    <a:cubicBezTo>
                      <a:pt x="599" y="5"/>
                      <a:pt x="592" y="0"/>
                      <a:pt x="588" y="4"/>
                    </a:cubicBezTo>
                    <a:cubicBezTo>
                      <a:pt x="585" y="9"/>
                      <a:pt x="593" y="14"/>
                      <a:pt x="601" y="18"/>
                    </a:cubicBezTo>
                    <a:cubicBezTo>
                      <a:pt x="601" y="18"/>
                      <a:pt x="594" y="18"/>
                      <a:pt x="592" y="28"/>
                    </a:cubicBezTo>
                    <a:cubicBezTo>
                      <a:pt x="592" y="28"/>
                      <a:pt x="574" y="17"/>
                      <a:pt x="571" y="13"/>
                    </a:cubicBezTo>
                    <a:cubicBezTo>
                      <a:pt x="568" y="9"/>
                      <a:pt x="568" y="10"/>
                      <a:pt x="564" y="11"/>
                    </a:cubicBezTo>
                    <a:cubicBezTo>
                      <a:pt x="561" y="12"/>
                      <a:pt x="555" y="11"/>
                      <a:pt x="558" y="15"/>
                    </a:cubicBezTo>
                    <a:cubicBezTo>
                      <a:pt x="562" y="19"/>
                      <a:pt x="568" y="23"/>
                      <a:pt x="568" y="23"/>
                    </a:cubicBezTo>
                    <a:cubicBezTo>
                      <a:pt x="568" y="23"/>
                      <a:pt x="555" y="24"/>
                      <a:pt x="553" y="30"/>
                    </a:cubicBezTo>
                    <a:cubicBezTo>
                      <a:pt x="551" y="33"/>
                      <a:pt x="548" y="32"/>
                      <a:pt x="543" y="29"/>
                    </a:cubicBezTo>
                    <a:cubicBezTo>
                      <a:pt x="539" y="26"/>
                      <a:pt x="523" y="18"/>
                      <a:pt x="521" y="16"/>
                    </a:cubicBezTo>
                    <a:cubicBezTo>
                      <a:pt x="519" y="15"/>
                      <a:pt x="515" y="13"/>
                      <a:pt x="513" y="14"/>
                    </a:cubicBezTo>
                    <a:cubicBezTo>
                      <a:pt x="510" y="16"/>
                      <a:pt x="504" y="20"/>
                      <a:pt x="508" y="23"/>
                    </a:cubicBezTo>
                    <a:cubicBezTo>
                      <a:pt x="511" y="26"/>
                      <a:pt x="518" y="31"/>
                      <a:pt x="518" y="31"/>
                    </a:cubicBezTo>
                    <a:cubicBezTo>
                      <a:pt x="518" y="31"/>
                      <a:pt x="513" y="38"/>
                      <a:pt x="512" y="41"/>
                    </a:cubicBezTo>
                    <a:cubicBezTo>
                      <a:pt x="510" y="44"/>
                      <a:pt x="506" y="47"/>
                      <a:pt x="500" y="45"/>
                    </a:cubicBezTo>
                    <a:cubicBezTo>
                      <a:pt x="493" y="42"/>
                      <a:pt x="481" y="34"/>
                      <a:pt x="476" y="35"/>
                    </a:cubicBezTo>
                    <a:cubicBezTo>
                      <a:pt x="470" y="36"/>
                      <a:pt x="452" y="36"/>
                      <a:pt x="459" y="41"/>
                    </a:cubicBezTo>
                    <a:cubicBezTo>
                      <a:pt x="466" y="46"/>
                      <a:pt x="473" y="48"/>
                      <a:pt x="473" y="48"/>
                    </a:cubicBezTo>
                    <a:cubicBezTo>
                      <a:pt x="473" y="48"/>
                      <a:pt x="467" y="56"/>
                      <a:pt x="465" y="58"/>
                    </a:cubicBezTo>
                    <a:cubicBezTo>
                      <a:pt x="462" y="61"/>
                      <a:pt x="455" y="64"/>
                      <a:pt x="448" y="59"/>
                    </a:cubicBezTo>
                    <a:cubicBezTo>
                      <a:pt x="440" y="53"/>
                      <a:pt x="428" y="48"/>
                      <a:pt x="420" y="49"/>
                    </a:cubicBezTo>
                    <a:cubicBezTo>
                      <a:pt x="412" y="50"/>
                      <a:pt x="402" y="51"/>
                      <a:pt x="412" y="57"/>
                    </a:cubicBezTo>
                    <a:cubicBezTo>
                      <a:pt x="412" y="57"/>
                      <a:pt x="408" y="59"/>
                      <a:pt x="407" y="65"/>
                    </a:cubicBezTo>
                    <a:cubicBezTo>
                      <a:pt x="406" y="71"/>
                      <a:pt x="405" y="80"/>
                      <a:pt x="397" y="74"/>
                    </a:cubicBezTo>
                    <a:cubicBezTo>
                      <a:pt x="388" y="69"/>
                      <a:pt x="370" y="65"/>
                      <a:pt x="365" y="66"/>
                    </a:cubicBezTo>
                    <a:cubicBezTo>
                      <a:pt x="359" y="68"/>
                      <a:pt x="346" y="73"/>
                      <a:pt x="350" y="74"/>
                    </a:cubicBezTo>
                    <a:cubicBezTo>
                      <a:pt x="354" y="76"/>
                      <a:pt x="356" y="77"/>
                      <a:pt x="356" y="77"/>
                    </a:cubicBezTo>
                    <a:cubicBezTo>
                      <a:pt x="356" y="77"/>
                      <a:pt x="346" y="78"/>
                      <a:pt x="345" y="85"/>
                    </a:cubicBezTo>
                    <a:cubicBezTo>
                      <a:pt x="344" y="92"/>
                      <a:pt x="349" y="99"/>
                      <a:pt x="340" y="99"/>
                    </a:cubicBezTo>
                    <a:cubicBezTo>
                      <a:pt x="331" y="99"/>
                      <a:pt x="313" y="94"/>
                      <a:pt x="312" y="94"/>
                    </a:cubicBezTo>
                    <a:cubicBezTo>
                      <a:pt x="310" y="93"/>
                      <a:pt x="307" y="92"/>
                      <a:pt x="303" y="94"/>
                    </a:cubicBezTo>
                    <a:cubicBezTo>
                      <a:pt x="299" y="96"/>
                      <a:pt x="285" y="102"/>
                      <a:pt x="292" y="102"/>
                    </a:cubicBezTo>
                    <a:cubicBezTo>
                      <a:pt x="300" y="103"/>
                      <a:pt x="302" y="104"/>
                      <a:pt x="302" y="104"/>
                    </a:cubicBezTo>
                    <a:cubicBezTo>
                      <a:pt x="302" y="104"/>
                      <a:pt x="297" y="111"/>
                      <a:pt x="298" y="117"/>
                    </a:cubicBezTo>
                    <a:cubicBezTo>
                      <a:pt x="300" y="122"/>
                      <a:pt x="307" y="129"/>
                      <a:pt x="300" y="133"/>
                    </a:cubicBezTo>
                    <a:cubicBezTo>
                      <a:pt x="294" y="136"/>
                      <a:pt x="276" y="134"/>
                      <a:pt x="272" y="134"/>
                    </a:cubicBezTo>
                    <a:cubicBezTo>
                      <a:pt x="267" y="134"/>
                      <a:pt x="264" y="131"/>
                      <a:pt x="259" y="136"/>
                    </a:cubicBezTo>
                    <a:cubicBezTo>
                      <a:pt x="254" y="141"/>
                      <a:pt x="248" y="147"/>
                      <a:pt x="253" y="148"/>
                    </a:cubicBezTo>
                    <a:cubicBezTo>
                      <a:pt x="253" y="148"/>
                      <a:pt x="251" y="155"/>
                      <a:pt x="252" y="162"/>
                    </a:cubicBezTo>
                    <a:cubicBezTo>
                      <a:pt x="254" y="169"/>
                      <a:pt x="256" y="173"/>
                      <a:pt x="249" y="174"/>
                    </a:cubicBezTo>
                    <a:cubicBezTo>
                      <a:pt x="242" y="174"/>
                      <a:pt x="227" y="175"/>
                      <a:pt x="223" y="181"/>
                    </a:cubicBezTo>
                    <a:cubicBezTo>
                      <a:pt x="219" y="186"/>
                      <a:pt x="207" y="197"/>
                      <a:pt x="211" y="199"/>
                    </a:cubicBezTo>
                    <a:cubicBezTo>
                      <a:pt x="215" y="200"/>
                      <a:pt x="217" y="198"/>
                      <a:pt x="217" y="198"/>
                    </a:cubicBezTo>
                    <a:cubicBezTo>
                      <a:pt x="217" y="198"/>
                      <a:pt x="216" y="205"/>
                      <a:pt x="217" y="208"/>
                    </a:cubicBezTo>
                    <a:cubicBezTo>
                      <a:pt x="218" y="211"/>
                      <a:pt x="217" y="220"/>
                      <a:pt x="212" y="222"/>
                    </a:cubicBezTo>
                    <a:cubicBezTo>
                      <a:pt x="206" y="224"/>
                      <a:pt x="193" y="224"/>
                      <a:pt x="189" y="231"/>
                    </a:cubicBezTo>
                    <a:cubicBezTo>
                      <a:pt x="185" y="238"/>
                      <a:pt x="178" y="248"/>
                      <a:pt x="184" y="250"/>
                    </a:cubicBezTo>
                    <a:cubicBezTo>
                      <a:pt x="184" y="250"/>
                      <a:pt x="181" y="256"/>
                      <a:pt x="185" y="261"/>
                    </a:cubicBezTo>
                    <a:cubicBezTo>
                      <a:pt x="189" y="265"/>
                      <a:pt x="198" y="275"/>
                      <a:pt x="189" y="275"/>
                    </a:cubicBezTo>
                    <a:cubicBezTo>
                      <a:pt x="181" y="276"/>
                      <a:pt x="166" y="271"/>
                      <a:pt x="167" y="281"/>
                    </a:cubicBezTo>
                    <a:cubicBezTo>
                      <a:pt x="167" y="290"/>
                      <a:pt x="160" y="297"/>
                      <a:pt x="161" y="301"/>
                    </a:cubicBezTo>
                    <a:cubicBezTo>
                      <a:pt x="162" y="306"/>
                      <a:pt x="164" y="309"/>
                      <a:pt x="169" y="305"/>
                    </a:cubicBezTo>
                    <a:cubicBezTo>
                      <a:pt x="174" y="302"/>
                      <a:pt x="185" y="297"/>
                      <a:pt x="183" y="306"/>
                    </a:cubicBezTo>
                    <a:cubicBezTo>
                      <a:pt x="183" y="306"/>
                      <a:pt x="170" y="306"/>
                      <a:pt x="167" y="314"/>
                    </a:cubicBezTo>
                    <a:cubicBezTo>
                      <a:pt x="163" y="322"/>
                      <a:pt x="168" y="325"/>
                      <a:pt x="162" y="328"/>
                    </a:cubicBezTo>
                    <a:cubicBezTo>
                      <a:pt x="157" y="330"/>
                      <a:pt x="143" y="340"/>
                      <a:pt x="140" y="341"/>
                    </a:cubicBezTo>
                    <a:cubicBezTo>
                      <a:pt x="137" y="342"/>
                      <a:pt x="133" y="345"/>
                      <a:pt x="132" y="353"/>
                    </a:cubicBezTo>
                    <a:cubicBezTo>
                      <a:pt x="132" y="360"/>
                      <a:pt x="130" y="367"/>
                      <a:pt x="137" y="364"/>
                    </a:cubicBezTo>
                    <a:cubicBezTo>
                      <a:pt x="145" y="362"/>
                      <a:pt x="165" y="343"/>
                      <a:pt x="166" y="353"/>
                    </a:cubicBezTo>
                    <a:cubicBezTo>
                      <a:pt x="166" y="357"/>
                      <a:pt x="165" y="361"/>
                      <a:pt x="165" y="361"/>
                    </a:cubicBezTo>
                    <a:cubicBezTo>
                      <a:pt x="165" y="361"/>
                      <a:pt x="159" y="362"/>
                      <a:pt x="158" y="367"/>
                    </a:cubicBezTo>
                    <a:cubicBezTo>
                      <a:pt x="156" y="373"/>
                      <a:pt x="158" y="385"/>
                      <a:pt x="152" y="387"/>
                    </a:cubicBezTo>
                    <a:cubicBezTo>
                      <a:pt x="146" y="390"/>
                      <a:pt x="134" y="397"/>
                      <a:pt x="129" y="397"/>
                    </a:cubicBezTo>
                    <a:cubicBezTo>
                      <a:pt x="125" y="397"/>
                      <a:pt x="120" y="398"/>
                      <a:pt x="119" y="404"/>
                    </a:cubicBezTo>
                    <a:cubicBezTo>
                      <a:pt x="117" y="410"/>
                      <a:pt x="113" y="422"/>
                      <a:pt x="120" y="421"/>
                    </a:cubicBezTo>
                    <a:cubicBezTo>
                      <a:pt x="127" y="420"/>
                      <a:pt x="137" y="415"/>
                      <a:pt x="139" y="415"/>
                    </a:cubicBezTo>
                    <a:cubicBezTo>
                      <a:pt x="139" y="415"/>
                      <a:pt x="137" y="422"/>
                      <a:pt x="139" y="428"/>
                    </a:cubicBezTo>
                    <a:cubicBezTo>
                      <a:pt x="141" y="434"/>
                      <a:pt x="144" y="440"/>
                      <a:pt x="136" y="441"/>
                    </a:cubicBezTo>
                    <a:cubicBezTo>
                      <a:pt x="129" y="442"/>
                      <a:pt x="109" y="451"/>
                      <a:pt x="106" y="458"/>
                    </a:cubicBezTo>
                    <a:cubicBezTo>
                      <a:pt x="102" y="465"/>
                      <a:pt x="101" y="482"/>
                      <a:pt x="107" y="476"/>
                    </a:cubicBezTo>
                    <a:cubicBezTo>
                      <a:pt x="113" y="471"/>
                      <a:pt x="129" y="461"/>
                      <a:pt x="134" y="467"/>
                    </a:cubicBezTo>
                    <a:cubicBezTo>
                      <a:pt x="139" y="474"/>
                      <a:pt x="135" y="478"/>
                      <a:pt x="135" y="478"/>
                    </a:cubicBezTo>
                    <a:cubicBezTo>
                      <a:pt x="135" y="478"/>
                      <a:pt x="132" y="481"/>
                      <a:pt x="133" y="484"/>
                    </a:cubicBezTo>
                    <a:cubicBezTo>
                      <a:pt x="133" y="487"/>
                      <a:pt x="137" y="495"/>
                      <a:pt x="132" y="495"/>
                    </a:cubicBezTo>
                    <a:cubicBezTo>
                      <a:pt x="127" y="495"/>
                      <a:pt x="111" y="498"/>
                      <a:pt x="108" y="497"/>
                    </a:cubicBezTo>
                    <a:cubicBezTo>
                      <a:pt x="105" y="497"/>
                      <a:pt x="101" y="495"/>
                      <a:pt x="101" y="501"/>
                    </a:cubicBezTo>
                    <a:cubicBezTo>
                      <a:pt x="101" y="507"/>
                      <a:pt x="90" y="517"/>
                      <a:pt x="95" y="521"/>
                    </a:cubicBezTo>
                    <a:cubicBezTo>
                      <a:pt x="99" y="525"/>
                      <a:pt x="97" y="524"/>
                      <a:pt x="104" y="522"/>
                    </a:cubicBezTo>
                    <a:cubicBezTo>
                      <a:pt x="112" y="520"/>
                      <a:pt x="117" y="519"/>
                      <a:pt x="119" y="522"/>
                    </a:cubicBezTo>
                    <a:cubicBezTo>
                      <a:pt x="121" y="525"/>
                      <a:pt x="119" y="529"/>
                      <a:pt x="119" y="530"/>
                    </a:cubicBezTo>
                    <a:cubicBezTo>
                      <a:pt x="118" y="531"/>
                      <a:pt x="113" y="532"/>
                      <a:pt x="111" y="537"/>
                    </a:cubicBezTo>
                    <a:cubicBezTo>
                      <a:pt x="110" y="541"/>
                      <a:pt x="114" y="545"/>
                      <a:pt x="109" y="546"/>
                    </a:cubicBezTo>
                    <a:cubicBezTo>
                      <a:pt x="103" y="547"/>
                      <a:pt x="96" y="549"/>
                      <a:pt x="93" y="549"/>
                    </a:cubicBezTo>
                    <a:cubicBezTo>
                      <a:pt x="90" y="549"/>
                      <a:pt x="88" y="547"/>
                      <a:pt x="84" y="552"/>
                    </a:cubicBezTo>
                    <a:cubicBezTo>
                      <a:pt x="80" y="557"/>
                      <a:pt x="70" y="571"/>
                      <a:pt x="74" y="574"/>
                    </a:cubicBezTo>
                    <a:cubicBezTo>
                      <a:pt x="77" y="577"/>
                      <a:pt x="83" y="570"/>
                      <a:pt x="87" y="570"/>
                    </a:cubicBezTo>
                    <a:cubicBezTo>
                      <a:pt x="90" y="570"/>
                      <a:pt x="99" y="570"/>
                      <a:pt x="97" y="578"/>
                    </a:cubicBezTo>
                    <a:cubicBezTo>
                      <a:pt x="97" y="578"/>
                      <a:pt x="92" y="578"/>
                      <a:pt x="91" y="581"/>
                    </a:cubicBezTo>
                    <a:cubicBezTo>
                      <a:pt x="90" y="584"/>
                      <a:pt x="97" y="595"/>
                      <a:pt x="89" y="593"/>
                    </a:cubicBezTo>
                    <a:cubicBezTo>
                      <a:pt x="82" y="590"/>
                      <a:pt x="67" y="588"/>
                      <a:pt x="61" y="592"/>
                    </a:cubicBezTo>
                    <a:cubicBezTo>
                      <a:pt x="56" y="596"/>
                      <a:pt x="44" y="606"/>
                      <a:pt x="49" y="611"/>
                    </a:cubicBezTo>
                    <a:cubicBezTo>
                      <a:pt x="54" y="617"/>
                      <a:pt x="69" y="610"/>
                      <a:pt x="64" y="623"/>
                    </a:cubicBezTo>
                    <a:cubicBezTo>
                      <a:pt x="64" y="623"/>
                      <a:pt x="58" y="622"/>
                      <a:pt x="57" y="626"/>
                    </a:cubicBezTo>
                    <a:cubicBezTo>
                      <a:pt x="56" y="630"/>
                      <a:pt x="60" y="640"/>
                      <a:pt x="54" y="638"/>
                    </a:cubicBezTo>
                    <a:cubicBezTo>
                      <a:pt x="49" y="636"/>
                      <a:pt x="33" y="627"/>
                      <a:pt x="26" y="630"/>
                    </a:cubicBezTo>
                    <a:cubicBezTo>
                      <a:pt x="19" y="634"/>
                      <a:pt x="0" y="640"/>
                      <a:pt x="5" y="646"/>
                    </a:cubicBezTo>
                    <a:cubicBezTo>
                      <a:pt x="10" y="652"/>
                      <a:pt x="14" y="652"/>
                      <a:pt x="15" y="652"/>
                    </a:cubicBezTo>
                    <a:cubicBezTo>
                      <a:pt x="19" y="645"/>
                      <a:pt x="28" y="644"/>
                      <a:pt x="34" y="656"/>
                    </a:cubicBezTo>
                    <a:cubicBezTo>
                      <a:pt x="43" y="659"/>
                      <a:pt x="51" y="662"/>
                      <a:pt x="46" y="669"/>
                    </a:cubicBezTo>
                    <a:cubicBezTo>
                      <a:pt x="43" y="673"/>
                      <a:pt x="40" y="673"/>
                      <a:pt x="48" y="681"/>
                    </a:cubicBezTo>
                    <a:cubicBezTo>
                      <a:pt x="56" y="690"/>
                      <a:pt x="91" y="722"/>
                      <a:pt x="94" y="725"/>
                    </a:cubicBezTo>
                    <a:cubicBezTo>
                      <a:pt x="96" y="727"/>
                      <a:pt x="100" y="729"/>
                      <a:pt x="105" y="725"/>
                    </a:cubicBezTo>
                    <a:cubicBezTo>
                      <a:pt x="111" y="720"/>
                      <a:pt x="128" y="703"/>
                      <a:pt x="131" y="702"/>
                    </a:cubicBezTo>
                    <a:cubicBezTo>
                      <a:pt x="133" y="701"/>
                      <a:pt x="131" y="694"/>
                      <a:pt x="126" y="689"/>
                    </a:cubicBezTo>
                    <a:cubicBezTo>
                      <a:pt x="120" y="684"/>
                      <a:pt x="95" y="663"/>
                      <a:pt x="92" y="659"/>
                    </a:cubicBezTo>
                    <a:cubicBezTo>
                      <a:pt x="89" y="655"/>
                      <a:pt x="84" y="650"/>
                      <a:pt x="81" y="653"/>
                    </a:cubicBezTo>
                    <a:cubicBezTo>
                      <a:pt x="79" y="656"/>
                      <a:pt x="78" y="652"/>
                      <a:pt x="79" y="645"/>
                    </a:cubicBezTo>
                    <a:cubicBezTo>
                      <a:pt x="80" y="639"/>
                      <a:pt x="80" y="629"/>
                      <a:pt x="78" y="628"/>
                    </a:cubicBezTo>
                    <a:cubicBezTo>
                      <a:pt x="75" y="626"/>
                      <a:pt x="86" y="614"/>
                      <a:pt x="90" y="617"/>
                    </a:cubicBezTo>
                    <a:cubicBezTo>
                      <a:pt x="94" y="621"/>
                      <a:pt x="88" y="627"/>
                      <a:pt x="95" y="632"/>
                    </a:cubicBezTo>
                    <a:cubicBezTo>
                      <a:pt x="101" y="636"/>
                      <a:pt x="138" y="675"/>
                      <a:pt x="141" y="677"/>
                    </a:cubicBezTo>
                    <a:cubicBezTo>
                      <a:pt x="144" y="679"/>
                      <a:pt x="148" y="684"/>
                      <a:pt x="154" y="678"/>
                    </a:cubicBezTo>
                    <a:cubicBezTo>
                      <a:pt x="160" y="672"/>
                      <a:pt x="175" y="645"/>
                      <a:pt x="178" y="644"/>
                    </a:cubicBezTo>
                    <a:cubicBezTo>
                      <a:pt x="181" y="642"/>
                      <a:pt x="179" y="633"/>
                      <a:pt x="174" y="630"/>
                    </a:cubicBezTo>
                    <a:cubicBezTo>
                      <a:pt x="169" y="627"/>
                      <a:pt x="132" y="603"/>
                      <a:pt x="131" y="601"/>
                    </a:cubicBezTo>
                    <a:cubicBezTo>
                      <a:pt x="130" y="598"/>
                      <a:pt x="124" y="596"/>
                      <a:pt x="122" y="598"/>
                    </a:cubicBezTo>
                    <a:cubicBezTo>
                      <a:pt x="120" y="601"/>
                      <a:pt x="113" y="604"/>
                      <a:pt x="113" y="598"/>
                    </a:cubicBezTo>
                    <a:cubicBezTo>
                      <a:pt x="113" y="592"/>
                      <a:pt x="116" y="584"/>
                      <a:pt x="114" y="582"/>
                    </a:cubicBezTo>
                    <a:cubicBezTo>
                      <a:pt x="113" y="580"/>
                      <a:pt x="121" y="572"/>
                      <a:pt x="125" y="574"/>
                    </a:cubicBezTo>
                    <a:cubicBezTo>
                      <a:pt x="129" y="576"/>
                      <a:pt x="126" y="582"/>
                      <a:pt x="132" y="586"/>
                    </a:cubicBezTo>
                    <a:cubicBezTo>
                      <a:pt x="139" y="590"/>
                      <a:pt x="176" y="615"/>
                      <a:pt x="179" y="617"/>
                    </a:cubicBezTo>
                    <a:cubicBezTo>
                      <a:pt x="182" y="619"/>
                      <a:pt x="189" y="622"/>
                      <a:pt x="193" y="616"/>
                    </a:cubicBezTo>
                    <a:cubicBezTo>
                      <a:pt x="197" y="610"/>
                      <a:pt x="207" y="585"/>
                      <a:pt x="209" y="582"/>
                    </a:cubicBezTo>
                    <a:cubicBezTo>
                      <a:pt x="211" y="579"/>
                      <a:pt x="209" y="574"/>
                      <a:pt x="203" y="572"/>
                    </a:cubicBezTo>
                    <a:cubicBezTo>
                      <a:pt x="197" y="570"/>
                      <a:pt x="155" y="554"/>
                      <a:pt x="153" y="552"/>
                    </a:cubicBezTo>
                    <a:cubicBezTo>
                      <a:pt x="150" y="550"/>
                      <a:pt x="146" y="549"/>
                      <a:pt x="145" y="550"/>
                    </a:cubicBezTo>
                    <a:cubicBezTo>
                      <a:pt x="143" y="551"/>
                      <a:pt x="143" y="529"/>
                      <a:pt x="137" y="529"/>
                    </a:cubicBezTo>
                    <a:cubicBezTo>
                      <a:pt x="131" y="528"/>
                      <a:pt x="141" y="521"/>
                      <a:pt x="146" y="521"/>
                    </a:cubicBezTo>
                    <a:cubicBezTo>
                      <a:pt x="151" y="520"/>
                      <a:pt x="148" y="527"/>
                      <a:pt x="156" y="530"/>
                    </a:cubicBezTo>
                    <a:cubicBezTo>
                      <a:pt x="163" y="532"/>
                      <a:pt x="209" y="559"/>
                      <a:pt x="211" y="561"/>
                    </a:cubicBezTo>
                    <a:cubicBezTo>
                      <a:pt x="213" y="563"/>
                      <a:pt x="219" y="562"/>
                      <a:pt x="221" y="555"/>
                    </a:cubicBezTo>
                    <a:cubicBezTo>
                      <a:pt x="223" y="549"/>
                      <a:pt x="227" y="527"/>
                      <a:pt x="229" y="524"/>
                    </a:cubicBezTo>
                    <a:cubicBezTo>
                      <a:pt x="230" y="521"/>
                      <a:pt x="233" y="516"/>
                      <a:pt x="224" y="512"/>
                    </a:cubicBezTo>
                    <a:cubicBezTo>
                      <a:pt x="214" y="508"/>
                      <a:pt x="181" y="498"/>
                      <a:pt x="176" y="497"/>
                    </a:cubicBezTo>
                    <a:cubicBezTo>
                      <a:pt x="171" y="495"/>
                      <a:pt x="166" y="490"/>
                      <a:pt x="163" y="492"/>
                    </a:cubicBezTo>
                    <a:cubicBezTo>
                      <a:pt x="159" y="495"/>
                      <a:pt x="157" y="490"/>
                      <a:pt x="156" y="486"/>
                    </a:cubicBezTo>
                    <a:cubicBezTo>
                      <a:pt x="156" y="482"/>
                      <a:pt x="155" y="474"/>
                      <a:pt x="152" y="473"/>
                    </a:cubicBezTo>
                    <a:cubicBezTo>
                      <a:pt x="150" y="472"/>
                      <a:pt x="160" y="464"/>
                      <a:pt x="165" y="464"/>
                    </a:cubicBezTo>
                    <a:cubicBezTo>
                      <a:pt x="170" y="465"/>
                      <a:pt x="170" y="475"/>
                      <a:pt x="176" y="476"/>
                    </a:cubicBezTo>
                    <a:cubicBezTo>
                      <a:pt x="183" y="478"/>
                      <a:pt x="224" y="492"/>
                      <a:pt x="227" y="493"/>
                    </a:cubicBezTo>
                    <a:cubicBezTo>
                      <a:pt x="230" y="494"/>
                      <a:pt x="237" y="494"/>
                      <a:pt x="237" y="486"/>
                    </a:cubicBezTo>
                    <a:cubicBezTo>
                      <a:pt x="238" y="477"/>
                      <a:pt x="240" y="458"/>
                      <a:pt x="241" y="454"/>
                    </a:cubicBezTo>
                    <a:cubicBezTo>
                      <a:pt x="241" y="451"/>
                      <a:pt x="242" y="447"/>
                      <a:pt x="236" y="445"/>
                    </a:cubicBezTo>
                    <a:cubicBezTo>
                      <a:pt x="230" y="443"/>
                      <a:pt x="191" y="432"/>
                      <a:pt x="187" y="430"/>
                    </a:cubicBezTo>
                    <a:cubicBezTo>
                      <a:pt x="183" y="428"/>
                      <a:pt x="178" y="425"/>
                      <a:pt x="176" y="426"/>
                    </a:cubicBezTo>
                    <a:cubicBezTo>
                      <a:pt x="173" y="427"/>
                      <a:pt x="174" y="436"/>
                      <a:pt x="170" y="432"/>
                    </a:cubicBezTo>
                    <a:cubicBezTo>
                      <a:pt x="166" y="428"/>
                      <a:pt x="167" y="419"/>
                      <a:pt x="164" y="417"/>
                    </a:cubicBezTo>
                    <a:cubicBezTo>
                      <a:pt x="161" y="415"/>
                      <a:pt x="169" y="408"/>
                      <a:pt x="173" y="409"/>
                    </a:cubicBezTo>
                    <a:cubicBezTo>
                      <a:pt x="177" y="409"/>
                      <a:pt x="175" y="420"/>
                      <a:pt x="181" y="422"/>
                    </a:cubicBezTo>
                    <a:cubicBezTo>
                      <a:pt x="188" y="424"/>
                      <a:pt x="233" y="429"/>
                      <a:pt x="237" y="429"/>
                    </a:cubicBezTo>
                    <a:cubicBezTo>
                      <a:pt x="241" y="430"/>
                      <a:pt x="245" y="431"/>
                      <a:pt x="246" y="425"/>
                    </a:cubicBezTo>
                    <a:cubicBezTo>
                      <a:pt x="246" y="420"/>
                      <a:pt x="249" y="401"/>
                      <a:pt x="250" y="398"/>
                    </a:cubicBezTo>
                    <a:cubicBezTo>
                      <a:pt x="251" y="394"/>
                      <a:pt x="250" y="391"/>
                      <a:pt x="245" y="388"/>
                    </a:cubicBezTo>
                    <a:cubicBezTo>
                      <a:pt x="240" y="386"/>
                      <a:pt x="203" y="372"/>
                      <a:pt x="199" y="371"/>
                    </a:cubicBezTo>
                    <a:cubicBezTo>
                      <a:pt x="195" y="370"/>
                      <a:pt x="187" y="369"/>
                      <a:pt x="185" y="372"/>
                    </a:cubicBezTo>
                    <a:cubicBezTo>
                      <a:pt x="183" y="375"/>
                      <a:pt x="179" y="375"/>
                      <a:pt x="178" y="373"/>
                    </a:cubicBezTo>
                    <a:cubicBezTo>
                      <a:pt x="177" y="371"/>
                      <a:pt x="178" y="367"/>
                      <a:pt x="178" y="367"/>
                    </a:cubicBezTo>
                    <a:cubicBezTo>
                      <a:pt x="178" y="367"/>
                      <a:pt x="180" y="364"/>
                      <a:pt x="177" y="359"/>
                    </a:cubicBezTo>
                    <a:cubicBezTo>
                      <a:pt x="175" y="355"/>
                      <a:pt x="179" y="349"/>
                      <a:pt x="183" y="350"/>
                    </a:cubicBezTo>
                    <a:cubicBezTo>
                      <a:pt x="188" y="351"/>
                      <a:pt x="182" y="359"/>
                      <a:pt x="193" y="361"/>
                    </a:cubicBezTo>
                    <a:cubicBezTo>
                      <a:pt x="203" y="364"/>
                      <a:pt x="243" y="374"/>
                      <a:pt x="247" y="376"/>
                    </a:cubicBezTo>
                    <a:cubicBezTo>
                      <a:pt x="250" y="379"/>
                      <a:pt x="254" y="377"/>
                      <a:pt x="256" y="369"/>
                    </a:cubicBezTo>
                    <a:cubicBezTo>
                      <a:pt x="257" y="360"/>
                      <a:pt x="260" y="344"/>
                      <a:pt x="260" y="343"/>
                    </a:cubicBezTo>
                    <a:cubicBezTo>
                      <a:pt x="261" y="341"/>
                      <a:pt x="262" y="338"/>
                      <a:pt x="254" y="334"/>
                    </a:cubicBezTo>
                    <a:cubicBezTo>
                      <a:pt x="246" y="331"/>
                      <a:pt x="219" y="322"/>
                      <a:pt x="213" y="319"/>
                    </a:cubicBezTo>
                    <a:cubicBezTo>
                      <a:pt x="207" y="317"/>
                      <a:pt x="203" y="316"/>
                      <a:pt x="200" y="319"/>
                    </a:cubicBezTo>
                    <a:cubicBezTo>
                      <a:pt x="198" y="323"/>
                      <a:pt x="192" y="326"/>
                      <a:pt x="191" y="322"/>
                    </a:cubicBezTo>
                    <a:cubicBezTo>
                      <a:pt x="190" y="317"/>
                      <a:pt x="192" y="312"/>
                      <a:pt x="190" y="310"/>
                    </a:cubicBezTo>
                    <a:cubicBezTo>
                      <a:pt x="188" y="309"/>
                      <a:pt x="196" y="296"/>
                      <a:pt x="202" y="298"/>
                    </a:cubicBezTo>
                    <a:cubicBezTo>
                      <a:pt x="208" y="300"/>
                      <a:pt x="203" y="304"/>
                      <a:pt x="210" y="308"/>
                    </a:cubicBezTo>
                    <a:cubicBezTo>
                      <a:pt x="217" y="311"/>
                      <a:pt x="258" y="326"/>
                      <a:pt x="260" y="327"/>
                    </a:cubicBezTo>
                    <a:cubicBezTo>
                      <a:pt x="262" y="328"/>
                      <a:pt x="264" y="325"/>
                      <a:pt x="266" y="320"/>
                    </a:cubicBezTo>
                    <a:cubicBezTo>
                      <a:pt x="269" y="315"/>
                      <a:pt x="273" y="301"/>
                      <a:pt x="275" y="298"/>
                    </a:cubicBezTo>
                    <a:cubicBezTo>
                      <a:pt x="277" y="296"/>
                      <a:pt x="275" y="293"/>
                      <a:pt x="271" y="290"/>
                    </a:cubicBezTo>
                    <a:cubicBezTo>
                      <a:pt x="266" y="286"/>
                      <a:pt x="234" y="267"/>
                      <a:pt x="232" y="265"/>
                    </a:cubicBezTo>
                    <a:cubicBezTo>
                      <a:pt x="230" y="263"/>
                      <a:pt x="228" y="263"/>
                      <a:pt x="225" y="266"/>
                    </a:cubicBezTo>
                    <a:cubicBezTo>
                      <a:pt x="222" y="268"/>
                      <a:pt x="218" y="273"/>
                      <a:pt x="217" y="268"/>
                    </a:cubicBezTo>
                    <a:cubicBezTo>
                      <a:pt x="215" y="263"/>
                      <a:pt x="221" y="258"/>
                      <a:pt x="219" y="256"/>
                    </a:cubicBezTo>
                    <a:cubicBezTo>
                      <a:pt x="217" y="254"/>
                      <a:pt x="226" y="235"/>
                      <a:pt x="232" y="239"/>
                    </a:cubicBezTo>
                    <a:cubicBezTo>
                      <a:pt x="244" y="249"/>
                      <a:pt x="224" y="253"/>
                      <a:pt x="233" y="260"/>
                    </a:cubicBezTo>
                    <a:cubicBezTo>
                      <a:pt x="242" y="268"/>
                      <a:pt x="275" y="278"/>
                      <a:pt x="277" y="280"/>
                    </a:cubicBezTo>
                    <a:cubicBezTo>
                      <a:pt x="279" y="282"/>
                      <a:pt x="285" y="280"/>
                      <a:pt x="287" y="275"/>
                    </a:cubicBezTo>
                    <a:cubicBezTo>
                      <a:pt x="289" y="269"/>
                      <a:pt x="291" y="262"/>
                      <a:pt x="292" y="260"/>
                    </a:cubicBezTo>
                    <a:cubicBezTo>
                      <a:pt x="294" y="259"/>
                      <a:pt x="295" y="255"/>
                      <a:pt x="291" y="251"/>
                    </a:cubicBezTo>
                    <a:cubicBezTo>
                      <a:pt x="288" y="248"/>
                      <a:pt x="261" y="227"/>
                      <a:pt x="258" y="223"/>
                    </a:cubicBezTo>
                    <a:cubicBezTo>
                      <a:pt x="256" y="219"/>
                      <a:pt x="249" y="218"/>
                      <a:pt x="248" y="220"/>
                    </a:cubicBezTo>
                    <a:cubicBezTo>
                      <a:pt x="247" y="223"/>
                      <a:pt x="244" y="224"/>
                      <a:pt x="242" y="220"/>
                    </a:cubicBezTo>
                    <a:cubicBezTo>
                      <a:pt x="240" y="217"/>
                      <a:pt x="246" y="211"/>
                      <a:pt x="245" y="207"/>
                    </a:cubicBezTo>
                    <a:cubicBezTo>
                      <a:pt x="243" y="204"/>
                      <a:pt x="250" y="197"/>
                      <a:pt x="252" y="199"/>
                    </a:cubicBezTo>
                    <a:cubicBezTo>
                      <a:pt x="255" y="201"/>
                      <a:pt x="251" y="206"/>
                      <a:pt x="259" y="211"/>
                    </a:cubicBezTo>
                    <a:cubicBezTo>
                      <a:pt x="268" y="217"/>
                      <a:pt x="302" y="234"/>
                      <a:pt x="304" y="235"/>
                    </a:cubicBezTo>
                    <a:cubicBezTo>
                      <a:pt x="307" y="237"/>
                      <a:pt x="309" y="238"/>
                      <a:pt x="312" y="232"/>
                    </a:cubicBezTo>
                    <a:cubicBezTo>
                      <a:pt x="316" y="226"/>
                      <a:pt x="321" y="221"/>
                      <a:pt x="323" y="220"/>
                    </a:cubicBezTo>
                    <a:cubicBezTo>
                      <a:pt x="325" y="218"/>
                      <a:pt x="325" y="212"/>
                      <a:pt x="322" y="208"/>
                    </a:cubicBezTo>
                    <a:cubicBezTo>
                      <a:pt x="319" y="204"/>
                      <a:pt x="296" y="175"/>
                      <a:pt x="293" y="173"/>
                    </a:cubicBezTo>
                    <a:cubicBezTo>
                      <a:pt x="291" y="170"/>
                      <a:pt x="288" y="166"/>
                      <a:pt x="285" y="168"/>
                    </a:cubicBezTo>
                    <a:cubicBezTo>
                      <a:pt x="282" y="169"/>
                      <a:pt x="279" y="165"/>
                      <a:pt x="281" y="159"/>
                    </a:cubicBezTo>
                    <a:cubicBezTo>
                      <a:pt x="283" y="154"/>
                      <a:pt x="286" y="153"/>
                      <a:pt x="284" y="151"/>
                    </a:cubicBezTo>
                    <a:cubicBezTo>
                      <a:pt x="282" y="149"/>
                      <a:pt x="297" y="141"/>
                      <a:pt x="300" y="147"/>
                    </a:cubicBezTo>
                    <a:cubicBezTo>
                      <a:pt x="304" y="152"/>
                      <a:pt x="296" y="155"/>
                      <a:pt x="301" y="163"/>
                    </a:cubicBezTo>
                    <a:cubicBezTo>
                      <a:pt x="307" y="171"/>
                      <a:pt x="332" y="194"/>
                      <a:pt x="334" y="195"/>
                    </a:cubicBezTo>
                    <a:cubicBezTo>
                      <a:pt x="335" y="197"/>
                      <a:pt x="341" y="201"/>
                      <a:pt x="346" y="197"/>
                    </a:cubicBezTo>
                    <a:cubicBezTo>
                      <a:pt x="350" y="193"/>
                      <a:pt x="357" y="186"/>
                      <a:pt x="359" y="185"/>
                    </a:cubicBezTo>
                    <a:cubicBezTo>
                      <a:pt x="360" y="185"/>
                      <a:pt x="364" y="181"/>
                      <a:pt x="360" y="175"/>
                    </a:cubicBezTo>
                    <a:cubicBezTo>
                      <a:pt x="356" y="169"/>
                      <a:pt x="339" y="145"/>
                      <a:pt x="338" y="142"/>
                    </a:cubicBezTo>
                    <a:cubicBezTo>
                      <a:pt x="336" y="140"/>
                      <a:pt x="332" y="136"/>
                      <a:pt x="330" y="137"/>
                    </a:cubicBezTo>
                    <a:cubicBezTo>
                      <a:pt x="328" y="138"/>
                      <a:pt x="328" y="137"/>
                      <a:pt x="328" y="134"/>
                    </a:cubicBezTo>
                    <a:cubicBezTo>
                      <a:pt x="328" y="132"/>
                      <a:pt x="332" y="122"/>
                      <a:pt x="328" y="120"/>
                    </a:cubicBezTo>
                    <a:cubicBezTo>
                      <a:pt x="325" y="118"/>
                      <a:pt x="338" y="106"/>
                      <a:pt x="344" y="113"/>
                    </a:cubicBezTo>
                    <a:cubicBezTo>
                      <a:pt x="355" y="129"/>
                      <a:pt x="340" y="123"/>
                      <a:pt x="344" y="131"/>
                    </a:cubicBezTo>
                    <a:cubicBezTo>
                      <a:pt x="348" y="140"/>
                      <a:pt x="365" y="164"/>
                      <a:pt x="367" y="167"/>
                    </a:cubicBezTo>
                    <a:cubicBezTo>
                      <a:pt x="368" y="170"/>
                      <a:pt x="374" y="170"/>
                      <a:pt x="377" y="166"/>
                    </a:cubicBezTo>
                    <a:cubicBezTo>
                      <a:pt x="380" y="163"/>
                      <a:pt x="396" y="158"/>
                      <a:pt x="398" y="156"/>
                    </a:cubicBezTo>
                    <a:cubicBezTo>
                      <a:pt x="401" y="154"/>
                      <a:pt x="403" y="148"/>
                      <a:pt x="400" y="143"/>
                    </a:cubicBezTo>
                    <a:cubicBezTo>
                      <a:pt x="397" y="138"/>
                      <a:pt x="387" y="117"/>
                      <a:pt x="386" y="113"/>
                    </a:cubicBezTo>
                    <a:cubicBezTo>
                      <a:pt x="385" y="109"/>
                      <a:pt x="379" y="106"/>
                      <a:pt x="378" y="109"/>
                    </a:cubicBezTo>
                    <a:cubicBezTo>
                      <a:pt x="377" y="112"/>
                      <a:pt x="374" y="108"/>
                      <a:pt x="374" y="104"/>
                    </a:cubicBezTo>
                    <a:cubicBezTo>
                      <a:pt x="374" y="100"/>
                      <a:pt x="382" y="96"/>
                      <a:pt x="381" y="90"/>
                    </a:cubicBezTo>
                    <a:cubicBezTo>
                      <a:pt x="380" y="85"/>
                      <a:pt x="398" y="86"/>
                      <a:pt x="401" y="92"/>
                    </a:cubicBezTo>
                    <a:cubicBezTo>
                      <a:pt x="406" y="105"/>
                      <a:pt x="393" y="101"/>
                      <a:pt x="396" y="108"/>
                    </a:cubicBezTo>
                    <a:cubicBezTo>
                      <a:pt x="399" y="115"/>
                      <a:pt x="413" y="138"/>
                      <a:pt x="414" y="141"/>
                    </a:cubicBezTo>
                    <a:cubicBezTo>
                      <a:pt x="415" y="143"/>
                      <a:pt x="420" y="147"/>
                      <a:pt x="424" y="144"/>
                    </a:cubicBezTo>
                    <a:cubicBezTo>
                      <a:pt x="428" y="141"/>
                      <a:pt x="440" y="137"/>
                      <a:pt x="443" y="137"/>
                    </a:cubicBezTo>
                    <a:cubicBezTo>
                      <a:pt x="445" y="136"/>
                      <a:pt x="446" y="132"/>
                      <a:pt x="444" y="124"/>
                    </a:cubicBezTo>
                    <a:cubicBezTo>
                      <a:pt x="442" y="115"/>
                      <a:pt x="441" y="101"/>
                      <a:pt x="441" y="97"/>
                    </a:cubicBezTo>
                    <a:cubicBezTo>
                      <a:pt x="441" y="93"/>
                      <a:pt x="440" y="90"/>
                      <a:pt x="436" y="90"/>
                    </a:cubicBezTo>
                    <a:cubicBezTo>
                      <a:pt x="432" y="90"/>
                      <a:pt x="433" y="85"/>
                      <a:pt x="433" y="83"/>
                    </a:cubicBezTo>
                    <a:cubicBezTo>
                      <a:pt x="432" y="81"/>
                      <a:pt x="440" y="79"/>
                      <a:pt x="439" y="78"/>
                    </a:cubicBezTo>
                    <a:cubicBezTo>
                      <a:pt x="437" y="76"/>
                      <a:pt x="457" y="73"/>
                      <a:pt x="458" y="79"/>
                    </a:cubicBezTo>
                    <a:cubicBezTo>
                      <a:pt x="459" y="84"/>
                      <a:pt x="449" y="86"/>
                      <a:pt x="451" y="93"/>
                    </a:cubicBezTo>
                    <a:cubicBezTo>
                      <a:pt x="453" y="99"/>
                      <a:pt x="466" y="121"/>
                      <a:pt x="467" y="125"/>
                    </a:cubicBezTo>
                    <a:cubicBezTo>
                      <a:pt x="468" y="129"/>
                      <a:pt x="469" y="129"/>
                      <a:pt x="474" y="128"/>
                    </a:cubicBezTo>
                    <a:cubicBezTo>
                      <a:pt x="478" y="127"/>
                      <a:pt x="486" y="123"/>
                      <a:pt x="489" y="125"/>
                    </a:cubicBezTo>
                    <a:cubicBezTo>
                      <a:pt x="492" y="127"/>
                      <a:pt x="495" y="123"/>
                      <a:pt x="495" y="118"/>
                    </a:cubicBezTo>
                    <a:cubicBezTo>
                      <a:pt x="495" y="112"/>
                      <a:pt x="494" y="91"/>
                      <a:pt x="495" y="86"/>
                    </a:cubicBezTo>
                    <a:cubicBezTo>
                      <a:pt x="496" y="81"/>
                      <a:pt x="491" y="78"/>
                      <a:pt x="488" y="79"/>
                    </a:cubicBezTo>
                    <a:cubicBezTo>
                      <a:pt x="485" y="81"/>
                      <a:pt x="485" y="75"/>
                      <a:pt x="485" y="72"/>
                    </a:cubicBezTo>
                    <a:cubicBezTo>
                      <a:pt x="485" y="69"/>
                      <a:pt x="495" y="66"/>
                      <a:pt x="495" y="64"/>
                    </a:cubicBezTo>
                    <a:cubicBezTo>
                      <a:pt x="494" y="62"/>
                      <a:pt x="509" y="60"/>
                      <a:pt x="509" y="66"/>
                    </a:cubicBezTo>
                    <a:cubicBezTo>
                      <a:pt x="509" y="72"/>
                      <a:pt x="498" y="74"/>
                      <a:pt x="500" y="81"/>
                    </a:cubicBezTo>
                    <a:cubicBezTo>
                      <a:pt x="501" y="88"/>
                      <a:pt x="514" y="112"/>
                      <a:pt x="515" y="115"/>
                    </a:cubicBezTo>
                    <a:cubicBezTo>
                      <a:pt x="515" y="117"/>
                      <a:pt x="517" y="119"/>
                      <a:pt x="521" y="119"/>
                    </a:cubicBezTo>
                    <a:cubicBezTo>
                      <a:pt x="525" y="118"/>
                      <a:pt x="536" y="116"/>
                      <a:pt x="538" y="116"/>
                    </a:cubicBezTo>
                    <a:cubicBezTo>
                      <a:pt x="541" y="115"/>
                      <a:pt x="543" y="112"/>
                      <a:pt x="541" y="106"/>
                    </a:cubicBezTo>
                    <a:cubicBezTo>
                      <a:pt x="540" y="101"/>
                      <a:pt x="537" y="77"/>
                      <a:pt x="537" y="73"/>
                    </a:cubicBezTo>
                    <a:cubicBezTo>
                      <a:pt x="536" y="69"/>
                      <a:pt x="534" y="64"/>
                      <a:pt x="529" y="66"/>
                    </a:cubicBezTo>
                    <a:cubicBezTo>
                      <a:pt x="524" y="67"/>
                      <a:pt x="530" y="56"/>
                      <a:pt x="531" y="55"/>
                    </a:cubicBezTo>
                    <a:cubicBezTo>
                      <a:pt x="532" y="54"/>
                      <a:pt x="534" y="52"/>
                      <a:pt x="533" y="51"/>
                    </a:cubicBezTo>
                    <a:cubicBezTo>
                      <a:pt x="533" y="49"/>
                      <a:pt x="546" y="47"/>
                      <a:pt x="546" y="53"/>
                    </a:cubicBezTo>
                    <a:cubicBezTo>
                      <a:pt x="546" y="59"/>
                      <a:pt x="541" y="58"/>
                      <a:pt x="542" y="66"/>
                    </a:cubicBezTo>
                    <a:cubicBezTo>
                      <a:pt x="543" y="74"/>
                      <a:pt x="549" y="99"/>
                      <a:pt x="549" y="102"/>
                    </a:cubicBezTo>
                    <a:cubicBezTo>
                      <a:pt x="549" y="105"/>
                      <a:pt x="551" y="112"/>
                      <a:pt x="556" y="110"/>
                    </a:cubicBezTo>
                    <a:cubicBezTo>
                      <a:pt x="562" y="108"/>
                      <a:pt x="571" y="106"/>
                      <a:pt x="574" y="105"/>
                    </a:cubicBezTo>
                    <a:cubicBezTo>
                      <a:pt x="576" y="105"/>
                      <a:pt x="580" y="102"/>
                      <a:pt x="579" y="96"/>
                    </a:cubicBezTo>
                    <a:cubicBezTo>
                      <a:pt x="578" y="90"/>
                      <a:pt x="578" y="61"/>
                      <a:pt x="577" y="56"/>
                    </a:cubicBezTo>
                    <a:cubicBezTo>
                      <a:pt x="577" y="52"/>
                      <a:pt x="573" y="49"/>
                      <a:pt x="571" y="51"/>
                    </a:cubicBezTo>
                    <a:cubicBezTo>
                      <a:pt x="569" y="52"/>
                      <a:pt x="566" y="50"/>
                      <a:pt x="569" y="45"/>
                    </a:cubicBezTo>
                    <a:cubicBezTo>
                      <a:pt x="572" y="40"/>
                      <a:pt x="578" y="32"/>
                      <a:pt x="574" y="27"/>
                    </a:cubicBezTo>
                    <a:cubicBezTo>
                      <a:pt x="574" y="27"/>
                      <a:pt x="586" y="35"/>
                      <a:pt x="585" y="38"/>
                    </a:cubicBezTo>
                    <a:cubicBezTo>
                      <a:pt x="584" y="42"/>
                      <a:pt x="586" y="50"/>
                      <a:pt x="583" y="50"/>
                    </a:cubicBezTo>
                    <a:cubicBezTo>
                      <a:pt x="580" y="50"/>
                      <a:pt x="581" y="56"/>
                      <a:pt x="582" y="61"/>
                    </a:cubicBezTo>
                    <a:cubicBezTo>
                      <a:pt x="582" y="66"/>
                      <a:pt x="583" y="93"/>
                      <a:pt x="583" y="95"/>
                    </a:cubicBezTo>
                    <a:cubicBezTo>
                      <a:pt x="583" y="97"/>
                      <a:pt x="585" y="105"/>
                      <a:pt x="589" y="103"/>
                    </a:cubicBezTo>
                    <a:cubicBezTo>
                      <a:pt x="593" y="100"/>
                      <a:pt x="599" y="96"/>
                      <a:pt x="602" y="95"/>
                    </a:cubicBezTo>
                    <a:cubicBezTo>
                      <a:pt x="605" y="94"/>
                      <a:pt x="608" y="90"/>
                      <a:pt x="607" y="84"/>
                    </a:cubicBezTo>
                    <a:cubicBezTo>
                      <a:pt x="607" y="78"/>
                      <a:pt x="608" y="52"/>
                      <a:pt x="608" y="48"/>
                    </a:cubicBezTo>
                    <a:cubicBezTo>
                      <a:pt x="608" y="44"/>
                      <a:pt x="607" y="43"/>
                      <a:pt x="605" y="40"/>
                    </a:cubicBezTo>
                    <a:cubicBezTo>
                      <a:pt x="603" y="37"/>
                      <a:pt x="614" y="27"/>
                      <a:pt x="613" y="23"/>
                    </a:cubicBezTo>
                    <a:cubicBezTo>
                      <a:pt x="612" y="18"/>
                      <a:pt x="618" y="25"/>
                      <a:pt x="618" y="25"/>
                    </a:cubicBezTo>
                    <a:cubicBezTo>
                      <a:pt x="618" y="25"/>
                      <a:pt x="612" y="36"/>
                      <a:pt x="615" y="41"/>
                    </a:cubicBezTo>
                    <a:cubicBezTo>
                      <a:pt x="617" y="45"/>
                      <a:pt x="614" y="72"/>
                      <a:pt x="613" y="76"/>
                    </a:cubicBezTo>
                    <a:cubicBezTo>
                      <a:pt x="613" y="80"/>
                      <a:pt x="612" y="87"/>
                      <a:pt x="617" y="86"/>
                    </a:cubicBezTo>
                    <a:cubicBezTo>
                      <a:pt x="622" y="85"/>
                      <a:pt x="624" y="80"/>
                      <a:pt x="629" y="78"/>
                    </a:cubicBezTo>
                    <a:cubicBezTo>
                      <a:pt x="633" y="77"/>
                      <a:pt x="637" y="75"/>
                      <a:pt x="636" y="66"/>
                    </a:cubicBezTo>
                    <a:cubicBezTo>
                      <a:pt x="636" y="56"/>
                      <a:pt x="637" y="27"/>
                      <a:pt x="637" y="27"/>
                    </a:cubicBezTo>
                    <a:cubicBezTo>
                      <a:pt x="637" y="27"/>
                      <a:pt x="636" y="18"/>
                      <a:pt x="628" y="2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3" name="Freeform 1501"/>
              <p:cNvSpPr>
                <a:spLocks/>
              </p:cNvSpPr>
              <p:nvPr/>
            </p:nvSpPr>
            <p:spPr bwMode="auto">
              <a:xfrm>
                <a:off x="408" y="1411"/>
                <a:ext cx="181" cy="313"/>
              </a:xfrm>
              <a:custGeom>
                <a:avLst/>
                <a:gdLst>
                  <a:gd name="T0" fmla="*/ 113 w 177"/>
                  <a:gd name="T1" fmla="*/ 4 h 308"/>
                  <a:gd name="T2" fmla="*/ 98 w 177"/>
                  <a:gd name="T3" fmla="*/ 20 h 308"/>
                  <a:gd name="T4" fmla="*/ 90 w 177"/>
                  <a:gd name="T5" fmla="*/ 29 h 308"/>
                  <a:gd name="T6" fmla="*/ 77 w 177"/>
                  <a:gd name="T7" fmla="*/ 46 h 308"/>
                  <a:gd name="T8" fmla="*/ 51 w 177"/>
                  <a:gd name="T9" fmla="*/ 68 h 308"/>
                  <a:gd name="T10" fmla="*/ 38 w 177"/>
                  <a:gd name="T11" fmla="*/ 96 h 308"/>
                  <a:gd name="T12" fmla="*/ 24 w 177"/>
                  <a:gd name="T13" fmla="*/ 125 h 308"/>
                  <a:gd name="T14" fmla="*/ 15 w 177"/>
                  <a:gd name="T15" fmla="*/ 154 h 308"/>
                  <a:gd name="T16" fmla="*/ 13 w 177"/>
                  <a:gd name="T17" fmla="*/ 180 h 308"/>
                  <a:gd name="T18" fmla="*/ 6 w 177"/>
                  <a:gd name="T19" fmla="*/ 209 h 308"/>
                  <a:gd name="T20" fmla="*/ 4 w 177"/>
                  <a:gd name="T21" fmla="*/ 236 h 308"/>
                  <a:gd name="T22" fmla="*/ 7 w 177"/>
                  <a:gd name="T23" fmla="*/ 260 h 308"/>
                  <a:gd name="T24" fmla="*/ 15 w 177"/>
                  <a:gd name="T25" fmla="*/ 282 h 308"/>
                  <a:gd name="T26" fmla="*/ 23 w 177"/>
                  <a:gd name="T27" fmla="*/ 273 h 308"/>
                  <a:gd name="T28" fmla="*/ 123 w 177"/>
                  <a:gd name="T29" fmla="*/ 124 h 308"/>
                  <a:gd name="T30" fmla="*/ 161 w 177"/>
                  <a:gd name="T31" fmla="*/ 105 h 308"/>
                  <a:gd name="T32" fmla="*/ 176 w 177"/>
                  <a:gd name="T33" fmla="*/ 97 h 308"/>
                  <a:gd name="T34" fmla="*/ 129 w 177"/>
                  <a:gd name="T35" fmla="*/ 45 h 308"/>
                  <a:gd name="T36" fmla="*/ 113 w 177"/>
                  <a:gd name="T37" fmla="*/ 27 h 308"/>
                  <a:gd name="T38" fmla="*/ 113 w 177"/>
                  <a:gd name="T39" fmla="*/ 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7" h="308">
                    <a:moveTo>
                      <a:pt x="113" y="4"/>
                    </a:moveTo>
                    <a:cubicBezTo>
                      <a:pt x="106" y="0"/>
                      <a:pt x="98" y="13"/>
                      <a:pt x="98" y="20"/>
                    </a:cubicBezTo>
                    <a:cubicBezTo>
                      <a:pt x="97" y="26"/>
                      <a:pt x="93" y="25"/>
                      <a:pt x="90" y="29"/>
                    </a:cubicBezTo>
                    <a:cubicBezTo>
                      <a:pt x="87" y="32"/>
                      <a:pt x="87" y="45"/>
                      <a:pt x="77" y="46"/>
                    </a:cubicBezTo>
                    <a:cubicBezTo>
                      <a:pt x="67" y="47"/>
                      <a:pt x="52" y="58"/>
                      <a:pt x="51" y="68"/>
                    </a:cubicBezTo>
                    <a:cubicBezTo>
                      <a:pt x="51" y="78"/>
                      <a:pt x="52" y="93"/>
                      <a:pt x="38" y="96"/>
                    </a:cubicBezTo>
                    <a:cubicBezTo>
                      <a:pt x="24" y="100"/>
                      <a:pt x="20" y="118"/>
                      <a:pt x="24" y="125"/>
                    </a:cubicBezTo>
                    <a:cubicBezTo>
                      <a:pt x="28" y="132"/>
                      <a:pt x="23" y="148"/>
                      <a:pt x="15" y="154"/>
                    </a:cubicBezTo>
                    <a:cubicBezTo>
                      <a:pt x="8" y="160"/>
                      <a:pt x="8" y="173"/>
                      <a:pt x="13" y="180"/>
                    </a:cubicBezTo>
                    <a:cubicBezTo>
                      <a:pt x="18" y="187"/>
                      <a:pt x="12" y="202"/>
                      <a:pt x="6" y="209"/>
                    </a:cubicBezTo>
                    <a:cubicBezTo>
                      <a:pt x="0" y="216"/>
                      <a:pt x="0" y="228"/>
                      <a:pt x="4" y="236"/>
                    </a:cubicBezTo>
                    <a:cubicBezTo>
                      <a:pt x="8" y="243"/>
                      <a:pt x="7" y="252"/>
                      <a:pt x="7" y="260"/>
                    </a:cubicBezTo>
                    <a:cubicBezTo>
                      <a:pt x="7" y="268"/>
                      <a:pt x="10" y="277"/>
                      <a:pt x="15" y="282"/>
                    </a:cubicBezTo>
                    <a:cubicBezTo>
                      <a:pt x="19" y="288"/>
                      <a:pt x="21" y="308"/>
                      <a:pt x="23" y="273"/>
                    </a:cubicBezTo>
                    <a:cubicBezTo>
                      <a:pt x="24" y="239"/>
                      <a:pt x="13" y="191"/>
                      <a:pt x="123" y="124"/>
                    </a:cubicBezTo>
                    <a:cubicBezTo>
                      <a:pt x="123" y="124"/>
                      <a:pt x="159" y="105"/>
                      <a:pt x="161" y="105"/>
                    </a:cubicBezTo>
                    <a:cubicBezTo>
                      <a:pt x="161" y="105"/>
                      <a:pt x="177" y="105"/>
                      <a:pt x="176" y="97"/>
                    </a:cubicBezTo>
                    <a:cubicBezTo>
                      <a:pt x="175" y="89"/>
                      <a:pt x="137" y="54"/>
                      <a:pt x="129" y="45"/>
                    </a:cubicBezTo>
                    <a:cubicBezTo>
                      <a:pt x="121" y="37"/>
                      <a:pt x="109" y="34"/>
                      <a:pt x="113" y="27"/>
                    </a:cubicBezTo>
                    <a:cubicBezTo>
                      <a:pt x="117" y="20"/>
                      <a:pt x="129" y="13"/>
                      <a:pt x="113" y="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4" name="Freeform 1502"/>
              <p:cNvSpPr>
                <a:spLocks/>
              </p:cNvSpPr>
              <p:nvPr/>
            </p:nvSpPr>
            <p:spPr bwMode="auto">
              <a:xfrm>
                <a:off x="452" y="1488"/>
                <a:ext cx="131" cy="117"/>
              </a:xfrm>
              <a:custGeom>
                <a:avLst/>
                <a:gdLst>
                  <a:gd name="T0" fmla="*/ 109 w 129"/>
                  <a:gd name="T1" fmla="*/ 19 h 115"/>
                  <a:gd name="T2" fmla="*/ 68 w 129"/>
                  <a:gd name="T3" fmla="*/ 11 h 115"/>
                  <a:gd name="T4" fmla="*/ 49 w 129"/>
                  <a:gd name="T5" fmla="*/ 34 h 115"/>
                  <a:gd name="T6" fmla="*/ 27 w 129"/>
                  <a:gd name="T7" fmla="*/ 67 h 115"/>
                  <a:gd name="T8" fmla="*/ 12 w 129"/>
                  <a:gd name="T9" fmla="*/ 103 h 115"/>
                  <a:gd name="T10" fmla="*/ 56 w 129"/>
                  <a:gd name="T11" fmla="*/ 82 h 115"/>
                  <a:gd name="T12" fmla="*/ 89 w 129"/>
                  <a:gd name="T13" fmla="*/ 61 h 115"/>
                  <a:gd name="T14" fmla="*/ 109 w 129"/>
                  <a:gd name="T15" fmla="*/ 1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115">
                    <a:moveTo>
                      <a:pt x="109" y="19"/>
                    </a:moveTo>
                    <a:cubicBezTo>
                      <a:pt x="103" y="13"/>
                      <a:pt x="93" y="0"/>
                      <a:pt x="68" y="11"/>
                    </a:cubicBezTo>
                    <a:cubicBezTo>
                      <a:pt x="56" y="16"/>
                      <a:pt x="50" y="25"/>
                      <a:pt x="49" y="34"/>
                    </a:cubicBezTo>
                    <a:cubicBezTo>
                      <a:pt x="47" y="44"/>
                      <a:pt x="37" y="61"/>
                      <a:pt x="27" y="67"/>
                    </a:cubicBezTo>
                    <a:cubicBezTo>
                      <a:pt x="17" y="73"/>
                      <a:pt x="0" y="92"/>
                      <a:pt x="12" y="103"/>
                    </a:cubicBezTo>
                    <a:cubicBezTo>
                      <a:pt x="23" y="115"/>
                      <a:pt x="52" y="93"/>
                      <a:pt x="56" y="82"/>
                    </a:cubicBezTo>
                    <a:cubicBezTo>
                      <a:pt x="60" y="71"/>
                      <a:pt x="78" y="62"/>
                      <a:pt x="89" y="61"/>
                    </a:cubicBezTo>
                    <a:cubicBezTo>
                      <a:pt x="100" y="60"/>
                      <a:pt x="129" y="39"/>
                      <a:pt x="109" y="19"/>
                    </a:cubicBez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5" name="Freeform 1503"/>
              <p:cNvSpPr>
                <a:spLocks/>
              </p:cNvSpPr>
              <p:nvPr/>
            </p:nvSpPr>
            <p:spPr bwMode="auto">
              <a:xfrm>
                <a:off x="494" y="1473"/>
                <a:ext cx="8" cy="67"/>
              </a:xfrm>
              <a:custGeom>
                <a:avLst/>
                <a:gdLst>
                  <a:gd name="T0" fmla="*/ 0 w 8"/>
                  <a:gd name="T1" fmla="*/ 66 h 66"/>
                  <a:gd name="T2" fmla="*/ 4 w 8"/>
                  <a:gd name="T3" fmla="*/ 52 h 66"/>
                  <a:gd name="T4" fmla="*/ 8 w 8"/>
                  <a:gd name="T5" fmla="*/ 33 h 66"/>
                  <a:gd name="T6" fmla="*/ 2 w 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6">
                    <a:moveTo>
                      <a:pt x="0" y="66"/>
                    </a:moveTo>
                    <a:cubicBezTo>
                      <a:pt x="2" y="63"/>
                      <a:pt x="3" y="56"/>
                      <a:pt x="4" y="52"/>
                    </a:cubicBezTo>
                    <a:cubicBezTo>
                      <a:pt x="6" y="46"/>
                      <a:pt x="8" y="40"/>
                      <a:pt x="8" y="33"/>
                    </a:cubicBezTo>
                    <a:cubicBezTo>
                      <a:pt x="8" y="22"/>
                      <a:pt x="5" y="11"/>
                      <a:pt x="2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6" name="Freeform 1504"/>
              <p:cNvSpPr>
                <a:spLocks/>
              </p:cNvSpPr>
              <p:nvPr/>
            </p:nvSpPr>
            <p:spPr bwMode="auto">
              <a:xfrm>
                <a:off x="524" y="1463"/>
                <a:ext cx="27" cy="34"/>
              </a:xfrm>
              <a:custGeom>
                <a:avLst/>
                <a:gdLst>
                  <a:gd name="T0" fmla="*/ 26 w 26"/>
                  <a:gd name="T1" fmla="*/ 34 h 34"/>
                  <a:gd name="T2" fmla="*/ 13 w 26"/>
                  <a:gd name="T3" fmla="*/ 20 h 34"/>
                  <a:gd name="T4" fmla="*/ 0 w 26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4">
                    <a:moveTo>
                      <a:pt x="26" y="34"/>
                    </a:moveTo>
                    <a:cubicBezTo>
                      <a:pt x="25" y="29"/>
                      <a:pt x="17" y="24"/>
                      <a:pt x="13" y="20"/>
                    </a:cubicBezTo>
                    <a:cubicBezTo>
                      <a:pt x="8" y="14"/>
                      <a:pt x="4" y="7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7" name="Freeform 1505"/>
              <p:cNvSpPr>
                <a:spLocks/>
              </p:cNvSpPr>
              <p:nvPr/>
            </p:nvSpPr>
            <p:spPr bwMode="auto">
              <a:xfrm>
                <a:off x="473" y="1473"/>
                <a:ext cx="21" cy="19"/>
              </a:xfrm>
              <a:custGeom>
                <a:avLst/>
                <a:gdLst>
                  <a:gd name="T0" fmla="*/ 15 w 20"/>
                  <a:gd name="T1" fmla="*/ 19 h 19"/>
                  <a:gd name="T2" fmla="*/ 16 w 20"/>
                  <a:gd name="T3" fmla="*/ 3 h 19"/>
                  <a:gd name="T4" fmla="*/ 3 w 20"/>
                  <a:gd name="T5" fmla="*/ 7 h 19"/>
                  <a:gd name="T6" fmla="*/ 7 w 20"/>
                  <a:gd name="T7" fmla="*/ 14 h 19"/>
                  <a:gd name="T8" fmla="*/ 14 w 20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5" y="19"/>
                    </a:moveTo>
                    <a:cubicBezTo>
                      <a:pt x="16" y="14"/>
                      <a:pt x="20" y="7"/>
                      <a:pt x="16" y="3"/>
                    </a:cubicBezTo>
                    <a:cubicBezTo>
                      <a:pt x="12" y="0"/>
                      <a:pt x="5" y="4"/>
                      <a:pt x="3" y="7"/>
                    </a:cubicBezTo>
                    <a:cubicBezTo>
                      <a:pt x="0" y="11"/>
                      <a:pt x="1" y="18"/>
                      <a:pt x="7" y="14"/>
                    </a:cubicBezTo>
                    <a:cubicBezTo>
                      <a:pt x="11" y="12"/>
                      <a:pt x="14" y="8"/>
                      <a:pt x="14" y="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8" name="Freeform 1506"/>
              <p:cNvSpPr>
                <a:spLocks/>
              </p:cNvSpPr>
              <p:nvPr/>
            </p:nvSpPr>
            <p:spPr bwMode="auto">
              <a:xfrm>
                <a:off x="442" y="1521"/>
                <a:ext cx="21" cy="20"/>
              </a:xfrm>
              <a:custGeom>
                <a:avLst/>
                <a:gdLst>
                  <a:gd name="T0" fmla="*/ 16 w 21"/>
                  <a:gd name="T1" fmla="*/ 20 h 20"/>
                  <a:gd name="T2" fmla="*/ 19 w 21"/>
                  <a:gd name="T3" fmla="*/ 7 h 20"/>
                  <a:gd name="T4" fmla="*/ 7 w 21"/>
                  <a:gd name="T5" fmla="*/ 3 h 20"/>
                  <a:gd name="T6" fmla="*/ 6 w 21"/>
                  <a:gd name="T7" fmla="*/ 13 h 20"/>
                  <a:gd name="T8" fmla="*/ 15 w 21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6" y="20"/>
                    </a:moveTo>
                    <a:cubicBezTo>
                      <a:pt x="18" y="17"/>
                      <a:pt x="21" y="11"/>
                      <a:pt x="19" y="7"/>
                    </a:cubicBezTo>
                    <a:cubicBezTo>
                      <a:pt x="17" y="2"/>
                      <a:pt x="12" y="0"/>
                      <a:pt x="7" y="3"/>
                    </a:cubicBezTo>
                    <a:cubicBezTo>
                      <a:pt x="5" y="5"/>
                      <a:pt x="0" y="12"/>
                      <a:pt x="6" y="13"/>
                    </a:cubicBezTo>
                    <a:cubicBezTo>
                      <a:pt x="10" y="14"/>
                      <a:pt x="15" y="7"/>
                      <a:pt x="15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9" name="Freeform 1507"/>
              <p:cNvSpPr>
                <a:spLocks/>
              </p:cNvSpPr>
              <p:nvPr/>
            </p:nvSpPr>
            <p:spPr bwMode="auto">
              <a:xfrm>
                <a:off x="429" y="1566"/>
                <a:ext cx="14" cy="26"/>
              </a:xfrm>
              <a:custGeom>
                <a:avLst/>
                <a:gdLst>
                  <a:gd name="T0" fmla="*/ 10 w 14"/>
                  <a:gd name="T1" fmla="*/ 9 h 26"/>
                  <a:gd name="T2" fmla="*/ 5 w 14"/>
                  <a:gd name="T3" fmla="*/ 19 h 26"/>
                  <a:gd name="T4" fmla="*/ 4 w 14"/>
                  <a:gd name="T5" fmla="*/ 9 h 26"/>
                  <a:gd name="T6" fmla="*/ 1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0" y="9"/>
                    </a:moveTo>
                    <a:cubicBezTo>
                      <a:pt x="12" y="11"/>
                      <a:pt x="9" y="19"/>
                      <a:pt x="5" y="19"/>
                    </a:cubicBezTo>
                    <a:cubicBezTo>
                      <a:pt x="0" y="19"/>
                      <a:pt x="1" y="12"/>
                      <a:pt x="4" y="9"/>
                    </a:cubicBezTo>
                    <a:cubicBezTo>
                      <a:pt x="13" y="0"/>
                      <a:pt x="14" y="21"/>
                      <a:pt x="12" y="2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0" name="Freeform 1508"/>
              <p:cNvSpPr>
                <a:spLocks/>
              </p:cNvSpPr>
              <p:nvPr/>
            </p:nvSpPr>
            <p:spPr bwMode="auto">
              <a:xfrm>
                <a:off x="416" y="1628"/>
                <a:ext cx="13" cy="17"/>
              </a:xfrm>
              <a:custGeom>
                <a:avLst/>
                <a:gdLst>
                  <a:gd name="T0" fmla="*/ 8 w 12"/>
                  <a:gd name="T1" fmla="*/ 3 h 17"/>
                  <a:gd name="T2" fmla="*/ 5 w 12"/>
                  <a:gd name="T3" fmla="*/ 11 h 17"/>
                  <a:gd name="T4" fmla="*/ 1 w 12"/>
                  <a:gd name="T5" fmla="*/ 6 h 17"/>
                  <a:gd name="T6" fmla="*/ 10 w 12"/>
                  <a:gd name="T7" fmla="*/ 3 h 17"/>
                  <a:gd name="T8" fmla="*/ 7 w 1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8" y="3"/>
                    </a:moveTo>
                    <a:cubicBezTo>
                      <a:pt x="8" y="6"/>
                      <a:pt x="8" y="10"/>
                      <a:pt x="5" y="11"/>
                    </a:cubicBezTo>
                    <a:cubicBezTo>
                      <a:pt x="1" y="13"/>
                      <a:pt x="0" y="8"/>
                      <a:pt x="1" y="6"/>
                    </a:cubicBezTo>
                    <a:cubicBezTo>
                      <a:pt x="3" y="3"/>
                      <a:pt x="7" y="0"/>
                      <a:pt x="10" y="3"/>
                    </a:cubicBezTo>
                    <a:cubicBezTo>
                      <a:pt x="12" y="6"/>
                      <a:pt x="8" y="14"/>
                      <a:pt x="7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1" name="Freeform 1509"/>
              <p:cNvSpPr>
                <a:spLocks/>
              </p:cNvSpPr>
              <p:nvPr/>
            </p:nvSpPr>
            <p:spPr bwMode="auto">
              <a:xfrm>
                <a:off x="415" y="1673"/>
                <a:ext cx="17" cy="9"/>
              </a:xfrm>
              <a:custGeom>
                <a:avLst/>
                <a:gdLst>
                  <a:gd name="T0" fmla="*/ 0 w 16"/>
                  <a:gd name="T1" fmla="*/ 8 h 8"/>
                  <a:gd name="T2" fmla="*/ 5 w 16"/>
                  <a:gd name="T3" fmla="*/ 6 h 8"/>
                  <a:gd name="T4" fmla="*/ 12 w 16"/>
                  <a:gd name="T5" fmla="*/ 5 h 8"/>
                  <a:gd name="T6" fmla="*/ 16 w 1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cubicBezTo>
                      <a:pt x="1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5"/>
                    </a:cubicBezTo>
                    <a:cubicBezTo>
                      <a:pt x="14" y="4"/>
                      <a:pt x="15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2" name="Freeform 1510"/>
              <p:cNvSpPr>
                <a:spLocks/>
              </p:cNvSpPr>
              <p:nvPr/>
            </p:nvSpPr>
            <p:spPr bwMode="auto">
              <a:xfrm>
                <a:off x="1236" y="681"/>
                <a:ext cx="16" cy="11"/>
              </a:xfrm>
              <a:custGeom>
                <a:avLst/>
                <a:gdLst>
                  <a:gd name="T0" fmla="*/ 0 w 15"/>
                  <a:gd name="T1" fmla="*/ 2 h 11"/>
                  <a:gd name="T2" fmla="*/ 6 w 15"/>
                  <a:gd name="T3" fmla="*/ 8 h 11"/>
                  <a:gd name="T4" fmla="*/ 15 w 15"/>
                  <a:gd name="T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0" y="2"/>
                    </a:moveTo>
                    <a:cubicBezTo>
                      <a:pt x="5" y="0"/>
                      <a:pt x="4" y="5"/>
                      <a:pt x="6" y="8"/>
                    </a:cubicBezTo>
                    <a:cubicBezTo>
                      <a:pt x="7" y="10"/>
                      <a:pt x="12" y="11"/>
                      <a:pt x="15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3" name="Freeform 1511"/>
              <p:cNvSpPr>
                <a:spLocks/>
              </p:cNvSpPr>
              <p:nvPr/>
            </p:nvSpPr>
            <p:spPr bwMode="auto">
              <a:xfrm>
                <a:off x="1224" y="704"/>
                <a:ext cx="20" cy="17"/>
              </a:xfrm>
              <a:custGeom>
                <a:avLst/>
                <a:gdLst>
                  <a:gd name="T0" fmla="*/ 0 w 20"/>
                  <a:gd name="T1" fmla="*/ 0 h 16"/>
                  <a:gd name="T2" fmla="*/ 10 w 20"/>
                  <a:gd name="T3" fmla="*/ 7 h 16"/>
                  <a:gd name="T4" fmla="*/ 18 w 20"/>
                  <a:gd name="T5" fmla="*/ 15 h 16"/>
                  <a:gd name="T6" fmla="*/ 20 w 20"/>
                  <a:gd name="T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4" y="2"/>
                      <a:pt x="7" y="3"/>
                      <a:pt x="10" y="7"/>
                    </a:cubicBezTo>
                    <a:cubicBezTo>
                      <a:pt x="11" y="10"/>
                      <a:pt x="14" y="16"/>
                      <a:pt x="18" y="15"/>
                    </a:cubicBezTo>
                    <a:cubicBezTo>
                      <a:pt x="18" y="13"/>
                      <a:pt x="19" y="11"/>
                      <a:pt x="20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4" name="Freeform 1512"/>
              <p:cNvSpPr>
                <a:spLocks/>
              </p:cNvSpPr>
              <p:nvPr/>
            </p:nvSpPr>
            <p:spPr bwMode="auto">
              <a:xfrm>
                <a:off x="1215" y="715"/>
                <a:ext cx="10" cy="19"/>
              </a:xfrm>
              <a:custGeom>
                <a:avLst/>
                <a:gdLst>
                  <a:gd name="T0" fmla="*/ 7 w 10"/>
                  <a:gd name="T1" fmla="*/ 19 h 19"/>
                  <a:gd name="T2" fmla="*/ 0 w 10"/>
                  <a:gd name="T3" fmla="*/ 8 h 19"/>
                  <a:gd name="T4" fmla="*/ 10 w 10"/>
                  <a:gd name="T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7" y="19"/>
                    </a:moveTo>
                    <a:cubicBezTo>
                      <a:pt x="7" y="14"/>
                      <a:pt x="0" y="13"/>
                      <a:pt x="0" y="8"/>
                    </a:cubicBezTo>
                    <a:cubicBezTo>
                      <a:pt x="0" y="0"/>
                      <a:pt x="9" y="9"/>
                      <a:pt x="10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5" name="Freeform 1513"/>
              <p:cNvSpPr>
                <a:spLocks/>
              </p:cNvSpPr>
              <p:nvPr/>
            </p:nvSpPr>
            <p:spPr bwMode="auto">
              <a:xfrm>
                <a:off x="1197" y="737"/>
                <a:ext cx="13" cy="15"/>
              </a:xfrm>
              <a:custGeom>
                <a:avLst/>
                <a:gdLst>
                  <a:gd name="T0" fmla="*/ 3 w 13"/>
                  <a:gd name="T1" fmla="*/ 13 h 15"/>
                  <a:gd name="T2" fmla="*/ 6 w 13"/>
                  <a:gd name="T3" fmla="*/ 1 h 15"/>
                  <a:gd name="T4" fmla="*/ 13 w 13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3" y="13"/>
                    </a:moveTo>
                    <a:cubicBezTo>
                      <a:pt x="4" y="10"/>
                      <a:pt x="0" y="2"/>
                      <a:pt x="6" y="1"/>
                    </a:cubicBezTo>
                    <a:cubicBezTo>
                      <a:pt x="12" y="0"/>
                      <a:pt x="13" y="11"/>
                      <a:pt x="13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6" name="Freeform 1514"/>
              <p:cNvSpPr>
                <a:spLocks/>
              </p:cNvSpPr>
              <p:nvPr/>
            </p:nvSpPr>
            <p:spPr bwMode="auto">
              <a:xfrm>
                <a:off x="1175" y="753"/>
                <a:ext cx="15" cy="19"/>
              </a:xfrm>
              <a:custGeom>
                <a:avLst/>
                <a:gdLst>
                  <a:gd name="T0" fmla="*/ 4 w 15"/>
                  <a:gd name="T1" fmla="*/ 18 h 18"/>
                  <a:gd name="T2" fmla="*/ 6 w 15"/>
                  <a:gd name="T3" fmla="*/ 2 h 18"/>
                  <a:gd name="T4" fmla="*/ 13 w 15"/>
                  <a:gd name="T5" fmla="*/ 4 h 18"/>
                  <a:gd name="T6" fmla="*/ 11 w 15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4" y="18"/>
                    </a:moveTo>
                    <a:cubicBezTo>
                      <a:pt x="4" y="12"/>
                      <a:pt x="0" y="8"/>
                      <a:pt x="6" y="2"/>
                    </a:cubicBezTo>
                    <a:cubicBezTo>
                      <a:pt x="9" y="0"/>
                      <a:pt x="11" y="0"/>
                      <a:pt x="13" y="4"/>
                    </a:cubicBezTo>
                    <a:cubicBezTo>
                      <a:pt x="15" y="8"/>
                      <a:pt x="11" y="13"/>
                      <a:pt x="11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7" name="Freeform 1515"/>
              <p:cNvSpPr>
                <a:spLocks/>
              </p:cNvSpPr>
              <p:nvPr/>
            </p:nvSpPr>
            <p:spPr bwMode="auto">
              <a:xfrm>
                <a:off x="1152" y="770"/>
                <a:ext cx="14" cy="21"/>
              </a:xfrm>
              <a:custGeom>
                <a:avLst/>
                <a:gdLst>
                  <a:gd name="T0" fmla="*/ 2 w 14"/>
                  <a:gd name="T1" fmla="*/ 21 h 21"/>
                  <a:gd name="T2" fmla="*/ 0 w 14"/>
                  <a:gd name="T3" fmla="*/ 14 h 21"/>
                  <a:gd name="T4" fmla="*/ 2 w 14"/>
                  <a:gd name="T5" fmla="*/ 5 h 21"/>
                  <a:gd name="T6" fmla="*/ 9 w 14"/>
                  <a:gd name="T7" fmla="*/ 1 h 21"/>
                  <a:gd name="T8" fmla="*/ 14 w 1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2" y="21"/>
                    </a:moveTo>
                    <a:cubicBezTo>
                      <a:pt x="3" y="18"/>
                      <a:pt x="1" y="16"/>
                      <a:pt x="0" y="14"/>
                    </a:cubicBezTo>
                    <a:cubicBezTo>
                      <a:pt x="0" y="11"/>
                      <a:pt x="0" y="8"/>
                      <a:pt x="2" y="5"/>
                    </a:cubicBezTo>
                    <a:cubicBezTo>
                      <a:pt x="4" y="2"/>
                      <a:pt x="6" y="0"/>
                      <a:pt x="9" y="1"/>
                    </a:cubicBezTo>
                    <a:cubicBezTo>
                      <a:pt x="12" y="3"/>
                      <a:pt x="12" y="7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8" name="Freeform 1516"/>
              <p:cNvSpPr>
                <a:spLocks/>
              </p:cNvSpPr>
              <p:nvPr/>
            </p:nvSpPr>
            <p:spPr bwMode="auto">
              <a:xfrm>
                <a:off x="1125" y="781"/>
                <a:ext cx="16" cy="21"/>
              </a:xfrm>
              <a:custGeom>
                <a:avLst/>
                <a:gdLst>
                  <a:gd name="T0" fmla="*/ 10 w 15"/>
                  <a:gd name="T1" fmla="*/ 21 h 21"/>
                  <a:gd name="T2" fmla="*/ 3 w 15"/>
                  <a:gd name="T3" fmla="*/ 6 h 21"/>
                  <a:gd name="T4" fmla="*/ 15 w 15"/>
                  <a:gd name="T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1">
                    <a:moveTo>
                      <a:pt x="10" y="21"/>
                    </a:moveTo>
                    <a:cubicBezTo>
                      <a:pt x="9" y="16"/>
                      <a:pt x="0" y="13"/>
                      <a:pt x="3" y="6"/>
                    </a:cubicBezTo>
                    <a:cubicBezTo>
                      <a:pt x="5" y="0"/>
                      <a:pt x="13" y="6"/>
                      <a:pt x="15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9" name="Freeform 1517"/>
              <p:cNvSpPr>
                <a:spLocks/>
              </p:cNvSpPr>
              <p:nvPr/>
            </p:nvSpPr>
            <p:spPr bwMode="auto">
              <a:xfrm>
                <a:off x="1096" y="783"/>
                <a:ext cx="4" cy="25"/>
              </a:xfrm>
              <a:custGeom>
                <a:avLst/>
                <a:gdLst>
                  <a:gd name="T0" fmla="*/ 4 w 4"/>
                  <a:gd name="T1" fmla="*/ 0 h 25"/>
                  <a:gd name="T2" fmla="*/ 4 w 4"/>
                  <a:gd name="T3" fmla="*/ 12 h 25"/>
                  <a:gd name="T4" fmla="*/ 0 w 4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5">
                    <a:moveTo>
                      <a:pt x="4" y="0"/>
                    </a:moveTo>
                    <a:cubicBezTo>
                      <a:pt x="2" y="4"/>
                      <a:pt x="4" y="9"/>
                      <a:pt x="4" y="12"/>
                    </a:cubicBezTo>
                    <a:cubicBezTo>
                      <a:pt x="4" y="15"/>
                      <a:pt x="4" y="24"/>
                      <a:pt x="0" y="2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0" name="Freeform 1518"/>
              <p:cNvSpPr>
                <a:spLocks/>
              </p:cNvSpPr>
              <p:nvPr/>
            </p:nvSpPr>
            <p:spPr bwMode="auto">
              <a:xfrm>
                <a:off x="1108" y="774"/>
                <a:ext cx="13" cy="5"/>
              </a:xfrm>
              <a:custGeom>
                <a:avLst/>
                <a:gdLst>
                  <a:gd name="T0" fmla="*/ 0 w 13"/>
                  <a:gd name="T1" fmla="*/ 1 h 5"/>
                  <a:gd name="T2" fmla="*/ 8 w 13"/>
                  <a:gd name="T3" fmla="*/ 1 h 5"/>
                  <a:gd name="T4" fmla="*/ 13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1"/>
                    </a:moveTo>
                    <a:cubicBezTo>
                      <a:pt x="3" y="0"/>
                      <a:pt x="5" y="0"/>
                      <a:pt x="8" y="1"/>
                    </a:cubicBezTo>
                    <a:cubicBezTo>
                      <a:pt x="10" y="2"/>
                      <a:pt x="11" y="4"/>
                      <a:pt x="13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1" name="Freeform 1519"/>
              <p:cNvSpPr>
                <a:spLocks/>
              </p:cNvSpPr>
              <p:nvPr/>
            </p:nvSpPr>
            <p:spPr bwMode="auto">
              <a:xfrm>
                <a:off x="1074" y="780"/>
                <a:ext cx="9" cy="5"/>
              </a:xfrm>
              <a:custGeom>
                <a:avLst/>
                <a:gdLst>
                  <a:gd name="T0" fmla="*/ 0 w 8"/>
                  <a:gd name="T1" fmla="*/ 0 h 5"/>
                  <a:gd name="T2" fmla="*/ 8 w 8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4" y="0"/>
                      <a:pt x="6" y="2"/>
                      <a:pt x="8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2" name="Freeform 1520"/>
              <p:cNvSpPr>
                <a:spLocks/>
              </p:cNvSpPr>
              <p:nvPr/>
            </p:nvSpPr>
            <p:spPr bwMode="auto">
              <a:xfrm>
                <a:off x="1024" y="786"/>
                <a:ext cx="17" cy="22"/>
              </a:xfrm>
              <a:custGeom>
                <a:avLst/>
                <a:gdLst>
                  <a:gd name="T0" fmla="*/ 0 w 16"/>
                  <a:gd name="T1" fmla="*/ 3 h 22"/>
                  <a:gd name="T2" fmla="*/ 10 w 16"/>
                  <a:gd name="T3" fmla="*/ 1 h 22"/>
                  <a:gd name="T4" fmla="*/ 15 w 16"/>
                  <a:gd name="T5" fmla="*/ 9 h 22"/>
                  <a:gd name="T6" fmla="*/ 9 w 16"/>
                  <a:gd name="T7" fmla="*/ 16 h 22"/>
                  <a:gd name="T8" fmla="*/ 16 w 1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3"/>
                    </a:moveTo>
                    <a:cubicBezTo>
                      <a:pt x="1" y="0"/>
                      <a:pt x="7" y="0"/>
                      <a:pt x="10" y="1"/>
                    </a:cubicBezTo>
                    <a:cubicBezTo>
                      <a:pt x="13" y="2"/>
                      <a:pt x="16" y="5"/>
                      <a:pt x="15" y="9"/>
                    </a:cubicBezTo>
                    <a:cubicBezTo>
                      <a:pt x="14" y="12"/>
                      <a:pt x="9" y="13"/>
                      <a:pt x="9" y="16"/>
                    </a:cubicBezTo>
                    <a:cubicBezTo>
                      <a:pt x="9" y="18"/>
                      <a:pt x="14" y="20"/>
                      <a:pt x="16" y="2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3" name="Freeform 1521"/>
              <p:cNvSpPr>
                <a:spLocks/>
              </p:cNvSpPr>
              <p:nvPr/>
            </p:nvSpPr>
            <p:spPr bwMode="auto">
              <a:xfrm>
                <a:off x="978" y="800"/>
                <a:ext cx="22" cy="25"/>
              </a:xfrm>
              <a:custGeom>
                <a:avLst/>
                <a:gdLst>
                  <a:gd name="T0" fmla="*/ 0 w 22"/>
                  <a:gd name="T1" fmla="*/ 6 h 24"/>
                  <a:gd name="T2" fmla="*/ 9 w 22"/>
                  <a:gd name="T3" fmla="*/ 0 h 24"/>
                  <a:gd name="T4" fmla="*/ 17 w 22"/>
                  <a:gd name="T5" fmla="*/ 5 h 24"/>
                  <a:gd name="T6" fmla="*/ 6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6"/>
                    </a:moveTo>
                    <a:cubicBezTo>
                      <a:pt x="1" y="3"/>
                      <a:pt x="6" y="0"/>
                      <a:pt x="9" y="0"/>
                    </a:cubicBezTo>
                    <a:cubicBezTo>
                      <a:pt x="12" y="0"/>
                      <a:pt x="16" y="2"/>
                      <a:pt x="17" y="5"/>
                    </a:cubicBezTo>
                    <a:cubicBezTo>
                      <a:pt x="22" y="14"/>
                      <a:pt x="11" y="19"/>
                      <a:pt x="6" y="2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4" name="Freeform 1522"/>
              <p:cNvSpPr>
                <a:spLocks/>
              </p:cNvSpPr>
              <p:nvPr/>
            </p:nvSpPr>
            <p:spPr bwMode="auto">
              <a:xfrm>
                <a:off x="994" y="816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2" y="1"/>
                      <a:pt x="6" y="2"/>
                      <a:pt x="7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5" name="Freeform 1523"/>
              <p:cNvSpPr>
                <a:spLocks/>
              </p:cNvSpPr>
              <p:nvPr/>
            </p:nvSpPr>
            <p:spPr bwMode="auto">
              <a:xfrm>
                <a:off x="915" y="807"/>
                <a:ext cx="19" cy="37"/>
              </a:xfrm>
              <a:custGeom>
                <a:avLst/>
                <a:gdLst>
                  <a:gd name="T0" fmla="*/ 0 w 18"/>
                  <a:gd name="T1" fmla="*/ 7 h 36"/>
                  <a:gd name="T2" fmla="*/ 18 w 18"/>
                  <a:gd name="T3" fmla="*/ 14 h 36"/>
                  <a:gd name="T4" fmla="*/ 10 w 18"/>
                  <a:gd name="T5" fmla="*/ 26 h 36"/>
                  <a:gd name="T6" fmla="*/ 9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7"/>
                    </a:moveTo>
                    <a:cubicBezTo>
                      <a:pt x="7" y="0"/>
                      <a:pt x="17" y="5"/>
                      <a:pt x="18" y="14"/>
                    </a:cubicBezTo>
                    <a:cubicBezTo>
                      <a:pt x="18" y="19"/>
                      <a:pt x="14" y="23"/>
                      <a:pt x="10" y="26"/>
                    </a:cubicBezTo>
                    <a:cubicBezTo>
                      <a:pt x="7" y="29"/>
                      <a:pt x="4" y="33"/>
                      <a:pt x="9" y="3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6" name="Freeform 1524"/>
              <p:cNvSpPr>
                <a:spLocks/>
              </p:cNvSpPr>
              <p:nvPr/>
            </p:nvSpPr>
            <p:spPr bwMode="auto">
              <a:xfrm>
                <a:off x="934" y="822"/>
                <a:ext cx="9" cy="13"/>
              </a:xfrm>
              <a:custGeom>
                <a:avLst/>
                <a:gdLst>
                  <a:gd name="T0" fmla="*/ 0 w 9"/>
                  <a:gd name="T1" fmla="*/ 0 h 13"/>
                  <a:gd name="T2" fmla="*/ 9 w 9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6" y="1"/>
                      <a:pt x="5" y="12"/>
                      <a:pt x="9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7" name="Freeform 1525"/>
              <p:cNvSpPr>
                <a:spLocks/>
              </p:cNvSpPr>
              <p:nvPr/>
            </p:nvSpPr>
            <p:spPr bwMode="auto">
              <a:xfrm>
                <a:off x="857" y="834"/>
                <a:ext cx="17" cy="24"/>
              </a:xfrm>
              <a:custGeom>
                <a:avLst/>
                <a:gdLst>
                  <a:gd name="T0" fmla="*/ 0 w 16"/>
                  <a:gd name="T1" fmla="*/ 1 h 24"/>
                  <a:gd name="T2" fmla="*/ 8 w 16"/>
                  <a:gd name="T3" fmla="*/ 1 h 24"/>
                  <a:gd name="T4" fmla="*/ 15 w 16"/>
                  <a:gd name="T5" fmla="*/ 5 h 24"/>
                  <a:gd name="T6" fmla="*/ 12 w 16"/>
                  <a:gd name="T7" fmla="*/ 14 h 24"/>
                  <a:gd name="T8" fmla="*/ 10 w 1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1"/>
                    </a:moveTo>
                    <a:cubicBezTo>
                      <a:pt x="0" y="0"/>
                      <a:pt x="6" y="1"/>
                      <a:pt x="8" y="1"/>
                    </a:cubicBezTo>
                    <a:cubicBezTo>
                      <a:pt x="11" y="1"/>
                      <a:pt x="13" y="2"/>
                      <a:pt x="15" y="5"/>
                    </a:cubicBezTo>
                    <a:cubicBezTo>
                      <a:pt x="16" y="10"/>
                      <a:pt x="15" y="11"/>
                      <a:pt x="12" y="14"/>
                    </a:cubicBezTo>
                    <a:cubicBezTo>
                      <a:pt x="9" y="16"/>
                      <a:pt x="9" y="20"/>
                      <a:pt x="10" y="2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8" name="Freeform 1526"/>
              <p:cNvSpPr>
                <a:spLocks/>
              </p:cNvSpPr>
              <p:nvPr/>
            </p:nvSpPr>
            <p:spPr bwMode="auto">
              <a:xfrm>
                <a:off x="873" y="841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0 w 12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cubicBezTo>
                      <a:pt x="8" y="4"/>
                      <a:pt x="5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9" name="Freeform 1527"/>
              <p:cNvSpPr>
                <a:spLocks/>
              </p:cNvSpPr>
              <p:nvPr/>
            </p:nvSpPr>
            <p:spPr bwMode="auto">
              <a:xfrm>
                <a:off x="804" y="857"/>
                <a:ext cx="20" cy="28"/>
              </a:xfrm>
              <a:custGeom>
                <a:avLst/>
                <a:gdLst>
                  <a:gd name="T0" fmla="*/ 0 w 19"/>
                  <a:gd name="T1" fmla="*/ 6 h 27"/>
                  <a:gd name="T2" fmla="*/ 7 w 19"/>
                  <a:gd name="T3" fmla="*/ 0 h 27"/>
                  <a:gd name="T4" fmla="*/ 16 w 19"/>
                  <a:gd name="T5" fmla="*/ 7 h 27"/>
                  <a:gd name="T6" fmla="*/ 16 w 19"/>
                  <a:gd name="T7" fmla="*/ 18 h 27"/>
                  <a:gd name="T8" fmla="*/ 13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0" y="6"/>
                    </a:moveTo>
                    <a:cubicBezTo>
                      <a:pt x="1" y="3"/>
                      <a:pt x="5" y="1"/>
                      <a:pt x="7" y="0"/>
                    </a:cubicBezTo>
                    <a:cubicBezTo>
                      <a:pt x="12" y="0"/>
                      <a:pt x="14" y="3"/>
                      <a:pt x="16" y="7"/>
                    </a:cubicBezTo>
                    <a:cubicBezTo>
                      <a:pt x="18" y="11"/>
                      <a:pt x="19" y="14"/>
                      <a:pt x="16" y="18"/>
                    </a:cubicBezTo>
                    <a:cubicBezTo>
                      <a:pt x="14" y="20"/>
                      <a:pt x="11" y="25"/>
                      <a:pt x="13" y="2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0" name="Freeform 1528"/>
              <p:cNvSpPr>
                <a:spLocks/>
              </p:cNvSpPr>
              <p:nvPr/>
            </p:nvSpPr>
            <p:spPr bwMode="auto">
              <a:xfrm>
                <a:off x="821" y="875"/>
                <a:ext cx="11" cy="2"/>
              </a:xfrm>
              <a:custGeom>
                <a:avLst/>
                <a:gdLst>
                  <a:gd name="T0" fmla="*/ 11 w 11"/>
                  <a:gd name="T1" fmla="*/ 2 h 2"/>
                  <a:gd name="T2" fmla="*/ 5 w 11"/>
                  <a:gd name="T3" fmla="*/ 0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cubicBezTo>
                      <a:pt x="8" y="1"/>
                      <a:pt x="8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1" name="Freeform 1529"/>
              <p:cNvSpPr>
                <a:spLocks/>
              </p:cNvSpPr>
              <p:nvPr/>
            </p:nvSpPr>
            <p:spPr bwMode="auto">
              <a:xfrm>
                <a:off x="754" y="892"/>
                <a:ext cx="26" cy="46"/>
              </a:xfrm>
              <a:custGeom>
                <a:avLst/>
                <a:gdLst>
                  <a:gd name="T0" fmla="*/ 0 w 26"/>
                  <a:gd name="T1" fmla="*/ 16 h 45"/>
                  <a:gd name="T2" fmla="*/ 21 w 26"/>
                  <a:gd name="T3" fmla="*/ 6 h 45"/>
                  <a:gd name="T4" fmla="*/ 24 w 26"/>
                  <a:gd name="T5" fmla="*/ 22 h 45"/>
                  <a:gd name="T6" fmla="*/ 24 w 26"/>
                  <a:gd name="T7" fmla="*/ 45 h 45"/>
                  <a:gd name="T8" fmla="*/ 23 w 26"/>
                  <a:gd name="T9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5">
                    <a:moveTo>
                      <a:pt x="0" y="16"/>
                    </a:moveTo>
                    <a:cubicBezTo>
                      <a:pt x="4" y="10"/>
                      <a:pt x="13" y="0"/>
                      <a:pt x="21" y="6"/>
                    </a:cubicBezTo>
                    <a:cubicBezTo>
                      <a:pt x="26" y="10"/>
                      <a:pt x="26" y="16"/>
                      <a:pt x="24" y="22"/>
                    </a:cubicBezTo>
                    <a:cubicBezTo>
                      <a:pt x="22" y="29"/>
                      <a:pt x="20" y="38"/>
                      <a:pt x="24" y="45"/>
                    </a:cubicBezTo>
                    <a:cubicBezTo>
                      <a:pt x="23" y="45"/>
                      <a:pt x="23" y="44"/>
                      <a:pt x="23" y="4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2" name="Freeform 1530"/>
              <p:cNvSpPr>
                <a:spLocks/>
              </p:cNvSpPr>
              <p:nvPr/>
            </p:nvSpPr>
            <p:spPr bwMode="auto">
              <a:xfrm>
                <a:off x="779" y="908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0 w 7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3" name="Freeform 1531"/>
              <p:cNvSpPr>
                <a:spLocks/>
              </p:cNvSpPr>
              <p:nvPr/>
            </p:nvSpPr>
            <p:spPr bwMode="auto">
              <a:xfrm>
                <a:off x="718" y="943"/>
                <a:ext cx="20" cy="37"/>
              </a:xfrm>
              <a:custGeom>
                <a:avLst/>
                <a:gdLst>
                  <a:gd name="T0" fmla="*/ 0 w 20"/>
                  <a:gd name="T1" fmla="*/ 14 h 37"/>
                  <a:gd name="T2" fmla="*/ 16 w 20"/>
                  <a:gd name="T3" fmla="*/ 7 h 37"/>
                  <a:gd name="T4" fmla="*/ 19 w 20"/>
                  <a:gd name="T5" fmla="*/ 22 h 37"/>
                  <a:gd name="T6" fmla="*/ 19 w 20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7">
                    <a:moveTo>
                      <a:pt x="0" y="14"/>
                    </a:moveTo>
                    <a:cubicBezTo>
                      <a:pt x="0" y="6"/>
                      <a:pt x="10" y="0"/>
                      <a:pt x="16" y="7"/>
                    </a:cubicBezTo>
                    <a:cubicBezTo>
                      <a:pt x="20" y="10"/>
                      <a:pt x="20" y="17"/>
                      <a:pt x="19" y="22"/>
                    </a:cubicBezTo>
                    <a:cubicBezTo>
                      <a:pt x="17" y="28"/>
                      <a:pt x="17" y="32"/>
                      <a:pt x="19" y="3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4" name="Freeform 1532"/>
              <p:cNvSpPr>
                <a:spLocks/>
              </p:cNvSpPr>
              <p:nvPr/>
            </p:nvSpPr>
            <p:spPr bwMode="auto">
              <a:xfrm>
                <a:off x="736" y="964"/>
                <a:ext cx="10" cy="3"/>
              </a:xfrm>
              <a:custGeom>
                <a:avLst/>
                <a:gdLst>
                  <a:gd name="T0" fmla="*/ 10 w 10"/>
                  <a:gd name="T1" fmla="*/ 3 h 3"/>
                  <a:gd name="T2" fmla="*/ 0 w 10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3">
                    <a:moveTo>
                      <a:pt x="10" y="3"/>
                    </a:moveTo>
                    <a:cubicBezTo>
                      <a:pt x="8" y="0"/>
                      <a:pt x="3" y="2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5" name="Freeform 1533"/>
              <p:cNvSpPr>
                <a:spLocks/>
              </p:cNvSpPr>
              <p:nvPr/>
            </p:nvSpPr>
            <p:spPr bwMode="auto">
              <a:xfrm>
                <a:off x="683" y="1003"/>
                <a:ext cx="37" cy="16"/>
              </a:xfrm>
              <a:custGeom>
                <a:avLst/>
                <a:gdLst>
                  <a:gd name="T0" fmla="*/ 0 w 36"/>
                  <a:gd name="T1" fmla="*/ 9 h 16"/>
                  <a:gd name="T2" fmla="*/ 17 w 36"/>
                  <a:gd name="T3" fmla="*/ 11 h 16"/>
                  <a:gd name="T4" fmla="*/ 23 w 36"/>
                  <a:gd name="T5" fmla="*/ 13 h 16"/>
                  <a:gd name="T6" fmla="*/ 27 w 36"/>
                  <a:gd name="T7" fmla="*/ 8 h 16"/>
                  <a:gd name="T8" fmla="*/ 36 w 3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0" y="9"/>
                    </a:moveTo>
                    <a:cubicBezTo>
                      <a:pt x="4" y="0"/>
                      <a:pt x="12" y="7"/>
                      <a:pt x="17" y="11"/>
                    </a:cubicBezTo>
                    <a:cubicBezTo>
                      <a:pt x="18" y="14"/>
                      <a:pt x="20" y="16"/>
                      <a:pt x="23" y="13"/>
                    </a:cubicBezTo>
                    <a:cubicBezTo>
                      <a:pt x="24" y="12"/>
                      <a:pt x="26" y="10"/>
                      <a:pt x="27" y="8"/>
                    </a:cubicBezTo>
                    <a:cubicBezTo>
                      <a:pt x="31" y="8"/>
                      <a:pt x="33" y="13"/>
                      <a:pt x="36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6" name="Freeform 1534"/>
              <p:cNvSpPr>
                <a:spLocks/>
              </p:cNvSpPr>
              <p:nvPr/>
            </p:nvSpPr>
            <p:spPr bwMode="auto">
              <a:xfrm>
                <a:off x="693" y="1001"/>
                <a:ext cx="17" cy="9"/>
              </a:xfrm>
              <a:custGeom>
                <a:avLst/>
                <a:gdLst>
                  <a:gd name="T0" fmla="*/ 16 w 16"/>
                  <a:gd name="T1" fmla="*/ 9 h 9"/>
                  <a:gd name="T2" fmla="*/ 0 w 16"/>
                  <a:gd name="T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9">
                    <a:moveTo>
                      <a:pt x="16" y="9"/>
                    </a:moveTo>
                    <a:cubicBezTo>
                      <a:pt x="14" y="0"/>
                      <a:pt x="5" y="8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7" name="Freeform 1535"/>
              <p:cNvSpPr>
                <a:spLocks/>
              </p:cNvSpPr>
              <p:nvPr/>
            </p:nvSpPr>
            <p:spPr bwMode="auto">
              <a:xfrm>
                <a:off x="682" y="1067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6" y="3"/>
                      <a:pt x="3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8" name="Freeform 1536"/>
              <p:cNvSpPr>
                <a:spLocks/>
              </p:cNvSpPr>
              <p:nvPr/>
            </p:nvSpPr>
            <p:spPr bwMode="auto">
              <a:xfrm>
                <a:off x="664" y="1084"/>
                <a:ext cx="11" cy="15"/>
              </a:xfrm>
              <a:custGeom>
                <a:avLst/>
                <a:gdLst>
                  <a:gd name="T0" fmla="*/ 0 w 11"/>
                  <a:gd name="T1" fmla="*/ 0 h 15"/>
                  <a:gd name="T2" fmla="*/ 4 w 11"/>
                  <a:gd name="T3" fmla="*/ 8 h 15"/>
                  <a:gd name="T4" fmla="*/ 9 w 11"/>
                  <a:gd name="T5" fmla="*/ 11 h 15"/>
                  <a:gd name="T6" fmla="*/ 11 w 11"/>
                  <a:gd name="T7" fmla="*/ 14 h 15"/>
                  <a:gd name="T8" fmla="*/ 11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0"/>
                    </a:moveTo>
                    <a:cubicBezTo>
                      <a:pt x="1" y="3"/>
                      <a:pt x="1" y="6"/>
                      <a:pt x="4" y="8"/>
                    </a:cubicBezTo>
                    <a:cubicBezTo>
                      <a:pt x="6" y="9"/>
                      <a:pt x="8" y="10"/>
                      <a:pt x="9" y="11"/>
                    </a:cubicBezTo>
                    <a:cubicBezTo>
                      <a:pt x="10" y="12"/>
                      <a:pt x="10" y="13"/>
                      <a:pt x="11" y="14"/>
                    </a:cubicBezTo>
                    <a:cubicBezTo>
                      <a:pt x="11" y="14"/>
                      <a:pt x="11" y="15"/>
                      <a:pt x="11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9" name="Freeform 1537"/>
              <p:cNvSpPr>
                <a:spLocks/>
              </p:cNvSpPr>
              <p:nvPr/>
            </p:nvSpPr>
            <p:spPr bwMode="auto">
              <a:xfrm>
                <a:off x="688" y="1100"/>
                <a:ext cx="21" cy="21"/>
              </a:xfrm>
              <a:custGeom>
                <a:avLst/>
                <a:gdLst>
                  <a:gd name="T0" fmla="*/ 13 w 20"/>
                  <a:gd name="T1" fmla="*/ 0 h 20"/>
                  <a:gd name="T2" fmla="*/ 1 w 20"/>
                  <a:gd name="T3" fmla="*/ 9 h 20"/>
                  <a:gd name="T4" fmla="*/ 20 w 20"/>
                  <a:gd name="T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13" y="0"/>
                    </a:moveTo>
                    <a:cubicBezTo>
                      <a:pt x="9" y="1"/>
                      <a:pt x="0" y="5"/>
                      <a:pt x="1" y="9"/>
                    </a:cubicBezTo>
                    <a:cubicBezTo>
                      <a:pt x="2" y="20"/>
                      <a:pt x="14" y="15"/>
                      <a:pt x="20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0" name="Freeform 1538"/>
              <p:cNvSpPr>
                <a:spLocks/>
              </p:cNvSpPr>
              <p:nvPr/>
            </p:nvSpPr>
            <p:spPr bwMode="auto">
              <a:xfrm>
                <a:off x="664" y="1125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cubicBezTo>
                      <a:pt x="10" y="1"/>
                      <a:pt x="5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1" name="Freeform 1539"/>
              <p:cNvSpPr>
                <a:spLocks/>
              </p:cNvSpPr>
              <p:nvPr/>
            </p:nvSpPr>
            <p:spPr bwMode="auto">
              <a:xfrm>
                <a:off x="672" y="1146"/>
                <a:ext cx="16" cy="27"/>
              </a:xfrm>
              <a:custGeom>
                <a:avLst/>
                <a:gdLst>
                  <a:gd name="T0" fmla="*/ 16 w 16"/>
                  <a:gd name="T1" fmla="*/ 2 h 26"/>
                  <a:gd name="T2" fmla="*/ 0 w 16"/>
                  <a:gd name="T3" fmla="*/ 9 h 26"/>
                  <a:gd name="T4" fmla="*/ 12 w 16"/>
                  <a:gd name="T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6">
                    <a:moveTo>
                      <a:pt x="16" y="2"/>
                    </a:moveTo>
                    <a:cubicBezTo>
                      <a:pt x="11" y="7"/>
                      <a:pt x="1" y="0"/>
                      <a:pt x="0" y="9"/>
                    </a:cubicBezTo>
                    <a:cubicBezTo>
                      <a:pt x="0" y="16"/>
                      <a:pt x="3" y="26"/>
                      <a:pt x="12" y="2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2" name="Freeform 1540"/>
              <p:cNvSpPr>
                <a:spLocks/>
              </p:cNvSpPr>
              <p:nvPr/>
            </p:nvSpPr>
            <p:spPr bwMode="auto">
              <a:xfrm>
                <a:off x="638" y="1167"/>
                <a:ext cx="26" cy="14"/>
              </a:xfrm>
              <a:custGeom>
                <a:avLst/>
                <a:gdLst>
                  <a:gd name="T0" fmla="*/ 25 w 25"/>
                  <a:gd name="T1" fmla="*/ 14 h 14"/>
                  <a:gd name="T2" fmla="*/ 0 w 25"/>
                  <a:gd name="T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cubicBezTo>
                      <a:pt x="18" y="6"/>
                      <a:pt x="3" y="0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3" name="Freeform 1541"/>
              <p:cNvSpPr>
                <a:spLocks/>
              </p:cNvSpPr>
              <p:nvPr/>
            </p:nvSpPr>
            <p:spPr bwMode="auto">
              <a:xfrm>
                <a:off x="655" y="1200"/>
                <a:ext cx="32" cy="29"/>
              </a:xfrm>
              <a:custGeom>
                <a:avLst/>
                <a:gdLst>
                  <a:gd name="T0" fmla="*/ 25 w 32"/>
                  <a:gd name="T1" fmla="*/ 0 h 28"/>
                  <a:gd name="T2" fmla="*/ 13 w 32"/>
                  <a:gd name="T3" fmla="*/ 4 h 28"/>
                  <a:gd name="T4" fmla="*/ 3 w 32"/>
                  <a:gd name="T5" fmla="*/ 7 h 28"/>
                  <a:gd name="T6" fmla="*/ 1 w 32"/>
                  <a:gd name="T7" fmla="*/ 14 h 28"/>
                  <a:gd name="T8" fmla="*/ 15 w 32"/>
                  <a:gd name="T9" fmla="*/ 27 h 28"/>
                  <a:gd name="T10" fmla="*/ 24 w 32"/>
                  <a:gd name="T11" fmla="*/ 22 h 28"/>
                  <a:gd name="T12" fmla="*/ 32 w 32"/>
                  <a:gd name="T13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8">
                    <a:moveTo>
                      <a:pt x="25" y="0"/>
                    </a:moveTo>
                    <a:cubicBezTo>
                      <a:pt x="21" y="3"/>
                      <a:pt x="18" y="3"/>
                      <a:pt x="13" y="4"/>
                    </a:cubicBezTo>
                    <a:cubicBezTo>
                      <a:pt x="10" y="5"/>
                      <a:pt x="6" y="6"/>
                      <a:pt x="3" y="7"/>
                    </a:cubicBezTo>
                    <a:cubicBezTo>
                      <a:pt x="1" y="8"/>
                      <a:pt x="0" y="10"/>
                      <a:pt x="1" y="14"/>
                    </a:cubicBezTo>
                    <a:cubicBezTo>
                      <a:pt x="2" y="18"/>
                      <a:pt x="9" y="28"/>
                      <a:pt x="15" y="27"/>
                    </a:cubicBezTo>
                    <a:cubicBezTo>
                      <a:pt x="18" y="26"/>
                      <a:pt x="20" y="23"/>
                      <a:pt x="24" y="22"/>
                    </a:cubicBezTo>
                    <a:cubicBezTo>
                      <a:pt x="26" y="22"/>
                      <a:pt x="30" y="22"/>
                      <a:pt x="32" y="2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4" name="Freeform 1542"/>
              <p:cNvSpPr>
                <a:spLocks/>
              </p:cNvSpPr>
              <p:nvPr/>
            </p:nvSpPr>
            <p:spPr bwMode="auto">
              <a:xfrm>
                <a:off x="634" y="1237"/>
                <a:ext cx="18" cy="6"/>
              </a:xfrm>
              <a:custGeom>
                <a:avLst/>
                <a:gdLst>
                  <a:gd name="T0" fmla="*/ 17 w 17"/>
                  <a:gd name="T1" fmla="*/ 0 h 6"/>
                  <a:gd name="T2" fmla="*/ 0 w 1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2" y="0"/>
                      <a:pt x="3" y="0"/>
                      <a:pt x="0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5" name="Freeform 1543"/>
              <p:cNvSpPr>
                <a:spLocks/>
              </p:cNvSpPr>
              <p:nvPr/>
            </p:nvSpPr>
            <p:spPr bwMode="auto">
              <a:xfrm>
                <a:off x="648" y="1260"/>
                <a:ext cx="32" cy="28"/>
              </a:xfrm>
              <a:custGeom>
                <a:avLst/>
                <a:gdLst>
                  <a:gd name="T0" fmla="*/ 14 w 32"/>
                  <a:gd name="T1" fmla="*/ 27 h 27"/>
                  <a:gd name="T2" fmla="*/ 9 w 32"/>
                  <a:gd name="T3" fmla="*/ 6 h 27"/>
                  <a:gd name="T4" fmla="*/ 23 w 32"/>
                  <a:gd name="T5" fmla="*/ 4 h 27"/>
                  <a:gd name="T6" fmla="*/ 32 w 32"/>
                  <a:gd name="T7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7">
                    <a:moveTo>
                      <a:pt x="14" y="27"/>
                    </a:moveTo>
                    <a:cubicBezTo>
                      <a:pt x="11" y="20"/>
                      <a:pt x="0" y="13"/>
                      <a:pt x="9" y="6"/>
                    </a:cubicBezTo>
                    <a:cubicBezTo>
                      <a:pt x="13" y="2"/>
                      <a:pt x="18" y="0"/>
                      <a:pt x="23" y="4"/>
                    </a:cubicBezTo>
                    <a:cubicBezTo>
                      <a:pt x="27" y="7"/>
                      <a:pt x="27" y="14"/>
                      <a:pt x="32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6" name="Freeform 1544"/>
              <p:cNvSpPr>
                <a:spLocks/>
              </p:cNvSpPr>
              <p:nvPr/>
            </p:nvSpPr>
            <p:spPr bwMode="auto">
              <a:xfrm>
                <a:off x="633" y="1257"/>
                <a:ext cx="3" cy="15"/>
              </a:xfrm>
              <a:custGeom>
                <a:avLst/>
                <a:gdLst>
                  <a:gd name="T0" fmla="*/ 1 w 3"/>
                  <a:gd name="T1" fmla="*/ 0 h 15"/>
                  <a:gd name="T2" fmla="*/ 2 w 3"/>
                  <a:gd name="T3" fmla="*/ 8 h 15"/>
                  <a:gd name="T4" fmla="*/ 3 w 3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cubicBezTo>
                      <a:pt x="0" y="2"/>
                      <a:pt x="2" y="6"/>
                      <a:pt x="2" y="8"/>
                    </a:cubicBezTo>
                    <a:cubicBezTo>
                      <a:pt x="3" y="10"/>
                      <a:pt x="3" y="12"/>
                      <a:pt x="3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7" name="Freeform 1545"/>
              <p:cNvSpPr>
                <a:spLocks/>
              </p:cNvSpPr>
              <p:nvPr/>
            </p:nvSpPr>
            <p:spPr bwMode="auto">
              <a:xfrm>
                <a:off x="617" y="1293"/>
                <a:ext cx="18" cy="3"/>
              </a:xfrm>
              <a:custGeom>
                <a:avLst/>
                <a:gdLst>
                  <a:gd name="T0" fmla="*/ 18 w 18"/>
                  <a:gd name="T1" fmla="*/ 1 h 3"/>
                  <a:gd name="T2" fmla="*/ 9 w 18"/>
                  <a:gd name="T3" fmla="*/ 1 h 3"/>
                  <a:gd name="T4" fmla="*/ 0 w 1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1"/>
                    </a:moveTo>
                    <a:cubicBezTo>
                      <a:pt x="16" y="0"/>
                      <a:pt x="11" y="0"/>
                      <a:pt x="9" y="1"/>
                    </a:cubicBezTo>
                    <a:cubicBezTo>
                      <a:pt x="6" y="1"/>
                      <a:pt x="2" y="1"/>
                      <a:pt x="0" y="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8" name="Freeform 1546"/>
              <p:cNvSpPr>
                <a:spLocks/>
              </p:cNvSpPr>
              <p:nvPr/>
            </p:nvSpPr>
            <p:spPr bwMode="auto">
              <a:xfrm>
                <a:off x="610" y="1308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0" y="4"/>
                      <a:pt x="1" y="7"/>
                      <a:pt x="0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9" name="Freeform 1547"/>
              <p:cNvSpPr>
                <a:spLocks/>
              </p:cNvSpPr>
              <p:nvPr/>
            </p:nvSpPr>
            <p:spPr bwMode="auto">
              <a:xfrm>
                <a:off x="634" y="1319"/>
                <a:ext cx="19" cy="35"/>
              </a:xfrm>
              <a:custGeom>
                <a:avLst/>
                <a:gdLst>
                  <a:gd name="T0" fmla="*/ 18 w 18"/>
                  <a:gd name="T1" fmla="*/ 5 h 34"/>
                  <a:gd name="T2" fmla="*/ 0 w 18"/>
                  <a:gd name="T3" fmla="*/ 10 h 34"/>
                  <a:gd name="T4" fmla="*/ 1 w 18"/>
                  <a:gd name="T5" fmla="*/ 19 h 34"/>
                  <a:gd name="T6" fmla="*/ 1 w 18"/>
                  <a:gd name="T7" fmla="*/ 26 h 34"/>
                  <a:gd name="T8" fmla="*/ 12 w 18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4">
                    <a:moveTo>
                      <a:pt x="18" y="5"/>
                    </a:moveTo>
                    <a:cubicBezTo>
                      <a:pt x="12" y="5"/>
                      <a:pt x="0" y="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21"/>
                      <a:pt x="0" y="24"/>
                      <a:pt x="1" y="26"/>
                    </a:cubicBezTo>
                    <a:cubicBezTo>
                      <a:pt x="2" y="28"/>
                      <a:pt x="9" y="34"/>
                      <a:pt x="12" y="3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0" name="Freeform 1548"/>
              <p:cNvSpPr>
                <a:spLocks/>
              </p:cNvSpPr>
              <p:nvPr/>
            </p:nvSpPr>
            <p:spPr bwMode="auto">
              <a:xfrm>
                <a:off x="593" y="1372"/>
                <a:ext cx="27" cy="27"/>
              </a:xfrm>
              <a:custGeom>
                <a:avLst/>
                <a:gdLst>
                  <a:gd name="T0" fmla="*/ 27 w 27"/>
                  <a:gd name="T1" fmla="*/ 5 h 26"/>
                  <a:gd name="T2" fmla="*/ 22 w 27"/>
                  <a:gd name="T3" fmla="*/ 2 h 26"/>
                  <a:gd name="T4" fmla="*/ 12 w 27"/>
                  <a:gd name="T5" fmla="*/ 0 h 26"/>
                  <a:gd name="T6" fmla="*/ 3 w 27"/>
                  <a:gd name="T7" fmla="*/ 5 h 26"/>
                  <a:gd name="T8" fmla="*/ 3 w 27"/>
                  <a:gd name="T9" fmla="*/ 15 h 26"/>
                  <a:gd name="T10" fmla="*/ 17 w 27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7" y="5"/>
                    </a:moveTo>
                    <a:cubicBezTo>
                      <a:pt x="25" y="5"/>
                      <a:pt x="23" y="3"/>
                      <a:pt x="22" y="2"/>
                    </a:cubicBez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4" y="1"/>
                      <a:pt x="3" y="5"/>
                    </a:cubicBezTo>
                    <a:cubicBezTo>
                      <a:pt x="1" y="8"/>
                      <a:pt x="0" y="13"/>
                      <a:pt x="3" y="15"/>
                    </a:cubicBezTo>
                    <a:cubicBezTo>
                      <a:pt x="6" y="18"/>
                      <a:pt x="14" y="26"/>
                      <a:pt x="17" y="2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1" name="Freeform 1549"/>
              <p:cNvSpPr>
                <a:spLocks/>
              </p:cNvSpPr>
              <p:nvPr/>
            </p:nvSpPr>
            <p:spPr bwMode="auto">
              <a:xfrm>
                <a:off x="596" y="1343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9 w 18"/>
                  <a:gd name="T3" fmla="*/ 2 h 6"/>
                  <a:gd name="T4" fmla="*/ 0 w 1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cubicBezTo>
                      <a:pt x="17" y="3"/>
                      <a:pt x="12" y="2"/>
                      <a:pt x="9" y="2"/>
                    </a:cubicBezTo>
                    <a:cubicBezTo>
                      <a:pt x="6" y="1"/>
                      <a:pt x="3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2" name="Freeform 1550"/>
              <p:cNvSpPr>
                <a:spLocks/>
              </p:cNvSpPr>
              <p:nvPr/>
            </p:nvSpPr>
            <p:spPr bwMode="auto">
              <a:xfrm>
                <a:off x="561" y="1389"/>
                <a:ext cx="15" cy="7"/>
              </a:xfrm>
              <a:custGeom>
                <a:avLst/>
                <a:gdLst>
                  <a:gd name="T0" fmla="*/ 0 w 15"/>
                  <a:gd name="T1" fmla="*/ 0 h 6"/>
                  <a:gd name="T2" fmla="*/ 15 w 15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cubicBezTo>
                      <a:pt x="7" y="0"/>
                      <a:pt x="10" y="2"/>
                      <a:pt x="15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3" name="Freeform 1551"/>
              <p:cNvSpPr>
                <a:spLocks/>
              </p:cNvSpPr>
              <p:nvPr/>
            </p:nvSpPr>
            <p:spPr bwMode="auto">
              <a:xfrm>
                <a:off x="547" y="1417"/>
                <a:ext cx="29" cy="33"/>
              </a:xfrm>
              <a:custGeom>
                <a:avLst/>
                <a:gdLst>
                  <a:gd name="T0" fmla="*/ 17 w 29"/>
                  <a:gd name="T1" fmla="*/ 32 h 32"/>
                  <a:gd name="T2" fmla="*/ 8 w 29"/>
                  <a:gd name="T3" fmla="*/ 22 h 32"/>
                  <a:gd name="T4" fmla="*/ 2 w 29"/>
                  <a:gd name="T5" fmla="*/ 7 h 32"/>
                  <a:gd name="T6" fmla="*/ 14 w 29"/>
                  <a:gd name="T7" fmla="*/ 3 h 32"/>
                  <a:gd name="T8" fmla="*/ 29 w 29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7" y="32"/>
                    </a:moveTo>
                    <a:cubicBezTo>
                      <a:pt x="17" y="26"/>
                      <a:pt x="13" y="25"/>
                      <a:pt x="8" y="22"/>
                    </a:cubicBezTo>
                    <a:cubicBezTo>
                      <a:pt x="3" y="18"/>
                      <a:pt x="0" y="15"/>
                      <a:pt x="2" y="7"/>
                    </a:cubicBezTo>
                    <a:cubicBezTo>
                      <a:pt x="3" y="1"/>
                      <a:pt x="9" y="0"/>
                      <a:pt x="14" y="3"/>
                    </a:cubicBezTo>
                    <a:cubicBezTo>
                      <a:pt x="19" y="5"/>
                      <a:pt x="24" y="12"/>
                      <a:pt x="29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4" name="Freeform 1552"/>
              <p:cNvSpPr>
                <a:spLocks/>
              </p:cNvSpPr>
              <p:nvPr/>
            </p:nvSpPr>
            <p:spPr bwMode="auto">
              <a:xfrm>
                <a:off x="1104" y="778"/>
                <a:ext cx="13" cy="10"/>
              </a:xfrm>
              <a:custGeom>
                <a:avLst/>
                <a:gdLst>
                  <a:gd name="T0" fmla="*/ 4 w 13"/>
                  <a:gd name="T1" fmla="*/ 10 h 10"/>
                  <a:gd name="T2" fmla="*/ 4 w 13"/>
                  <a:gd name="T3" fmla="*/ 1 h 10"/>
                  <a:gd name="T4" fmla="*/ 11 w 13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4" y="10"/>
                    </a:moveTo>
                    <a:cubicBezTo>
                      <a:pt x="0" y="9"/>
                      <a:pt x="2" y="3"/>
                      <a:pt x="4" y="1"/>
                    </a:cubicBezTo>
                    <a:cubicBezTo>
                      <a:pt x="6" y="0"/>
                      <a:pt x="13" y="1"/>
                      <a:pt x="11" y="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5" name="Freeform 1553"/>
              <p:cNvSpPr>
                <a:spLocks/>
              </p:cNvSpPr>
              <p:nvPr/>
            </p:nvSpPr>
            <p:spPr bwMode="auto">
              <a:xfrm>
                <a:off x="1062" y="784"/>
                <a:ext cx="15" cy="10"/>
              </a:xfrm>
              <a:custGeom>
                <a:avLst/>
                <a:gdLst>
                  <a:gd name="T0" fmla="*/ 14 w 15"/>
                  <a:gd name="T1" fmla="*/ 9 h 10"/>
                  <a:gd name="T2" fmla="*/ 8 w 15"/>
                  <a:gd name="T3" fmla="*/ 1 h 10"/>
                  <a:gd name="T4" fmla="*/ 4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4" y="9"/>
                    </a:moveTo>
                    <a:cubicBezTo>
                      <a:pt x="15" y="6"/>
                      <a:pt x="11" y="0"/>
                      <a:pt x="8" y="1"/>
                    </a:cubicBezTo>
                    <a:cubicBezTo>
                      <a:pt x="4" y="1"/>
                      <a:pt x="0" y="8"/>
                      <a:pt x="4" y="1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6" name="Freeform 1554"/>
              <p:cNvSpPr>
                <a:spLocks/>
              </p:cNvSpPr>
              <p:nvPr/>
            </p:nvSpPr>
            <p:spPr bwMode="auto">
              <a:xfrm>
                <a:off x="1023" y="787"/>
                <a:ext cx="11" cy="12"/>
              </a:xfrm>
              <a:custGeom>
                <a:avLst/>
                <a:gdLst>
                  <a:gd name="T0" fmla="*/ 1 w 10"/>
                  <a:gd name="T1" fmla="*/ 12 h 12"/>
                  <a:gd name="T2" fmla="*/ 10 w 10"/>
                  <a:gd name="T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" y="12"/>
                    </a:moveTo>
                    <a:cubicBezTo>
                      <a:pt x="0" y="6"/>
                      <a:pt x="7" y="0"/>
                      <a:pt x="10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7" name="Freeform 1555"/>
              <p:cNvSpPr>
                <a:spLocks/>
              </p:cNvSpPr>
              <p:nvPr/>
            </p:nvSpPr>
            <p:spPr bwMode="auto">
              <a:xfrm>
                <a:off x="979" y="803"/>
                <a:ext cx="16" cy="10"/>
              </a:xfrm>
              <a:custGeom>
                <a:avLst/>
                <a:gdLst>
                  <a:gd name="T0" fmla="*/ 2 w 16"/>
                  <a:gd name="T1" fmla="*/ 9 h 10"/>
                  <a:gd name="T2" fmla="*/ 11 w 16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0">
                    <a:moveTo>
                      <a:pt x="2" y="9"/>
                    </a:moveTo>
                    <a:cubicBezTo>
                      <a:pt x="0" y="0"/>
                      <a:pt x="16" y="2"/>
                      <a:pt x="11" y="1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8" name="Freeform 1556"/>
              <p:cNvSpPr>
                <a:spLocks/>
              </p:cNvSpPr>
              <p:nvPr/>
            </p:nvSpPr>
            <p:spPr bwMode="auto">
              <a:xfrm>
                <a:off x="912" y="817"/>
                <a:ext cx="17" cy="12"/>
              </a:xfrm>
              <a:custGeom>
                <a:avLst/>
                <a:gdLst>
                  <a:gd name="T0" fmla="*/ 16 w 16"/>
                  <a:gd name="T1" fmla="*/ 6 h 11"/>
                  <a:gd name="T2" fmla="*/ 8 w 16"/>
                  <a:gd name="T3" fmla="*/ 0 h 11"/>
                  <a:gd name="T4" fmla="*/ 4 w 1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16" y="6"/>
                    </a:moveTo>
                    <a:cubicBezTo>
                      <a:pt x="16" y="2"/>
                      <a:pt x="11" y="0"/>
                      <a:pt x="8" y="0"/>
                    </a:cubicBezTo>
                    <a:cubicBezTo>
                      <a:pt x="4" y="1"/>
                      <a:pt x="0" y="9"/>
                      <a:pt x="4" y="1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9" name="Freeform 1557"/>
              <p:cNvSpPr>
                <a:spLocks/>
              </p:cNvSpPr>
              <p:nvPr/>
            </p:nvSpPr>
            <p:spPr bwMode="auto">
              <a:xfrm>
                <a:off x="850" y="834"/>
                <a:ext cx="17" cy="14"/>
              </a:xfrm>
              <a:custGeom>
                <a:avLst/>
                <a:gdLst>
                  <a:gd name="T0" fmla="*/ 16 w 16"/>
                  <a:gd name="T1" fmla="*/ 9 h 14"/>
                  <a:gd name="T2" fmla="*/ 7 w 16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cubicBezTo>
                      <a:pt x="12" y="0"/>
                      <a:pt x="0" y="9"/>
                      <a:pt x="7" y="1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0" name="Freeform 1558"/>
              <p:cNvSpPr>
                <a:spLocks/>
              </p:cNvSpPr>
              <p:nvPr/>
            </p:nvSpPr>
            <p:spPr bwMode="auto">
              <a:xfrm>
                <a:off x="797" y="859"/>
                <a:ext cx="21" cy="18"/>
              </a:xfrm>
              <a:custGeom>
                <a:avLst/>
                <a:gdLst>
                  <a:gd name="T0" fmla="*/ 20 w 20"/>
                  <a:gd name="T1" fmla="*/ 8 h 18"/>
                  <a:gd name="T2" fmla="*/ 14 w 20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8">
                    <a:moveTo>
                      <a:pt x="20" y="8"/>
                    </a:moveTo>
                    <a:cubicBezTo>
                      <a:pt x="17" y="0"/>
                      <a:pt x="0" y="15"/>
                      <a:pt x="14" y="18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1" name="Freeform 1559"/>
              <p:cNvSpPr>
                <a:spLocks/>
              </p:cNvSpPr>
              <p:nvPr/>
            </p:nvSpPr>
            <p:spPr bwMode="auto">
              <a:xfrm>
                <a:off x="756" y="902"/>
                <a:ext cx="17" cy="23"/>
              </a:xfrm>
              <a:custGeom>
                <a:avLst/>
                <a:gdLst>
                  <a:gd name="T0" fmla="*/ 17 w 17"/>
                  <a:gd name="T1" fmla="*/ 4 h 23"/>
                  <a:gd name="T2" fmla="*/ 5 w 17"/>
                  <a:gd name="T3" fmla="*/ 4 h 23"/>
                  <a:gd name="T4" fmla="*/ 10 w 1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17" y="4"/>
                    </a:moveTo>
                    <a:cubicBezTo>
                      <a:pt x="14" y="0"/>
                      <a:pt x="8" y="0"/>
                      <a:pt x="5" y="4"/>
                    </a:cubicBezTo>
                    <a:cubicBezTo>
                      <a:pt x="0" y="8"/>
                      <a:pt x="2" y="23"/>
                      <a:pt x="10" y="23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2" name="Freeform 1560"/>
              <p:cNvSpPr>
                <a:spLocks/>
              </p:cNvSpPr>
              <p:nvPr/>
            </p:nvSpPr>
            <p:spPr bwMode="auto">
              <a:xfrm>
                <a:off x="722" y="951"/>
                <a:ext cx="8" cy="16"/>
              </a:xfrm>
              <a:custGeom>
                <a:avLst/>
                <a:gdLst>
                  <a:gd name="T0" fmla="*/ 8 w 8"/>
                  <a:gd name="T1" fmla="*/ 4 h 16"/>
                  <a:gd name="T2" fmla="*/ 1 w 8"/>
                  <a:gd name="T3" fmla="*/ 6 h 16"/>
                  <a:gd name="T4" fmla="*/ 7 w 8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8" y="4"/>
                    </a:moveTo>
                    <a:cubicBezTo>
                      <a:pt x="6" y="0"/>
                      <a:pt x="2" y="3"/>
                      <a:pt x="1" y="6"/>
                    </a:cubicBezTo>
                    <a:cubicBezTo>
                      <a:pt x="0" y="10"/>
                      <a:pt x="3" y="15"/>
                      <a:pt x="7" y="1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3" name="Freeform 1561"/>
              <p:cNvSpPr>
                <a:spLocks/>
              </p:cNvSpPr>
              <p:nvPr/>
            </p:nvSpPr>
            <p:spPr bwMode="auto">
              <a:xfrm>
                <a:off x="1235" y="705"/>
                <a:ext cx="6" cy="9"/>
              </a:xfrm>
              <a:custGeom>
                <a:avLst/>
                <a:gdLst>
                  <a:gd name="T0" fmla="*/ 1 w 6"/>
                  <a:gd name="T1" fmla="*/ 1 h 8"/>
                  <a:gd name="T2" fmla="*/ 0 w 6"/>
                  <a:gd name="T3" fmla="*/ 1 h 8"/>
                  <a:gd name="T4" fmla="*/ 6 w 6"/>
                  <a:gd name="T5" fmla="*/ 5 h 8"/>
                  <a:gd name="T6" fmla="*/ 1 w 6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4"/>
                      <a:pt x="5" y="8"/>
                      <a:pt x="6" y="5"/>
                    </a:cubicBezTo>
                    <a:cubicBezTo>
                      <a:pt x="6" y="3"/>
                      <a:pt x="3" y="0"/>
                      <a:pt x="1" y="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4" name="Freeform 1562"/>
              <p:cNvSpPr>
                <a:spLocks/>
              </p:cNvSpPr>
              <p:nvPr/>
            </p:nvSpPr>
            <p:spPr bwMode="auto">
              <a:xfrm>
                <a:off x="687" y="1011"/>
                <a:ext cx="10" cy="15"/>
              </a:xfrm>
              <a:custGeom>
                <a:avLst/>
                <a:gdLst>
                  <a:gd name="T0" fmla="*/ 5 w 10"/>
                  <a:gd name="T1" fmla="*/ 2 h 15"/>
                  <a:gd name="T2" fmla="*/ 1 w 10"/>
                  <a:gd name="T3" fmla="*/ 7 h 15"/>
                  <a:gd name="T4" fmla="*/ 10 w 10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5" y="2"/>
                    </a:moveTo>
                    <a:cubicBezTo>
                      <a:pt x="2" y="0"/>
                      <a:pt x="0" y="4"/>
                      <a:pt x="1" y="7"/>
                    </a:cubicBezTo>
                    <a:cubicBezTo>
                      <a:pt x="2" y="11"/>
                      <a:pt x="7" y="15"/>
                      <a:pt x="10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5" name="Freeform 1563"/>
              <p:cNvSpPr>
                <a:spLocks/>
              </p:cNvSpPr>
              <p:nvPr/>
            </p:nvSpPr>
            <p:spPr bwMode="auto">
              <a:xfrm>
                <a:off x="667" y="1072"/>
                <a:ext cx="15" cy="19"/>
              </a:xfrm>
              <a:custGeom>
                <a:avLst/>
                <a:gdLst>
                  <a:gd name="T0" fmla="*/ 14 w 15"/>
                  <a:gd name="T1" fmla="*/ 3 h 19"/>
                  <a:gd name="T2" fmla="*/ 15 w 15"/>
                  <a:gd name="T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14" y="3"/>
                    </a:moveTo>
                    <a:cubicBezTo>
                      <a:pt x="0" y="0"/>
                      <a:pt x="6" y="19"/>
                      <a:pt x="15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6" name="Freeform 1564"/>
              <p:cNvSpPr>
                <a:spLocks/>
              </p:cNvSpPr>
              <p:nvPr/>
            </p:nvSpPr>
            <p:spPr bwMode="auto">
              <a:xfrm>
                <a:off x="514" y="1498"/>
                <a:ext cx="51" cy="37"/>
              </a:xfrm>
              <a:custGeom>
                <a:avLst/>
                <a:gdLst>
                  <a:gd name="T0" fmla="*/ 1 w 50"/>
                  <a:gd name="T1" fmla="*/ 10 h 36"/>
                  <a:gd name="T2" fmla="*/ 7 w 50"/>
                  <a:gd name="T3" fmla="*/ 6 h 36"/>
                  <a:gd name="T4" fmla="*/ 16 w 50"/>
                  <a:gd name="T5" fmla="*/ 2 h 36"/>
                  <a:gd name="T6" fmla="*/ 31 w 50"/>
                  <a:gd name="T7" fmla="*/ 2 h 36"/>
                  <a:gd name="T8" fmla="*/ 49 w 50"/>
                  <a:gd name="T9" fmla="*/ 23 h 36"/>
                  <a:gd name="T10" fmla="*/ 44 w 50"/>
                  <a:gd name="T11" fmla="*/ 35 h 36"/>
                  <a:gd name="T12" fmla="*/ 28 w 50"/>
                  <a:gd name="T13" fmla="*/ 27 h 36"/>
                  <a:gd name="T14" fmla="*/ 1 w 50"/>
                  <a:gd name="T15" fmla="*/ 19 h 36"/>
                  <a:gd name="T16" fmla="*/ 2 w 50"/>
                  <a:gd name="T17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6">
                    <a:moveTo>
                      <a:pt x="1" y="10"/>
                    </a:moveTo>
                    <a:cubicBezTo>
                      <a:pt x="3" y="10"/>
                      <a:pt x="5" y="8"/>
                      <a:pt x="7" y="6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21" y="0"/>
                      <a:pt x="26" y="1"/>
                      <a:pt x="31" y="2"/>
                    </a:cubicBezTo>
                    <a:cubicBezTo>
                      <a:pt x="40" y="5"/>
                      <a:pt x="47" y="14"/>
                      <a:pt x="49" y="23"/>
                    </a:cubicBezTo>
                    <a:cubicBezTo>
                      <a:pt x="50" y="28"/>
                      <a:pt x="49" y="33"/>
                      <a:pt x="44" y="35"/>
                    </a:cubicBezTo>
                    <a:cubicBezTo>
                      <a:pt x="37" y="36"/>
                      <a:pt x="33" y="31"/>
                      <a:pt x="28" y="27"/>
                    </a:cubicBezTo>
                    <a:cubicBezTo>
                      <a:pt x="21" y="21"/>
                      <a:pt x="6" y="27"/>
                      <a:pt x="1" y="19"/>
                    </a:cubicBezTo>
                    <a:cubicBezTo>
                      <a:pt x="0" y="16"/>
                      <a:pt x="0" y="12"/>
                      <a:pt x="2" y="10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7" name="Freeform 1565"/>
              <p:cNvSpPr>
                <a:spLocks/>
              </p:cNvSpPr>
              <p:nvPr/>
            </p:nvSpPr>
            <p:spPr bwMode="auto">
              <a:xfrm>
                <a:off x="462" y="1566"/>
                <a:ext cx="35" cy="31"/>
              </a:xfrm>
              <a:custGeom>
                <a:avLst/>
                <a:gdLst>
                  <a:gd name="T0" fmla="*/ 12 w 34"/>
                  <a:gd name="T1" fmla="*/ 1 h 31"/>
                  <a:gd name="T2" fmla="*/ 2 w 34"/>
                  <a:gd name="T3" fmla="*/ 11 h 31"/>
                  <a:gd name="T4" fmla="*/ 2 w 34"/>
                  <a:gd name="T5" fmla="*/ 22 h 31"/>
                  <a:gd name="T6" fmla="*/ 24 w 34"/>
                  <a:gd name="T7" fmla="*/ 20 h 31"/>
                  <a:gd name="T8" fmla="*/ 33 w 34"/>
                  <a:gd name="T9" fmla="*/ 11 h 31"/>
                  <a:gd name="T10" fmla="*/ 26 w 34"/>
                  <a:gd name="T11" fmla="*/ 9 h 31"/>
                  <a:gd name="T12" fmla="*/ 14 w 34"/>
                  <a:gd name="T13" fmla="*/ 12 h 31"/>
                  <a:gd name="T14" fmla="*/ 14 w 34"/>
                  <a:gd name="T15" fmla="*/ 7 h 31"/>
                  <a:gd name="T16" fmla="*/ 11 w 34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1">
                    <a:moveTo>
                      <a:pt x="12" y="1"/>
                    </a:moveTo>
                    <a:cubicBezTo>
                      <a:pt x="7" y="0"/>
                      <a:pt x="4" y="7"/>
                      <a:pt x="2" y="11"/>
                    </a:cubicBezTo>
                    <a:cubicBezTo>
                      <a:pt x="1" y="14"/>
                      <a:pt x="0" y="19"/>
                      <a:pt x="2" y="22"/>
                    </a:cubicBezTo>
                    <a:cubicBezTo>
                      <a:pt x="6" y="31"/>
                      <a:pt x="19" y="23"/>
                      <a:pt x="24" y="20"/>
                    </a:cubicBezTo>
                    <a:cubicBezTo>
                      <a:pt x="27" y="18"/>
                      <a:pt x="33" y="14"/>
                      <a:pt x="33" y="11"/>
                    </a:cubicBezTo>
                    <a:cubicBezTo>
                      <a:pt x="34" y="6"/>
                      <a:pt x="28" y="8"/>
                      <a:pt x="26" y="9"/>
                    </a:cubicBezTo>
                    <a:cubicBezTo>
                      <a:pt x="23" y="11"/>
                      <a:pt x="18" y="13"/>
                      <a:pt x="14" y="12"/>
                    </a:cubicBezTo>
                    <a:cubicBezTo>
                      <a:pt x="10" y="11"/>
                      <a:pt x="12" y="9"/>
                      <a:pt x="14" y="7"/>
                    </a:cubicBezTo>
                    <a:cubicBezTo>
                      <a:pt x="15" y="5"/>
                      <a:pt x="15" y="0"/>
                      <a:pt x="11" y="1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8" name="Freeform 1566"/>
              <p:cNvSpPr>
                <a:spLocks/>
              </p:cNvSpPr>
              <p:nvPr/>
            </p:nvSpPr>
            <p:spPr bwMode="auto">
              <a:xfrm>
                <a:off x="1252" y="683"/>
                <a:ext cx="12" cy="21"/>
              </a:xfrm>
              <a:custGeom>
                <a:avLst/>
                <a:gdLst>
                  <a:gd name="T0" fmla="*/ 6 w 12"/>
                  <a:gd name="T1" fmla="*/ 0 h 21"/>
                  <a:gd name="T2" fmla="*/ 12 w 12"/>
                  <a:gd name="T3" fmla="*/ 9 h 21"/>
                  <a:gd name="T4" fmla="*/ 11 w 12"/>
                  <a:gd name="T5" fmla="*/ 20 h 21"/>
                  <a:gd name="T6" fmla="*/ 5 w 12"/>
                  <a:gd name="T7" fmla="*/ 16 h 21"/>
                  <a:gd name="T8" fmla="*/ 3 w 12"/>
                  <a:gd name="T9" fmla="*/ 13 h 21"/>
                  <a:gd name="T10" fmla="*/ 6 w 12"/>
                  <a:gd name="T11" fmla="*/ 12 h 21"/>
                  <a:gd name="T12" fmla="*/ 8 w 12"/>
                  <a:gd name="T13" fmla="*/ 7 h 21"/>
                  <a:gd name="T14" fmla="*/ 6 w 12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6" y="0"/>
                    </a:moveTo>
                    <a:cubicBezTo>
                      <a:pt x="9" y="2"/>
                      <a:pt x="12" y="4"/>
                      <a:pt x="12" y="9"/>
                    </a:cubicBezTo>
                    <a:cubicBezTo>
                      <a:pt x="11" y="10"/>
                      <a:pt x="12" y="20"/>
                      <a:pt x="11" y="20"/>
                    </a:cubicBezTo>
                    <a:cubicBezTo>
                      <a:pt x="10" y="21"/>
                      <a:pt x="6" y="17"/>
                      <a:pt x="5" y="16"/>
                    </a:cubicBezTo>
                    <a:cubicBezTo>
                      <a:pt x="3" y="15"/>
                      <a:pt x="0" y="14"/>
                      <a:pt x="3" y="13"/>
                    </a:cubicBezTo>
                    <a:cubicBezTo>
                      <a:pt x="5" y="12"/>
                      <a:pt x="5" y="13"/>
                      <a:pt x="6" y="12"/>
                    </a:cubicBezTo>
                    <a:cubicBezTo>
                      <a:pt x="7" y="11"/>
                      <a:pt x="8" y="9"/>
                      <a:pt x="8" y="7"/>
                    </a:cubicBezTo>
                    <a:cubicBezTo>
                      <a:pt x="8" y="5"/>
                      <a:pt x="6" y="2"/>
                      <a:pt x="6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9" name="Freeform 1567"/>
              <p:cNvSpPr>
                <a:spLocks/>
              </p:cNvSpPr>
              <p:nvPr/>
            </p:nvSpPr>
            <p:spPr bwMode="auto">
              <a:xfrm>
                <a:off x="1245" y="715"/>
                <a:ext cx="14" cy="21"/>
              </a:xfrm>
              <a:custGeom>
                <a:avLst/>
                <a:gdLst>
                  <a:gd name="T0" fmla="*/ 6 w 13"/>
                  <a:gd name="T1" fmla="*/ 0 h 21"/>
                  <a:gd name="T2" fmla="*/ 12 w 13"/>
                  <a:gd name="T3" fmla="*/ 8 h 21"/>
                  <a:gd name="T4" fmla="*/ 8 w 13"/>
                  <a:gd name="T5" fmla="*/ 18 h 21"/>
                  <a:gd name="T6" fmla="*/ 2 w 13"/>
                  <a:gd name="T7" fmla="*/ 13 h 21"/>
                  <a:gd name="T8" fmla="*/ 7 w 13"/>
                  <a:gd name="T9" fmla="*/ 10 h 21"/>
                  <a:gd name="T10" fmla="*/ 7 w 13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1">
                    <a:moveTo>
                      <a:pt x="6" y="0"/>
                    </a:moveTo>
                    <a:cubicBezTo>
                      <a:pt x="8" y="2"/>
                      <a:pt x="11" y="5"/>
                      <a:pt x="12" y="8"/>
                    </a:cubicBezTo>
                    <a:cubicBezTo>
                      <a:pt x="13" y="11"/>
                      <a:pt x="10" y="16"/>
                      <a:pt x="8" y="18"/>
                    </a:cubicBezTo>
                    <a:cubicBezTo>
                      <a:pt x="5" y="21"/>
                      <a:pt x="0" y="15"/>
                      <a:pt x="2" y="13"/>
                    </a:cubicBezTo>
                    <a:cubicBezTo>
                      <a:pt x="4" y="11"/>
                      <a:pt x="6" y="14"/>
                      <a:pt x="7" y="10"/>
                    </a:cubicBezTo>
                    <a:cubicBezTo>
                      <a:pt x="7" y="8"/>
                      <a:pt x="7" y="5"/>
                      <a:pt x="7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0" name="Freeform 1568"/>
              <p:cNvSpPr>
                <a:spLocks/>
              </p:cNvSpPr>
              <p:nvPr/>
            </p:nvSpPr>
            <p:spPr bwMode="auto">
              <a:xfrm>
                <a:off x="1226" y="733"/>
                <a:ext cx="15" cy="30"/>
              </a:xfrm>
              <a:custGeom>
                <a:avLst/>
                <a:gdLst>
                  <a:gd name="T0" fmla="*/ 0 w 15"/>
                  <a:gd name="T1" fmla="*/ 8 h 30"/>
                  <a:gd name="T2" fmla="*/ 6 w 15"/>
                  <a:gd name="T3" fmla="*/ 21 h 30"/>
                  <a:gd name="T4" fmla="*/ 9 w 15"/>
                  <a:gd name="T5" fmla="*/ 25 h 30"/>
                  <a:gd name="T6" fmla="*/ 11 w 15"/>
                  <a:gd name="T7" fmla="*/ 30 h 30"/>
                  <a:gd name="T8" fmla="*/ 13 w 15"/>
                  <a:gd name="T9" fmla="*/ 23 h 30"/>
                  <a:gd name="T10" fmla="*/ 15 w 15"/>
                  <a:gd name="T11" fmla="*/ 16 h 30"/>
                  <a:gd name="T12" fmla="*/ 6 w 15"/>
                  <a:gd name="T13" fmla="*/ 0 h 30"/>
                  <a:gd name="T14" fmla="*/ 10 w 15"/>
                  <a:gd name="T15" fmla="*/ 19 h 30"/>
                  <a:gd name="T16" fmla="*/ 5 w 15"/>
                  <a:gd name="T17" fmla="*/ 12 h 30"/>
                  <a:gd name="T18" fmla="*/ 1 w 15"/>
                  <a:gd name="T19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30">
                    <a:moveTo>
                      <a:pt x="0" y="8"/>
                    </a:moveTo>
                    <a:cubicBezTo>
                      <a:pt x="3" y="12"/>
                      <a:pt x="4" y="16"/>
                      <a:pt x="6" y="21"/>
                    </a:cubicBezTo>
                    <a:cubicBezTo>
                      <a:pt x="7" y="22"/>
                      <a:pt x="8" y="23"/>
                      <a:pt x="9" y="25"/>
                    </a:cubicBezTo>
                    <a:cubicBezTo>
                      <a:pt x="9" y="25"/>
                      <a:pt x="11" y="30"/>
                      <a:pt x="11" y="30"/>
                    </a:cubicBezTo>
                    <a:cubicBezTo>
                      <a:pt x="13" y="30"/>
                      <a:pt x="13" y="24"/>
                      <a:pt x="13" y="23"/>
                    </a:cubicBezTo>
                    <a:cubicBezTo>
                      <a:pt x="13" y="21"/>
                      <a:pt x="14" y="19"/>
                      <a:pt x="15" y="16"/>
                    </a:cubicBezTo>
                    <a:cubicBezTo>
                      <a:pt x="15" y="12"/>
                      <a:pt x="10" y="1"/>
                      <a:pt x="6" y="0"/>
                    </a:cubicBezTo>
                    <a:cubicBezTo>
                      <a:pt x="6" y="1"/>
                      <a:pt x="14" y="20"/>
                      <a:pt x="10" y="19"/>
                    </a:cubicBezTo>
                    <a:cubicBezTo>
                      <a:pt x="8" y="19"/>
                      <a:pt x="6" y="14"/>
                      <a:pt x="5" y="12"/>
                    </a:cubicBezTo>
                    <a:cubicBezTo>
                      <a:pt x="4" y="11"/>
                      <a:pt x="1" y="11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1" name="Freeform 1569"/>
              <p:cNvSpPr>
                <a:spLocks/>
              </p:cNvSpPr>
              <p:nvPr/>
            </p:nvSpPr>
            <p:spPr bwMode="auto">
              <a:xfrm>
                <a:off x="1208" y="756"/>
                <a:ext cx="13" cy="28"/>
              </a:xfrm>
              <a:custGeom>
                <a:avLst/>
                <a:gdLst>
                  <a:gd name="T0" fmla="*/ 0 w 13"/>
                  <a:gd name="T1" fmla="*/ 7 h 27"/>
                  <a:gd name="T2" fmla="*/ 6 w 13"/>
                  <a:gd name="T3" fmla="*/ 20 h 27"/>
                  <a:gd name="T4" fmla="*/ 9 w 13"/>
                  <a:gd name="T5" fmla="*/ 26 h 27"/>
                  <a:gd name="T6" fmla="*/ 13 w 13"/>
                  <a:gd name="T7" fmla="*/ 14 h 27"/>
                  <a:gd name="T8" fmla="*/ 7 w 13"/>
                  <a:gd name="T9" fmla="*/ 0 h 27"/>
                  <a:gd name="T10" fmla="*/ 9 w 13"/>
                  <a:gd name="T11" fmla="*/ 15 h 27"/>
                  <a:gd name="T12" fmla="*/ 5 w 13"/>
                  <a:gd name="T13" fmla="*/ 12 h 27"/>
                  <a:gd name="T14" fmla="*/ 1 w 13"/>
                  <a:gd name="T15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7">
                    <a:moveTo>
                      <a:pt x="0" y="7"/>
                    </a:moveTo>
                    <a:cubicBezTo>
                      <a:pt x="3" y="11"/>
                      <a:pt x="5" y="15"/>
                      <a:pt x="6" y="20"/>
                    </a:cubicBezTo>
                    <a:cubicBezTo>
                      <a:pt x="7" y="21"/>
                      <a:pt x="7" y="27"/>
                      <a:pt x="9" y="26"/>
                    </a:cubicBezTo>
                    <a:cubicBezTo>
                      <a:pt x="12" y="25"/>
                      <a:pt x="13" y="17"/>
                      <a:pt x="13" y="14"/>
                    </a:cubicBezTo>
                    <a:cubicBezTo>
                      <a:pt x="13" y="10"/>
                      <a:pt x="11" y="3"/>
                      <a:pt x="7" y="0"/>
                    </a:cubicBezTo>
                    <a:cubicBezTo>
                      <a:pt x="7" y="5"/>
                      <a:pt x="9" y="10"/>
                      <a:pt x="9" y="15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10"/>
                      <a:pt x="3" y="9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2" name="Freeform 1570"/>
              <p:cNvSpPr>
                <a:spLocks/>
              </p:cNvSpPr>
              <p:nvPr/>
            </p:nvSpPr>
            <p:spPr bwMode="auto">
              <a:xfrm>
                <a:off x="1179" y="772"/>
                <a:ext cx="25" cy="38"/>
              </a:xfrm>
              <a:custGeom>
                <a:avLst/>
                <a:gdLst>
                  <a:gd name="T0" fmla="*/ 0 w 24"/>
                  <a:gd name="T1" fmla="*/ 5 h 38"/>
                  <a:gd name="T2" fmla="*/ 4 w 24"/>
                  <a:gd name="T3" fmla="*/ 25 h 38"/>
                  <a:gd name="T4" fmla="*/ 6 w 24"/>
                  <a:gd name="T5" fmla="*/ 34 h 38"/>
                  <a:gd name="T6" fmla="*/ 10 w 24"/>
                  <a:gd name="T7" fmla="*/ 35 h 38"/>
                  <a:gd name="T8" fmla="*/ 17 w 24"/>
                  <a:gd name="T9" fmla="*/ 27 h 38"/>
                  <a:gd name="T10" fmla="*/ 23 w 24"/>
                  <a:gd name="T11" fmla="*/ 22 h 38"/>
                  <a:gd name="T12" fmla="*/ 22 w 24"/>
                  <a:gd name="T13" fmla="*/ 12 h 38"/>
                  <a:gd name="T14" fmla="*/ 18 w 24"/>
                  <a:gd name="T15" fmla="*/ 0 h 38"/>
                  <a:gd name="T16" fmla="*/ 19 w 24"/>
                  <a:gd name="T17" fmla="*/ 10 h 38"/>
                  <a:gd name="T18" fmla="*/ 17 w 24"/>
                  <a:gd name="T19" fmla="*/ 15 h 38"/>
                  <a:gd name="T20" fmla="*/ 12 w 24"/>
                  <a:gd name="T21" fmla="*/ 18 h 38"/>
                  <a:gd name="T22" fmla="*/ 7 w 24"/>
                  <a:gd name="T23" fmla="*/ 23 h 38"/>
                  <a:gd name="T24" fmla="*/ 5 w 24"/>
                  <a:gd name="T25" fmla="*/ 13 h 38"/>
                  <a:gd name="T26" fmla="*/ 1 w 24"/>
                  <a:gd name="T27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8">
                    <a:moveTo>
                      <a:pt x="0" y="5"/>
                    </a:moveTo>
                    <a:cubicBezTo>
                      <a:pt x="3" y="12"/>
                      <a:pt x="3" y="19"/>
                      <a:pt x="4" y="25"/>
                    </a:cubicBezTo>
                    <a:cubicBezTo>
                      <a:pt x="5" y="28"/>
                      <a:pt x="5" y="31"/>
                      <a:pt x="6" y="34"/>
                    </a:cubicBezTo>
                    <a:cubicBezTo>
                      <a:pt x="7" y="37"/>
                      <a:pt x="8" y="38"/>
                      <a:pt x="10" y="35"/>
                    </a:cubicBezTo>
                    <a:cubicBezTo>
                      <a:pt x="12" y="32"/>
                      <a:pt x="14" y="29"/>
                      <a:pt x="17" y="27"/>
                    </a:cubicBezTo>
                    <a:cubicBezTo>
                      <a:pt x="19" y="26"/>
                      <a:pt x="21" y="25"/>
                      <a:pt x="23" y="22"/>
                    </a:cubicBezTo>
                    <a:cubicBezTo>
                      <a:pt x="24" y="19"/>
                      <a:pt x="23" y="15"/>
                      <a:pt x="22" y="12"/>
                    </a:cubicBezTo>
                    <a:cubicBezTo>
                      <a:pt x="20" y="8"/>
                      <a:pt x="20" y="3"/>
                      <a:pt x="18" y="0"/>
                    </a:cubicBezTo>
                    <a:cubicBezTo>
                      <a:pt x="18" y="3"/>
                      <a:pt x="19" y="6"/>
                      <a:pt x="19" y="10"/>
                    </a:cubicBezTo>
                    <a:cubicBezTo>
                      <a:pt x="19" y="13"/>
                      <a:pt x="19" y="14"/>
                      <a:pt x="17" y="15"/>
                    </a:cubicBezTo>
                    <a:cubicBezTo>
                      <a:pt x="15" y="16"/>
                      <a:pt x="13" y="17"/>
                      <a:pt x="12" y="18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0"/>
                      <a:pt x="6" y="16"/>
                      <a:pt x="5" y="13"/>
                    </a:cubicBezTo>
                    <a:cubicBezTo>
                      <a:pt x="4" y="11"/>
                      <a:pt x="2" y="8"/>
                      <a:pt x="1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3" name="Freeform 1571"/>
              <p:cNvSpPr>
                <a:spLocks/>
              </p:cNvSpPr>
              <p:nvPr/>
            </p:nvSpPr>
            <p:spPr bwMode="auto">
              <a:xfrm>
                <a:off x="1153" y="789"/>
                <a:ext cx="19" cy="39"/>
              </a:xfrm>
              <a:custGeom>
                <a:avLst/>
                <a:gdLst>
                  <a:gd name="T0" fmla="*/ 1 w 19"/>
                  <a:gd name="T1" fmla="*/ 12 h 38"/>
                  <a:gd name="T2" fmla="*/ 2 w 19"/>
                  <a:gd name="T3" fmla="*/ 29 h 38"/>
                  <a:gd name="T4" fmla="*/ 3 w 19"/>
                  <a:gd name="T5" fmla="*/ 35 h 38"/>
                  <a:gd name="T6" fmla="*/ 7 w 19"/>
                  <a:gd name="T7" fmla="*/ 35 h 38"/>
                  <a:gd name="T8" fmla="*/ 18 w 19"/>
                  <a:gd name="T9" fmla="*/ 28 h 38"/>
                  <a:gd name="T10" fmla="*/ 18 w 19"/>
                  <a:gd name="T11" fmla="*/ 15 h 38"/>
                  <a:gd name="T12" fmla="*/ 16 w 19"/>
                  <a:gd name="T13" fmla="*/ 0 h 38"/>
                  <a:gd name="T14" fmla="*/ 16 w 19"/>
                  <a:gd name="T15" fmla="*/ 15 h 38"/>
                  <a:gd name="T16" fmla="*/ 15 w 19"/>
                  <a:gd name="T17" fmla="*/ 21 h 38"/>
                  <a:gd name="T18" fmla="*/ 10 w 19"/>
                  <a:gd name="T19" fmla="*/ 22 h 38"/>
                  <a:gd name="T20" fmla="*/ 4 w 19"/>
                  <a:gd name="T21" fmla="*/ 25 h 38"/>
                  <a:gd name="T22" fmla="*/ 3 w 19"/>
                  <a:gd name="T23" fmla="*/ 18 h 38"/>
                  <a:gd name="T24" fmla="*/ 1 w 19"/>
                  <a:gd name="T2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38">
                    <a:moveTo>
                      <a:pt x="1" y="12"/>
                    </a:moveTo>
                    <a:cubicBezTo>
                      <a:pt x="0" y="17"/>
                      <a:pt x="2" y="23"/>
                      <a:pt x="2" y="29"/>
                    </a:cubicBezTo>
                    <a:cubicBezTo>
                      <a:pt x="2" y="31"/>
                      <a:pt x="2" y="33"/>
                      <a:pt x="3" y="35"/>
                    </a:cubicBezTo>
                    <a:cubicBezTo>
                      <a:pt x="4" y="38"/>
                      <a:pt x="5" y="37"/>
                      <a:pt x="7" y="35"/>
                    </a:cubicBezTo>
                    <a:cubicBezTo>
                      <a:pt x="12" y="33"/>
                      <a:pt x="16" y="33"/>
                      <a:pt x="18" y="28"/>
                    </a:cubicBezTo>
                    <a:cubicBezTo>
                      <a:pt x="19" y="24"/>
                      <a:pt x="19" y="19"/>
                      <a:pt x="18" y="15"/>
                    </a:cubicBezTo>
                    <a:cubicBezTo>
                      <a:pt x="18" y="10"/>
                      <a:pt x="17" y="4"/>
                      <a:pt x="16" y="0"/>
                    </a:cubicBezTo>
                    <a:cubicBezTo>
                      <a:pt x="15" y="5"/>
                      <a:pt x="16" y="11"/>
                      <a:pt x="16" y="15"/>
                    </a:cubicBezTo>
                    <a:cubicBezTo>
                      <a:pt x="16" y="17"/>
                      <a:pt x="16" y="19"/>
                      <a:pt x="15" y="21"/>
                    </a:cubicBezTo>
                    <a:cubicBezTo>
                      <a:pt x="14" y="23"/>
                      <a:pt x="12" y="22"/>
                      <a:pt x="10" y="22"/>
                    </a:cubicBezTo>
                    <a:cubicBezTo>
                      <a:pt x="8" y="23"/>
                      <a:pt x="6" y="29"/>
                      <a:pt x="4" y="25"/>
                    </a:cubicBezTo>
                    <a:cubicBezTo>
                      <a:pt x="3" y="23"/>
                      <a:pt x="3" y="20"/>
                      <a:pt x="3" y="18"/>
                    </a:cubicBezTo>
                    <a:cubicBezTo>
                      <a:pt x="2" y="16"/>
                      <a:pt x="1" y="15"/>
                      <a:pt x="1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4" name="Freeform 1572"/>
              <p:cNvSpPr>
                <a:spLocks/>
              </p:cNvSpPr>
              <p:nvPr/>
            </p:nvSpPr>
            <p:spPr bwMode="auto">
              <a:xfrm>
                <a:off x="1123" y="804"/>
                <a:ext cx="19" cy="39"/>
              </a:xfrm>
              <a:custGeom>
                <a:avLst/>
                <a:gdLst>
                  <a:gd name="T0" fmla="*/ 3 w 18"/>
                  <a:gd name="T1" fmla="*/ 10 h 38"/>
                  <a:gd name="T2" fmla="*/ 2 w 18"/>
                  <a:gd name="T3" fmla="*/ 28 h 38"/>
                  <a:gd name="T4" fmla="*/ 4 w 18"/>
                  <a:gd name="T5" fmla="*/ 36 h 38"/>
                  <a:gd name="T6" fmla="*/ 10 w 18"/>
                  <a:gd name="T7" fmla="*/ 29 h 38"/>
                  <a:gd name="T8" fmla="*/ 16 w 18"/>
                  <a:gd name="T9" fmla="*/ 25 h 38"/>
                  <a:gd name="T10" fmla="*/ 18 w 18"/>
                  <a:gd name="T11" fmla="*/ 13 h 38"/>
                  <a:gd name="T12" fmla="*/ 17 w 18"/>
                  <a:gd name="T13" fmla="*/ 0 h 38"/>
                  <a:gd name="T14" fmla="*/ 9 w 18"/>
                  <a:gd name="T15" fmla="*/ 19 h 38"/>
                  <a:gd name="T16" fmla="*/ 6 w 18"/>
                  <a:gd name="T17" fmla="*/ 23 h 38"/>
                  <a:gd name="T18" fmla="*/ 3 w 18"/>
                  <a:gd name="T1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8">
                    <a:moveTo>
                      <a:pt x="3" y="10"/>
                    </a:moveTo>
                    <a:cubicBezTo>
                      <a:pt x="2" y="16"/>
                      <a:pt x="2" y="22"/>
                      <a:pt x="2" y="28"/>
                    </a:cubicBezTo>
                    <a:cubicBezTo>
                      <a:pt x="1" y="30"/>
                      <a:pt x="0" y="38"/>
                      <a:pt x="4" y="36"/>
                    </a:cubicBezTo>
                    <a:cubicBezTo>
                      <a:pt x="6" y="34"/>
                      <a:pt x="7" y="30"/>
                      <a:pt x="10" y="29"/>
                    </a:cubicBezTo>
                    <a:cubicBezTo>
                      <a:pt x="12" y="28"/>
                      <a:pt x="15" y="28"/>
                      <a:pt x="16" y="25"/>
                    </a:cubicBezTo>
                    <a:cubicBezTo>
                      <a:pt x="18" y="23"/>
                      <a:pt x="18" y="17"/>
                      <a:pt x="18" y="13"/>
                    </a:cubicBezTo>
                    <a:cubicBezTo>
                      <a:pt x="18" y="9"/>
                      <a:pt x="18" y="4"/>
                      <a:pt x="17" y="0"/>
                    </a:cubicBezTo>
                    <a:cubicBezTo>
                      <a:pt x="16" y="2"/>
                      <a:pt x="14" y="24"/>
                      <a:pt x="9" y="19"/>
                    </a:cubicBezTo>
                    <a:cubicBezTo>
                      <a:pt x="8" y="21"/>
                      <a:pt x="7" y="22"/>
                      <a:pt x="6" y="23"/>
                    </a:cubicBezTo>
                    <a:cubicBezTo>
                      <a:pt x="3" y="21"/>
                      <a:pt x="4" y="15"/>
                      <a:pt x="3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5" name="Freeform 1573"/>
              <p:cNvSpPr>
                <a:spLocks/>
              </p:cNvSpPr>
              <p:nvPr/>
            </p:nvSpPr>
            <p:spPr bwMode="auto">
              <a:xfrm>
                <a:off x="1092" y="815"/>
                <a:ext cx="21" cy="45"/>
              </a:xfrm>
              <a:custGeom>
                <a:avLst/>
                <a:gdLst>
                  <a:gd name="T0" fmla="*/ 1 w 21"/>
                  <a:gd name="T1" fmla="*/ 9 h 44"/>
                  <a:gd name="T2" fmla="*/ 1 w 21"/>
                  <a:gd name="T3" fmla="*/ 23 h 44"/>
                  <a:gd name="T4" fmla="*/ 1 w 21"/>
                  <a:gd name="T5" fmla="*/ 32 h 44"/>
                  <a:gd name="T6" fmla="*/ 6 w 21"/>
                  <a:gd name="T7" fmla="*/ 42 h 44"/>
                  <a:gd name="T8" fmla="*/ 12 w 21"/>
                  <a:gd name="T9" fmla="*/ 35 h 44"/>
                  <a:gd name="T10" fmla="*/ 19 w 21"/>
                  <a:gd name="T11" fmla="*/ 32 h 44"/>
                  <a:gd name="T12" fmla="*/ 20 w 21"/>
                  <a:gd name="T13" fmla="*/ 17 h 44"/>
                  <a:gd name="T14" fmla="*/ 21 w 21"/>
                  <a:gd name="T15" fmla="*/ 0 h 44"/>
                  <a:gd name="T16" fmla="*/ 19 w 21"/>
                  <a:gd name="T17" fmla="*/ 8 h 44"/>
                  <a:gd name="T18" fmla="*/ 17 w 21"/>
                  <a:gd name="T19" fmla="*/ 20 h 44"/>
                  <a:gd name="T20" fmla="*/ 14 w 21"/>
                  <a:gd name="T21" fmla="*/ 25 h 44"/>
                  <a:gd name="T22" fmla="*/ 9 w 21"/>
                  <a:gd name="T23" fmla="*/ 27 h 44"/>
                  <a:gd name="T24" fmla="*/ 6 w 21"/>
                  <a:gd name="T25" fmla="*/ 32 h 44"/>
                  <a:gd name="T26" fmla="*/ 3 w 21"/>
                  <a:gd name="T27" fmla="*/ 26 h 44"/>
                  <a:gd name="T28" fmla="*/ 1 w 21"/>
                  <a:gd name="T2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44">
                    <a:moveTo>
                      <a:pt x="1" y="9"/>
                    </a:moveTo>
                    <a:cubicBezTo>
                      <a:pt x="0" y="13"/>
                      <a:pt x="1" y="18"/>
                      <a:pt x="1" y="23"/>
                    </a:cubicBezTo>
                    <a:cubicBezTo>
                      <a:pt x="1" y="26"/>
                      <a:pt x="1" y="29"/>
                      <a:pt x="1" y="32"/>
                    </a:cubicBezTo>
                    <a:cubicBezTo>
                      <a:pt x="1" y="35"/>
                      <a:pt x="1" y="44"/>
                      <a:pt x="6" y="42"/>
                    </a:cubicBezTo>
                    <a:cubicBezTo>
                      <a:pt x="9" y="40"/>
                      <a:pt x="9" y="36"/>
                      <a:pt x="12" y="35"/>
                    </a:cubicBezTo>
                    <a:cubicBezTo>
                      <a:pt x="14" y="34"/>
                      <a:pt x="17" y="35"/>
                      <a:pt x="19" y="32"/>
                    </a:cubicBezTo>
                    <a:cubicBezTo>
                      <a:pt x="21" y="29"/>
                      <a:pt x="20" y="21"/>
                      <a:pt x="20" y="17"/>
                    </a:cubicBezTo>
                    <a:cubicBezTo>
                      <a:pt x="21" y="11"/>
                      <a:pt x="21" y="5"/>
                      <a:pt x="21" y="0"/>
                    </a:cubicBezTo>
                    <a:cubicBezTo>
                      <a:pt x="20" y="1"/>
                      <a:pt x="19" y="5"/>
                      <a:pt x="19" y="8"/>
                    </a:cubicBezTo>
                    <a:cubicBezTo>
                      <a:pt x="18" y="12"/>
                      <a:pt x="18" y="16"/>
                      <a:pt x="17" y="20"/>
                    </a:cubicBezTo>
                    <a:cubicBezTo>
                      <a:pt x="17" y="22"/>
                      <a:pt x="16" y="24"/>
                      <a:pt x="14" y="25"/>
                    </a:cubicBezTo>
                    <a:cubicBezTo>
                      <a:pt x="12" y="26"/>
                      <a:pt x="11" y="25"/>
                      <a:pt x="9" y="27"/>
                    </a:cubicBezTo>
                    <a:cubicBezTo>
                      <a:pt x="8" y="28"/>
                      <a:pt x="8" y="32"/>
                      <a:pt x="6" y="32"/>
                    </a:cubicBezTo>
                    <a:cubicBezTo>
                      <a:pt x="3" y="33"/>
                      <a:pt x="4" y="27"/>
                      <a:pt x="3" y="26"/>
                    </a:cubicBezTo>
                    <a:cubicBezTo>
                      <a:pt x="3" y="21"/>
                      <a:pt x="1" y="16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6" name="Freeform 1574"/>
              <p:cNvSpPr>
                <a:spLocks/>
              </p:cNvSpPr>
              <p:nvPr/>
            </p:nvSpPr>
            <p:spPr bwMode="auto">
              <a:xfrm>
                <a:off x="1054" y="831"/>
                <a:ext cx="31" cy="35"/>
              </a:xfrm>
              <a:custGeom>
                <a:avLst/>
                <a:gdLst>
                  <a:gd name="T0" fmla="*/ 0 w 30"/>
                  <a:gd name="T1" fmla="*/ 9 h 35"/>
                  <a:gd name="T2" fmla="*/ 3 w 30"/>
                  <a:gd name="T3" fmla="*/ 21 h 35"/>
                  <a:gd name="T4" fmla="*/ 4 w 30"/>
                  <a:gd name="T5" fmla="*/ 27 h 35"/>
                  <a:gd name="T6" fmla="*/ 6 w 30"/>
                  <a:gd name="T7" fmla="*/ 33 h 35"/>
                  <a:gd name="T8" fmla="*/ 13 w 30"/>
                  <a:gd name="T9" fmla="*/ 34 h 35"/>
                  <a:gd name="T10" fmla="*/ 21 w 30"/>
                  <a:gd name="T11" fmla="*/ 32 h 35"/>
                  <a:gd name="T12" fmla="*/ 27 w 30"/>
                  <a:gd name="T13" fmla="*/ 29 h 35"/>
                  <a:gd name="T14" fmla="*/ 30 w 30"/>
                  <a:gd name="T15" fmla="*/ 17 h 35"/>
                  <a:gd name="T16" fmla="*/ 27 w 30"/>
                  <a:gd name="T17" fmla="*/ 0 h 35"/>
                  <a:gd name="T18" fmla="*/ 26 w 30"/>
                  <a:gd name="T19" fmla="*/ 14 h 35"/>
                  <a:gd name="T20" fmla="*/ 18 w 30"/>
                  <a:gd name="T21" fmla="*/ 18 h 35"/>
                  <a:gd name="T22" fmla="*/ 8 w 30"/>
                  <a:gd name="T23" fmla="*/ 22 h 35"/>
                  <a:gd name="T24" fmla="*/ 0 w 30"/>
                  <a:gd name="T2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5">
                    <a:moveTo>
                      <a:pt x="0" y="9"/>
                    </a:moveTo>
                    <a:cubicBezTo>
                      <a:pt x="0" y="13"/>
                      <a:pt x="2" y="17"/>
                      <a:pt x="3" y="21"/>
                    </a:cubicBezTo>
                    <a:cubicBezTo>
                      <a:pt x="3" y="23"/>
                      <a:pt x="3" y="25"/>
                      <a:pt x="4" y="27"/>
                    </a:cubicBezTo>
                    <a:cubicBezTo>
                      <a:pt x="4" y="29"/>
                      <a:pt x="5" y="32"/>
                      <a:pt x="6" y="33"/>
                    </a:cubicBezTo>
                    <a:cubicBezTo>
                      <a:pt x="8" y="35"/>
                      <a:pt x="11" y="35"/>
                      <a:pt x="13" y="34"/>
                    </a:cubicBezTo>
                    <a:cubicBezTo>
                      <a:pt x="16" y="34"/>
                      <a:pt x="18" y="33"/>
                      <a:pt x="21" y="32"/>
                    </a:cubicBezTo>
                    <a:cubicBezTo>
                      <a:pt x="23" y="31"/>
                      <a:pt x="26" y="31"/>
                      <a:pt x="27" y="29"/>
                    </a:cubicBezTo>
                    <a:cubicBezTo>
                      <a:pt x="30" y="27"/>
                      <a:pt x="30" y="21"/>
                      <a:pt x="30" y="17"/>
                    </a:cubicBezTo>
                    <a:cubicBezTo>
                      <a:pt x="30" y="12"/>
                      <a:pt x="30" y="5"/>
                      <a:pt x="27" y="0"/>
                    </a:cubicBezTo>
                    <a:cubicBezTo>
                      <a:pt x="24" y="3"/>
                      <a:pt x="27" y="11"/>
                      <a:pt x="26" y="14"/>
                    </a:cubicBezTo>
                    <a:cubicBezTo>
                      <a:pt x="26" y="20"/>
                      <a:pt x="22" y="17"/>
                      <a:pt x="18" y="18"/>
                    </a:cubicBezTo>
                    <a:cubicBezTo>
                      <a:pt x="14" y="19"/>
                      <a:pt x="12" y="25"/>
                      <a:pt x="8" y="22"/>
                    </a:cubicBezTo>
                    <a:cubicBezTo>
                      <a:pt x="4" y="20"/>
                      <a:pt x="2" y="15"/>
                      <a:pt x="0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7" name="Freeform 1575"/>
              <p:cNvSpPr>
                <a:spLocks/>
              </p:cNvSpPr>
              <p:nvPr/>
            </p:nvSpPr>
            <p:spPr bwMode="auto">
              <a:xfrm>
                <a:off x="1013" y="843"/>
                <a:ext cx="33" cy="30"/>
              </a:xfrm>
              <a:custGeom>
                <a:avLst/>
                <a:gdLst>
                  <a:gd name="T0" fmla="*/ 0 w 32"/>
                  <a:gd name="T1" fmla="*/ 7 h 30"/>
                  <a:gd name="T2" fmla="*/ 5 w 32"/>
                  <a:gd name="T3" fmla="*/ 16 h 30"/>
                  <a:gd name="T4" fmla="*/ 8 w 32"/>
                  <a:gd name="T5" fmla="*/ 23 h 30"/>
                  <a:gd name="T6" fmla="*/ 10 w 32"/>
                  <a:gd name="T7" fmla="*/ 28 h 30"/>
                  <a:gd name="T8" fmla="*/ 15 w 32"/>
                  <a:gd name="T9" fmla="*/ 30 h 30"/>
                  <a:gd name="T10" fmla="*/ 30 w 32"/>
                  <a:gd name="T11" fmla="*/ 27 h 30"/>
                  <a:gd name="T12" fmla="*/ 31 w 32"/>
                  <a:gd name="T13" fmla="*/ 16 h 30"/>
                  <a:gd name="T14" fmla="*/ 26 w 32"/>
                  <a:gd name="T15" fmla="*/ 0 h 30"/>
                  <a:gd name="T16" fmla="*/ 25 w 32"/>
                  <a:gd name="T17" fmla="*/ 14 h 30"/>
                  <a:gd name="T18" fmla="*/ 16 w 32"/>
                  <a:gd name="T19" fmla="*/ 17 h 30"/>
                  <a:gd name="T20" fmla="*/ 9 w 32"/>
                  <a:gd name="T21" fmla="*/ 18 h 30"/>
                  <a:gd name="T22" fmla="*/ 6 w 32"/>
                  <a:gd name="T23" fmla="*/ 12 h 30"/>
                  <a:gd name="T24" fmla="*/ 2 w 32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0">
                    <a:moveTo>
                      <a:pt x="0" y="7"/>
                    </a:moveTo>
                    <a:cubicBezTo>
                      <a:pt x="1" y="11"/>
                      <a:pt x="4" y="13"/>
                      <a:pt x="5" y="16"/>
                    </a:cubicBezTo>
                    <a:cubicBezTo>
                      <a:pt x="6" y="18"/>
                      <a:pt x="7" y="21"/>
                      <a:pt x="8" y="23"/>
                    </a:cubicBezTo>
                    <a:cubicBezTo>
                      <a:pt x="9" y="25"/>
                      <a:pt x="9" y="26"/>
                      <a:pt x="10" y="28"/>
                    </a:cubicBezTo>
                    <a:cubicBezTo>
                      <a:pt x="11" y="30"/>
                      <a:pt x="12" y="30"/>
                      <a:pt x="15" y="30"/>
                    </a:cubicBezTo>
                    <a:cubicBezTo>
                      <a:pt x="19" y="30"/>
                      <a:pt x="27" y="30"/>
                      <a:pt x="30" y="27"/>
                    </a:cubicBezTo>
                    <a:cubicBezTo>
                      <a:pt x="32" y="24"/>
                      <a:pt x="31" y="19"/>
                      <a:pt x="31" y="16"/>
                    </a:cubicBezTo>
                    <a:cubicBezTo>
                      <a:pt x="31" y="11"/>
                      <a:pt x="29" y="3"/>
                      <a:pt x="26" y="0"/>
                    </a:cubicBezTo>
                    <a:cubicBezTo>
                      <a:pt x="23" y="2"/>
                      <a:pt x="27" y="10"/>
                      <a:pt x="25" y="14"/>
                    </a:cubicBezTo>
                    <a:cubicBezTo>
                      <a:pt x="23" y="17"/>
                      <a:pt x="19" y="15"/>
                      <a:pt x="16" y="17"/>
                    </a:cubicBezTo>
                    <a:cubicBezTo>
                      <a:pt x="13" y="18"/>
                      <a:pt x="12" y="21"/>
                      <a:pt x="9" y="18"/>
                    </a:cubicBezTo>
                    <a:cubicBezTo>
                      <a:pt x="8" y="16"/>
                      <a:pt x="7" y="14"/>
                      <a:pt x="6" y="12"/>
                    </a:cubicBezTo>
                    <a:cubicBezTo>
                      <a:pt x="4" y="11"/>
                      <a:pt x="3" y="10"/>
                      <a:pt x="2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8" name="Freeform 1576"/>
              <p:cNvSpPr>
                <a:spLocks/>
              </p:cNvSpPr>
              <p:nvPr/>
            </p:nvSpPr>
            <p:spPr bwMode="auto">
              <a:xfrm>
                <a:off x="963" y="847"/>
                <a:ext cx="35" cy="37"/>
              </a:xfrm>
              <a:custGeom>
                <a:avLst/>
                <a:gdLst>
                  <a:gd name="T0" fmla="*/ 0 w 34"/>
                  <a:gd name="T1" fmla="*/ 12 h 36"/>
                  <a:gd name="T2" fmla="*/ 9 w 34"/>
                  <a:gd name="T3" fmla="*/ 27 h 36"/>
                  <a:gd name="T4" fmla="*/ 16 w 34"/>
                  <a:gd name="T5" fmla="*/ 35 h 36"/>
                  <a:gd name="T6" fmla="*/ 24 w 34"/>
                  <a:gd name="T7" fmla="*/ 32 h 36"/>
                  <a:gd name="T8" fmla="*/ 31 w 34"/>
                  <a:gd name="T9" fmla="*/ 32 h 36"/>
                  <a:gd name="T10" fmla="*/ 32 w 34"/>
                  <a:gd name="T11" fmla="*/ 17 h 36"/>
                  <a:gd name="T12" fmla="*/ 31 w 34"/>
                  <a:gd name="T13" fmla="*/ 0 h 36"/>
                  <a:gd name="T14" fmla="*/ 27 w 34"/>
                  <a:gd name="T15" fmla="*/ 18 h 36"/>
                  <a:gd name="T16" fmla="*/ 25 w 34"/>
                  <a:gd name="T17" fmla="*/ 24 h 36"/>
                  <a:gd name="T18" fmla="*/ 20 w 34"/>
                  <a:gd name="T19" fmla="*/ 22 h 36"/>
                  <a:gd name="T20" fmla="*/ 16 w 34"/>
                  <a:gd name="T21" fmla="*/ 20 h 36"/>
                  <a:gd name="T22" fmla="*/ 10 w 34"/>
                  <a:gd name="T23" fmla="*/ 20 h 36"/>
                  <a:gd name="T24" fmla="*/ 1 w 34"/>
                  <a:gd name="T2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6">
                    <a:moveTo>
                      <a:pt x="0" y="12"/>
                    </a:moveTo>
                    <a:cubicBezTo>
                      <a:pt x="4" y="17"/>
                      <a:pt x="7" y="22"/>
                      <a:pt x="9" y="27"/>
                    </a:cubicBezTo>
                    <a:cubicBezTo>
                      <a:pt x="11" y="30"/>
                      <a:pt x="11" y="36"/>
                      <a:pt x="16" y="35"/>
                    </a:cubicBezTo>
                    <a:cubicBezTo>
                      <a:pt x="18" y="34"/>
                      <a:pt x="21" y="32"/>
                      <a:pt x="24" y="32"/>
                    </a:cubicBezTo>
                    <a:cubicBezTo>
                      <a:pt x="26" y="32"/>
                      <a:pt x="29" y="33"/>
                      <a:pt x="31" y="32"/>
                    </a:cubicBezTo>
                    <a:cubicBezTo>
                      <a:pt x="34" y="31"/>
                      <a:pt x="32" y="20"/>
                      <a:pt x="32" y="17"/>
                    </a:cubicBezTo>
                    <a:cubicBezTo>
                      <a:pt x="32" y="14"/>
                      <a:pt x="33" y="3"/>
                      <a:pt x="31" y="0"/>
                    </a:cubicBezTo>
                    <a:cubicBezTo>
                      <a:pt x="28" y="5"/>
                      <a:pt x="28" y="12"/>
                      <a:pt x="27" y="18"/>
                    </a:cubicBezTo>
                    <a:cubicBezTo>
                      <a:pt x="27" y="19"/>
                      <a:pt x="26" y="23"/>
                      <a:pt x="25" y="24"/>
                    </a:cubicBezTo>
                    <a:cubicBezTo>
                      <a:pt x="23" y="25"/>
                      <a:pt x="21" y="23"/>
                      <a:pt x="20" y="22"/>
                    </a:cubicBezTo>
                    <a:cubicBezTo>
                      <a:pt x="19" y="21"/>
                      <a:pt x="18" y="20"/>
                      <a:pt x="16" y="20"/>
                    </a:cubicBezTo>
                    <a:cubicBezTo>
                      <a:pt x="14" y="20"/>
                      <a:pt x="12" y="21"/>
                      <a:pt x="10" y="20"/>
                    </a:cubicBezTo>
                    <a:cubicBezTo>
                      <a:pt x="7" y="19"/>
                      <a:pt x="3" y="15"/>
                      <a:pt x="1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9" name="Freeform 1577"/>
              <p:cNvSpPr>
                <a:spLocks/>
              </p:cNvSpPr>
              <p:nvPr/>
            </p:nvSpPr>
            <p:spPr bwMode="auto">
              <a:xfrm>
                <a:off x="908" y="861"/>
                <a:ext cx="40" cy="41"/>
              </a:xfrm>
              <a:custGeom>
                <a:avLst/>
                <a:gdLst>
                  <a:gd name="T0" fmla="*/ 0 w 39"/>
                  <a:gd name="T1" fmla="*/ 13 h 40"/>
                  <a:gd name="T2" fmla="*/ 11 w 39"/>
                  <a:gd name="T3" fmla="*/ 34 h 40"/>
                  <a:gd name="T4" fmla="*/ 16 w 39"/>
                  <a:gd name="T5" fmla="*/ 38 h 40"/>
                  <a:gd name="T6" fmla="*/ 23 w 39"/>
                  <a:gd name="T7" fmla="*/ 35 h 40"/>
                  <a:gd name="T8" fmla="*/ 37 w 39"/>
                  <a:gd name="T9" fmla="*/ 27 h 40"/>
                  <a:gd name="T10" fmla="*/ 37 w 39"/>
                  <a:gd name="T11" fmla="*/ 13 h 40"/>
                  <a:gd name="T12" fmla="*/ 34 w 39"/>
                  <a:gd name="T13" fmla="*/ 1 h 40"/>
                  <a:gd name="T14" fmla="*/ 34 w 39"/>
                  <a:gd name="T15" fmla="*/ 0 h 40"/>
                  <a:gd name="T16" fmla="*/ 34 w 39"/>
                  <a:gd name="T17" fmla="*/ 15 h 40"/>
                  <a:gd name="T18" fmla="*/ 23 w 39"/>
                  <a:gd name="T19" fmla="*/ 21 h 40"/>
                  <a:gd name="T20" fmla="*/ 11 w 39"/>
                  <a:gd name="T21" fmla="*/ 26 h 40"/>
                  <a:gd name="T22" fmla="*/ 0 w 39"/>
                  <a:gd name="T23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0">
                    <a:moveTo>
                      <a:pt x="0" y="13"/>
                    </a:moveTo>
                    <a:cubicBezTo>
                      <a:pt x="1" y="20"/>
                      <a:pt x="6" y="29"/>
                      <a:pt x="11" y="34"/>
                    </a:cubicBezTo>
                    <a:cubicBezTo>
                      <a:pt x="12" y="35"/>
                      <a:pt x="14" y="38"/>
                      <a:pt x="16" y="38"/>
                    </a:cubicBezTo>
                    <a:cubicBezTo>
                      <a:pt x="19" y="40"/>
                      <a:pt x="21" y="37"/>
                      <a:pt x="23" y="35"/>
                    </a:cubicBezTo>
                    <a:cubicBezTo>
                      <a:pt x="28" y="32"/>
                      <a:pt x="35" y="33"/>
                      <a:pt x="37" y="27"/>
                    </a:cubicBezTo>
                    <a:cubicBezTo>
                      <a:pt x="39" y="23"/>
                      <a:pt x="38" y="18"/>
                      <a:pt x="37" y="13"/>
                    </a:cubicBezTo>
                    <a:cubicBezTo>
                      <a:pt x="37" y="10"/>
                      <a:pt x="36" y="4"/>
                      <a:pt x="34" y="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5"/>
                      <a:pt x="34" y="10"/>
                      <a:pt x="34" y="15"/>
                    </a:cubicBezTo>
                    <a:cubicBezTo>
                      <a:pt x="33" y="22"/>
                      <a:pt x="27" y="18"/>
                      <a:pt x="23" y="21"/>
                    </a:cubicBezTo>
                    <a:cubicBezTo>
                      <a:pt x="19" y="24"/>
                      <a:pt x="17" y="30"/>
                      <a:pt x="11" y="26"/>
                    </a:cubicBezTo>
                    <a:cubicBezTo>
                      <a:pt x="6" y="23"/>
                      <a:pt x="5" y="16"/>
                      <a:pt x="0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0" name="Freeform 1578"/>
              <p:cNvSpPr>
                <a:spLocks/>
              </p:cNvSpPr>
              <p:nvPr/>
            </p:nvSpPr>
            <p:spPr bwMode="auto">
              <a:xfrm>
                <a:off x="855" y="880"/>
                <a:ext cx="47" cy="45"/>
              </a:xfrm>
              <a:custGeom>
                <a:avLst/>
                <a:gdLst>
                  <a:gd name="T0" fmla="*/ 0 w 46"/>
                  <a:gd name="T1" fmla="*/ 20 h 45"/>
                  <a:gd name="T2" fmla="*/ 10 w 46"/>
                  <a:gd name="T3" fmla="*/ 33 h 45"/>
                  <a:gd name="T4" fmla="*/ 18 w 46"/>
                  <a:gd name="T5" fmla="*/ 43 h 45"/>
                  <a:gd name="T6" fmla="*/ 23 w 46"/>
                  <a:gd name="T7" fmla="*/ 42 h 45"/>
                  <a:gd name="T8" fmla="*/ 30 w 46"/>
                  <a:gd name="T9" fmla="*/ 38 h 45"/>
                  <a:gd name="T10" fmla="*/ 43 w 46"/>
                  <a:gd name="T11" fmla="*/ 32 h 45"/>
                  <a:gd name="T12" fmla="*/ 43 w 46"/>
                  <a:gd name="T13" fmla="*/ 19 h 45"/>
                  <a:gd name="T14" fmla="*/ 33 w 46"/>
                  <a:gd name="T15" fmla="*/ 0 h 45"/>
                  <a:gd name="T16" fmla="*/ 38 w 46"/>
                  <a:gd name="T17" fmla="*/ 19 h 45"/>
                  <a:gd name="T18" fmla="*/ 26 w 46"/>
                  <a:gd name="T19" fmla="*/ 24 h 45"/>
                  <a:gd name="T20" fmla="*/ 13 w 46"/>
                  <a:gd name="T21" fmla="*/ 31 h 45"/>
                  <a:gd name="T22" fmla="*/ 6 w 46"/>
                  <a:gd name="T23" fmla="*/ 23 h 45"/>
                  <a:gd name="T24" fmla="*/ 0 w 46"/>
                  <a:gd name="T25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5">
                    <a:moveTo>
                      <a:pt x="0" y="20"/>
                    </a:moveTo>
                    <a:cubicBezTo>
                      <a:pt x="5" y="23"/>
                      <a:pt x="6" y="29"/>
                      <a:pt x="10" y="33"/>
                    </a:cubicBezTo>
                    <a:cubicBezTo>
                      <a:pt x="12" y="37"/>
                      <a:pt x="15" y="41"/>
                      <a:pt x="18" y="43"/>
                    </a:cubicBezTo>
                    <a:cubicBezTo>
                      <a:pt x="20" y="45"/>
                      <a:pt x="21" y="43"/>
                      <a:pt x="23" y="42"/>
                    </a:cubicBezTo>
                    <a:cubicBezTo>
                      <a:pt x="25" y="40"/>
                      <a:pt x="27" y="39"/>
                      <a:pt x="30" y="38"/>
                    </a:cubicBezTo>
                    <a:cubicBezTo>
                      <a:pt x="34" y="36"/>
                      <a:pt x="40" y="36"/>
                      <a:pt x="43" y="32"/>
                    </a:cubicBezTo>
                    <a:cubicBezTo>
                      <a:pt x="46" y="29"/>
                      <a:pt x="45" y="23"/>
                      <a:pt x="43" y="19"/>
                    </a:cubicBezTo>
                    <a:cubicBezTo>
                      <a:pt x="40" y="13"/>
                      <a:pt x="37" y="6"/>
                      <a:pt x="33" y="0"/>
                    </a:cubicBezTo>
                    <a:cubicBezTo>
                      <a:pt x="34" y="6"/>
                      <a:pt x="38" y="13"/>
                      <a:pt x="38" y="19"/>
                    </a:cubicBezTo>
                    <a:cubicBezTo>
                      <a:pt x="38" y="25"/>
                      <a:pt x="30" y="22"/>
                      <a:pt x="26" y="24"/>
                    </a:cubicBezTo>
                    <a:cubicBezTo>
                      <a:pt x="22" y="26"/>
                      <a:pt x="18" y="36"/>
                      <a:pt x="13" y="31"/>
                    </a:cubicBezTo>
                    <a:cubicBezTo>
                      <a:pt x="10" y="28"/>
                      <a:pt x="9" y="25"/>
                      <a:pt x="6" y="23"/>
                    </a:cubicBezTo>
                    <a:cubicBezTo>
                      <a:pt x="4" y="21"/>
                      <a:pt x="2" y="21"/>
                      <a:pt x="0" y="1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1" name="Freeform 1579"/>
              <p:cNvSpPr>
                <a:spLocks/>
              </p:cNvSpPr>
              <p:nvPr/>
            </p:nvSpPr>
            <p:spPr bwMode="auto">
              <a:xfrm>
                <a:off x="818" y="910"/>
                <a:ext cx="43" cy="47"/>
              </a:xfrm>
              <a:custGeom>
                <a:avLst/>
                <a:gdLst>
                  <a:gd name="T0" fmla="*/ 0 w 43"/>
                  <a:gd name="T1" fmla="*/ 24 h 46"/>
                  <a:gd name="T2" fmla="*/ 10 w 43"/>
                  <a:gd name="T3" fmla="*/ 31 h 46"/>
                  <a:gd name="T4" fmla="*/ 17 w 43"/>
                  <a:gd name="T5" fmla="*/ 37 h 46"/>
                  <a:gd name="T6" fmla="*/ 30 w 43"/>
                  <a:gd name="T7" fmla="*/ 41 h 46"/>
                  <a:gd name="T8" fmla="*/ 38 w 43"/>
                  <a:gd name="T9" fmla="*/ 34 h 46"/>
                  <a:gd name="T10" fmla="*/ 42 w 43"/>
                  <a:gd name="T11" fmla="*/ 28 h 46"/>
                  <a:gd name="T12" fmla="*/ 33 w 43"/>
                  <a:gd name="T13" fmla="*/ 14 h 46"/>
                  <a:gd name="T14" fmla="*/ 20 w 43"/>
                  <a:gd name="T15" fmla="*/ 0 h 46"/>
                  <a:gd name="T16" fmla="*/ 30 w 43"/>
                  <a:gd name="T17" fmla="*/ 20 h 46"/>
                  <a:gd name="T18" fmla="*/ 28 w 43"/>
                  <a:gd name="T19" fmla="*/ 26 h 46"/>
                  <a:gd name="T20" fmla="*/ 23 w 43"/>
                  <a:gd name="T21" fmla="*/ 28 h 46"/>
                  <a:gd name="T22" fmla="*/ 21 w 43"/>
                  <a:gd name="T23" fmla="*/ 32 h 46"/>
                  <a:gd name="T24" fmla="*/ 15 w 43"/>
                  <a:gd name="T25" fmla="*/ 31 h 46"/>
                  <a:gd name="T26" fmla="*/ 2 w 43"/>
                  <a:gd name="T2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46">
                    <a:moveTo>
                      <a:pt x="0" y="24"/>
                    </a:moveTo>
                    <a:cubicBezTo>
                      <a:pt x="4" y="25"/>
                      <a:pt x="7" y="29"/>
                      <a:pt x="10" y="31"/>
                    </a:cubicBezTo>
                    <a:cubicBezTo>
                      <a:pt x="13" y="33"/>
                      <a:pt x="15" y="35"/>
                      <a:pt x="17" y="37"/>
                    </a:cubicBezTo>
                    <a:cubicBezTo>
                      <a:pt x="21" y="41"/>
                      <a:pt x="26" y="46"/>
                      <a:pt x="30" y="41"/>
                    </a:cubicBezTo>
                    <a:cubicBezTo>
                      <a:pt x="33" y="39"/>
                      <a:pt x="35" y="36"/>
                      <a:pt x="38" y="34"/>
                    </a:cubicBezTo>
                    <a:cubicBezTo>
                      <a:pt x="40" y="32"/>
                      <a:pt x="43" y="32"/>
                      <a:pt x="42" y="28"/>
                    </a:cubicBezTo>
                    <a:cubicBezTo>
                      <a:pt x="42" y="23"/>
                      <a:pt x="36" y="18"/>
                      <a:pt x="33" y="14"/>
                    </a:cubicBezTo>
                    <a:cubicBezTo>
                      <a:pt x="30" y="9"/>
                      <a:pt x="25" y="3"/>
                      <a:pt x="20" y="0"/>
                    </a:cubicBezTo>
                    <a:cubicBezTo>
                      <a:pt x="24" y="6"/>
                      <a:pt x="28" y="13"/>
                      <a:pt x="30" y="20"/>
                    </a:cubicBezTo>
                    <a:cubicBezTo>
                      <a:pt x="30" y="23"/>
                      <a:pt x="31" y="25"/>
                      <a:pt x="28" y="26"/>
                    </a:cubicBezTo>
                    <a:cubicBezTo>
                      <a:pt x="26" y="27"/>
                      <a:pt x="24" y="26"/>
                      <a:pt x="23" y="28"/>
                    </a:cubicBezTo>
                    <a:cubicBezTo>
                      <a:pt x="22" y="29"/>
                      <a:pt x="22" y="31"/>
                      <a:pt x="21" y="32"/>
                    </a:cubicBezTo>
                    <a:cubicBezTo>
                      <a:pt x="19" y="33"/>
                      <a:pt x="16" y="32"/>
                      <a:pt x="15" y="31"/>
                    </a:cubicBezTo>
                    <a:cubicBezTo>
                      <a:pt x="10" y="28"/>
                      <a:pt x="5" y="26"/>
                      <a:pt x="2" y="2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2" name="Freeform 1580"/>
              <p:cNvSpPr>
                <a:spLocks/>
              </p:cNvSpPr>
              <p:nvPr/>
            </p:nvSpPr>
            <p:spPr bwMode="auto">
              <a:xfrm>
                <a:off x="781" y="948"/>
                <a:ext cx="42" cy="48"/>
              </a:xfrm>
              <a:custGeom>
                <a:avLst/>
                <a:gdLst>
                  <a:gd name="T0" fmla="*/ 0 w 41"/>
                  <a:gd name="T1" fmla="*/ 31 h 47"/>
                  <a:gd name="T2" fmla="*/ 20 w 41"/>
                  <a:gd name="T3" fmla="*/ 42 h 47"/>
                  <a:gd name="T4" fmla="*/ 31 w 41"/>
                  <a:gd name="T5" fmla="*/ 44 h 47"/>
                  <a:gd name="T6" fmla="*/ 35 w 41"/>
                  <a:gd name="T7" fmla="*/ 35 h 47"/>
                  <a:gd name="T8" fmla="*/ 41 w 41"/>
                  <a:gd name="T9" fmla="*/ 28 h 47"/>
                  <a:gd name="T10" fmla="*/ 39 w 41"/>
                  <a:gd name="T11" fmla="*/ 22 h 47"/>
                  <a:gd name="T12" fmla="*/ 33 w 41"/>
                  <a:gd name="T13" fmla="*/ 13 h 47"/>
                  <a:gd name="T14" fmla="*/ 19 w 41"/>
                  <a:gd name="T15" fmla="*/ 0 h 47"/>
                  <a:gd name="T16" fmla="*/ 30 w 41"/>
                  <a:gd name="T17" fmla="*/ 17 h 47"/>
                  <a:gd name="T18" fmla="*/ 24 w 41"/>
                  <a:gd name="T19" fmla="*/ 28 h 47"/>
                  <a:gd name="T20" fmla="*/ 21 w 41"/>
                  <a:gd name="T21" fmla="*/ 34 h 47"/>
                  <a:gd name="T22" fmla="*/ 15 w 41"/>
                  <a:gd name="T23" fmla="*/ 33 h 47"/>
                  <a:gd name="T24" fmla="*/ 0 w 41"/>
                  <a:gd name="T25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7">
                    <a:moveTo>
                      <a:pt x="0" y="31"/>
                    </a:moveTo>
                    <a:cubicBezTo>
                      <a:pt x="7" y="35"/>
                      <a:pt x="13" y="38"/>
                      <a:pt x="20" y="42"/>
                    </a:cubicBezTo>
                    <a:cubicBezTo>
                      <a:pt x="23" y="44"/>
                      <a:pt x="28" y="47"/>
                      <a:pt x="31" y="44"/>
                    </a:cubicBezTo>
                    <a:cubicBezTo>
                      <a:pt x="33" y="41"/>
                      <a:pt x="33" y="37"/>
                      <a:pt x="35" y="35"/>
                    </a:cubicBezTo>
                    <a:cubicBezTo>
                      <a:pt x="36" y="32"/>
                      <a:pt x="41" y="31"/>
                      <a:pt x="41" y="28"/>
                    </a:cubicBezTo>
                    <a:cubicBezTo>
                      <a:pt x="41" y="27"/>
                      <a:pt x="39" y="24"/>
                      <a:pt x="39" y="22"/>
                    </a:cubicBezTo>
                    <a:cubicBezTo>
                      <a:pt x="37" y="19"/>
                      <a:pt x="35" y="16"/>
                      <a:pt x="33" y="13"/>
                    </a:cubicBezTo>
                    <a:cubicBezTo>
                      <a:pt x="29" y="8"/>
                      <a:pt x="24" y="2"/>
                      <a:pt x="19" y="0"/>
                    </a:cubicBezTo>
                    <a:cubicBezTo>
                      <a:pt x="23" y="5"/>
                      <a:pt x="27" y="11"/>
                      <a:pt x="30" y="17"/>
                    </a:cubicBezTo>
                    <a:cubicBezTo>
                      <a:pt x="33" y="25"/>
                      <a:pt x="27" y="23"/>
                      <a:pt x="24" y="28"/>
                    </a:cubicBezTo>
                    <a:cubicBezTo>
                      <a:pt x="22" y="29"/>
                      <a:pt x="23" y="32"/>
                      <a:pt x="21" y="34"/>
                    </a:cubicBezTo>
                    <a:cubicBezTo>
                      <a:pt x="19" y="35"/>
                      <a:pt x="17" y="34"/>
                      <a:pt x="15" y="33"/>
                    </a:cubicBezTo>
                    <a:cubicBezTo>
                      <a:pt x="10" y="32"/>
                      <a:pt x="5" y="32"/>
                      <a:pt x="0" y="3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3" name="Freeform 1581"/>
              <p:cNvSpPr>
                <a:spLocks/>
              </p:cNvSpPr>
              <p:nvPr/>
            </p:nvSpPr>
            <p:spPr bwMode="auto">
              <a:xfrm>
                <a:off x="744" y="998"/>
                <a:ext cx="47" cy="39"/>
              </a:xfrm>
              <a:custGeom>
                <a:avLst/>
                <a:gdLst>
                  <a:gd name="T0" fmla="*/ 0 w 46"/>
                  <a:gd name="T1" fmla="*/ 26 h 39"/>
                  <a:gd name="T2" fmla="*/ 23 w 46"/>
                  <a:gd name="T3" fmla="*/ 34 h 39"/>
                  <a:gd name="T4" fmla="*/ 39 w 46"/>
                  <a:gd name="T5" fmla="*/ 38 h 39"/>
                  <a:gd name="T6" fmla="*/ 42 w 46"/>
                  <a:gd name="T7" fmla="*/ 29 h 39"/>
                  <a:gd name="T8" fmla="*/ 46 w 46"/>
                  <a:gd name="T9" fmla="*/ 21 h 39"/>
                  <a:gd name="T10" fmla="*/ 35 w 46"/>
                  <a:gd name="T11" fmla="*/ 11 h 39"/>
                  <a:gd name="T12" fmla="*/ 20 w 46"/>
                  <a:gd name="T13" fmla="*/ 0 h 39"/>
                  <a:gd name="T14" fmla="*/ 33 w 46"/>
                  <a:gd name="T15" fmla="*/ 15 h 39"/>
                  <a:gd name="T16" fmla="*/ 31 w 46"/>
                  <a:gd name="T17" fmla="*/ 19 h 39"/>
                  <a:gd name="T18" fmla="*/ 30 w 46"/>
                  <a:gd name="T19" fmla="*/ 27 h 39"/>
                  <a:gd name="T20" fmla="*/ 19 w 46"/>
                  <a:gd name="T21" fmla="*/ 30 h 39"/>
                  <a:gd name="T22" fmla="*/ 9 w 46"/>
                  <a:gd name="T23" fmla="*/ 26 h 39"/>
                  <a:gd name="T24" fmla="*/ 3 w 46"/>
                  <a:gd name="T25" fmla="*/ 25 h 39"/>
                  <a:gd name="T26" fmla="*/ 3 w 46"/>
                  <a:gd name="T27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9">
                    <a:moveTo>
                      <a:pt x="0" y="26"/>
                    </a:moveTo>
                    <a:cubicBezTo>
                      <a:pt x="8" y="28"/>
                      <a:pt x="15" y="31"/>
                      <a:pt x="23" y="34"/>
                    </a:cubicBezTo>
                    <a:cubicBezTo>
                      <a:pt x="27" y="35"/>
                      <a:pt x="35" y="39"/>
                      <a:pt x="39" y="38"/>
                    </a:cubicBezTo>
                    <a:cubicBezTo>
                      <a:pt x="42" y="37"/>
                      <a:pt x="41" y="32"/>
                      <a:pt x="42" y="29"/>
                    </a:cubicBezTo>
                    <a:cubicBezTo>
                      <a:pt x="43" y="26"/>
                      <a:pt x="46" y="24"/>
                      <a:pt x="46" y="21"/>
                    </a:cubicBezTo>
                    <a:cubicBezTo>
                      <a:pt x="45" y="16"/>
                      <a:pt x="39" y="13"/>
                      <a:pt x="35" y="11"/>
                    </a:cubicBezTo>
                    <a:cubicBezTo>
                      <a:pt x="30" y="7"/>
                      <a:pt x="25" y="4"/>
                      <a:pt x="20" y="0"/>
                    </a:cubicBezTo>
                    <a:cubicBezTo>
                      <a:pt x="24" y="5"/>
                      <a:pt x="31" y="9"/>
                      <a:pt x="33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29" y="22"/>
                      <a:pt x="30" y="24"/>
                      <a:pt x="30" y="27"/>
                    </a:cubicBezTo>
                    <a:cubicBezTo>
                      <a:pt x="31" y="34"/>
                      <a:pt x="24" y="32"/>
                      <a:pt x="19" y="30"/>
                    </a:cubicBezTo>
                    <a:cubicBezTo>
                      <a:pt x="16" y="29"/>
                      <a:pt x="12" y="27"/>
                      <a:pt x="9" y="26"/>
                    </a:cubicBezTo>
                    <a:cubicBezTo>
                      <a:pt x="7" y="26"/>
                      <a:pt x="5" y="26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4" name="Freeform 1582"/>
              <p:cNvSpPr>
                <a:spLocks/>
              </p:cNvSpPr>
              <p:nvPr/>
            </p:nvSpPr>
            <p:spPr bwMode="auto">
              <a:xfrm>
                <a:off x="727" y="1039"/>
                <a:ext cx="46" cy="44"/>
              </a:xfrm>
              <a:custGeom>
                <a:avLst/>
                <a:gdLst>
                  <a:gd name="T0" fmla="*/ 0 w 45"/>
                  <a:gd name="T1" fmla="*/ 31 h 43"/>
                  <a:gd name="T2" fmla="*/ 18 w 45"/>
                  <a:gd name="T3" fmla="*/ 36 h 43"/>
                  <a:gd name="T4" fmla="*/ 30 w 45"/>
                  <a:gd name="T5" fmla="*/ 42 h 43"/>
                  <a:gd name="T6" fmla="*/ 36 w 45"/>
                  <a:gd name="T7" fmla="*/ 42 h 43"/>
                  <a:gd name="T8" fmla="*/ 38 w 45"/>
                  <a:gd name="T9" fmla="*/ 35 h 43"/>
                  <a:gd name="T10" fmla="*/ 45 w 45"/>
                  <a:gd name="T11" fmla="*/ 17 h 43"/>
                  <a:gd name="T12" fmla="*/ 33 w 45"/>
                  <a:gd name="T13" fmla="*/ 11 h 43"/>
                  <a:gd name="T14" fmla="*/ 15 w 45"/>
                  <a:gd name="T15" fmla="*/ 0 h 43"/>
                  <a:gd name="T16" fmla="*/ 29 w 45"/>
                  <a:gd name="T17" fmla="*/ 14 h 43"/>
                  <a:gd name="T18" fmla="*/ 33 w 45"/>
                  <a:gd name="T19" fmla="*/ 21 h 43"/>
                  <a:gd name="T20" fmla="*/ 29 w 45"/>
                  <a:gd name="T21" fmla="*/ 27 h 43"/>
                  <a:gd name="T22" fmla="*/ 24 w 45"/>
                  <a:gd name="T23" fmla="*/ 34 h 43"/>
                  <a:gd name="T24" fmla="*/ 4 w 45"/>
                  <a:gd name="T25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43">
                    <a:moveTo>
                      <a:pt x="0" y="31"/>
                    </a:moveTo>
                    <a:cubicBezTo>
                      <a:pt x="6" y="32"/>
                      <a:pt x="12" y="33"/>
                      <a:pt x="18" y="36"/>
                    </a:cubicBezTo>
                    <a:cubicBezTo>
                      <a:pt x="22" y="38"/>
                      <a:pt x="26" y="40"/>
                      <a:pt x="30" y="42"/>
                    </a:cubicBezTo>
                    <a:cubicBezTo>
                      <a:pt x="32" y="42"/>
                      <a:pt x="34" y="43"/>
                      <a:pt x="36" y="42"/>
                    </a:cubicBezTo>
                    <a:cubicBezTo>
                      <a:pt x="37" y="40"/>
                      <a:pt x="38" y="36"/>
                      <a:pt x="38" y="35"/>
                    </a:cubicBezTo>
                    <a:cubicBezTo>
                      <a:pt x="39" y="28"/>
                      <a:pt x="43" y="23"/>
                      <a:pt x="45" y="17"/>
                    </a:cubicBezTo>
                    <a:cubicBezTo>
                      <a:pt x="41" y="16"/>
                      <a:pt x="37" y="13"/>
                      <a:pt x="33" y="11"/>
                    </a:cubicBezTo>
                    <a:cubicBezTo>
                      <a:pt x="27" y="7"/>
                      <a:pt x="21" y="4"/>
                      <a:pt x="15" y="0"/>
                    </a:cubicBezTo>
                    <a:cubicBezTo>
                      <a:pt x="19" y="5"/>
                      <a:pt x="24" y="9"/>
                      <a:pt x="29" y="14"/>
                    </a:cubicBezTo>
                    <a:cubicBezTo>
                      <a:pt x="31" y="16"/>
                      <a:pt x="33" y="18"/>
                      <a:pt x="33" y="21"/>
                    </a:cubicBezTo>
                    <a:cubicBezTo>
                      <a:pt x="33" y="24"/>
                      <a:pt x="31" y="24"/>
                      <a:pt x="29" y="27"/>
                    </a:cubicBezTo>
                    <a:cubicBezTo>
                      <a:pt x="27" y="32"/>
                      <a:pt x="33" y="38"/>
                      <a:pt x="24" y="34"/>
                    </a:cubicBezTo>
                    <a:cubicBezTo>
                      <a:pt x="17" y="31"/>
                      <a:pt x="11" y="30"/>
                      <a:pt x="4" y="3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5" name="Freeform 1583"/>
              <p:cNvSpPr>
                <a:spLocks/>
              </p:cNvSpPr>
              <p:nvPr/>
            </p:nvSpPr>
            <p:spPr bwMode="auto">
              <a:xfrm>
                <a:off x="710" y="1090"/>
                <a:ext cx="49" cy="45"/>
              </a:xfrm>
              <a:custGeom>
                <a:avLst/>
                <a:gdLst>
                  <a:gd name="T0" fmla="*/ 0 w 48"/>
                  <a:gd name="T1" fmla="*/ 34 h 44"/>
                  <a:gd name="T2" fmla="*/ 26 w 48"/>
                  <a:gd name="T3" fmla="*/ 39 h 44"/>
                  <a:gd name="T4" fmla="*/ 35 w 48"/>
                  <a:gd name="T5" fmla="*/ 41 h 44"/>
                  <a:gd name="T6" fmla="*/ 43 w 48"/>
                  <a:gd name="T7" fmla="*/ 40 h 44"/>
                  <a:gd name="T8" fmla="*/ 44 w 48"/>
                  <a:gd name="T9" fmla="*/ 26 h 44"/>
                  <a:gd name="T10" fmla="*/ 46 w 48"/>
                  <a:gd name="T11" fmla="*/ 13 h 44"/>
                  <a:gd name="T12" fmla="*/ 34 w 48"/>
                  <a:gd name="T13" fmla="*/ 6 h 44"/>
                  <a:gd name="T14" fmla="*/ 15 w 48"/>
                  <a:gd name="T15" fmla="*/ 0 h 44"/>
                  <a:gd name="T16" fmla="*/ 26 w 48"/>
                  <a:gd name="T17" fmla="*/ 6 h 44"/>
                  <a:gd name="T18" fmla="*/ 35 w 48"/>
                  <a:gd name="T19" fmla="*/ 10 h 44"/>
                  <a:gd name="T20" fmla="*/ 36 w 48"/>
                  <a:gd name="T21" fmla="*/ 28 h 44"/>
                  <a:gd name="T22" fmla="*/ 35 w 48"/>
                  <a:gd name="T23" fmla="*/ 36 h 44"/>
                  <a:gd name="T24" fmla="*/ 24 w 48"/>
                  <a:gd name="T25" fmla="*/ 36 h 44"/>
                  <a:gd name="T26" fmla="*/ 11 w 48"/>
                  <a:gd name="T27" fmla="*/ 35 h 44"/>
                  <a:gd name="T28" fmla="*/ 6 w 48"/>
                  <a:gd name="T29" fmla="*/ 35 h 44"/>
                  <a:gd name="T30" fmla="*/ 1 w 48"/>
                  <a:gd name="T31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44">
                    <a:moveTo>
                      <a:pt x="0" y="34"/>
                    </a:moveTo>
                    <a:cubicBezTo>
                      <a:pt x="8" y="37"/>
                      <a:pt x="17" y="38"/>
                      <a:pt x="26" y="39"/>
                    </a:cubicBezTo>
                    <a:cubicBezTo>
                      <a:pt x="29" y="40"/>
                      <a:pt x="32" y="40"/>
                      <a:pt x="35" y="41"/>
                    </a:cubicBezTo>
                    <a:cubicBezTo>
                      <a:pt x="39" y="43"/>
                      <a:pt x="42" y="44"/>
                      <a:pt x="43" y="40"/>
                    </a:cubicBezTo>
                    <a:cubicBezTo>
                      <a:pt x="45" y="35"/>
                      <a:pt x="44" y="31"/>
                      <a:pt x="44" y="26"/>
                    </a:cubicBezTo>
                    <a:cubicBezTo>
                      <a:pt x="44" y="22"/>
                      <a:pt x="48" y="17"/>
                      <a:pt x="46" y="13"/>
                    </a:cubicBezTo>
                    <a:cubicBezTo>
                      <a:pt x="45" y="8"/>
                      <a:pt x="38" y="7"/>
                      <a:pt x="34" y="6"/>
                    </a:cubicBezTo>
                    <a:cubicBezTo>
                      <a:pt x="28" y="4"/>
                      <a:pt x="21" y="2"/>
                      <a:pt x="15" y="0"/>
                    </a:cubicBezTo>
                    <a:cubicBezTo>
                      <a:pt x="19" y="2"/>
                      <a:pt x="22" y="4"/>
                      <a:pt x="26" y="6"/>
                    </a:cubicBezTo>
                    <a:cubicBezTo>
                      <a:pt x="29" y="7"/>
                      <a:pt x="32" y="8"/>
                      <a:pt x="35" y="10"/>
                    </a:cubicBezTo>
                    <a:cubicBezTo>
                      <a:pt x="40" y="14"/>
                      <a:pt x="35" y="22"/>
                      <a:pt x="36" y="28"/>
                    </a:cubicBezTo>
                    <a:cubicBezTo>
                      <a:pt x="36" y="30"/>
                      <a:pt x="39" y="35"/>
                      <a:pt x="35" y="36"/>
                    </a:cubicBezTo>
                    <a:cubicBezTo>
                      <a:pt x="33" y="38"/>
                      <a:pt x="27" y="36"/>
                      <a:pt x="24" y="36"/>
                    </a:cubicBezTo>
                    <a:cubicBezTo>
                      <a:pt x="20" y="36"/>
                      <a:pt x="15" y="35"/>
                      <a:pt x="11" y="35"/>
                    </a:cubicBezTo>
                    <a:cubicBezTo>
                      <a:pt x="9" y="35"/>
                      <a:pt x="8" y="35"/>
                      <a:pt x="6" y="35"/>
                    </a:cubicBezTo>
                    <a:cubicBezTo>
                      <a:pt x="4" y="35"/>
                      <a:pt x="3" y="34"/>
                      <a:pt x="1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6" name="Freeform 1584"/>
              <p:cNvSpPr>
                <a:spLocks/>
              </p:cNvSpPr>
              <p:nvPr/>
            </p:nvSpPr>
            <p:spPr bwMode="auto">
              <a:xfrm>
                <a:off x="700" y="1143"/>
                <a:ext cx="48" cy="45"/>
              </a:xfrm>
              <a:custGeom>
                <a:avLst/>
                <a:gdLst>
                  <a:gd name="T0" fmla="*/ 0 w 48"/>
                  <a:gd name="T1" fmla="*/ 40 h 44"/>
                  <a:gd name="T2" fmla="*/ 14 w 48"/>
                  <a:gd name="T3" fmla="*/ 41 h 44"/>
                  <a:gd name="T4" fmla="*/ 27 w 48"/>
                  <a:gd name="T5" fmla="*/ 41 h 44"/>
                  <a:gd name="T6" fmla="*/ 36 w 48"/>
                  <a:gd name="T7" fmla="*/ 42 h 44"/>
                  <a:gd name="T8" fmla="*/ 43 w 48"/>
                  <a:gd name="T9" fmla="*/ 40 h 44"/>
                  <a:gd name="T10" fmla="*/ 44 w 48"/>
                  <a:gd name="T11" fmla="*/ 26 h 44"/>
                  <a:gd name="T12" fmla="*/ 44 w 48"/>
                  <a:gd name="T13" fmla="*/ 14 h 44"/>
                  <a:gd name="T14" fmla="*/ 28 w 48"/>
                  <a:gd name="T15" fmla="*/ 6 h 44"/>
                  <a:gd name="T16" fmla="*/ 16 w 48"/>
                  <a:gd name="T17" fmla="*/ 1 h 44"/>
                  <a:gd name="T18" fmla="*/ 11 w 48"/>
                  <a:gd name="T19" fmla="*/ 0 h 44"/>
                  <a:gd name="T20" fmla="*/ 31 w 48"/>
                  <a:gd name="T21" fmla="*/ 11 h 44"/>
                  <a:gd name="T22" fmla="*/ 33 w 48"/>
                  <a:gd name="T23" fmla="*/ 29 h 44"/>
                  <a:gd name="T24" fmla="*/ 32 w 48"/>
                  <a:gd name="T25" fmla="*/ 35 h 44"/>
                  <a:gd name="T26" fmla="*/ 20 w 48"/>
                  <a:gd name="T27" fmla="*/ 35 h 44"/>
                  <a:gd name="T28" fmla="*/ 7 w 48"/>
                  <a:gd name="T29" fmla="*/ 39 h 44"/>
                  <a:gd name="T30" fmla="*/ 1 w 48"/>
                  <a:gd name="T31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44">
                    <a:moveTo>
                      <a:pt x="0" y="40"/>
                    </a:moveTo>
                    <a:cubicBezTo>
                      <a:pt x="4" y="40"/>
                      <a:pt x="9" y="41"/>
                      <a:pt x="14" y="41"/>
                    </a:cubicBezTo>
                    <a:cubicBezTo>
                      <a:pt x="18" y="41"/>
                      <a:pt x="22" y="41"/>
                      <a:pt x="27" y="41"/>
                    </a:cubicBezTo>
                    <a:cubicBezTo>
                      <a:pt x="30" y="41"/>
                      <a:pt x="33" y="41"/>
                      <a:pt x="36" y="42"/>
                    </a:cubicBezTo>
                    <a:cubicBezTo>
                      <a:pt x="40" y="43"/>
                      <a:pt x="41" y="44"/>
                      <a:pt x="43" y="40"/>
                    </a:cubicBezTo>
                    <a:cubicBezTo>
                      <a:pt x="44" y="36"/>
                      <a:pt x="43" y="31"/>
                      <a:pt x="44" y="26"/>
                    </a:cubicBezTo>
                    <a:cubicBezTo>
                      <a:pt x="46" y="22"/>
                      <a:pt x="48" y="18"/>
                      <a:pt x="44" y="14"/>
                    </a:cubicBezTo>
                    <a:cubicBezTo>
                      <a:pt x="41" y="10"/>
                      <a:pt x="34" y="8"/>
                      <a:pt x="28" y="6"/>
                    </a:cubicBezTo>
                    <a:cubicBezTo>
                      <a:pt x="24" y="4"/>
                      <a:pt x="20" y="2"/>
                      <a:pt x="16" y="1"/>
                    </a:cubicBezTo>
                    <a:cubicBezTo>
                      <a:pt x="14" y="0"/>
                      <a:pt x="13" y="1"/>
                      <a:pt x="11" y="0"/>
                    </a:cubicBezTo>
                    <a:cubicBezTo>
                      <a:pt x="17" y="4"/>
                      <a:pt x="26" y="6"/>
                      <a:pt x="31" y="11"/>
                    </a:cubicBezTo>
                    <a:cubicBezTo>
                      <a:pt x="37" y="16"/>
                      <a:pt x="32" y="22"/>
                      <a:pt x="33" y="29"/>
                    </a:cubicBezTo>
                    <a:cubicBezTo>
                      <a:pt x="34" y="31"/>
                      <a:pt x="35" y="33"/>
                      <a:pt x="32" y="35"/>
                    </a:cubicBezTo>
                    <a:cubicBezTo>
                      <a:pt x="29" y="37"/>
                      <a:pt x="24" y="35"/>
                      <a:pt x="20" y="35"/>
                    </a:cubicBezTo>
                    <a:cubicBezTo>
                      <a:pt x="16" y="36"/>
                      <a:pt x="12" y="38"/>
                      <a:pt x="7" y="39"/>
                    </a:cubicBezTo>
                    <a:cubicBezTo>
                      <a:pt x="6" y="40"/>
                      <a:pt x="1" y="41"/>
                      <a:pt x="1" y="4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7" name="Freeform 1585"/>
              <p:cNvSpPr>
                <a:spLocks/>
              </p:cNvSpPr>
              <p:nvPr/>
            </p:nvSpPr>
            <p:spPr bwMode="auto">
              <a:xfrm>
                <a:off x="694" y="1204"/>
                <a:ext cx="45" cy="52"/>
              </a:xfrm>
              <a:custGeom>
                <a:avLst/>
                <a:gdLst>
                  <a:gd name="T0" fmla="*/ 0 w 44"/>
                  <a:gd name="T1" fmla="*/ 38 h 51"/>
                  <a:gd name="T2" fmla="*/ 18 w 44"/>
                  <a:gd name="T3" fmla="*/ 46 h 51"/>
                  <a:gd name="T4" fmla="*/ 33 w 44"/>
                  <a:gd name="T5" fmla="*/ 50 h 51"/>
                  <a:gd name="T6" fmla="*/ 39 w 44"/>
                  <a:gd name="T7" fmla="*/ 34 h 51"/>
                  <a:gd name="T8" fmla="*/ 38 w 44"/>
                  <a:gd name="T9" fmla="*/ 10 h 51"/>
                  <a:gd name="T10" fmla="*/ 25 w 44"/>
                  <a:gd name="T11" fmla="*/ 4 h 51"/>
                  <a:gd name="T12" fmla="*/ 16 w 44"/>
                  <a:gd name="T13" fmla="*/ 1 h 51"/>
                  <a:gd name="T14" fmla="*/ 11 w 44"/>
                  <a:gd name="T15" fmla="*/ 0 h 51"/>
                  <a:gd name="T16" fmla="*/ 30 w 44"/>
                  <a:gd name="T17" fmla="*/ 13 h 51"/>
                  <a:gd name="T18" fmla="*/ 30 w 44"/>
                  <a:gd name="T19" fmla="*/ 24 h 51"/>
                  <a:gd name="T20" fmla="*/ 28 w 44"/>
                  <a:gd name="T21" fmla="*/ 34 h 51"/>
                  <a:gd name="T22" fmla="*/ 26 w 44"/>
                  <a:gd name="T23" fmla="*/ 43 h 51"/>
                  <a:gd name="T24" fmla="*/ 16 w 44"/>
                  <a:gd name="T25" fmla="*/ 40 h 51"/>
                  <a:gd name="T26" fmla="*/ 8 w 44"/>
                  <a:gd name="T27" fmla="*/ 37 h 51"/>
                  <a:gd name="T28" fmla="*/ 1 w 44"/>
                  <a:gd name="T2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51">
                    <a:moveTo>
                      <a:pt x="0" y="38"/>
                    </a:moveTo>
                    <a:cubicBezTo>
                      <a:pt x="7" y="40"/>
                      <a:pt x="12" y="44"/>
                      <a:pt x="18" y="46"/>
                    </a:cubicBezTo>
                    <a:cubicBezTo>
                      <a:pt x="23" y="47"/>
                      <a:pt x="28" y="49"/>
                      <a:pt x="33" y="50"/>
                    </a:cubicBezTo>
                    <a:cubicBezTo>
                      <a:pt x="42" y="51"/>
                      <a:pt x="40" y="39"/>
                      <a:pt x="39" y="34"/>
                    </a:cubicBezTo>
                    <a:cubicBezTo>
                      <a:pt x="39" y="26"/>
                      <a:pt x="44" y="16"/>
                      <a:pt x="38" y="10"/>
                    </a:cubicBezTo>
                    <a:cubicBezTo>
                      <a:pt x="35" y="7"/>
                      <a:pt x="29" y="5"/>
                      <a:pt x="25" y="4"/>
                    </a:cubicBezTo>
                    <a:cubicBezTo>
                      <a:pt x="22" y="2"/>
                      <a:pt x="19" y="1"/>
                      <a:pt x="16" y="1"/>
                    </a:cubicBezTo>
                    <a:cubicBezTo>
                      <a:pt x="15" y="1"/>
                      <a:pt x="13" y="1"/>
                      <a:pt x="11" y="0"/>
                    </a:cubicBezTo>
                    <a:cubicBezTo>
                      <a:pt x="18" y="3"/>
                      <a:pt x="26" y="6"/>
                      <a:pt x="30" y="13"/>
                    </a:cubicBezTo>
                    <a:cubicBezTo>
                      <a:pt x="32" y="17"/>
                      <a:pt x="32" y="20"/>
                      <a:pt x="30" y="24"/>
                    </a:cubicBezTo>
                    <a:cubicBezTo>
                      <a:pt x="28" y="27"/>
                      <a:pt x="28" y="30"/>
                      <a:pt x="28" y="34"/>
                    </a:cubicBezTo>
                    <a:cubicBezTo>
                      <a:pt x="28" y="37"/>
                      <a:pt x="29" y="42"/>
                      <a:pt x="26" y="43"/>
                    </a:cubicBezTo>
                    <a:cubicBezTo>
                      <a:pt x="23" y="43"/>
                      <a:pt x="19" y="41"/>
                      <a:pt x="16" y="40"/>
                    </a:cubicBezTo>
                    <a:cubicBezTo>
                      <a:pt x="13" y="38"/>
                      <a:pt x="11" y="37"/>
                      <a:pt x="8" y="37"/>
                    </a:cubicBezTo>
                    <a:cubicBezTo>
                      <a:pt x="6" y="38"/>
                      <a:pt x="2" y="38"/>
                      <a:pt x="1" y="3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8" name="Freeform 1586"/>
              <p:cNvSpPr>
                <a:spLocks/>
              </p:cNvSpPr>
              <p:nvPr/>
            </p:nvSpPr>
            <p:spPr bwMode="auto">
              <a:xfrm>
                <a:off x="681" y="1270"/>
                <a:ext cx="49" cy="55"/>
              </a:xfrm>
              <a:custGeom>
                <a:avLst/>
                <a:gdLst>
                  <a:gd name="T0" fmla="*/ 0 w 48"/>
                  <a:gd name="T1" fmla="*/ 34 h 54"/>
                  <a:gd name="T2" fmla="*/ 21 w 48"/>
                  <a:gd name="T3" fmla="*/ 45 h 54"/>
                  <a:gd name="T4" fmla="*/ 35 w 48"/>
                  <a:gd name="T5" fmla="*/ 50 h 54"/>
                  <a:gd name="T6" fmla="*/ 38 w 48"/>
                  <a:gd name="T7" fmla="*/ 37 h 54"/>
                  <a:gd name="T8" fmla="*/ 43 w 48"/>
                  <a:gd name="T9" fmla="*/ 21 h 54"/>
                  <a:gd name="T10" fmla="*/ 26 w 48"/>
                  <a:gd name="T11" fmla="*/ 3 h 54"/>
                  <a:gd name="T12" fmla="*/ 17 w 48"/>
                  <a:gd name="T13" fmla="*/ 0 h 54"/>
                  <a:gd name="T14" fmla="*/ 31 w 48"/>
                  <a:gd name="T15" fmla="*/ 11 h 54"/>
                  <a:gd name="T16" fmla="*/ 33 w 48"/>
                  <a:gd name="T17" fmla="*/ 20 h 54"/>
                  <a:gd name="T18" fmla="*/ 30 w 48"/>
                  <a:gd name="T19" fmla="*/ 24 h 54"/>
                  <a:gd name="T20" fmla="*/ 30 w 48"/>
                  <a:gd name="T21" fmla="*/ 30 h 54"/>
                  <a:gd name="T22" fmla="*/ 29 w 48"/>
                  <a:gd name="T23" fmla="*/ 43 h 54"/>
                  <a:gd name="T24" fmla="*/ 22 w 48"/>
                  <a:gd name="T25" fmla="*/ 42 h 54"/>
                  <a:gd name="T26" fmla="*/ 10 w 48"/>
                  <a:gd name="T27" fmla="*/ 36 h 54"/>
                  <a:gd name="T28" fmla="*/ 2 w 48"/>
                  <a:gd name="T2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0" y="34"/>
                    </a:moveTo>
                    <a:cubicBezTo>
                      <a:pt x="7" y="38"/>
                      <a:pt x="14" y="42"/>
                      <a:pt x="21" y="45"/>
                    </a:cubicBezTo>
                    <a:cubicBezTo>
                      <a:pt x="24" y="47"/>
                      <a:pt x="32" y="54"/>
                      <a:pt x="35" y="50"/>
                    </a:cubicBezTo>
                    <a:cubicBezTo>
                      <a:pt x="38" y="47"/>
                      <a:pt x="38" y="41"/>
                      <a:pt x="38" y="37"/>
                    </a:cubicBezTo>
                    <a:cubicBezTo>
                      <a:pt x="39" y="32"/>
                      <a:pt x="40" y="25"/>
                      <a:pt x="43" y="21"/>
                    </a:cubicBezTo>
                    <a:cubicBezTo>
                      <a:pt x="48" y="10"/>
                      <a:pt x="33" y="6"/>
                      <a:pt x="26" y="3"/>
                    </a:cubicBezTo>
                    <a:cubicBezTo>
                      <a:pt x="23" y="2"/>
                      <a:pt x="20" y="1"/>
                      <a:pt x="17" y="0"/>
                    </a:cubicBezTo>
                    <a:cubicBezTo>
                      <a:pt x="22" y="4"/>
                      <a:pt x="28" y="6"/>
                      <a:pt x="31" y="11"/>
                    </a:cubicBezTo>
                    <a:cubicBezTo>
                      <a:pt x="33" y="14"/>
                      <a:pt x="34" y="17"/>
                      <a:pt x="33" y="20"/>
                    </a:cubicBezTo>
                    <a:cubicBezTo>
                      <a:pt x="33" y="22"/>
                      <a:pt x="31" y="23"/>
                      <a:pt x="30" y="24"/>
                    </a:cubicBezTo>
                    <a:cubicBezTo>
                      <a:pt x="30" y="26"/>
                      <a:pt x="30" y="28"/>
                      <a:pt x="30" y="30"/>
                    </a:cubicBezTo>
                    <a:cubicBezTo>
                      <a:pt x="30" y="34"/>
                      <a:pt x="31" y="39"/>
                      <a:pt x="29" y="43"/>
                    </a:cubicBezTo>
                    <a:cubicBezTo>
                      <a:pt x="27" y="46"/>
                      <a:pt x="24" y="44"/>
                      <a:pt x="22" y="42"/>
                    </a:cubicBezTo>
                    <a:cubicBezTo>
                      <a:pt x="18" y="40"/>
                      <a:pt x="15" y="37"/>
                      <a:pt x="10" y="36"/>
                    </a:cubicBezTo>
                    <a:cubicBezTo>
                      <a:pt x="8" y="36"/>
                      <a:pt x="3" y="36"/>
                      <a:pt x="2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9" name="Freeform 1587"/>
              <p:cNvSpPr>
                <a:spLocks/>
              </p:cNvSpPr>
              <p:nvPr/>
            </p:nvSpPr>
            <p:spPr bwMode="auto">
              <a:xfrm>
                <a:off x="654" y="1331"/>
                <a:ext cx="52" cy="53"/>
              </a:xfrm>
              <a:custGeom>
                <a:avLst/>
                <a:gdLst>
                  <a:gd name="T0" fmla="*/ 0 w 51"/>
                  <a:gd name="T1" fmla="*/ 32 h 52"/>
                  <a:gd name="T2" fmla="*/ 22 w 51"/>
                  <a:gd name="T3" fmla="*/ 46 h 52"/>
                  <a:gd name="T4" fmla="*/ 36 w 51"/>
                  <a:gd name="T5" fmla="*/ 45 h 52"/>
                  <a:gd name="T6" fmla="*/ 40 w 51"/>
                  <a:gd name="T7" fmla="*/ 32 h 52"/>
                  <a:gd name="T8" fmla="*/ 48 w 51"/>
                  <a:gd name="T9" fmla="*/ 20 h 52"/>
                  <a:gd name="T10" fmla="*/ 47 w 51"/>
                  <a:gd name="T11" fmla="*/ 11 h 52"/>
                  <a:gd name="T12" fmla="*/ 27 w 51"/>
                  <a:gd name="T13" fmla="*/ 4 h 52"/>
                  <a:gd name="T14" fmla="*/ 17 w 51"/>
                  <a:gd name="T15" fmla="*/ 0 h 52"/>
                  <a:gd name="T16" fmla="*/ 37 w 51"/>
                  <a:gd name="T17" fmla="*/ 14 h 52"/>
                  <a:gd name="T18" fmla="*/ 31 w 51"/>
                  <a:gd name="T19" fmla="*/ 32 h 52"/>
                  <a:gd name="T20" fmla="*/ 27 w 51"/>
                  <a:gd name="T21" fmla="*/ 40 h 52"/>
                  <a:gd name="T22" fmla="*/ 18 w 51"/>
                  <a:gd name="T23" fmla="*/ 38 h 52"/>
                  <a:gd name="T24" fmla="*/ 8 w 51"/>
                  <a:gd name="T25" fmla="*/ 34 h 52"/>
                  <a:gd name="T26" fmla="*/ 0 w 51"/>
                  <a:gd name="T2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2">
                    <a:moveTo>
                      <a:pt x="0" y="32"/>
                    </a:moveTo>
                    <a:cubicBezTo>
                      <a:pt x="8" y="35"/>
                      <a:pt x="15" y="41"/>
                      <a:pt x="22" y="46"/>
                    </a:cubicBezTo>
                    <a:cubicBezTo>
                      <a:pt x="27" y="49"/>
                      <a:pt x="33" y="52"/>
                      <a:pt x="36" y="45"/>
                    </a:cubicBezTo>
                    <a:cubicBezTo>
                      <a:pt x="39" y="41"/>
                      <a:pt x="39" y="36"/>
                      <a:pt x="40" y="32"/>
                    </a:cubicBezTo>
                    <a:cubicBezTo>
                      <a:pt x="42" y="28"/>
                      <a:pt x="46" y="24"/>
                      <a:pt x="48" y="20"/>
                    </a:cubicBezTo>
                    <a:cubicBezTo>
                      <a:pt x="50" y="16"/>
                      <a:pt x="51" y="13"/>
                      <a:pt x="47" y="11"/>
                    </a:cubicBezTo>
                    <a:cubicBezTo>
                      <a:pt x="41" y="7"/>
                      <a:pt x="33" y="6"/>
                      <a:pt x="27" y="4"/>
                    </a:cubicBezTo>
                    <a:cubicBezTo>
                      <a:pt x="23" y="3"/>
                      <a:pt x="20" y="1"/>
                      <a:pt x="17" y="0"/>
                    </a:cubicBezTo>
                    <a:cubicBezTo>
                      <a:pt x="23" y="4"/>
                      <a:pt x="35" y="6"/>
                      <a:pt x="37" y="14"/>
                    </a:cubicBezTo>
                    <a:cubicBezTo>
                      <a:pt x="40" y="21"/>
                      <a:pt x="33" y="26"/>
                      <a:pt x="31" y="32"/>
                    </a:cubicBezTo>
                    <a:cubicBezTo>
                      <a:pt x="30" y="35"/>
                      <a:pt x="29" y="38"/>
                      <a:pt x="27" y="40"/>
                    </a:cubicBezTo>
                    <a:cubicBezTo>
                      <a:pt x="25" y="42"/>
                      <a:pt x="21" y="39"/>
                      <a:pt x="18" y="38"/>
                    </a:cubicBezTo>
                    <a:cubicBezTo>
                      <a:pt x="15" y="37"/>
                      <a:pt x="11" y="35"/>
                      <a:pt x="8" y="34"/>
                    </a:cubicBezTo>
                    <a:cubicBezTo>
                      <a:pt x="6" y="34"/>
                      <a:pt x="3" y="34"/>
                      <a:pt x="0" y="3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0" name="Freeform 1588"/>
              <p:cNvSpPr>
                <a:spLocks/>
              </p:cNvSpPr>
              <p:nvPr/>
            </p:nvSpPr>
            <p:spPr bwMode="auto">
              <a:xfrm>
                <a:off x="614" y="1384"/>
                <a:ext cx="59" cy="60"/>
              </a:xfrm>
              <a:custGeom>
                <a:avLst/>
                <a:gdLst>
                  <a:gd name="T0" fmla="*/ 0 w 58"/>
                  <a:gd name="T1" fmla="*/ 29 h 59"/>
                  <a:gd name="T2" fmla="*/ 14 w 58"/>
                  <a:gd name="T3" fmla="*/ 39 h 59"/>
                  <a:gd name="T4" fmla="*/ 23 w 58"/>
                  <a:gd name="T5" fmla="*/ 47 h 59"/>
                  <a:gd name="T6" fmla="*/ 30 w 58"/>
                  <a:gd name="T7" fmla="*/ 56 h 59"/>
                  <a:gd name="T8" fmla="*/ 40 w 58"/>
                  <a:gd name="T9" fmla="*/ 48 h 59"/>
                  <a:gd name="T10" fmla="*/ 50 w 58"/>
                  <a:gd name="T11" fmla="*/ 35 h 59"/>
                  <a:gd name="T12" fmla="*/ 58 w 58"/>
                  <a:gd name="T13" fmla="*/ 22 h 59"/>
                  <a:gd name="T14" fmla="*/ 44 w 58"/>
                  <a:gd name="T15" fmla="*/ 11 h 59"/>
                  <a:gd name="T16" fmla="*/ 29 w 58"/>
                  <a:gd name="T17" fmla="*/ 0 h 59"/>
                  <a:gd name="T18" fmla="*/ 35 w 58"/>
                  <a:gd name="T19" fmla="*/ 7 h 59"/>
                  <a:gd name="T20" fmla="*/ 43 w 58"/>
                  <a:gd name="T21" fmla="*/ 14 h 59"/>
                  <a:gd name="T22" fmla="*/ 44 w 58"/>
                  <a:gd name="T23" fmla="*/ 30 h 59"/>
                  <a:gd name="T24" fmla="*/ 37 w 58"/>
                  <a:gd name="T25" fmla="*/ 39 h 59"/>
                  <a:gd name="T26" fmla="*/ 27 w 58"/>
                  <a:gd name="T27" fmla="*/ 43 h 59"/>
                  <a:gd name="T28" fmla="*/ 11 w 58"/>
                  <a:gd name="T29" fmla="*/ 34 h 59"/>
                  <a:gd name="T30" fmla="*/ 0 w 58"/>
                  <a:gd name="T31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0" y="29"/>
                    </a:moveTo>
                    <a:cubicBezTo>
                      <a:pt x="4" y="33"/>
                      <a:pt x="9" y="36"/>
                      <a:pt x="14" y="39"/>
                    </a:cubicBezTo>
                    <a:cubicBezTo>
                      <a:pt x="17" y="41"/>
                      <a:pt x="20" y="44"/>
                      <a:pt x="23" y="47"/>
                    </a:cubicBezTo>
                    <a:cubicBezTo>
                      <a:pt x="25" y="50"/>
                      <a:pt x="27" y="54"/>
                      <a:pt x="30" y="56"/>
                    </a:cubicBezTo>
                    <a:cubicBezTo>
                      <a:pt x="35" y="59"/>
                      <a:pt x="39" y="52"/>
                      <a:pt x="40" y="48"/>
                    </a:cubicBezTo>
                    <a:cubicBezTo>
                      <a:pt x="43" y="43"/>
                      <a:pt x="46" y="38"/>
                      <a:pt x="50" y="35"/>
                    </a:cubicBezTo>
                    <a:cubicBezTo>
                      <a:pt x="54" y="32"/>
                      <a:pt x="58" y="27"/>
                      <a:pt x="58" y="22"/>
                    </a:cubicBezTo>
                    <a:cubicBezTo>
                      <a:pt x="57" y="18"/>
                      <a:pt x="48" y="14"/>
                      <a:pt x="44" y="11"/>
                    </a:cubicBezTo>
                    <a:cubicBezTo>
                      <a:pt x="39" y="8"/>
                      <a:pt x="33" y="4"/>
                      <a:pt x="29" y="0"/>
                    </a:cubicBezTo>
                    <a:cubicBezTo>
                      <a:pt x="31" y="2"/>
                      <a:pt x="33" y="4"/>
                      <a:pt x="35" y="7"/>
                    </a:cubicBezTo>
                    <a:cubicBezTo>
                      <a:pt x="37" y="9"/>
                      <a:pt x="40" y="11"/>
                      <a:pt x="43" y="14"/>
                    </a:cubicBezTo>
                    <a:cubicBezTo>
                      <a:pt x="47" y="18"/>
                      <a:pt x="50" y="26"/>
                      <a:pt x="44" y="30"/>
                    </a:cubicBezTo>
                    <a:cubicBezTo>
                      <a:pt x="41" y="33"/>
                      <a:pt x="39" y="35"/>
                      <a:pt x="37" y="39"/>
                    </a:cubicBezTo>
                    <a:cubicBezTo>
                      <a:pt x="34" y="45"/>
                      <a:pt x="33" y="46"/>
                      <a:pt x="27" y="43"/>
                    </a:cubicBezTo>
                    <a:cubicBezTo>
                      <a:pt x="21" y="39"/>
                      <a:pt x="17" y="35"/>
                      <a:pt x="11" y="34"/>
                    </a:cubicBezTo>
                    <a:cubicBezTo>
                      <a:pt x="7" y="33"/>
                      <a:pt x="2" y="33"/>
                      <a:pt x="0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1" name="Freeform 1589"/>
              <p:cNvSpPr>
                <a:spLocks/>
              </p:cNvSpPr>
              <p:nvPr/>
            </p:nvSpPr>
            <p:spPr bwMode="auto">
              <a:xfrm>
                <a:off x="568" y="1443"/>
                <a:ext cx="56" cy="50"/>
              </a:xfrm>
              <a:custGeom>
                <a:avLst/>
                <a:gdLst>
                  <a:gd name="T0" fmla="*/ 0 w 55"/>
                  <a:gd name="T1" fmla="*/ 22 h 49"/>
                  <a:gd name="T2" fmla="*/ 19 w 55"/>
                  <a:gd name="T3" fmla="*/ 40 h 49"/>
                  <a:gd name="T4" fmla="*/ 28 w 55"/>
                  <a:gd name="T5" fmla="*/ 48 h 49"/>
                  <a:gd name="T6" fmla="*/ 37 w 55"/>
                  <a:gd name="T7" fmla="*/ 42 h 49"/>
                  <a:gd name="T8" fmla="*/ 48 w 55"/>
                  <a:gd name="T9" fmla="*/ 31 h 49"/>
                  <a:gd name="T10" fmla="*/ 54 w 55"/>
                  <a:gd name="T11" fmla="*/ 23 h 49"/>
                  <a:gd name="T12" fmla="*/ 46 w 55"/>
                  <a:gd name="T13" fmla="*/ 11 h 49"/>
                  <a:gd name="T14" fmla="*/ 35 w 55"/>
                  <a:gd name="T15" fmla="*/ 0 h 49"/>
                  <a:gd name="T16" fmla="*/ 45 w 55"/>
                  <a:gd name="T17" fmla="*/ 20 h 49"/>
                  <a:gd name="T18" fmla="*/ 39 w 55"/>
                  <a:gd name="T19" fmla="*/ 27 h 49"/>
                  <a:gd name="T20" fmla="*/ 33 w 55"/>
                  <a:gd name="T21" fmla="*/ 36 h 49"/>
                  <a:gd name="T22" fmla="*/ 18 w 55"/>
                  <a:gd name="T23" fmla="*/ 33 h 49"/>
                  <a:gd name="T24" fmla="*/ 2 w 55"/>
                  <a:gd name="T25" fmla="*/ 24 h 49"/>
                  <a:gd name="T26" fmla="*/ 2 w 55"/>
                  <a:gd name="T2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49">
                    <a:moveTo>
                      <a:pt x="0" y="22"/>
                    </a:moveTo>
                    <a:cubicBezTo>
                      <a:pt x="7" y="26"/>
                      <a:pt x="14" y="34"/>
                      <a:pt x="19" y="40"/>
                    </a:cubicBezTo>
                    <a:cubicBezTo>
                      <a:pt x="22" y="43"/>
                      <a:pt x="24" y="46"/>
                      <a:pt x="28" y="48"/>
                    </a:cubicBezTo>
                    <a:cubicBezTo>
                      <a:pt x="32" y="49"/>
                      <a:pt x="35" y="45"/>
                      <a:pt x="37" y="42"/>
                    </a:cubicBezTo>
                    <a:cubicBezTo>
                      <a:pt x="41" y="38"/>
                      <a:pt x="43" y="34"/>
                      <a:pt x="48" y="31"/>
                    </a:cubicBezTo>
                    <a:cubicBezTo>
                      <a:pt x="51" y="29"/>
                      <a:pt x="54" y="26"/>
                      <a:pt x="54" y="23"/>
                    </a:cubicBezTo>
                    <a:cubicBezTo>
                      <a:pt x="55" y="18"/>
                      <a:pt x="50" y="14"/>
                      <a:pt x="46" y="11"/>
                    </a:cubicBezTo>
                    <a:cubicBezTo>
                      <a:pt x="42" y="8"/>
                      <a:pt x="39" y="4"/>
                      <a:pt x="35" y="0"/>
                    </a:cubicBezTo>
                    <a:cubicBezTo>
                      <a:pt x="38" y="7"/>
                      <a:pt x="47" y="12"/>
                      <a:pt x="45" y="20"/>
                    </a:cubicBezTo>
                    <a:cubicBezTo>
                      <a:pt x="44" y="24"/>
                      <a:pt x="41" y="25"/>
                      <a:pt x="39" y="27"/>
                    </a:cubicBezTo>
                    <a:cubicBezTo>
                      <a:pt x="36" y="30"/>
                      <a:pt x="35" y="33"/>
                      <a:pt x="33" y="36"/>
                    </a:cubicBezTo>
                    <a:cubicBezTo>
                      <a:pt x="29" y="43"/>
                      <a:pt x="23" y="36"/>
                      <a:pt x="18" y="33"/>
                    </a:cubicBezTo>
                    <a:cubicBezTo>
                      <a:pt x="14" y="30"/>
                      <a:pt x="7" y="24"/>
                      <a:pt x="2" y="24"/>
                    </a:cubicBezTo>
                    <a:cubicBezTo>
                      <a:pt x="2" y="24"/>
                      <a:pt x="2" y="23"/>
                      <a:pt x="2" y="2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2" name="Freeform 1590"/>
              <p:cNvSpPr>
                <a:spLocks/>
              </p:cNvSpPr>
              <p:nvPr/>
            </p:nvSpPr>
            <p:spPr bwMode="auto">
              <a:xfrm>
                <a:off x="535" y="1471"/>
                <a:ext cx="48" cy="45"/>
              </a:xfrm>
              <a:custGeom>
                <a:avLst/>
                <a:gdLst>
                  <a:gd name="T0" fmla="*/ 1 w 48"/>
                  <a:gd name="T1" fmla="*/ 3 h 44"/>
                  <a:gd name="T2" fmla="*/ 15 w 48"/>
                  <a:gd name="T3" fmla="*/ 19 h 44"/>
                  <a:gd name="T4" fmla="*/ 19 w 48"/>
                  <a:gd name="T5" fmla="*/ 25 h 44"/>
                  <a:gd name="T6" fmla="*/ 26 w 48"/>
                  <a:gd name="T7" fmla="*/ 30 h 44"/>
                  <a:gd name="T8" fmla="*/ 36 w 48"/>
                  <a:gd name="T9" fmla="*/ 41 h 44"/>
                  <a:gd name="T10" fmla="*/ 42 w 48"/>
                  <a:gd name="T11" fmla="*/ 44 h 44"/>
                  <a:gd name="T12" fmla="*/ 48 w 48"/>
                  <a:gd name="T13" fmla="*/ 37 h 44"/>
                  <a:gd name="T14" fmla="*/ 42 w 48"/>
                  <a:gd name="T15" fmla="*/ 28 h 44"/>
                  <a:gd name="T16" fmla="*/ 38 w 48"/>
                  <a:gd name="T17" fmla="*/ 33 h 44"/>
                  <a:gd name="T18" fmla="*/ 23 w 48"/>
                  <a:gd name="T19" fmla="*/ 21 h 44"/>
                  <a:gd name="T20" fmla="*/ 10 w 48"/>
                  <a:gd name="T21" fmla="*/ 7 h 44"/>
                  <a:gd name="T22" fmla="*/ 0 w 48"/>
                  <a:gd name="T23" fmla="*/ 0 h 44"/>
                  <a:gd name="T24" fmla="*/ 0 w 48"/>
                  <a:gd name="T25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44">
                    <a:moveTo>
                      <a:pt x="1" y="3"/>
                    </a:moveTo>
                    <a:cubicBezTo>
                      <a:pt x="3" y="9"/>
                      <a:pt x="12" y="14"/>
                      <a:pt x="15" y="19"/>
                    </a:cubicBezTo>
                    <a:cubicBezTo>
                      <a:pt x="17" y="22"/>
                      <a:pt x="17" y="23"/>
                      <a:pt x="19" y="25"/>
                    </a:cubicBezTo>
                    <a:cubicBezTo>
                      <a:pt x="22" y="27"/>
                      <a:pt x="24" y="28"/>
                      <a:pt x="26" y="30"/>
                    </a:cubicBezTo>
                    <a:cubicBezTo>
                      <a:pt x="30" y="34"/>
                      <a:pt x="33" y="37"/>
                      <a:pt x="36" y="41"/>
                    </a:cubicBezTo>
                    <a:cubicBezTo>
                      <a:pt x="38" y="44"/>
                      <a:pt x="39" y="44"/>
                      <a:pt x="42" y="44"/>
                    </a:cubicBezTo>
                    <a:cubicBezTo>
                      <a:pt x="46" y="43"/>
                      <a:pt x="48" y="40"/>
                      <a:pt x="48" y="37"/>
                    </a:cubicBezTo>
                    <a:cubicBezTo>
                      <a:pt x="48" y="33"/>
                      <a:pt x="45" y="30"/>
                      <a:pt x="42" y="28"/>
                    </a:cubicBezTo>
                    <a:cubicBezTo>
                      <a:pt x="44" y="32"/>
                      <a:pt x="42" y="34"/>
                      <a:pt x="38" y="33"/>
                    </a:cubicBezTo>
                    <a:cubicBezTo>
                      <a:pt x="32" y="31"/>
                      <a:pt x="27" y="25"/>
                      <a:pt x="23" y="21"/>
                    </a:cubicBezTo>
                    <a:cubicBezTo>
                      <a:pt x="17" y="17"/>
                      <a:pt x="15" y="11"/>
                      <a:pt x="10" y="7"/>
                    </a:cubicBezTo>
                    <a:cubicBezTo>
                      <a:pt x="7" y="4"/>
                      <a:pt x="2" y="3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3" name="Freeform 1591"/>
              <p:cNvSpPr>
                <a:spLocks/>
              </p:cNvSpPr>
              <p:nvPr/>
            </p:nvSpPr>
            <p:spPr bwMode="auto">
              <a:xfrm>
                <a:off x="433" y="1491"/>
                <a:ext cx="65" cy="141"/>
              </a:xfrm>
              <a:custGeom>
                <a:avLst/>
                <a:gdLst>
                  <a:gd name="T0" fmla="*/ 63 w 64"/>
                  <a:gd name="T1" fmla="*/ 0 h 138"/>
                  <a:gd name="T2" fmla="*/ 61 w 64"/>
                  <a:gd name="T3" fmla="*/ 30 h 138"/>
                  <a:gd name="T4" fmla="*/ 50 w 64"/>
                  <a:gd name="T5" fmla="*/ 56 h 138"/>
                  <a:gd name="T6" fmla="*/ 30 w 64"/>
                  <a:gd name="T7" fmla="*/ 72 h 138"/>
                  <a:gd name="T8" fmla="*/ 24 w 64"/>
                  <a:gd name="T9" fmla="*/ 84 h 138"/>
                  <a:gd name="T10" fmla="*/ 23 w 64"/>
                  <a:gd name="T11" fmla="*/ 97 h 138"/>
                  <a:gd name="T12" fmla="*/ 11 w 64"/>
                  <a:gd name="T13" fmla="*/ 116 h 138"/>
                  <a:gd name="T14" fmla="*/ 1 w 64"/>
                  <a:gd name="T15" fmla="*/ 138 h 138"/>
                  <a:gd name="T16" fmla="*/ 13 w 64"/>
                  <a:gd name="T17" fmla="*/ 97 h 138"/>
                  <a:gd name="T18" fmla="*/ 17 w 64"/>
                  <a:gd name="T19" fmla="*/ 77 h 138"/>
                  <a:gd name="T20" fmla="*/ 25 w 64"/>
                  <a:gd name="T21" fmla="*/ 70 h 138"/>
                  <a:gd name="T22" fmla="*/ 27 w 64"/>
                  <a:gd name="T23" fmla="*/ 61 h 138"/>
                  <a:gd name="T24" fmla="*/ 41 w 64"/>
                  <a:gd name="T25" fmla="*/ 45 h 138"/>
                  <a:gd name="T26" fmla="*/ 45 w 64"/>
                  <a:gd name="T27" fmla="*/ 25 h 138"/>
                  <a:gd name="T28" fmla="*/ 58 w 64"/>
                  <a:gd name="T29" fmla="*/ 12 h 138"/>
                  <a:gd name="T30" fmla="*/ 63 w 64"/>
                  <a:gd name="T31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38">
                    <a:moveTo>
                      <a:pt x="63" y="0"/>
                    </a:moveTo>
                    <a:cubicBezTo>
                      <a:pt x="63" y="11"/>
                      <a:pt x="64" y="19"/>
                      <a:pt x="61" y="30"/>
                    </a:cubicBezTo>
                    <a:cubicBezTo>
                      <a:pt x="59" y="39"/>
                      <a:pt x="57" y="50"/>
                      <a:pt x="50" y="56"/>
                    </a:cubicBezTo>
                    <a:cubicBezTo>
                      <a:pt x="43" y="61"/>
                      <a:pt x="36" y="65"/>
                      <a:pt x="30" y="72"/>
                    </a:cubicBezTo>
                    <a:cubicBezTo>
                      <a:pt x="27" y="76"/>
                      <a:pt x="25" y="80"/>
                      <a:pt x="24" y="84"/>
                    </a:cubicBezTo>
                    <a:cubicBezTo>
                      <a:pt x="23" y="88"/>
                      <a:pt x="24" y="93"/>
                      <a:pt x="23" y="97"/>
                    </a:cubicBezTo>
                    <a:cubicBezTo>
                      <a:pt x="21" y="103"/>
                      <a:pt x="15" y="110"/>
                      <a:pt x="11" y="116"/>
                    </a:cubicBezTo>
                    <a:cubicBezTo>
                      <a:pt x="7" y="123"/>
                      <a:pt x="4" y="130"/>
                      <a:pt x="1" y="138"/>
                    </a:cubicBezTo>
                    <a:cubicBezTo>
                      <a:pt x="0" y="122"/>
                      <a:pt x="12" y="112"/>
                      <a:pt x="13" y="97"/>
                    </a:cubicBezTo>
                    <a:cubicBezTo>
                      <a:pt x="13" y="90"/>
                      <a:pt x="12" y="83"/>
                      <a:pt x="17" y="77"/>
                    </a:cubicBezTo>
                    <a:cubicBezTo>
                      <a:pt x="20" y="75"/>
                      <a:pt x="23" y="73"/>
                      <a:pt x="25" y="70"/>
                    </a:cubicBezTo>
                    <a:cubicBezTo>
                      <a:pt x="26" y="67"/>
                      <a:pt x="26" y="64"/>
                      <a:pt x="27" y="61"/>
                    </a:cubicBezTo>
                    <a:cubicBezTo>
                      <a:pt x="30" y="54"/>
                      <a:pt x="38" y="51"/>
                      <a:pt x="41" y="45"/>
                    </a:cubicBezTo>
                    <a:cubicBezTo>
                      <a:pt x="45" y="37"/>
                      <a:pt x="39" y="31"/>
                      <a:pt x="45" y="25"/>
                    </a:cubicBezTo>
                    <a:cubicBezTo>
                      <a:pt x="49" y="20"/>
                      <a:pt x="55" y="18"/>
                      <a:pt x="58" y="12"/>
                    </a:cubicBezTo>
                    <a:cubicBezTo>
                      <a:pt x="59" y="9"/>
                      <a:pt x="60" y="4"/>
                      <a:pt x="6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4" name="Freeform 1592"/>
              <p:cNvSpPr>
                <a:spLocks/>
              </p:cNvSpPr>
              <p:nvPr/>
            </p:nvSpPr>
            <p:spPr bwMode="auto">
              <a:xfrm>
                <a:off x="421" y="1682"/>
                <a:ext cx="9" cy="18"/>
              </a:xfrm>
              <a:custGeom>
                <a:avLst/>
                <a:gdLst>
                  <a:gd name="T0" fmla="*/ 0 w 8"/>
                  <a:gd name="T1" fmla="*/ 2 h 18"/>
                  <a:gd name="T2" fmla="*/ 6 w 8"/>
                  <a:gd name="T3" fmla="*/ 1 h 18"/>
                  <a:gd name="T4" fmla="*/ 8 w 8"/>
                  <a:gd name="T5" fmla="*/ 1 h 18"/>
                  <a:gd name="T6" fmla="*/ 8 w 8"/>
                  <a:gd name="T7" fmla="*/ 5 h 18"/>
                  <a:gd name="T8" fmla="*/ 7 w 8"/>
                  <a:gd name="T9" fmla="*/ 18 h 18"/>
                  <a:gd name="T10" fmla="*/ 6 w 8"/>
                  <a:gd name="T11" fmla="*/ 18 h 18"/>
                  <a:gd name="T12" fmla="*/ 4 w 8"/>
                  <a:gd name="T13" fmla="*/ 8 h 18"/>
                  <a:gd name="T14" fmla="*/ 0 w 8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8">
                    <a:moveTo>
                      <a:pt x="0" y="2"/>
                    </a:moveTo>
                    <a:cubicBezTo>
                      <a:pt x="3" y="2"/>
                      <a:pt x="4" y="2"/>
                      <a:pt x="6" y="1"/>
                    </a:cubicBezTo>
                    <a:cubicBezTo>
                      <a:pt x="7" y="1"/>
                      <a:pt x="7" y="0"/>
                      <a:pt x="8" y="1"/>
                    </a:cubicBezTo>
                    <a:cubicBezTo>
                      <a:pt x="8" y="1"/>
                      <a:pt x="8" y="4"/>
                      <a:pt x="8" y="5"/>
                    </a:cubicBezTo>
                    <a:cubicBezTo>
                      <a:pt x="7" y="9"/>
                      <a:pt x="7" y="14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5"/>
                      <a:pt x="6" y="11"/>
                      <a:pt x="4" y="8"/>
                    </a:cubicBezTo>
                    <a:cubicBezTo>
                      <a:pt x="4" y="5"/>
                      <a:pt x="0" y="5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5" name="Freeform 1593"/>
              <p:cNvSpPr>
                <a:spLocks/>
              </p:cNvSpPr>
              <p:nvPr/>
            </p:nvSpPr>
            <p:spPr bwMode="auto">
              <a:xfrm>
                <a:off x="514" y="1419"/>
                <a:ext cx="17" cy="37"/>
              </a:xfrm>
              <a:custGeom>
                <a:avLst/>
                <a:gdLst>
                  <a:gd name="T0" fmla="*/ 8 w 17"/>
                  <a:gd name="T1" fmla="*/ 0 h 36"/>
                  <a:gd name="T2" fmla="*/ 12 w 17"/>
                  <a:gd name="T3" fmla="*/ 9 h 36"/>
                  <a:gd name="T4" fmla="*/ 6 w 17"/>
                  <a:gd name="T5" fmla="*/ 18 h 36"/>
                  <a:gd name="T6" fmla="*/ 17 w 17"/>
                  <a:gd name="T7" fmla="*/ 36 h 36"/>
                  <a:gd name="T8" fmla="*/ 7 w 17"/>
                  <a:gd name="T9" fmla="*/ 30 h 36"/>
                  <a:gd name="T10" fmla="*/ 2 w 17"/>
                  <a:gd name="T11" fmla="*/ 19 h 36"/>
                  <a:gd name="T12" fmla="*/ 9 w 17"/>
                  <a:gd name="T13" fmla="*/ 8 h 36"/>
                  <a:gd name="T14" fmla="*/ 8 w 17"/>
                  <a:gd name="T1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6">
                    <a:moveTo>
                      <a:pt x="8" y="0"/>
                    </a:moveTo>
                    <a:cubicBezTo>
                      <a:pt x="12" y="1"/>
                      <a:pt x="14" y="6"/>
                      <a:pt x="12" y="9"/>
                    </a:cubicBezTo>
                    <a:cubicBezTo>
                      <a:pt x="10" y="12"/>
                      <a:pt x="7" y="15"/>
                      <a:pt x="6" y="18"/>
                    </a:cubicBezTo>
                    <a:cubicBezTo>
                      <a:pt x="1" y="28"/>
                      <a:pt x="15" y="29"/>
                      <a:pt x="17" y="36"/>
                    </a:cubicBezTo>
                    <a:cubicBezTo>
                      <a:pt x="14" y="34"/>
                      <a:pt x="11" y="32"/>
                      <a:pt x="7" y="30"/>
                    </a:cubicBezTo>
                    <a:cubicBezTo>
                      <a:pt x="3" y="26"/>
                      <a:pt x="0" y="24"/>
                      <a:pt x="2" y="19"/>
                    </a:cubicBezTo>
                    <a:cubicBezTo>
                      <a:pt x="4" y="14"/>
                      <a:pt x="8" y="12"/>
                      <a:pt x="9" y="8"/>
                    </a:cubicBezTo>
                    <a:cubicBezTo>
                      <a:pt x="10" y="5"/>
                      <a:pt x="8" y="3"/>
                      <a:pt x="8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6" name="Freeform 1594"/>
              <p:cNvSpPr>
                <a:spLocks/>
              </p:cNvSpPr>
              <p:nvPr/>
            </p:nvSpPr>
            <p:spPr bwMode="auto">
              <a:xfrm>
                <a:off x="504" y="1406"/>
                <a:ext cx="40" cy="18"/>
              </a:xfrm>
              <a:custGeom>
                <a:avLst/>
                <a:gdLst>
                  <a:gd name="T0" fmla="*/ 5 w 39"/>
                  <a:gd name="T1" fmla="*/ 1 h 18"/>
                  <a:gd name="T2" fmla="*/ 3 w 39"/>
                  <a:gd name="T3" fmla="*/ 9 h 18"/>
                  <a:gd name="T4" fmla="*/ 14 w 39"/>
                  <a:gd name="T5" fmla="*/ 5 h 18"/>
                  <a:gd name="T6" fmla="*/ 26 w 39"/>
                  <a:gd name="T7" fmla="*/ 11 h 18"/>
                  <a:gd name="T8" fmla="*/ 39 w 39"/>
                  <a:gd name="T9" fmla="*/ 18 h 18"/>
                  <a:gd name="T10" fmla="*/ 31 w 39"/>
                  <a:gd name="T11" fmla="*/ 7 h 18"/>
                  <a:gd name="T12" fmla="*/ 21 w 39"/>
                  <a:gd name="T13" fmla="*/ 0 h 18"/>
                  <a:gd name="T14" fmla="*/ 7 w 3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5" y="1"/>
                    </a:moveTo>
                    <a:cubicBezTo>
                      <a:pt x="0" y="1"/>
                      <a:pt x="0" y="6"/>
                      <a:pt x="3" y="9"/>
                    </a:cubicBezTo>
                    <a:cubicBezTo>
                      <a:pt x="7" y="12"/>
                      <a:pt x="10" y="6"/>
                      <a:pt x="14" y="5"/>
                    </a:cubicBezTo>
                    <a:cubicBezTo>
                      <a:pt x="20" y="3"/>
                      <a:pt x="23" y="7"/>
                      <a:pt x="26" y="11"/>
                    </a:cubicBezTo>
                    <a:cubicBezTo>
                      <a:pt x="29" y="16"/>
                      <a:pt x="35" y="15"/>
                      <a:pt x="39" y="18"/>
                    </a:cubicBezTo>
                    <a:cubicBezTo>
                      <a:pt x="37" y="14"/>
                      <a:pt x="34" y="11"/>
                      <a:pt x="31" y="7"/>
                    </a:cubicBezTo>
                    <a:cubicBezTo>
                      <a:pt x="28" y="3"/>
                      <a:pt x="26" y="1"/>
                      <a:pt x="21" y="0"/>
                    </a:cubicBezTo>
                    <a:cubicBezTo>
                      <a:pt x="16" y="0"/>
                      <a:pt x="11" y="1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7" name="Freeform 1595"/>
              <p:cNvSpPr>
                <a:spLocks/>
              </p:cNvSpPr>
              <p:nvPr/>
            </p:nvSpPr>
            <p:spPr bwMode="auto">
              <a:xfrm>
                <a:off x="556" y="1392"/>
                <a:ext cx="9" cy="15"/>
              </a:xfrm>
              <a:custGeom>
                <a:avLst/>
                <a:gdLst>
                  <a:gd name="T0" fmla="*/ 8 w 9"/>
                  <a:gd name="T1" fmla="*/ 2 h 15"/>
                  <a:gd name="T2" fmla="*/ 2 w 9"/>
                  <a:gd name="T3" fmla="*/ 4 h 15"/>
                  <a:gd name="T4" fmla="*/ 3 w 9"/>
                  <a:gd name="T5" fmla="*/ 10 h 15"/>
                  <a:gd name="T6" fmla="*/ 0 w 9"/>
                  <a:gd name="T7" fmla="*/ 15 h 15"/>
                  <a:gd name="T8" fmla="*/ 6 w 9"/>
                  <a:gd name="T9" fmla="*/ 9 h 15"/>
                  <a:gd name="T10" fmla="*/ 9 w 9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8" y="2"/>
                    </a:moveTo>
                    <a:cubicBezTo>
                      <a:pt x="6" y="0"/>
                      <a:pt x="2" y="1"/>
                      <a:pt x="2" y="4"/>
                    </a:cubicBezTo>
                    <a:cubicBezTo>
                      <a:pt x="2" y="6"/>
                      <a:pt x="3" y="8"/>
                      <a:pt x="3" y="10"/>
                    </a:cubicBezTo>
                    <a:cubicBezTo>
                      <a:pt x="2" y="12"/>
                      <a:pt x="0" y="13"/>
                      <a:pt x="0" y="15"/>
                    </a:cubicBezTo>
                    <a:cubicBezTo>
                      <a:pt x="3" y="14"/>
                      <a:pt x="6" y="12"/>
                      <a:pt x="6" y="9"/>
                    </a:cubicBezTo>
                    <a:cubicBezTo>
                      <a:pt x="7" y="6"/>
                      <a:pt x="5" y="2"/>
                      <a:pt x="9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8" name="Freeform 1596"/>
              <p:cNvSpPr>
                <a:spLocks/>
              </p:cNvSpPr>
              <p:nvPr/>
            </p:nvSpPr>
            <p:spPr bwMode="auto">
              <a:xfrm>
                <a:off x="547" y="1361"/>
                <a:ext cx="25" cy="26"/>
              </a:xfrm>
              <a:custGeom>
                <a:avLst/>
                <a:gdLst>
                  <a:gd name="T0" fmla="*/ 16 w 25"/>
                  <a:gd name="T1" fmla="*/ 0 h 26"/>
                  <a:gd name="T2" fmla="*/ 3 w 25"/>
                  <a:gd name="T3" fmla="*/ 11 h 26"/>
                  <a:gd name="T4" fmla="*/ 11 w 25"/>
                  <a:gd name="T5" fmla="*/ 15 h 26"/>
                  <a:gd name="T6" fmla="*/ 18 w 25"/>
                  <a:gd name="T7" fmla="*/ 23 h 26"/>
                  <a:gd name="T8" fmla="*/ 20 w 25"/>
                  <a:gd name="T9" fmla="*/ 25 h 26"/>
                  <a:gd name="T10" fmla="*/ 23 w 25"/>
                  <a:gd name="T11" fmla="*/ 26 h 26"/>
                  <a:gd name="T12" fmla="*/ 25 w 25"/>
                  <a:gd name="T13" fmla="*/ 26 h 26"/>
                  <a:gd name="T14" fmla="*/ 17 w 25"/>
                  <a:gd name="T15" fmla="*/ 12 h 26"/>
                  <a:gd name="T16" fmla="*/ 15 w 25"/>
                  <a:gd name="T17" fmla="*/ 7 h 26"/>
                  <a:gd name="T18" fmla="*/ 18 w 25"/>
                  <a:gd name="T1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6">
                    <a:moveTo>
                      <a:pt x="16" y="0"/>
                    </a:moveTo>
                    <a:cubicBezTo>
                      <a:pt x="11" y="3"/>
                      <a:pt x="6" y="6"/>
                      <a:pt x="3" y="11"/>
                    </a:cubicBezTo>
                    <a:cubicBezTo>
                      <a:pt x="0" y="16"/>
                      <a:pt x="8" y="15"/>
                      <a:pt x="11" y="15"/>
                    </a:cubicBezTo>
                    <a:cubicBezTo>
                      <a:pt x="16" y="16"/>
                      <a:pt x="18" y="18"/>
                      <a:pt x="18" y="23"/>
                    </a:cubicBezTo>
                    <a:cubicBezTo>
                      <a:pt x="18" y="24"/>
                      <a:pt x="18" y="24"/>
                      <a:pt x="20" y="25"/>
                    </a:cubicBezTo>
                    <a:cubicBezTo>
                      <a:pt x="20" y="25"/>
                      <a:pt x="22" y="25"/>
                      <a:pt x="23" y="26"/>
                    </a:cubicBezTo>
                    <a:cubicBezTo>
                      <a:pt x="23" y="26"/>
                      <a:pt x="24" y="26"/>
                      <a:pt x="25" y="26"/>
                    </a:cubicBezTo>
                    <a:cubicBezTo>
                      <a:pt x="23" y="21"/>
                      <a:pt x="24" y="15"/>
                      <a:pt x="17" y="12"/>
                    </a:cubicBezTo>
                    <a:cubicBezTo>
                      <a:pt x="14" y="11"/>
                      <a:pt x="12" y="11"/>
                      <a:pt x="15" y="7"/>
                    </a:cubicBezTo>
                    <a:cubicBezTo>
                      <a:pt x="16" y="5"/>
                      <a:pt x="18" y="4"/>
                      <a:pt x="18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9" name="Freeform 1597"/>
              <p:cNvSpPr>
                <a:spLocks/>
              </p:cNvSpPr>
              <p:nvPr/>
            </p:nvSpPr>
            <p:spPr bwMode="auto">
              <a:xfrm>
                <a:off x="590" y="1347"/>
                <a:ext cx="9" cy="16"/>
              </a:xfrm>
              <a:custGeom>
                <a:avLst/>
                <a:gdLst>
                  <a:gd name="T0" fmla="*/ 6 w 9"/>
                  <a:gd name="T1" fmla="*/ 1 h 16"/>
                  <a:gd name="T2" fmla="*/ 2 w 9"/>
                  <a:gd name="T3" fmla="*/ 2 h 16"/>
                  <a:gd name="T4" fmla="*/ 3 w 9"/>
                  <a:gd name="T5" fmla="*/ 9 h 16"/>
                  <a:gd name="T6" fmla="*/ 0 w 9"/>
                  <a:gd name="T7" fmla="*/ 16 h 16"/>
                  <a:gd name="T8" fmla="*/ 8 w 9"/>
                  <a:gd name="T9" fmla="*/ 11 h 16"/>
                  <a:gd name="T10" fmla="*/ 7 w 9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6" y="1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1" y="5"/>
                      <a:pt x="2" y="7"/>
                      <a:pt x="3" y="9"/>
                    </a:cubicBezTo>
                    <a:cubicBezTo>
                      <a:pt x="5" y="13"/>
                      <a:pt x="5" y="16"/>
                      <a:pt x="0" y="16"/>
                    </a:cubicBezTo>
                    <a:cubicBezTo>
                      <a:pt x="4" y="16"/>
                      <a:pt x="9" y="15"/>
                      <a:pt x="8" y="11"/>
                    </a:cubicBezTo>
                    <a:cubicBezTo>
                      <a:pt x="8" y="9"/>
                      <a:pt x="4" y="2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0" name="Freeform 1598"/>
              <p:cNvSpPr>
                <a:spLocks/>
              </p:cNvSpPr>
              <p:nvPr/>
            </p:nvSpPr>
            <p:spPr bwMode="auto">
              <a:xfrm>
                <a:off x="573" y="1319"/>
                <a:ext cx="36" cy="24"/>
              </a:xfrm>
              <a:custGeom>
                <a:avLst/>
                <a:gdLst>
                  <a:gd name="T0" fmla="*/ 12 w 35"/>
                  <a:gd name="T1" fmla="*/ 0 h 23"/>
                  <a:gd name="T2" fmla="*/ 8 w 35"/>
                  <a:gd name="T3" fmla="*/ 5 h 23"/>
                  <a:gd name="T4" fmla="*/ 3 w 35"/>
                  <a:gd name="T5" fmla="*/ 10 h 23"/>
                  <a:gd name="T6" fmla="*/ 0 w 35"/>
                  <a:gd name="T7" fmla="*/ 17 h 23"/>
                  <a:gd name="T8" fmla="*/ 6 w 35"/>
                  <a:gd name="T9" fmla="*/ 16 h 23"/>
                  <a:gd name="T10" fmla="*/ 15 w 35"/>
                  <a:gd name="T11" fmla="*/ 11 h 23"/>
                  <a:gd name="T12" fmla="*/ 22 w 35"/>
                  <a:gd name="T13" fmla="*/ 14 h 23"/>
                  <a:gd name="T14" fmla="*/ 26 w 35"/>
                  <a:gd name="T15" fmla="*/ 20 h 23"/>
                  <a:gd name="T16" fmla="*/ 31 w 35"/>
                  <a:gd name="T17" fmla="*/ 21 h 23"/>
                  <a:gd name="T18" fmla="*/ 35 w 35"/>
                  <a:gd name="T19" fmla="*/ 23 h 23"/>
                  <a:gd name="T20" fmla="*/ 20 w 35"/>
                  <a:gd name="T21" fmla="*/ 8 h 23"/>
                  <a:gd name="T22" fmla="*/ 15 w 35"/>
                  <a:gd name="T23" fmla="*/ 8 h 23"/>
                  <a:gd name="T24" fmla="*/ 10 w 35"/>
                  <a:gd name="T25" fmla="*/ 8 h 23"/>
                  <a:gd name="T26" fmla="*/ 12 w 35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23">
                    <a:moveTo>
                      <a:pt x="12" y="0"/>
                    </a:moveTo>
                    <a:cubicBezTo>
                      <a:pt x="10" y="1"/>
                      <a:pt x="9" y="3"/>
                      <a:pt x="8" y="5"/>
                    </a:cubicBezTo>
                    <a:cubicBezTo>
                      <a:pt x="6" y="7"/>
                      <a:pt x="5" y="8"/>
                      <a:pt x="3" y="10"/>
                    </a:cubicBezTo>
                    <a:cubicBezTo>
                      <a:pt x="2" y="12"/>
                      <a:pt x="0" y="15"/>
                      <a:pt x="0" y="17"/>
                    </a:cubicBezTo>
                    <a:cubicBezTo>
                      <a:pt x="0" y="20"/>
                      <a:pt x="4" y="17"/>
                      <a:pt x="6" y="16"/>
                    </a:cubicBezTo>
                    <a:cubicBezTo>
                      <a:pt x="8" y="14"/>
                      <a:pt x="11" y="12"/>
                      <a:pt x="15" y="11"/>
                    </a:cubicBezTo>
                    <a:cubicBezTo>
                      <a:pt x="18" y="11"/>
                      <a:pt x="21" y="12"/>
                      <a:pt x="22" y="14"/>
                    </a:cubicBezTo>
                    <a:cubicBezTo>
                      <a:pt x="24" y="16"/>
                      <a:pt x="24" y="19"/>
                      <a:pt x="26" y="20"/>
                    </a:cubicBezTo>
                    <a:cubicBezTo>
                      <a:pt x="27" y="20"/>
                      <a:pt x="30" y="20"/>
                      <a:pt x="31" y="21"/>
                    </a:cubicBezTo>
                    <a:cubicBezTo>
                      <a:pt x="33" y="21"/>
                      <a:pt x="34" y="22"/>
                      <a:pt x="35" y="23"/>
                    </a:cubicBezTo>
                    <a:cubicBezTo>
                      <a:pt x="33" y="17"/>
                      <a:pt x="27" y="10"/>
                      <a:pt x="20" y="8"/>
                    </a:cubicBezTo>
                    <a:cubicBezTo>
                      <a:pt x="19" y="7"/>
                      <a:pt x="17" y="7"/>
                      <a:pt x="15" y="8"/>
                    </a:cubicBezTo>
                    <a:cubicBezTo>
                      <a:pt x="14" y="8"/>
                      <a:pt x="11" y="10"/>
                      <a:pt x="10" y="8"/>
                    </a:cubicBezTo>
                    <a:cubicBezTo>
                      <a:pt x="9" y="7"/>
                      <a:pt x="11" y="1"/>
                      <a:pt x="1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1" name="Freeform 1599"/>
              <p:cNvSpPr>
                <a:spLocks/>
              </p:cNvSpPr>
              <p:nvPr/>
            </p:nvSpPr>
            <p:spPr bwMode="auto">
              <a:xfrm>
                <a:off x="612" y="1299"/>
                <a:ext cx="7" cy="23"/>
              </a:xfrm>
              <a:custGeom>
                <a:avLst/>
                <a:gdLst>
                  <a:gd name="T0" fmla="*/ 6 w 7"/>
                  <a:gd name="T1" fmla="*/ 0 h 23"/>
                  <a:gd name="T2" fmla="*/ 1 w 7"/>
                  <a:gd name="T3" fmla="*/ 6 h 23"/>
                  <a:gd name="T4" fmla="*/ 0 w 7"/>
                  <a:gd name="T5" fmla="*/ 12 h 23"/>
                  <a:gd name="T6" fmla="*/ 0 w 7"/>
                  <a:gd name="T7" fmla="*/ 19 h 23"/>
                  <a:gd name="T8" fmla="*/ 2 w 7"/>
                  <a:gd name="T9" fmla="*/ 11 h 23"/>
                  <a:gd name="T10" fmla="*/ 7 w 7"/>
                  <a:gd name="T1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3">
                    <a:moveTo>
                      <a:pt x="6" y="0"/>
                    </a:moveTo>
                    <a:cubicBezTo>
                      <a:pt x="2" y="1"/>
                      <a:pt x="1" y="2"/>
                      <a:pt x="1" y="6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4"/>
                      <a:pt x="0" y="18"/>
                      <a:pt x="0" y="19"/>
                    </a:cubicBezTo>
                    <a:cubicBezTo>
                      <a:pt x="2" y="23"/>
                      <a:pt x="2" y="12"/>
                      <a:pt x="2" y="11"/>
                    </a:cubicBezTo>
                    <a:cubicBezTo>
                      <a:pt x="2" y="7"/>
                      <a:pt x="4" y="3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2" name="Freeform 1600"/>
              <p:cNvSpPr>
                <a:spLocks/>
              </p:cNvSpPr>
              <p:nvPr/>
            </p:nvSpPr>
            <p:spPr bwMode="auto">
              <a:xfrm>
                <a:off x="636" y="1242"/>
                <a:ext cx="5" cy="26"/>
              </a:xfrm>
              <a:custGeom>
                <a:avLst/>
                <a:gdLst>
                  <a:gd name="T0" fmla="*/ 5 w 5"/>
                  <a:gd name="T1" fmla="*/ 0 h 26"/>
                  <a:gd name="T2" fmla="*/ 0 w 5"/>
                  <a:gd name="T3" fmla="*/ 10 h 26"/>
                  <a:gd name="T4" fmla="*/ 2 w 5"/>
                  <a:gd name="T5" fmla="*/ 18 h 26"/>
                  <a:gd name="T6" fmla="*/ 4 w 5"/>
                  <a:gd name="T7" fmla="*/ 26 h 26"/>
                  <a:gd name="T8" fmla="*/ 3 w 5"/>
                  <a:gd name="T9" fmla="*/ 9 h 26"/>
                  <a:gd name="T10" fmla="*/ 5 w 5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6">
                    <a:moveTo>
                      <a:pt x="5" y="0"/>
                    </a:moveTo>
                    <a:cubicBezTo>
                      <a:pt x="1" y="0"/>
                      <a:pt x="0" y="7"/>
                      <a:pt x="0" y="10"/>
                    </a:cubicBezTo>
                    <a:cubicBezTo>
                      <a:pt x="1" y="13"/>
                      <a:pt x="2" y="15"/>
                      <a:pt x="2" y="18"/>
                    </a:cubicBezTo>
                    <a:cubicBezTo>
                      <a:pt x="3" y="21"/>
                      <a:pt x="3" y="24"/>
                      <a:pt x="4" y="26"/>
                    </a:cubicBezTo>
                    <a:cubicBezTo>
                      <a:pt x="5" y="20"/>
                      <a:pt x="4" y="15"/>
                      <a:pt x="3" y="9"/>
                    </a:cubicBezTo>
                    <a:cubicBezTo>
                      <a:pt x="3" y="6"/>
                      <a:pt x="4" y="3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3" name="Freeform 1601"/>
              <p:cNvSpPr>
                <a:spLocks/>
              </p:cNvSpPr>
              <p:nvPr/>
            </p:nvSpPr>
            <p:spPr bwMode="auto">
              <a:xfrm>
                <a:off x="596" y="1265"/>
                <a:ext cx="36" cy="26"/>
              </a:xfrm>
              <a:custGeom>
                <a:avLst/>
                <a:gdLst>
                  <a:gd name="T0" fmla="*/ 13 w 36"/>
                  <a:gd name="T1" fmla="*/ 1 h 25"/>
                  <a:gd name="T2" fmla="*/ 13 w 36"/>
                  <a:gd name="T3" fmla="*/ 1 h 25"/>
                  <a:gd name="T4" fmla="*/ 6 w 36"/>
                  <a:gd name="T5" fmla="*/ 0 h 25"/>
                  <a:gd name="T6" fmla="*/ 3 w 36"/>
                  <a:gd name="T7" fmla="*/ 13 h 25"/>
                  <a:gd name="T8" fmla="*/ 0 w 36"/>
                  <a:gd name="T9" fmla="*/ 16 h 25"/>
                  <a:gd name="T10" fmla="*/ 4 w 36"/>
                  <a:gd name="T11" fmla="*/ 19 h 25"/>
                  <a:gd name="T12" fmla="*/ 23 w 36"/>
                  <a:gd name="T13" fmla="*/ 19 h 25"/>
                  <a:gd name="T14" fmla="*/ 26 w 36"/>
                  <a:gd name="T15" fmla="*/ 24 h 25"/>
                  <a:gd name="T16" fmla="*/ 36 w 36"/>
                  <a:gd name="T17" fmla="*/ 24 h 25"/>
                  <a:gd name="T18" fmla="*/ 30 w 36"/>
                  <a:gd name="T19" fmla="*/ 17 h 25"/>
                  <a:gd name="T20" fmla="*/ 23 w 36"/>
                  <a:gd name="T21" fmla="*/ 11 h 25"/>
                  <a:gd name="T22" fmla="*/ 15 w 36"/>
                  <a:gd name="T23" fmla="*/ 9 h 25"/>
                  <a:gd name="T24" fmla="*/ 14 w 36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5">
                    <a:moveTo>
                      <a:pt x="13" y="1"/>
                    </a:moveTo>
                    <a:cubicBezTo>
                      <a:pt x="14" y="1"/>
                      <a:pt x="13" y="1"/>
                      <a:pt x="13" y="1"/>
                    </a:cubicBezTo>
                    <a:cubicBezTo>
                      <a:pt x="10" y="1"/>
                      <a:pt x="9" y="0"/>
                      <a:pt x="6" y="0"/>
                    </a:cubicBezTo>
                    <a:cubicBezTo>
                      <a:pt x="6" y="4"/>
                      <a:pt x="5" y="9"/>
                      <a:pt x="3" y="13"/>
                    </a:cubicBezTo>
                    <a:cubicBezTo>
                      <a:pt x="2" y="14"/>
                      <a:pt x="0" y="15"/>
                      <a:pt x="0" y="16"/>
                    </a:cubicBezTo>
                    <a:cubicBezTo>
                      <a:pt x="0" y="19"/>
                      <a:pt x="2" y="20"/>
                      <a:pt x="4" y="19"/>
                    </a:cubicBezTo>
                    <a:cubicBezTo>
                      <a:pt x="9" y="17"/>
                      <a:pt x="20" y="12"/>
                      <a:pt x="23" y="19"/>
                    </a:cubicBezTo>
                    <a:cubicBezTo>
                      <a:pt x="24" y="21"/>
                      <a:pt x="24" y="23"/>
                      <a:pt x="26" y="24"/>
                    </a:cubicBezTo>
                    <a:cubicBezTo>
                      <a:pt x="29" y="25"/>
                      <a:pt x="33" y="23"/>
                      <a:pt x="36" y="24"/>
                    </a:cubicBezTo>
                    <a:cubicBezTo>
                      <a:pt x="33" y="21"/>
                      <a:pt x="32" y="19"/>
                      <a:pt x="30" y="17"/>
                    </a:cubicBezTo>
                    <a:cubicBezTo>
                      <a:pt x="28" y="14"/>
                      <a:pt x="26" y="12"/>
                      <a:pt x="23" y="11"/>
                    </a:cubicBezTo>
                    <a:cubicBezTo>
                      <a:pt x="21" y="10"/>
                      <a:pt x="17" y="11"/>
                      <a:pt x="15" y="9"/>
                    </a:cubicBezTo>
                    <a:cubicBezTo>
                      <a:pt x="14" y="7"/>
                      <a:pt x="15" y="3"/>
                      <a:pt x="1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4" name="Freeform 1602"/>
              <p:cNvSpPr>
                <a:spLocks/>
              </p:cNvSpPr>
              <p:nvPr/>
            </p:nvSpPr>
            <p:spPr bwMode="auto">
              <a:xfrm>
                <a:off x="648" y="1275"/>
                <a:ext cx="11" cy="15"/>
              </a:xfrm>
              <a:custGeom>
                <a:avLst/>
                <a:gdLst>
                  <a:gd name="T0" fmla="*/ 4 w 11"/>
                  <a:gd name="T1" fmla="*/ 0 h 14"/>
                  <a:gd name="T2" fmla="*/ 11 w 11"/>
                  <a:gd name="T3" fmla="*/ 14 h 14"/>
                  <a:gd name="T4" fmla="*/ 3 w 11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cubicBezTo>
                      <a:pt x="5" y="5"/>
                      <a:pt x="9" y="10"/>
                      <a:pt x="11" y="14"/>
                    </a:cubicBezTo>
                    <a:cubicBezTo>
                      <a:pt x="7" y="13"/>
                      <a:pt x="0" y="6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5" name="Freeform 1603"/>
              <p:cNvSpPr>
                <a:spLocks/>
              </p:cNvSpPr>
              <p:nvPr/>
            </p:nvSpPr>
            <p:spPr bwMode="auto">
              <a:xfrm>
                <a:off x="626" y="1330"/>
                <a:ext cx="13" cy="23"/>
              </a:xfrm>
              <a:custGeom>
                <a:avLst/>
                <a:gdLst>
                  <a:gd name="T0" fmla="*/ 5 w 13"/>
                  <a:gd name="T1" fmla="*/ 1 h 22"/>
                  <a:gd name="T2" fmla="*/ 5 w 13"/>
                  <a:gd name="T3" fmla="*/ 12 h 22"/>
                  <a:gd name="T4" fmla="*/ 13 w 13"/>
                  <a:gd name="T5" fmla="*/ 22 h 22"/>
                  <a:gd name="T6" fmla="*/ 3 w 13"/>
                  <a:gd name="T7" fmla="*/ 13 h 22"/>
                  <a:gd name="T8" fmla="*/ 4 w 1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2">
                    <a:moveTo>
                      <a:pt x="5" y="1"/>
                    </a:moveTo>
                    <a:cubicBezTo>
                      <a:pt x="4" y="4"/>
                      <a:pt x="5" y="9"/>
                      <a:pt x="5" y="12"/>
                    </a:cubicBezTo>
                    <a:cubicBezTo>
                      <a:pt x="7" y="16"/>
                      <a:pt x="10" y="19"/>
                      <a:pt x="13" y="22"/>
                    </a:cubicBezTo>
                    <a:cubicBezTo>
                      <a:pt x="9" y="19"/>
                      <a:pt x="5" y="18"/>
                      <a:pt x="3" y="13"/>
                    </a:cubicBezTo>
                    <a:cubicBezTo>
                      <a:pt x="0" y="9"/>
                      <a:pt x="1" y="4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6" name="Freeform 1604"/>
              <p:cNvSpPr>
                <a:spLocks/>
              </p:cNvSpPr>
              <p:nvPr/>
            </p:nvSpPr>
            <p:spPr bwMode="auto">
              <a:xfrm>
                <a:off x="605" y="1219"/>
                <a:ext cx="45" cy="19"/>
              </a:xfrm>
              <a:custGeom>
                <a:avLst/>
                <a:gdLst>
                  <a:gd name="T0" fmla="*/ 3 w 44"/>
                  <a:gd name="T1" fmla="*/ 2 h 18"/>
                  <a:gd name="T2" fmla="*/ 0 w 44"/>
                  <a:gd name="T3" fmla="*/ 13 h 18"/>
                  <a:gd name="T4" fmla="*/ 2 w 44"/>
                  <a:gd name="T5" fmla="*/ 16 h 18"/>
                  <a:gd name="T6" fmla="*/ 23 w 44"/>
                  <a:gd name="T7" fmla="*/ 7 h 18"/>
                  <a:gd name="T8" fmla="*/ 31 w 44"/>
                  <a:gd name="T9" fmla="*/ 13 h 18"/>
                  <a:gd name="T10" fmla="*/ 36 w 44"/>
                  <a:gd name="T11" fmla="*/ 15 h 18"/>
                  <a:gd name="T12" fmla="*/ 44 w 44"/>
                  <a:gd name="T13" fmla="*/ 14 h 18"/>
                  <a:gd name="T14" fmla="*/ 36 w 44"/>
                  <a:gd name="T15" fmla="*/ 9 h 18"/>
                  <a:gd name="T16" fmla="*/ 24 w 44"/>
                  <a:gd name="T17" fmla="*/ 0 h 18"/>
                  <a:gd name="T18" fmla="*/ 9 w 44"/>
                  <a:gd name="T19" fmla="*/ 6 h 18"/>
                  <a:gd name="T20" fmla="*/ 5 w 44"/>
                  <a:gd name="T21" fmla="*/ 7 h 18"/>
                  <a:gd name="T22" fmla="*/ 3 w 44"/>
                  <a:gd name="T23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8">
                    <a:moveTo>
                      <a:pt x="3" y="2"/>
                    </a:moveTo>
                    <a:cubicBezTo>
                      <a:pt x="1" y="6"/>
                      <a:pt x="0" y="9"/>
                      <a:pt x="0" y="13"/>
                    </a:cubicBezTo>
                    <a:cubicBezTo>
                      <a:pt x="0" y="16"/>
                      <a:pt x="0" y="18"/>
                      <a:pt x="2" y="16"/>
                    </a:cubicBezTo>
                    <a:cubicBezTo>
                      <a:pt x="9" y="12"/>
                      <a:pt x="15" y="7"/>
                      <a:pt x="23" y="7"/>
                    </a:cubicBezTo>
                    <a:cubicBezTo>
                      <a:pt x="27" y="6"/>
                      <a:pt x="29" y="10"/>
                      <a:pt x="31" y="13"/>
                    </a:cubicBezTo>
                    <a:cubicBezTo>
                      <a:pt x="33" y="16"/>
                      <a:pt x="33" y="16"/>
                      <a:pt x="36" y="15"/>
                    </a:cubicBezTo>
                    <a:cubicBezTo>
                      <a:pt x="39" y="15"/>
                      <a:pt x="41" y="14"/>
                      <a:pt x="44" y="14"/>
                    </a:cubicBezTo>
                    <a:cubicBezTo>
                      <a:pt x="42" y="11"/>
                      <a:pt x="40" y="11"/>
                      <a:pt x="36" y="9"/>
                    </a:cubicBezTo>
                    <a:cubicBezTo>
                      <a:pt x="31" y="7"/>
                      <a:pt x="29" y="0"/>
                      <a:pt x="24" y="0"/>
                    </a:cubicBezTo>
                    <a:cubicBezTo>
                      <a:pt x="18" y="0"/>
                      <a:pt x="14" y="4"/>
                      <a:pt x="9" y="6"/>
                    </a:cubicBezTo>
                    <a:cubicBezTo>
                      <a:pt x="8" y="7"/>
                      <a:pt x="6" y="8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7" name="Freeform 1605"/>
              <p:cNvSpPr>
                <a:spLocks/>
              </p:cNvSpPr>
              <p:nvPr/>
            </p:nvSpPr>
            <p:spPr bwMode="auto">
              <a:xfrm>
                <a:off x="618" y="1164"/>
                <a:ext cx="42" cy="18"/>
              </a:xfrm>
              <a:custGeom>
                <a:avLst/>
                <a:gdLst>
                  <a:gd name="T0" fmla="*/ 6 w 41"/>
                  <a:gd name="T1" fmla="*/ 1 h 18"/>
                  <a:gd name="T2" fmla="*/ 0 w 41"/>
                  <a:gd name="T3" fmla="*/ 14 h 18"/>
                  <a:gd name="T4" fmla="*/ 3 w 41"/>
                  <a:gd name="T5" fmla="*/ 17 h 18"/>
                  <a:gd name="T6" fmla="*/ 12 w 41"/>
                  <a:gd name="T7" fmla="*/ 14 h 18"/>
                  <a:gd name="T8" fmla="*/ 18 w 41"/>
                  <a:gd name="T9" fmla="*/ 10 h 18"/>
                  <a:gd name="T10" fmla="*/ 24 w 41"/>
                  <a:gd name="T11" fmla="*/ 5 h 18"/>
                  <a:gd name="T12" fmla="*/ 41 w 41"/>
                  <a:gd name="T13" fmla="*/ 11 h 18"/>
                  <a:gd name="T14" fmla="*/ 21 w 41"/>
                  <a:gd name="T15" fmla="*/ 2 h 18"/>
                  <a:gd name="T16" fmla="*/ 15 w 41"/>
                  <a:gd name="T17" fmla="*/ 4 h 18"/>
                  <a:gd name="T18" fmla="*/ 8 w 41"/>
                  <a:gd name="T19" fmla="*/ 8 h 18"/>
                  <a:gd name="T20" fmla="*/ 6 w 41"/>
                  <a:gd name="T2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8">
                    <a:moveTo>
                      <a:pt x="6" y="1"/>
                    </a:moveTo>
                    <a:cubicBezTo>
                      <a:pt x="1" y="1"/>
                      <a:pt x="1" y="10"/>
                      <a:pt x="0" y="14"/>
                    </a:cubicBezTo>
                    <a:cubicBezTo>
                      <a:pt x="0" y="17"/>
                      <a:pt x="0" y="18"/>
                      <a:pt x="3" y="17"/>
                    </a:cubicBezTo>
                    <a:cubicBezTo>
                      <a:pt x="6" y="16"/>
                      <a:pt x="9" y="15"/>
                      <a:pt x="12" y="14"/>
                    </a:cubicBezTo>
                    <a:cubicBezTo>
                      <a:pt x="15" y="13"/>
                      <a:pt x="16" y="12"/>
                      <a:pt x="18" y="10"/>
                    </a:cubicBezTo>
                    <a:cubicBezTo>
                      <a:pt x="20" y="8"/>
                      <a:pt x="21" y="6"/>
                      <a:pt x="24" y="5"/>
                    </a:cubicBezTo>
                    <a:cubicBezTo>
                      <a:pt x="30" y="4"/>
                      <a:pt x="35" y="10"/>
                      <a:pt x="41" y="11"/>
                    </a:cubicBezTo>
                    <a:cubicBezTo>
                      <a:pt x="37" y="4"/>
                      <a:pt x="28" y="0"/>
                      <a:pt x="21" y="2"/>
                    </a:cubicBezTo>
                    <a:cubicBezTo>
                      <a:pt x="18" y="2"/>
                      <a:pt x="16" y="3"/>
                      <a:pt x="15" y="4"/>
                    </a:cubicBezTo>
                    <a:cubicBezTo>
                      <a:pt x="12" y="5"/>
                      <a:pt x="11" y="7"/>
                      <a:pt x="8" y="8"/>
                    </a:cubicBezTo>
                    <a:cubicBezTo>
                      <a:pt x="4" y="9"/>
                      <a:pt x="5" y="4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8" name="Freeform 1606"/>
              <p:cNvSpPr>
                <a:spLocks/>
              </p:cNvSpPr>
              <p:nvPr/>
            </p:nvSpPr>
            <p:spPr bwMode="auto">
              <a:xfrm>
                <a:off x="634" y="1101"/>
                <a:ext cx="41" cy="25"/>
              </a:xfrm>
              <a:custGeom>
                <a:avLst/>
                <a:gdLst>
                  <a:gd name="T0" fmla="*/ 3 w 40"/>
                  <a:gd name="T1" fmla="*/ 7 h 24"/>
                  <a:gd name="T2" fmla="*/ 1 w 40"/>
                  <a:gd name="T3" fmla="*/ 16 h 24"/>
                  <a:gd name="T4" fmla="*/ 3 w 40"/>
                  <a:gd name="T5" fmla="*/ 20 h 24"/>
                  <a:gd name="T6" fmla="*/ 9 w 40"/>
                  <a:gd name="T7" fmla="*/ 17 h 24"/>
                  <a:gd name="T8" fmla="*/ 15 w 40"/>
                  <a:gd name="T9" fmla="*/ 13 h 24"/>
                  <a:gd name="T10" fmla="*/ 25 w 40"/>
                  <a:gd name="T11" fmla="*/ 8 h 24"/>
                  <a:gd name="T12" fmla="*/ 33 w 40"/>
                  <a:gd name="T13" fmla="*/ 14 h 24"/>
                  <a:gd name="T14" fmla="*/ 34 w 40"/>
                  <a:gd name="T15" fmla="*/ 20 h 24"/>
                  <a:gd name="T16" fmla="*/ 40 w 40"/>
                  <a:gd name="T17" fmla="*/ 24 h 24"/>
                  <a:gd name="T18" fmla="*/ 38 w 40"/>
                  <a:gd name="T19" fmla="*/ 19 h 24"/>
                  <a:gd name="T20" fmla="*/ 38 w 40"/>
                  <a:gd name="T21" fmla="*/ 12 h 24"/>
                  <a:gd name="T22" fmla="*/ 31 w 40"/>
                  <a:gd name="T23" fmla="*/ 1 h 24"/>
                  <a:gd name="T24" fmla="*/ 26 w 40"/>
                  <a:gd name="T25" fmla="*/ 1 h 24"/>
                  <a:gd name="T26" fmla="*/ 16 w 40"/>
                  <a:gd name="T27" fmla="*/ 5 h 24"/>
                  <a:gd name="T28" fmla="*/ 3 w 40"/>
                  <a:gd name="T2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24">
                    <a:moveTo>
                      <a:pt x="3" y="7"/>
                    </a:moveTo>
                    <a:cubicBezTo>
                      <a:pt x="1" y="9"/>
                      <a:pt x="1" y="13"/>
                      <a:pt x="1" y="16"/>
                    </a:cubicBezTo>
                    <a:cubicBezTo>
                      <a:pt x="0" y="19"/>
                      <a:pt x="0" y="21"/>
                      <a:pt x="3" y="20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11" y="16"/>
                      <a:pt x="13" y="15"/>
                      <a:pt x="15" y="13"/>
                    </a:cubicBezTo>
                    <a:cubicBezTo>
                      <a:pt x="18" y="11"/>
                      <a:pt x="22" y="10"/>
                      <a:pt x="25" y="8"/>
                    </a:cubicBezTo>
                    <a:cubicBezTo>
                      <a:pt x="31" y="6"/>
                      <a:pt x="34" y="9"/>
                      <a:pt x="33" y="14"/>
                    </a:cubicBezTo>
                    <a:cubicBezTo>
                      <a:pt x="33" y="16"/>
                      <a:pt x="32" y="19"/>
                      <a:pt x="34" y="20"/>
                    </a:cubicBezTo>
                    <a:cubicBezTo>
                      <a:pt x="35" y="22"/>
                      <a:pt x="38" y="23"/>
                      <a:pt x="40" y="24"/>
                    </a:cubicBezTo>
                    <a:cubicBezTo>
                      <a:pt x="40" y="22"/>
                      <a:pt x="39" y="21"/>
                      <a:pt x="38" y="19"/>
                    </a:cubicBezTo>
                    <a:cubicBezTo>
                      <a:pt x="37" y="16"/>
                      <a:pt x="38" y="15"/>
                      <a:pt x="38" y="12"/>
                    </a:cubicBezTo>
                    <a:cubicBezTo>
                      <a:pt x="39" y="8"/>
                      <a:pt x="34" y="3"/>
                      <a:pt x="31" y="1"/>
                    </a:cubicBezTo>
                    <a:cubicBezTo>
                      <a:pt x="29" y="0"/>
                      <a:pt x="28" y="1"/>
                      <a:pt x="26" y="1"/>
                    </a:cubicBezTo>
                    <a:cubicBezTo>
                      <a:pt x="23" y="3"/>
                      <a:pt x="19" y="4"/>
                      <a:pt x="16" y="5"/>
                    </a:cubicBezTo>
                    <a:cubicBezTo>
                      <a:pt x="12" y="7"/>
                      <a:pt x="7" y="11"/>
                      <a:pt x="3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9" name="Freeform 1607"/>
              <p:cNvSpPr>
                <a:spLocks/>
              </p:cNvSpPr>
              <p:nvPr/>
            </p:nvSpPr>
            <p:spPr bwMode="auto">
              <a:xfrm>
                <a:off x="674" y="1076"/>
                <a:ext cx="9" cy="10"/>
              </a:xfrm>
              <a:custGeom>
                <a:avLst/>
                <a:gdLst>
                  <a:gd name="T0" fmla="*/ 6 w 9"/>
                  <a:gd name="T1" fmla="*/ 1 h 10"/>
                  <a:gd name="T2" fmla="*/ 0 w 9"/>
                  <a:gd name="T3" fmla="*/ 2 h 10"/>
                  <a:gd name="T4" fmla="*/ 3 w 9"/>
                  <a:gd name="T5" fmla="*/ 8 h 10"/>
                  <a:gd name="T6" fmla="*/ 5 w 9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6" y="1"/>
                    </a:moveTo>
                    <a:cubicBezTo>
                      <a:pt x="4" y="1"/>
                      <a:pt x="1" y="0"/>
                      <a:pt x="0" y="2"/>
                    </a:cubicBezTo>
                    <a:cubicBezTo>
                      <a:pt x="0" y="4"/>
                      <a:pt x="2" y="7"/>
                      <a:pt x="3" y="8"/>
                    </a:cubicBezTo>
                    <a:cubicBezTo>
                      <a:pt x="7" y="10"/>
                      <a:pt x="9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0" name="Freeform 1608"/>
              <p:cNvSpPr>
                <a:spLocks/>
              </p:cNvSpPr>
              <p:nvPr/>
            </p:nvSpPr>
            <p:spPr bwMode="auto">
              <a:xfrm>
                <a:off x="664" y="1037"/>
                <a:ext cx="36" cy="30"/>
              </a:xfrm>
              <a:custGeom>
                <a:avLst/>
                <a:gdLst>
                  <a:gd name="T0" fmla="*/ 8 w 35"/>
                  <a:gd name="T1" fmla="*/ 2 h 29"/>
                  <a:gd name="T2" fmla="*/ 5 w 35"/>
                  <a:gd name="T3" fmla="*/ 9 h 29"/>
                  <a:gd name="T4" fmla="*/ 2 w 35"/>
                  <a:gd name="T5" fmla="*/ 21 h 29"/>
                  <a:gd name="T6" fmla="*/ 5 w 35"/>
                  <a:gd name="T7" fmla="*/ 26 h 29"/>
                  <a:gd name="T8" fmla="*/ 16 w 35"/>
                  <a:gd name="T9" fmla="*/ 21 h 29"/>
                  <a:gd name="T10" fmla="*/ 22 w 35"/>
                  <a:gd name="T11" fmla="*/ 23 h 29"/>
                  <a:gd name="T12" fmla="*/ 23 w 35"/>
                  <a:gd name="T13" fmla="*/ 28 h 29"/>
                  <a:gd name="T14" fmla="*/ 29 w 35"/>
                  <a:gd name="T15" fmla="*/ 23 h 29"/>
                  <a:gd name="T16" fmla="*/ 35 w 35"/>
                  <a:gd name="T17" fmla="*/ 17 h 29"/>
                  <a:gd name="T18" fmla="*/ 29 w 35"/>
                  <a:gd name="T19" fmla="*/ 16 h 29"/>
                  <a:gd name="T20" fmla="*/ 17 w 35"/>
                  <a:gd name="T21" fmla="*/ 17 h 29"/>
                  <a:gd name="T22" fmla="*/ 11 w 35"/>
                  <a:gd name="T23" fmla="*/ 11 h 29"/>
                  <a:gd name="T24" fmla="*/ 10 w 35"/>
                  <a:gd name="T2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9">
                    <a:moveTo>
                      <a:pt x="8" y="2"/>
                    </a:moveTo>
                    <a:cubicBezTo>
                      <a:pt x="5" y="0"/>
                      <a:pt x="5" y="7"/>
                      <a:pt x="5" y="9"/>
                    </a:cubicBezTo>
                    <a:cubicBezTo>
                      <a:pt x="4" y="13"/>
                      <a:pt x="3" y="17"/>
                      <a:pt x="2" y="21"/>
                    </a:cubicBezTo>
                    <a:cubicBezTo>
                      <a:pt x="1" y="24"/>
                      <a:pt x="0" y="28"/>
                      <a:pt x="5" y="26"/>
                    </a:cubicBezTo>
                    <a:cubicBezTo>
                      <a:pt x="9" y="24"/>
                      <a:pt x="12" y="22"/>
                      <a:pt x="16" y="21"/>
                    </a:cubicBezTo>
                    <a:cubicBezTo>
                      <a:pt x="18" y="21"/>
                      <a:pt x="21" y="22"/>
                      <a:pt x="22" y="23"/>
                    </a:cubicBezTo>
                    <a:cubicBezTo>
                      <a:pt x="23" y="24"/>
                      <a:pt x="22" y="27"/>
                      <a:pt x="23" y="28"/>
                    </a:cubicBezTo>
                    <a:cubicBezTo>
                      <a:pt x="25" y="29"/>
                      <a:pt x="28" y="24"/>
                      <a:pt x="29" y="23"/>
                    </a:cubicBezTo>
                    <a:cubicBezTo>
                      <a:pt x="30" y="21"/>
                      <a:pt x="33" y="19"/>
                      <a:pt x="35" y="17"/>
                    </a:cubicBezTo>
                    <a:cubicBezTo>
                      <a:pt x="34" y="16"/>
                      <a:pt x="30" y="16"/>
                      <a:pt x="29" y="16"/>
                    </a:cubicBezTo>
                    <a:cubicBezTo>
                      <a:pt x="24" y="15"/>
                      <a:pt x="21" y="17"/>
                      <a:pt x="17" y="17"/>
                    </a:cubicBezTo>
                    <a:cubicBezTo>
                      <a:pt x="13" y="18"/>
                      <a:pt x="11" y="15"/>
                      <a:pt x="11" y="11"/>
                    </a:cubicBezTo>
                    <a:cubicBezTo>
                      <a:pt x="11" y="8"/>
                      <a:pt x="13" y="6"/>
                      <a:pt x="1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1" name="Freeform 1609"/>
              <p:cNvSpPr>
                <a:spLocks/>
              </p:cNvSpPr>
              <p:nvPr/>
            </p:nvSpPr>
            <p:spPr bwMode="auto">
              <a:xfrm>
                <a:off x="688" y="1013"/>
                <a:ext cx="12" cy="9"/>
              </a:xfrm>
              <a:custGeom>
                <a:avLst/>
                <a:gdLst>
                  <a:gd name="T0" fmla="*/ 6 w 11"/>
                  <a:gd name="T1" fmla="*/ 2 h 9"/>
                  <a:gd name="T2" fmla="*/ 2 w 11"/>
                  <a:gd name="T3" fmla="*/ 1 h 9"/>
                  <a:gd name="T4" fmla="*/ 5 w 11"/>
                  <a:gd name="T5" fmla="*/ 8 h 9"/>
                  <a:gd name="T6" fmla="*/ 8 w 11"/>
                  <a:gd name="T7" fmla="*/ 6 h 9"/>
                  <a:gd name="T8" fmla="*/ 6 w 11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6" y="2"/>
                    </a:moveTo>
                    <a:cubicBezTo>
                      <a:pt x="6" y="2"/>
                      <a:pt x="3" y="0"/>
                      <a:pt x="2" y="1"/>
                    </a:cubicBezTo>
                    <a:cubicBezTo>
                      <a:pt x="0" y="3"/>
                      <a:pt x="3" y="7"/>
                      <a:pt x="5" y="8"/>
                    </a:cubicBezTo>
                    <a:cubicBezTo>
                      <a:pt x="7" y="9"/>
                      <a:pt x="11" y="9"/>
                      <a:pt x="8" y="6"/>
                    </a:cubicBezTo>
                    <a:cubicBezTo>
                      <a:pt x="6" y="5"/>
                      <a:pt x="7" y="5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2" name="Freeform 1610"/>
              <p:cNvSpPr>
                <a:spLocks/>
              </p:cNvSpPr>
              <p:nvPr/>
            </p:nvSpPr>
            <p:spPr bwMode="auto">
              <a:xfrm>
                <a:off x="684" y="991"/>
                <a:ext cx="37" cy="21"/>
              </a:xfrm>
              <a:custGeom>
                <a:avLst/>
                <a:gdLst>
                  <a:gd name="T0" fmla="*/ 5 w 36"/>
                  <a:gd name="T1" fmla="*/ 6 h 20"/>
                  <a:gd name="T2" fmla="*/ 0 w 36"/>
                  <a:gd name="T3" fmla="*/ 14 h 20"/>
                  <a:gd name="T4" fmla="*/ 4 w 36"/>
                  <a:gd name="T5" fmla="*/ 14 h 20"/>
                  <a:gd name="T6" fmla="*/ 7 w 36"/>
                  <a:gd name="T7" fmla="*/ 14 h 20"/>
                  <a:gd name="T8" fmla="*/ 11 w 36"/>
                  <a:gd name="T9" fmla="*/ 14 h 20"/>
                  <a:gd name="T10" fmla="*/ 18 w 36"/>
                  <a:gd name="T11" fmla="*/ 12 h 20"/>
                  <a:gd name="T12" fmla="*/ 26 w 36"/>
                  <a:gd name="T13" fmla="*/ 14 h 20"/>
                  <a:gd name="T14" fmla="*/ 34 w 36"/>
                  <a:gd name="T15" fmla="*/ 20 h 20"/>
                  <a:gd name="T16" fmla="*/ 35 w 36"/>
                  <a:gd name="T17" fmla="*/ 14 h 20"/>
                  <a:gd name="T18" fmla="*/ 36 w 36"/>
                  <a:gd name="T19" fmla="*/ 7 h 20"/>
                  <a:gd name="T20" fmla="*/ 32 w 36"/>
                  <a:gd name="T21" fmla="*/ 5 h 20"/>
                  <a:gd name="T22" fmla="*/ 24 w 36"/>
                  <a:gd name="T23" fmla="*/ 4 h 20"/>
                  <a:gd name="T24" fmla="*/ 15 w 36"/>
                  <a:gd name="T25" fmla="*/ 7 h 20"/>
                  <a:gd name="T26" fmla="*/ 11 w 36"/>
                  <a:gd name="T27" fmla="*/ 5 h 20"/>
                  <a:gd name="T28" fmla="*/ 9 w 36"/>
                  <a:gd name="T29" fmla="*/ 2 h 20"/>
                  <a:gd name="T30" fmla="*/ 4 w 36"/>
                  <a:gd name="T3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20">
                    <a:moveTo>
                      <a:pt x="5" y="6"/>
                    </a:moveTo>
                    <a:cubicBezTo>
                      <a:pt x="3" y="8"/>
                      <a:pt x="0" y="12"/>
                      <a:pt x="0" y="14"/>
                    </a:cubicBezTo>
                    <a:cubicBezTo>
                      <a:pt x="1" y="15"/>
                      <a:pt x="3" y="14"/>
                      <a:pt x="4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9" y="15"/>
                      <a:pt x="10" y="15"/>
                      <a:pt x="11" y="14"/>
                    </a:cubicBezTo>
                    <a:cubicBezTo>
                      <a:pt x="13" y="12"/>
                      <a:pt x="16" y="12"/>
                      <a:pt x="18" y="12"/>
                    </a:cubicBezTo>
                    <a:cubicBezTo>
                      <a:pt x="21" y="11"/>
                      <a:pt x="24" y="11"/>
                      <a:pt x="26" y="14"/>
                    </a:cubicBezTo>
                    <a:cubicBezTo>
                      <a:pt x="28" y="16"/>
                      <a:pt x="31" y="18"/>
                      <a:pt x="34" y="20"/>
                    </a:cubicBezTo>
                    <a:cubicBezTo>
                      <a:pt x="35" y="19"/>
                      <a:pt x="34" y="16"/>
                      <a:pt x="35" y="14"/>
                    </a:cubicBezTo>
                    <a:cubicBezTo>
                      <a:pt x="36" y="12"/>
                      <a:pt x="36" y="10"/>
                      <a:pt x="36" y="7"/>
                    </a:cubicBezTo>
                    <a:cubicBezTo>
                      <a:pt x="35" y="6"/>
                      <a:pt x="34" y="5"/>
                      <a:pt x="32" y="5"/>
                    </a:cubicBezTo>
                    <a:cubicBezTo>
                      <a:pt x="29" y="4"/>
                      <a:pt x="27" y="2"/>
                      <a:pt x="24" y="4"/>
                    </a:cubicBezTo>
                    <a:cubicBezTo>
                      <a:pt x="21" y="5"/>
                      <a:pt x="18" y="7"/>
                      <a:pt x="15" y="7"/>
                    </a:cubicBezTo>
                    <a:cubicBezTo>
                      <a:pt x="12" y="8"/>
                      <a:pt x="11" y="8"/>
                      <a:pt x="11" y="5"/>
                    </a:cubicBezTo>
                    <a:cubicBezTo>
                      <a:pt x="11" y="3"/>
                      <a:pt x="12" y="0"/>
                      <a:pt x="9" y="2"/>
                    </a:cubicBezTo>
                    <a:cubicBezTo>
                      <a:pt x="7" y="3"/>
                      <a:pt x="6" y="5"/>
                      <a:pt x="4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3" name="Freeform 1611"/>
              <p:cNvSpPr>
                <a:spLocks/>
              </p:cNvSpPr>
              <p:nvPr/>
            </p:nvSpPr>
            <p:spPr bwMode="auto">
              <a:xfrm>
                <a:off x="724" y="952"/>
                <a:ext cx="8" cy="13"/>
              </a:xfrm>
              <a:custGeom>
                <a:avLst/>
                <a:gdLst>
                  <a:gd name="T0" fmla="*/ 5 w 8"/>
                  <a:gd name="T1" fmla="*/ 4 h 13"/>
                  <a:gd name="T2" fmla="*/ 4 w 8"/>
                  <a:gd name="T3" fmla="*/ 11 h 13"/>
                  <a:gd name="T4" fmla="*/ 4 w 8"/>
                  <a:gd name="T5" fmla="*/ 8 h 13"/>
                  <a:gd name="T6" fmla="*/ 5 w 8"/>
                  <a:gd name="T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3">
                    <a:moveTo>
                      <a:pt x="5" y="4"/>
                    </a:moveTo>
                    <a:cubicBezTo>
                      <a:pt x="0" y="0"/>
                      <a:pt x="0" y="9"/>
                      <a:pt x="4" y="11"/>
                    </a:cubicBezTo>
                    <a:cubicBezTo>
                      <a:pt x="8" y="13"/>
                      <a:pt x="4" y="9"/>
                      <a:pt x="4" y="8"/>
                    </a:cubicBezTo>
                    <a:cubicBezTo>
                      <a:pt x="4" y="7"/>
                      <a:pt x="7" y="6"/>
                      <a:pt x="5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4" name="Freeform 1612"/>
              <p:cNvSpPr>
                <a:spLocks/>
              </p:cNvSpPr>
              <p:nvPr/>
            </p:nvSpPr>
            <p:spPr bwMode="auto">
              <a:xfrm>
                <a:off x="714" y="938"/>
                <a:ext cx="46" cy="23"/>
              </a:xfrm>
              <a:custGeom>
                <a:avLst/>
                <a:gdLst>
                  <a:gd name="T0" fmla="*/ 2 w 45"/>
                  <a:gd name="T1" fmla="*/ 19 h 23"/>
                  <a:gd name="T2" fmla="*/ 0 w 45"/>
                  <a:gd name="T3" fmla="*/ 18 h 23"/>
                  <a:gd name="T4" fmla="*/ 4 w 45"/>
                  <a:gd name="T5" fmla="*/ 12 h 23"/>
                  <a:gd name="T6" fmla="*/ 9 w 45"/>
                  <a:gd name="T7" fmla="*/ 7 h 23"/>
                  <a:gd name="T8" fmla="*/ 20 w 45"/>
                  <a:gd name="T9" fmla="*/ 1 h 23"/>
                  <a:gd name="T10" fmla="*/ 16 w 45"/>
                  <a:gd name="T11" fmla="*/ 4 h 23"/>
                  <a:gd name="T12" fmla="*/ 20 w 45"/>
                  <a:gd name="T13" fmla="*/ 6 h 23"/>
                  <a:gd name="T14" fmla="*/ 24 w 45"/>
                  <a:gd name="T15" fmla="*/ 8 h 23"/>
                  <a:gd name="T16" fmla="*/ 28 w 45"/>
                  <a:gd name="T17" fmla="*/ 12 h 23"/>
                  <a:gd name="T18" fmla="*/ 44 w 45"/>
                  <a:gd name="T19" fmla="*/ 13 h 23"/>
                  <a:gd name="T20" fmla="*/ 42 w 45"/>
                  <a:gd name="T21" fmla="*/ 20 h 23"/>
                  <a:gd name="T22" fmla="*/ 39 w 45"/>
                  <a:gd name="T23" fmla="*/ 17 h 23"/>
                  <a:gd name="T24" fmla="*/ 35 w 45"/>
                  <a:gd name="T25" fmla="*/ 16 h 23"/>
                  <a:gd name="T26" fmla="*/ 29 w 45"/>
                  <a:gd name="T27" fmla="*/ 22 h 23"/>
                  <a:gd name="T28" fmla="*/ 27 w 45"/>
                  <a:gd name="T29" fmla="*/ 19 h 23"/>
                  <a:gd name="T30" fmla="*/ 22 w 45"/>
                  <a:gd name="T31" fmla="*/ 11 h 23"/>
                  <a:gd name="T32" fmla="*/ 13 w 45"/>
                  <a:gd name="T33" fmla="*/ 7 h 23"/>
                  <a:gd name="T34" fmla="*/ 5 w 45"/>
                  <a:gd name="T35" fmla="*/ 14 h 23"/>
                  <a:gd name="T36" fmla="*/ 1 w 45"/>
                  <a:gd name="T3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">
                    <a:moveTo>
                      <a:pt x="2" y="19"/>
                    </a:moveTo>
                    <a:cubicBezTo>
                      <a:pt x="1" y="19"/>
                      <a:pt x="0" y="19"/>
                      <a:pt x="0" y="18"/>
                    </a:cubicBezTo>
                    <a:cubicBezTo>
                      <a:pt x="1" y="16"/>
                      <a:pt x="3" y="14"/>
                      <a:pt x="4" y="12"/>
                    </a:cubicBezTo>
                    <a:cubicBezTo>
                      <a:pt x="6" y="11"/>
                      <a:pt x="7" y="9"/>
                      <a:pt x="9" y="7"/>
                    </a:cubicBezTo>
                    <a:cubicBezTo>
                      <a:pt x="11" y="5"/>
                      <a:pt x="16" y="0"/>
                      <a:pt x="20" y="1"/>
                    </a:cubicBezTo>
                    <a:cubicBezTo>
                      <a:pt x="19" y="2"/>
                      <a:pt x="17" y="3"/>
                      <a:pt x="16" y="4"/>
                    </a:cubicBezTo>
                    <a:cubicBezTo>
                      <a:pt x="16" y="6"/>
                      <a:pt x="19" y="6"/>
                      <a:pt x="20" y="6"/>
                    </a:cubicBezTo>
                    <a:cubicBezTo>
                      <a:pt x="21" y="7"/>
                      <a:pt x="23" y="7"/>
                      <a:pt x="24" y="8"/>
                    </a:cubicBezTo>
                    <a:cubicBezTo>
                      <a:pt x="25" y="9"/>
                      <a:pt x="26" y="11"/>
                      <a:pt x="28" y="12"/>
                    </a:cubicBezTo>
                    <a:cubicBezTo>
                      <a:pt x="33" y="13"/>
                      <a:pt x="41" y="9"/>
                      <a:pt x="44" y="13"/>
                    </a:cubicBezTo>
                    <a:cubicBezTo>
                      <a:pt x="45" y="15"/>
                      <a:pt x="45" y="21"/>
                      <a:pt x="42" y="20"/>
                    </a:cubicBezTo>
                    <a:cubicBezTo>
                      <a:pt x="41" y="19"/>
                      <a:pt x="40" y="17"/>
                      <a:pt x="39" y="17"/>
                    </a:cubicBezTo>
                    <a:cubicBezTo>
                      <a:pt x="38" y="16"/>
                      <a:pt x="36" y="16"/>
                      <a:pt x="35" y="16"/>
                    </a:cubicBezTo>
                    <a:cubicBezTo>
                      <a:pt x="32" y="17"/>
                      <a:pt x="31" y="21"/>
                      <a:pt x="29" y="22"/>
                    </a:cubicBezTo>
                    <a:cubicBezTo>
                      <a:pt x="27" y="23"/>
                      <a:pt x="27" y="21"/>
                      <a:pt x="27" y="19"/>
                    </a:cubicBezTo>
                    <a:cubicBezTo>
                      <a:pt x="26" y="15"/>
                      <a:pt x="25" y="13"/>
                      <a:pt x="22" y="11"/>
                    </a:cubicBezTo>
                    <a:cubicBezTo>
                      <a:pt x="20" y="9"/>
                      <a:pt x="16" y="5"/>
                      <a:pt x="13" y="7"/>
                    </a:cubicBezTo>
                    <a:cubicBezTo>
                      <a:pt x="9" y="8"/>
                      <a:pt x="6" y="11"/>
                      <a:pt x="5" y="14"/>
                    </a:cubicBezTo>
                    <a:cubicBezTo>
                      <a:pt x="3" y="16"/>
                      <a:pt x="3" y="18"/>
                      <a:pt x="1" y="1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5" name="Freeform 1613"/>
              <p:cNvSpPr>
                <a:spLocks/>
              </p:cNvSpPr>
              <p:nvPr/>
            </p:nvSpPr>
            <p:spPr bwMode="auto">
              <a:xfrm>
                <a:off x="755" y="901"/>
                <a:ext cx="18" cy="20"/>
              </a:xfrm>
              <a:custGeom>
                <a:avLst/>
                <a:gdLst>
                  <a:gd name="T0" fmla="*/ 16 w 18"/>
                  <a:gd name="T1" fmla="*/ 7 h 20"/>
                  <a:gd name="T2" fmla="*/ 10 w 18"/>
                  <a:gd name="T3" fmla="*/ 20 h 20"/>
                  <a:gd name="T4" fmla="*/ 12 w 18"/>
                  <a:gd name="T5" fmla="*/ 11 h 20"/>
                  <a:gd name="T6" fmla="*/ 16 w 18"/>
                  <a:gd name="T7" fmla="*/ 10 h 20"/>
                  <a:gd name="T8" fmla="*/ 16 w 18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6" y="7"/>
                    </a:moveTo>
                    <a:cubicBezTo>
                      <a:pt x="7" y="0"/>
                      <a:pt x="0" y="19"/>
                      <a:pt x="10" y="20"/>
                    </a:cubicBezTo>
                    <a:cubicBezTo>
                      <a:pt x="18" y="20"/>
                      <a:pt x="8" y="13"/>
                      <a:pt x="12" y="11"/>
                    </a:cubicBezTo>
                    <a:cubicBezTo>
                      <a:pt x="13" y="10"/>
                      <a:pt x="15" y="12"/>
                      <a:pt x="16" y="10"/>
                    </a:cubicBezTo>
                    <a:cubicBezTo>
                      <a:pt x="17" y="9"/>
                      <a:pt x="17" y="8"/>
                      <a:pt x="16" y="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6" name="Freeform 1614"/>
              <p:cNvSpPr>
                <a:spLocks/>
              </p:cNvSpPr>
              <p:nvPr/>
            </p:nvSpPr>
            <p:spPr bwMode="auto">
              <a:xfrm>
                <a:off x="774" y="895"/>
                <a:ext cx="23" cy="12"/>
              </a:xfrm>
              <a:custGeom>
                <a:avLst/>
                <a:gdLst>
                  <a:gd name="T0" fmla="*/ 0 w 23"/>
                  <a:gd name="T1" fmla="*/ 0 h 12"/>
                  <a:gd name="T2" fmla="*/ 5 w 23"/>
                  <a:gd name="T3" fmla="*/ 5 h 12"/>
                  <a:gd name="T4" fmla="*/ 7 w 23"/>
                  <a:gd name="T5" fmla="*/ 10 h 12"/>
                  <a:gd name="T6" fmla="*/ 9 w 23"/>
                  <a:gd name="T7" fmla="*/ 12 h 12"/>
                  <a:gd name="T8" fmla="*/ 12 w 23"/>
                  <a:gd name="T9" fmla="*/ 10 h 12"/>
                  <a:gd name="T10" fmla="*/ 23 w 23"/>
                  <a:gd name="T11" fmla="*/ 5 h 12"/>
                  <a:gd name="T12" fmla="*/ 16 w 23"/>
                  <a:gd name="T13" fmla="*/ 5 h 12"/>
                  <a:gd name="T14" fmla="*/ 8 w 23"/>
                  <a:gd name="T15" fmla="*/ 5 h 12"/>
                  <a:gd name="T16" fmla="*/ 4 w 23"/>
                  <a:gd name="T17" fmla="*/ 2 h 12"/>
                  <a:gd name="T18" fmla="*/ 0 w 23"/>
                  <a:gd name="T1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">
                    <a:moveTo>
                      <a:pt x="0" y="0"/>
                    </a:moveTo>
                    <a:cubicBezTo>
                      <a:pt x="2" y="1"/>
                      <a:pt x="4" y="3"/>
                      <a:pt x="5" y="5"/>
                    </a:cubicBezTo>
                    <a:cubicBezTo>
                      <a:pt x="5" y="7"/>
                      <a:pt x="5" y="9"/>
                      <a:pt x="7" y="10"/>
                    </a:cubicBezTo>
                    <a:cubicBezTo>
                      <a:pt x="7" y="11"/>
                      <a:pt x="9" y="12"/>
                      <a:pt x="9" y="12"/>
                    </a:cubicBezTo>
                    <a:cubicBezTo>
                      <a:pt x="11" y="12"/>
                      <a:pt x="11" y="11"/>
                      <a:pt x="12" y="10"/>
                    </a:cubicBezTo>
                    <a:cubicBezTo>
                      <a:pt x="15" y="7"/>
                      <a:pt x="20" y="7"/>
                      <a:pt x="23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4" y="5"/>
                      <a:pt x="10" y="6"/>
                      <a:pt x="8" y="5"/>
                    </a:cubicBezTo>
                    <a:cubicBezTo>
                      <a:pt x="7" y="4"/>
                      <a:pt x="5" y="3"/>
                      <a:pt x="4" y="2"/>
                    </a:cubicBezTo>
                    <a:cubicBezTo>
                      <a:pt x="3" y="2"/>
                      <a:pt x="1" y="1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7" name="Freeform 1615"/>
              <p:cNvSpPr>
                <a:spLocks/>
              </p:cNvSpPr>
              <p:nvPr/>
            </p:nvSpPr>
            <p:spPr bwMode="auto">
              <a:xfrm>
                <a:off x="808" y="866"/>
                <a:ext cx="10" cy="10"/>
              </a:xfrm>
              <a:custGeom>
                <a:avLst/>
                <a:gdLst>
                  <a:gd name="T0" fmla="*/ 9 w 10"/>
                  <a:gd name="T1" fmla="*/ 3 h 10"/>
                  <a:gd name="T2" fmla="*/ 3 w 10"/>
                  <a:gd name="T3" fmla="*/ 1 h 10"/>
                  <a:gd name="T4" fmla="*/ 2 w 10"/>
                  <a:gd name="T5" fmla="*/ 8 h 10"/>
                  <a:gd name="T6" fmla="*/ 5 w 10"/>
                  <a:gd name="T7" fmla="*/ 9 h 10"/>
                  <a:gd name="T8" fmla="*/ 5 w 10"/>
                  <a:gd name="T9" fmla="*/ 6 h 10"/>
                  <a:gd name="T10" fmla="*/ 9 w 10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cubicBezTo>
                      <a:pt x="7" y="2"/>
                      <a:pt x="5" y="0"/>
                      <a:pt x="3" y="1"/>
                    </a:cubicBezTo>
                    <a:cubicBezTo>
                      <a:pt x="0" y="3"/>
                      <a:pt x="0" y="6"/>
                      <a:pt x="2" y="8"/>
                    </a:cubicBezTo>
                    <a:cubicBezTo>
                      <a:pt x="2" y="8"/>
                      <a:pt x="4" y="10"/>
                      <a:pt x="5" y="9"/>
                    </a:cubicBezTo>
                    <a:cubicBezTo>
                      <a:pt x="6" y="8"/>
                      <a:pt x="5" y="7"/>
                      <a:pt x="5" y="6"/>
                    </a:cubicBezTo>
                    <a:cubicBezTo>
                      <a:pt x="6" y="4"/>
                      <a:pt x="10" y="6"/>
                      <a:pt x="9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8" name="Freeform 1616"/>
              <p:cNvSpPr>
                <a:spLocks/>
              </p:cNvSpPr>
              <p:nvPr/>
            </p:nvSpPr>
            <p:spPr bwMode="auto">
              <a:xfrm>
                <a:off x="796" y="853"/>
                <a:ext cx="34" cy="21"/>
              </a:xfrm>
              <a:custGeom>
                <a:avLst/>
                <a:gdLst>
                  <a:gd name="T0" fmla="*/ 9 w 33"/>
                  <a:gd name="T1" fmla="*/ 2 h 21"/>
                  <a:gd name="T2" fmla="*/ 0 w 33"/>
                  <a:gd name="T3" fmla="*/ 6 h 21"/>
                  <a:gd name="T4" fmla="*/ 6 w 33"/>
                  <a:gd name="T5" fmla="*/ 6 h 21"/>
                  <a:gd name="T6" fmla="*/ 10 w 33"/>
                  <a:gd name="T7" fmla="*/ 3 h 21"/>
                  <a:gd name="T8" fmla="*/ 22 w 33"/>
                  <a:gd name="T9" fmla="*/ 4 h 21"/>
                  <a:gd name="T10" fmla="*/ 27 w 33"/>
                  <a:gd name="T11" fmla="*/ 14 h 21"/>
                  <a:gd name="T12" fmla="*/ 27 w 33"/>
                  <a:gd name="T13" fmla="*/ 19 h 21"/>
                  <a:gd name="T14" fmla="*/ 32 w 33"/>
                  <a:gd name="T15" fmla="*/ 21 h 21"/>
                  <a:gd name="T16" fmla="*/ 33 w 33"/>
                  <a:gd name="T17" fmla="*/ 21 h 21"/>
                  <a:gd name="T18" fmla="*/ 33 w 33"/>
                  <a:gd name="T19" fmla="*/ 15 h 21"/>
                  <a:gd name="T20" fmla="*/ 29 w 33"/>
                  <a:gd name="T21" fmla="*/ 9 h 21"/>
                  <a:gd name="T22" fmla="*/ 21 w 33"/>
                  <a:gd name="T23" fmla="*/ 1 h 21"/>
                  <a:gd name="T24" fmla="*/ 15 w 33"/>
                  <a:gd name="T25" fmla="*/ 0 h 21"/>
                  <a:gd name="T26" fmla="*/ 10 w 33"/>
                  <a:gd name="T27" fmla="*/ 0 h 21"/>
                  <a:gd name="T28" fmla="*/ 8 w 33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21">
                    <a:moveTo>
                      <a:pt x="9" y="2"/>
                    </a:moveTo>
                    <a:cubicBezTo>
                      <a:pt x="6" y="3"/>
                      <a:pt x="2" y="4"/>
                      <a:pt x="0" y="6"/>
                    </a:cubicBezTo>
                    <a:cubicBezTo>
                      <a:pt x="1" y="6"/>
                      <a:pt x="4" y="6"/>
                      <a:pt x="6" y="6"/>
                    </a:cubicBezTo>
                    <a:cubicBezTo>
                      <a:pt x="8" y="6"/>
                      <a:pt x="9" y="4"/>
                      <a:pt x="10" y="3"/>
                    </a:cubicBezTo>
                    <a:cubicBezTo>
                      <a:pt x="14" y="1"/>
                      <a:pt x="19" y="0"/>
                      <a:pt x="22" y="4"/>
                    </a:cubicBezTo>
                    <a:cubicBezTo>
                      <a:pt x="24" y="7"/>
                      <a:pt x="27" y="11"/>
                      <a:pt x="27" y="14"/>
                    </a:cubicBezTo>
                    <a:cubicBezTo>
                      <a:pt x="27" y="16"/>
                      <a:pt x="26" y="18"/>
                      <a:pt x="27" y="19"/>
                    </a:cubicBezTo>
                    <a:cubicBezTo>
                      <a:pt x="28" y="20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7"/>
                      <a:pt x="33" y="15"/>
                    </a:cubicBezTo>
                    <a:cubicBezTo>
                      <a:pt x="33" y="13"/>
                      <a:pt x="31" y="11"/>
                      <a:pt x="29" y="9"/>
                    </a:cubicBezTo>
                    <a:cubicBezTo>
                      <a:pt x="27" y="7"/>
                      <a:pt x="24" y="3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3" y="0"/>
                      <a:pt x="12" y="0"/>
                      <a:pt x="10" y="0"/>
                    </a:cubicBezTo>
                    <a:cubicBezTo>
                      <a:pt x="9" y="1"/>
                      <a:pt x="9" y="2"/>
                      <a:pt x="8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9" name="Freeform 1617"/>
              <p:cNvSpPr>
                <a:spLocks/>
              </p:cNvSpPr>
              <p:nvPr/>
            </p:nvSpPr>
            <p:spPr bwMode="auto">
              <a:xfrm>
                <a:off x="856" y="827"/>
                <a:ext cx="28" cy="16"/>
              </a:xfrm>
              <a:custGeom>
                <a:avLst/>
                <a:gdLst>
                  <a:gd name="T0" fmla="*/ 0 w 27"/>
                  <a:gd name="T1" fmla="*/ 4 h 16"/>
                  <a:gd name="T2" fmla="*/ 3 w 27"/>
                  <a:gd name="T3" fmla="*/ 6 h 16"/>
                  <a:gd name="T4" fmla="*/ 7 w 27"/>
                  <a:gd name="T5" fmla="*/ 6 h 16"/>
                  <a:gd name="T6" fmla="*/ 15 w 27"/>
                  <a:gd name="T7" fmla="*/ 6 h 16"/>
                  <a:gd name="T8" fmla="*/ 19 w 27"/>
                  <a:gd name="T9" fmla="*/ 12 h 16"/>
                  <a:gd name="T10" fmla="*/ 27 w 27"/>
                  <a:gd name="T11" fmla="*/ 16 h 16"/>
                  <a:gd name="T12" fmla="*/ 16 w 27"/>
                  <a:gd name="T13" fmla="*/ 1 h 16"/>
                  <a:gd name="T14" fmla="*/ 7 w 27"/>
                  <a:gd name="T15" fmla="*/ 1 h 16"/>
                  <a:gd name="T16" fmla="*/ 1 w 2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0" y="4"/>
                    </a:moveTo>
                    <a:cubicBezTo>
                      <a:pt x="1" y="4"/>
                      <a:pt x="2" y="5"/>
                      <a:pt x="3" y="6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10" y="6"/>
                      <a:pt x="13" y="5"/>
                      <a:pt x="15" y="6"/>
                    </a:cubicBezTo>
                    <a:cubicBezTo>
                      <a:pt x="17" y="7"/>
                      <a:pt x="17" y="10"/>
                      <a:pt x="19" y="12"/>
                    </a:cubicBezTo>
                    <a:cubicBezTo>
                      <a:pt x="21" y="14"/>
                      <a:pt x="24" y="15"/>
                      <a:pt x="27" y="16"/>
                    </a:cubicBezTo>
                    <a:cubicBezTo>
                      <a:pt x="23" y="11"/>
                      <a:pt x="23" y="2"/>
                      <a:pt x="16" y="1"/>
                    </a:cubicBezTo>
                    <a:cubicBezTo>
                      <a:pt x="13" y="0"/>
                      <a:pt x="10" y="0"/>
                      <a:pt x="7" y="1"/>
                    </a:cubicBezTo>
                    <a:cubicBezTo>
                      <a:pt x="5" y="1"/>
                      <a:pt x="3" y="2"/>
                      <a:pt x="1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0" name="Freeform 1618"/>
              <p:cNvSpPr>
                <a:spLocks/>
              </p:cNvSpPr>
              <p:nvPr/>
            </p:nvSpPr>
            <p:spPr bwMode="auto">
              <a:xfrm>
                <a:off x="868" y="846"/>
                <a:ext cx="7" cy="13"/>
              </a:xfrm>
              <a:custGeom>
                <a:avLst/>
                <a:gdLst>
                  <a:gd name="T0" fmla="*/ 6 w 7"/>
                  <a:gd name="T1" fmla="*/ 0 h 13"/>
                  <a:gd name="T2" fmla="*/ 2 w 7"/>
                  <a:gd name="T3" fmla="*/ 13 h 13"/>
                  <a:gd name="T4" fmla="*/ 7 w 7"/>
                  <a:gd name="T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6" y="0"/>
                    </a:moveTo>
                    <a:cubicBezTo>
                      <a:pt x="1" y="2"/>
                      <a:pt x="0" y="8"/>
                      <a:pt x="2" y="13"/>
                    </a:cubicBezTo>
                    <a:cubicBezTo>
                      <a:pt x="3" y="9"/>
                      <a:pt x="7" y="6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1" name="Freeform 1619"/>
              <p:cNvSpPr>
                <a:spLocks/>
              </p:cNvSpPr>
              <p:nvPr/>
            </p:nvSpPr>
            <p:spPr bwMode="auto">
              <a:xfrm>
                <a:off x="914" y="807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9 w 19"/>
                  <a:gd name="T3" fmla="*/ 2 h 5"/>
                  <a:gd name="T4" fmla="*/ 13 w 19"/>
                  <a:gd name="T5" fmla="*/ 3 h 5"/>
                  <a:gd name="T6" fmla="*/ 17 w 19"/>
                  <a:gd name="T7" fmla="*/ 5 h 5"/>
                  <a:gd name="T8" fmla="*/ 1 w 1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0" y="2"/>
                    </a:moveTo>
                    <a:cubicBezTo>
                      <a:pt x="1" y="5"/>
                      <a:pt x="8" y="2"/>
                      <a:pt x="9" y="2"/>
                    </a:cubicBezTo>
                    <a:cubicBezTo>
                      <a:pt x="11" y="2"/>
                      <a:pt x="12" y="2"/>
                      <a:pt x="13" y="3"/>
                    </a:cubicBezTo>
                    <a:cubicBezTo>
                      <a:pt x="15" y="3"/>
                      <a:pt x="15" y="4"/>
                      <a:pt x="17" y="5"/>
                    </a:cubicBezTo>
                    <a:cubicBezTo>
                      <a:pt x="19" y="0"/>
                      <a:pt x="3" y="1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2" name="Freeform 1620"/>
              <p:cNvSpPr>
                <a:spLocks/>
              </p:cNvSpPr>
              <p:nvPr/>
            </p:nvSpPr>
            <p:spPr bwMode="auto">
              <a:xfrm>
                <a:off x="933" y="815"/>
                <a:ext cx="12" cy="17"/>
              </a:xfrm>
              <a:custGeom>
                <a:avLst/>
                <a:gdLst>
                  <a:gd name="T0" fmla="*/ 0 w 12"/>
                  <a:gd name="T1" fmla="*/ 0 h 16"/>
                  <a:gd name="T2" fmla="*/ 2 w 12"/>
                  <a:gd name="T3" fmla="*/ 4 h 16"/>
                  <a:gd name="T4" fmla="*/ 6 w 12"/>
                  <a:gd name="T5" fmla="*/ 6 h 16"/>
                  <a:gd name="T6" fmla="*/ 9 w 12"/>
                  <a:gd name="T7" fmla="*/ 10 h 16"/>
                  <a:gd name="T8" fmla="*/ 11 w 12"/>
                  <a:gd name="T9" fmla="*/ 16 h 16"/>
                  <a:gd name="T10" fmla="*/ 11 w 12"/>
                  <a:gd name="T11" fmla="*/ 11 h 16"/>
                  <a:gd name="T12" fmla="*/ 8 w 12"/>
                  <a:gd name="T13" fmla="*/ 6 h 16"/>
                  <a:gd name="T14" fmla="*/ 5 w 12"/>
                  <a:gd name="T15" fmla="*/ 2 h 16"/>
                  <a:gd name="T16" fmla="*/ 1 w 12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cubicBezTo>
                      <a:pt x="2" y="1"/>
                      <a:pt x="1" y="3"/>
                      <a:pt x="2" y="4"/>
                    </a:cubicBezTo>
                    <a:cubicBezTo>
                      <a:pt x="3" y="5"/>
                      <a:pt x="5" y="5"/>
                      <a:pt x="6" y="6"/>
                    </a:cubicBezTo>
                    <a:cubicBezTo>
                      <a:pt x="7" y="7"/>
                      <a:pt x="8" y="9"/>
                      <a:pt x="9" y="10"/>
                    </a:cubicBezTo>
                    <a:cubicBezTo>
                      <a:pt x="9" y="12"/>
                      <a:pt x="10" y="15"/>
                      <a:pt x="11" y="16"/>
                    </a:cubicBezTo>
                    <a:cubicBezTo>
                      <a:pt x="11" y="14"/>
                      <a:pt x="12" y="13"/>
                      <a:pt x="11" y="11"/>
                    </a:cubicBezTo>
                    <a:cubicBezTo>
                      <a:pt x="11" y="9"/>
                      <a:pt x="10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2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3" name="Freeform 1621"/>
              <p:cNvSpPr>
                <a:spLocks/>
              </p:cNvSpPr>
              <p:nvPr/>
            </p:nvSpPr>
            <p:spPr bwMode="auto">
              <a:xfrm>
                <a:off x="924" y="828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3 w 10"/>
                  <a:gd name="T3" fmla="*/ 9 h 14"/>
                  <a:gd name="T4" fmla="*/ 4 w 10"/>
                  <a:gd name="T5" fmla="*/ 14 h 14"/>
                  <a:gd name="T6" fmla="*/ 6 w 10"/>
                  <a:gd name="T7" fmla="*/ 9 h 14"/>
                  <a:gd name="T8" fmla="*/ 10 w 10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cubicBezTo>
                      <a:pt x="10" y="4"/>
                      <a:pt x="5" y="6"/>
                      <a:pt x="3" y="9"/>
                    </a:cubicBezTo>
                    <a:cubicBezTo>
                      <a:pt x="0" y="11"/>
                      <a:pt x="1" y="14"/>
                      <a:pt x="4" y="14"/>
                    </a:cubicBezTo>
                    <a:cubicBezTo>
                      <a:pt x="2" y="13"/>
                      <a:pt x="5" y="10"/>
                      <a:pt x="6" y="9"/>
                    </a:cubicBezTo>
                    <a:cubicBezTo>
                      <a:pt x="8" y="7"/>
                      <a:pt x="10" y="4"/>
                      <a:pt x="1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4" name="Freeform 1622"/>
              <p:cNvSpPr>
                <a:spLocks/>
              </p:cNvSpPr>
              <p:nvPr/>
            </p:nvSpPr>
            <p:spPr bwMode="auto">
              <a:xfrm>
                <a:off x="966" y="794"/>
                <a:ext cx="17" cy="8"/>
              </a:xfrm>
              <a:custGeom>
                <a:avLst/>
                <a:gdLst>
                  <a:gd name="T0" fmla="*/ 0 w 16"/>
                  <a:gd name="T1" fmla="*/ 2 h 8"/>
                  <a:gd name="T2" fmla="*/ 6 w 16"/>
                  <a:gd name="T3" fmla="*/ 6 h 8"/>
                  <a:gd name="T4" fmla="*/ 9 w 16"/>
                  <a:gd name="T5" fmla="*/ 8 h 8"/>
                  <a:gd name="T6" fmla="*/ 13 w 16"/>
                  <a:gd name="T7" fmla="*/ 6 h 8"/>
                  <a:gd name="T8" fmla="*/ 16 w 16"/>
                  <a:gd name="T9" fmla="*/ 5 h 8"/>
                  <a:gd name="T10" fmla="*/ 10 w 16"/>
                  <a:gd name="T11" fmla="*/ 1 h 8"/>
                  <a:gd name="T12" fmla="*/ 2 w 1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0" y="2"/>
                    </a:moveTo>
                    <a:cubicBezTo>
                      <a:pt x="1" y="4"/>
                      <a:pt x="4" y="5"/>
                      <a:pt x="6" y="6"/>
                    </a:cubicBezTo>
                    <a:cubicBezTo>
                      <a:pt x="7" y="6"/>
                      <a:pt x="8" y="7"/>
                      <a:pt x="9" y="8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4" y="6"/>
                      <a:pt x="16" y="6"/>
                      <a:pt x="16" y="5"/>
                    </a:cubicBezTo>
                    <a:cubicBezTo>
                      <a:pt x="14" y="4"/>
                      <a:pt x="12" y="1"/>
                      <a:pt x="10" y="1"/>
                    </a:cubicBezTo>
                    <a:cubicBezTo>
                      <a:pt x="7" y="0"/>
                      <a:pt x="4" y="2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5" name="Freeform 1623"/>
              <p:cNvSpPr>
                <a:spLocks/>
              </p:cNvSpPr>
              <p:nvPr/>
            </p:nvSpPr>
            <p:spPr bwMode="auto">
              <a:xfrm>
                <a:off x="997" y="809"/>
                <a:ext cx="9" cy="9"/>
              </a:xfrm>
              <a:custGeom>
                <a:avLst/>
                <a:gdLst>
                  <a:gd name="T0" fmla="*/ 1 w 9"/>
                  <a:gd name="T1" fmla="*/ 0 h 9"/>
                  <a:gd name="T2" fmla="*/ 1 w 9"/>
                  <a:gd name="T3" fmla="*/ 4 h 9"/>
                  <a:gd name="T4" fmla="*/ 2 w 9"/>
                  <a:gd name="T5" fmla="*/ 7 h 9"/>
                  <a:gd name="T6" fmla="*/ 4 w 9"/>
                  <a:gd name="T7" fmla="*/ 8 h 9"/>
                  <a:gd name="T8" fmla="*/ 5 w 9"/>
                  <a:gd name="T9" fmla="*/ 8 h 9"/>
                  <a:gd name="T10" fmla="*/ 9 w 9"/>
                  <a:gd name="T11" fmla="*/ 5 h 9"/>
                  <a:gd name="T12" fmla="*/ 2 w 9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0" y="6"/>
                      <a:pt x="0" y="5"/>
                      <a:pt x="2" y="7"/>
                    </a:cubicBezTo>
                    <a:cubicBezTo>
                      <a:pt x="2" y="7"/>
                      <a:pt x="3" y="8"/>
                      <a:pt x="4" y="8"/>
                    </a:cubicBezTo>
                    <a:cubicBezTo>
                      <a:pt x="5" y="9"/>
                      <a:pt x="4" y="8"/>
                      <a:pt x="5" y="8"/>
                    </a:cubicBezTo>
                    <a:cubicBezTo>
                      <a:pt x="7" y="7"/>
                      <a:pt x="8" y="7"/>
                      <a:pt x="9" y="5"/>
                    </a:cubicBezTo>
                    <a:cubicBezTo>
                      <a:pt x="7" y="3"/>
                      <a:pt x="4" y="2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6" name="Freeform 1624"/>
              <p:cNvSpPr>
                <a:spLocks/>
              </p:cNvSpPr>
              <p:nvPr/>
            </p:nvSpPr>
            <p:spPr bwMode="auto">
              <a:xfrm>
                <a:off x="1015" y="774"/>
                <a:ext cx="21" cy="12"/>
              </a:xfrm>
              <a:custGeom>
                <a:avLst/>
                <a:gdLst>
                  <a:gd name="T0" fmla="*/ 3 w 20"/>
                  <a:gd name="T1" fmla="*/ 0 h 12"/>
                  <a:gd name="T2" fmla="*/ 0 w 20"/>
                  <a:gd name="T3" fmla="*/ 3 h 12"/>
                  <a:gd name="T4" fmla="*/ 10 w 20"/>
                  <a:gd name="T5" fmla="*/ 10 h 12"/>
                  <a:gd name="T6" fmla="*/ 15 w 20"/>
                  <a:gd name="T7" fmla="*/ 9 h 12"/>
                  <a:gd name="T8" fmla="*/ 20 w 20"/>
                  <a:gd name="T9" fmla="*/ 12 h 12"/>
                  <a:gd name="T10" fmla="*/ 11 w 20"/>
                  <a:gd name="T11" fmla="*/ 5 h 12"/>
                  <a:gd name="T12" fmla="*/ 3 w 20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3" y="5"/>
                      <a:pt x="6" y="9"/>
                      <a:pt x="10" y="10"/>
                    </a:cubicBezTo>
                    <a:cubicBezTo>
                      <a:pt x="12" y="11"/>
                      <a:pt x="13" y="9"/>
                      <a:pt x="15" y="9"/>
                    </a:cubicBezTo>
                    <a:cubicBezTo>
                      <a:pt x="17" y="9"/>
                      <a:pt x="18" y="11"/>
                      <a:pt x="20" y="12"/>
                    </a:cubicBezTo>
                    <a:cubicBezTo>
                      <a:pt x="17" y="9"/>
                      <a:pt x="15" y="7"/>
                      <a:pt x="11" y="5"/>
                    </a:cubicBezTo>
                    <a:cubicBezTo>
                      <a:pt x="9" y="4"/>
                      <a:pt x="4" y="3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7" name="Freeform 1625"/>
              <p:cNvSpPr>
                <a:spLocks/>
              </p:cNvSpPr>
              <p:nvPr/>
            </p:nvSpPr>
            <p:spPr bwMode="auto">
              <a:xfrm>
                <a:off x="1036" y="796"/>
                <a:ext cx="14" cy="9"/>
              </a:xfrm>
              <a:custGeom>
                <a:avLst/>
                <a:gdLst>
                  <a:gd name="T0" fmla="*/ 6 w 14"/>
                  <a:gd name="T1" fmla="*/ 0 h 9"/>
                  <a:gd name="T2" fmla="*/ 3 w 14"/>
                  <a:gd name="T3" fmla="*/ 5 h 9"/>
                  <a:gd name="T4" fmla="*/ 2 w 14"/>
                  <a:gd name="T5" fmla="*/ 7 h 9"/>
                  <a:gd name="T6" fmla="*/ 7 w 14"/>
                  <a:gd name="T7" fmla="*/ 8 h 9"/>
                  <a:gd name="T8" fmla="*/ 14 w 14"/>
                  <a:gd name="T9" fmla="*/ 8 h 9"/>
                  <a:gd name="T10" fmla="*/ 7 w 1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6" y="0"/>
                    </a:moveTo>
                    <a:cubicBezTo>
                      <a:pt x="6" y="2"/>
                      <a:pt x="4" y="4"/>
                      <a:pt x="3" y="5"/>
                    </a:cubicBezTo>
                    <a:cubicBezTo>
                      <a:pt x="1" y="6"/>
                      <a:pt x="0" y="6"/>
                      <a:pt x="2" y="7"/>
                    </a:cubicBezTo>
                    <a:cubicBezTo>
                      <a:pt x="4" y="9"/>
                      <a:pt x="4" y="9"/>
                      <a:pt x="7" y="8"/>
                    </a:cubicBezTo>
                    <a:cubicBezTo>
                      <a:pt x="9" y="7"/>
                      <a:pt x="11" y="7"/>
                      <a:pt x="14" y="8"/>
                    </a:cubicBezTo>
                    <a:cubicBezTo>
                      <a:pt x="12" y="5"/>
                      <a:pt x="8" y="3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8" name="Freeform 1626"/>
              <p:cNvSpPr>
                <a:spLocks/>
              </p:cNvSpPr>
              <p:nvPr/>
            </p:nvSpPr>
            <p:spPr bwMode="auto">
              <a:xfrm>
                <a:off x="855" y="841"/>
                <a:ext cx="8" cy="8"/>
              </a:xfrm>
              <a:custGeom>
                <a:avLst/>
                <a:gdLst>
                  <a:gd name="T0" fmla="*/ 7 w 7"/>
                  <a:gd name="T1" fmla="*/ 2 h 8"/>
                  <a:gd name="T2" fmla="*/ 2 w 7"/>
                  <a:gd name="T3" fmla="*/ 1 h 8"/>
                  <a:gd name="T4" fmla="*/ 4 w 7"/>
                  <a:gd name="T5" fmla="*/ 8 h 8"/>
                  <a:gd name="T6" fmla="*/ 5 w 7"/>
                  <a:gd name="T7" fmla="*/ 4 h 8"/>
                  <a:gd name="T8" fmla="*/ 7 w 7"/>
                  <a:gd name="T9" fmla="*/ 3 h 8"/>
                  <a:gd name="T10" fmla="*/ 6 w 7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cubicBezTo>
                      <a:pt x="7" y="0"/>
                      <a:pt x="3" y="0"/>
                      <a:pt x="2" y="1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6" y="8"/>
                      <a:pt x="4" y="5"/>
                      <a:pt x="5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9" name="Freeform 1627"/>
              <p:cNvSpPr>
                <a:spLocks/>
              </p:cNvSpPr>
              <p:nvPr/>
            </p:nvSpPr>
            <p:spPr bwMode="auto">
              <a:xfrm>
                <a:off x="914" y="818"/>
                <a:ext cx="12" cy="14"/>
              </a:xfrm>
              <a:custGeom>
                <a:avLst/>
                <a:gdLst>
                  <a:gd name="T0" fmla="*/ 10 w 11"/>
                  <a:gd name="T1" fmla="*/ 3 h 13"/>
                  <a:gd name="T2" fmla="*/ 4 w 11"/>
                  <a:gd name="T3" fmla="*/ 2 h 13"/>
                  <a:gd name="T4" fmla="*/ 4 w 11"/>
                  <a:gd name="T5" fmla="*/ 11 h 13"/>
                  <a:gd name="T6" fmla="*/ 8 w 11"/>
                  <a:gd name="T7" fmla="*/ 6 h 13"/>
                  <a:gd name="T8" fmla="*/ 10 w 11"/>
                  <a:gd name="T9" fmla="*/ 7 h 13"/>
                  <a:gd name="T10" fmla="*/ 10 w 11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0" y="3"/>
                    </a:moveTo>
                    <a:cubicBezTo>
                      <a:pt x="8" y="3"/>
                      <a:pt x="6" y="0"/>
                      <a:pt x="4" y="2"/>
                    </a:cubicBezTo>
                    <a:cubicBezTo>
                      <a:pt x="2" y="4"/>
                      <a:pt x="0" y="10"/>
                      <a:pt x="4" y="11"/>
                    </a:cubicBezTo>
                    <a:cubicBezTo>
                      <a:pt x="7" y="13"/>
                      <a:pt x="4" y="7"/>
                      <a:pt x="8" y="6"/>
                    </a:cubicBezTo>
                    <a:cubicBezTo>
                      <a:pt x="8" y="6"/>
                      <a:pt x="10" y="7"/>
                      <a:pt x="10" y="7"/>
                    </a:cubicBezTo>
                    <a:cubicBezTo>
                      <a:pt x="11" y="6"/>
                      <a:pt x="10" y="4"/>
                      <a:pt x="1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0" name="Freeform 1628"/>
              <p:cNvSpPr>
                <a:spLocks/>
              </p:cNvSpPr>
              <p:nvPr/>
            </p:nvSpPr>
            <p:spPr bwMode="auto">
              <a:xfrm>
                <a:off x="979" y="808"/>
                <a:ext cx="10" cy="7"/>
              </a:xfrm>
              <a:custGeom>
                <a:avLst/>
                <a:gdLst>
                  <a:gd name="T0" fmla="*/ 10 w 10"/>
                  <a:gd name="T1" fmla="*/ 2 h 7"/>
                  <a:gd name="T2" fmla="*/ 5 w 10"/>
                  <a:gd name="T3" fmla="*/ 1 h 7"/>
                  <a:gd name="T4" fmla="*/ 2 w 10"/>
                  <a:gd name="T5" fmla="*/ 6 h 7"/>
                  <a:gd name="T6" fmla="*/ 7 w 10"/>
                  <a:gd name="T7" fmla="*/ 5 h 7"/>
                  <a:gd name="T8" fmla="*/ 9 w 10"/>
                  <a:gd name="T9" fmla="*/ 6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2"/>
                    </a:moveTo>
                    <a:cubicBezTo>
                      <a:pt x="8" y="1"/>
                      <a:pt x="7" y="0"/>
                      <a:pt x="5" y="1"/>
                    </a:cubicBezTo>
                    <a:cubicBezTo>
                      <a:pt x="3" y="2"/>
                      <a:pt x="0" y="4"/>
                      <a:pt x="2" y="6"/>
                    </a:cubicBezTo>
                    <a:cubicBezTo>
                      <a:pt x="4" y="7"/>
                      <a:pt x="5" y="4"/>
                      <a:pt x="7" y="5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10" y="5"/>
                      <a:pt x="10" y="4"/>
                      <a:pt x="1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1" name="Freeform 1629"/>
              <p:cNvSpPr>
                <a:spLocks/>
              </p:cNvSpPr>
              <p:nvPr/>
            </p:nvSpPr>
            <p:spPr bwMode="auto">
              <a:xfrm>
                <a:off x="1024" y="789"/>
                <a:ext cx="8" cy="11"/>
              </a:xfrm>
              <a:custGeom>
                <a:avLst/>
                <a:gdLst>
                  <a:gd name="T0" fmla="*/ 7 w 7"/>
                  <a:gd name="T1" fmla="*/ 5 h 11"/>
                  <a:gd name="T2" fmla="*/ 2 w 7"/>
                  <a:gd name="T3" fmla="*/ 11 h 11"/>
                  <a:gd name="T4" fmla="*/ 5 w 7"/>
                  <a:gd name="T5" fmla="*/ 7 h 11"/>
                  <a:gd name="T6" fmla="*/ 7 w 7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cubicBezTo>
                      <a:pt x="2" y="0"/>
                      <a:pt x="0" y="10"/>
                      <a:pt x="2" y="11"/>
                    </a:cubicBezTo>
                    <a:cubicBezTo>
                      <a:pt x="4" y="11"/>
                      <a:pt x="3" y="8"/>
                      <a:pt x="5" y="7"/>
                    </a:cubicBezTo>
                    <a:cubicBezTo>
                      <a:pt x="6" y="7"/>
                      <a:pt x="7" y="8"/>
                      <a:pt x="7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2" name="Freeform 1630"/>
              <p:cNvSpPr>
                <a:spLocks/>
              </p:cNvSpPr>
              <p:nvPr/>
            </p:nvSpPr>
            <p:spPr bwMode="auto">
              <a:xfrm>
                <a:off x="1065" y="786"/>
                <a:ext cx="9" cy="9"/>
              </a:xfrm>
              <a:custGeom>
                <a:avLst/>
                <a:gdLst>
                  <a:gd name="T0" fmla="*/ 8 w 9"/>
                  <a:gd name="T1" fmla="*/ 3 h 9"/>
                  <a:gd name="T2" fmla="*/ 3 w 9"/>
                  <a:gd name="T3" fmla="*/ 2 h 9"/>
                  <a:gd name="T4" fmla="*/ 3 w 9"/>
                  <a:gd name="T5" fmla="*/ 8 h 9"/>
                  <a:gd name="T6" fmla="*/ 6 w 9"/>
                  <a:gd name="T7" fmla="*/ 6 h 9"/>
                  <a:gd name="T8" fmla="*/ 9 w 9"/>
                  <a:gd name="T9" fmla="*/ 6 h 9"/>
                  <a:gd name="T10" fmla="*/ 9 w 9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7" y="0"/>
                      <a:pt x="4" y="1"/>
                      <a:pt x="3" y="2"/>
                    </a:cubicBezTo>
                    <a:cubicBezTo>
                      <a:pt x="2" y="3"/>
                      <a:pt x="0" y="9"/>
                      <a:pt x="3" y="8"/>
                    </a:cubicBezTo>
                    <a:cubicBezTo>
                      <a:pt x="5" y="8"/>
                      <a:pt x="3" y="5"/>
                      <a:pt x="6" y="6"/>
                    </a:cubicBezTo>
                    <a:cubicBezTo>
                      <a:pt x="7" y="6"/>
                      <a:pt x="8" y="7"/>
                      <a:pt x="9" y="6"/>
                    </a:cubicBezTo>
                    <a:cubicBezTo>
                      <a:pt x="9" y="5"/>
                      <a:pt x="9" y="3"/>
                      <a:pt x="9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3" name="Freeform 1631"/>
              <p:cNvSpPr>
                <a:spLocks/>
              </p:cNvSpPr>
              <p:nvPr/>
            </p:nvSpPr>
            <p:spPr bwMode="auto">
              <a:xfrm>
                <a:off x="1106" y="779"/>
                <a:ext cx="8" cy="9"/>
              </a:xfrm>
              <a:custGeom>
                <a:avLst/>
                <a:gdLst>
                  <a:gd name="T0" fmla="*/ 6 w 8"/>
                  <a:gd name="T1" fmla="*/ 2 h 9"/>
                  <a:gd name="T2" fmla="*/ 4 w 8"/>
                  <a:gd name="T3" fmla="*/ 9 h 9"/>
                  <a:gd name="T4" fmla="*/ 6 w 8"/>
                  <a:gd name="T5" fmla="*/ 6 h 9"/>
                  <a:gd name="T6" fmla="*/ 6 w 8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6" y="2"/>
                    </a:moveTo>
                    <a:cubicBezTo>
                      <a:pt x="4" y="0"/>
                      <a:pt x="0" y="7"/>
                      <a:pt x="4" y="9"/>
                    </a:cubicBezTo>
                    <a:cubicBezTo>
                      <a:pt x="3" y="6"/>
                      <a:pt x="5" y="7"/>
                      <a:pt x="6" y="6"/>
                    </a:cubicBezTo>
                    <a:cubicBezTo>
                      <a:pt x="8" y="5"/>
                      <a:pt x="7" y="3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4" name="Freeform 1632"/>
              <p:cNvSpPr>
                <a:spLocks/>
              </p:cNvSpPr>
              <p:nvPr/>
            </p:nvSpPr>
            <p:spPr bwMode="auto">
              <a:xfrm>
                <a:off x="1066" y="770"/>
                <a:ext cx="28" cy="21"/>
              </a:xfrm>
              <a:custGeom>
                <a:avLst/>
                <a:gdLst>
                  <a:gd name="T0" fmla="*/ 5 w 27"/>
                  <a:gd name="T1" fmla="*/ 0 h 21"/>
                  <a:gd name="T2" fmla="*/ 1 w 27"/>
                  <a:gd name="T3" fmla="*/ 0 h 21"/>
                  <a:gd name="T4" fmla="*/ 7 w 27"/>
                  <a:gd name="T5" fmla="*/ 5 h 21"/>
                  <a:gd name="T6" fmla="*/ 9 w 27"/>
                  <a:gd name="T7" fmla="*/ 7 h 21"/>
                  <a:gd name="T8" fmla="*/ 13 w 27"/>
                  <a:gd name="T9" fmla="*/ 8 h 21"/>
                  <a:gd name="T10" fmla="*/ 19 w 27"/>
                  <a:gd name="T11" fmla="*/ 15 h 21"/>
                  <a:gd name="T12" fmla="*/ 27 w 27"/>
                  <a:gd name="T13" fmla="*/ 21 h 21"/>
                  <a:gd name="T14" fmla="*/ 16 w 27"/>
                  <a:gd name="T15" fmla="*/ 7 h 21"/>
                  <a:gd name="T16" fmla="*/ 10 w 27"/>
                  <a:gd name="T17" fmla="*/ 4 h 21"/>
                  <a:gd name="T18" fmla="*/ 6 w 27"/>
                  <a:gd name="T1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5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2"/>
                      <a:pt x="6" y="5"/>
                      <a:pt x="7" y="5"/>
                    </a:cubicBezTo>
                    <a:cubicBezTo>
                      <a:pt x="7" y="6"/>
                      <a:pt x="8" y="7"/>
                      <a:pt x="9" y="7"/>
                    </a:cubicBezTo>
                    <a:cubicBezTo>
                      <a:pt x="10" y="8"/>
                      <a:pt x="12" y="8"/>
                      <a:pt x="13" y="8"/>
                    </a:cubicBezTo>
                    <a:cubicBezTo>
                      <a:pt x="17" y="9"/>
                      <a:pt x="16" y="12"/>
                      <a:pt x="19" y="15"/>
                    </a:cubicBezTo>
                    <a:cubicBezTo>
                      <a:pt x="21" y="17"/>
                      <a:pt x="25" y="18"/>
                      <a:pt x="27" y="21"/>
                    </a:cubicBezTo>
                    <a:cubicBezTo>
                      <a:pt x="24" y="16"/>
                      <a:pt x="20" y="11"/>
                      <a:pt x="16" y="7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9" y="3"/>
                      <a:pt x="7" y="1"/>
                      <a:pt x="6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5" name="Freeform 1633"/>
              <p:cNvSpPr>
                <a:spLocks/>
              </p:cNvSpPr>
              <p:nvPr/>
            </p:nvSpPr>
            <p:spPr bwMode="auto">
              <a:xfrm>
                <a:off x="1098" y="760"/>
                <a:ext cx="11" cy="12"/>
              </a:xfrm>
              <a:custGeom>
                <a:avLst/>
                <a:gdLst>
                  <a:gd name="T0" fmla="*/ 2 w 11"/>
                  <a:gd name="T1" fmla="*/ 1 h 11"/>
                  <a:gd name="T2" fmla="*/ 0 w 11"/>
                  <a:gd name="T3" fmla="*/ 3 h 11"/>
                  <a:gd name="T4" fmla="*/ 3 w 11"/>
                  <a:gd name="T5" fmla="*/ 6 h 11"/>
                  <a:gd name="T6" fmla="*/ 11 w 11"/>
                  <a:gd name="T7" fmla="*/ 11 h 11"/>
                  <a:gd name="T8" fmla="*/ 11 w 11"/>
                  <a:gd name="T9" fmla="*/ 9 h 11"/>
                  <a:gd name="T10" fmla="*/ 8 w 11"/>
                  <a:gd name="T11" fmla="*/ 6 h 11"/>
                  <a:gd name="T12" fmla="*/ 2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2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2" y="5"/>
                      <a:pt x="3" y="6"/>
                    </a:cubicBezTo>
                    <a:cubicBezTo>
                      <a:pt x="6" y="8"/>
                      <a:pt x="8" y="10"/>
                      <a:pt x="11" y="11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10" y="8"/>
                      <a:pt x="9" y="7"/>
                      <a:pt x="8" y="6"/>
                    </a:cubicBezTo>
                    <a:cubicBezTo>
                      <a:pt x="6" y="5"/>
                      <a:pt x="3" y="3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6" name="Freeform 1634"/>
              <p:cNvSpPr>
                <a:spLocks/>
              </p:cNvSpPr>
              <p:nvPr/>
            </p:nvSpPr>
            <p:spPr bwMode="auto">
              <a:xfrm>
                <a:off x="1126" y="756"/>
                <a:ext cx="23" cy="11"/>
              </a:xfrm>
              <a:custGeom>
                <a:avLst/>
                <a:gdLst>
                  <a:gd name="T0" fmla="*/ 4 w 22"/>
                  <a:gd name="T1" fmla="*/ 0 h 10"/>
                  <a:gd name="T2" fmla="*/ 0 w 22"/>
                  <a:gd name="T3" fmla="*/ 2 h 10"/>
                  <a:gd name="T4" fmla="*/ 10 w 22"/>
                  <a:gd name="T5" fmla="*/ 6 h 10"/>
                  <a:gd name="T6" fmla="*/ 17 w 22"/>
                  <a:gd name="T7" fmla="*/ 8 h 10"/>
                  <a:gd name="T8" fmla="*/ 22 w 22"/>
                  <a:gd name="T9" fmla="*/ 10 h 10"/>
                  <a:gd name="T10" fmla="*/ 9 w 22"/>
                  <a:gd name="T11" fmla="*/ 3 h 10"/>
                  <a:gd name="T12" fmla="*/ 2 w 2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">
                    <a:moveTo>
                      <a:pt x="4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3" y="3"/>
                      <a:pt x="7" y="4"/>
                      <a:pt x="10" y="6"/>
                    </a:cubicBezTo>
                    <a:cubicBezTo>
                      <a:pt x="13" y="6"/>
                      <a:pt x="15" y="7"/>
                      <a:pt x="17" y="8"/>
                    </a:cubicBezTo>
                    <a:cubicBezTo>
                      <a:pt x="18" y="8"/>
                      <a:pt x="21" y="9"/>
                      <a:pt x="22" y="10"/>
                    </a:cubicBezTo>
                    <a:cubicBezTo>
                      <a:pt x="17" y="8"/>
                      <a:pt x="13" y="5"/>
                      <a:pt x="9" y="3"/>
                    </a:cubicBezTo>
                    <a:cubicBezTo>
                      <a:pt x="7" y="2"/>
                      <a:pt x="4" y="1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7" name="Freeform 1635"/>
              <p:cNvSpPr>
                <a:spLocks/>
              </p:cNvSpPr>
              <p:nvPr/>
            </p:nvSpPr>
            <p:spPr bwMode="auto">
              <a:xfrm>
                <a:off x="1155" y="743"/>
                <a:ext cx="21" cy="14"/>
              </a:xfrm>
              <a:custGeom>
                <a:avLst/>
                <a:gdLst>
                  <a:gd name="T0" fmla="*/ 4 w 21"/>
                  <a:gd name="T1" fmla="*/ 0 h 14"/>
                  <a:gd name="T2" fmla="*/ 0 w 21"/>
                  <a:gd name="T3" fmla="*/ 4 h 14"/>
                  <a:gd name="T4" fmla="*/ 7 w 21"/>
                  <a:gd name="T5" fmla="*/ 7 h 14"/>
                  <a:gd name="T6" fmla="*/ 21 w 21"/>
                  <a:gd name="T7" fmla="*/ 14 h 14"/>
                  <a:gd name="T8" fmla="*/ 10 w 21"/>
                  <a:gd name="T9" fmla="*/ 5 h 14"/>
                  <a:gd name="T10" fmla="*/ 4 w 21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4">
                    <a:moveTo>
                      <a:pt x="4" y="0"/>
                    </a:moveTo>
                    <a:cubicBezTo>
                      <a:pt x="3" y="1"/>
                      <a:pt x="0" y="3"/>
                      <a:pt x="0" y="4"/>
                    </a:cubicBezTo>
                    <a:cubicBezTo>
                      <a:pt x="0" y="5"/>
                      <a:pt x="6" y="6"/>
                      <a:pt x="7" y="7"/>
                    </a:cubicBezTo>
                    <a:cubicBezTo>
                      <a:pt x="12" y="9"/>
                      <a:pt x="16" y="12"/>
                      <a:pt x="21" y="14"/>
                    </a:cubicBezTo>
                    <a:cubicBezTo>
                      <a:pt x="18" y="11"/>
                      <a:pt x="14" y="7"/>
                      <a:pt x="10" y="5"/>
                    </a:cubicBezTo>
                    <a:cubicBezTo>
                      <a:pt x="8" y="4"/>
                      <a:pt x="4" y="3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8" name="Freeform 1636"/>
              <p:cNvSpPr>
                <a:spLocks/>
              </p:cNvSpPr>
              <p:nvPr/>
            </p:nvSpPr>
            <p:spPr bwMode="auto">
              <a:xfrm>
                <a:off x="1170" y="729"/>
                <a:ext cx="28" cy="8"/>
              </a:xfrm>
              <a:custGeom>
                <a:avLst/>
                <a:gdLst>
                  <a:gd name="T0" fmla="*/ 3 w 27"/>
                  <a:gd name="T1" fmla="*/ 0 h 8"/>
                  <a:gd name="T2" fmla="*/ 1 w 27"/>
                  <a:gd name="T3" fmla="*/ 5 h 8"/>
                  <a:gd name="T4" fmla="*/ 10 w 27"/>
                  <a:gd name="T5" fmla="*/ 6 h 8"/>
                  <a:gd name="T6" fmla="*/ 27 w 27"/>
                  <a:gd name="T7" fmla="*/ 8 h 8"/>
                  <a:gd name="T8" fmla="*/ 12 w 27"/>
                  <a:gd name="T9" fmla="*/ 5 h 8"/>
                  <a:gd name="T10" fmla="*/ 2 w 2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3" y="0"/>
                    </a:moveTo>
                    <a:cubicBezTo>
                      <a:pt x="2" y="1"/>
                      <a:pt x="0" y="4"/>
                      <a:pt x="1" y="5"/>
                    </a:cubicBezTo>
                    <a:cubicBezTo>
                      <a:pt x="2" y="7"/>
                      <a:pt x="8" y="6"/>
                      <a:pt x="10" y="6"/>
                    </a:cubicBezTo>
                    <a:cubicBezTo>
                      <a:pt x="16" y="7"/>
                      <a:pt x="21" y="8"/>
                      <a:pt x="27" y="8"/>
                    </a:cubicBezTo>
                    <a:cubicBezTo>
                      <a:pt x="22" y="5"/>
                      <a:pt x="17" y="5"/>
                      <a:pt x="12" y="5"/>
                    </a:cubicBezTo>
                    <a:cubicBezTo>
                      <a:pt x="10" y="4"/>
                      <a:pt x="2" y="3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9" name="Freeform 1637"/>
              <p:cNvSpPr>
                <a:spLocks/>
              </p:cNvSpPr>
              <p:nvPr/>
            </p:nvSpPr>
            <p:spPr bwMode="auto">
              <a:xfrm>
                <a:off x="1184" y="709"/>
                <a:ext cx="14" cy="5"/>
              </a:xfrm>
              <a:custGeom>
                <a:avLst/>
                <a:gdLst>
                  <a:gd name="T0" fmla="*/ 2 w 13"/>
                  <a:gd name="T1" fmla="*/ 0 h 5"/>
                  <a:gd name="T2" fmla="*/ 0 w 13"/>
                  <a:gd name="T3" fmla="*/ 1 h 5"/>
                  <a:gd name="T4" fmla="*/ 2 w 13"/>
                  <a:gd name="T5" fmla="*/ 3 h 5"/>
                  <a:gd name="T6" fmla="*/ 7 w 13"/>
                  <a:gd name="T7" fmla="*/ 4 h 5"/>
                  <a:gd name="T8" fmla="*/ 13 w 13"/>
                  <a:gd name="T9" fmla="*/ 4 h 5"/>
                  <a:gd name="T10" fmla="*/ 7 w 13"/>
                  <a:gd name="T11" fmla="*/ 3 h 5"/>
                  <a:gd name="T12" fmla="*/ 1 w 1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4" y="3"/>
                      <a:pt x="6" y="4"/>
                      <a:pt x="7" y="4"/>
                    </a:cubicBezTo>
                    <a:cubicBezTo>
                      <a:pt x="9" y="5"/>
                      <a:pt x="11" y="4"/>
                      <a:pt x="13" y="4"/>
                    </a:cubicBezTo>
                    <a:cubicBezTo>
                      <a:pt x="11" y="4"/>
                      <a:pt x="9" y="3"/>
                      <a:pt x="7" y="3"/>
                    </a:cubicBezTo>
                    <a:cubicBezTo>
                      <a:pt x="5" y="2"/>
                      <a:pt x="3" y="2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0" name="Freeform 1638"/>
              <p:cNvSpPr>
                <a:spLocks/>
              </p:cNvSpPr>
              <p:nvPr/>
            </p:nvSpPr>
            <p:spPr bwMode="auto">
              <a:xfrm>
                <a:off x="1190" y="691"/>
                <a:ext cx="29" cy="9"/>
              </a:xfrm>
              <a:custGeom>
                <a:avLst/>
                <a:gdLst>
                  <a:gd name="T0" fmla="*/ 4 w 28"/>
                  <a:gd name="T1" fmla="*/ 0 h 9"/>
                  <a:gd name="T2" fmla="*/ 1 w 28"/>
                  <a:gd name="T3" fmla="*/ 5 h 9"/>
                  <a:gd name="T4" fmla="*/ 9 w 28"/>
                  <a:gd name="T5" fmla="*/ 5 h 9"/>
                  <a:gd name="T6" fmla="*/ 19 w 28"/>
                  <a:gd name="T7" fmla="*/ 6 h 9"/>
                  <a:gd name="T8" fmla="*/ 24 w 28"/>
                  <a:gd name="T9" fmla="*/ 7 h 9"/>
                  <a:gd name="T10" fmla="*/ 28 w 28"/>
                  <a:gd name="T11" fmla="*/ 9 h 9"/>
                  <a:gd name="T12" fmla="*/ 23 w 28"/>
                  <a:gd name="T13" fmla="*/ 6 h 9"/>
                  <a:gd name="T14" fmla="*/ 14 w 28"/>
                  <a:gd name="T15" fmla="*/ 4 h 9"/>
                  <a:gd name="T16" fmla="*/ 4 w 28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9">
                    <a:moveTo>
                      <a:pt x="4" y="0"/>
                    </a:moveTo>
                    <a:cubicBezTo>
                      <a:pt x="3" y="0"/>
                      <a:pt x="0" y="4"/>
                      <a:pt x="1" y="5"/>
                    </a:cubicBezTo>
                    <a:cubicBezTo>
                      <a:pt x="2" y="6"/>
                      <a:pt x="7" y="4"/>
                      <a:pt x="9" y="5"/>
                    </a:cubicBezTo>
                    <a:cubicBezTo>
                      <a:pt x="12" y="5"/>
                      <a:pt x="16" y="6"/>
                      <a:pt x="19" y="6"/>
                    </a:cubicBezTo>
                    <a:cubicBezTo>
                      <a:pt x="21" y="6"/>
                      <a:pt x="23" y="7"/>
                      <a:pt x="24" y="7"/>
                    </a:cubicBezTo>
                    <a:cubicBezTo>
                      <a:pt x="26" y="8"/>
                      <a:pt x="27" y="9"/>
                      <a:pt x="28" y="9"/>
                    </a:cubicBezTo>
                    <a:cubicBezTo>
                      <a:pt x="27" y="7"/>
                      <a:pt x="25" y="6"/>
                      <a:pt x="23" y="6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12" y="4"/>
                      <a:pt x="4" y="5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1" name="Freeform 1639"/>
              <p:cNvSpPr>
                <a:spLocks/>
              </p:cNvSpPr>
              <p:nvPr/>
            </p:nvSpPr>
            <p:spPr bwMode="auto">
              <a:xfrm>
                <a:off x="1209" y="680"/>
                <a:ext cx="17" cy="4"/>
              </a:xfrm>
              <a:custGeom>
                <a:avLst/>
                <a:gdLst>
                  <a:gd name="T0" fmla="*/ 0 w 17"/>
                  <a:gd name="T1" fmla="*/ 1 h 4"/>
                  <a:gd name="T2" fmla="*/ 9 w 17"/>
                  <a:gd name="T3" fmla="*/ 3 h 4"/>
                  <a:gd name="T4" fmla="*/ 13 w 17"/>
                  <a:gd name="T5" fmla="*/ 2 h 4"/>
                  <a:gd name="T6" fmla="*/ 17 w 17"/>
                  <a:gd name="T7" fmla="*/ 1 h 4"/>
                  <a:gd name="T8" fmla="*/ 9 w 17"/>
                  <a:gd name="T9" fmla="*/ 2 h 4"/>
                  <a:gd name="T10" fmla="*/ 1 w 1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2" y="4"/>
                      <a:pt x="6" y="3"/>
                      <a:pt x="9" y="3"/>
                    </a:cubicBezTo>
                    <a:cubicBezTo>
                      <a:pt x="10" y="2"/>
                      <a:pt x="12" y="2"/>
                      <a:pt x="13" y="2"/>
                    </a:cubicBezTo>
                    <a:cubicBezTo>
                      <a:pt x="15" y="2"/>
                      <a:pt x="17" y="2"/>
                      <a:pt x="17" y="1"/>
                    </a:cubicBezTo>
                    <a:cubicBezTo>
                      <a:pt x="15" y="0"/>
                      <a:pt x="12" y="2"/>
                      <a:pt x="9" y="2"/>
                    </a:cubicBezTo>
                    <a:cubicBezTo>
                      <a:pt x="7" y="2"/>
                      <a:pt x="3" y="3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2" name="Freeform 1640"/>
              <p:cNvSpPr>
                <a:spLocks/>
              </p:cNvSpPr>
              <p:nvPr/>
            </p:nvSpPr>
            <p:spPr bwMode="auto">
              <a:xfrm>
                <a:off x="1236" y="708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3" name="Freeform 1641"/>
              <p:cNvSpPr>
                <a:spLocks/>
              </p:cNvSpPr>
              <p:nvPr/>
            </p:nvSpPr>
            <p:spPr bwMode="auto">
              <a:xfrm>
                <a:off x="1257" y="697"/>
                <a:ext cx="8" cy="8"/>
              </a:xfrm>
              <a:custGeom>
                <a:avLst/>
                <a:gdLst>
                  <a:gd name="T0" fmla="*/ 0 w 8"/>
                  <a:gd name="T1" fmla="*/ 2 h 8"/>
                  <a:gd name="T2" fmla="*/ 7 w 8"/>
                  <a:gd name="T3" fmla="*/ 7 h 8"/>
                  <a:gd name="T4" fmla="*/ 6 w 8"/>
                  <a:gd name="T5" fmla="*/ 0 h 8"/>
                  <a:gd name="T6" fmla="*/ 6 w 8"/>
                  <a:gd name="T7" fmla="*/ 4 h 8"/>
                  <a:gd name="T8" fmla="*/ 2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cubicBezTo>
                      <a:pt x="1" y="3"/>
                      <a:pt x="6" y="8"/>
                      <a:pt x="7" y="7"/>
                    </a:cubicBezTo>
                    <a:cubicBezTo>
                      <a:pt x="8" y="6"/>
                      <a:pt x="6" y="1"/>
                      <a:pt x="6" y="0"/>
                    </a:cubicBezTo>
                    <a:cubicBezTo>
                      <a:pt x="6" y="0"/>
                      <a:pt x="7" y="4"/>
                      <a:pt x="6" y="4"/>
                    </a:cubicBezTo>
                    <a:cubicBezTo>
                      <a:pt x="5" y="5"/>
                      <a:pt x="2" y="3"/>
                      <a:pt x="2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4" name="Freeform 1642"/>
              <p:cNvSpPr>
                <a:spLocks/>
              </p:cNvSpPr>
              <p:nvPr/>
            </p:nvSpPr>
            <p:spPr bwMode="auto">
              <a:xfrm>
                <a:off x="1248" y="729"/>
                <a:ext cx="8" cy="7"/>
              </a:xfrm>
              <a:custGeom>
                <a:avLst/>
                <a:gdLst>
                  <a:gd name="T0" fmla="*/ 0 w 8"/>
                  <a:gd name="T1" fmla="*/ 1 h 7"/>
                  <a:gd name="T2" fmla="*/ 4 w 8"/>
                  <a:gd name="T3" fmla="*/ 7 h 7"/>
                  <a:gd name="T4" fmla="*/ 8 w 8"/>
                  <a:gd name="T5" fmla="*/ 0 h 7"/>
                  <a:gd name="T6" fmla="*/ 5 w 8"/>
                  <a:gd name="T7" fmla="*/ 4 h 7"/>
                  <a:gd name="T8" fmla="*/ 0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1"/>
                    </a:moveTo>
                    <a:cubicBezTo>
                      <a:pt x="1" y="3"/>
                      <a:pt x="2" y="7"/>
                      <a:pt x="4" y="7"/>
                    </a:cubicBezTo>
                    <a:cubicBezTo>
                      <a:pt x="6" y="7"/>
                      <a:pt x="8" y="2"/>
                      <a:pt x="8" y="0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3" y="5"/>
                      <a:pt x="1" y="3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5" name="Freeform 1643"/>
              <p:cNvSpPr>
                <a:spLocks/>
              </p:cNvSpPr>
              <p:nvPr/>
            </p:nvSpPr>
            <p:spPr bwMode="auto">
              <a:xfrm>
                <a:off x="1236" y="70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3"/>
                      <a:pt x="3" y="3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6" name="Freeform 1644"/>
              <p:cNvSpPr>
                <a:spLocks/>
              </p:cNvSpPr>
              <p:nvPr/>
            </p:nvSpPr>
            <p:spPr bwMode="auto">
              <a:xfrm>
                <a:off x="1234" y="754"/>
                <a:ext cx="6" cy="8"/>
              </a:xfrm>
              <a:custGeom>
                <a:avLst/>
                <a:gdLst>
                  <a:gd name="T0" fmla="*/ 0 w 6"/>
                  <a:gd name="T1" fmla="*/ 2 h 8"/>
                  <a:gd name="T2" fmla="*/ 3 w 6"/>
                  <a:gd name="T3" fmla="*/ 8 h 8"/>
                  <a:gd name="T4" fmla="*/ 6 w 6"/>
                  <a:gd name="T5" fmla="*/ 0 h 8"/>
                  <a:gd name="T6" fmla="*/ 4 w 6"/>
                  <a:gd name="T7" fmla="*/ 5 h 8"/>
                  <a:gd name="T8" fmla="*/ 1 w 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cubicBezTo>
                      <a:pt x="1" y="4"/>
                      <a:pt x="2" y="6"/>
                      <a:pt x="3" y="8"/>
                    </a:cubicBezTo>
                    <a:cubicBezTo>
                      <a:pt x="5" y="8"/>
                      <a:pt x="6" y="2"/>
                      <a:pt x="6" y="0"/>
                    </a:cubicBezTo>
                    <a:cubicBezTo>
                      <a:pt x="6" y="1"/>
                      <a:pt x="5" y="5"/>
                      <a:pt x="4" y="5"/>
                    </a:cubicBezTo>
                    <a:cubicBezTo>
                      <a:pt x="3" y="5"/>
                      <a:pt x="1" y="2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7" name="Freeform 1645"/>
              <p:cNvSpPr>
                <a:spLocks/>
              </p:cNvSpPr>
              <p:nvPr/>
            </p:nvSpPr>
            <p:spPr bwMode="auto">
              <a:xfrm>
                <a:off x="1215" y="777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7 h 7"/>
                  <a:gd name="T4" fmla="*/ 5 w 5"/>
                  <a:gd name="T5" fmla="*/ 0 h 7"/>
                  <a:gd name="T6" fmla="*/ 3 w 5"/>
                  <a:gd name="T7" fmla="*/ 4 h 7"/>
                  <a:gd name="T8" fmla="*/ 0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3" y="7"/>
                      <a:pt x="5" y="2"/>
                      <a:pt x="5" y="0"/>
                    </a:cubicBezTo>
                    <a:cubicBezTo>
                      <a:pt x="5" y="1"/>
                      <a:pt x="4" y="4"/>
                      <a:pt x="3" y="4"/>
                    </a:cubicBezTo>
                    <a:cubicBezTo>
                      <a:pt x="2" y="4"/>
                      <a:pt x="1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8" name="Freeform 1646"/>
              <p:cNvSpPr>
                <a:spLocks/>
              </p:cNvSpPr>
              <p:nvPr/>
            </p:nvSpPr>
            <p:spPr bwMode="auto">
              <a:xfrm>
                <a:off x="1184" y="801"/>
                <a:ext cx="10" cy="8"/>
              </a:xfrm>
              <a:custGeom>
                <a:avLst/>
                <a:gdLst>
                  <a:gd name="T0" fmla="*/ 0 w 9"/>
                  <a:gd name="T1" fmla="*/ 1 h 8"/>
                  <a:gd name="T2" fmla="*/ 3 w 9"/>
                  <a:gd name="T3" fmla="*/ 8 h 8"/>
                  <a:gd name="T4" fmla="*/ 9 w 9"/>
                  <a:gd name="T5" fmla="*/ 0 h 8"/>
                  <a:gd name="T6" fmla="*/ 4 w 9"/>
                  <a:gd name="T7" fmla="*/ 5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cubicBezTo>
                      <a:pt x="1" y="3"/>
                      <a:pt x="1" y="6"/>
                      <a:pt x="3" y="8"/>
                    </a:cubicBezTo>
                    <a:cubicBezTo>
                      <a:pt x="5" y="6"/>
                      <a:pt x="6" y="3"/>
                      <a:pt x="9" y="0"/>
                    </a:cubicBezTo>
                    <a:cubicBezTo>
                      <a:pt x="7" y="1"/>
                      <a:pt x="6" y="4"/>
                      <a:pt x="4" y="5"/>
                    </a:cubicBezTo>
                    <a:cubicBezTo>
                      <a:pt x="2" y="5"/>
                      <a:pt x="1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9" name="Freeform 1647"/>
              <p:cNvSpPr>
                <a:spLocks/>
              </p:cNvSpPr>
              <p:nvPr/>
            </p:nvSpPr>
            <p:spPr bwMode="auto">
              <a:xfrm>
                <a:off x="1154" y="818"/>
                <a:ext cx="9" cy="10"/>
              </a:xfrm>
              <a:custGeom>
                <a:avLst/>
                <a:gdLst>
                  <a:gd name="T0" fmla="*/ 2 w 9"/>
                  <a:gd name="T1" fmla="*/ 0 h 9"/>
                  <a:gd name="T2" fmla="*/ 3 w 9"/>
                  <a:gd name="T3" fmla="*/ 8 h 9"/>
                  <a:gd name="T4" fmla="*/ 9 w 9"/>
                  <a:gd name="T5" fmla="*/ 3 h 9"/>
                  <a:gd name="T6" fmla="*/ 7 w 9"/>
                  <a:gd name="T7" fmla="*/ 4 h 9"/>
                  <a:gd name="T8" fmla="*/ 4 w 9"/>
                  <a:gd name="T9" fmla="*/ 6 h 9"/>
                  <a:gd name="T10" fmla="*/ 2 w 9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0" y="2"/>
                      <a:pt x="1" y="8"/>
                      <a:pt x="3" y="8"/>
                    </a:cubicBezTo>
                    <a:cubicBezTo>
                      <a:pt x="5" y="9"/>
                      <a:pt x="7" y="5"/>
                      <a:pt x="9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6" y="4"/>
                      <a:pt x="5" y="6"/>
                      <a:pt x="4" y="6"/>
                    </a:cubicBezTo>
                    <a:cubicBezTo>
                      <a:pt x="2" y="6"/>
                      <a:pt x="2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0" name="Freeform 1648"/>
              <p:cNvSpPr>
                <a:spLocks/>
              </p:cNvSpPr>
              <p:nvPr/>
            </p:nvSpPr>
            <p:spPr bwMode="auto">
              <a:xfrm>
                <a:off x="1123" y="833"/>
                <a:ext cx="7" cy="9"/>
              </a:xfrm>
              <a:custGeom>
                <a:avLst/>
                <a:gdLst>
                  <a:gd name="T0" fmla="*/ 1 w 7"/>
                  <a:gd name="T1" fmla="*/ 0 h 9"/>
                  <a:gd name="T2" fmla="*/ 1 w 7"/>
                  <a:gd name="T3" fmla="*/ 7 h 9"/>
                  <a:gd name="T4" fmla="*/ 7 w 7"/>
                  <a:gd name="T5" fmla="*/ 3 h 9"/>
                  <a:gd name="T6" fmla="*/ 1 w 7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cubicBezTo>
                      <a:pt x="2" y="2"/>
                      <a:pt x="0" y="6"/>
                      <a:pt x="1" y="7"/>
                    </a:cubicBezTo>
                    <a:cubicBezTo>
                      <a:pt x="3" y="9"/>
                      <a:pt x="6" y="4"/>
                      <a:pt x="7" y="3"/>
                    </a:cubicBezTo>
                    <a:cubicBezTo>
                      <a:pt x="4" y="5"/>
                      <a:pt x="1" y="6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1" name="Freeform 1649"/>
              <p:cNvSpPr>
                <a:spLocks/>
              </p:cNvSpPr>
              <p:nvPr/>
            </p:nvSpPr>
            <p:spPr bwMode="auto">
              <a:xfrm>
                <a:off x="1093" y="851"/>
                <a:ext cx="7" cy="9"/>
              </a:xfrm>
              <a:custGeom>
                <a:avLst/>
                <a:gdLst>
                  <a:gd name="T0" fmla="*/ 1 w 7"/>
                  <a:gd name="T1" fmla="*/ 0 h 9"/>
                  <a:gd name="T2" fmla="*/ 2 w 7"/>
                  <a:gd name="T3" fmla="*/ 7 h 9"/>
                  <a:gd name="T4" fmla="*/ 7 w 7"/>
                  <a:gd name="T5" fmla="*/ 2 h 9"/>
                  <a:gd name="T6" fmla="*/ 3 w 7"/>
                  <a:gd name="T7" fmla="*/ 4 h 9"/>
                  <a:gd name="T8" fmla="*/ 1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cubicBezTo>
                      <a:pt x="1" y="2"/>
                      <a:pt x="0" y="6"/>
                      <a:pt x="2" y="7"/>
                    </a:cubicBezTo>
                    <a:cubicBezTo>
                      <a:pt x="4" y="9"/>
                      <a:pt x="6" y="3"/>
                      <a:pt x="7" y="2"/>
                    </a:cubicBezTo>
                    <a:cubicBezTo>
                      <a:pt x="6" y="3"/>
                      <a:pt x="5" y="5"/>
                      <a:pt x="3" y="4"/>
                    </a:cubicBezTo>
                    <a:cubicBezTo>
                      <a:pt x="2" y="4"/>
                      <a:pt x="0" y="2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2" name="Freeform 1650"/>
              <p:cNvSpPr>
                <a:spLocks/>
              </p:cNvSpPr>
              <p:nvPr/>
            </p:nvSpPr>
            <p:spPr bwMode="auto">
              <a:xfrm>
                <a:off x="1058" y="859"/>
                <a:ext cx="9" cy="8"/>
              </a:xfrm>
              <a:custGeom>
                <a:avLst/>
                <a:gdLst>
                  <a:gd name="T0" fmla="*/ 1 w 9"/>
                  <a:gd name="T1" fmla="*/ 0 h 8"/>
                  <a:gd name="T2" fmla="*/ 3 w 9"/>
                  <a:gd name="T3" fmla="*/ 6 h 8"/>
                  <a:gd name="T4" fmla="*/ 9 w 9"/>
                  <a:gd name="T5" fmla="*/ 3 h 8"/>
                  <a:gd name="T6" fmla="*/ 1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0" y="1"/>
                      <a:pt x="1" y="5"/>
                      <a:pt x="3" y="6"/>
                    </a:cubicBezTo>
                    <a:cubicBezTo>
                      <a:pt x="5" y="8"/>
                      <a:pt x="8" y="5"/>
                      <a:pt x="9" y="3"/>
                    </a:cubicBezTo>
                    <a:cubicBezTo>
                      <a:pt x="6" y="4"/>
                      <a:pt x="1" y="4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3" name="Freeform 1651"/>
              <p:cNvSpPr>
                <a:spLocks/>
              </p:cNvSpPr>
              <p:nvPr/>
            </p:nvSpPr>
            <p:spPr bwMode="auto">
              <a:xfrm>
                <a:off x="1022" y="868"/>
                <a:ext cx="9" cy="7"/>
              </a:xfrm>
              <a:custGeom>
                <a:avLst/>
                <a:gdLst>
                  <a:gd name="T0" fmla="*/ 0 w 8"/>
                  <a:gd name="T1" fmla="*/ 0 h 7"/>
                  <a:gd name="T2" fmla="*/ 2 w 8"/>
                  <a:gd name="T3" fmla="*/ 6 h 7"/>
                  <a:gd name="T4" fmla="*/ 8 w 8"/>
                  <a:gd name="T5" fmla="*/ 3 h 7"/>
                  <a:gd name="T6" fmla="*/ 1 w 8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1"/>
                      <a:pt x="1" y="6"/>
                      <a:pt x="2" y="6"/>
                    </a:cubicBezTo>
                    <a:cubicBezTo>
                      <a:pt x="3" y="7"/>
                      <a:pt x="8" y="4"/>
                      <a:pt x="8" y="3"/>
                    </a:cubicBezTo>
                    <a:cubicBezTo>
                      <a:pt x="5" y="3"/>
                      <a:pt x="2" y="4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4" name="Freeform 1652"/>
              <p:cNvSpPr>
                <a:spLocks/>
              </p:cNvSpPr>
              <p:nvPr/>
            </p:nvSpPr>
            <p:spPr bwMode="auto">
              <a:xfrm>
                <a:off x="974" y="877"/>
                <a:ext cx="11" cy="8"/>
              </a:xfrm>
              <a:custGeom>
                <a:avLst/>
                <a:gdLst>
                  <a:gd name="T0" fmla="*/ 0 w 11"/>
                  <a:gd name="T1" fmla="*/ 0 h 7"/>
                  <a:gd name="T2" fmla="*/ 3 w 11"/>
                  <a:gd name="T3" fmla="*/ 7 h 7"/>
                  <a:gd name="T4" fmla="*/ 11 w 11"/>
                  <a:gd name="T5" fmla="*/ 4 h 7"/>
                  <a:gd name="T6" fmla="*/ 1 w 11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cubicBezTo>
                      <a:pt x="0" y="2"/>
                      <a:pt x="1" y="6"/>
                      <a:pt x="3" y="7"/>
                    </a:cubicBezTo>
                    <a:cubicBezTo>
                      <a:pt x="5" y="7"/>
                      <a:pt x="9" y="4"/>
                      <a:pt x="11" y="4"/>
                    </a:cubicBezTo>
                    <a:cubicBezTo>
                      <a:pt x="8" y="3"/>
                      <a:pt x="1" y="7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5" name="Freeform 1653"/>
              <p:cNvSpPr>
                <a:spLocks/>
              </p:cNvSpPr>
              <p:nvPr/>
            </p:nvSpPr>
            <p:spPr bwMode="auto">
              <a:xfrm>
                <a:off x="921" y="892"/>
                <a:ext cx="24" cy="11"/>
              </a:xfrm>
              <a:custGeom>
                <a:avLst/>
                <a:gdLst>
                  <a:gd name="T0" fmla="*/ 1 w 24"/>
                  <a:gd name="T1" fmla="*/ 6 h 11"/>
                  <a:gd name="T2" fmla="*/ 12 w 24"/>
                  <a:gd name="T3" fmla="*/ 5 h 11"/>
                  <a:gd name="T4" fmla="*/ 24 w 24"/>
                  <a:gd name="T5" fmla="*/ 0 h 11"/>
                  <a:gd name="T6" fmla="*/ 12 w 24"/>
                  <a:gd name="T7" fmla="*/ 4 h 11"/>
                  <a:gd name="T8" fmla="*/ 0 w 24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1" y="6"/>
                    </a:moveTo>
                    <a:cubicBezTo>
                      <a:pt x="4" y="11"/>
                      <a:pt x="9" y="7"/>
                      <a:pt x="12" y="5"/>
                    </a:cubicBezTo>
                    <a:cubicBezTo>
                      <a:pt x="16" y="3"/>
                      <a:pt x="21" y="2"/>
                      <a:pt x="24" y="0"/>
                    </a:cubicBezTo>
                    <a:cubicBezTo>
                      <a:pt x="19" y="0"/>
                      <a:pt x="16" y="2"/>
                      <a:pt x="12" y="4"/>
                    </a:cubicBezTo>
                    <a:cubicBezTo>
                      <a:pt x="9" y="6"/>
                      <a:pt x="3" y="7"/>
                      <a:pt x="0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6" name="Freeform 1654"/>
              <p:cNvSpPr>
                <a:spLocks/>
              </p:cNvSpPr>
              <p:nvPr/>
            </p:nvSpPr>
            <p:spPr bwMode="auto">
              <a:xfrm>
                <a:off x="871" y="911"/>
                <a:ext cx="28" cy="12"/>
              </a:xfrm>
              <a:custGeom>
                <a:avLst/>
                <a:gdLst>
                  <a:gd name="T0" fmla="*/ 1 w 28"/>
                  <a:gd name="T1" fmla="*/ 8 h 12"/>
                  <a:gd name="T2" fmla="*/ 6 w 28"/>
                  <a:gd name="T3" fmla="*/ 12 h 12"/>
                  <a:gd name="T4" fmla="*/ 14 w 28"/>
                  <a:gd name="T5" fmla="*/ 7 h 12"/>
                  <a:gd name="T6" fmla="*/ 23 w 28"/>
                  <a:gd name="T7" fmla="*/ 2 h 12"/>
                  <a:gd name="T8" fmla="*/ 28 w 28"/>
                  <a:gd name="T9" fmla="*/ 0 h 12"/>
                  <a:gd name="T10" fmla="*/ 12 w 28"/>
                  <a:gd name="T11" fmla="*/ 6 h 12"/>
                  <a:gd name="T12" fmla="*/ 6 w 28"/>
                  <a:gd name="T13" fmla="*/ 11 h 12"/>
                  <a:gd name="T14" fmla="*/ 1 w 28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1" y="8"/>
                    </a:moveTo>
                    <a:cubicBezTo>
                      <a:pt x="0" y="9"/>
                      <a:pt x="4" y="12"/>
                      <a:pt x="6" y="12"/>
                    </a:cubicBezTo>
                    <a:cubicBezTo>
                      <a:pt x="9" y="11"/>
                      <a:pt x="11" y="9"/>
                      <a:pt x="14" y="7"/>
                    </a:cubicBezTo>
                    <a:cubicBezTo>
                      <a:pt x="17" y="5"/>
                      <a:pt x="20" y="4"/>
                      <a:pt x="23" y="2"/>
                    </a:cubicBezTo>
                    <a:cubicBezTo>
                      <a:pt x="25" y="2"/>
                      <a:pt x="27" y="1"/>
                      <a:pt x="28" y="0"/>
                    </a:cubicBezTo>
                    <a:cubicBezTo>
                      <a:pt x="23" y="1"/>
                      <a:pt x="17" y="4"/>
                      <a:pt x="12" y="6"/>
                    </a:cubicBezTo>
                    <a:cubicBezTo>
                      <a:pt x="10" y="7"/>
                      <a:pt x="8" y="10"/>
                      <a:pt x="6" y="11"/>
                    </a:cubicBezTo>
                    <a:cubicBezTo>
                      <a:pt x="4" y="11"/>
                      <a:pt x="3" y="9"/>
                      <a:pt x="1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7" name="Freeform 1655"/>
              <p:cNvSpPr>
                <a:spLocks/>
              </p:cNvSpPr>
              <p:nvPr/>
            </p:nvSpPr>
            <p:spPr bwMode="auto">
              <a:xfrm>
                <a:off x="838" y="943"/>
                <a:ext cx="20" cy="12"/>
              </a:xfrm>
              <a:custGeom>
                <a:avLst/>
                <a:gdLst>
                  <a:gd name="T0" fmla="*/ 1 w 20"/>
                  <a:gd name="T1" fmla="*/ 8 h 12"/>
                  <a:gd name="T2" fmla="*/ 7 w 20"/>
                  <a:gd name="T3" fmla="*/ 12 h 12"/>
                  <a:gd name="T4" fmla="*/ 12 w 20"/>
                  <a:gd name="T5" fmla="*/ 7 h 12"/>
                  <a:gd name="T6" fmla="*/ 20 w 20"/>
                  <a:gd name="T7" fmla="*/ 0 h 12"/>
                  <a:gd name="T8" fmla="*/ 7 w 20"/>
                  <a:gd name="T9" fmla="*/ 9 h 12"/>
                  <a:gd name="T10" fmla="*/ 5 w 20"/>
                  <a:gd name="T11" fmla="*/ 10 h 12"/>
                  <a:gd name="T12" fmla="*/ 0 w 20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1" y="8"/>
                    </a:moveTo>
                    <a:cubicBezTo>
                      <a:pt x="2" y="9"/>
                      <a:pt x="5" y="12"/>
                      <a:pt x="7" y="12"/>
                    </a:cubicBezTo>
                    <a:cubicBezTo>
                      <a:pt x="9" y="12"/>
                      <a:pt x="11" y="9"/>
                      <a:pt x="12" y="7"/>
                    </a:cubicBezTo>
                    <a:cubicBezTo>
                      <a:pt x="14" y="4"/>
                      <a:pt x="18" y="2"/>
                      <a:pt x="20" y="0"/>
                    </a:cubicBezTo>
                    <a:cubicBezTo>
                      <a:pt x="16" y="0"/>
                      <a:pt x="11" y="6"/>
                      <a:pt x="7" y="9"/>
                    </a:cubicBezTo>
                    <a:cubicBezTo>
                      <a:pt x="7" y="9"/>
                      <a:pt x="6" y="10"/>
                      <a:pt x="5" y="10"/>
                    </a:cubicBezTo>
                    <a:cubicBezTo>
                      <a:pt x="3" y="10"/>
                      <a:pt x="1" y="8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8" name="Freeform 1656"/>
              <p:cNvSpPr>
                <a:spLocks/>
              </p:cNvSpPr>
              <p:nvPr/>
            </p:nvSpPr>
            <p:spPr bwMode="auto">
              <a:xfrm>
                <a:off x="804" y="980"/>
                <a:ext cx="14" cy="15"/>
              </a:xfrm>
              <a:custGeom>
                <a:avLst/>
                <a:gdLst>
                  <a:gd name="T0" fmla="*/ 0 w 13"/>
                  <a:gd name="T1" fmla="*/ 10 h 14"/>
                  <a:gd name="T2" fmla="*/ 9 w 13"/>
                  <a:gd name="T3" fmla="*/ 9 h 14"/>
                  <a:gd name="T4" fmla="*/ 10 w 13"/>
                  <a:gd name="T5" fmla="*/ 4 h 14"/>
                  <a:gd name="T6" fmla="*/ 13 w 13"/>
                  <a:gd name="T7" fmla="*/ 0 h 14"/>
                  <a:gd name="T8" fmla="*/ 7 w 13"/>
                  <a:gd name="T9" fmla="*/ 8 h 14"/>
                  <a:gd name="T10" fmla="*/ 1 w 13"/>
                  <a:gd name="T11" fmla="*/ 10 h 14"/>
                  <a:gd name="T12" fmla="*/ 1 w 13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0" y="10"/>
                    </a:moveTo>
                    <a:cubicBezTo>
                      <a:pt x="3" y="12"/>
                      <a:pt x="8" y="14"/>
                      <a:pt x="9" y="9"/>
                    </a:cubicBezTo>
                    <a:cubicBezTo>
                      <a:pt x="9" y="7"/>
                      <a:pt x="9" y="6"/>
                      <a:pt x="10" y="4"/>
                    </a:cubicBezTo>
                    <a:cubicBezTo>
                      <a:pt x="11" y="3"/>
                      <a:pt x="13" y="1"/>
                      <a:pt x="13" y="0"/>
                    </a:cubicBezTo>
                    <a:cubicBezTo>
                      <a:pt x="11" y="2"/>
                      <a:pt x="9" y="5"/>
                      <a:pt x="7" y="8"/>
                    </a:cubicBezTo>
                    <a:cubicBezTo>
                      <a:pt x="6" y="10"/>
                      <a:pt x="4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9" name="Freeform 1657"/>
              <p:cNvSpPr>
                <a:spLocks/>
              </p:cNvSpPr>
              <p:nvPr/>
            </p:nvSpPr>
            <p:spPr bwMode="auto">
              <a:xfrm>
                <a:off x="776" y="1029"/>
                <a:ext cx="11" cy="11"/>
              </a:xfrm>
              <a:custGeom>
                <a:avLst/>
                <a:gdLst>
                  <a:gd name="T0" fmla="*/ 0 w 11"/>
                  <a:gd name="T1" fmla="*/ 7 h 11"/>
                  <a:gd name="T2" fmla="*/ 9 w 11"/>
                  <a:gd name="T3" fmla="*/ 8 h 11"/>
                  <a:gd name="T4" fmla="*/ 10 w 11"/>
                  <a:gd name="T5" fmla="*/ 0 h 11"/>
                  <a:gd name="T6" fmla="*/ 7 w 11"/>
                  <a:gd name="T7" fmla="*/ 7 h 11"/>
                  <a:gd name="T8" fmla="*/ 2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3" y="6"/>
                      <a:pt x="6" y="11"/>
                      <a:pt x="9" y="8"/>
                    </a:cubicBezTo>
                    <a:cubicBezTo>
                      <a:pt x="10" y="7"/>
                      <a:pt x="11" y="1"/>
                      <a:pt x="10" y="0"/>
                    </a:cubicBezTo>
                    <a:cubicBezTo>
                      <a:pt x="10" y="2"/>
                      <a:pt x="9" y="5"/>
                      <a:pt x="7" y="7"/>
                    </a:cubicBezTo>
                    <a:cubicBezTo>
                      <a:pt x="5" y="9"/>
                      <a:pt x="4" y="7"/>
                      <a:pt x="2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0" name="Freeform 1658"/>
              <p:cNvSpPr>
                <a:spLocks/>
              </p:cNvSpPr>
              <p:nvPr/>
            </p:nvSpPr>
            <p:spPr bwMode="auto">
              <a:xfrm>
                <a:off x="756" y="1073"/>
                <a:ext cx="9" cy="13"/>
              </a:xfrm>
              <a:custGeom>
                <a:avLst/>
                <a:gdLst>
                  <a:gd name="T0" fmla="*/ 0 w 9"/>
                  <a:gd name="T1" fmla="*/ 7 h 13"/>
                  <a:gd name="T2" fmla="*/ 8 w 9"/>
                  <a:gd name="T3" fmla="*/ 10 h 13"/>
                  <a:gd name="T4" fmla="*/ 8 w 9"/>
                  <a:gd name="T5" fmla="*/ 4 h 13"/>
                  <a:gd name="T6" fmla="*/ 9 w 9"/>
                  <a:gd name="T7" fmla="*/ 0 h 13"/>
                  <a:gd name="T8" fmla="*/ 6 w 9"/>
                  <a:gd name="T9" fmla="*/ 8 h 13"/>
                  <a:gd name="T10" fmla="*/ 1 w 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7"/>
                    </a:moveTo>
                    <a:cubicBezTo>
                      <a:pt x="2" y="8"/>
                      <a:pt x="5" y="13"/>
                      <a:pt x="8" y="10"/>
                    </a:cubicBezTo>
                    <a:cubicBezTo>
                      <a:pt x="9" y="8"/>
                      <a:pt x="8" y="5"/>
                      <a:pt x="8" y="4"/>
                    </a:cubicBezTo>
                    <a:cubicBezTo>
                      <a:pt x="9" y="2"/>
                      <a:pt x="9" y="1"/>
                      <a:pt x="9" y="0"/>
                    </a:cubicBezTo>
                    <a:cubicBezTo>
                      <a:pt x="9" y="2"/>
                      <a:pt x="8" y="6"/>
                      <a:pt x="6" y="8"/>
                    </a:cubicBezTo>
                    <a:cubicBezTo>
                      <a:pt x="4" y="9"/>
                      <a:pt x="2" y="8"/>
                      <a:pt x="1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1" name="Freeform 1659"/>
              <p:cNvSpPr>
                <a:spLocks/>
              </p:cNvSpPr>
              <p:nvPr/>
            </p:nvSpPr>
            <p:spPr bwMode="auto">
              <a:xfrm>
                <a:off x="746" y="1123"/>
                <a:ext cx="9" cy="14"/>
              </a:xfrm>
              <a:custGeom>
                <a:avLst/>
                <a:gdLst>
                  <a:gd name="T0" fmla="*/ 0 w 8"/>
                  <a:gd name="T1" fmla="*/ 11 h 14"/>
                  <a:gd name="T2" fmla="*/ 6 w 8"/>
                  <a:gd name="T3" fmla="*/ 11 h 14"/>
                  <a:gd name="T4" fmla="*/ 7 w 8"/>
                  <a:gd name="T5" fmla="*/ 0 h 14"/>
                  <a:gd name="T6" fmla="*/ 5 w 8"/>
                  <a:gd name="T7" fmla="*/ 9 h 14"/>
                  <a:gd name="T8" fmla="*/ 0 w 8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1"/>
                    </a:moveTo>
                    <a:cubicBezTo>
                      <a:pt x="2" y="11"/>
                      <a:pt x="5" y="14"/>
                      <a:pt x="6" y="11"/>
                    </a:cubicBezTo>
                    <a:cubicBezTo>
                      <a:pt x="8" y="9"/>
                      <a:pt x="6" y="3"/>
                      <a:pt x="7" y="0"/>
                    </a:cubicBezTo>
                    <a:cubicBezTo>
                      <a:pt x="6" y="3"/>
                      <a:pt x="6" y="7"/>
                      <a:pt x="5" y="9"/>
                    </a:cubicBezTo>
                    <a:cubicBezTo>
                      <a:pt x="4" y="12"/>
                      <a:pt x="3" y="11"/>
                      <a:pt x="0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2" name="Freeform 1660"/>
              <p:cNvSpPr>
                <a:spLocks/>
              </p:cNvSpPr>
              <p:nvPr/>
            </p:nvSpPr>
            <p:spPr bwMode="auto">
              <a:xfrm>
                <a:off x="727" y="1178"/>
                <a:ext cx="16" cy="11"/>
              </a:xfrm>
              <a:custGeom>
                <a:avLst/>
                <a:gdLst>
                  <a:gd name="T0" fmla="*/ 0 w 16"/>
                  <a:gd name="T1" fmla="*/ 7 h 11"/>
                  <a:gd name="T2" fmla="*/ 14 w 16"/>
                  <a:gd name="T3" fmla="*/ 11 h 11"/>
                  <a:gd name="T4" fmla="*/ 15 w 16"/>
                  <a:gd name="T5" fmla="*/ 0 h 11"/>
                  <a:gd name="T6" fmla="*/ 12 w 16"/>
                  <a:gd name="T7" fmla="*/ 9 h 11"/>
                  <a:gd name="T8" fmla="*/ 3 w 16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7"/>
                    </a:moveTo>
                    <a:cubicBezTo>
                      <a:pt x="4" y="10"/>
                      <a:pt x="10" y="9"/>
                      <a:pt x="14" y="11"/>
                    </a:cubicBezTo>
                    <a:cubicBezTo>
                      <a:pt x="15" y="8"/>
                      <a:pt x="16" y="3"/>
                      <a:pt x="15" y="0"/>
                    </a:cubicBezTo>
                    <a:cubicBezTo>
                      <a:pt x="15" y="3"/>
                      <a:pt x="14" y="7"/>
                      <a:pt x="12" y="9"/>
                    </a:cubicBezTo>
                    <a:cubicBezTo>
                      <a:pt x="9" y="10"/>
                      <a:pt x="5" y="7"/>
                      <a:pt x="3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3" name="Freeform 1661"/>
              <p:cNvSpPr>
                <a:spLocks/>
              </p:cNvSpPr>
              <p:nvPr/>
            </p:nvSpPr>
            <p:spPr bwMode="auto">
              <a:xfrm>
                <a:off x="721" y="1242"/>
                <a:ext cx="13" cy="15"/>
              </a:xfrm>
              <a:custGeom>
                <a:avLst/>
                <a:gdLst>
                  <a:gd name="T0" fmla="*/ 0 w 13"/>
                  <a:gd name="T1" fmla="*/ 10 h 15"/>
                  <a:gd name="T2" fmla="*/ 11 w 13"/>
                  <a:gd name="T3" fmla="*/ 12 h 15"/>
                  <a:gd name="T4" fmla="*/ 12 w 13"/>
                  <a:gd name="T5" fmla="*/ 0 h 15"/>
                  <a:gd name="T6" fmla="*/ 9 w 13"/>
                  <a:gd name="T7" fmla="*/ 10 h 15"/>
                  <a:gd name="T8" fmla="*/ 1 w 13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0" y="10"/>
                    </a:moveTo>
                    <a:cubicBezTo>
                      <a:pt x="2" y="12"/>
                      <a:pt x="8" y="15"/>
                      <a:pt x="11" y="12"/>
                    </a:cubicBezTo>
                    <a:cubicBezTo>
                      <a:pt x="13" y="9"/>
                      <a:pt x="12" y="4"/>
                      <a:pt x="12" y="0"/>
                    </a:cubicBezTo>
                    <a:cubicBezTo>
                      <a:pt x="11" y="3"/>
                      <a:pt x="11" y="8"/>
                      <a:pt x="9" y="10"/>
                    </a:cubicBezTo>
                    <a:cubicBezTo>
                      <a:pt x="8" y="11"/>
                      <a:pt x="2" y="11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4" name="Freeform 1662"/>
              <p:cNvSpPr>
                <a:spLocks/>
              </p:cNvSpPr>
              <p:nvPr/>
            </p:nvSpPr>
            <p:spPr bwMode="auto">
              <a:xfrm>
                <a:off x="707" y="131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9 w 12"/>
                  <a:gd name="T3" fmla="*/ 11 h 12"/>
                  <a:gd name="T4" fmla="*/ 11 w 12"/>
                  <a:gd name="T5" fmla="*/ 0 h 12"/>
                  <a:gd name="T6" fmla="*/ 8 w 12"/>
                  <a:gd name="T7" fmla="*/ 9 h 12"/>
                  <a:gd name="T8" fmla="*/ 0 w 12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2" y="8"/>
                      <a:pt x="6" y="12"/>
                      <a:pt x="9" y="11"/>
                    </a:cubicBezTo>
                    <a:cubicBezTo>
                      <a:pt x="12" y="10"/>
                      <a:pt x="12" y="3"/>
                      <a:pt x="11" y="0"/>
                    </a:cubicBezTo>
                    <a:cubicBezTo>
                      <a:pt x="11" y="2"/>
                      <a:pt x="10" y="7"/>
                      <a:pt x="8" y="9"/>
                    </a:cubicBezTo>
                    <a:cubicBezTo>
                      <a:pt x="6" y="10"/>
                      <a:pt x="2" y="8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5" name="Freeform 1663"/>
              <p:cNvSpPr>
                <a:spLocks/>
              </p:cNvSpPr>
              <p:nvPr/>
            </p:nvSpPr>
            <p:spPr bwMode="auto">
              <a:xfrm>
                <a:off x="676" y="1370"/>
                <a:ext cx="16" cy="16"/>
              </a:xfrm>
              <a:custGeom>
                <a:avLst/>
                <a:gdLst>
                  <a:gd name="T0" fmla="*/ 0 w 16"/>
                  <a:gd name="T1" fmla="*/ 7 h 16"/>
                  <a:gd name="T2" fmla="*/ 12 w 16"/>
                  <a:gd name="T3" fmla="*/ 13 h 16"/>
                  <a:gd name="T4" fmla="*/ 14 w 16"/>
                  <a:gd name="T5" fmla="*/ 5 h 16"/>
                  <a:gd name="T6" fmla="*/ 16 w 16"/>
                  <a:gd name="T7" fmla="*/ 0 h 16"/>
                  <a:gd name="T8" fmla="*/ 9 w 16"/>
                  <a:gd name="T9" fmla="*/ 10 h 16"/>
                  <a:gd name="T10" fmla="*/ 1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0" y="7"/>
                    </a:moveTo>
                    <a:cubicBezTo>
                      <a:pt x="3" y="8"/>
                      <a:pt x="8" y="16"/>
                      <a:pt x="12" y="13"/>
                    </a:cubicBezTo>
                    <a:cubicBezTo>
                      <a:pt x="14" y="11"/>
                      <a:pt x="14" y="7"/>
                      <a:pt x="14" y="5"/>
                    </a:cubicBezTo>
                    <a:cubicBezTo>
                      <a:pt x="15" y="3"/>
                      <a:pt x="16" y="2"/>
                      <a:pt x="16" y="0"/>
                    </a:cubicBezTo>
                    <a:cubicBezTo>
                      <a:pt x="14" y="3"/>
                      <a:pt x="13" y="10"/>
                      <a:pt x="9" y="10"/>
                    </a:cubicBezTo>
                    <a:cubicBezTo>
                      <a:pt x="7" y="11"/>
                      <a:pt x="2" y="8"/>
                      <a:pt x="1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6" name="Freeform 1664"/>
              <p:cNvSpPr>
                <a:spLocks/>
              </p:cNvSpPr>
              <p:nvPr/>
            </p:nvSpPr>
            <p:spPr bwMode="auto">
              <a:xfrm>
                <a:off x="641" y="1430"/>
                <a:ext cx="16" cy="17"/>
              </a:xfrm>
              <a:custGeom>
                <a:avLst/>
                <a:gdLst>
                  <a:gd name="T0" fmla="*/ 0 w 15"/>
                  <a:gd name="T1" fmla="*/ 6 h 17"/>
                  <a:gd name="T2" fmla="*/ 10 w 15"/>
                  <a:gd name="T3" fmla="*/ 12 h 17"/>
                  <a:gd name="T4" fmla="*/ 13 w 15"/>
                  <a:gd name="T5" fmla="*/ 4 h 17"/>
                  <a:gd name="T6" fmla="*/ 15 w 15"/>
                  <a:gd name="T7" fmla="*/ 0 h 17"/>
                  <a:gd name="T8" fmla="*/ 12 w 15"/>
                  <a:gd name="T9" fmla="*/ 4 h 17"/>
                  <a:gd name="T10" fmla="*/ 8 w 15"/>
                  <a:gd name="T11" fmla="*/ 10 h 17"/>
                  <a:gd name="T12" fmla="*/ 0 w 15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0" y="6"/>
                    </a:moveTo>
                    <a:cubicBezTo>
                      <a:pt x="2" y="10"/>
                      <a:pt x="6" y="17"/>
                      <a:pt x="10" y="12"/>
                    </a:cubicBezTo>
                    <a:cubicBezTo>
                      <a:pt x="12" y="10"/>
                      <a:pt x="12" y="6"/>
                      <a:pt x="13" y="4"/>
                    </a:cubicBezTo>
                    <a:cubicBezTo>
                      <a:pt x="14" y="2"/>
                      <a:pt x="15" y="1"/>
                      <a:pt x="15" y="0"/>
                    </a:cubicBezTo>
                    <a:cubicBezTo>
                      <a:pt x="14" y="1"/>
                      <a:pt x="13" y="3"/>
                      <a:pt x="12" y="4"/>
                    </a:cubicBezTo>
                    <a:cubicBezTo>
                      <a:pt x="11" y="6"/>
                      <a:pt x="10" y="9"/>
                      <a:pt x="8" y="10"/>
                    </a:cubicBezTo>
                    <a:cubicBezTo>
                      <a:pt x="5" y="11"/>
                      <a:pt x="1" y="9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7" name="Freeform 1665"/>
              <p:cNvSpPr>
                <a:spLocks/>
              </p:cNvSpPr>
              <p:nvPr/>
            </p:nvSpPr>
            <p:spPr bwMode="auto">
              <a:xfrm>
                <a:off x="592" y="1482"/>
                <a:ext cx="14" cy="12"/>
              </a:xfrm>
              <a:custGeom>
                <a:avLst/>
                <a:gdLst>
                  <a:gd name="T0" fmla="*/ 0 w 14"/>
                  <a:gd name="T1" fmla="*/ 4 h 12"/>
                  <a:gd name="T2" fmla="*/ 9 w 14"/>
                  <a:gd name="T3" fmla="*/ 9 h 12"/>
                  <a:gd name="T4" fmla="*/ 14 w 14"/>
                  <a:gd name="T5" fmla="*/ 0 h 12"/>
                  <a:gd name="T6" fmla="*/ 6 w 14"/>
                  <a:gd name="T7" fmla="*/ 7 h 12"/>
                  <a:gd name="T8" fmla="*/ 0 w 14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0" y="4"/>
                    </a:moveTo>
                    <a:cubicBezTo>
                      <a:pt x="2" y="7"/>
                      <a:pt x="6" y="12"/>
                      <a:pt x="9" y="9"/>
                    </a:cubicBezTo>
                    <a:cubicBezTo>
                      <a:pt x="11" y="7"/>
                      <a:pt x="13" y="3"/>
                      <a:pt x="14" y="0"/>
                    </a:cubicBezTo>
                    <a:cubicBezTo>
                      <a:pt x="12" y="3"/>
                      <a:pt x="9" y="6"/>
                      <a:pt x="6" y="7"/>
                    </a:cubicBezTo>
                    <a:cubicBezTo>
                      <a:pt x="4" y="7"/>
                      <a:pt x="2" y="4"/>
                      <a:pt x="0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8" name="Freeform 1666"/>
              <p:cNvSpPr>
                <a:spLocks/>
              </p:cNvSpPr>
              <p:nvPr/>
            </p:nvSpPr>
            <p:spPr bwMode="auto">
              <a:xfrm>
                <a:off x="568" y="1509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3 h 8"/>
                  <a:gd name="T4" fmla="*/ 6 w 11"/>
                  <a:gd name="T5" fmla="*/ 3 h 8"/>
                  <a:gd name="T6" fmla="*/ 2 w 11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cubicBezTo>
                      <a:pt x="3" y="4"/>
                      <a:pt x="7" y="8"/>
                      <a:pt x="11" y="3"/>
                    </a:cubicBezTo>
                    <a:cubicBezTo>
                      <a:pt x="9" y="3"/>
                      <a:pt x="8" y="4"/>
                      <a:pt x="6" y="3"/>
                    </a:cubicBezTo>
                    <a:cubicBezTo>
                      <a:pt x="4" y="3"/>
                      <a:pt x="3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9" name="Freeform 1667"/>
              <p:cNvSpPr>
                <a:spLocks/>
              </p:cNvSpPr>
              <p:nvPr/>
            </p:nvSpPr>
            <p:spPr bwMode="auto">
              <a:xfrm>
                <a:off x="445" y="1497"/>
                <a:ext cx="51" cy="106"/>
              </a:xfrm>
              <a:custGeom>
                <a:avLst/>
                <a:gdLst>
                  <a:gd name="T0" fmla="*/ 49 w 50"/>
                  <a:gd name="T1" fmla="*/ 0 h 104"/>
                  <a:gd name="T2" fmla="*/ 46 w 50"/>
                  <a:gd name="T3" fmla="*/ 34 h 104"/>
                  <a:gd name="T4" fmla="*/ 28 w 50"/>
                  <a:gd name="T5" fmla="*/ 56 h 104"/>
                  <a:gd name="T6" fmla="*/ 16 w 50"/>
                  <a:gd name="T7" fmla="*/ 67 h 104"/>
                  <a:gd name="T8" fmla="*/ 11 w 50"/>
                  <a:gd name="T9" fmla="*/ 79 h 104"/>
                  <a:gd name="T10" fmla="*/ 9 w 50"/>
                  <a:gd name="T11" fmla="*/ 91 h 104"/>
                  <a:gd name="T12" fmla="*/ 0 w 50"/>
                  <a:gd name="T13" fmla="*/ 104 h 104"/>
                  <a:gd name="T14" fmla="*/ 4 w 50"/>
                  <a:gd name="T15" fmla="*/ 88 h 104"/>
                  <a:gd name="T16" fmla="*/ 9 w 50"/>
                  <a:gd name="T17" fmla="*/ 76 h 104"/>
                  <a:gd name="T18" fmla="*/ 16 w 50"/>
                  <a:gd name="T19" fmla="*/ 63 h 104"/>
                  <a:gd name="T20" fmla="*/ 26 w 50"/>
                  <a:gd name="T21" fmla="*/ 52 h 104"/>
                  <a:gd name="T22" fmla="*/ 45 w 50"/>
                  <a:gd name="T23" fmla="*/ 25 h 104"/>
                  <a:gd name="T24" fmla="*/ 49 w 50"/>
                  <a:gd name="T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04">
                    <a:moveTo>
                      <a:pt x="49" y="0"/>
                    </a:moveTo>
                    <a:cubicBezTo>
                      <a:pt x="49" y="12"/>
                      <a:pt x="50" y="23"/>
                      <a:pt x="46" y="34"/>
                    </a:cubicBezTo>
                    <a:cubicBezTo>
                      <a:pt x="44" y="42"/>
                      <a:pt x="34" y="51"/>
                      <a:pt x="28" y="56"/>
                    </a:cubicBezTo>
                    <a:cubicBezTo>
                      <a:pt x="24" y="60"/>
                      <a:pt x="19" y="62"/>
                      <a:pt x="16" y="67"/>
                    </a:cubicBezTo>
                    <a:cubicBezTo>
                      <a:pt x="13" y="70"/>
                      <a:pt x="12" y="75"/>
                      <a:pt x="11" y="79"/>
                    </a:cubicBezTo>
                    <a:cubicBezTo>
                      <a:pt x="10" y="83"/>
                      <a:pt x="10" y="87"/>
                      <a:pt x="9" y="91"/>
                    </a:cubicBezTo>
                    <a:cubicBezTo>
                      <a:pt x="7" y="97"/>
                      <a:pt x="3" y="99"/>
                      <a:pt x="0" y="104"/>
                    </a:cubicBezTo>
                    <a:cubicBezTo>
                      <a:pt x="1" y="99"/>
                      <a:pt x="4" y="94"/>
                      <a:pt x="4" y="88"/>
                    </a:cubicBezTo>
                    <a:cubicBezTo>
                      <a:pt x="4" y="82"/>
                      <a:pt x="6" y="81"/>
                      <a:pt x="9" y="76"/>
                    </a:cubicBezTo>
                    <a:cubicBezTo>
                      <a:pt x="12" y="72"/>
                      <a:pt x="13" y="67"/>
                      <a:pt x="16" y="63"/>
                    </a:cubicBezTo>
                    <a:cubicBezTo>
                      <a:pt x="19" y="59"/>
                      <a:pt x="22" y="55"/>
                      <a:pt x="26" y="52"/>
                    </a:cubicBezTo>
                    <a:cubicBezTo>
                      <a:pt x="34" y="44"/>
                      <a:pt x="43" y="37"/>
                      <a:pt x="45" y="25"/>
                    </a:cubicBezTo>
                    <a:cubicBezTo>
                      <a:pt x="46" y="17"/>
                      <a:pt x="49" y="10"/>
                      <a:pt x="49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0" name="Freeform 1668"/>
              <p:cNvSpPr>
                <a:spLocks/>
              </p:cNvSpPr>
              <p:nvPr/>
            </p:nvSpPr>
            <p:spPr bwMode="auto">
              <a:xfrm>
                <a:off x="425" y="1683"/>
                <a:ext cx="5" cy="15"/>
              </a:xfrm>
              <a:custGeom>
                <a:avLst/>
                <a:gdLst>
                  <a:gd name="T0" fmla="*/ 1 w 5"/>
                  <a:gd name="T1" fmla="*/ 2 h 15"/>
                  <a:gd name="T2" fmla="*/ 4 w 5"/>
                  <a:gd name="T3" fmla="*/ 0 h 15"/>
                  <a:gd name="T4" fmla="*/ 4 w 5"/>
                  <a:gd name="T5" fmla="*/ 15 h 15"/>
                  <a:gd name="T6" fmla="*/ 0 w 5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1" y="2"/>
                    </a:moveTo>
                    <a:cubicBezTo>
                      <a:pt x="2" y="1"/>
                      <a:pt x="3" y="0"/>
                      <a:pt x="4" y="0"/>
                    </a:cubicBezTo>
                    <a:cubicBezTo>
                      <a:pt x="5" y="5"/>
                      <a:pt x="5" y="10"/>
                      <a:pt x="4" y="15"/>
                    </a:cubicBezTo>
                    <a:cubicBezTo>
                      <a:pt x="3" y="11"/>
                      <a:pt x="4" y="4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1" name="Freeform 1669"/>
              <p:cNvSpPr>
                <a:spLocks/>
              </p:cNvSpPr>
              <p:nvPr/>
            </p:nvSpPr>
            <p:spPr bwMode="auto">
              <a:xfrm>
                <a:off x="477" y="1477"/>
                <a:ext cx="7" cy="8"/>
              </a:xfrm>
              <a:custGeom>
                <a:avLst/>
                <a:gdLst>
                  <a:gd name="T0" fmla="*/ 6 w 6"/>
                  <a:gd name="T1" fmla="*/ 1 h 8"/>
                  <a:gd name="T2" fmla="*/ 0 w 6"/>
                  <a:gd name="T3" fmla="*/ 8 h 8"/>
                  <a:gd name="T4" fmla="*/ 6 w 6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3" y="0"/>
                      <a:pt x="0" y="5"/>
                      <a:pt x="0" y="8"/>
                    </a:cubicBezTo>
                    <a:cubicBezTo>
                      <a:pt x="2" y="8"/>
                      <a:pt x="5" y="3"/>
                      <a:pt x="6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2" name="Freeform 1670"/>
              <p:cNvSpPr>
                <a:spLocks/>
              </p:cNvSpPr>
              <p:nvPr/>
            </p:nvSpPr>
            <p:spPr bwMode="auto">
              <a:xfrm>
                <a:off x="446" y="1524"/>
                <a:ext cx="7" cy="10"/>
              </a:xfrm>
              <a:custGeom>
                <a:avLst/>
                <a:gdLst>
                  <a:gd name="T0" fmla="*/ 6 w 7"/>
                  <a:gd name="T1" fmla="*/ 1 h 10"/>
                  <a:gd name="T2" fmla="*/ 1 w 7"/>
                  <a:gd name="T3" fmla="*/ 7 h 10"/>
                  <a:gd name="T4" fmla="*/ 7 w 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6" y="1"/>
                    </a:moveTo>
                    <a:cubicBezTo>
                      <a:pt x="4" y="1"/>
                      <a:pt x="0" y="5"/>
                      <a:pt x="1" y="7"/>
                    </a:cubicBezTo>
                    <a:cubicBezTo>
                      <a:pt x="2" y="10"/>
                      <a:pt x="7" y="2"/>
                      <a:pt x="7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3" name="Freeform 1671"/>
              <p:cNvSpPr>
                <a:spLocks/>
              </p:cNvSpPr>
              <p:nvPr/>
            </p:nvSpPr>
            <p:spPr bwMode="auto">
              <a:xfrm>
                <a:off x="432" y="1576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1 w 4"/>
                  <a:gd name="T3" fmla="*/ 6 h 9"/>
                  <a:gd name="T4" fmla="*/ 4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3" y="9"/>
                      <a:pt x="4" y="2"/>
                      <a:pt x="4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4" name="Freeform 1672"/>
              <p:cNvSpPr>
                <a:spLocks/>
              </p:cNvSpPr>
              <p:nvPr/>
            </p:nvSpPr>
            <p:spPr bwMode="auto">
              <a:xfrm>
                <a:off x="417" y="1632"/>
                <a:ext cx="5" cy="5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4 h 5"/>
                  <a:gd name="T4" fmla="*/ 5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3" y="0"/>
                      <a:pt x="0" y="2"/>
                      <a:pt x="1" y="4"/>
                    </a:cubicBezTo>
                    <a:cubicBezTo>
                      <a:pt x="3" y="5"/>
                      <a:pt x="4" y="2"/>
                      <a:pt x="5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5" name="Freeform 1673"/>
              <p:cNvSpPr>
                <a:spLocks/>
              </p:cNvSpPr>
              <p:nvPr/>
            </p:nvSpPr>
            <p:spPr bwMode="auto">
              <a:xfrm>
                <a:off x="806" y="901"/>
                <a:ext cx="17" cy="10"/>
              </a:xfrm>
              <a:custGeom>
                <a:avLst/>
                <a:gdLst>
                  <a:gd name="T0" fmla="*/ 0 w 16"/>
                  <a:gd name="T1" fmla="*/ 10 h 10"/>
                  <a:gd name="T2" fmla="*/ 16 w 16"/>
                  <a:gd name="T3" fmla="*/ 0 h 10"/>
                  <a:gd name="T4" fmla="*/ 1 w 16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0" y="10"/>
                    </a:moveTo>
                    <a:cubicBezTo>
                      <a:pt x="4" y="5"/>
                      <a:pt x="10" y="1"/>
                      <a:pt x="16" y="0"/>
                    </a:cubicBezTo>
                    <a:cubicBezTo>
                      <a:pt x="14" y="5"/>
                      <a:pt x="5" y="6"/>
                      <a:pt x="1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6" name="Freeform 1674"/>
              <p:cNvSpPr>
                <a:spLocks/>
              </p:cNvSpPr>
              <p:nvPr/>
            </p:nvSpPr>
            <p:spPr bwMode="auto">
              <a:xfrm>
                <a:off x="759" y="945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0 w 11"/>
                  <a:gd name="T3" fmla="*/ 15 h 15"/>
                  <a:gd name="T4" fmla="*/ 10 w 11"/>
                  <a:gd name="T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cubicBezTo>
                      <a:pt x="10" y="6"/>
                      <a:pt x="2" y="10"/>
                      <a:pt x="0" y="15"/>
                    </a:cubicBezTo>
                    <a:cubicBezTo>
                      <a:pt x="5" y="11"/>
                      <a:pt x="8" y="7"/>
                      <a:pt x="1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7" name="Freeform 1675"/>
              <p:cNvSpPr>
                <a:spLocks/>
              </p:cNvSpPr>
              <p:nvPr/>
            </p:nvSpPr>
            <p:spPr bwMode="auto">
              <a:xfrm>
                <a:off x="737" y="987"/>
                <a:ext cx="10" cy="25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24 h 24"/>
                  <a:gd name="T4" fmla="*/ 10 w 10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cubicBezTo>
                      <a:pt x="7" y="8"/>
                      <a:pt x="5" y="17"/>
                      <a:pt x="0" y="24"/>
                    </a:cubicBezTo>
                    <a:cubicBezTo>
                      <a:pt x="5" y="19"/>
                      <a:pt x="10" y="9"/>
                      <a:pt x="1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8" name="Freeform 1676"/>
              <p:cNvSpPr>
                <a:spLocks/>
              </p:cNvSpPr>
              <p:nvPr/>
            </p:nvSpPr>
            <p:spPr bwMode="auto">
              <a:xfrm>
                <a:off x="709" y="1036"/>
                <a:ext cx="10" cy="22"/>
              </a:xfrm>
              <a:custGeom>
                <a:avLst/>
                <a:gdLst>
                  <a:gd name="T0" fmla="*/ 10 w 10"/>
                  <a:gd name="T1" fmla="*/ 0 h 21"/>
                  <a:gd name="T2" fmla="*/ 4 w 10"/>
                  <a:gd name="T3" fmla="*/ 8 h 21"/>
                  <a:gd name="T4" fmla="*/ 0 w 10"/>
                  <a:gd name="T5" fmla="*/ 21 h 21"/>
                  <a:gd name="T6" fmla="*/ 10 w 10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1">
                    <a:moveTo>
                      <a:pt x="10" y="0"/>
                    </a:moveTo>
                    <a:cubicBezTo>
                      <a:pt x="8" y="1"/>
                      <a:pt x="5" y="6"/>
                      <a:pt x="4" y="8"/>
                    </a:cubicBezTo>
                    <a:cubicBezTo>
                      <a:pt x="1" y="12"/>
                      <a:pt x="1" y="17"/>
                      <a:pt x="0" y="21"/>
                    </a:cubicBezTo>
                    <a:cubicBezTo>
                      <a:pt x="4" y="15"/>
                      <a:pt x="6" y="7"/>
                      <a:pt x="1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9" name="Freeform 1677"/>
              <p:cNvSpPr>
                <a:spLocks/>
              </p:cNvSpPr>
              <p:nvPr/>
            </p:nvSpPr>
            <p:spPr bwMode="auto">
              <a:xfrm>
                <a:off x="858" y="872"/>
                <a:ext cx="21" cy="9"/>
              </a:xfrm>
              <a:custGeom>
                <a:avLst/>
                <a:gdLst>
                  <a:gd name="T0" fmla="*/ 0 w 20"/>
                  <a:gd name="T1" fmla="*/ 8 h 8"/>
                  <a:gd name="T2" fmla="*/ 20 w 20"/>
                  <a:gd name="T3" fmla="*/ 0 h 8"/>
                  <a:gd name="T4" fmla="*/ 0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cubicBezTo>
                      <a:pt x="6" y="4"/>
                      <a:pt x="13" y="2"/>
                      <a:pt x="20" y="0"/>
                    </a:cubicBezTo>
                    <a:cubicBezTo>
                      <a:pt x="14" y="5"/>
                      <a:pt x="7" y="5"/>
                      <a:pt x="0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0" name="Freeform 1678"/>
              <p:cNvSpPr>
                <a:spLocks/>
              </p:cNvSpPr>
              <p:nvPr/>
            </p:nvSpPr>
            <p:spPr bwMode="auto">
              <a:xfrm>
                <a:off x="911" y="852"/>
                <a:ext cx="21" cy="7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0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5" y="2"/>
                      <a:pt x="13" y="1"/>
                      <a:pt x="20" y="0"/>
                    </a:cubicBezTo>
                    <a:cubicBezTo>
                      <a:pt x="14" y="4"/>
                      <a:pt x="6" y="7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1" name="Freeform 1679"/>
              <p:cNvSpPr>
                <a:spLocks/>
              </p:cNvSpPr>
              <p:nvPr/>
            </p:nvSpPr>
            <p:spPr bwMode="auto">
              <a:xfrm>
                <a:off x="967" y="842"/>
                <a:ext cx="20" cy="4"/>
              </a:xfrm>
              <a:custGeom>
                <a:avLst/>
                <a:gdLst>
                  <a:gd name="T0" fmla="*/ 0 w 19"/>
                  <a:gd name="T1" fmla="*/ 3 h 4"/>
                  <a:gd name="T2" fmla="*/ 19 w 19"/>
                  <a:gd name="T3" fmla="*/ 0 h 4"/>
                  <a:gd name="T4" fmla="*/ 3 w 19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0" y="3"/>
                    </a:moveTo>
                    <a:cubicBezTo>
                      <a:pt x="6" y="1"/>
                      <a:pt x="13" y="0"/>
                      <a:pt x="19" y="0"/>
                    </a:cubicBezTo>
                    <a:cubicBezTo>
                      <a:pt x="14" y="0"/>
                      <a:pt x="7" y="4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2" name="Freeform 1680"/>
              <p:cNvSpPr>
                <a:spLocks/>
              </p:cNvSpPr>
              <p:nvPr/>
            </p:nvSpPr>
            <p:spPr bwMode="auto">
              <a:xfrm>
                <a:off x="1012" y="826"/>
                <a:ext cx="22" cy="7"/>
              </a:xfrm>
              <a:custGeom>
                <a:avLst/>
                <a:gdLst>
                  <a:gd name="T0" fmla="*/ 0 w 21"/>
                  <a:gd name="T1" fmla="*/ 7 h 7"/>
                  <a:gd name="T2" fmla="*/ 21 w 21"/>
                  <a:gd name="T3" fmla="*/ 1 h 7"/>
                  <a:gd name="T4" fmla="*/ 10 w 21"/>
                  <a:gd name="T5" fmla="*/ 4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6" y="4"/>
                      <a:pt x="14" y="0"/>
                      <a:pt x="21" y="1"/>
                    </a:cubicBezTo>
                    <a:cubicBezTo>
                      <a:pt x="17" y="2"/>
                      <a:pt x="14" y="3"/>
                      <a:pt x="10" y="4"/>
                    </a:cubicBezTo>
                    <a:cubicBezTo>
                      <a:pt x="7" y="5"/>
                      <a:pt x="2" y="5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3" name="Freeform 1681"/>
              <p:cNvSpPr>
                <a:spLocks/>
              </p:cNvSpPr>
              <p:nvPr/>
            </p:nvSpPr>
            <p:spPr bwMode="auto">
              <a:xfrm>
                <a:off x="1056" y="812"/>
                <a:ext cx="17" cy="6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0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4" y="2"/>
                      <a:pt x="13" y="2"/>
                      <a:pt x="17" y="0"/>
                    </a:cubicBezTo>
                    <a:cubicBezTo>
                      <a:pt x="13" y="2"/>
                      <a:pt x="3" y="6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4" name="Freeform 1682"/>
              <p:cNvSpPr>
                <a:spLocks/>
              </p:cNvSpPr>
              <p:nvPr/>
            </p:nvSpPr>
            <p:spPr bwMode="auto">
              <a:xfrm>
                <a:off x="1216" y="722"/>
                <a:ext cx="6" cy="5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1 h 5"/>
                  <a:gd name="T4" fmla="*/ 4 w 6"/>
                  <a:gd name="T5" fmla="*/ 5 h 5"/>
                  <a:gd name="T6" fmla="*/ 3 w 6"/>
                  <a:gd name="T7" fmla="*/ 3 h 5"/>
                  <a:gd name="T8" fmla="*/ 1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5"/>
                      <a:pt x="4" y="5"/>
                    </a:cubicBezTo>
                    <a:cubicBezTo>
                      <a:pt x="6" y="4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5" name="Freeform 1683"/>
              <p:cNvSpPr>
                <a:spLocks/>
              </p:cNvSpPr>
              <p:nvPr/>
            </p:nvSpPr>
            <p:spPr bwMode="auto">
              <a:xfrm>
                <a:off x="1201" y="740"/>
                <a:ext cx="3" cy="8"/>
              </a:xfrm>
              <a:custGeom>
                <a:avLst/>
                <a:gdLst>
                  <a:gd name="T0" fmla="*/ 3 w 3"/>
                  <a:gd name="T1" fmla="*/ 1 h 8"/>
                  <a:gd name="T2" fmla="*/ 1 w 3"/>
                  <a:gd name="T3" fmla="*/ 0 h 8"/>
                  <a:gd name="T4" fmla="*/ 1 w 3"/>
                  <a:gd name="T5" fmla="*/ 6 h 8"/>
                  <a:gd name="T6" fmla="*/ 2 w 3"/>
                  <a:gd name="T7" fmla="*/ 5 h 8"/>
                  <a:gd name="T8" fmla="*/ 2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5"/>
                      <a:pt x="1" y="6"/>
                    </a:cubicBezTo>
                    <a:cubicBezTo>
                      <a:pt x="2" y="8"/>
                      <a:pt x="2" y="6"/>
                      <a:pt x="2" y="5"/>
                    </a:cubicBezTo>
                    <a:cubicBezTo>
                      <a:pt x="2" y="4"/>
                      <a:pt x="1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6" name="Freeform 1684"/>
              <p:cNvSpPr>
                <a:spLocks/>
              </p:cNvSpPr>
              <p:nvPr/>
            </p:nvSpPr>
            <p:spPr bwMode="auto">
              <a:xfrm>
                <a:off x="1179" y="755"/>
                <a:ext cx="6" cy="11"/>
              </a:xfrm>
              <a:custGeom>
                <a:avLst/>
                <a:gdLst>
                  <a:gd name="T0" fmla="*/ 6 w 6"/>
                  <a:gd name="T1" fmla="*/ 2 h 10"/>
                  <a:gd name="T2" fmla="*/ 1 w 6"/>
                  <a:gd name="T3" fmla="*/ 8 h 10"/>
                  <a:gd name="T4" fmla="*/ 3 w 6"/>
                  <a:gd name="T5" fmla="*/ 6 h 10"/>
                  <a:gd name="T6" fmla="*/ 6 w 6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4" y="0"/>
                      <a:pt x="0" y="6"/>
                      <a:pt x="1" y="8"/>
                    </a:cubicBezTo>
                    <a:cubicBezTo>
                      <a:pt x="2" y="10"/>
                      <a:pt x="3" y="7"/>
                      <a:pt x="3" y="6"/>
                    </a:cubicBezTo>
                    <a:cubicBezTo>
                      <a:pt x="4" y="5"/>
                      <a:pt x="4" y="2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7" name="Freeform 1685"/>
              <p:cNvSpPr>
                <a:spLocks/>
              </p:cNvSpPr>
              <p:nvPr/>
            </p:nvSpPr>
            <p:spPr bwMode="auto">
              <a:xfrm>
                <a:off x="1153" y="774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3 w 6"/>
                  <a:gd name="T3" fmla="*/ 1 h 10"/>
                  <a:gd name="T4" fmla="*/ 1 w 6"/>
                  <a:gd name="T5" fmla="*/ 5 h 10"/>
                  <a:gd name="T6" fmla="*/ 1 w 6"/>
                  <a:gd name="T7" fmla="*/ 9 h 10"/>
                  <a:gd name="T8" fmla="*/ 6 w 6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2" y="3"/>
                      <a:pt x="1" y="5"/>
                    </a:cubicBezTo>
                    <a:cubicBezTo>
                      <a:pt x="1" y="5"/>
                      <a:pt x="0" y="8"/>
                      <a:pt x="1" y="9"/>
                    </a:cubicBezTo>
                    <a:cubicBezTo>
                      <a:pt x="3" y="10"/>
                      <a:pt x="4" y="2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8" name="Freeform 1686"/>
              <p:cNvSpPr>
                <a:spLocks/>
              </p:cNvSpPr>
              <p:nvPr/>
            </p:nvSpPr>
            <p:spPr bwMode="auto">
              <a:xfrm>
                <a:off x="1129" y="787"/>
                <a:ext cx="5" cy="9"/>
              </a:xfrm>
              <a:custGeom>
                <a:avLst/>
                <a:gdLst>
                  <a:gd name="T0" fmla="*/ 5 w 5"/>
                  <a:gd name="T1" fmla="*/ 1 h 9"/>
                  <a:gd name="T2" fmla="*/ 2 w 5"/>
                  <a:gd name="T3" fmla="*/ 0 h 9"/>
                  <a:gd name="T4" fmla="*/ 1 w 5"/>
                  <a:gd name="T5" fmla="*/ 4 h 9"/>
                  <a:gd name="T6" fmla="*/ 5 w 5"/>
                  <a:gd name="T7" fmla="*/ 6 h 9"/>
                  <a:gd name="T8" fmla="*/ 4 w 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3"/>
                      <a:pt x="1" y="4"/>
                    </a:cubicBezTo>
                    <a:cubicBezTo>
                      <a:pt x="2" y="6"/>
                      <a:pt x="5" y="9"/>
                      <a:pt x="5" y="6"/>
                    </a:cubicBezTo>
                    <a:cubicBezTo>
                      <a:pt x="5" y="4"/>
                      <a:pt x="3" y="2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9" name="Freeform 1687"/>
              <p:cNvSpPr>
                <a:spLocks/>
              </p:cNvSpPr>
              <p:nvPr/>
            </p:nvSpPr>
            <p:spPr bwMode="auto">
              <a:xfrm>
                <a:off x="1101" y="775"/>
                <a:ext cx="10" cy="12"/>
              </a:xfrm>
              <a:custGeom>
                <a:avLst/>
                <a:gdLst>
                  <a:gd name="T0" fmla="*/ 10 w 10"/>
                  <a:gd name="T1" fmla="*/ 2 h 12"/>
                  <a:gd name="T2" fmla="*/ 2 w 10"/>
                  <a:gd name="T3" fmla="*/ 12 h 12"/>
                  <a:gd name="T4" fmla="*/ 9 w 10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cubicBezTo>
                      <a:pt x="5" y="2"/>
                      <a:pt x="3" y="8"/>
                      <a:pt x="2" y="12"/>
                    </a:cubicBezTo>
                    <a:cubicBezTo>
                      <a:pt x="0" y="9"/>
                      <a:pt x="6" y="0"/>
                      <a:pt x="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960" name="Freeform 1688"/>
            <p:cNvSpPr>
              <a:spLocks/>
            </p:cNvSpPr>
            <p:nvPr/>
          </p:nvSpPr>
          <p:spPr bwMode="auto">
            <a:xfrm>
              <a:off x="1069" y="782"/>
              <a:ext cx="10" cy="9"/>
            </a:xfrm>
            <a:custGeom>
              <a:avLst/>
              <a:gdLst>
                <a:gd name="T0" fmla="*/ 0 w 10"/>
                <a:gd name="T1" fmla="*/ 1 h 9"/>
                <a:gd name="T2" fmla="*/ 10 w 10"/>
                <a:gd name="T3" fmla="*/ 9 h 9"/>
                <a:gd name="T4" fmla="*/ 9 w 10"/>
                <a:gd name="T5" fmla="*/ 3 h 9"/>
                <a:gd name="T6" fmla="*/ 3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1"/>
                  </a:moveTo>
                  <a:cubicBezTo>
                    <a:pt x="5" y="0"/>
                    <a:pt x="10" y="4"/>
                    <a:pt x="10" y="9"/>
                  </a:cubicBezTo>
                  <a:cubicBezTo>
                    <a:pt x="9" y="7"/>
                    <a:pt x="10" y="5"/>
                    <a:pt x="9" y="3"/>
                  </a:cubicBezTo>
                  <a:cubicBezTo>
                    <a:pt x="8" y="1"/>
                    <a:pt x="4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1" name="Freeform 1689"/>
            <p:cNvSpPr>
              <a:spLocks/>
            </p:cNvSpPr>
            <p:nvPr/>
          </p:nvSpPr>
          <p:spPr bwMode="auto">
            <a:xfrm>
              <a:off x="1024" y="788"/>
              <a:ext cx="12" cy="6"/>
            </a:xfrm>
            <a:custGeom>
              <a:avLst/>
              <a:gdLst>
                <a:gd name="T0" fmla="*/ 0 w 11"/>
                <a:gd name="T1" fmla="*/ 5 h 6"/>
                <a:gd name="T2" fmla="*/ 5 w 11"/>
                <a:gd name="T3" fmla="*/ 1 h 6"/>
                <a:gd name="T4" fmla="*/ 11 w 11"/>
                <a:gd name="T5" fmla="*/ 6 h 6"/>
                <a:gd name="T6" fmla="*/ 7 w 11"/>
                <a:gd name="T7" fmla="*/ 1 h 6"/>
                <a:gd name="T8" fmla="*/ 1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5"/>
                  </a:moveTo>
                  <a:cubicBezTo>
                    <a:pt x="0" y="3"/>
                    <a:pt x="4" y="1"/>
                    <a:pt x="5" y="1"/>
                  </a:cubicBezTo>
                  <a:cubicBezTo>
                    <a:pt x="8" y="1"/>
                    <a:pt x="9" y="4"/>
                    <a:pt x="11" y="6"/>
                  </a:cubicBezTo>
                  <a:cubicBezTo>
                    <a:pt x="10" y="4"/>
                    <a:pt x="8" y="2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2" name="Freeform 1690"/>
            <p:cNvSpPr>
              <a:spLocks/>
            </p:cNvSpPr>
            <p:nvPr/>
          </p:nvSpPr>
          <p:spPr bwMode="auto">
            <a:xfrm>
              <a:off x="981" y="801"/>
              <a:ext cx="12" cy="10"/>
            </a:xfrm>
            <a:custGeom>
              <a:avLst/>
              <a:gdLst>
                <a:gd name="T0" fmla="*/ 0 w 12"/>
                <a:gd name="T1" fmla="*/ 5 h 10"/>
                <a:gd name="T2" fmla="*/ 12 w 12"/>
                <a:gd name="T3" fmla="*/ 10 h 10"/>
                <a:gd name="T4" fmla="*/ 10 w 12"/>
                <a:gd name="T5" fmla="*/ 3 h 10"/>
                <a:gd name="T6" fmla="*/ 2 w 12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4" y="0"/>
                    <a:pt x="11" y="5"/>
                    <a:pt x="12" y="10"/>
                  </a:cubicBezTo>
                  <a:cubicBezTo>
                    <a:pt x="12" y="8"/>
                    <a:pt x="12" y="5"/>
                    <a:pt x="10" y="3"/>
                  </a:cubicBezTo>
                  <a:cubicBezTo>
                    <a:pt x="7" y="2"/>
                    <a:pt x="4" y="3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3" name="Freeform 1691"/>
            <p:cNvSpPr>
              <a:spLocks/>
            </p:cNvSpPr>
            <p:nvPr/>
          </p:nvSpPr>
          <p:spPr bwMode="auto">
            <a:xfrm>
              <a:off x="914" y="812"/>
              <a:ext cx="16" cy="10"/>
            </a:xfrm>
            <a:custGeom>
              <a:avLst/>
              <a:gdLst>
                <a:gd name="T0" fmla="*/ 0 w 15"/>
                <a:gd name="T1" fmla="*/ 9 h 9"/>
                <a:gd name="T2" fmla="*/ 15 w 15"/>
                <a:gd name="T3" fmla="*/ 7 h 9"/>
                <a:gd name="T4" fmla="*/ 6 w 15"/>
                <a:gd name="T5" fmla="*/ 2 h 9"/>
                <a:gd name="T6" fmla="*/ 0 w 15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cubicBezTo>
                    <a:pt x="3" y="4"/>
                    <a:pt x="12" y="2"/>
                    <a:pt x="15" y="7"/>
                  </a:cubicBezTo>
                  <a:cubicBezTo>
                    <a:pt x="13" y="4"/>
                    <a:pt x="10" y="0"/>
                    <a:pt x="6" y="2"/>
                  </a:cubicBezTo>
                  <a:cubicBezTo>
                    <a:pt x="3" y="3"/>
                    <a:pt x="2" y="6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4" name="Freeform 1692"/>
            <p:cNvSpPr>
              <a:spLocks/>
            </p:cNvSpPr>
            <p:nvPr/>
          </p:nvSpPr>
          <p:spPr bwMode="auto">
            <a:xfrm>
              <a:off x="852" y="836"/>
              <a:ext cx="17" cy="7"/>
            </a:xfrm>
            <a:custGeom>
              <a:avLst/>
              <a:gdLst>
                <a:gd name="T0" fmla="*/ 1 w 16"/>
                <a:gd name="T1" fmla="*/ 6 h 7"/>
                <a:gd name="T2" fmla="*/ 8 w 16"/>
                <a:gd name="T3" fmla="*/ 2 h 7"/>
                <a:gd name="T4" fmla="*/ 13 w 16"/>
                <a:gd name="T5" fmla="*/ 4 h 7"/>
                <a:gd name="T6" fmla="*/ 16 w 16"/>
                <a:gd name="T7" fmla="*/ 7 h 7"/>
                <a:gd name="T8" fmla="*/ 15 w 16"/>
                <a:gd name="T9" fmla="*/ 2 h 7"/>
                <a:gd name="T10" fmla="*/ 10 w 16"/>
                <a:gd name="T11" fmla="*/ 0 h 7"/>
                <a:gd name="T12" fmla="*/ 4 w 16"/>
                <a:gd name="T13" fmla="*/ 1 h 7"/>
                <a:gd name="T14" fmla="*/ 0 w 16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" y="6"/>
                  </a:moveTo>
                  <a:cubicBezTo>
                    <a:pt x="3" y="4"/>
                    <a:pt x="5" y="2"/>
                    <a:pt x="8" y="2"/>
                  </a:cubicBezTo>
                  <a:cubicBezTo>
                    <a:pt x="10" y="3"/>
                    <a:pt x="11" y="3"/>
                    <a:pt x="13" y="4"/>
                  </a:cubicBezTo>
                  <a:cubicBezTo>
                    <a:pt x="14" y="5"/>
                    <a:pt x="15" y="6"/>
                    <a:pt x="16" y="7"/>
                  </a:cubicBezTo>
                  <a:cubicBezTo>
                    <a:pt x="16" y="6"/>
                    <a:pt x="16" y="3"/>
                    <a:pt x="15" y="2"/>
                  </a:cubicBezTo>
                  <a:cubicBezTo>
                    <a:pt x="14" y="1"/>
                    <a:pt x="12" y="1"/>
                    <a:pt x="10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3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5" name="Freeform 1693"/>
            <p:cNvSpPr>
              <a:spLocks/>
            </p:cNvSpPr>
            <p:nvPr/>
          </p:nvSpPr>
          <p:spPr bwMode="auto">
            <a:xfrm>
              <a:off x="804" y="858"/>
              <a:ext cx="13" cy="10"/>
            </a:xfrm>
            <a:custGeom>
              <a:avLst/>
              <a:gdLst>
                <a:gd name="T0" fmla="*/ 1 w 12"/>
                <a:gd name="T1" fmla="*/ 10 h 10"/>
                <a:gd name="T2" fmla="*/ 12 w 12"/>
                <a:gd name="T3" fmla="*/ 7 h 10"/>
                <a:gd name="T4" fmla="*/ 6 w 12"/>
                <a:gd name="T5" fmla="*/ 1 h 10"/>
                <a:gd name="T6" fmla="*/ 0 w 1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" y="10"/>
                  </a:moveTo>
                  <a:cubicBezTo>
                    <a:pt x="3" y="5"/>
                    <a:pt x="9" y="4"/>
                    <a:pt x="12" y="7"/>
                  </a:cubicBezTo>
                  <a:cubicBezTo>
                    <a:pt x="11" y="5"/>
                    <a:pt x="9" y="0"/>
                    <a:pt x="6" y="1"/>
                  </a:cubicBezTo>
                  <a:cubicBezTo>
                    <a:pt x="3" y="2"/>
                    <a:pt x="1" y="8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6" name="Freeform 1694"/>
            <p:cNvSpPr>
              <a:spLocks/>
            </p:cNvSpPr>
            <p:nvPr/>
          </p:nvSpPr>
          <p:spPr bwMode="auto">
            <a:xfrm>
              <a:off x="757" y="894"/>
              <a:ext cx="17" cy="13"/>
            </a:xfrm>
            <a:custGeom>
              <a:avLst/>
              <a:gdLst>
                <a:gd name="T0" fmla="*/ 1 w 17"/>
                <a:gd name="T1" fmla="*/ 13 h 13"/>
                <a:gd name="T2" fmla="*/ 17 w 17"/>
                <a:gd name="T3" fmla="*/ 12 h 13"/>
                <a:gd name="T4" fmla="*/ 0 w 17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5" y="8"/>
                    <a:pt x="13" y="6"/>
                    <a:pt x="17" y="12"/>
                  </a:cubicBezTo>
                  <a:cubicBezTo>
                    <a:pt x="17" y="0"/>
                    <a:pt x="4" y="6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7" name="Freeform 1695"/>
            <p:cNvSpPr>
              <a:spLocks/>
            </p:cNvSpPr>
            <p:nvPr/>
          </p:nvSpPr>
          <p:spPr bwMode="auto">
            <a:xfrm>
              <a:off x="721" y="948"/>
              <a:ext cx="11" cy="7"/>
            </a:xfrm>
            <a:custGeom>
              <a:avLst/>
              <a:gdLst>
                <a:gd name="T0" fmla="*/ 0 w 11"/>
                <a:gd name="T1" fmla="*/ 7 h 7"/>
                <a:gd name="T2" fmla="*/ 6 w 11"/>
                <a:gd name="T3" fmla="*/ 4 h 7"/>
                <a:gd name="T4" fmla="*/ 11 w 11"/>
                <a:gd name="T5" fmla="*/ 6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2" y="6"/>
                    <a:pt x="3" y="4"/>
                    <a:pt x="6" y="4"/>
                  </a:cubicBezTo>
                  <a:cubicBezTo>
                    <a:pt x="7" y="4"/>
                    <a:pt x="9" y="5"/>
                    <a:pt x="11" y="6"/>
                  </a:cubicBezTo>
                  <a:cubicBezTo>
                    <a:pt x="8" y="0"/>
                    <a:pt x="2" y="1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8" name="Freeform 1696"/>
            <p:cNvSpPr>
              <a:spLocks/>
            </p:cNvSpPr>
            <p:nvPr/>
          </p:nvSpPr>
          <p:spPr bwMode="auto">
            <a:xfrm>
              <a:off x="684" y="1010"/>
              <a:ext cx="9" cy="10"/>
            </a:xfrm>
            <a:custGeom>
              <a:avLst/>
              <a:gdLst>
                <a:gd name="T0" fmla="*/ 9 w 9"/>
                <a:gd name="T1" fmla="*/ 2 h 10"/>
                <a:gd name="T2" fmla="*/ 4 w 9"/>
                <a:gd name="T3" fmla="*/ 2 h 10"/>
                <a:gd name="T4" fmla="*/ 3 w 9"/>
                <a:gd name="T5" fmla="*/ 10 h 10"/>
                <a:gd name="T6" fmla="*/ 2 w 9"/>
                <a:gd name="T7" fmla="*/ 2 h 10"/>
                <a:gd name="T8" fmla="*/ 9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2"/>
                  </a:moveTo>
                  <a:cubicBezTo>
                    <a:pt x="8" y="1"/>
                    <a:pt x="5" y="1"/>
                    <a:pt x="4" y="2"/>
                  </a:cubicBezTo>
                  <a:cubicBezTo>
                    <a:pt x="2" y="4"/>
                    <a:pt x="3" y="8"/>
                    <a:pt x="3" y="10"/>
                  </a:cubicBezTo>
                  <a:cubicBezTo>
                    <a:pt x="2" y="9"/>
                    <a:pt x="0" y="4"/>
                    <a:pt x="2" y="2"/>
                  </a:cubicBezTo>
                  <a:cubicBezTo>
                    <a:pt x="4" y="0"/>
                    <a:pt x="7" y="0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9" name="Freeform 1697"/>
            <p:cNvSpPr>
              <a:spLocks/>
            </p:cNvSpPr>
            <p:nvPr/>
          </p:nvSpPr>
          <p:spPr bwMode="auto">
            <a:xfrm>
              <a:off x="668" y="1070"/>
              <a:ext cx="16" cy="15"/>
            </a:xfrm>
            <a:custGeom>
              <a:avLst/>
              <a:gdLst>
                <a:gd name="T0" fmla="*/ 15 w 16"/>
                <a:gd name="T1" fmla="*/ 3 h 15"/>
                <a:gd name="T2" fmla="*/ 6 w 16"/>
                <a:gd name="T3" fmla="*/ 5 h 15"/>
                <a:gd name="T4" fmla="*/ 4 w 16"/>
                <a:gd name="T5" fmla="*/ 15 h 15"/>
                <a:gd name="T6" fmla="*/ 4 w 16"/>
                <a:gd name="T7" fmla="*/ 3 h 15"/>
                <a:gd name="T8" fmla="*/ 16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3"/>
                  </a:moveTo>
                  <a:cubicBezTo>
                    <a:pt x="12" y="2"/>
                    <a:pt x="8" y="3"/>
                    <a:pt x="6" y="5"/>
                  </a:cubicBezTo>
                  <a:cubicBezTo>
                    <a:pt x="3" y="8"/>
                    <a:pt x="3" y="12"/>
                    <a:pt x="4" y="15"/>
                  </a:cubicBezTo>
                  <a:cubicBezTo>
                    <a:pt x="1" y="12"/>
                    <a:pt x="0" y="7"/>
                    <a:pt x="4" y="3"/>
                  </a:cubicBezTo>
                  <a:cubicBezTo>
                    <a:pt x="6" y="1"/>
                    <a:pt x="13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0" name="Freeform 1698"/>
            <p:cNvSpPr>
              <a:spLocks/>
            </p:cNvSpPr>
            <p:nvPr/>
          </p:nvSpPr>
          <p:spPr bwMode="auto">
            <a:xfrm>
              <a:off x="691" y="1103"/>
              <a:ext cx="10" cy="11"/>
            </a:xfrm>
            <a:custGeom>
              <a:avLst/>
              <a:gdLst>
                <a:gd name="T0" fmla="*/ 8 w 9"/>
                <a:gd name="T1" fmla="*/ 0 h 10"/>
                <a:gd name="T2" fmla="*/ 1 w 9"/>
                <a:gd name="T3" fmla="*/ 4 h 10"/>
                <a:gd name="T4" fmla="*/ 1 w 9"/>
                <a:gd name="T5" fmla="*/ 9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4" y="10"/>
                    <a:pt x="7" y="1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1" name="Freeform 1699"/>
            <p:cNvSpPr>
              <a:spLocks/>
            </p:cNvSpPr>
            <p:nvPr/>
          </p:nvSpPr>
          <p:spPr bwMode="auto">
            <a:xfrm>
              <a:off x="674" y="1152"/>
              <a:ext cx="10" cy="13"/>
            </a:xfrm>
            <a:custGeom>
              <a:avLst/>
              <a:gdLst>
                <a:gd name="T0" fmla="*/ 9 w 10"/>
                <a:gd name="T1" fmla="*/ 0 h 12"/>
                <a:gd name="T2" fmla="*/ 6 w 10"/>
                <a:gd name="T3" fmla="*/ 1 h 12"/>
                <a:gd name="T4" fmla="*/ 3 w 10"/>
                <a:gd name="T5" fmla="*/ 1 h 12"/>
                <a:gd name="T6" fmla="*/ 2 w 10"/>
                <a:gd name="T7" fmla="*/ 8 h 12"/>
                <a:gd name="T8" fmla="*/ 4 w 10"/>
                <a:gd name="T9" fmla="*/ 11 h 12"/>
                <a:gd name="T10" fmla="*/ 4 w 10"/>
                <a:gd name="T11" fmla="*/ 7 h 12"/>
                <a:gd name="T12" fmla="*/ 7 w 10"/>
                <a:gd name="T13" fmla="*/ 3 h 12"/>
                <a:gd name="T14" fmla="*/ 10 w 10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2"/>
                    <a:pt x="1" y="6"/>
                    <a:pt x="2" y="8"/>
                  </a:cubicBezTo>
                  <a:cubicBezTo>
                    <a:pt x="2" y="9"/>
                    <a:pt x="3" y="12"/>
                    <a:pt x="4" y="11"/>
                  </a:cubicBezTo>
                  <a:cubicBezTo>
                    <a:pt x="5" y="11"/>
                    <a:pt x="4" y="8"/>
                    <a:pt x="4" y="7"/>
                  </a:cubicBezTo>
                  <a:cubicBezTo>
                    <a:pt x="4" y="6"/>
                    <a:pt x="5" y="4"/>
                    <a:pt x="7" y="3"/>
                  </a:cubicBezTo>
                  <a:cubicBezTo>
                    <a:pt x="8" y="2"/>
                    <a:pt x="9" y="3"/>
                    <a:pt x="1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2" name="Freeform 1700"/>
            <p:cNvSpPr>
              <a:spLocks/>
            </p:cNvSpPr>
            <p:nvPr/>
          </p:nvSpPr>
          <p:spPr bwMode="auto">
            <a:xfrm>
              <a:off x="657" y="1206"/>
              <a:ext cx="13" cy="17"/>
            </a:xfrm>
            <a:custGeom>
              <a:avLst/>
              <a:gdLst>
                <a:gd name="T0" fmla="*/ 13 w 13"/>
                <a:gd name="T1" fmla="*/ 0 h 16"/>
                <a:gd name="T2" fmla="*/ 4 w 13"/>
                <a:gd name="T3" fmla="*/ 2 h 16"/>
                <a:gd name="T4" fmla="*/ 4 w 13"/>
                <a:gd name="T5" fmla="*/ 10 h 16"/>
                <a:gd name="T6" fmla="*/ 9 w 13"/>
                <a:gd name="T7" fmla="*/ 15 h 16"/>
                <a:gd name="T8" fmla="*/ 11 w 13"/>
                <a:gd name="T9" fmla="*/ 12 h 16"/>
                <a:gd name="T10" fmla="*/ 9 w 13"/>
                <a:gd name="T11" fmla="*/ 6 h 16"/>
                <a:gd name="T12" fmla="*/ 12 w 13"/>
                <a:gd name="T13" fmla="*/ 4 h 16"/>
                <a:gd name="T14" fmla="*/ 13 w 13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6">
                  <a:moveTo>
                    <a:pt x="13" y="0"/>
                  </a:moveTo>
                  <a:cubicBezTo>
                    <a:pt x="11" y="2"/>
                    <a:pt x="7" y="1"/>
                    <a:pt x="4" y="2"/>
                  </a:cubicBezTo>
                  <a:cubicBezTo>
                    <a:pt x="0" y="3"/>
                    <a:pt x="2" y="8"/>
                    <a:pt x="4" y="10"/>
                  </a:cubicBezTo>
                  <a:cubicBezTo>
                    <a:pt x="5" y="12"/>
                    <a:pt x="6" y="14"/>
                    <a:pt x="9" y="15"/>
                  </a:cubicBezTo>
                  <a:cubicBezTo>
                    <a:pt x="12" y="16"/>
                    <a:pt x="12" y="15"/>
                    <a:pt x="11" y="12"/>
                  </a:cubicBezTo>
                  <a:cubicBezTo>
                    <a:pt x="9" y="10"/>
                    <a:pt x="7" y="8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3"/>
                    <a:pt x="13" y="2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3" name="Freeform 1701"/>
            <p:cNvSpPr>
              <a:spLocks/>
            </p:cNvSpPr>
            <p:nvPr/>
          </p:nvSpPr>
          <p:spPr bwMode="auto">
            <a:xfrm>
              <a:off x="640" y="1176"/>
              <a:ext cx="17" cy="20"/>
            </a:xfrm>
            <a:custGeom>
              <a:avLst/>
              <a:gdLst>
                <a:gd name="T0" fmla="*/ 12 w 16"/>
                <a:gd name="T1" fmla="*/ 1 h 20"/>
                <a:gd name="T2" fmla="*/ 7 w 16"/>
                <a:gd name="T3" fmla="*/ 0 h 20"/>
                <a:gd name="T4" fmla="*/ 1 w 16"/>
                <a:gd name="T5" fmla="*/ 4 h 20"/>
                <a:gd name="T6" fmla="*/ 1 w 16"/>
                <a:gd name="T7" fmla="*/ 13 h 20"/>
                <a:gd name="T8" fmla="*/ 5 w 16"/>
                <a:gd name="T9" fmla="*/ 20 h 20"/>
                <a:gd name="T10" fmla="*/ 4 w 16"/>
                <a:gd name="T11" fmla="*/ 13 h 20"/>
                <a:gd name="T12" fmla="*/ 9 w 16"/>
                <a:gd name="T13" fmla="*/ 6 h 20"/>
                <a:gd name="T14" fmla="*/ 15 w 16"/>
                <a:gd name="T15" fmla="*/ 4 h 20"/>
                <a:gd name="T16" fmla="*/ 13 w 16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2" y="1"/>
                  </a:moveTo>
                  <a:cubicBezTo>
                    <a:pt x="11" y="0"/>
                    <a:pt x="8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7"/>
                    <a:pt x="1" y="10"/>
                    <a:pt x="1" y="13"/>
                  </a:cubicBezTo>
                  <a:cubicBezTo>
                    <a:pt x="2" y="15"/>
                    <a:pt x="3" y="19"/>
                    <a:pt x="5" y="20"/>
                  </a:cubicBezTo>
                  <a:cubicBezTo>
                    <a:pt x="4" y="18"/>
                    <a:pt x="3" y="16"/>
                    <a:pt x="4" y="13"/>
                  </a:cubicBezTo>
                  <a:cubicBezTo>
                    <a:pt x="4" y="11"/>
                    <a:pt x="7" y="7"/>
                    <a:pt x="9" y="6"/>
                  </a:cubicBezTo>
                  <a:cubicBezTo>
                    <a:pt x="11" y="6"/>
                    <a:pt x="15" y="7"/>
                    <a:pt x="15" y="4"/>
                  </a:cubicBezTo>
                  <a:cubicBezTo>
                    <a:pt x="16" y="2"/>
                    <a:pt x="14" y="2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4" name="Freeform 1702"/>
            <p:cNvSpPr>
              <a:spLocks/>
            </p:cNvSpPr>
            <p:nvPr/>
          </p:nvSpPr>
          <p:spPr bwMode="auto">
            <a:xfrm>
              <a:off x="657" y="1126"/>
              <a:ext cx="16" cy="12"/>
            </a:xfrm>
            <a:custGeom>
              <a:avLst/>
              <a:gdLst>
                <a:gd name="T0" fmla="*/ 3 w 16"/>
                <a:gd name="T1" fmla="*/ 9 h 12"/>
                <a:gd name="T2" fmla="*/ 14 w 16"/>
                <a:gd name="T3" fmla="*/ 7 h 12"/>
                <a:gd name="T4" fmla="*/ 9 w 16"/>
                <a:gd name="T5" fmla="*/ 9 h 12"/>
                <a:gd name="T6" fmla="*/ 4 w 16"/>
                <a:gd name="T7" fmla="*/ 12 h 12"/>
                <a:gd name="T8" fmla="*/ 3 w 1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3" y="9"/>
                  </a:moveTo>
                  <a:cubicBezTo>
                    <a:pt x="0" y="2"/>
                    <a:pt x="13" y="0"/>
                    <a:pt x="14" y="7"/>
                  </a:cubicBezTo>
                  <a:cubicBezTo>
                    <a:pt x="16" y="12"/>
                    <a:pt x="12" y="9"/>
                    <a:pt x="9" y="9"/>
                  </a:cubicBezTo>
                  <a:cubicBezTo>
                    <a:pt x="6" y="8"/>
                    <a:pt x="6" y="9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5" name="Freeform 1703"/>
            <p:cNvSpPr>
              <a:spLocks/>
            </p:cNvSpPr>
            <p:nvPr/>
          </p:nvSpPr>
          <p:spPr bwMode="auto">
            <a:xfrm>
              <a:off x="655" y="1265"/>
              <a:ext cx="12" cy="15"/>
            </a:xfrm>
            <a:custGeom>
              <a:avLst/>
              <a:gdLst>
                <a:gd name="T0" fmla="*/ 12 w 12"/>
                <a:gd name="T1" fmla="*/ 0 h 14"/>
                <a:gd name="T2" fmla="*/ 3 w 12"/>
                <a:gd name="T3" fmla="*/ 3 h 14"/>
                <a:gd name="T4" fmla="*/ 7 w 12"/>
                <a:gd name="T5" fmla="*/ 14 h 14"/>
                <a:gd name="T6" fmla="*/ 7 w 12"/>
                <a:gd name="T7" fmla="*/ 5 h 14"/>
                <a:gd name="T8" fmla="*/ 11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cubicBezTo>
                    <a:pt x="9" y="0"/>
                    <a:pt x="5" y="1"/>
                    <a:pt x="3" y="3"/>
                  </a:cubicBezTo>
                  <a:cubicBezTo>
                    <a:pt x="0" y="7"/>
                    <a:pt x="4" y="10"/>
                    <a:pt x="7" y="14"/>
                  </a:cubicBezTo>
                  <a:cubicBezTo>
                    <a:pt x="7" y="11"/>
                    <a:pt x="5" y="7"/>
                    <a:pt x="7" y="5"/>
                  </a:cubicBezTo>
                  <a:cubicBezTo>
                    <a:pt x="9" y="4"/>
                    <a:pt x="11" y="5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6" name="Freeform 1704"/>
            <p:cNvSpPr>
              <a:spLocks/>
            </p:cNvSpPr>
            <p:nvPr/>
          </p:nvSpPr>
          <p:spPr bwMode="auto">
            <a:xfrm>
              <a:off x="642" y="1238"/>
              <a:ext cx="11" cy="14"/>
            </a:xfrm>
            <a:custGeom>
              <a:avLst/>
              <a:gdLst>
                <a:gd name="T0" fmla="*/ 0 w 10"/>
                <a:gd name="T1" fmla="*/ 5 h 14"/>
                <a:gd name="T2" fmla="*/ 8 w 10"/>
                <a:gd name="T3" fmla="*/ 13 h 14"/>
                <a:gd name="T4" fmla="*/ 8 w 10"/>
                <a:gd name="T5" fmla="*/ 4 h 14"/>
                <a:gd name="T6" fmla="*/ 0 w 10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0" y="5"/>
                  </a:moveTo>
                  <a:cubicBezTo>
                    <a:pt x="6" y="0"/>
                    <a:pt x="7" y="10"/>
                    <a:pt x="8" y="13"/>
                  </a:cubicBezTo>
                  <a:cubicBezTo>
                    <a:pt x="10" y="14"/>
                    <a:pt x="9" y="6"/>
                    <a:pt x="8" y="4"/>
                  </a:cubicBezTo>
                  <a:cubicBezTo>
                    <a:pt x="6" y="2"/>
                    <a:pt x="2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7" name="Freeform 1705"/>
            <p:cNvSpPr>
              <a:spLocks/>
            </p:cNvSpPr>
            <p:nvPr/>
          </p:nvSpPr>
          <p:spPr bwMode="auto">
            <a:xfrm>
              <a:off x="620" y="1296"/>
              <a:ext cx="20" cy="14"/>
            </a:xfrm>
            <a:custGeom>
              <a:avLst/>
              <a:gdLst>
                <a:gd name="T0" fmla="*/ 0 w 20"/>
                <a:gd name="T1" fmla="*/ 4 h 14"/>
                <a:gd name="T2" fmla="*/ 10 w 20"/>
                <a:gd name="T3" fmla="*/ 4 h 14"/>
                <a:gd name="T4" fmla="*/ 16 w 20"/>
                <a:gd name="T5" fmla="*/ 13 h 14"/>
                <a:gd name="T6" fmla="*/ 14 w 20"/>
                <a:gd name="T7" fmla="*/ 4 h 14"/>
                <a:gd name="T8" fmla="*/ 1 w 20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0" y="4"/>
                  </a:moveTo>
                  <a:cubicBezTo>
                    <a:pt x="3" y="2"/>
                    <a:pt x="7" y="0"/>
                    <a:pt x="10" y="4"/>
                  </a:cubicBezTo>
                  <a:cubicBezTo>
                    <a:pt x="12" y="6"/>
                    <a:pt x="12" y="14"/>
                    <a:pt x="16" y="13"/>
                  </a:cubicBezTo>
                  <a:cubicBezTo>
                    <a:pt x="20" y="12"/>
                    <a:pt x="16" y="5"/>
                    <a:pt x="14" y="4"/>
                  </a:cubicBezTo>
                  <a:cubicBezTo>
                    <a:pt x="10" y="1"/>
                    <a:pt x="5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8" name="Freeform 1706"/>
            <p:cNvSpPr>
              <a:spLocks/>
            </p:cNvSpPr>
            <p:nvPr/>
          </p:nvSpPr>
          <p:spPr bwMode="auto">
            <a:xfrm>
              <a:off x="636" y="1322"/>
              <a:ext cx="13" cy="18"/>
            </a:xfrm>
            <a:custGeom>
              <a:avLst/>
              <a:gdLst>
                <a:gd name="T0" fmla="*/ 12 w 12"/>
                <a:gd name="T1" fmla="*/ 6 h 17"/>
                <a:gd name="T2" fmla="*/ 3 w 12"/>
                <a:gd name="T3" fmla="*/ 17 h 17"/>
                <a:gd name="T4" fmla="*/ 7 w 12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7">
                  <a:moveTo>
                    <a:pt x="12" y="6"/>
                  </a:moveTo>
                  <a:cubicBezTo>
                    <a:pt x="3" y="0"/>
                    <a:pt x="7" y="14"/>
                    <a:pt x="3" y="17"/>
                  </a:cubicBezTo>
                  <a:cubicBezTo>
                    <a:pt x="0" y="13"/>
                    <a:pt x="0" y="0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9" name="Freeform 1707"/>
            <p:cNvSpPr>
              <a:spLocks/>
            </p:cNvSpPr>
            <p:nvPr/>
          </p:nvSpPr>
          <p:spPr bwMode="auto">
            <a:xfrm>
              <a:off x="599" y="1347"/>
              <a:ext cx="12" cy="12"/>
            </a:xfrm>
            <a:custGeom>
              <a:avLst/>
              <a:gdLst>
                <a:gd name="T0" fmla="*/ 0 w 12"/>
                <a:gd name="T1" fmla="*/ 3 h 12"/>
                <a:gd name="T2" fmla="*/ 7 w 12"/>
                <a:gd name="T3" fmla="*/ 5 h 12"/>
                <a:gd name="T4" fmla="*/ 8 w 12"/>
                <a:gd name="T5" fmla="*/ 12 h 12"/>
                <a:gd name="T6" fmla="*/ 10 w 12"/>
                <a:gd name="T7" fmla="*/ 3 h 12"/>
                <a:gd name="T8" fmla="*/ 2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3"/>
                  </a:moveTo>
                  <a:cubicBezTo>
                    <a:pt x="3" y="1"/>
                    <a:pt x="6" y="2"/>
                    <a:pt x="7" y="5"/>
                  </a:cubicBezTo>
                  <a:cubicBezTo>
                    <a:pt x="9" y="7"/>
                    <a:pt x="8" y="10"/>
                    <a:pt x="8" y="12"/>
                  </a:cubicBezTo>
                  <a:cubicBezTo>
                    <a:pt x="11" y="11"/>
                    <a:pt x="12" y="5"/>
                    <a:pt x="10" y="3"/>
                  </a:cubicBezTo>
                  <a:cubicBezTo>
                    <a:pt x="8" y="1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0" name="Freeform 1708"/>
            <p:cNvSpPr>
              <a:spLocks/>
            </p:cNvSpPr>
            <p:nvPr/>
          </p:nvSpPr>
          <p:spPr bwMode="auto">
            <a:xfrm>
              <a:off x="592" y="1371"/>
              <a:ext cx="14" cy="16"/>
            </a:xfrm>
            <a:custGeom>
              <a:avLst/>
              <a:gdLst>
                <a:gd name="T0" fmla="*/ 13 w 14"/>
                <a:gd name="T1" fmla="*/ 5 h 16"/>
                <a:gd name="T2" fmla="*/ 9 w 14"/>
                <a:gd name="T3" fmla="*/ 15 h 16"/>
                <a:gd name="T4" fmla="*/ 11 w 14"/>
                <a:gd name="T5" fmla="*/ 10 h 16"/>
                <a:gd name="T6" fmla="*/ 14 w 14"/>
                <a:gd name="T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3" y="5"/>
                  </a:moveTo>
                  <a:cubicBezTo>
                    <a:pt x="9" y="0"/>
                    <a:pt x="0" y="13"/>
                    <a:pt x="9" y="15"/>
                  </a:cubicBezTo>
                  <a:cubicBezTo>
                    <a:pt x="13" y="16"/>
                    <a:pt x="11" y="13"/>
                    <a:pt x="11" y="10"/>
                  </a:cubicBezTo>
                  <a:cubicBezTo>
                    <a:pt x="10" y="9"/>
                    <a:pt x="11" y="3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1" name="Freeform 1709"/>
            <p:cNvSpPr>
              <a:spLocks/>
            </p:cNvSpPr>
            <p:nvPr/>
          </p:nvSpPr>
          <p:spPr bwMode="auto">
            <a:xfrm>
              <a:off x="549" y="1421"/>
              <a:ext cx="15" cy="12"/>
            </a:xfrm>
            <a:custGeom>
              <a:avLst/>
              <a:gdLst>
                <a:gd name="T0" fmla="*/ 4 w 15"/>
                <a:gd name="T1" fmla="*/ 12 h 12"/>
                <a:gd name="T2" fmla="*/ 6 w 15"/>
                <a:gd name="T3" fmla="*/ 1 h 12"/>
                <a:gd name="T4" fmla="*/ 15 w 15"/>
                <a:gd name="T5" fmla="*/ 6 h 12"/>
                <a:gd name="T6" fmla="*/ 3 w 15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cubicBezTo>
                    <a:pt x="2" y="9"/>
                    <a:pt x="2" y="2"/>
                    <a:pt x="6" y="1"/>
                  </a:cubicBezTo>
                  <a:cubicBezTo>
                    <a:pt x="9" y="0"/>
                    <a:pt x="15" y="3"/>
                    <a:pt x="15" y="6"/>
                  </a:cubicBezTo>
                  <a:cubicBezTo>
                    <a:pt x="12" y="7"/>
                    <a:pt x="0" y="4"/>
                    <a:pt x="3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2" name="Freeform 1710"/>
            <p:cNvSpPr>
              <a:spLocks/>
            </p:cNvSpPr>
            <p:nvPr/>
          </p:nvSpPr>
          <p:spPr bwMode="auto">
            <a:xfrm>
              <a:off x="511" y="1416"/>
              <a:ext cx="9" cy="12"/>
            </a:xfrm>
            <a:custGeom>
              <a:avLst/>
              <a:gdLst>
                <a:gd name="T0" fmla="*/ 1 w 9"/>
                <a:gd name="T1" fmla="*/ 10 h 12"/>
                <a:gd name="T2" fmla="*/ 9 w 9"/>
                <a:gd name="T3" fmla="*/ 6 h 12"/>
                <a:gd name="T4" fmla="*/ 0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1" y="10"/>
                  </a:moveTo>
                  <a:cubicBezTo>
                    <a:pt x="2" y="8"/>
                    <a:pt x="9" y="0"/>
                    <a:pt x="9" y="6"/>
                  </a:cubicBezTo>
                  <a:cubicBezTo>
                    <a:pt x="9" y="8"/>
                    <a:pt x="2" y="9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3" name="Freeform 1711"/>
            <p:cNvSpPr>
              <a:spLocks/>
            </p:cNvSpPr>
            <p:nvPr/>
          </p:nvSpPr>
          <p:spPr bwMode="auto">
            <a:xfrm>
              <a:off x="506" y="1489"/>
              <a:ext cx="33" cy="15"/>
            </a:xfrm>
            <a:custGeom>
              <a:avLst/>
              <a:gdLst>
                <a:gd name="T0" fmla="*/ 1 w 32"/>
                <a:gd name="T1" fmla="*/ 15 h 15"/>
                <a:gd name="T2" fmla="*/ 32 w 32"/>
                <a:gd name="T3" fmla="*/ 4 h 15"/>
                <a:gd name="T4" fmla="*/ 18 w 32"/>
                <a:gd name="T5" fmla="*/ 2 h 15"/>
                <a:gd name="T6" fmla="*/ 5 w 32"/>
                <a:gd name="T7" fmla="*/ 7 h 15"/>
                <a:gd name="T8" fmla="*/ 0 w 32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" y="15"/>
                  </a:moveTo>
                  <a:cubicBezTo>
                    <a:pt x="7" y="7"/>
                    <a:pt x="22" y="1"/>
                    <a:pt x="32" y="4"/>
                  </a:cubicBezTo>
                  <a:cubicBezTo>
                    <a:pt x="32" y="0"/>
                    <a:pt x="20" y="2"/>
                    <a:pt x="18" y="2"/>
                  </a:cubicBezTo>
                  <a:cubicBezTo>
                    <a:pt x="14" y="4"/>
                    <a:pt x="9" y="5"/>
                    <a:pt x="5" y="7"/>
                  </a:cubicBezTo>
                  <a:cubicBezTo>
                    <a:pt x="3" y="9"/>
                    <a:pt x="2" y="11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4" name="Freeform 1712"/>
            <p:cNvSpPr>
              <a:spLocks/>
            </p:cNvSpPr>
            <p:nvPr/>
          </p:nvSpPr>
          <p:spPr bwMode="auto">
            <a:xfrm>
              <a:off x="471" y="1470"/>
              <a:ext cx="20" cy="10"/>
            </a:xfrm>
            <a:custGeom>
              <a:avLst/>
              <a:gdLst>
                <a:gd name="T0" fmla="*/ 0 w 19"/>
                <a:gd name="T1" fmla="*/ 10 h 10"/>
                <a:gd name="T2" fmla="*/ 19 w 19"/>
                <a:gd name="T3" fmla="*/ 4 h 10"/>
                <a:gd name="T4" fmla="*/ 11 w 19"/>
                <a:gd name="T5" fmla="*/ 1 h 10"/>
                <a:gd name="T6" fmla="*/ 0 w 19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cubicBezTo>
                    <a:pt x="4" y="2"/>
                    <a:pt x="12" y="3"/>
                    <a:pt x="19" y="4"/>
                  </a:cubicBezTo>
                  <a:cubicBezTo>
                    <a:pt x="18" y="1"/>
                    <a:pt x="15" y="0"/>
                    <a:pt x="11" y="1"/>
                  </a:cubicBezTo>
                  <a:cubicBezTo>
                    <a:pt x="7" y="1"/>
                    <a:pt x="1" y="4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5" name="Freeform 1713"/>
            <p:cNvSpPr>
              <a:spLocks/>
            </p:cNvSpPr>
            <p:nvPr/>
          </p:nvSpPr>
          <p:spPr bwMode="auto">
            <a:xfrm>
              <a:off x="442" y="1516"/>
              <a:ext cx="19" cy="13"/>
            </a:xfrm>
            <a:custGeom>
              <a:avLst/>
              <a:gdLst>
                <a:gd name="T0" fmla="*/ 0 w 19"/>
                <a:gd name="T1" fmla="*/ 13 h 13"/>
                <a:gd name="T2" fmla="*/ 8 w 19"/>
                <a:gd name="T3" fmla="*/ 5 h 13"/>
                <a:gd name="T4" fmla="*/ 19 w 19"/>
                <a:gd name="T5" fmla="*/ 6 h 13"/>
                <a:gd name="T6" fmla="*/ 9 w 19"/>
                <a:gd name="T7" fmla="*/ 1 h 13"/>
                <a:gd name="T8" fmla="*/ 0 w 19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cubicBezTo>
                    <a:pt x="2" y="10"/>
                    <a:pt x="4" y="7"/>
                    <a:pt x="8" y="5"/>
                  </a:cubicBezTo>
                  <a:cubicBezTo>
                    <a:pt x="12" y="3"/>
                    <a:pt x="15" y="4"/>
                    <a:pt x="19" y="6"/>
                  </a:cubicBezTo>
                  <a:cubicBezTo>
                    <a:pt x="17" y="3"/>
                    <a:pt x="13" y="0"/>
                    <a:pt x="9" y="1"/>
                  </a:cubicBezTo>
                  <a:cubicBezTo>
                    <a:pt x="4" y="2"/>
                    <a:pt x="0" y="7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6" name="Freeform 1714"/>
            <p:cNvSpPr>
              <a:spLocks/>
            </p:cNvSpPr>
            <p:nvPr/>
          </p:nvSpPr>
          <p:spPr bwMode="auto">
            <a:xfrm>
              <a:off x="427" y="1566"/>
              <a:ext cx="16" cy="12"/>
            </a:xfrm>
            <a:custGeom>
              <a:avLst/>
              <a:gdLst>
                <a:gd name="T0" fmla="*/ 0 w 16"/>
                <a:gd name="T1" fmla="*/ 12 h 12"/>
                <a:gd name="T2" fmla="*/ 16 w 16"/>
                <a:gd name="T3" fmla="*/ 6 h 12"/>
                <a:gd name="T4" fmla="*/ 0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cubicBezTo>
                    <a:pt x="3" y="6"/>
                    <a:pt x="10" y="3"/>
                    <a:pt x="16" y="6"/>
                  </a:cubicBezTo>
                  <a:cubicBezTo>
                    <a:pt x="11" y="0"/>
                    <a:pt x="0" y="3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7" name="Freeform 1715"/>
            <p:cNvSpPr>
              <a:spLocks/>
            </p:cNvSpPr>
            <p:nvPr/>
          </p:nvSpPr>
          <p:spPr bwMode="auto">
            <a:xfrm>
              <a:off x="414" y="1624"/>
              <a:ext cx="15" cy="9"/>
            </a:xfrm>
            <a:custGeom>
              <a:avLst/>
              <a:gdLst>
                <a:gd name="T0" fmla="*/ 1 w 14"/>
                <a:gd name="T1" fmla="*/ 9 h 9"/>
                <a:gd name="T2" fmla="*/ 6 w 14"/>
                <a:gd name="T3" fmla="*/ 3 h 9"/>
                <a:gd name="T4" fmla="*/ 14 w 14"/>
                <a:gd name="T5" fmla="*/ 5 h 9"/>
                <a:gd name="T6" fmla="*/ 8 w 14"/>
                <a:gd name="T7" fmla="*/ 1 h 9"/>
                <a:gd name="T8" fmla="*/ 0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" y="9"/>
                  </a:moveTo>
                  <a:cubicBezTo>
                    <a:pt x="1" y="7"/>
                    <a:pt x="3" y="4"/>
                    <a:pt x="6" y="3"/>
                  </a:cubicBezTo>
                  <a:cubicBezTo>
                    <a:pt x="9" y="2"/>
                    <a:pt x="11" y="5"/>
                    <a:pt x="14" y="5"/>
                  </a:cubicBezTo>
                  <a:cubicBezTo>
                    <a:pt x="14" y="3"/>
                    <a:pt x="10" y="1"/>
                    <a:pt x="8" y="1"/>
                  </a:cubicBezTo>
                  <a:cubicBezTo>
                    <a:pt x="3" y="0"/>
                    <a:pt x="0" y="5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8" name="Freeform 1716"/>
            <p:cNvSpPr>
              <a:spLocks/>
            </p:cNvSpPr>
            <p:nvPr/>
          </p:nvSpPr>
          <p:spPr bwMode="auto">
            <a:xfrm>
              <a:off x="418" y="1683"/>
              <a:ext cx="7" cy="12"/>
            </a:xfrm>
            <a:custGeom>
              <a:avLst/>
              <a:gdLst>
                <a:gd name="T0" fmla="*/ 2 w 6"/>
                <a:gd name="T1" fmla="*/ 1 h 12"/>
                <a:gd name="T2" fmla="*/ 0 w 6"/>
                <a:gd name="T3" fmla="*/ 1 h 12"/>
                <a:gd name="T4" fmla="*/ 6 w 6"/>
                <a:gd name="T5" fmla="*/ 12 h 12"/>
                <a:gd name="T6" fmla="*/ 2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2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3" y="10"/>
                    <a:pt x="6" y="12"/>
                  </a:cubicBezTo>
                  <a:cubicBezTo>
                    <a:pt x="5" y="8"/>
                    <a:pt x="4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9" name="Freeform 1717"/>
            <p:cNvSpPr>
              <a:spLocks/>
            </p:cNvSpPr>
            <p:nvPr/>
          </p:nvSpPr>
          <p:spPr bwMode="auto">
            <a:xfrm>
              <a:off x="417" y="1664"/>
              <a:ext cx="9" cy="13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9 h 12"/>
                <a:gd name="T4" fmla="*/ 8 w 8"/>
                <a:gd name="T5" fmla="*/ 9 h 12"/>
                <a:gd name="T6" fmla="*/ 2 w 8"/>
                <a:gd name="T7" fmla="*/ 9 h 12"/>
                <a:gd name="T8" fmla="*/ 0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3"/>
                    <a:pt x="1" y="7"/>
                    <a:pt x="0" y="9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7" y="9"/>
                    <a:pt x="4" y="9"/>
                    <a:pt x="2" y="9"/>
                  </a:cubicBezTo>
                  <a:cubicBezTo>
                    <a:pt x="0" y="8"/>
                    <a:pt x="0" y="4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0" name="Freeform 1718"/>
            <p:cNvSpPr>
              <a:spLocks/>
            </p:cNvSpPr>
            <p:nvPr/>
          </p:nvSpPr>
          <p:spPr bwMode="auto">
            <a:xfrm>
              <a:off x="1240" y="681"/>
              <a:ext cx="9" cy="10"/>
            </a:xfrm>
            <a:custGeom>
              <a:avLst/>
              <a:gdLst>
                <a:gd name="T0" fmla="*/ 0 w 8"/>
                <a:gd name="T1" fmla="*/ 0 h 10"/>
                <a:gd name="T2" fmla="*/ 7 w 8"/>
                <a:gd name="T3" fmla="*/ 6 h 10"/>
                <a:gd name="T4" fmla="*/ 1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2" y="1"/>
                    <a:pt x="5" y="10"/>
                    <a:pt x="7" y="6"/>
                  </a:cubicBezTo>
                  <a:cubicBezTo>
                    <a:pt x="8" y="5"/>
                    <a:pt x="3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1" name="Freeform 1719"/>
            <p:cNvSpPr>
              <a:spLocks/>
            </p:cNvSpPr>
            <p:nvPr/>
          </p:nvSpPr>
          <p:spPr bwMode="auto">
            <a:xfrm>
              <a:off x="1230" y="698"/>
              <a:ext cx="4" cy="3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0 h 3"/>
                <a:gd name="T4" fmla="*/ 4 w 4"/>
                <a:gd name="T5" fmla="*/ 3 h 3"/>
                <a:gd name="T6" fmla="*/ 1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2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2" name="Freeform 1720"/>
            <p:cNvSpPr>
              <a:spLocks/>
            </p:cNvSpPr>
            <p:nvPr/>
          </p:nvSpPr>
          <p:spPr bwMode="auto">
            <a:xfrm>
              <a:off x="1076" y="809"/>
              <a:ext cx="8" cy="15"/>
            </a:xfrm>
            <a:custGeom>
              <a:avLst/>
              <a:gdLst>
                <a:gd name="T0" fmla="*/ 0 w 7"/>
                <a:gd name="T1" fmla="*/ 2 h 14"/>
                <a:gd name="T2" fmla="*/ 5 w 7"/>
                <a:gd name="T3" fmla="*/ 14 h 14"/>
                <a:gd name="T4" fmla="*/ 1 w 7"/>
                <a:gd name="T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2"/>
                  </a:moveTo>
                  <a:cubicBezTo>
                    <a:pt x="7" y="0"/>
                    <a:pt x="5" y="10"/>
                    <a:pt x="5" y="14"/>
                  </a:cubicBezTo>
                  <a:cubicBezTo>
                    <a:pt x="3" y="10"/>
                    <a:pt x="5" y="6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3" name="Freeform 1721"/>
            <p:cNvSpPr>
              <a:spLocks/>
            </p:cNvSpPr>
            <p:nvPr/>
          </p:nvSpPr>
          <p:spPr bwMode="auto">
            <a:xfrm>
              <a:off x="1036" y="825"/>
              <a:ext cx="5" cy="12"/>
            </a:xfrm>
            <a:custGeom>
              <a:avLst/>
              <a:gdLst>
                <a:gd name="T0" fmla="*/ 0 w 5"/>
                <a:gd name="T1" fmla="*/ 1 h 12"/>
                <a:gd name="T2" fmla="*/ 5 w 5"/>
                <a:gd name="T3" fmla="*/ 12 h 12"/>
                <a:gd name="T4" fmla="*/ 0 w 5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1"/>
                  </a:moveTo>
                  <a:cubicBezTo>
                    <a:pt x="5" y="0"/>
                    <a:pt x="5" y="9"/>
                    <a:pt x="5" y="12"/>
                  </a:cubicBezTo>
                  <a:cubicBezTo>
                    <a:pt x="5" y="9"/>
                    <a:pt x="3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4" name="Freeform 1722"/>
            <p:cNvSpPr>
              <a:spLocks/>
            </p:cNvSpPr>
            <p:nvPr/>
          </p:nvSpPr>
          <p:spPr bwMode="auto">
            <a:xfrm>
              <a:off x="993" y="835"/>
              <a:ext cx="5" cy="15"/>
            </a:xfrm>
            <a:custGeom>
              <a:avLst/>
              <a:gdLst>
                <a:gd name="T0" fmla="*/ 0 w 5"/>
                <a:gd name="T1" fmla="*/ 5 h 15"/>
                <a:gd name="T2" fmla="*/ 4 w 5"/>
                <a:gd name="T3" fmla="*/ 15 h 15"/>
                <a:gd name="T4" fmla="*/ 0 w 5"/>
                <a:gd name="T5" fmla="*/ 6 h 15"/>
                <a:gd name="T6" fmla="*/ 0 w 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0" y="5"/>
                  </a:moveTo>
                  <a:cubicBezTo>
                    <a:pt x="5" y="0"/>
                    <a:pt x="4" y="12"/>
                    <a:pt x="4" y="15"/>
                  </a:cubicBezTo>
                  <a:cubicBezTo>
                    <a:pt x="4" y="12"/>
                    <a:pt x="3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5" name="Freeform 1723"/>
            <p:cNvSpPr>
              <a:spLocks/>
            </p:cNvSpPr>
            <p:nvPr/>
          </p:nvSpPr>
          <p:spPr bwMode="auto">
            <a:xfrm>
              <a:off x="937" y="848"/>
              <a:ext cx="6" cy="9"/>
            </a:xfrm>
            <a:custGeom>
              <a:avLst/>
              <a:gdLst>
                <a:gd name="T0" fmla="*/ 0 w 6"/>
                <a:gd name="T1" fmla="*/ 3 h 9"/>
                <a:gd name="T2" fmla="*/ 6 w 6"/>
                <a:gd name="T3" fmla="*/ 9 h 9"/>
                <a:gd name="T4" fmla="*/ 0 w 6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6" y="0"/>
                    <a:pt x="6" y="6"/>
                    <a:pt x="6" y="9"/>
                  </a:cubicBezTo>
                  <a:cubicBezTo>
                    <a:pt x="5" y="6"/>
                    <a:pt x="4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6" name="Freeform 1724"/>
            <p:cNvSpPr>
              <a:spLocks/>
            </p:cNvSpPr>
            <p:nvPr/>
          </p:nvSpPr>
          <p:spPr bwMode="auto">
            <a:xfrm>
              <a:off x="881" y="866"/>
              <a:ext cx="8" cy="9"/>
            </a:xfrm>
            <a:custGeom>
              <a:avLst/>
              <a:gdLst>
                <a:gd name="T0" fmla="*/ 0 w 8"/>
                <a:gd name="T1" fmla="*/ 6 h 9"/>
                <a:gd name="T2" fmla="*/ 8 w 8"/>
                <a:gd name="T3" fmla="*/ 9 h 9"/>
                <a:gd name="T4" fmla="*/ 1 w 8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3" y="0"/>
                    <a:pt x="7" y="4"/>
                    <a:pt x="8" y="9"/>
                  </a:cubicBezTo>
                  <a:cubicBezTo>
                    <a:pt x="6" y="7"/>
                    <a:pt x="3" y="5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7" name="Freeform 1725"/>
            <p:cNvSpPr>
              <a:spLocks/>
            </p:cNvSpPr>
            <p:nvPr/>
          </p:nvSpPr>
          <p:spPr bwMode="auto">
            <a:xfrm>
              <a:off x="828" y="899"/>
              <a:ext cx="10" cy="5"/>
            </a:xfrm>
            <a:custGeom>
              <a:avLst/>
              <a:gdLst>
                <a:gd name="T0" fmla="*/ 0 w 10"/>
                <a:gd name="T1" fmla="*/ 3 h 5"/>
                <a:gd name="T2" fmla="*/ 10 w 10"/>
                <a:gd name="T3" fmla="*/ 5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4" y="0"/>
                    <a:pt x="9" y="0"/>
                    <a:pt x="10" y="5"/>
                  </a:cubicBezTo>
                  <a:cubicBezTo>
                    <a:pt x="8" y="4"/>
                    <a:pt x="5" y="1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8" name="Freeform 1726"/>
            <p:cNvSpPr>
              <a:spLocks/>
            </p:cNvSpPr>
            <p:nvPr/>
          </p:nvSpPr>
          <p:spPr bwMode="auto">
            <a:xfrm>
              <a:off x="784" y="924"/>
              <a:ext cx="10" cy="14"/>
            </a:xfrm>
            <a:custGeom>
              <a:avLst/>
              <a:gdLst>
                <a:gd name="T0" fmla="*/ 0 w 10"/>
                <a:gd name="T1" fmla="*/ 8 h 13"/>
                <a:gd name="T2" fmla="*/ 10 w 10"/>
                <a:gd name="T3" fmla="*/ 13 h 13"/>
                <a:gd name="T4" fmla="*/ 1 w 10"/>
                <a:gd name="T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0" y="8"/>
                  </a:moveTo>
                  <a:cubicBezTo>
                    <a:pt x="2" y="0"/>
                    <a:pt x="9" y="10"/>
                    <a:pt x="10" y="13"/>
                  </a:cubicBezTo>
                  <a:cubicBezTo>
                    <a:pt x="8" y="12"/>
                    <a:pt x="4" y="5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9" name="Freeform 1727"/>
            <p:cNvSpPr>
              <a:spLocks/>
            </p:cNvSpPr>
            <p:nvPr/>
          </p:nvSpPr>
          <p:spPr bwMode="auto">
            <a:xfrm>
              <a:off x="749" y="981"/>
              <a:ext cx="11" cy="6"/>
            </a:xfrm>
            <a:custGeom>
              <a:avLst/>
              <a:gdLst>
                <a:gd name="T0" fmla="*/ 0 w 10"/>
                <a:gd name="T1" fmla="*/ 4 h 6"/>
                <a:gd name="T2" fmla="*/ 4 w 10"/>
                <a:gd name="T3" fmla="*/ 1 h 6"/>
                <a:gd name="T4" fmla="*/ 10 w 10"/>
                <a:gd name="T5" fmla="*/ 6 h 6"/>
                <a:gd name="T6" fmla="*/ 0 w 10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cubicBezTo>
                    <a:pt x="1" y="3"/>
                    <a:pt x="2" y="0"/>
                    <a:pt x="4" y="1"/>
                  </a:cubicBezTo>
                  <a:cubicBezTo>
                    <a:pt x="6" y="1"/>
                    <a:pt x="9" y="5"/>
                    <a:pt x="10" y="6"/>
                  </a:cubicBezTo>
                  <a:cubicBezTo>
                    <a:pt x="7" y="5"/>
                    <a:pt x="3" y="1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0" name="Freeform 1728"/>
            <p:cNvSpPr>
              <a:spLocks/>
            </p:cNvSpPr>
            <p:nvPr/>
          </p:nvSpPr>
          <p:spPr bwMode="auto">
            <a:xfrm>
              <a:off x="722" y="1028"/>
              <a:ext cx="16" cy="6"/>
            </a:xfrm>
            <a:custGeom>
              <a:avLst/>
              <a:gdLst>
                <a:gd name="T0" fmla="*/ 0 w 16"/>
                <a:gd name="T1" fmla="*/ 5 h 6"/>
                <a:gd name="T2" fmla="*/ 8 w 16"/>
                <a:gd name="T3" fmla="*/ 0 h 6"/>
                <a:gd name="T4" fmla="*/ 16 w 16"/>
                <a:gd name="T5" fmla="*/ 6 h 6"/>
                <a:gd name="T6" fmla="*/ 8 w 16"/>
                <a:gd name="T7" fmla="*/ 3 h 6"/>
                <a:gd name="T8" fmla="*/ 1 w 1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cubicBezTo>
                    <a:pt x="2" y="4"/>
                    <a:pt x="6" y="0"/>
                    <a:pt x="8" y="0"/>
                  </a:cubicBezTo>
                  <a:cubicBezTo>
                    <a:pt x="11" y="0"/>
                    <a:pt x="14" y="5"/>
                    <a:pt x="16" y="6"/>
                  </a:cubicBezTo>
                  <a:cubicBezTo>
                    <a:pt x="14" y="6"/>
                    <a:pt x="11" y="4"/>
                    <a:pt x="8" y="3"/>
                  </a:cubicBezTo>
                  <a:cubicBezTo>
                    <a:pt x="5" y="3"/>
                    <a:pt x="4" y="4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1" name="Freeform 1729"/>
            <p:cNvSpPr>
              <a:spLocks/>
            </p:cNvSpPr>
            <p:nvPr/>
          </p:nvSpPr>
          <p:spPr bwMode="auto">
            <a:xfrm>
              <a:off x="701" y="1081"/>
              <a:ext cx="14" cy="5"/>
            </a:xfrm>
            <a:custGeom>
              <a:avLst/>
              <a:gdLst>
                <a:gd name="T0" fmla="*/ 0 w 14"/>
                <a:gd name="T1" fmla="*/ 5 h 5"/>
                <a:gd name="T2" fmla="*/ 6 w 14"/>
                <a:gd name="T3" fmla="*/ 0 h 5"/>
                <a:gd name="T4" fmla="*/ 10 w 14"/>
                <a:gd name="T5" fmla="*/ 3 h 5"/>
                <a:gd name="T6" fmla="*/ 14 w 14"/>
                <a:gd name="T7" fmla="*/ 4 h 5"/>
                <a:gd name="T8" fmla="*/ 1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7" y="1"/>
                    <a:pt x="9" y="2"/>
                    <a:pt x="10" y="3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9" y="4"/>
                    <a:pt x="5" y="2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2" name="Freeform 1730"/>
            <p:cNvSpPr>
              <a:spLocks/>
            </p:cNvSpPr>
            <p:nvPr/>
          </p:nvSpPr>
          <p:spPr bwMode="auto">
            <a:xfrm>
              <a:off x="685" y="1133"/>
              <a:ext cx="14" cy="7"/>
            </a:xfrm>
            <a:custGeom>
              <a:avLst/>
              <a:gdLst>
                <a:gd name="T0" fmla="*/ 0 w 13"/>
                <a:gd name="T1" fmla="*/ 7 h 7"/>
                <a:gd name="T2" fmla="*/ 13 w 13"/>
                <a:gd name="T3" fmla="*/ 5 h 7"/>
                <a:gd name="T4" fmla="*/ 7 w 13"/>
                <a:gd name="T5" fmla="*/ 4 h 7"/>
                <a:gd name="T6" fmla="*/ 1 w 13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0" y="0"/>
                    <a:pt x="9" y="4"/>
                    <a:pt x="13" y="5"/>
                  </a:cubicBezTo>
                  <a:cubicBezTo>
                    <a:pt x="11" y="5"/>
                    <a:pt x="9" y="4"/>
                    <a:pt x="7" y="4"/>
                  </a:cubicBezTo>
                  <a:cubicBezTo>
                    <a:pt x="4" y="4"/>
                    <a:pt x="3" y="5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3" name="Freeform 1731"/>
            <p:cNvSpPr>
              <a:spLocks/>
            </p:cNvSpPr>
            <p:nvPr/>
          </p:nvSpPr>
          <p:spPr bwMode="auto">
            <a:xfrm>
              <a:off x="578" y="1421"/>
              <a:ext cx="9" cy="9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9 w 9"/>
                <a:gd name="T5" fmla="*/ 9 h 9"/>
                <a:gd name="T6" fmla="*/ 0 w 9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4" y="0"/>
                    <a:pt x="7" y="5"/>
                    <a:pt x="9" y="9"/>
                  </a:cubicBezTo>
                  <a:cubicBezTo>
                    <a:pt x="7" y="7"/>
                    <a:pt x="4" y="4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4" name="Freeform 1732"/>
            <p:cNvSpPr>
              <a:spLocks/>
            </p:cNvSpPr>
            <p:nvPr/>
          </p:nvSpPr>
          <p:spPr bwMode="auto">
            <a:xfrm>
              <a:off x="1236" y="696"/>
              <a:ext cx="25" cy="21"/>
            </a:xfrm>
            <a:custGeom>
              <a:avLst/>
              <a:gdLst>
                <a:gd name="T0" fmla="*/ 0 w 24"/>
                <a:gd name="T1" fmla="*/ 0 h 20"/>
                <a:gd name="T2" fmla="*/ 8 w 24"/>
                <a:gd name="T3" fmla="*/ 7 h 20"/>
                <a:gd name="T4" fmla="*/ 15 w 24"/>
                <a:gd name="T5" fmla="*/ 12 h 20"/>
                <a:gd name="T6" fmla="*/ 24 w 24"/>
                <a:gd name="T7" fmla="*/ 20 h 20"/>
                <a:gd name="T8" fmla="*/ 20 w 24"/>
                <a:gd name="T9" fmla="*/ 13 h 20"/>
                <a:gd name="T10" fmla="*/ 12 w 24"/>
                <a:gd name="T11" fmla="*/ 7 h 20"/>
                <a:gd name="T12" fmla="*/ 1 w 2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0" y="0"/>
                  </a:moveTo>
                  <a:cubicBezTo>
                    <a:pt x="2" y="3"/>
                    <a:pt x="6" y="5"/>
                    <a:pt x="8" y="7"/>
                  </a:cubicBezTo>
                  <a:cubicBezTo>
                    <a:pt x="11" y="9"/>
                    <a:pt x="13" y="10"/>
                    <a:pt x="15" y="12"/>
                  </a:cubicBezTo>
                  <a:cubicBezTo>
                    <a:pt x="19" y="14"/>
                    <a:pt x="21" y="17"/>
                    <a:pt x="24" y="20"/>
                  </a:cubicBezTo>
                  <a:cubicBezTo>
                    <a:pt x="22" y="18"/>
                    <a:pt x="22" y="15"/>
                    <a:pt x="20" y="13"/>
                  </a:cubicBezTo>
                  <a:cubicBezTo>
                    <a:pt x="18" y="11"/>
                    <a:pt x="15" y="9"/>
                    <a:pt x="12" y="7"/>
                  </a:cubicBezTo>
                  <a:cubicBezTo>
                    <a:pt x="9" y="5"/>
                    <a:pt x="4" y="3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5" name="Freeform 1733"/>
            <p:cNvSpPr>
              <a:spLocks/>
            </p:cNvSpPr>
            <p:nvPr/>
          </p:nvSpPr>
          <p:spPr bwMode="auto">
            <a:xfrm>
              <a:off x="1229" y="722"/>
              <a:ext cx="16" cy="22"/>
            </a:xfrm>
            <a:custGeom>
              <a:avLst/>
              <a:gdLst>
                <a:gd name="T0" fmla="*/ 0 w 16"/>
                <a:gd name="T1" fmla="*/ 0 h 22"/>
                <a:gd name="T2" fmla="*/ 6 w 16"/>
                <a:gd name="T3" fmla="*/ 7 h 22"/>
                <a:gd name="T4" fmla="*/ 10 w 16"/>
                <a:gd name="T5" fmla="*/ 13 h 22"/>
                <a:gd name="T6" fmla="*/ 16 w 16"/>
                <a:gd name="T7" fmla="*/ 22 h 22"/>
                <a:gd name="T8" fmla="*/ 13 w 16"/>
                <a:gd name="T9" fmla="*/ 17 h 22"/>
                <a:gd name="T10" fmla="*/ 7 w 16"/>
                <a:gd name="T11" fmla="*/ 7 h 22"/>
                <a:gd name="T12" fmla="*/ 1 w 1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2">
                  <a:moveTo>
                    <a:pt x="0" y="0"/>
                  </a:moveTo>
                  <a:cubicBezTo>
                    <a:pt x="3" y="1"/>
                    <a:pt x="4" y="5"/>
                    <a:pt x="6" y="7"/>
                  </a:cubicBezTo>
                  <a:cubicBezTo>
                    <a:pt x="7" y="9"/>
                    <a:pt x="8" y="11"/>
                    <a:pt x="10" y="13"/>
                  </a:cubicBezTo>
                  <a:cubicBezTo>
                    <a:pt x="12" y="16"/>
                    <a:pt x="13" y="20"/>
                    <a:pt x="16" y="22"/>
                  </a:cubicBezTo>
                  <a:cubicBezTo>
                    <a:pt x="16" y="20"/>
                    <a:pt x="14" y="19"/>
                    <a:pt x="13" y="17"/>
                  </a:cubicBezTo>
                  <a:cubicBezTo>
                    <a:pt x="11" y="14"/>
                    <a:pt x="9" y="11"/>
                    <a:pt x="7" y="7"/>
                  </a:cubicBezTo>
                  <a:cubicBezTo>
                    <a:pt x="6" y="4"/>
                    <a:pt x="3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6" name="Freeform 1734"/>
            <p:cNvSpPr>
              <a:spLocks/>
            </p:cNvSpPr>
            <p:nvPr/>
          </p:nvSpPr>
          <p:spPr bwMode="auto">
            <a:xfrm>
              <a:off x="1214" y="740"/>
              <a:ext cx="12" cy="28"/>
            </a:xfrm>
            <a:custGeom>
              <a:avLst/>
              <a:gdLst>
                <a:gd name="T0" fmla="*/ 0 w 12"/>
                <a:gd name="T1" fmla="*/ 0 h 27"/>
                <a:gd name="T2" fmla="*/ 7 w 12"/>
                <a:gd name="T3" fmla="*/ 16 h 27"/>
                <a:gd name="T4" fmla="*/ 10 w 12"/>
                <a:gd name="T5" fmla="*/ 22 h 27"/>
                <a:gd name="T6" fmla="*/ 12 w 12"/>
                <a:gd name="T7" fmla="*/ 27 h 27"/>
                <a:gd name="T8" fmla="*/ 11 w 12"/>
                <a:gd name="T9" fmla="*/ 20 h 27"/>
                <a:gd name="T10" fmla="*/ 6 w 12"/>
                <a:gd name="T11" fmla="*/ 10 h 27"/>
                <a:gd name="T12" fmla="*/ 0 w 1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cubicBezTo>
                    <a:pt x="1" y="6"/>
                    <a:pt x="5" y="10"/>
                    <a:pt x="7" y="16"/>
                  </a:cubicBezTo>
                  <a:cubicBezTo>
                    <a:pt x="8" y="18"/>
                    <a:pt x="9" y="20"/>
                    <a:pt x="10" y="22"/>
                  </a:cubicBezTo>
                  <a:cubicBezTo>
                    <a:pt x="11" y="24"/>
                    <a:pt x="12" y="26"/>
                    <a:pt x="12" y="27"/>
                  </a:cubicBezTo>
                  <a:cubicBezTo>
                    <a:pt x="12" y="25"/>
                    <a:pt x="12" y="22"/>
                    <a:pt x="11" y="20"/>
                  </a:cubicBezTo>
                  <a:cubicBezTo>
                    <a:pt x="9" y="17"/>
                    <a:pt x="8" y="13"/>
                    <a:pt x="6" y="10"/>
                  </a:cubicBezTo>
                  <a:cubicBezTo>
                    <a:pt x="4" y="7"/>
                    <a:pt x="2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7" name="Freeform 1735"/>
            <p:cNvSpPr>
              <a:spLocks/>
            </p:cNvSpPr>
            <p:nvPr/>
          </p:nvSpPr>
          <p:spPr bwMode="auto">
            <a:xfrm>
              <a:off x="1198" y="761"/>
              <a:ext cx="12" cy="29"/>
            </a:xfrm>
            <a:custGeom>
              <a:avLst/>
              <a:gdLst>
                <a:gd name="T0" fmla="*/ 0 w 12"/>
                <a:gd name="T1" fmla="*/ 0 h 28"/>
                <a:gd name="T2" fmla="*/ 7 w 12"/>
                <a:gd name="T3" fmla="*/ 16 h 28"/>
                <a:gd name="T4" fmla="*/ 10 w 12"/>
                <a:gd name="T5" fmla="*/ 28 h 28"/>
                <a:gd name="T6" fmla="*/ 10 w 12"/>
                <a:gd name="T7" fmla="*/ 22 h 28"/>
                <a:gd name="T8" fmla="*/ 6 w 12"/>
                <a:gd name="T9" fmla="*/ 11 h 28"/>
                <a:gd name="T10" fmla="*/ 1 w 12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cubicBezTo>
                    <a:pt x="2" y="5"/>
                    <a:pt x="5" y="11"/>
                    <a:pt x="7" y="16"/>
                  </a:cubicBezTo>
                  <a:cubicBezTo>
                    <a:pt x="9" y="20"/>
                    <a:pt x="10" y="24"/>
                    <a:pt x="10" y="28"/>
                  </a:cubicBezTo>
                  <a:cubicBezTo>
                    <a:pt x="12" y="28"/>
                    <a:pt x="11" y="23"/>
                    <a:pt x="10" y="22"/>
                  </a:cubicBezTo>
                  <a:cubicBezTo>
                    <a:pt x="10" y="18"/>
                    <a:pt x="8" y="14"/>
                    <a:pt x="6" y="11"/>
                  </a:cubicBezTo>
                  <a:cubicBezTo>
                    <a:pt x="5" y="8"/>
                    <a:pt x="4" y="3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8" name="Freeform 1736"/>
            <p:cNvSpPr>
              <a:spLocks/>
            </p:cNvSpPr>
            <p:nvPr/>
          </p:nvSpPr>
          <p:spPr bwMode="auto">
            <a:xfrm>
              <a:off x="1173" y="781"/>
              <a:ext cx="6" cy="33"/>
            </a:xfrm>
            <a:custGeom>
              <a:avLst/>
              <a:gdLst>
                <a:gd name="T0" fmla="*/ 0 w 6"/>
                <a:gd name="T1" fmla="*/ 0 h 33"/>
                <a:gd name="T2" fmla="*/ 2 w 6"/>
                <a:gd name="T3" fmla="*/ 13 h 33"/>
                <a:gd name="T4" fmla="*/ 3 w 6"/>
                <a:gd name="T5" fmla="*/ 21 h 33"/>
                <a:gd name="T6" fmla="*/ 4 w 6"/>
                <a:gd name="T7" fmla="*/ 28 h 33"/>
                <a:gd name="T8" fmla="*/ 5 w 6"/>
                <a:gd name="T9" fmla="*/ 33 h 33"/>
                <a:gd name="T10" fmla="*/ 6 w 6"/>
                <a:gd name="T11" fmla="*/ 27 h 33"/>
                <a:gd name="T12" fmla="*/ 4 w 6"/>
                <a:gd name="T13" fmla="*/ 15 h 33"/>
                <a:gd name="T14" fmla="*/ 2 w 6"/>
                <a:gd name="T15" fmla="*/ 7 h 33"/>
                <a:gd name="T16" fmla="*/ 0 w 6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3">
                  <a:moveTo>
                    <a:pt x="0" y="0"/>
                  </a:moveTo>
                  <a:cubicBezTo>
                    <a:pt x="1" y="4"/>
                    <a:pt x="1" y="9"/>
                    <a:pt x="2" y="13"/>
                  </a:cubicBezTo>
                  <a:cubicBezTo>
                    <a:pt x="2" y="16"/>
                    <a:pt x="3" y="18"/>
                    <a:pt x="3" y="21"/>
                  </a:cubicBezTo>
                  <a:cubicBezTo>
                    <a:pt x="4" y="23"/>
                    <a:pt x="4" y="25"/>
                    <a:pt x="4" y="28"/>
                  </a:cubicBezTo>
                  <a:cubicBezTo>
                    <a:pt x="4" y="29"/>
                    <a:pt x="4" y="32"/>
                    <a:pt x="5" y="33"/>
                  </a:cubicBezTo>
                  <a:cubicBezTo>
                    <a:pt x="6" y="31"/>
                    <a:pt x="6" y="30"/>
                    <a:pt x="6" y="27"/>
                  </a:cubicBezTo>
                  <a:cubicBezTo>
                    <a:pt x="5" y="23"/>
                    <a:pt x="5" y="19"/>
                    <a:pt x="4" y="15"/>
                  </a:cubicBezTo>
                  <a:cubicBezTo>
                    <a:pt x="4" y="13"/>
                    <a:pt x="3" y="10"/>
                    <a:pt x="2" y="7"/>
                  </a:cubicBezTo>
                  <a:cubicBezTo>
                    <a:pt x="1" y="5"/>
                    <a:pt x="0" y="3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9" name="Freeform 1737"/>
            <p:cNvSpPr>
              <a:spLocks/>
            </p:cNvSpPr>
            <p:nvPr/>
          </p:nvSpPr>
          <p:spPr bwMode="auto">
            <a:xfrm>
              <a:off x="1144" y="801"/>
              <a:ext cx="6" cy="29"/>
            </a:xfrm>
            <a:custGeom>
              <a:avLst/>
              <a:gdLst>
                <a:gd name="T0" fmla="*/ 3 w 6"/>
                <a:gd name="T1" fmla="*/ 0 h 28"/>
                <a:gd name="T2" fmla="*/ 6 w 6"/>
                <a:gd name="T3" fmla="*/ 28 h 28"/>
                <a:gd name="T4" fmla="*/ 4 w 6"/>
                <a:gd name="T5" fmla="*/ 22 h 28"/>
                <a:gd name="T6" fmla="*/ 4 w 6"/>
                <a:gd name="T7" fmla="*/ 13 h 28"/>
                <a:gd name="T8" fmla="*/ 3 w 6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3" y="4"/>
                    <a:pt x="0" y="28"/>
                    <a:pt x="6" y="28"/>
                  </a:cubicBezTo>
                  <a:cubicBezTo>
                    <a:pt x="4" y="26"/>
                    <a:pt x="4" y="24"/>
                    <a:pt x="4" y="22"/>
                  </a:cubicBezTo>
                  <a:cubicBezTo>
                    <a:pt x="4" y="19"/>
                    <a:pt x="4" y="16"/>
                    <a:pt x="4" y="13"/>
                  </a:cubicBezTo>
                  <a:cubicBezTo>
                    <a:pt x="4" y="9"/>
                    <a:pt x="3" y="5"/>
                    <a:pt x="3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0" name="Freeform 1738"/>
            <p:cNvSpPr>
              <a:spLocks/>
            </p:cNvSpPr>
            <p:nvPr/>
          </p:nvSpPr>
          <p:spPr bwMode="auto">
            <a:xfrm>
              <a:off x="1117" y="796"/>
              <a:ext cx="3" cy="28"/>
            </a:xfrm>
            <a:custGeom>
              <a:avLst/>
              <a:gdLst>
                <a:gd name="T0" fmla="*/ 2 w 3"/>
                <a:gd name="T1" fmla="*/ 1 h 27"/>
                <a:gd name="T2" fmla="*/ 1 w 3"/>
                <a:gd name="T3" fmla="*/ 9 h 27"/>
                <a:gd name="T4" fmla="*/ 1 w 3"/>
                <a:gd name="T5" fmla="*/ 19 h 27"/>
                <a:gd name="T6" fmla="*/ 1 w 3"/>
                <a:gd name="T7" fmla="*/ 27 h 27"/>
                <a:gd name="T8" fmla="*/ 3 w 3"/>
                <a:gd name="T9" fmla="*/ 10 h 27"/>
                <a:gd name="T10" fmla="*/ 2 w 3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7">
                  <a:moveTo>
                    <a:pt x="2" y="1"/>
                  </a:moveTo>
                  <a:cubicBezTo>
                    <a:pt x="0" y="0"/>
                    <a:pt x="1" y="8"/>
                    <a:pt x="1" y="9"/>
                  </a:cubicBezTo>
                  <a:cubicBezTo>
                    <a:pt x="1" y="12"/>
                    <a:pt x="1" y="15"/>
                    <a:pt x="1" y="19"/>
                  </a:cubicBezTo>
                  <a:cubicBezTo>
                    <a:pt x="1" y="22"/>
                    <a:pt x="2" y="25"/>
                    <a:pt x="1" y="27"/>
                  </a:cubicBezTo>
                  <a:cubicBezTo>
                    <a:pt x="1" y="22"/>
                    <a:pt x="3" y="16"/>
                    <a:pt x="3" y="10"/>
                  </a:cubicBezTo>
                  <a:cubicBezTo>
                    <a:pt x="3" y="8"/>
                    <a:pt x="1" y="4"/>
                    <a:pt x="2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1" name="Freeform 1739"/>
            <p:cNvSpPr>
              <a:spLocks/>
            </p:cNvSpPr>
            <p:nvPr/>
          </p:nvSpPr>
          <p:spPr bwMode="auto">
            <a:xfrm>
              <a:off x="1047" y="844"/>
              <a:ext cx="7" cy="25"/>
            </a:xfrm>
            <a:custGeom>
              <a:avLst/>
              <a:gdLst>
                <a:gd name="T0" fmla="*/ 0 w 7"/>
                <a:gd name="T1" fmla="*/ 0 h 25"/>
                <a:gd name="T2" fmla="*/ 1 w 7"/>
                <a:gd name="T3" fmla="*/ 10 h 25"/>
                <a:gd name="T4" fmla="*/ 3 w 7"/>
                <a:gd name="T5" fmla="*/ 18 h 25"/>
                <a:gd name="T6" fmla="*/ 5 w 7"/>
                <a:gd name="T7" fmla="*/ 23 h 25"/>
                <a:gd name="T8" fmla="*/ 7 w 7"/>
                <a:gd name="T9" fmla="*/ 22 h 25"/>
                <a:gd name="T10" fmla="*/ 5 w 7"/>
                <a:gd name="T11" fmla="*/ 21 h 25"/>
                <a:gd name="T12" fmla="*/ 4 w 7"/>
                <a:gd name="T13" fmla="*/ 18 h 25"/>
                <a:gd name="T14" fmla="*/ 3 w 7"/>
                <a:gd name="T15" fmla="*/ 13 h 25"/>
                <a:gd name="T16" fmla="*/ 1 w 7"/>
                <a:gd name="T17" fmla="*/ 6 h 25"/>
                <a:gd name="T18" fmla="*/ 0 w 7"/>
                <a:gd name="T1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5">
                  <a:moveTo>
                    <a:pt x="0" y="0"/>
                  </a:moveTo>
                  <a:cubicBezTo>
                    <a:pt x="1" y="3"/>
                    <a:pt x="1" y="7"/>
                    <a:pt x="1" y="10"/>
                  </a:cubicBezTo>
                  <a:cubicBezTo>
                    <a:pt x="2" y="13"/>
                    <a:pt x="2" y="15"/>
                    <a:pt x="3" y="18"/>
                  </a:cubicBezTo>
                  <a:cubicBezTo>
                    <a:pt x="3" y="19"/>
                    <a:pt x="4" y="21"/>
                    <a:pt x="5" y="23"/>
                  </a:cubicBezTo>
                  <a:cubicBezTo>
                    <a:pt x="6" y="25"/>
                    <a:pt x="6" y="24"/>
                    <a:pt x="7" y="22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4" y="20"/>
                    <a:pt x="4" y="19"/>
                    <a:pt x="4" y="18"/>
                  </a:cubicBezTo>
                  <a:cubicBezTo>
                    <a:pt x="4" y="16"/>
                    <a:pt x="3" y="15"/>
                    <a:pt x="3" y="13"/>
                  </a:cubicBezTo>
                  <a:cubicBezTo>
                    <a:pt x="2" y="11"/>
                    <a:pt x="2" y="8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2" name="Freeform 1740"/>
            <p:cNvSpPr>
              <a:spLocks/>
            </p:cNvSpPr>
            <p:nvPr/>
          </p:nvSpPr>
          <p:spPr bwMode="auto">
            <a:xfrm>
              <a:off x="1003" y="855"/>
              <a:ext cx="14" cy="25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11 h 24"/>
                <a:gd name="T4" fmla="*/ 1 w 14"/>
                <a:gd name="T5" fmla="*/ 19 h 24"/>
                <a:gd name="T6" fmla="*/ 4 w 14"/>
                <a:gd name="T7" fmla="*/ 24 h 24"/>
                <a:gd name="T8" fmla="*/ 10 w 14"/>
                <a:gd name="T9" fmla="*/ 22 h 24"/>
                <a:gd name="T10" fmla="*/ 14 w 14"/>
                <a:gd name="T11" fmla="*/ 20 h 24"/>
                <a:gd name="T12" fmla="*/ 12 w 14"/>
                <a:gd name="T13" fmla="*/ 19 h 24"/>
                <a:gd name="T14" fmla="*/ 9 w 14"/>
                <a:gd name="T15" fmla="*/ 19 h 24"/>
                <a:gd name="T16" fmla="*/ 3 w 14"/>
                <a:gd name="T17" fmla="*/ 18 h 24"/>
                <a:gd name="T18" fmla="*/ 0 w 14"/>
                <a:gd name="T19" fmla="*/ 8 h 24"/>
                <a:gd name="T20" fmla="*/ 0 w 14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1" y="16"/>
                    <a:pt x="1" y="19"/>
                  </a:cubicBezTo>
                  <a:cubicBezTo>
                    <a:pt x="1" y="21"/>
                    <a:pt x="1" y="24"/>
                    <a:pt x="4" y="24"/>
                  </a:cubicBezTo>
                  <a:cubicBezTo>
                    <a:pt x="6" y="24"/>
                    <a:pt x="8" y="22"/>
                    <a:pt x="10" y="22"/>
                  </a:cubicBezTo>
                  <a:cubicBezTo>
                    <a:pt x="12" y="21"/>
                    <a:pt x="14" y="22"/>
                    <a:pt x="14" y="20"/>
                  </a:cubicBezTo>
                  <a:cubicBezTo>
                    <a:pt x="14" y="20"/>
                    <a:pt x="13" y="20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6" y="20"/>
                    <a:pt x="4" y="20"/>
                    <a:pt x="3" y="18"/>
                  </a:cubicBezTo>
                  <a:cubicBezTo>
                    <a:pt x="1" y="15"/>
                    <a:pt x="1" y="11"/>
                    <a:pt x="0" y="8"/>
                  </a:cubicBezTo>
                  <a:cubicBezTo>
                    <a:pt x="0" y="6"/>
                    <a:pt x="1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3" name="Freeform 1741"/>
            <p:cNvSpPr>
              <a:spLocks/>
            </p:cNvSpPr>
            <p:nvPr/>
          </p:nvSpPr>
          <p:spPr bwMode="auto">
            <a:xfrm>
              <a:off x="949" y="868"/>
              <a:ext cx="18" cy="21"/>
            </a:xfrm>
            <a:custGeom>
              <a:avLst/>
              <a:gdLst>
                <a:gd name="T0" fmla="*/ 0 w 18"/>
                <a:gd name="T1" fmla="*/ 0 h 20"/>
                <a:gd name="T2" fmla="*/ 3 w 18"/>
                <a:gd name="T3" fmla="*/ 17 h 20"/>
                <a:gd name="T4" fmla="*/ 8 w 18"/>
                <a:gd name="T5" fmla="*/ 20 h 20"/>
                <a:gd name="T6" fmla="*/ 12 w 18"/>
                <a:gd name="T7" fmla="*/ 18 h 20"/>
                <a:gd name="T8" fmla="*/ 16 w 18"/>
                <a:gd name="T9" fmla="*/ 16 h 20"/>
                <a:gd name="T10" fmla="*/ 14 w 18"/>
                <a:gd name="T11" fmla="*/ 14 h 20"/>
                <a:gd name="T12" fmla="*/ 8 w 18"/>
                <a:gd name="T13" fmla="*/ 14 h 20"/>
                <a:gd name="T14" fmla="*/ 4 w 18"/>
                <a:gd name="T15" fmla="*/ 9 h 20"/>
                <a:gd name="T16" fmla="*/ 3 w 18"/>
                <a:gd name="T17" fmla="*/ 5 h 20"/>
                <a:gd name="T18" fmla="*/ 1 w 1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2" y="5"/>
                    <a:pt x="1" y="12"/>
                    <a:pt x="3" y="17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9" y="20"/>
                    <a:pt x="11" y="19"/>
                    <a:pt x="12" y="18"/>
                  </a:cubicBezTo>
                  <a:cubicBezTo>
                    <a:pt x="13" y="18"/>
                    <a:pt x="15" y="17"/>
                    <a:pt x="16" y="16"/>
                  </a:cubicBezTo>
                  <a:cubicBezTo>
                    <a:pt x="18" y="15"/>
                    <a:pt x="16" y="15"/>
                    <a:pt x="14" y="14"/>
                  </a:cubicBezTo>
                  <a:cubicBezTo>
                    <a:pt x="12" y="14"/>
                    <a:pt x="10" y="15"/>
                    <a:pt x="8" y="14"/>
                  </a:cubicBezTo>
                  <a:cubicBezTo>
                    <a:pt x="6" y="13"/>
                    <a:pt x="5" y="11"/>
                    <a:pt x="4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3"/>
                    <a:pt x="1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4" name="Freeform 1742"/>
            <p:cNvSpPr>
              <a:spLocks/>
            </p:cNvSpPr>
            <p:nvPr/>
          </p:nvSpPr>
          <p:spPr bwMode="auto">
            <a:xfrm>
              <a:off x="897" y="882"/>
              <a:ext cx="18" cy="25"/>
            </a:xfrm>
            <a:custGeom>
              <a:avLst/>
              <a:gdLst>
                <a:gd name="T0" fmla="*/ 0 w 18"/>
                <a:gd name="T1" fmla="*/ 0 h 25"/>
                <a:gd name="T2" fmla="*/ 3 w 18"/>
                <a:gd name="T3" fmla="*/ 7 h 25"/>
                <a:gd name="T4" fmla="*/ 6 w 18"/>
                <a:gd name="T5" fmla="*/ 12 h 25"/>
                <a:gd name="T6" fmla="*/ 9 w 18"/>
                <a:gd name="T7" fmla="*/ 18 h 25"/>
                <a:gd name="T8" fmla="*/ 11 w 18"/>
                <a:gd name="T9" fmla="*/ 24 h 25"/>
                <a:gd name="T10" fmla="*/ 18 w 18"/>
                <a:gd name="T11" fmla="*/ 21 h 25"/>
                <a:gd name="T12" fmla="*/ 13 w 18"/>
                <a:gd name="T13" fmla="*/ 20 h 25"/>
                <a:gd name="T14" fmla="*/ 8 w 18"/>
                <a:gd name="T15" fmla="*/ 14 h 25"/>
                <a:gd name="T16" fmla="*/ 4 w 18"/>
                <a:gd name="T17" fmla="*/ 7 h 25"/>
                <a:gd name="T18" fmla="*/ 1 w 18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cubicBezTo>
                    <a:pt x="0" y="2"/>
                    <a:pt x="2" y="5"/>
                    <a:pt x="3" y="7"/>
                  </a:cubicBezTo>
                  <a:cubicBezTo>
                    <a:pt x="4" y="8"/>
                    <a:pt x="5" y="10"/>
                    <a:pt x="6" y="12"/>
                  </a:cubicBezTo>
                  <a:cubicBezTo>
                    <a:pt x="7" y="14"/>
                    <a:pt x="8" y="16"/>
                    <a:pt x="9" y="18"/>
                  </a:cubicBezTo>
                  <a:cubicBezTo>
                    <a:pt x="10" y="20"/>
                    <a:pt x="10" y="23"/>
                    <a:pt x="11" y="24"/>
                  </a:cubicBezTo>
                  <a:cubicBezTo>
                    <a:pt x="12" y="25"/>
                    <a:pt x="17" y="23"/>
                    <a:pt x="18" y="21"/>
                  </a:cubicBezTo>
                  <a:cubicBezTo>
                    <a:pt x="16" y="21"/>
                    <a:pt x="14" y="22"/>
                    <a:pt x="13" y="20"/>
                  </a:cubicBezTo>
                  <a:cubicBezTo>
                    <a:pt x="11" y="19"/>
                    <a:pt x="9" y="16"/>
                    <a:pt x="8" y="14"/>
                  </a:cubicBezTo>
                  <a:cubicBezTo>
                    <a:pt x="7" y="11"/>
                    <a:pt x="5" y="9"/>
                    <a:pt x="4" y="7"/>
                  </a:cubicBezTo>
                  <a:cubicBezTo>
                    <a:pt x="3" y="5"/>
                    <a:pt x="2" y="2"/>
                    <a:pt x="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5" name="Freeform 1743"/>
            <p:cNvSpPr>
              <a:spLocks/>
            </p:cNvSpPr>
            <p:nvPr/>
          </p:nvSpPr>
          <p:spPr bwMode="auto">
            <a:xfrm>
              <a:off x="851" y="914"/>
              <a:ext cx="17" cy="20"/>
            </a:xfrm>
            <a:custGeom>
              <a:avLst/>
              <a:gdLst>
                <a:gd name="T0" fmla="*/ 0 w 16"/>
                <a:gd name="T1" fmla="*/ 0 h 20"/>
                <a:gd name="T2" fmla="*/ 11 w 16"/>
                <a:gd name="T3" fmla="*/ 13 h 20"/>
                <a:gd name="T4" fmla="*/ 14 w 16"/>
                <a:gd name="T5" fmla="*/ 18 h 20"/>
                <a:gd name="T6" fmla="*/ 16 w 16"/>
                <a:gd name="T7" fmla="*/ 15 h 20"/>
                <a:gd name="T8" fmla="*/ 9 w 16"/>
                <a:gd name="T9" fmla="*/ 9 h 20"/>
                <a:gd name="T10" fmla="*/ 5 w 16"/>
                <a:gd name="T11" fmla="*/ 4 h 20"/>
                <a:gd name="T12" fmla="*/ 1 w 1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cubicBezTo>
                    <a:pt x="4" y="3"/>
                    <a:pt x="8" y="8"/>
                    <a:pt x="11" y="13"/>
                  </a:cubicBezTo>
                  <a:cubicBezTo>
                    <a:pt x="12" y="14"/>
                    <a:pt x="12" y="16"/>
                    <a:pt x="14" y="18"/>
                  </a:cubicBezTo>
                  <a:cubicBezTo>
                    <a:pt x="15" y="20"/>
                    <a:pt x="15" y="17"/>
                    <a:pt x="16" y="15"/>
                  </a:cubicBezTo>
                  <a:cubicBezTo>
                    <a:pt x="13" y="17"/>
                    <a:pt x="10" y="11"/>
                    <a:pt x="9" y="9"/>
                  </a:cubicBezTo>
                  <a:cubicBezTo>
                    <a:pt x="8" y="7"/>
                    <a:pt x="6" y="6"/>
                    <a:pt x="5" y="4"/>
                  </a:cubicBezTo>
                  <a:cubicBezTo>
                    <a:pt x="3" y="3"/>
                    <a:pt x="2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6" name="Freeform 1744"/>
            <p:cNvSpPr>
              <a:spLocks/>
            </p:cNvSpPr>
            <p:nvPr/>
          </p:nvSpPr>
          <p:spPr bwMode="auto">
            <a:xfrm>
              <a:off x="808" y="943"/>
              <a:ext cx="25" cy="29"/>
            </a:xfrm>
            <a:custGeom>
              <a:avLst/>
              <a:gdLst>
                <a:gd name="T0" fmla="*/ 0 w 25"/>
                <a:gd name="T1" fmla="*/ 0 h 29"/>
                <a:gd name="T2" fmla="*/ 15 w 25"/>
                <a:gd name="T3" fmla="*/ 18 h 29"/>
                <a:gd name="T4" fmla="*/ 20 w 25"/>
                <a:gd name="T5" fmla="*/ 24 h 29"/>
                <a:gd name="T6" fmla="*/ 25 w 25"/>
                <a:gd name="T7" fmla="*/ 20 h 29"/>
                <a:gd name="T8" fmla="*/ 13 w 25"/>
                <a:gd name="T9" fmla="*/ 12 h 29"/>
                <a:gd name="T10" fmla="*/ 7 w 25"/>
                <a:gd name="T11" fmla="*/ 6 h 29"/>
                <a:gd name="T12" fmla="*/ 0 w 2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9">
                  <a:moveTo>
                    <a:pt x="0" y="0"/>
                  </a:moveTo>
                  <a:cubicBezTo>
                    <a:pt x="6" y="5"/>
                    <a:pt x="10" y="12"/>
                    <a:pt x="15" y="18"/>
                  </a:cubicBezTo>
                  <a:cubicBezTo>
                    <a:pt x="17" y="20"/>
                    <a:pt x="18" y="22"/>
                    <a:pt x="20" y="24"/>
                  </a:cubicBezTo>
                  <a:cubicBezTo>
                    <a:pt x="22" y="29"/>
                    <a:pt x="24" y="23"/>
                    <a:pt x="25" y="20"/>
                  </a:cubicBezTo>
                  <a:cubicBezTo>
                    <a:pt x="19" y="20"/>
                    <a:pt x="16" y="16"/>
                    <a:pt x="13" y="12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7" name="Freeform 1745"/>
            <p:cNvSpPr>
              <a:spLocks/>
            </p:cNvSpPr>
            <p:nvPr/>
          </p:nvSpPr>
          <p:spPr bwMode="auto">
            <a:xfrm>
              <a:off x="772" y="990"/>
              <a:ext cx="30" cy="22"/>
            </a:xfrm>
            <a:custGeom>
              <a:avLst/>
              <a:gdLst>
                <a:gd name="T0" fmla="*/ 0 w 30"/>
                <a:gd name="T1" fmla="*/ 0 h 21"/>
                <a:gd name="T2" fmla="*/ 19 w 30"/>
                <a:gd name="T3" fmla="*/ 15 h 21"/>
                <a:gd name="T4" fmla="*/ 24 w 30"/>
                <a:gd name="T5" fmla="*/ 21 h 21"/>
                <a:gd name="T6" fmla="*/ 27 w 30"/>
                <a:gd name="T7" fmla="*/ 16 h 21"/>
                <a:gd name="T8" fmla="*/ 30 w 30"/>
                <a:gd name="T9" fmla="*/ 11 h 21"/>
                <a:gd name="T10" fmla="*/ 26 w 30"/>
                <a:gd name="T11" fmla="*/ 15 h 21"/>
                <a:gd name="T12" fmla="*/ 19 w 30"/>
                <a:gd name="T13" fmla="*/ 11 h 21"/>
                <a:gd name="T14" fmla="*/ 10 w 30"/>
                <a:gd name="T15" fmla="*/ 6 h 21"/>
                <a:gd name="T16" fmla="*/ 5 w 30"/>
                <a:gd name="T17" fmla="*/ 4 h 21"/>
                <a:gd name="T18" fmla="*/ 0 w 30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0" y="0"/>
                  </a:moveTo>
                  <a:cubicBezTo>
                    <a:pt x="6" y="6"/>
                    <a:pt x="14" y="10"/>
                    <a:pt x="19" y="15"/>
                  </a:cubicBezTo>
                  <a:cubicBezTo>
                    <a:pt x="20" y="16"/>
                    <a:pt x="24" y="21"/>
                    <a:pt x="24" y="21"/>
                  </a:cubicBezTo>
                  <a:cubicBezTo>
                    <a:pt x="25" y="20"/>
                    <a:pt x="26" y="17"/>
                    <a:pt x="27" y="16"/>
                  </a:cubicBezTo>
                  <a:cubicBezTo>
                    <a:pt x="28" y="15"/>
                    <a:pt x="29" y="13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24" y="16"/>
                    <a:pt x="21" y="13"/>
                    <a:pt x="19" y="11"/>
                  </a:cubicBezTo>
                  <a:cubicBezTo>
                    <a:pt x="16" y="9"/>
                    <a:pt x="13" y="8"/>
                    <a:pt x="10" y="6"/>
                  </a:cubicBezTo>
                  <a:cubicBezTo>
                    <a:pt x="8" y="5"/>
                    <a:pt x="6" y="5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8" name="Freeform 1746"/>
            <p:cNvSpPr>
              <a:spLocks/>
            </p:cNvSpPr>
            <p:nvPr/>
          </p:nvSpPr>
          <p:spPr bwMode="auto">
            <a:xfrm>
              <a:off x="768" y="1046"/>
              <a:ext cx="12" cy="8"/>
            </a:xfrm>
            <a:custGeom>
              <a:avLst/>
              <a:gdLst>
                <a:gd name="T0" fmla="*/ 0 w 12"/>
                <a:gd name="T1" fmla="*/ 0 h 7"/>
                <a:gd name="T2" fmla="*/ 8 w 12"/>
                <a:gd name="T3" fmla="*/ 5 h 7"/>
                <a:gd name="T4" fmla="*/ 10 w 12"/>
                <a:gd name="T5" fmla="*/ 6 h 7"/>
                <a:gd name="T6" fmla="*/ 12 w 12"/>
                <a:gd name="T7" fmla="*/ 1 h 7"/>
                <a:gd name="T8" fmla="*/ 7 w 12"/>
                <a:gd name="T9" fmla="*/ 3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3" y="1"/>
                    <a:pt x="6" y="3"/>
                    <a:pt x="8" y="5"/>
                  </a:cubicBezTo>
                  <a:cubicBezTo>
                    <a:pt x="9" y="6"/>
                    <a:pt x="9" y="7"/>
                    <a:pt x="10" y="6"/>
                  </a:cubicBezTo>
                  <a:cubicBezTo>
                    <a:pt x="11" y="5"/>
                    <a:pt x="12" y="2"/>
                    <a:pt x="12" y="1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9" name="Freeform 1747"/>
            <p:cNvSpPr>
              <a:spLocks/>
            </p:cNvSpPr>
            <p:nvPr/>
          </p:nvSpPr>
          <p:spPr bwMode="auto">
            <a:xfrm>
              <a:off x="752" y="1092"/>
              <a:ext cx="11" cy="5"/>
            </a:xfrm>
            <a:custGeom>
              <a:avLst/>
              <a:gdLst>
                <a:gd name="T0" fmla="*/ 0 w 10"/>
                <a:gd name="T1" fmla="*/ 1 h 5"/>
                <a:gd name="T2" fmla="*/ 8 w 10"/>
                <a:gd name="T3" fmla="*/ 4 h 5"/>
                <a:gd name="T4" fmla="*/ 10 w 10"/>
                <a:gd name="T5" fmla="*/ 0 h 5"/>
                <a:gd name="T6" fmla="*/ 7 w 10"/>
                <a:gd name="T7" fmla="*/ 2 h 5"/>
                <a:gd name="T8" fmla="*/ 3 w 10"/>
                <a:gd name="T9" fmla="*/ 1 h 5"/>
                <a:gd name="T10" fmla="*/ 0 w 10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3" y="1"/>
                    <a:pt x="5" y="3"/>
                    <a:pt x="8" y="4"/>
                  </a:cubicBezTo>
                  <a:cubicBezTo>
                    <a:pt x="10" y="5"/>
                    <a:pt x="10" y="3"/>
                    <a:pt x="10" y="0"/>
                  </a:cubicBezTo>
                  <a:cubicBezTo>
                    <a:pt x="10" y="2"/>
                    <a:pt x="9" y="3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0" name="Freeform 1748"/>
            <p:cNvSpPr>
              <a:spLocks/>
            </p:cNvSpPr>
            <p:nvPr/>
          </p:nvSpPr>
          <p:spPr bwMode="auto">
            <a:xfrm>
              <a:off x="738" y="1143"/>
              <a:ext cx="13" cy="8"/>
            </a:xfrm>
            <a:custGeom>
              <a:avLst/>
              <a:gdLst>
                <a:gd name="T0" fmla="*/ 0 w 13"/>
                <a:gd name="T1" fmla="*/ 3 h 8"/>
                <a:gd name="T2" fmla="*/ 12 w 13"/>
                <a:gd name="T3" fmla="*/ 8 h 8"/>
                <a:gd name="T4" fmla="*/ 12 w 13"/>
                <a:gd name="T5" fmla="*/ 0 h 8"/>
                <a:gd name="T6" fmla="*/ 9 w 13"/>
                <a:gd name="T7" fmla="*/ 5 h 8"/>
                <a:gd name="T8" fmla="*/ 4 w 13"/>
                <a:gd name="T9" fmla="*/ 3 h 8"/>
                <a:gd name="T10" fmla="*/ 0 w 13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0" y="3"/>
                  </a:moveTo>
                  <a:cubicBezTo>
                    <a:pt x="4" y="2"/>
                    <a:pt x="8" y="7"/>
                    <a:pt x="12" y="8"/>
                  </a:cubicBezTo>
                  <a:cubicBezTo>
                    <a:pt x="13" y="7"/>
                    <a:pt x="13" y="1"/>
                    <a:pt x="12" y="0"/>
                  </a:cubicBezTo>
                  <a:cubicBezTo>
                    <a:pt x="12" y="1"/>
                    <a:pt x="11" y="5"/>
                    <a:pt x="9" y="5"/>
                  </a:cubicBezTo>
                  <a:cubicBezTo>
                    <a:pt x="8" y="5"/>
                    <a:pt x="6" y="4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1" name="Freeform 1749"/>
            <p:cNvSpPr>
              <a:spLocks/>
            </p:cNvSpPr>
            <p:nvPr/>
          </p:nvSpPr>
          <p:spPr bwMode="auto">
            <a:xfrm>
              <a:off x="724" y="1200"/>
              <a:ext cx="18" cy="12"/>
            </a:xfrm>
            <a:custGeom>
              <a:avLst/>
              <a:gdLst>
                <a:gd name="T0" fmla="*/ 0 w 18"/>
                <a:gd name="T1" fmla="*/ 2 h 12"/>
                <a:gd name="T2" fmla="*/ 18 w 18"/>
                <a:gd name="T3" fmla="*/ 0 h 12"/>
                <a:gd name="T4" fmla="*/ 11 w 18"/>
                <a:gd name="T5" fmla="*/ 3 h 12"/>
                <a:gd name="T6" fmla="*/ 2 w 18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2"/>
                  </a:moveTo>
                  <a:cubicBezTo>
                    <a:pt x="6" y="1"/>
                    <a:pt x="18" y="12"/>
                    <a:pt x="18" y="0"/>
                  </a:cubicBezTo>
                  <a:cubicBezTo>
                    <a:pt x="17" y="3"/>
                    <a:pt x="14" y="3"/>
                    <a:pt x="11" y="3"/>
                  </a:cubicBezTo>
                  <a:cubicBezTo>
                    <a:pt x="9" y="3"/>
                    <a:pt x="4" y="4"/>
                    <a:pt x="2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2" name="Freeform 1750"/>
            <p:cNvSpPr>
              <a:spLocks/>
            </p:cNvSpPr>
            <p:nvPr/>
          </p:nvSpPr>
          <p:spPr bwMode="auto">
            <a:xfrm>
              <a:off x="699" y="1264"/>
              <a:ext cx="32" cy="11"/>
            </a:xfrm>
            <a:custGeom>
              <a:avLst/>
              <a:gdLst>
                <a:gd name="T0" fmla="*/ 0 w 32"/>
                <a:gd name="T1" fmla="*/ 0 h 11"/>
                <a:gd name="T2" fmla="*/ 13 w 32"/>
                <a:gd name="T3" fmla="*/ 3 h 11"/>
                <a:gd name="T4" fmla="*/ 22 w 32"/>
                <a:gd name="T5" fmla="*/ 8 h 11"/>
                <a:gd name="T6" fmla="*/ 30 w 32"/>
                <a:gd name="T7" fmla="*/ 10 h 11"/>
                <a:gd name="T8" fmla="*/ 31 w 32"/>
                <a:gd name="T9" fmla="*/ 1 h 11"/>
                <a:gd name="T10" fmla="*/ 27 w 32"/>
                <a:gd name="T11" fmla="*/ 4 h 11"/>
                <a:gd name="T12" fmla="*/ 17 w 32"/>
                <a:gd name="T13" fmla="*/ 2 h 11"/>
                <a:gd name="T14" fmla="*/ 8 w 32"/>
                <a:gd name="T15" fmla="*/ 0 h 11"/>
                <a:gd name="T16" fmla="*/ 2 w 3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4" y="2"/>
                    <a:pt x="9" y="2"/>
                    <a:pt x="13" y="3"/>
                  </a:cubicBezTo>
                  <a:cubicBezTo>
                    <a:pt x="16" y="4"/>
                    <a:pt x="19" y="6"/>
                    <a:pt x="22" y="8"/>
                  </a:cubicBezTo>
                  <a:cubicBezTo>
                    <a:pt x="24" y="8"/>
                    <a:pt x="28" y="11"/>
                    <a:pt x="30" y="10"/>
                  </a:cubicBezTo>
                  <a:cubicBezTo>
                    <a:pt x="32" y="9"/>
                    <a:pt x="32" y="3"/>
                    <a:pt x="31" y="1"/>
                  </a:cubicBezTo>
                  <a:cubicBezTo>
                    <a:pt x="30" y="2"/>
                    <a:pt x="29" y="3"/>
                    <a:pt x="27" y="4"/>
                  </a:cubicBezTo>
                  <a:cubicBezTo>
                    <a:pt x="24" y="5"/>
                    <a:pt x="21" y="3"/>
                    <a:pt x="17" y="2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7" y="0"/>
                    <a:pt x="3" y="0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3" name="Freeform 1751"/>
            <p:cNvSpPr>
              <a:spLocks/>
            </p:cNvSpPr>
            <p:nvPr/>
          </p:nvSpPr>
          <p:spPr bwMode="auto">
            <a:xfrm>
              <a:off x="649" y="1301"/>
              <a:ext cx="39" cy="26"/>
            </a:xfrm>
            <a:custGeom>
              <a:avLst/>
              <a:gdLst>
                <a:gd name="T0" fmla="*/ 2 w 39"/>
                <a:gd name="T1" fmla="*/ 0 h 26"/>
                <a:gd name="T2" fmla="*/ 0 w 39"/>
                <a:gd name="T3" fmla="*/ 10 h 26"/>
                <a:gd name="T4" fmla="*/ 7 w 39"/>
                <a:gd name="T5" fmla="*/ 16 h 26"/>
                <a:gd name="T6" fmla="*/ 21 w 39"/>
                <a:gd name="T7" fmla="*/ 20 h 26"/>
                <a:gd name="T8" fmla="*/ 32 w 39"/>
                <a:gd name="T9" fmla="*/ 24 h 26"/>
                <a:gd name="T10" fmla="*/ 39 w 39"/>
                <a:gd name="T11" fmla="*/ 26 h 26"/>
                <a:gd name="T12" fmla="*/ 34 w 39"/>
                <a:gd name="T13" fmla="*/ 24 h 26"/>
                <a:gd name="T14" fmla="*/ 23 w 39"/>
                <a:gd name="T15" fmla="*/ 17 h 26"/>
                <a:gd name="T16" fmla="*/ 11 w 39"/>
                <a:gd name="T17" fmla="*/ 10 h 26"/>
                <a:gd name="T18" fmla="*/ 5 w 39"/>
                <a:gd name="T19" fmla="*/ 5 h 26"/>
                <a:gd name="T20" fmla="*/ 2 w 3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6">
                  <a:moveTo>
                    <a:pt x="2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1" y="13"/>
                    <a:pt x="4" y="14"/>
                    <a:pt x="7" y="16"/>
                  </a:cubicBezTo>
                  <a:cubicBezTo>
                    <a:pt x="11" y="18"/>
                    <a:pt x="16" y="19"/>
                    <a:pt x="21" y="20"/>
                  </a:cubicBezTo>
                  <a:cubicBezTo>
                    <a:pt x="25" y="21"/>
                    <a:pt x="28" y="22"/>
                    <a:pt x="32" y="24"/>
                  </a:cubicBezTo>
                  <a:cubicBezTo>
                    <a:pt x="34" y="25"/>
                    <a:pt x="37" y="25"/>
                    <a:pt x="39" y="26"/>
                  </a:cubicBezTo>
                  <a:cubicBezTo>
                    <a:pt x="38" y="26"/>
                    <a:pt x="36" y="24"/>
                    <a:pt x="34" y="24"/>
                  </a:cubicBezTo>
                  <a:cubicBezTo>
                    <a:pt x="30" y="21"/>
                    <a:pt x="26" y="19"/>
                    <a:pt x="23" y="17"/>
                  </a:cubicBezTo>
                  <a:cubicBezTo>
                    <a:pt x="19" y="15"/>
                    <a:pt x="15" y="12"/>
                    <a:pt x="11" y="10"/>
                  </a:cubicBezTo>
                  <a:cubicBezTo>
                    <a:pt x="8" y="9"/>
                    <a:pt x="7" y="8"/>
                    <a:pt x="5" y="5"/>
                  </a:cubicBezTo>
                  <a:cubicBezTo>
                    <a:pt x="4" y="4"/>
                    <a:pt x="2" y="3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4" name="Freeform 1752"/>
            <p:cNvSpPr>
              <a:spLocks/>
            </p:cNvSpPr>
            <p:nvPr/>
          </p:nvSpPr>
          <p:spPr bwMode="auto">
            <a:xfrm>
              <a:off x="653" y="1380"/>
              <a:ext cx="29" cy="20"/>
            </a:xfrm>
            <a:custGeom>
              <a:avLst/>
              <a:gdLst>
                <a:gd name="T0" fmla="*/ 0 w 29"/>
                <a:gd name="T1" fmla="*/ 0 h 19"/>
                <a:gd name="T2" fmla="*/ 5 w 29"/>
                <a:gd name="T3" fmla="*/ 4 h 19"/>
                <a:gd name="T4" fmla="*/ 11 w 29"/>
                <a:gd name="T5" fmla="*/ 9 h 19"/>
                <a:gd name="T6" fmla="*/ 19 w 29"/>
                <a:gd name="T7" fmla="*/ 13 h 19"/>
                <a:gd name="T8" fmla="*/ 24 w 29"/>
                <a:gd name="T9" fmla="*/ 17 h 19"/>
                <a:gd name="T10" fmla="*/ 28 w 29"/>
                <a:gd name="T11" fmla="*/ 13 h 19"/>
                <a:gd name="T12" fmla="*/ 24 w 29"/>
                <a:gd name="T13" fmla="*/ 13 h 19"/>
                <a:gd name="T14" fmla="*/ 16 w 29"/>
                <a:gd name="T15" fmla="*/ 9 h 19"/>
                <a:gd name="T16" fmla="*/ 6 w 29"/>
                <a:gd name="T17" fmla="*/ 4 h 19"/>
                <a:gd name="T18" fmla="*/ 0 w 29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7" y="6"/>
                    <a:pt x="9" y="7"/>
                    <a:pt x="11" y="9"/>
                  </a:cubicBezTo>
                  <a:cubicBezTo>
                    <a:pt x="14" y="10"/>
                    <a:pt x="16" y="11"/>
                    <a:pt x="19" y="13"/>
                  </a:cubicBezTo>
                  <a:cubicBezTo>
                    <a:pt x="21" y="14"/>
                    <a:pt x="22" y="16"/>
                    <a:pt x="24" y="17"/>
                  </a:cubicBezTo>
                  <a:cubicBezTo>
                    <a:pt x="26" y="19"/>
                    <a:pt x="29" y="15"/>
                    <a:pt x="28" y="13"/>
                  </a:cubicBezTo>
                  <a:cubicBezTo>
                    <a:pt x="27" y="14"/>
                    <a:pt x="25" y="14"/>
                    <a:pt x="24" y="13"/>
                  </a:cubicBezTo>
                  <a:cubicBezTo>
                    <a:pt x="21" y="11"/>
                    <a:pt x="19" y="10"/>
                    <a:pt x="16" y="9"/>
                  </a:cubicBezTo>
                  <a:cubicBezTo>
                    <a:pt x="12" y="8"/>
                    <a:pt x="9" y="6"/>
                    <a:pt x="6" y="4"/>
                  </a:cubicBezTo>
                  <a:cubicBezTo>
                    <a:pt x="5" y="3"/>
                    <a:pt x="2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5" name="Freeform 1753"/>
            <p:cNvSpPr>
              <a:spLocks/>
            </p:cNvSpPr>
            <p:nvPr/>
          </p:nvSpPr>
          <p:spPr bwMode="auto">
            <a:xfrm>
              <a:off x="606" y="1435"/>
              <a:ext cx="33" cy="25"/>
            </a:xfrm>
            <a:custGeom>
              <a:avLst/>
              <a:gdLst>
                <a:gd name="T0" fmla="*/ 0 w 33"/>
                <a:gd name="T1" fmla="*/ 0 h 24"/>
                <a:gd name="T2" fmla="*/ 13 w 33"/>
                <a:gd name="T3" fmla="*/ 12 h 24"/>
                <a:gd name="T4" fmla="*/ 20 w 33"/>
                <a:gd name="T5" fmla="*/ 18 h 24"/>
                <a:gd name="T6" fmla="*/ 25 w 33"/>
                <a:gd name="T7" fmla="*/ 24 h 24"/>
                <a:gd name="T8" fmla="*/ 29 w 33"/>
                <a:gd name="T9" fmla="*/ 22 h 24"/>
                <a:gd name="T10" fmla="*/ 33 w 33"/>
                <a:gd name="T11" fmla="*/ 17 h 24"/>
                <a:gd name="T12" fmla="*/ 26 w 33"/>
                <a:gd name="T13" fmla="*/ 19 h 24"/>
                <a:gd name="T14" fmla="*/ 17 w 33"/>
                <a:gd name="T15" fmla="*/ 11 h 24"/>
                <a:gd name="T16" fmla="*/ 8 w 33"/>
                <a:gd name="T17" fmla="*/ 5 h 24"/>
                <a:gd name="T18" fmla="*/ 4 w 33"/>
                <a:gd name="T19" fmla="*/ 2 h 24"/>
                <a:gd name="T20" fmla="*/ 1 w 3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cubicBezTo>
                    <a:pt x="4" y="5"/>
                    <a:pt x="8" y="9"/>
                    <a:pt x="13" y="12"/>
                  </a:cubicBezTo>
                  <a:cubicBezTo>
                    <a:pt x="15" y="14"/>
                    <a:pt x="18" y="16"/>
                    <a:pt x="20" y="18"/>
                  </a:cubicBezTo>
                  <a:cubicBezTo>
                    <a:pt x="22" y="20"/>
                    <a:pt x="23" y="23"/>
                    <a:pt x="25" y="24"/>
                  </a:cubicBezTo>
                  <a:cubicBezTo>
                    <a:pt x="27" y="24"/>
                    <a:pt x="28" y="23"/>
                    <a:pt x="29" y="22"/>
                  </a:cubicBezTo>
                  <a:cubicBezTo>
                    <a:pt x="30" y="20"/>
                    <a:pt x="33" y="19"/>
                    <a:pt x="33" y="17"/>
                  </a:cubicBezTo>
                  <a:cubicBezTo>
                    <a:pt x="31" y="18"/>
                    <a:pt x="29" y="19"/>
                    <a:pt x="26" y="19"/>
                  </a:cubicBezTo>
                  <a:cubicBezTo>
                    <a:pt x="22" y="18"/>
                    <a:pt x="20" y="13"/>
                    <a:pt x="17" y="11"/>
                  </a:cubicBezTo>
                  <a:cubicBezTo>
                    <a:pt x="14" y="9"/>
                    <a:pt x="11" y="7"/>
                    <a:pt x="8" y="5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3" y="1"/>
                    <a:pt x="1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6" name="Freeform 1754"/>
            <p:cNvSpPr>
              <a:spLocks/>
            </p:cNvSpPr>
            <p:nvPr/>
          </p:nvSpPr>
          <p:spPr bwMode="auto">
            <a:xfrm>
              <a:off x="572" y="1486"/>
              <a:ext cx="19" cy="20"/>
            </a:xfrm>
            <a:custGeom>
              <a:avLst/>
              <a:gdLst>
                <a:gd name="T0" fmla="*/ 0 w 18"/>
                <a:gd name="T1" fmla="*/ 0 h 19"/>
                <a:gd name="T2" fmla="*/ 6 w 18"/>
                <a:gd name="T3" fmla="*/ 6 h 19"/>
                <a:gd name="T4" fmla="*/ 11 w 18"/>
                <a:gd name="T5" fmla="*/ 11 h 19"/>
                <a:gd name="T6" fmla="*/ 14 w 18"/>
                <a:gd name="T7" fmla="*/ 16 h 19"/>
                <a:gd name="T8" fmla="*/ 16 w 18"/>
                <a:gd name="T9" fmla="*/ 19 h 19"/>
                <a:gd name="T10" fmla="*/ 17 w 18"/>
                <a:gd name="T11" fmla="*/ 14 h 19"/>
                <a:gd name="T12" fmla="*/ 12 w 18"/>
                <a:gd name="T13" fmla="*/ 10 h 19"/>
                <a:gd name="T14" fmla="*/ 6 w 18"/>
                <a:gd name="T15" fmla="*/ 5 h 19"/>
                <a:gd name="T16" fmla="*/ 1 w 1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2" y="1"/>
                    <a:pt x="5" y="4"/>
                    <a:pt x="6" y="6"/>
                  </a:cubicBezTo>
                  <a:cubicBezTo>
                    <a:pt x="8" y="8"/>
                    <a:pt x="10" y="9"/>
                    <a:pt x="11" y="11"/>
                  </a:cubicBezTo>
                  <a:cubicBezTo>
                    <a:pt x="12" y="13"/>
                    <a:pt x="13" y="14"/>
                    <a:pt x="14" y="16"/>
                  </a:cubicBezTo>
                  <a:cubicBezTo>
                    <a:pt x="15" y="17"/>
                    <a:pt x="15" y="18"/>
                    <a:pt x="16" y="19"/>
                  </a:cubicBezTo>
                  <a:cubicBezTo>
                    <a:pt x="16" y="18"/>
                    <a:pt x="18" y="16"/>
                    <a:pt x="17" y="14"/>
                  </a:cubicBezTo>
                  <a:cubicBezTo>
                    <a:pt x="17" y="13"/>
                    <a:pt x="14" y="11"/>
                    <a:pt x="12" y="10"/>
                  </a:cubicBezTo>
                  <a:cubicBezTo>
                    <a:pt x="10" y="9"/>
                    <a:pt x="8" y="6"/>
                    <a:pt x="6" y="5"/>
                  </a:cubicBezTo>
                  <a:cubicBezTo>
                    <a:pt x="4" y="4"/>
                    <a:pt x="2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7" name="Freeform 1755"/>
            <p:cNvSpPr>
              <a:spLocks/>
            </p:cNvSpPr>
            <p:nvPr/>
          </p:nvSpPr>
          <p:spPr bwMode="auto">
            <a:xfrm>
              <a:off x="1235" y="723"/>
              <a:ext cx="10" cy="12"/>
            </a:xfrm>
            <a:custGeom>
              <a:avLst/>
              <a:gdLst>
                <a:gd name="T0" fmla="*/ 1 w 10"/>
                <a:gd name="T1" fmla="*/ 2 h 12"/>
                <a:gd name="T2" fmla="*/ 10 w 10"/>
                <a:gd name="T3" fmla="*/ 12 h 12"/>
                <a:gd name="T4" fmla="*/ 0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1" y="2"/>
                  </a:moveTo>
                  <a:cubicBezTo>
                    <a:pt x="4" y="4"/>
                    <a:pt x="9" y="9"/>
                    <a:pt x="10" y="12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8" name="Freeform 1756"/>
            <p:cNvSpPr>
              <a:spLocks/>
            </p:cNvSpPr>
            <p:nvPr/>
          </p:nvSpPr>
          <p:spPr bwMode="auto">
            <a:xfrm>
              <a:off x="1209" y="724"/>
              <a:ext cx="15" cy="25"/>
            </a:xfrm>
            <a:custGeom>
              <a:avLst/>
              <a:gdLst>
                <a:gd name="T0" fmla="*/ 1 w 15"/>
                <a:gd name="T1" fmla="*/ 4 h 25"/>
                <a:gd name="T2" fmla="*/ 0 w 15"/>
                <a:gd name="T3" fmla="*/ 5 h 25"/>
                <a:gd name="T4" fmla="*/ 6 w 15"/>
                <a:gd name="T5" fmla="*/ 9 h 25"/>
                <a:gd name="T6" fmla="*/ 15 w 15"/>
                <a:gd name="T7" fmla="*/ 25 h 25"/>
                <a:gd name="T8" fmla="*/ 5 w 15"/>
                <a:gd name="T9" fmla="*/ 10 h 25"/>
                <a:gd name="T10" fmla="*/ 0 w 15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0"/>
                    <a:pt x="5" y="7"/>
                    <a:pt x="6" y="9"/>
                  </a:cubicBezTo>
                  <a:cubicBezTo>
                    <a:pt x="9" y="13"/>
                    <a:pt x="13" y="19"/>
                    <a:pt x="15" y="25"/>
                  </a:cubicBezTo>
                  <a:cubicBezTo>
                    <a:pt x="11" y="20"/>
                    <a:pt x="9" y="15"/>
                    <a:pt x="5" y="10"/>
                  </a:cubicBezTo>
                  <a:cubicBezTo>
                    <a:pt x="4" y="8"/>
                    <a:pt x="2" y="5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9" name="Freeform 1757"/>
            <p:cNvSpPr>
              <a:spLocks/>
            </p:cNvSpPr>
            <p:nvPr/>
          </p:nvSpPr>
          <p:spPr bwMode="auto">
            <a:xfrm>
              <a:off x="1192" y="745"/>
              <a:ext cx="10" cy="15"/>
            </a:xfrm>
            <a:custGeom>
              <a:avLst/>
              <a:gdLst>
                <a:gd name="T0" fmla="*/ 1 w 10"/>
                <a:gd name="T1" fmla="*/ 4 h 15"/>
                <a:gd name="T2" fmla="*/ 5 w 10"/>
                <a:gd name="T3" fmla="*/ 6 h 15"/>
                <a:gd name="T4" fmla="*/ 10 w 10"/>
                <a:gd name="T5" fmla="*/ 15 h 15"/>
                <a:gd name="T6" fmla="*/ 0 w 10"/>
                <a:gd name="T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1" y="4"/>
                  </a:moveTo>
                  <a:cubicBezTo>
                    <a:pt x="0" y="0"/>
                    <a:pt x="5" y="5"/>
                    <a:pt x="5" y="6"/>
                  </a:cubicBezTo>
                  <a:cubicBezTo>
                    <a:pt x="7" y="9"/>
                    <a:pt x="9" y="11"/>
                    <a:pt x="10" y="15"/>
                  </a:cubicBezTo>
                  <a:cubicBezTo>
                    <a:pt x="7" y="10"/>
                    <a:pt x="5" y="6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0" name="Freeform 1758"/>
            <p:cNvSpPr>
              <a:spLocks/>
            </p:cNvSpPr>
            <p:nvPr/>
          </p:nvSpPr>
          <p:spPr bwMode="auto">
            <a:xfrm>
              <a:off x="1042" y="819"/>
              <a:ext cx="5" cy="8"/>
            </a:xfrm>
            <a:custGeom>
              <a:avLst/>
              <a:gdLst>
                <a:gd name="T0" fmla="*/ 0 w 5"/>
                <a:gd name="T1" fmla="*/ 3 h 7"/>
                <a:gd name="T2" fmla="*/ 5 w 5"/>
                <a:gd name="T3" fmla="*/ 7 h 7"/>
                <a:gd name="T4" fmla="*/ 2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3" y="0"/>
                    <a:pt x="4" y="4"/>
                    <a:pt x="5" y="7"/>
                  </a:cubicBezTo>
                  <a:cubicBezTo>
                    <a:pt x="5" y="5"/>
                    <a:pt x="3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1" name="Freeform 1759"/>
            <p:cNvSpPr>
              <a:spLocks/>
            </p:cNvSpPr>
            <p:nvPr/>
          </p:nvSpPr>
          <p:spPr bwMode="auto">
            <a:xfrm>
              <a:off x="947" y="847"/>
              <a:ext cx="15" cy="24"/>
            </a:xfrm>
            <a:custGeom>
              <a:avLst/>
              <a:gdLst>
                <a:gd name="T0" fmla="*/ 0 w 15"/>
                <a:gd name="T1" fmla="*/ 3 h 24"/>
                <a:gd name="T2" fmla="*/ 7 w 15"/>
                <a:gd name="T3" fmla="*/ 7 h 24"/>
                <a:gd name="T4" fmla="*/ 15 w 15"/>
                <a:gd name="T5" fmla="*/ 24 h 24"/>
                <a:gd name="T6" fmla="*/ 6 w 15"/>
                <a:gd name="T7" fmla="*/ 10 h 24"/>
                <a:gd name="T8" fmla="*/ 1 w 1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0" y="3"/>
                  </a:moveTo>
                  <a:cubicBezTo>
                    <a:pt x="4" y="0"/>
                    <a:pt x="5" y="3"/>
                    <a:pt x="7" y="7"/>
                  </a:cubicBezTo>
                  <a:cubicBezTo>
                    <a:pt x="9" y="12"/>
                    <a:pt x="14" y="18"/>
                    <a:pt x="15" y="24"/>
                  </a:cubicBezTo>
                  <a:cubicBezTo>
                    <a:pt x="11" y="22"/>
                    <a:pt x="8" y="14"/>
                    <a:pt x="6" y="10"/>
                  </a:cubicBezTo>
                  <a:cubicBezTo>
                    <a:pt x="5" y="8"/>
                    <a:pt x="4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2" name="Freeform 1760"/>
            <p:cNvSpPr>
              <a:spLocks/>
            </p:cNvSpPr>
            <p:nvPr/>
          </p:nvSpPr>
          <p:spPr bwMode="auto">
            <a:xfrm>
              <a:off x="890" y="865"/>
              <a:ext cx="14" cy="17"/>
            </a:xfrm>
            <a:custGeom>
              <a:avLst/>
              <a:gdLst>
                <a:gd name="T0" fmla="*/ 0 w 14"/>
                <a:gd name="T1" fmla="*/ 2 h 16"/>
                <a:gd name="T2" fmla="*/ 7 w 14"/>
                <a:gd name="T3" fmla="*/ 2 h 16"/>
                <a:gd name="T4" fmla="*/ 14 w 14"/>
                <a:gd name="T5" fmla="*/ 16 h 16"/>
                <a:gd name="T6" fmla="*/ 1 w 14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0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10" y="6"/>
                    <a:pt x="12" y="12"/>
                    <a:pt x="14" y="16"/>
                  </a:cubicBezTo>
                  <a:cubicBezTo>
                    <a:pt x="11" y="13"/>
                    <a:pt x="6" y="0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3" name="Freeform 1761"/>
            <p:cNvSpPr>
              <a:spLocks/>
            </p:cNvSpPr>
            <p:nvPr/>
          </p:nvSpPr>
          <p:spPr bwMode="auto">
            <a:xfrm>
              <a:off x="838" y="889"/>
              <a:ext cx="14" cy="14"/>
            </a:xfrm>
            <a:custGeom>
              <a:avLst/>
              <a:gdLst>
                <a:gd name="T0" fmla="*/ 0 w 14"/>
                <a:gd name="T1" fmla="*/ 6 h 14"/>
                <a:gd name="T2" fmla="*/ 8 w 14"/>
                <a:gd name="T3" fmla="*/ 4 h 14"/>
                <a:gd name="T4" fmla="*/ 14 w 14"/>
                <a:gd name="T5" fmla="*/ 14 h 14"/>
                <a:gd name="T6" fmla="*/ 2 w 14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cubicBezTo>
                    <a:pt x="2" y="2"/>
                    <a:pt x="5" y="0"/>
                    <a:pt x="8" y="4"/>
                  </a:cubicBezTo>
                  <a:cubicBezTo>
                    <a:pt x="11" y="6"/>
                    <a:pt x="13" y="11"/>
                    <a:pt x="14" y="14"/>
                  </a:cubicBezTo>
                  <a:cubicBezTo>
                    <a:pt x="13" y="12"/>
                    <a:pt x="5" y="1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4" name="Freeform 1762"/>
            <p:cNvSpPr>
              <a:spLocks/>
            </p:cNvSpPr>
            <p:nvPr/>
          </p:nvSpPr>
          <p:spPr bwMode="auto">
            <a:xfrm>
              <a:off x="794" y="920"/>
              <a:ext cx="19" cy="18"/>
            </a:xfrm>
            <a:custGeom>
              <a:avLst/>
              <a:gdLst>
                <a:gd name="T0" fmla="*/ 0 w 18"/>
                <a:gd name="T1" fmla="*/ 5 h 17"/>
                <a:gd name="T2" fmla="*/ 8 w 18"/>
                <a:gd name="T3" fmla="*/ 4 h 17"/>
                <a:gd name="T4" fmla="*/ 18 w 18"/>
                <a:gd name="T5" fmla="*/ 17 h 17"/>
                <a:gd name="T6" fmla="*/ 2 w 18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0" y="5"/>
                  </a:moveTo>
                  <a:cubicBezTo>
                    <a:pt x="0" y="0"/>
                    <a:pt x="6" y="2"/>
                    <a:pt x="8" y="4"/>
                  </a:cubicBezTo>
                  <a:cubicBezTo>
                    <a:pt x="12" y="7"/>
                    <a:pt x="16" y="12"/>
                    <a:pt x="18" y="17"/>
                  </a:cubicBezTo>
                  <a:cubicBezTo>
                    <a:pt x="16" y="15"/>
                    <a:pt x="3" y="1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5" name="Freeform 1763"/>
            <p:cNvSpPr>
              <a:spLocks/>
            </p:cNvSpPr>
            <p:nvPr/>
          </p:nvSpPr>
          <p:spPr bwMode="auto">
            <a:xfrm>
              <a:off x="755" y="972"/>
              <a:ext cx="21" cy="11"/>
            </a:xfrm>
            <a:custGeom>
              <a:avLst/>
              <a:gdLst>
                <a:gd name="T0" fmla="*/ 0 w 21"/>
                <a:gd name="T1" fmla="*/ 5 h 11"/>
                <a:gd name="T2" fmla="*/ 1 w 21"/>
                <a:gd name="T3" fmla="*/ 0 h 11"/>
                <a:gd name="T4" fmla="*/ 9 w 21"/>
                <a:gd name="T5" fmla="*/ 4 h 11"/>
                <a:gd name="T6" fmla="*/ 21 w 21"/>
                <a:gd name="T7" fmla="*/ 11 h 11"/>
                <a:gd name="T8" fmla="*/ 2 w 21"/>
                <a:gd name="T9" fmla="*/ 2 h 11"/>
                <a:gd name="T10" fmla="*/ 1 w 21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0" y="5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4" y="0"/>
                    <a:pt x="6" y="3"/>
                    <a:pt x="9" y="4"/>
                  </a:cubicBezTo>
                  <a:cubicBezTo>
                    <a:pt x="13" y="6"/>
                    <a:pt x="18" y="8"/>
                    <a:pt x="21" y="11"/>
                  </a:cubicBezTo>
                  <a:cubicBezTo>
                    <a:pt x="14" y="9"/>
                    <a:pt x="8" y="5"/>
                    <a:pt x="2" y="2"/>
                  </a:cubicBezTo>
                  <a:cubicBezTo>
                    <a:pt x="1" y="3"/>
                    <a:pt x="1" y="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6" name="Freeform 1764"/>
            <p:cNvSpPr>
              <a:spLocks/>
            </p:cNvSpPr>
            <p:nvPr/>
          </p:nvSpPr>
          <p:spPr bwMode="auto">
            <a:xfrm>
              <a:off x="707" y="1070"/>
              <a:ext cx="13" cy="7"/>
            </a:xfrm>
            <a:custGeom>
              <a:avLst/>
              <a:gdLst>
                <a:gd name="T0" fmla="*/ 0 w 13"/>
                <a:gd name="T1" fmla="*/ 5 h 7"/>
                <a:gd name="T2" fmla="*/ 1 w 13"/>
                <a:gd name="T3" fmla="*/ 1 h 7"/>
                <a:gd name="T4" fmla="*/ 13 w 13"/>
                <a:gd name="T5" fmla="*/ 7 h 7"/>
                <a:gd name="T6" fmla="*/ 1 w 1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4" y="0"/>
                    <a:pt x="9" y="5"/>
                    <a:pt x="13" y="7"/>
                  </a:cubicBezTo>
                  <a:cubicBezTo>
                    <a:pt x="10" y="6"/>
                    <a:pt x="1" y="0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7" name="Freeform 1765"/>
            <p:cNvSpPr>
              <a:spLocks/>
            </p:cNvSpPr>
            <p:nvPr/>
          </p:nvSpPr>
          <p:spPr bwMode="auto">
            <a:xfrm>
              <a:off x="688" y="1126"/>
              <a:ext cx="13" cy="4"/>
            </a:xfrm>
            <a:custGeom>
              <a:avLst/>
              <a:gdLst>
                <a:gd name="T0" fmla="*/ 1 w 12"/>
                <a:gd name="T1" fmla="*/ 4 h 4"/>
                <a:gd name="T2" fmla="*/ 3 w 12"/>
                <a:gd name="T3" fmla="*/ 0 h 4"/>
                <a:gd name="T4" fmla="*/ 12 w 12"/>
                <a:gd name="T5" fmla="*/ 2 h 4"/>
                <a:gd name="T6" fmla="*/ 1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" y="4"/>
                  </a:moveTo>
                  <a:cubicBezTo>
                    <a:pt x="1" y="1"/>
                    <a:pt x="0" y="0"/>
                    <a:pt x="3" y="0"/>
                  </a:cubicBezTo>
                  <a:cubicBezTo>
                    <a:pt x="7" y="0"/>
                    <a:pt x="9" y="1"/>
                    <a:pt x="12" y="2"/>
                  </a:cubicBezTo>
                  <a:cubicBezTo>
                    <a:pt x="10" y="3"/>
                    <a:pt x="2" y="1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8" name="Freeform 1766"/>
            <p:cNvSpPr>
              <a:spLocks/>
            </p:cNvSpPr>
            <p:nvPr/>
          </p:nvSpPr>
          <p:spPr bwMode="auto">
            <a:xfrm>
              <a:off x="668" y="1241"/>
              <a:ext cx="37" cy="14"/>
            </a:xfrm>
            <a:custGeom>
              <a:avLst/>
              <a:gdLst>
                <a:gd name="T0" fmla="*/ 1 w 36"/>
                <a:gd name="T1" fmla="*/ 13 h 14"/>
                <a:gd name="T2" fmla="*/ 3 w 36"/>
                <a:gd name="T3" fmla="*/ 4 h 14"/>
                <a:gd name="T4" fmla="*/ 9 w 36"/>
                <a:gd name="T5" fmla="*/ 4 h 14"/>
                <a:gd name="T6" fmla="*/ 20 w 36"/>
                <a:gd name="T7" fmla="*/ 7 h 14"/>
                <a:gd name="T8" fmla="*/ 36 w 36"/>
                <a:gd name="T9" fmla="*/ 14 h 14"/>
                <a:gd name="T10" fmla="*/ 30 w 36"/>
                <a:gd name="T11" fmla="*/ 13 h 14"/>
                <a:gd name="T12" fmla="*/ 22 w 36"/>
                <a:gd name="T13" fmla="*/ 11 h 14"/>
                <a:gd name="T14" fmla="*/ 10 w 36"/>
                <a:gd name="T15" fmla="*/ 6 h 14"/>
                <a:gd name="T16" fmla="*/ 4 w 36"/>
                <a:gd name="T17" fmla="*/ 7 h 14"/>
                <a:gd name="T18" fmla="*/ 0 w 36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4">
                  <a:moveTo>
                    <a:pt x="1" y="13"/>
                  </a:moveTo>
                  <a:cubicBezTo>
                    <a:pt x="0" y="11"/>
                    <a:pt x="2" y="6"/>
                    <a:pt x="3" y="4"/>
                  </a:cubicBezTo>
                  <a:cubicBezTo>
                    <a:pt x="6" y="0"/>
                    <a:pt x="6" y="2"/>
                    <a:pt x="9" y="4"/>
                  </a:cubicBezTo>
                  <a:cubicBezTo>
                    <a:pt x="13" y="5"/>
                    <a:pt x="17" y="6"/>
                    <a:pt x="20" y="7"/>
                  </a:cubicBezTo>
                  <a:cubicBezTo>
                    <a:pt x="25" y="8"/>
                    <a:pt x="31" y="11"/>
                    <a:pt x="36" y="14"/>
                  </a:cubicBezTo>
                  <a:cubicBezTo>
                    <a:pt x="34" y="14"/>
                    <a:pt x="32" y="13"/>
                    <a:pt x="30" y="13"/>
                  </a:cubicBezTo>
                  <a:cubicBezTo>
                    <a:pt x="27" y="12"/>
                    <a:pt x="24" y="12"/>
                    <a:pt x="22" y="11"/>
                  </a:cubicBezTo>
                  <a:cubicBezTo>
                    <a:pt x="18" y="10"/>
                    <a:pt x="14" y="8"/>
                    <a:pt x="10" y="6"/>
                  </a:cubicBezTo>
                  <a:cubicBezTo>
                    <a:pt x="7" y="5"/>
                    <a:pt x="6" y="4"/>
                    <a:pt x="4" y="7"/>
                  </a:cubicBezTo>
                  <a:cubicBezTo>
                    <a:pt x="2" y="9"/>
                    <a:pt x="1" y="12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9" name="Freeform 1767"/>
            <p:cNvSpPr>
              <a:spLocks/>
            </p:cNvSpPr>
            <p:nvPr/>
          </p:nvSpPr>
          <p:spPr bwMode="auto">
            <a:xfrm>
              <a:off x="674" y="1309"/>
              <a:ext cx="40" cy="28"/>
            </a:xfrm>
            <a:custGeom>
              <a:avLst/>
              <a:gdLst>
                <a:gd name="T0" fmla="*/ 0 w 39"/>
                <a:gd name="T1" fmla="*/ 0 h 27"/>
                <a:gd name="T2" fmla="*/ 14 w 39"/>
                <a:gd name="T3" fmla="*/ 7 h 27"/>
                <a:gd name="T4" fmla="*/ 25 w 39"/>
                <a:gd name="T5" fmla="*/ 14 h 27"/>
                <a:gd name="T6" fmla="*/ 34 w 39"/>
                <a:gd name="T7" fmla="*/ 20 h 27"/>
                <a:gd name="T8" fmla="*/ 35 w 39"/>
                <a:gd name="T9" fmla="*/ 27 h 27"/>
                <a:gd name="T10" fmla="*/ 28 w 39"/>
                <a:gd name="T11" fmla="*/ 17 h 27"/>
                <a:gd name="T12" fmla="*/ 17 w 39"/>
                <a:gd name="T13" fmla="*/ 9 h 27"/>
                <a:gd name="T14" fmla="*/ 7 w 39"/>
                <a:gd name="T15" fmla="*/ 4 h 27"/>
                <a:gd name="T16" fmla="*/ 0 w 3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7">
                  <a:moveTo>
                    <a:pt x="0" y="0"/>
                  </a:moveTo>
                  <a:cubicBezTo>
                    <a:pt x="4" y="0"/>
                    <a:pt x="11" y="4"/>
                    <a:pt x="14" y="7"/>
                  </a:cubicBezTo>
                  <a:cubicBezTo>
                    <a:pt x="18" y="9"/>
                    <a:pt x="21" y="12"/>
                    <a:pt x="25" y="14"/>
                  </a:cubicBezTo>
                  <a:cubicBezTo>
                    <a:pt x="28" y="16"/>
                    <a:pt x="31" y="18"/>
                    <a:pt x="34" y="20"/>
                  </a:cubicBezTo>
                  <a:cubicBezTo>
                    <a:pt x="35" y="22"/>
                    <a:pt x="39" y="26"/>
                    <a:pt x="35" y="27"/>
                  </a:cubicBezTo>
                  <a:cubicBezTo>
                    <a:pt x="35" y="22"/>
                    <a:pt x="32" y="20"/>
                    <a:pt x="28" y="17"/>
                  </a:cubicBezTo>
                  <a:cubicBezTo>
                    <a:pt x="24" y="15"/>
                    <a:pt x="21" y="12"/>
                    <a:pt x="17" y="9"/>
                  </a:cubicBezTo>
                  <a:cubicBezTo>
                    <a:pt x="14" y="7"/>
                    <a:pt x="10" y="6"/>
                    <a:pt x="7" y="4"/>
                  </a:cubicBezTo>
                  <a:cubicBezTo>
                    <a:pt x="5" y="3"/>
                    <a:pt x="2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0" name="Freeform 1768"/>
            <p:cNvSpPr>
              <a:spLocks/>
            </p:cNvSpPr>
            <p:nvPr/>
          </p:nvSpPr>
          <p:spPr bwMode="auto">
            <a:xfrm>
              <a:off x="626" y="1355"/>
              <a:ext cx="27" cy="16"/>
            </a:xfrm>
            <a:custGeom>
              <a:avLst/>
              <a:gdLst>
                <a:gd name="T0" fmla="*/ 1 w 26"/>
                <a:gd name="T1" fmla="*/ 6 h 16"/>
                <a:gd name="T2" fmla="*/ 3 w 26"/>
                <a:gd name="T3" fmla="*/ 1 h 16"/>
                <a:gd name="T4" fmla="*/ 8 w 26"/>
                <a:gd name="T5" fmla="*/ 2 h 16"/>
                <a:gd name="T6" fmla="*/ 26 w 26"/>
                <a:gd name="T7" fmla="*/ 16 h 16"/>
                <a:gd name="T8" fmla="*/ 8 w 26"/>
                <a:gd name="T9" fmla="*/ 5 h 16"/>
                <a:gd name="T10" fmla="*/ 0 w 2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6">
                  <a:moveTo>
                    <a:pt x="1" y="6"/>
                  </a:moveTo>
                  <a:cubicBezTo>
                    <a:pt x="0" y="5"/>
                    <a:pt x="1" y="1"/>
                    <a:pt x="3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14" y="6"/>
                    <a:pt x="20" y="11"/>
                    <a:pt x="26" y="16"/>
                  </a:cubicBezTo>
                  <a:cubicBezTo>
                    <a:pt x="20" y="13"/>
                    <a:pt x="14" y="9"/>
                    <a:pt x="8" y="5"/>
                  </a:cubicBezTo>
                  <a:cubicBezTo>
                    <a:pt x="5" y="3"/>
                    <a:pt x="1" y="2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1" name="Freeform 1769"/>
            <p:cNvSpPr>
              <a:spLocks/>
            </p:cNvSpPr>
            <p:nvPr/>
          </p:nvSpPr>
          <p:spPr bwMode="auto">
            <a:xfrm>
              <a:off x="583" y="1404"/>
              <a:ext cx="34" cy="24"/>
            </a:xfrm>
            <a:custGeom>
              <a:avLst/>
              <a:gdLst>
                <a:gd name="T0" fmla="*/ 1 w 33"/>
                <a:gd name="T1" fmla="*/ 13 h 24"/>
                <a:gd name="T2" fmla="*/ 8 w 33"/>
                <a:gd name="T3" fmla="*/ 0 h 24"/>
                <a:gd name="T4" fmla="*/ 19 w 33"/>
                <a:gd name="T5" fmla="*/ 8 h 24"/>
                <a:gd name="T6" fmla="*/ 33 w 33"/>
                <a:gd name="T7" fmla="*/ 24 h 24"/>
                <a:gd name="T8" fmla="*/ 19 w 33"/>
                <a:gd name="T9" fmla="*/ 11 h 24"/>
                <a:gd name="T10" fmla="*/ 11 w 33"/>
                <a:gd name="T11" fmla="*/ 5 h 24"/>
                <a:gd name="T12" fmla="*/ 5 w 33"/>
                <a:gd name="T13" fmla="*/ 6 h 24"/>
                <a:gd name="T14" fmla="*/ 0 w 33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1" y="13"/>
                  </a:moveTo>
                  <a:cubicBezTo>
                    <a:pt x="1" y="10"/>
                    <a:pt x="5" y="0"/>
                    <a:pt x="8" y="0"/>
                  </a:cubicBezTo>
                  <a:cubicBezTo>
                    <a:pt x="11" y="0"/>
                    <a:pt x="17" y="6"/>
                    <a:pt x="19" y="8"/>
                  </a:cubicBezTo>
                  <a:cubicBezTo>
                    <a:pt x="24" y="13"/>
                    <a:pt x="28" y="19"/>
                    <a:pt x="33" y="24"/>
                  </a:cubicBezTo>
                  <a:cubicBezTo>
                    <a:pt x="27" y="22"/>
                    <a:pt x="24" y="15"/>
                    <a:pt x="19" y="11"/>
                  </a:cubicBezTo>
                  <a:cubicBezTo>
                    <a:pt x="17" y="9"/>
                    <a:pt x="14" y="6"/>
                    <a:pt x="11" y="5"/>
                  </a:cubicBezTo>
                  <a:cubicBezTo>
                    <a:pt x="8" y="4"/>
                    <a:pt x="7" y="4"/>
                    <a:pt x="5" y="6"/>
                  </a:cubicBezTo>
                  <a:cubicBezTo>
                    <a:pt x="2" y="8"/>
                    <a:pt x="2" y="10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2" name="Freeform 1770"/>
            <p:cNvSpPr>
              <a:spLocks/>
            </p:cNvSpPr>
            <p:nvPr/>
          </p:nvSpPr>
          <p:spPr bwMode="auto">
            <a:xfrm>
              <a:off x="532" y="1443"/>
              <a:ext cx="16" cy="13"/>
            </a:xfrm>
            <a:custGeom>
              <a:avLst/>
              <a:gdLst>
                <a:gd name="T0" fmla="*/ 1 w 15"/>
                <a:gd name="T1" fmla="*/ 4 h 12"/>
                <a:gd name="T2" fmla="*/ 7 w 15"/>
                <a:gd name="T3" fmla="*/ 3 h 12"/>
                <a:gd name="T4" fmla="*/ 15 w 15"/>
                <a:gd name="T5" fmla="*/ 12 h 12"/>
                <a:gd name="T6" fmla="*/ 1 w 15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" y="4"/>
                  </a:moveTo>
                  <a:cubicBezTo>
                    <a:pt x="0" y="0"/>
                    <a:pt x="5" y="1"/>
                    <a:pt x="7" y="3"/>
                  </a:cubicBezTo>
                  <a:cubicBezTo>
                    <a:pt x="10" y="5"/>
                    <a:pt x="12" y="9"/>
                    <a:pt x="15" y="12"/>
                  </a:cubicBezTo>
                  <a:cubicBezTo>
                    <a:pt x="12" y="10"/>
                    <a:pt x="5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3" name="Freeform 1771"/>
            <p:cNvSpPr>
              <a:spLocks/>
            </p:cNvSpPr>
            <p:nvPr/>
          </p:nvSpPr>
          <p:spPr bwMode="auto">
            <a:xfrm>
              <a:off x="50" y="383"/>
              <a:ext cx="1744" cy="3034"/>
            </a:xfrm>
            <a:custGeom>
              <a:avLst/>
              <a:gdLst>
                <a:gd name="T0" fmla="*/ 1065 w 1712"/>
                <a:gd name="T1" fmla="*/ 314 h 2981"/>
                <a:gd name="T2" fmla="*/ 992 w 1712"/>
                <a:gd name="T3" fmla="*/ 292 h 2981"/>
                <a:gd name="T4" fmla="*/ 1050 w 1712"/>
                <a:gd name="T5" fmla="*/ 130 h 2981"/>
                <a:gd name="T6" fmla="*/ 1237 w 1712"/>
                <a:gd name="T7" fmla="*/ 9 h 2981"/>
                <a:gd name="T8" fmla="*/ 1463 w 1712"/>
                <a:gd name="T9" fmla="*/ 164 h 2981"/>
                <a:gd name="T10" fmla="*/ 1480 w 1712"/>
                <a:gd name="T11" fmla="*/ 332 h 2981"/>
                <a:gd name="T12" fmla="*/ 1447 w 1712"/>
                <a:gd name="T13" fmla="*/ 428 h 2981"/>
                <a:gd name="T14" fmla="*/ 1428 w 1712"/>
                <a:gd name="T15" fmla="*/ 461 h 2981"/>
                <a:gd name="T16" fmla="*/ 1395 w 1712"/>
                <a:gd name="T17" fmla="*/ 491 h 2981"/>
                <a:gd name="T18" fmla="*/ 1307 w 1712"/>
                <a:gd name="T19" fmla="*/ 527 h 2981"/>
                <a:gd name="T20" fmla="*/ 1250 w 1712"/>
                <a:gd name="T21" fmla="*/ 673 h 2981"/>
                <a:gd name="T22" fmla="*/ 1467 w 1712"/>
                <a:gd name="T23" fmla="*/ 1318 h 2981"/>
                <a:gd name="T24" fmla="*/ 1606 w 1712"/>
                <a:gd name="T25" fmla="*/ 1386 h 2981"/>
                <a:gd name="T26" fmla="*/ 1675 w 1712"/>
                <a:gd name="T27" fmla="*/ 1447 h 2981"/>
                <a:gd name="T28" fmla="*/ 1712 w 1712"/>
                <a:gd name="T29" fmla="*/ 1533 h 2981"/>
                <a:gd name="T30" fmla="*/ 1658 w 1712"/>
                <a:gd name="T31" fmla="*/ 1538 h 2981"/>
                <a:gd name="T32" fmla="*/ 1574 w 1712"/>
                <a:gd name="T33" fmla="*/ 1560 h 2981"/>
                <a:gd name="T34" fmla="*/ 1493 w 1712"/>
                <a:gd name="T35" fmla="*/ 1490 h 2981"/>
                <a:gd name="T36" fmla="*/ 1141 w 1712"/>
                <a:gd name="T37" fmla="*/ 1149 h 2981"/>
                <a:gd name="T38" fmla="*/ 1080 w 1712"/>
                <a:gd name="T39" fmla="*/ 682 h 2981"/>
                <a:gd name="T40" fmla="*/ 1058 w 1712"/>
                <a:gd name="T41" fmla="*/ 817 h 2981"/>
                <a:gd name="T42" fmla="*/ 1060 w 1712"/>
                <a:gd name="T43" fmla="*/ 1140 h 2981"/>
                <a:gd name="T44" fmla="*/ 1168 w 1712"/>
                <a:gd name="T45" fmla="*/ 1627 h 2981"/>
                <a:gd name="T46" fmla="*/ 1160 w 1712"/>
                <a:gd name="T47" fmla="*/ 1756 h 2981"/>
                <a:gd name="T48" fmla="*/ 1101 w 1712"/>
                <a:gd name="T49" fmla="*/ 1792 h 2981"/>
                <a:gd name="T50" fmla="*/ 1059 w 1712"/>
                <a:gd name="T51" fmla="*/ 1794 h 2981"/>
                <a:gd name="T52" fmla="*/ 1037 w 1712"/>
                <a:gd name="T53" fmla="*/ 1755 h 2981"/>
                <a:gd name="T54" fmla="*/ 1055 w 1712"/>
                <a:gd name="T55" fmla="*/ 1712 h 2981"/>
                <a:gd name="T56" fmla="*/ 1059 w 1712"/>
                <a:gd name="T57" fmla="*/ 1638 h 2981"/>
                <a:gd name="T58" fmla="*/ 1041 w 1712"/>
                <a:gd name="T59" fmla="*/ 1491 h 2981"/>
                <a:gd name="T60" fmla="*/ 887 w 1712"/>
                <a:gd name="T61" fmla="*/ 1371 h 2981"/>
                <a:gd name="T62" fmla="*/ 972 w 1712"/>
                <a:gd name="T63" fmla="*/ 1844 h 2981"/>
                <a:gd name="T64" fmla="*/ 1024 w 1712"/>
                <a:gd name="T65" fmla="*/ 2136 h 2981"/>
                <a:gd name="T66" fmla="*/ 1000 w 1712"/>
                <a:gd name="T67" fmla="*/ 2672 h 2981"/>
                <a:gd name="T68" fmla="*/ 1226 w 1712"/>
                <a:gd name="T69" fmla="*/ 2852 h 2981"/>
                <a:gd name="T70" fmla="*/ 1335 w 1712"/>
                <a:gd name="T71" fmla="*/ 2890 h 2981"/>
                <a:gd name="T72" fmla="*/ 1308 w 1712"/>
                <a:gd name="T73" fmla="*/ 2928 h 2981"/>
                <a:gd name="T74" fmla="*/ 1272 w 1712"/>
                <a:gd name="T75" fmla="*/ 2951 h 2981"/>
                <a:gd name="T76" fmla="*/ 1207 w 1712"/>
                <a:gd name="T77" fmla="*/ 2954 h 2981"/>
                <a:gd name="T78" fmla="*/ 1070 w 1712"/>
                <a:gd name="T79" fmla="*/ 2950 h 2981"/>
                <a:gd name="T80" fmla="*/ 859 w 1712"/>
                <a:gd name="T81" fmla="*/ 2798 h 2981"/>
                <a:gd name="T82" fmla="*/ 820 w 1712"/>
                <a:gd name="T83" fmla="*/ 2194 h 2981"/>
                <a:gd name="T84" fmla="*/ 750 w 1712"/>
                <a:gd name="T85" fmla="*/ 2117 h 2981"/>
                <a:gd name="T86" fmla="*/ 236 w 1712"/>
                <a:gd name="T87" fmla="*/ 2773 h 2981"/>
                <a:gd name="T88" fmla="*/ 306 w 1712"/>
                <a:gd name="T89" fmla="*/ 2795 h 2981"/>
                <a:gd name="T90" fmla="*/ 282 w 1712"/>
                <a:gd name="T91" fmla="*/ 2842 h 2981"/>
                <a:gd name="T92" fmla="*/ 125 w 1712"/>
                <a:gd name="T93" fmla="*/ 2830 h 2981"/>
                <a:gd name="T94" fmla="*/ 44 w 1712"/>
                <a:gd name="T95" fmla="*/ 2635 h 2981"/>
                <a:gd name="T96" fmla="*/ 220 w 1712"/>
                <a:gd name="T97" fmla="*/ 2389 h 2981"/>
                <a:gd name="T98" fmla="*/ 490 w 1712"/>
                <a:gd name="T99" fmla="*/ 2044 h 2981"/>
                <a:gd name="T100" fmla="*/ 502 w 1712"/>
                <a:gd name="T101" fmla="*/ 1521 h 2981"/>
                <a:gd name="T102" fmla="*/ 414 w 1712"/>
                <a:gd name="T103" fmla="*/ 1014 h 2981"/>
                <a:gd name="T104" fmla="*/ 772 w 1712"/>
                <a:gd name="T105" fmla="*/ 417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2" h="2981">
                  <a:moveTo>
                    <a:pt x="1091" y="310"/>
                  </a:moveTo>
                  <a:cubicBezTo>
                    <a:pt x="1091" y="310"/>
                    <a:pt x="1071" y="305"/>
                    <a:pt x="1065" y="314"/>
                  </a:cubicBezTo>
                  <a:cubicBezTo>
                    <a:pt x="1058" y="322"/>
                    <a:pt x="1045" y="317"/>
                    <a:pt x="1037" y="312"/>
                  </a:cubicBezTo>
                  <a:cubicBezTo>
                    <a:pt x="1028" y="307"/>
                    <a:pt x="1007" y="320"/>
                    <a:pt x="992" y="292"/>
                  </a:cubicBezTo>
                  <a:cubicBezTo>
                    <a:pt x="977" y="264"/>
                    <a:pt x="965" y="174"/>
                    <a:pt x="989" y="155"/>
                  </a:cubicBezTo>
                  <a:cubicBezTo>
                    <a:pt x="1012" y="135"/>
                    <a:pt x="1030" y="125"/>
                    <a:pt x="1050" y="130"/>
                  </a:cubicBezTo>
                  <a:cubicBezTo>
                    <a:pt x="1070" y="135"/>
                    <a:pt x="1075" y="133"/>
                    <a:pt x="1093" y="110"/>
                  </a:cubicBezTo>
                  <a:cubicBezTo>
                    <a:pt x="1111" y="87"/>
                    <a:pt x="1164" y="17"/>
                    <a:pt x="1237" y="9"/>
                  </a:cubicBezTo>
                  <a:cubicBezTo>
                    <a:pt x="1310" y="0"/>
                    <a:pt x="1429" y="67"/>
                    <a:pt x="1444" y="88"/>
                  </a:cubicBezTo>
                  <a:cubicBezTo>
                    <a:pt x="1459" y="110"/>
                    <a:pt x="1482" y="143"/>
                    <a:pt x="1463" y="164"/>
                  </a:cubicBezTo>
                  <a:cubicBezTo>
                    <a:pt x="1463" y="164"/>
                    <a:pt x="1484" y="254"/>
                    <a:pt x="1483" y="281"/>
                  </a:cubicBezTo>
                  <a:cubicBezTo>
                    <a:pt x="1482" y="308"/>
                    <a:pt x="1474" y="316"/>
                    <a:pt x="1480" y="332"/>
                  </a:cubicBezTo>
                  <a:cubicBezTo>
                    <a:pt x="1486" y="347"/>
                    <a:pt x="1509" y="413"/>
                    <a:pt x="1490" y="427"/>
                  </a:cubicBezTo>
                  <a:cubicBezTo>
                    <a:pt x="1472" y="442"/>
                    <a:pt x="1450" y="411"/>
                    <a:pt x="1447" y="428"/>
                  </a:cubicBezTo>
                  <a:cubicBezTo>
                    <a:pt x="1444" y="445"/>
                    <a:pt x="1445" y="456"/>
                    <a:pt x="1441" y="460"/>
                  </a:cubicBezTo>
                  <a:cubicBezTo>
                    <a:pt x="1437" y="464"/>
                    <a:pt x="1428" y="461"/>
                    <a:pt x="1428" y="461"/>
                  </a:cubicBezTo>
                  <a:cubicBezTo>
                    <a:pt x="1428" y="461"/>
                    <a:pt x="1424" y="473"/>
                    <a:pt x="1419" y="474"/>
                  </a:cubicBezTo>
                  <a:cubicBezTo>
                    <a:pt x="1414" y="474"/>
                    <a:pt x="1400" y="480"/>
                    <a:pt x="1395" y="491"/>
                  </a:cubicBezTo>
                  <a:cubicBezTo>
                    <a:pt x="1391" y="502"/>
                    <a:pt x="1382" y="562"/>
                    <a:pt x="1347" y="537"/>
                  </a:cubicBezTo>
                  <a:cubicBezTo>
                    <a:pt x="1311" y="511"/>
                    <a:pt x="1322" y="524"/>
                    <a:pt x="1307" y="527"/>
                  </a:cubicBezTo>
                  <a:cubicBezTo>
                    <a:pt x="1292" y="529"/>
                    <a:pt x="1263" y="525"/>
                    <a:pt x="1263" y="525"/>
                  </a:cubicBezTo>
                  <a:cubicBezTo>
                    <a:pt x="1263" y="525"/>
                    <a:pt x="1257" y="593"/>
                    <a:pt x="1250" y="673"/>
                  </a:cubicBezTo>
                  <a:cubicBezTo>
                    <a:pt x="1244" y="753"/>
                    <a:pt x="1210" y="933"/>
                    <a:pt x="1256" y="1008"/>
                  </a:cubicBezTo>
                  <a:cubicBezTo>
                    <a:pt x="1301" y="1082"/>
                    <a:pt x="1432" y="1283"/>
                    <a:pt x="1467" y="1318"/>
                  </a:cubicBezTo>
                  <a:cubicBezTo>
                    <a:pt x="1502" y="1353"/>
                    <a:pt x="1525" y="1364"/>
                    <a:pt x="1535" y="1375"/>
                  </a:cubicBezTo>
                  <a:cubicBezTo>
                    <a:pt x="1544" y="1386"/>
                    <a:pt x="1593" y="1386"/>
                    <a:pt x="1606" y="1386"/>
                  </a:cubicBezTo>
                  <a:cubicBezTo>
                    <a:pt x="1620" y="1386"/>
                    <a:pt x="1635" y="1386"/>
                    <a:pt x="1647" y="1405"/>
                  </a:cubicBezTo>
                  <a:cubicBezTo>
                    <a:pt x="1659" y="1424"/>
                    <a:pt x="1663" y="1438"/>
                    <a:pt x="1675" y="1447"/>
                  </a:cubicBezTo>
                  <a:cubicBezTo>
                    <a:pt x="1687" y="1455"/>
                    <a:pt x="1685" y="1494"/>
                    <a:pt x="1690" y="1509"/>
                  </a:cubicBezTo>
                  <a:cubicBezTo>
                    <a:pt x="1695" y="1524"/>
                    <a:pt x="1712" y="1533"/>
                    <a:pt x="1712" y="1533"/>
                  </a:cubicBezTo>
                  <a:cubicBezTo>
                    <a:pt x="1712" y="1533"/>
                    <a:pt x="1709" y="1563"/>
                    <a:pt x="1694" y="1564"/>
                  </a:cubicBezTo>
                  <a:cubicBezTo>
                    <a:pt x="1679" y="1565"/>
                    <a:pt x="1658" y="1538"/>
                    <a:pt x="1658" y="1538"/>
                  </a:cubicBezTo>
                  <a:cubicBezTo>
                    <a:pt x="1658" y="1538"/>
                    <a:pt x="1638" y="1556"/>
                    <a:pt x="1625" y="1551"/>
                  </a:cubicBezTo>
                  <a:cubicBezTo>
                    <a:pt x="1595" y="1538"/>
                    <a:pt x="1593" y="1568"/>
                    <a:pt x="1574" y="1560"/>
                  </a:cubicBezTo>
                  <a:cubicBezTo>
                    <a:pt x="1555" y="1552"/>
                    <a:pt x="1551" y="1567"/>
                    <a:pt x="1537" y="1551"/>
                  </a:cubicBezTo>
                  <a:cubicBezTo>
                    <a:pt x="1524" y="1534"/>
                    <a:pt x="1505" y="1497"/>
                    <a:pt x="1493" y="1490"/>
                  </a:cubicBezTo>
                  <a:cubicBezTo>
                    <a:pt x="1481" y="1483"/>
                    <a:pt x="1444" y="1461"/>
                    <a:pt x="1431" y="1436"/>
                  </a:cubicBezTo>
                  <a:cubicBezTo>
                    <a:pt x="1417" y="1410"/>
                    <a:pt x="1173" y="1181"/>
                    <a:pt x="1141" y="1149"/>
                  </a:cubicBezTo>
                  <a:cubicBezTo>
                    <a:pt x="1109" y="1117"/>
                    <a:pt x="1085" y="1088"/>
                    <a:pt x="1090" y="1010"/>
                  </a:cubicBezTo>
                  <a:cubicBezTo>
                    <a:pt x="1096" y="933"/>
                    <a:pt x="1098" y="749"/>
                    <a:pt x="1080" y="682"/>
                  </a:cubicBezTo>
                  <a:cubicBezTo>
                    <a:pt x="1066" y="699"/>
                    <a:pt x="1066" y="699"/>
                    <a:pt x="1066" y="699"/>
                  </a:cubicBezTo>
                  <a:cubicBezTo>
                    <a:pt x="1058" y="817"/>
                    <a:pt x="1058" y="817"/>
                    <a:pt x="1058" y="817"/>
                  </a:cubicBezTo>
                  <a:cubicBezTo>
                    <a:pt x="1058" y="817"/>
                    <a:pt x="1081" y="894"/>
                    <a:pt x="1055" y="934"/>
                  </a:cubicBezTo>
                  <a:cubicBezTo>
                    <a:pt x="1055" y="934"/>
                    <a:pt x="1050" y="1083"/>
                    <a:pt x="1060" y="1140"/>
                  </a:cubicBezTo>
                  <a:cubicBezTo>
                    <a:pt x="1071" y="1196"/>
                    <a:pt x="1116" y="1367"/>
                    <a:pt x="1132" y="1458"/>
                  </a:cubicBezTo>
                  <a:cubicBezTo>
                    <a:pt x="1148" y="1549"/>
                    <a:pt x="1163" y="1614"/>
                    <a:pt x="1168" y="1627"/>
                  </a:cubicBezTo>
                  <a:cubicBezTo>
                    <a:pt x="1174" y="1639"/>
                    <a:pt x="1189" y="1708"/>
                    <a:pt x="1175" y="1737"/>
                  </a:cubicBezTo>
                  <a:cubicBezTo>
                    <a:pt x="1168" y="1752"/>
                    <a:pt x="1160" y="1756"/>
                    <a:pt x="1160" y="1756"/>
                  </a:cubicBezTo>
                  <a:cubicBezTo>
                    <a:pt x="1117" y="1785"/>
                    <a:pt x="1117" y="1785"/>
                    <a:pt x="1117" y="1785"/>
                  </a:cubicBezTo>
                  <a:cubicBezTo>
                    <a:pt x="1117" y="1785"/>
                    <a:pt x="1105" y="1794"/>
                    <a:pt x="1101" y="1792"/>
                  </a:cubicBezTo>
                  <a:cubicBezTo>
                    <a:pt x="1065" y="1797"/>
                    <a:pt x="1065" y="1797"/>
                    <a:pt x="1065" y="1797"/>
                  </a:cubicBezTo>
                  <a:cubicBezTo>
                    <a:pt x="1065" y="1797"/>
                    <a:pt x="1061" y="1796"/>
                    <a:pt x="1059" y="1794"/>
                  </a:cubicBezTo>
                  <a:cubicBezTo>
                    <a:pt x="1059" y="1794"/>
                    <a:pt x="1036" y="1803"/>
                    <a:pt x="1037" y="1781"/>
                  </a:cubicBezTo>
                  <a:cubicBezTo>
                    <a:pt x="1037" y="1781"/>
                    <a:pt x="1014" y="1781"/>
                    <a:pt x="1037" y="1755"/>
                  </a:cubicBezTo>
                  <a:cubicBezTo>
                    <a:pt x="1037" y="1755"/>
                    <a:pt x="1025" y="1742"/>
                    <a:pt x="1039" y="1727"/>
                  </a:cubicBezTo>
                  <a:cubicBezTo>
                    <a:pt x="1053" y="1713"/>
                    <a:pt x="1055" y="1712"/>
                    <a:pt x="1055" y="1712"/>
                  </a:cubicBezTo>
                  <a:cubicBezTo>
                    <a:pt x="1055" y="1712"/>
                    <a:pt x="1063" y="1691"/>
                    <a:pt x="1064" y="1686"/>
                  </a:cubicBezTo>
                  <a:cubicBezTo>
                    <a:pt x="1065" y="1681"/>
                    <a:pt x="1065" y="1654"/>
                    <a:pt x="1059" y="1638"/>
                  </a:cubicBezTo>
                  <a:cubicBezTo>
                    <a:pt x="1054" y="1622"/>
                    <a:pt x="1052" y="1588"/>
                    <a:pt x="1057" y="1576"/>
                  </a:cubicBezTo>
                  <a:cubicBezTo>
                    <a:pt x="1061" y="1564"/>
                    <a:pt x="1059" y="1528"/>
                    <a:pt x="1041" y="1491"/>
                  </a:cubicBezTo>
                  <a:cubicBezTo>
                    <a:pt x="1023" y="1454"/>
                    <a:pt x="964" y="1303"/>
                    <a:pt x="959" y="1275"/>
                  </a:cubicBezTo>
                  <a:cubicBezTo>
                    <a:pt x="959" y="1275"/>
                    <a:pt x="915" y="1349"/>
                    <a:pt x="887" y="1371"/>
                  </a:cubicBezTo>
                  <a:cubicBezTo>
                    <a:pt x="859" y="1393"/>
                    <a:pt x="828" y="1439"/>
                    <a:pt x="828" y="1439"/>
                  </a:cubicBezTo>
                  <a:cubicBezTo>
                    <a:pt x="828" y="1439"/>
                    <a:pt x="958" y="1695"/>
                    <a:pt x="972" y="1844"/>
                  </a:cubicBezTo>
                  <a:cubicBezTo>
                    <a:pt x="980" y="1926"/>
                    <a:pt x="1006" y="1966"/>
                    <a:pt x="1018" y="1984"/>
                  </a:cubicBezTo>
                  <a:cubicBezTo>
                    <a:pt x="1030" y="2002"/>
                    <a:pt x="1036" y="2100"/>
                    <a:pt x="1024" y="2136"/>
                  </a:cubicBezTo>
                  <a:cubicBezTo>
                    <a:pt x="1012" y="2172"/>
                    <a:pt x="1000" y="2274"/>
                    <a:pt x="1004" y="2312"/>
                  </a:cubicBezTo>
                  <a:cubicBezTo>
                    <a:pt x="1008" y="2350"/>
                    <a:pt x="982" y="2626"/>
                    <a:pt x="1000" y="2672"/>
                  </a:cubicBezTo>
                  <a:cubicBezTo>
                    <a:pt x="1018" y="2718"/>
                    <a:pt x="1034" y="2738"/>
                    <a:pt x="1048" y="2756"/>
                  </a:cubicBezTo>
                  <a:cubicBezTo>
                    <a:pt x="1062" y="2774"/>
                    <a:pt x="1204" y="2845"/>
                    <a:pt x="1226" y="2852"/>
                  </a:cubicBezTo>
                  <a:cubicBezTo>
                    <a:pt x="1248" y="2858"/>
                    <a:pt x="1257" y="2870"/>
                    <a:pt x="1272" y="2870"/>
                  </a:cubicBezTo>
                  <a:cubicBezTo>
                    <a:pt x="1288" y="2870"/>
                    <a:pt x="1334" y="2868"/>
                    <a:pt x="1335" y="2890"/>
                  </a:cubicBezTo>
                  <a:cubicBezTo>
                    <a:pt x="1336" y="2901"/>
                    <a:pt x="1323" y="2905"/>
                    <a:pt x="1323" y="2905"/>
                  </a:cubicBezTo>
                  <a:cubicBezTo>
                    <a:pt x="1323" y="2905"/>
                    <a:pt x="1331" y="2928"/>
                    <a:pt x="1308" y="2928"/>
                  </a:cubicBezTo>
                  <a:cubicBezTo>
                    <a:pt x="1308" y="2928"/>
                    <a:pt x="1314" y="2939"/>
                    <a:pt x="1291" y="2938"/>
                  </a:cubicBezTo>
                  <a:cubicBezTo>
                    <a:pt x="1291" y="2938"/>
                    <a:pt x="1294" y="2954"/>
                    <a:pt x="1272" y="2951"/>
                  </a:cubicBezTo>
                  <a:cubicBezTo>
                    <a:pt x="1272" y="2951"/>
                    <a:pt x="1273" y="2969"/>
                    <a:pt x="1244" y="2962"/>
                  </a:cubicBezTo>
                  <a:cubicBezTo>
                    <a:pt x="1216" y="2955"/>
                    <a:pt x="1210" y="2956"/>
                    <a:pt x="1207" y="2954"/>
                  </a:cubicBezTo>
                  <a:cubicBezTo>
                    <a:pt x="1203" y="2952"/>
                    <a:pt x="1190" y="2964"/>
                    <a:pt x="1166" y="2957"/>
                  </a:cubicBezTo>
                  <a:cubicBezTo>
                    <a:pt x="1141" y="2949"/>
                    <a:pt x="1110" y="2961"/>
                    <a:pt x="1070" y="2950"/>
                  </a:cubicBezTo>
                  <a:cubicBezTo>
                    <a:pt x="1031" y="2938"/>
                    <a:pt x="920" y="2981"/>
                    <a:pt x="888" y="2950"/>
                  </a:cubicBezTo>
                  <a:cubicBezTo>
                    <a:pt x="857" y="2918"/>
                    <a:pt x="852" y="2864"/>
                    <a:pt x="859" y="2798"/>
                  </a:cubicBezTo>
                  <a:cubicBezTo>
                    <a:pt x="865" y="2733"/>
                    <a:pt x="872" y="2629"/>
                    <a:pt x="846" y="2545"/>
                  </a:cubicBezTo>
                  <a:cubicBezTo>
                    <a:pt x="821" y="2461"/>
                    <a:pt x="802" y="2316"/>
                    <a:pt x="820" y="2194"/>
                  </a:cubicBezTo>
                  <a:cubicBezTo>
                    <a:pt x="830" y="2118"/>
                    <a:pt x="824" y="2045"/>
                    <a:pt x="824" y="2045"/>
                  </a:cubicBezTo>
                  <a:cubicBezTo>
                    <a:pt x="824" y="2045"/>
                    <a:pt x="785" y="2105"/>
                    <a:pt x="750" y="2117"/>
                  </a:cubicBezTo>
                  <a:cubicBezTo>
                    <a:pt x="716" y="2129"/>
                    <a:pt x="394" y="2395"/>
                    <a:pt x="282" y="2568"/>
                  </a:cubicBezTo>
                  <a:cubicBezTo>
                    <a:pt x="228" y="2652"/>
                    <a:pt x="236" y="2773"/>
                    <a:pt x="236" y="2773"/>
                  </a:cubicBezTo>
                  <a:cubicBezTo>
                    <a:pt x="236" y="2773"/>
                    <a:pt x="283" y="2774"/>
                    <a:pt x="275" y="2801"/>
                  </a:cubicBezTo>
                  <a:cubicBezTo>
                    <a:pt x="306" y="2795"/>
                    <a:pt x="306" y="2795"/>
                    <a:pt x="306" y="2795"/>
                  </a:cubicBezTo>
                  <a:cubicBezTo>
                    <a:pt x="306" y="2795"/>
                    <a:pt x="339" y="2805"/>
                    <a:pt x="325" y="2829"/>
                  </a:cubicBezTo>
                  <a:cubicBezTo>
                    <a:pt x="317" y="2844"/>
                    <a:pt x="302" y="2829"/>
                    <a:pt x="282" y="2842"/>
                  </a:cubicBezTo>
                  <a:cubicBezTo>
                    <a:pt x="263" y="2855"/>
                    <a:pt x="225" y="2890"/>
                    <a:pt x="194" y="2869"/>
                  </a:cubicBezTo>
                  <a:cubicBezTo>
                    <a:pt x="162" y="2848"/>
                    <a:pt x="156" y="2833"/>
                    <a:pt x="125" y="2830"/>
                  </a:cubicBezTo>
                  <a:cubicBezTo>
                    <a:pt x="94" y="2826"/>
                    <a:pt x="80" y="2802"/>
                    <a:pt x="86" y="2762"/>
                  </a:cubicBezTo>
                  <a:cubicBezTo>
                    <a:pt x="91" y="2723"/>
                    <a:pt x="74" y="2668"/>
                    <a:pt x="44" y="2635"/>
                  </a:cubicBezTo>
                  <a:cubicBezTo>
                    <a:pt x="14" y="2602"/>
                    <a:pt x="0" y="2544"/>
                    <a:pt x="71" y="2514"/>
                  </a:cubicBezTo>
                  <a:cubicBezTo>
                    <a:pt x="142" y="2484"/>
                    <a:pt x="195" y="2423"/>
                    <a:pt x="220" y="2389"/>
                  </a:cubicBezTo>
                  <a:cubicBezTo>
                    <a:pt x="246" y="2355"/>
                    <a:pt x="350" y="2250"/>
                    <a:pt x="382" y="2180"/>
                  </a:cubicBezTo>
                  <a:cubicBezTo>
                    <a:pt x="414" y="2110"/>
                    <a:pt x="460" y="2058"/>
                    <a:pt x="490" y="2044"/>
                  </a:cubicBezTo>
                  <a:cubicBezTo>
                    <a:pt x="520" y="2030"/>
                    <a:pt x="640" y="1936"/>
                    <a:pt x="618" y="1852"/>
                  </a:cubicBezTo>
                  <a:cubicBezTo>
                    <a:pt x="596" y="1768"/>
                    <a:pt x="502" y="1521"/>
                    <a:pt x="502" y="1521"/>
                  </a:cubicBezTo>
                  <a:cubicBezTo>
                    <a:pt x="502" y="1521"/>
                    <a:pt x="344" y="1358"/>
                    <a:pt x="338" y="1256"/>
                  </a:cubicBezTo>
                  <a:cubicBezTo>
                    <a:pt x="332" y="1154"/>
                    <a:pt x="356" y="1069"/>
                    <a:pt x="414" y="1014"/>
                  </a:cubicBezTo>
                  <a:cubicBezTo>
                    <a:pt x="490" y="941"/>
                    <a:pt x="526" y="886"/>
                    <a:pt x="540" y="818"/>
                  </a:cubicBezTo>
                  <a:cubicBezTo>
                    <a:pt x="554" y="750"/>
                    <a:pt x="574" y="501"/>
                    <a:pt x="772" y="417"/>
                  </a:cubicBezTo>
                  <a:cubicBezTo>
                    <a:pt x="969" y="333"/>
                    <a:pt x="1071" y="373"/>
                    <a:pt x="1091" y="310"/>
                  </a:cubicBezTo>
                  <a:close/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4" name="Freeform 1772"/>
            <p:cNvSpPr>
              <a:spLocks/>
            </p:cNvSpPr>
            <p:nvPr/>
          </p:nvSpPr>
          <p:spPr bwMode="auto">
            <a:xfrm>
              <a:off x="1278" y="611"/>
              <a:ext cx="53" cy="175"/>
            </a:xfrm>
            <a:custGeom>
              <a:avLst/>
              <a:gdLst>
                <a:gd name="T0" fmla="*/ 52 w 52"/>
                <a:gd name="T1" fmla="*/ 16 h 172"/>
                <a:gd name="T2" fmla="*/ 13 w 52"/>
                <a:gd name="T3" fmla="*/ 8 h 172"/>
                <a:gd name="T4" fmla="*/ 7 w 52"/>
                <a:gd name="T5" fmla="*/ 62 h 172"/>
                <a:gd name="T6" fmla="*/ 18 w 52"/>
                <a:gd name="T7" fmla="*/ 128 h 172"/>
                <a:gd name="T8" fmla="*/ 19 w 52"/>
                <a:gd name="T9" fmla="*/ 161 h 172"/>
                <a:gd name="T10" fmla="*/ 49 w 52"/>
                <a:gd name="T11" fmla="*/ 15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72">
                  <a:moveTo>
                    <a:pt x="52" y="16"/>
                  </a:moveTo>
                  <a:cubicBezTo>
                    <a:pt x="42" y="11"/>
                    <a:pt x="24" y="0"/>
                    <a:pt x="13" y="8"/>
                  </a:cubicBezTo>
                  <a:cubicBezTo>
                    <a:pt x="0" y="18"/>
                    <a:pt x="3" y="48"/>
                    <a:pt x="7" y="62"/>
                  </a:cubicBezTo>
                  <a:cubicBezTo>
                    <a:pt x="13" y="85"/>
                    <a:pt x="18" y="104"/>
                    <a:pt x="18" y="128"/>
                  </a:cubicBezTo>
                  <a:cubicBezTo>
                    <a:pt x="18" y="136"/>
                    <a:pt x="14" y="155"/>
                    <a:pt x="19" y="161"/>
                  </a:cubicBezTo>
                  <a:cubicBezTo>
                    <a:pt x="29" y="172"/>
                    <a:pt x="40" y="157"/>
                    <a:pt x="49" y="155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5" name="Freeform 1773"/>
            <p:cNvSpPr>
              <a:spLocks/>
            </p:cNvSpPr>
            <p:nvPr/>
          </p:nvSpPr>
          <p:spPr bwMode="auto">
            <a:xfrm>
              <a:off x="1293" y="634"/>
              <a:ext cx="47" cy="85"/>
            </a:xfrm>
            <a:custGeom>
              <a:avLst/>
              <a:gdLst>
                <a:gd name="T0" fmla="*/ 38 w 46"/>
                <a:gd name="T1" fmla="*/ 78 h 83"/>
                <a:gd name="T2" fmla="*/ 32 w 46"/>
                <a:gd name="T3" fmla="*/ 51 h 83"/>
                <a:gd name="T4" fmla="*/ 42 w 46"/>
                <a:gd name="T5" fmla="*/ 44 h 83"/>
                <a:gd name="T6" fmla="*/ 26 w 46"/>
                <a:gd name="T7" fmla="*/ 14 h 83"/>
                <a:gd name="T8" fmla="*/ 23 w 46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3">
                  <a:moveTo>
                    <a:pt x="38" y="78"/>
                  </a:moveTo>
                  <a:cubicBezTo>
                    <a:pt x="29" y="76"/>
                    <a:pt x="27" y="59"/>
                    <a:pt x="32" y="51"/>
                  </a:cubicBezTo>
                  <a:cubicBezTo>
                    <a:pt x="35" y="47"/>
                    <a:pt x="40" y="48"/>
                    <a:pt x="42" y="44"/>
                  </a:cubicBezTo>
                  <a:cubicBezTo>
                    <a:pt x="46" y="35"/>
                    <a:pt x="33" y="18"/>
                    <a:pt x="26" y="14"/>
                  </a:cubicBezTo>
                  <a:cubicBezTo>
                    <a:pt x="0" y="0"/>
                    <a:pt x="13" y="72"/>
                    <a:pt x="23" y="83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6" name="Freeform 1774"/>
            <p:cNvSpPr>
              <a:spLocks/>
            </p:cNvSpPr>
            <p:nvPr/>
          </p:nvSpPr>
          <p:spPr bwMode="auto">
            <a:xfrm>
              <a:off x="1467" y="685"/>
              <a:ext cx="49" cy="31"/>
            </a:xfrm>
            <a:custGeom>
              <a:avLst/>
              <a:gdLst>
                <a:gd name="T0" fmla="*/ 44 w 49"/>
                <a:gd name="T1" fmla="*/ 5 h 30"/>
                <a:gd name="T2" fmla="*/ 0 w 49"/>
                <a:gd name="T3" fmla="*/ 10 h 30"/>
                <a:gd name="T4" fmla="*/ 10 w 49"/>
                <a:gd name="T5" fmla="*/ 16 h 30"/>
                <a:gd name="T6" fmla="*/ 21 w 49"/>
                <a:gd name="T7" fmla="*/ 23 h 30"/>
                <a:gd name="T8" fmla="*/ 42 w 49"/>
                <a:gd name="T9" fmla="*/ 28 h 30"/>
                <a:gd name="T10" fmla="*/ 45 w 49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0">
                  <a:moveTo>
                    <a:pt x="44" y="5"/>
                  </a:moveTo>
                  <a:cubicBezTo>
                    <a:pt x="32" y="0"/>
                    <a:pt x="12" y="3"/>
                    <a:pt x="0" y="10"/>
                  </a:cubicBezTo>
                  <a:cubicBezTo>
                    <a:pt x="2" y="12"/>
                    <a:pt x="7" y="14"/>
                    <a:pt x="10" y="16"/>
                  </a:cubicBezTo>
                  <a:cubicBezTo>
                    <a:pt x="13" y="19"/>
                    <a:pt x="17" y="21"/>
                    <a:pt x="21" y="23"/>
                  </a:cubicBezTo>
                  <a:cubicBezTo>
                    <a:pt x="26" y="25"/>
                    <a:pt x="36" y="30"/>
                    <a:pt x="42" y="28"/>
                  </a:cubicBezTo>
                  <a:cubicBezTo>
                    <a:pt x="49" y="26"/>
                    <a:pt x="47" y="11"/>
                    <a:pt x="45" y="6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7" name="Freeform 1775"/>
            <p:cNvSpPr>
              <a:spLocks/>
            </p:cNvSpPr>
            <p:nvPr/>
          </p:nvSpPr>
          <p:spPr bwMode="auto">
            <a:xfrm>
              <a:off x="1491" y="687"/>
              <a:ext cx="14" cy="24"/>
            </a:xfrm>
            <a:custGeom>
              <a:avLst/>
              <a:gdLst>
                <a:gd name="T0" fmla="*/ 14 w 14"/>
                <a:gd name="T1" fmla="*/ 2 h 23"/>
                <a:gd name="T2" fmla="*/ 4 w 14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3">
                  <a:moveTo>
                    <a:pt x="14" y="2"/>
                  </a:moveTo>
                  <a:cubicBezTo>
                    <a:pt x="7" y="0"/>
                    <a:pt x="0" y="21"/>
                    <a:pt x="4" y="23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8" name="Freeform 1776"/>
            <p:cNvSpPr>
              <a:spLocks/>
            </p:cNvSpPr>
            <p:nvPr/>
          </p:nvSpPr>
          <p:spPr bwMode="auto">
            <a:xfrm>
              <a:off x="1468" y="677"/>
              <a:ext cx="43" cy="9"/>
            </a:xfrm>
            <a:custGeom>
              <a:avLst/>
              <a:gdLst>
                <a:gd name="T0" fmla="*/ 43 w 43"/>
                <a:gd name="T1" fmla="*/ 6 h 9"/>
                <a:gd name="T2" fmla="*/ 0 w 43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9">
                  <a:moveTo>
                    <a:pt x="43" y="6"/>
                  </a:moveTo>
                  <a:cubicBezTo>
                    <a:pt x="31" y="4"/>
                    <a:pt x="10" y="0"/>
                    <a:pt x="0" y="9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9" name="Freeform 1777"/>
            <p:cNvSpPr>
              <a:spLocks/>
            </p:cNvSpPr>
            <p:nvPr/>
          </p:nvSpPr>
          <p:spPr bwMode="auto">
            <a:xfrm>
              <a:off x="1472" y="655"/>
              <a:ext cx="56" cy="14"/>
            </a:xfrm>
            <a:custGeom>
              <a:avLst/>
              <a:gdLst>
                <a:gd name="T0" fmla="*/ 0 w 55"/>
                <a:gd name="T1" fmla="*/ 1 h 14"/>
                <a:gd name="T2" fmla="*/ 35 w 55"/>
                <a:gd name="T3" fmla="*/ 3 h 14"/>
                <a:gd name="T4" fmla="*/ 55 w 55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"/>
                  </a:moveTo>
                  <a:cubicBezTo>
                    <a:pt x="11" y="0"/>
                    <a:pt x="23" y="1"/>
                    <a:pt x="35" y="3"/>
                  </a:cubicBezTo>
                  <a:cubicBezTo>
                    <a:pt x="41" y="3"/>
                    <a:pt x="52" y="8"/>
                    <a:pt x="55" y="14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0" name="Freeform 1778"/>
            <p:cNvSpPr>
              <a:spLocks/>
            </p:cNvSpPr>
            <p:nvPr/>
          </p:nvSpPr>
          <p:spPr bwMode="auto">
            <a:xfrm>
              <a:off x="1523" y="787"/>
              <a:ext cx="20" cy="23"/>
            </a:xfrm>
            <a:custGeom>
              <a:avLst/>
              <a:gdLst>
                <a:gd name="T0" fmla="*/ 20 w 20"/>
                <a:gd name="T1" fmla="*/ 23 h 23"/>
                <a:gd name="T2" fmla="*/ 4 w 20"/>
                <a:gd name="T3" fmla="*/ 14 h 23"/>
                <a:gd name="T4" fmla="*/ 5 w 2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20" y="23"/>
                  </a:moveTo>
                  <a:cubicBezTo>
                    <a:pt x="19" y="17"/>
                    <a:pt x="8" y="17"/>
                    <a:pt x="4" y="14"/>
                  </a:cubicBezTo>
                  <a:cubicBezTo>
                    <a:pt x="0" y="10"/>
                    <a:pt x="2" y="4"/>
                    <a:pt x="5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1" name="Freeform 1779"/>
            <p:cNvSpPr>
              <a:spLocks/>
            </p:cNvSpPr>
            <p:nvPr/>
          </p:nvSpPr>
          <p:spPr bwMode="auto">
            <a:xfrm>
              <a:off x="1472" y="828"/>
              <a:ext cx="32" cy="24"/>
            </a:xfrm>
            <a:custGeom>
              <a:avLst/>
              <a:gdLst>
                <a:gd name="T0" fmla="*/ 32 w 32"/>
                <a:gd name="T1" fmla="*/ 24 h 24"/>
                <a:gd name="T2" fmla="*/ 18 w 32"/>
                <a:gd name="T3" fmla="*/ 15 h 24"/>
                <a:gd name="T4" fmla="*/ 0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cubicBezTo>
                    <a:pt x="27" y="20"/>
                    <a:pt x="23" y="18"/>
                    <a:pt x="18" y="15"/>
                  </a:cubicBezTo>
                  <a:cubicBezTo>
                    <a:pt x="11" y="11"/>
                    <a:pt x="5" y="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2" name="Freeform 1780"/>
            <p:cNvSpPr>
              <a:spLocks/>
            </p:cNvSpPr>
            <p:nvPr/>
          </p:nvSpPr>
          <p:spPr bwMode="auto">
            <a:xfrm>
              <a:off x="1159" y="659"/>
              <a:ext cx="111" cy="53"/>
            </a:xfrm>
            <a:custGeom>
              <a:avLst/>
              <a:gdLst>
                <a:gd name="T0" fmla="*/ 109 w 109"/>
                <a:gd name="T1" fmla="*/ 4 h 52"/>
                <a:gd name="T2" fmla="*/ 83 w 109"/>
                <a:gd name="T3" fmla="*/ 33 h 52"/>
                <a:gd name="T4" fmla="*/ 42 w 109"/>
                <a:gd name="T5" fmla="*/ 50 h 52"/>
                <a:gd name="T6" fmla="*/ 17 w 109"/>
                <a:gd name="T7" fmla="*/ 46 h 52"/>
                <a:gd name="T8" fmla="*/ 0 w 109"/>
                <a:gd name="T9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2">
                  <a:moveTo>
                    <a:pt x="109" y="4"/>
                  </a:moveTo>
                  <a:cubicBezTo>
                    <a:pt x="92" y="0"/>
                    <a:pt x="89" y="23"/>
                    <a:pt x="83" y="33"/>
                  </a:cubicBezTo>
                  <a:cubicBezTo>
                    <a:pt x="74" y="47"/>
                    <a:pt x="56" y="46"/>
                    <a:pt x="42" y="50"/>
                  </a:cubicBezTo>
                  <a:cubicBezTo>
                    <a:pt x="33" y="52"/>
                    <a:pt x="25" y="50"/>
                    <a:pt x="17" y="46"/>
                  </a:cubicBezTo>
                  <a:cubicBezTo>
                    <a:pt x="12" y="43"/>
                    <a:pt x="7" y="38"/>
                    <a:pt x="0" y="38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3" name="Freeform 1781"/>
            <p:cNvSpPr>
              <a:spLocks/>
            </p:cNvSpPr>
            <p:nvPr/>
          </p:nvSpPr>
          <p:spPr bwMode="auto">
            <a:xfrm>
              <a:off x="1340" y="554"/>
              <a:ext cx="188" cy="68"/>
            </a:xfrm>
            <a:custGeom>
              <a:avLst/>
              <a:gdLst>
                <a:gd name="T0" fmla="*/ 184 w 184"/>
                <a:gd name="T1" fmla="*/ 0 h 67"/>
                <a:gd name="T2" fmla="*/ 150 w 184"/>
                <a:gd name="T3" fmla="*/ 13 h 67"/>
                <a:gd name="T4" fmla="*/ 117 w 184"/>
                <a:gd name="T5" fmla="*/ 13 h 67"/>
                <a:gd name="T6" fmla="*/ 57 w 184"/>
                <a:gd name="T7" fmla="*/ 24 h 67"/>
                <a:gd name="T8" fmla="*/ 0 w 184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67">
                  <a:moveTo>
                    <a:pt x="184" y="0"/>
                  </a:moveTo>
                  <a:cubicBezTo>
                    <a:pt x="173" y="4"/>
                    <a:pt x="162" y="10"/>
                    <a:pt x="150" y="13"/>
                  </a:cubicBezTo>
                  <a:cubicBezTo>
                    <a:pt x="139" y="14"/>
                    <a:pt x="128" y="12"/>
                    <a:pt x="117" y="13"/>
                  </a:cubicBezTo>
                  <a:cubicBezTo>
                    <a:pt x="98" y="14"/>
                    <a:pt x="75" y="18"/>
                    <a:pt x="57" y="24"/>
                  </a:cubicBezTo>
                  <a:cubicBezTo>
                    <a:pt x="36" y="30"/>
                    <a:pt x="10" y="46"/>
                    <a:pt x="0" y="67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4" name="Freeform 1782"/>
            <p:cNvSpPr>
              <a:spLocks/>
            </p:cNvSpPr>
            <p:nvPr/>
          </p:nvSpPr>
          <p:spPr bwMode="auto">
            <a:xfrm>
              <a:off x="1233" y="729"/>
              <a:ext cx="104" cy="188"/>
            </a:xfrm>
            <a:custGeom>
              <a:avLst/>
              <a:gdLst>
                <a:gd name="T0" fmla="*/ 101 w 102"/>
                <a:gd name="T1" fmla="*/ 185 h 185"/>
                <a:gd name="T2" fmla="*/ 70 w 102"/>
                <a:gd name="T3" fmla="*/ 78 h 185"/>
                <a:gd name="T4" fmla="*/ 9 w 102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85">
                  <a:moveTo>
                    <a:pt x="101" y="185"/>
                  </a:moveTo>
                  <a:cubicBezTo>
                    <a:pt x="101" y="185"/>
                    <a:pt x="102" y="98"/>
                    <a:pt x="70" y="78"/>
                  </a:cubicBezTo>
                  <a:cubicBezTo>
                    <a:pt x="37" y="59"/>
                    <a:pt x="0" y="26"/>
                    <a:pt x="9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5" name="Freeform 1783"/>
            <p:cNvSpPr>
              <a:spLocks/>
            </p:cNvSpPr>
            <p:nvPr/>
          </p:nvSpPr>
          <p:spPr bwMode="auto">
            <a:xfrm>
              <a:off x="1134" y="1031"/>
              <a:ext cx="17" cy="51"/>
            </a:xfrm>
            <a:custGeom>
              <a:avLst/>
              <a:gdLst>
                <a:gd name="T0" fmla="*/ 16 w 16"/>
                <a:gd name="T1" fmla="*/ 50 h 50"/>
                <a:gd name="T2" fmla="*/ 0 w 16"/>
                <a:gd name="T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50">
                  <a:moveTo>
                    <a:pt x="16" y="50"/>
                  </a:moveTo>
                  <a:cubicBezTo>
                    <a:pt x="13" y="33"/>
                    <a:pt x="3" y="1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6" name="Freeform 1784"/>
            <p:cNvSpPr>
              <a:spLocks/>
            </p:cNvSpPr>
            <p:nvPr/>
          </p:nvSpPr>
          <p:spPr bwMode="auto">
            <a:xfrm>
              <a:off x="1108" y="1094"/>
              <a:ext cx="27" cy="115"/>
            </a:xfrm>
            <a:custGeom>
              <a:avLst/>
              <a:gdLst>
                <a:gd name="T0" fmla="*/ 27 w 27"/>
                <a:gd name="T1" fmla="*/ 0 h 113"/>
                <a:gd name="T2" fmla="*/ 19 w 27"/>
                <a:gd name="T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113">
                  <a:moveTo>
                    <a:pt x="27" y="0"/>
                  </a:moveTo>
                  <a:cubicBezTo>
                    <a:pt x="27" y="0"/>
                    <a:pt x="0" y="23"/>
                    <a:pt x="19" y="113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7" name="Freeform 1785"/>
            <p:cNvSpPr>
              <a:spLocks/>
            </p:cNvSpPr>
            <p:nvPr/>
          </p:nvSpPr>
          <p:spPr bwMode="auto">
            <a:xfrm>
              <a:off x="1007" y="1333"/>
              <a:ext cx="117" cy="348"/>
            </a:xfrm>
            <a:custGeom>
              <a:avLst/>
              <a:gdLst>
                <a:gd name="T0" fmla="*/ 115 w 115"/>
                <a:gd name="T1" fmla="*/ 0 h 341"/>
                <a:gd name="T2" fmla="*/ 9 w 115"/>
                <a:gd name="T3" fmla="*/ 29 h 341"/>
                <a:gd name="T4" fmla="*/ 11 w 115"/>
                <a:gd name="T5" fmla="*/ 76 h 341"/>
                <a:gd name="T6" fmla="*/ 24 w 115"/>
                <a:gd name="T7" fmla="*/ 162 h 341"/>
                <a:gd name="T8" fmla="*/ 19 w 115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341">
                  <a:moveTo>
                    <a:pt x="115" y="0"/>
                  </a:moveTo>
                  <a:cubicBezTo>
                    <a:pt x="115" y="0"/>
                    <a:pt x="87" y="48"/>
                    <a:pt x="9" y="29"/>
                  </a:cubicBezTo>
                  <a:cubicBezTo>
                    <a:pt x="9" y="29"/>
                    <a:pt x="0" y="46"/>
                    <a:pt x="11" y="76"/>
                  </a:cubicBezTo>
                  <a:cubicBezTo>
                    <a:pt x="22" y="105"/>
                    <a:pt x="35" y="141"/>
                    <a:pt x="24" y="162"/>
                  </a:cubicBezTo>
                  <a:cubicBezTo>
                    <a:pt x="4" y="198"/>
                    <a:pt x="45" y="277"/>
                    <a:pt x="19" y="341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8" name="Freeform 1786"/>
            <p:cNvSpPr>
              <a:spLocks/>
            </p:cNvSpPr>
            <p:nvPr/>
          </p:nvSpPr>
          <p:spPr bwMode="auto">
            <a:xfrm>
              <a:off x="846" y="1689"/>
              <a:ext cx="47" cy="161"/>
            </a:xfrm>
            <a:custGeom>
              <a:avLst/>
              <a:gdLst>
                <a:gd name="T0" fmla="*/ 46 w 46"/>
                <a:gd name="T1" fmla="*/ 158 h 158"/>
                <a:gd name="T2" fmla="*/ 3 w 46"/>
                <a:gd name="T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" h="158">
                  <a:moveTo>
                    <a:pt x="46" y="158"/>
                  </a:moveTo>
                  <a:cubicBezTo>
                    <a:pt x="46" y="158"/>
                    <a:pt x="0" y="61"/>
                    <a:pt x="3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9" name="Freeform 1787"/>
            <p:cNvSpPr>
              <a:spLocks/>
            </p:cNvSpPr>
            <p:nvPr/>
          </p:nvSpPr>
          <p:spPr bwMode="auto">
            <a:xfrm>
              <a:off x="1000" y="1340"/>
              <a:ext cx="16" cy="23"/>
            </a:xfrm>
            <a:custGeom>
              <a:avLst/>
              <a:gdLst>
                <a:gd name="T0" fmla="*/ 16 w 16"/>
                <a:gd name="T1" fmla="*/ 23 h 23"/>
                <a:gd name="T2" fmla="*/ 0 w 16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cubicBezTo>
                    <a:pt x="16" y="23"/>
                    <a:pt x="4" y="1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0" name="Freeform 1788"/>
            <p:cNvSpPr>
              <a:spLocks/>
            </p:cNvSpPr>
            <p:nvPr/>
          </p:nvSpPr>
          <p:spPr bwMode="auto">
            <a:xfrm>
              <a:off x="556" y="1928"/>
              <a:ext cx="333" cy="536"/>
            </a:xfrm>
            <a:custGeom>
              <a:avLst/>
              <a:gdLst>
                <a:gd name="T0" fmla="*/ 0 w 327"/>
                <a:gd name="T1" fmla="*/ 0 h 527"/>
                <a:gd name="T2" fmla="*/ 327 w 327"/>
                <a:gd name="T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7" h="527">
                  <a:moveTo>
                    <a:pt x="0" y="0"/>
                  </a:moveTo>
                  <a:cubicBezTo>
                    <a:pt x="0" y="0"/>
                    <a:pt x="248" y="283"/>
                    <a:pt x="327" y="527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1" name="Freeform 1789"/>
            <p:cNvSpPr>
              <a:spLocks/>
            </p:cNvSpPr>
            <p:nvPr/>
          </p:nvSpPr>
          <p:spPr bwMode="auto">
            <a:xfrm>
              <a:off x="985" y="3195"/>
              <a:ext cx="44" cy="103"/>
            </a:xfrm>
            <a:custGeom>
              <a:avLst/>
              <a:gdLst>
                <a:gd name="T0" fmla="*/ 0 w 43"/>
                <a:gd name="T1" fmla="*/ 0 h 101"/>
                <a:gd name="T2" fmla="*/ 4 w 43"/>
                <a:gd name="T3" fmla="*/ 59 h 101"/>
                <a:gd name="T4" fmla="*/ 4 w 43"/>
                <a:gd name="T5" fmla="*/ 81 h 101"/>
                <a:gd name="T6" fmla="*/ 43 w 43"/>
                <a:gd name="T7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1">
                  <a:moveTo>
                    <a:pt x="0" y="0"/>
                  </a:moveTo>
                  <a:cubicBezTo>
                    <a:pt x="6" y="19"/>
                    <a:pt x="6" y="38"/>
                    <a:pt x="4" y="59"/>
                  </a:cubicBezTo>
                  <a:cubicBezTo>
                    <a:pt x="3" y="67"/>
                    <a:pt x="0" y="73"/>
                    <a:pt x="4" y="81"/>
                  </a:cubicBezTo>
                  <a:cubicBezTo>
                    <a:pt x="9" y="91"/>
                    <a:pt x="33" y="101"/>
                    <a:pt x="43" y="95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2" name="Freeform 1790"/>
            <p:cNvSpPr>
              <a:spLocks/>
            </p:cNvSpPr>
            <p:nvPr/>
          </p:nvSpPr>
          <p:spPr bwMode="auto">
            <a:xfrm>
              <a:off x="1360" y="3326"/>
              <a:ext cx="36" cy="16"/>
            </a:xfrm>
            <a:custGeom>
              <a:avLst/>
              <a:gdLst>
                <a:gd name="T0" fmla="*/ 36 w 36"/>
                <a:gd name="T1" fmla="*/ 15 h 15"/>
                <a:gd name="T2" fmla="*/ 22 w 36"/>
                <a:gd name="T3" fmla="*/ 8 h 15"/>
                <a:gd name="T4" fmla="*/ 0 w 36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cubicBezTo>
                    <a:pt x="32" y="10"/>
                    <a:pt x="28" y="9"/>
                    <a:pt x="22" y="8"/>
                  </a:cubicBezTo>
                  <a:cubicBezTo>
                    <a:pt x="14" y="7"/>
                    <a:pt x="7" y="3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3" name="Freeform 1791"/>
            <p:cNvSpPr>
              <a:spLocks/>
            </p:cNvSpPr>
            <p:nvPr/>
          </p:nvSpPr>
          <p:spPr bwMode="auto">
            <a:xfrm>
              <a:off x="1347" y="3343"/>
              <a:ext cx="35" cy="22"/>
            </a:xfrm>
            <a:custGeom>
              <a:avLst/>
              <a:gdLst>
                <a:gd name="T0" fmla="*/ 34 w 34"/>
                <a:gd name="T1" fmla="*/ 22 h 22"/>
                <a:gd name="T2" fmla="*/ 29 w 34"/>
                <a:gd name="T3" fmla="*/ 13 h 22"/>
                <a:gd name="T4" fmla="*/ 21 w 34"/>
                <a:gd name="T5" fmla="*/ 10 h 22"/>
                <a:gd name="T6" fmla="*/ 0 w 3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2">
                  <a:moveTo>
                    <a:pt x="34" y="22"/>
                  </a:moveTo>
                  <a:cubicBezTo>
                    <a:pt x="32" y="19"/>
                    <a:pt x="32" y="16"/>
                    <a:pt x="29" y="13"/>
                  </a:cubicBezTo>
                  <a:cubicBezTo>
                    <a:pt x="27" y="12"/>
                    <a:pt x="23" y="11"/>
                    <a:pt x="21" y="10"/>
                  </a:cubicBezTo>
                  <a:cubicBezTo>
                    <a:pt x="14" y="7"/>
                    <a:pt x="7" y="5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4" name="Freeform 1792"/>
            <p:cNvSpPr>
              <a:spLocks/>
            </p:cNvSpPr>
            <p:nvPr/>
          </p:nvSpPr>
          <p:spPr bwMode="auto">
            <a:xfrm>
              <a:off x="1332" y="3353"/>
              <a:ext cx="33" cy="25"/>
            </a:xfrm>
            <a:custGeom>
              <a:avLst/>
              <a:gdLst>
                <a:gd name="T0" fmla="*/ 32 w 32"/>
                <a:gd name="T1" fmla="*/ 25 h 25"/>
                <a:gd name="T2" fmla="*/ 21 w 32"/>
                <a:gd name="T3" fmla="*/ 13 h 25"/>
                <a:gd name="T4" fmla="*/ 0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31" y="18"/>
                    <a:pt x="27" y="16"/>
                    <a:pt x="21" y="13"/>
                  </a:cubicBezTo>
                  <a:cubicBezTo>
                    <a:pt x="14" y="10"/>
                    <a:pt x="7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5" name="Freeform 1793"/>
            <p:cNvSpPr>
              <a:spLocks/>
            </p:cNvSpPr>
            <p:nvPr/>
          </p:nvSpPr>
          <p:spPr bwMode="auto">
            <a:xfrm>
              <a:off x="1315" y="3371"/>
              <a:ext cx="31" cy="21"/>
            </a:xfrm>
            <a:custGeom>
              <a:avLst/>
              <a:gdLst>
                <a:gd name="T0" fmla="*/ 27 w 31"/>
                <a:gd name="T1" fmla="*/ 20 h 20"/>
                <a:gd name="T2" fmla="*/ 16 w 31"/>
                <a:gd name="T3" fmla="*/ 6 h 20"/>
                <a:gd name="T4" fmla="*/ 0 w 3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31" y="14"/>
                    <a:pt x="20" y="8"/>
                    <a:pt x="16" y="6"/>
                  </a:cubicBezTo>
                  <a:cubicBezTo>
                    <a:pt x="10" y="4"/>
                    <a:pt x="4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6" name="Freeform 1794"/>
            <p:cNvSpPr>
              <a:spLocks/>
            </p:cNvSpPr>
            <p:nvPr/>
          </p:nvSpPr>
          <p:spPr bwMode="auto">
            <a:xfrm>
              <a:off x="239" y="2963"/>
              <a:ext cx="32" cy="72"/>
            </a:xfrm>
            <a:custGeom>
              <a:avLst/>
              <a:gdLst>
                <a:gd name="T0" fmla="*/ 31 w 31"/>
                <a:gd name="T1" fmla="*/ 0 h 71"/>
                <a:gd name="T2" fmla="*/ 13 w 31"/>
                <a:gd name="T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71">
                  <a:moveTo>
                    <a:pt x="31" y="0"/>
                  </a:moveTo>
                  <a:cubicBezTo>
                    <a:pt x="0" y="11"/>
                    <a:pt x="6" y="47"/>
                    <a:pt x="13" y="71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7" name="Freeform 1795"/>
            <p:cNvSpPr>
              <a:spLocks/>
            </p:cNvSpPr>
            <p:nvPr/>
          </p:nvSpPr>
          <p:spPr bwMode="auto">
            <a:xfrm>
              <a:off x="166" y="3058"/>
              <a:ext cx="33" cy="78"/>
            </a:xfrm>
            <a:custGeom>
              <a:avLst/>
              <a:gdLst>
                <a:gd name="T0" fmla="*/ 0 w 33"/>
                <a:gd name="T1" fmla="*/ 0 h 77"/>
                <a:gd name="T2" fmla="*/ 21 w 33"/>
                <a:gd name="T3" fmla="*/ 28 h 77"/>
                <a:gd name="T4" fmla="*/ 33 w 33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7">
                  <a:moveTo>
                    <a:pt x="0" y="0"/>
                  </a:moveTo>
                  <a:cubicBezTo>
                    <a:pt x="6" y="10"/>
                    <a:pt x="15" y="18"/>
                    <a:pt x="21" y="28"/>
                  </a:cubicBezTo>
                  <a:cubicBezTo>
                    <a:pt x="29" y="44"/>
                    <a:pt x="29" y="60"/>
                    <a:pt x="33" y="77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8" name="Freeform 1796"/>
            <p:cNvSpPr>
              <a:spLocks/>
            </p:cNvSpPr>
            <p:nvPr/>
          </p:nvSpPr>
          <p:spPr bwMode="auto">
            <a:xfrm>
              <a:off x="177" y="3206"/>
              <a:ext cx="53" cy="39"/>
            </a:xfrm>
            <a:custGeom>
              <a:avLst/>
              <a:gdLst>
                <a:gd name="T0" fmla="*/ 0 w 52"/>
                <a:gd name="T1" fmla="*/ 2 h 38"/>
                <a:gd name="T2" fmla="*/ 52 w 52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38">
                  <a:moveTo>
                    <a:pt x="0" y="2"/>
                  </a:moveTo>
                  <a:cubicBezTo>
                    <a:pt x="20" y="0"/>
                    <a:pt x="43" y="17"/>
                    <a:pt x="52" y="38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9" name="Freeform 1797"/>
            <p:cNvSpPr>
              <a:spLocks/>
            </p:cNvSpPr>
            <p:nvPr/>
          </p:nvSpPr>
          <p:spPr bwMode="auto">
            <a:xfrm>
              <a:off x="283" y="3201"/>
              <a:ext cx="47" cy="43"/>
            </a:xfrm>
            <a:custGeom>
              <a:avLst/>
              <a:gdLst>
                <a:gd name="T0" fmla="*/ 6 w 46"/>
                <a:gd name="T1" fmla="*/ 0 h 42"/>
                <a:gd name="T2" fmla="*/ 11 w 46"/>
                <a:gd name="T3" fmla="*/ 35 h 42"/>
                <a:gd name="T4" fmla="*/ 46 w 46"/>
                <a:gd name="T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2">
                  <a:moveTo>
                    <a:pt x="6" y="0"/>
                  </a:moveTo>
                  <a:cubicBezTo>
                    <a:pt x="7" y="11"/>
                    <a:pt x="0" y="28"/>
                    <a:pt x="11" y="35"/>
                  </a:cubicBezTo>
                  <a:cubicBezTo>
                    <a:pt x="21" y="42"/>
                    <a:pt x="37" y="35"/>
                    <a:pt x="46" y="32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0" name="Freeform 1798"/>
            <p:cNvSpPr>
              <a:spLocks/>
            </p:cNvSpPr>
            <p:nvPr/>
          </p:nvSpPr>
          <p:spPr bwMode="auto">
            <a:xfrm>
              <a:off x="1162" y="1997"/>
              <a:ext cx="64" cy="159"/>
            </a:xfrm>
            <a:custGeom>
              <a:avLst/>
              <a:gdLst>
                <a:gd name="T0" fmla="*/ 6 w 63"/>
                <a:gd name="T1" fmla="*/ 0 h 156"/>
                <a:gd name="T2" fmla="*/ 13 w 63"/>
                <a:gd name="T3" fmla="*/ 46 h 156"/>
                <a:gd name="T4" fmla="*/ 9 w 63"/>
                <a:gd name="T5" fmla="*/ 93 h 156"/>
                <a:gd name="T6" fmla="*/ 35 w 63"/>
                <a:gd name="T7" fmla="*/ 155 h 156"/>
                <a:gd name="T8" fmla="*/ 40 w 63"/>
                <a:gd name="T9" fmla="*/ 113 h 156"/>
                <a:gd name="T10" fmla="*/ 63 w 63"/>
                <a:gd name="T11" fmla="*/ 6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6">
                  <a:moveTo>
                    <a:pt x="6" y="0"/>
                  </a:moveTo>
                  <a:cubicBezTo>
                    <a:pt x="0" y="15"/>
                    <a:pt x="6" y="32"/>
                    <a:pt x="13" y="46"/>
                  </a:cubicBezTo>
                  <a:cubicBezTo>
                    <a:pt x="20" y="61"/>
                    <a:pt x="12" y="78"/>
                    <a:pt x="9" y="93"/>
                  </a:cubicBezTo>
                  <a:cubicBezTo>
                    <a:pt x="6" y="112"/>
                    <a:pt x="9" y="156"/>
                    <a:pt x="35" y="155"/>
                  </a:cubicBezTo>
                  <a:cubicBezTo>
                    <a:pt x="36" y="141"/>
                    <a:pt x="38" y="127"/>
                    <a:pt x="40" y="113"/>
                  </a:cubicBezTo>
                  <a:cubicBezTo>
                    <a:pt x="42" y="98"/>
                    <a:pt x="47" y="65"/>
                    <a:pt x="63" y="6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1" name="Freeform 1799"/>
            <p:cNvSpPr>
              <a:spLocks/>
            </p:cNvSpPr>
            <p:nvPr/>
          </p:nvSpPr>
          <p:spPr bwMode="auto">
            <a:xfrm>
              <a:off x="1162" y="2108"/>
              <a:ext cx="59" cy="99"/>
            </a:xfrm>
            <a:custGeom>
              <a:avLst/>
              <a:gdLst>
                <a:gd name="T0" fmla="*/ 10 w 58"/>
                <a:gd name="T1" fmla="*/ 97 h 97"/>
                <a:gd name="T2" fmla="*/ 7 w 58"/>
                <a:gd name="T3" fmla="*/ 74 h 97"/>
                <a:gd name="T4" fmla="*/ 25 w 58"/>
                <a:gd name="T5" fmla="*/ 55 h 97"/>
                <a:gd name="T6" fmla="*/ 52 w 58"/>
                <a:gd name="T7" fmla="*/ 35 h 97"/>
                <a:gd name="T8" fmla="*/ 52 w 58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7">
                  <a:moveTo>
                    <a:pt x="10" y="97"/>
                  </a:moveTo>
                  <a:cubicBezTo>
                    <a:pt x="3" y="90"/>
                    <a:pt x="0" y="83"/>
                    <a:pt x="7" y="74"/>
                  </a:cubicBezTo>
                  <a:cubicBezTo>
                    <a:pt x="12" y="68"/>
                    <a:pt x="19" y="60"/>
                    <a:pt x="25" y="55"/>
                  </a:cubicBezTo>
                  <a:cubicBezTo>
                    <a:pt x="33" y="48"/>
                    <a:pt x="46" y="43"/>
                    <a:pt x="52" y="35"/>
                  </a:cubicBezTo>
                  <a:cubicBezTo>
                    <a:pt x="58" y="25"/>
                    <a:pt x="52" y="10"/>
                    <a:pt x="52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2" name="Freeform 1800"/>
            <p:cNvSpPr>
              <a:spLocks/>
            </p:cNvSpPr>
            <p:nvPr/>
          </p:nvSpPr>
          <p:spPr bwMode="auto">
            <a:xfrm>
              <a:off x="1126" y="2150"/>
              <a:ext cx="54" cy="61"/>
            </a:xfrm>
            <a:custGeom>
              <a:avLst/>
              <a:gdLst>
                <a:gd name="T0" fmla="*/ 2 w 53"/>
                <a:gd name="T1" fmla="*/ 60 h 60"/>
                <a:gd name="T2" fmla="*/ 9 w 53"/>
                <a:gd name="T3" fmla="*/ 38 h 60"/>
                <a:gd name="T4" fmla="*/ 29 w 53"/>
                <a:gd name="T5" fmla="*/ 29 h 60"/>
                <a:gd name="T6" fmla="*/ 53 w 53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0">
                  <a:moveTo>
                    <a:pt x="2" y="60"/>
                  </a:moveTo>
                  <a:cubicBezTo>
                    <a:pt x="0" y="50"/>
                    <a:pt x="1" y="44"/>
                    <a:pt x="9" y="38"/>
                  </a:cubicBezTo>
                  <a:cubicBezTo>
                    <a:pt x="15" y="34"/>
                    <a:pt x="22" y="32"/>
                    <a:pt x="29" y="29"/>
                  </a:cubicBezTo>
                  <a:cubicBezTo>
                    <a:pt x="43" y="22"/>
                    <a:pt x="44" y="11"/>
                    <a:pt x="53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3" name="Freeform 1801"/>
            <p:cNvSpPr>
              <a:spLocks/>
            </p:cNvSpPr>
            <p:nvPr/>
          </p:nvSpPr>
          <p:spPr bwMode="auto">
            <a:xfrm>
              <a:off x="1105" y="2131"/>
              <a:ext cx="67" cy="66"/>
            </a:xfrm>
            <a:custGeom>
              <a:avLst/>
              <a:gdLst>
                <a:gd name="T0" fmla="*/ 0 w 66"/>
                <a:gd name="T1" fmla="*/ 64 h 64"/>
                <a:gd name="T2" fmla="*/ 38 w 66"/>
                <a:gd name="T3" fmla="*/ 31 h 64"/>
                <a:gd name="T4" fmla="*/ 66 w 66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4">
                  <a:moveTo>
                    <a:pt x="0" y="64"/>
                  </a:moveTo>
                  <a:cubicBezTo>
                    <a:pt x="0" y="49"/>
                    <a:pt x="29" y="39"/>
                    <a:pt x="38" y="31"/>
                  </a:cubicBezTo>
                  <a:cubicBezTo>
                    <a:pt x="48" y="22"/>
                    <a:pt x="59" y="11"/>
                    <a:pt x="66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4" name="Freeform 1802"/>
            <p:cNvSpPr>
              <a:spLocks/>
            </p:cNvSpPr>
            <p:nvPr/>
          </p:nvSpPr>
          <p:spPr bwMode="auto">
            <a:xfrm>
              <a:off x="1103" y="2115"/>
              <a:ext cx="61" cy="56"/>
            </a:xfrm>
            <a:custGeom>
              <a:avLst/>
              <a:gdLst>
                <a:gd name="T0" fmla="*/ 0 w 60"/>
                <a:gd name="T1" fmla="*/ 55 h 55"/>
                <a:gd name="T2" fmla="*/ 35 w 60"/>
                <a:gd name="T3" fmla="*/ 30 h 55"/>
                <a:gd name="T4" fmla="*/ 45 w 60"/>
                <a:gd name="T5" fmla="*/ 15 h 55"/>
                <a:gd name="T6" fmla="*/ 60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0" y="55"/>
                  </a:moveTo>
                  <a:cubicBezTo>
                    <a:pt x="12" y="46"/>
                    <a:pt x="25" y="40"/>
                    <a:pt x="35" y="30"/>
                  </a:cubicBezTo>
                  <a:cubicBezTo>
                    <a:pt x="39" y="25"/>
                    <a:pt x="41" y="20"/>
                    <a:pt x="45" y="15"/>
                  </a:cubicBezTo>
                  <a:cubicBezTo>
                    <a:pt x="50" y="10"/>
                    <a:pt x="56" y="6"/>
                    <a:pt x="6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5" name="Freeform 1803"/>
            <p:cNvSpPr>
              <a:spLocks/>
            </p:cNvSpPr>
            <p:nvPr/>
          </p:nvSpPr>
          <p:spPr bwMode="auto">
            <a:xfrm>
              <a:off x="1148" y="2090"/>
              <a:ext cx="21" cy="8"/>
            </a:xfrm>
            <a:custGeom>
              <a:avLst/>
              <a:gdLst>
                <a:gd name="T0" fmla="*/ 21 w 21"/>
                <a:gd name="T1" fmla="*/ 8 h 8"/>
                <a:gd name="T2" fmla="*/ 0 w 21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cubicBezTo>
                    <a:pt x="16" y="2"/>
                    <a:pt x="3" y="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6" name="Freeform 1804"/>
            <p:cNvSpPr>
              <a:spLocks noEditPoints="1"/>
            </p:cNvSpPr>
            <p:nvPr/>
          </p:nvSpPr>
          <p:spPr bwMode="auto">
            <a:xfrm>
              <a:off x="419" y="1425"/>
              <a:ext cx="384" cy="421"/>
            </a:xfrm>
            <a:custGeom>
              <a:avLst/>
              <a:gdLst>
                <a:gd name="T0" fmla="*/ 318 w 377"/>
                <a:gd name="T1" fmla="*/ 212 h 414"/>
                <a:gd name="T2" fmla="*/ 331 w 377"/>
                <a:gd name="T3" fmla="*/ 160 h 414"/>
                <a:gd name="T4" fmla="*/ 361 w 377"/>
                <a:gd name="T5" fmla="*/ 123 h 414"/>
                <a:gd name="T6" fmla="*/ 239 w 377"/>
                <a:gd name="T7" fmla="*/ 8 h 414"/>
                <a:gd name="T8" fmla="*/ 88 w 377"/>
                <a:gd name="T9" fmla="*/ 47 h 414"/>
                <a:gd name="T10" fmla="*/ 12 w 377"/>
                <a:gd name="T11" fmla="*/ 116 h 414"/>
                <a:gd name="T12" fmla="*/ 16 w 377"/>
                <a:gd name="T13" fmla="*/ 158 h 414"/>
                <a:gd name="T14" fmla="*/ 39 w 377"/>
                <a:gd name="T15" fmla="*/ 183 h 414"/>
                <a:gd name="T16" fmla="*/ 102 w 377"/>
                <a:gd name="T17" fmla="*/ 200 h 414"/>
                <a:gd name="T18" fmla="*/ 101 w 377"/>
                <a:gd name="T19" fmla="*/ 293 h 414"/>
                <a:gd name="T20" fmla="*/ 109 w 377"/>
                <a:gd name="T21" fmla="*/ 310 h 414"/>
                <a:gd name="T22" fmla="*/ 129 w 377"/>
                <a:gd name="T23" fmla="*/ 304 h 414"/>
                <a:gd name="T24" fmla="*/ 146 w 377"/>
                <a:gd name="T25" fmla="*/ 325 h 414"/>
                <a:gd name="T26" fmla="*/ 169 w 377"/>
                <a:gd name="T27" fmla="*/ 395 h 414"/>
                <a:gd name="T28" fmla="*/ 289 w 377"/>
                <a:gd name="T29" fmla="*/ 386 h 414"/>
                <a:gd name="T30" fmla="*/ 333 w 377"/>
                <a:gd name="T31" fmla="*/ 368 h 414"/>
                <a:gd name="T32" fmla="*/ 343 w 377"/>
                <a:gd name="T33" fmla="*/ 339 h 414"/>
                <a:gd name="T34" fmla="*/ 319 w 377"/>
                <a:gd name="T35" fmla="*/ 307 h 414"/>
                <a:gd name="T36" fmla="*/ 303 w 377"/>
                <a:gd name="T37" fmla="*/ 282 h 414"/>
                <a:gd name="T38" fmla="*/ 301 w 377"/>
                <a:gd name="T39" fmla="*/ 243 h 414"/>
                <a:gd name="T40" fmla="*/ 318 w 377"/>
                <a:gd name="T41" fmla="*/ 212 h 414"/>
                <a:gd name="T42" fmla="*/ 301 w 377"/>
                <a:gd name="T43" fmla="*/ 328 h 414"/>
                <a:gd name="T44" fmla="*/ 167 w 377"/>
                <a:gd name="T45" fmla="*/ 358 h 414"/>
                <a:gd name="T46" fmla="*/ 223 w 377"/>
                <a:gd name="T47" fmla="*/ 317 h 414"/>
                <a:gd name="T48" fmla="*/ 301 w 377"/>
                <a:gd name="T49" fmla="*/ 3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414">
                  <a:moveTo>
                    <a:pt x="318" y="212"/>
                  </a:moveTo>
                  <a:cubicBezTo>
                    <a:pt x="320" y="205"/>
                    <a:pt x="329" y="172"/>
                    <a:pt x="331" y="160"/>
                  </a:cubicBezTo>
                  <a:cubicBezTo>
                    <a:pt x="333" y="147"/>
                    <a:pt x="344" y="140"/>
                    <a:pt x="361" y="123"/>
                  </a:cubicBezTo>
                  <a:cubicBezTo>
                    <a:pt x="377" y="105"/>
                    <a:pt x="307" y="17"/>
                    <a:pt x="239" y="8"/>
                  </a:cubicBezTo>
                  <a:cubicBezTo>
                    <a:pt x="171" y="0"/>
                    <a:pt x="99" y="36"/>
                    <a:pt x="88" y="47"/>
                  </a:cubicBezTo>
                  <a:cubicBezTo>
                    <a:pt x="78" y="58"/>
                    <a:pt x="23" y="105"/>
                    <a:pt x="12" y="116"/>
                  </a:cubicBezTo>
                  <a:cubicBezTo>
                    <a:pt x="0" y="127"/>
                    <a:pt x="17" y="151"/>
                    <a:pt x="16" y="158"/>
                  </a:cubicBezTo>
                  <a:cubicBezTo>
                    <a:pt x="14" y="165"/>
                    <a:pt x="29" y="185"/>
                    <a:pt x="39" y="183"/>
                  </a:cubicBezTo>
                  <a:cubicBezTo>
                    <a:pt x="49" y="180"/>
                    <a:pt x="86" y="174"/>
                    <a:pt x="102" y="200"/>
                  </a:cubicBezTo>
                  <a:cubicBezTo>
                    <a:pt x="124" y="237"/>
                    <a:pt x="102" y="287"/>
                    <a:pt x="101" y="293"/>
                  </a:cubicBezTo>
                  <a:cubicBezTo>
                    <a:pt x="100" y="300"/>
                    <a:pt x="104" y="307"/>
                    <a:pt x="109" y="310"/>
                  </a:cubicBezTo>
                  <a:cubicBezTo>
                    <a:pt x="115" y="313"/>
                    <a:pt x="123" y="307"/>
                    <a:pt x="129" y="304"/>
                  </a:cubicBezTo>
                  <a:cubicBezTo>
                    <a:pt x="135" y="302"/>
                    <a:pt x="143" y="317"/>
                    <a:pt x="146" y="325"/>
                  </a:cubicBezTo>
                  <a:cubicBezTo>
                    <a:pt x="149" y="333"/>
                    <a:pt x="119" y="376"/>
                    <a:pt x="169" y="395"/>
                  </a:cubicBezTo>
                  <a:cubicBezTo>
                    <a:pt x="219" y="414"/>
                    <a:pt x="281" y="392"/>
                    <a:pt x="289" y="386"/>
                  </a:cubicBezTo>
                  <a:cubicBezTo>
                    <a:pt x="297" y="380"/>
                    <a:pt x="324" y="371"/>
                    <a:pt x="333" y="368"/>
                  </a:cubicBezTo>
                  <a:cubicBezTo>
                    <a:pt x="342" y="364"/>
                    <a:pt x="351" y="339"/>
                    <a:pt x="343" y="339"/>
                  </a:cubicBezTo>
                  <a:cubicBezTo>
                    <a:pt x="334" y="339"/>
                    <a:pt x="317" y="317"/>
                    <a:pt x="319" y="307"/>
                  </a:cubicBezTo>
                  <a:cubicBezTo>
                    <a:pt x="320" y="297"/>
                    <a:pt x="311" y="284"/>
                    <a:pt x="303" y="282"/>
                  </a:cubicBezTo>
                  <a:cubicBezTo>
                    <a:pt x="294" y="280"/>
                    <a:pt x="301" y="243"/>
                    <a:pt x="301" y="243"/>
                  </a:cubicBezTo>
                  <a:cubicBezTo>
                    <a:pt x="320" y="240"/>
                    <a:pt x="317" y="219"/>
                    <a:pt x="318" y="212"/>
                  </a:cubicBezTo>
                  <a:close/>
                  <a:moveTo>
                    <a:pt x="301" y="328"/>
                  </a:moveTo>
                  <a:cubicBezTo>
                    <a:pt x="223" y="403"/>
                    <a:pt x="170" y="378"/>
                    <a:pt x="167" y="358"/>
                  </a:cubicBezTo>
                  <a:cubicBezTo>
                    <a:pt x="164" y="338"/>
                    <a:pt x="179" y="328"/>
                    <a:pt x="223" y="317"/>
                  </a:cubicBezTo>
                  <a:cubicBezTo>
                    <a:pt x="268" y="305"/>
                    <a:pt x="301" y="328"/>
                    <a:pt x="301" y="328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7" name="Freeform 1805"/>
            <p:cNvSpPr>
              <a:spLocks/>
            </p:cNvSpPr>
            <p:nvPr/>
          </p:nvSpPr>
          <p:spPr bwMode="auto">
            <a:xfrm>
              <a:off x="419" y="1425"/>
              <a:ext cx="384" cy="421"/>
            </a:xfrm>
            <a:custGeom>
              <a:avLst/>
              <a:gdLst>
                <a:gd name="T0" fmla="*/ 102 w 377"/>
                <a:gd name="T1" fmla="*/ 200 h 414"/>
                <a:gd name="T2" fmla="*/ 39 w 377"/>
                <a:gd name="T3" fmla="*/ 183 h 414"/>
                <a:gd name="T4" fmla="*/ 16 w 377"/>
                <a:gd name="T5" fmla="*/ 158 h 414"/>
                <a:gd name="T6" fmla="*/ 12 w 377"/>
                <a:gd name="T7" fmla="*/ 116 h 414"/>
                <a:gd name="T8" fmla="*/ 89 w 377"/>
                <a:gd name="T9" fmla="*/ 47 h 414"/>
                <a:gd name="T10" fmla="*/ 240 w 377"/>
                <a:gd name="T11" fmla="*/ 8 h 414"/>
                <a:gd name="T12" fmla="*/ 361 w 377"/>
                <a:gd name="T13" fmla="*/ 123 h 414"/>
                <a:gd name="T14" fmla="*/ 331 w 377"/>
                <a:gd name="T15" fmla="*/ 160 h 414"/>
                <a:gd name="T16" fmla="*/ 319 w 377"/>
                <a:gd name="T17" fmla="*/ 212 h 414"/>
                <a:gd name="T18" fmla="*/ 302 w 377"/>
                <a:gd name="T19" fmla="*/ 244 h 414"/>
                <a:gd name="T20" fmla="*/ 303 w 377"/>
                <a:gd name="T21" fmla="*/ 282 h 414"/>
                <a:gd name="T22" fmla="*/ 319 w 377"/>
                <a:gd name="T23" fmla="*/ 307 h 414"/>
                <a:gd name="T24" fmla="*/ 343 w 377"/>
                <a:gd name="T25" fmla="*/ 339 h 414"/>
                <a:gd name="T26" fmla="*/ 333 w 377"/>
                <a:gd name="T27" fmla="*/ 368 h 414"/>
                <a:gd name="T28" fmla="*/ 290 w 377"/>
                <a:gd name="T29" fmla="*/ 386 h 414"/>
                <a:gd name="T30" fmla="*/ 170 w 377"/>
                <a:gd name="T31" fmla="*/ 395 h 414"/>
                <a:gd name="T32" fmla="*/ 147 w 377"/>
                <a:gd name="T33" fmla="*/ 325 h 414"/>
                <a:gd name="T34" fmla="*/ 130 w 377"/>
                <a:gd name="T35" fmla="*/ 305 h 414"/>
                <a:gd name="T36" fmla="*/ 110 w 377"/>
                <a:gd name="T37" fmla="*/ 310 h 414"/>
                <a:gd name="T38" fmla="*/ 101 w 377"/>
                <a:gd name="T39" fmla="*/ 293 h 414"/>
                <a:gd name="T40" fmla="*/ 102 w 377"/>
                <a:gd name="T41" fmla="*/ 2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414">
                  <a:moveTo>
                    <a:pt x="102" y="200"/>
                  </a:moveTo>
                  <a:cubicBezTo>
                    <a:pt x="87" y="174"/>
                    <a:pt x="49" y="180"/>
                    <a:pt x="39" y="183"/>
                  </a:cubicBezTo>
                  <a:cubicBezTo>
                    <a:pt x="29" y="185"/>
                    <a:pt x="14" y="165"/>
                    <a:pt x="16" y="158"/>
                  </a:cubicBezTo>
                  <a:cubicBezTo>
                    <a:pt x="18" y="151"/>
                    <a:pt x="0" y="127"/>
                    <a:pt x="12" y="116"/>
                  </a:cubicBezTo>
                  <a:cubicBezTo>
                    <a:pt x="24" y="106"/>
                    <a:pt x="78" y="58"/>
                    <a:pt x="89" y="47"/>
                  </a:cubicBezTo>
                  <a:cubicBezTo>
                    <a:pt x="99" y="36"/>
                    <a:pt x="172" y="0"/>
                    <a:pt x="240" y="8"/>
                  </a:cubicBezTo>
                  <a:cubicBezTo>
                    <a:pt x="307" y="17"/>
                    <a:pt x="377" y="105"/>
                    <a:pt x="361" y="123"/>
                  </a:cubicBezTo>
                  <a:cubicBezTo>
                    <a:pt x="345" y="140"/>
                    <a:pt x="333" y="147"/>
                    <a:pt x="331" y="160"/>
                  </a:cubicBezTo>
                  <a:cubicBezTo>
                    <a:pt x="329" y="172"/>
                    <a:pt x="321" y="205"/>
                    <a:pt x="319" y="212"/>
                  </a:cubicBezTo>
                  <a:cubicBezTo>
                    <a:pt x="317" y="219"/>
                    <a:pt x="321" y="240"/>
                    <a:pt x="302" y="244"/>
                  </a:cubicBezTo>
                  <a:cubicBezTo>
                    <a:pt x="302" y="244"/>
                    <a:pt x="295" y="280"/>
                    <a:pt x="303" y="282"/>
                  </a:cubicBezTo>
                  <a:cubicBezTo>
                    <a:pt x="312" y="284"/>
                    <a:pt x="321" y="297"/>
                    <a:pt x="319" y="307"/>
                  </a:cubicBezTo>
                  <a:cubicBezTo>
                    <a:pt x="317" y="317"/>
                    <a:pt x="335" y="339"/>
                    <a:pt x="343" y="339"/>
                  </a:cubicBezTo>
                  <a:cubicBezTo>
                    <a:pt x="352" y="339"/>
                    <a:pt x="342" y="364"/>
                    <a:pt x="333" y="368"/>
                  </a:cubicBezTo>
                  <a:cubicBezTo>
                    <a:pt x="325" y="372"/>
                    <a:pt x="298" y="380"/>
                    <a:pt x="290" y="386"/>
                  </a:cubicBezTo>
                  <a:cubicBezTo>
                    <a:pt x="281" y="392"/>
                    <a:pt x="220" y="414"/>
                    <a:pt x="170" y="395"/>
                  </a:cubicBezTo>
                  <a:cubicBezTo>
                    <a:pt x="120" y="376"/>
                    <a:pt x="150" y="333"/>
                    <a:pt x="147" y="325"/>
                  </a:cubicBezTo>
                  <a:cubicBezTo>
                    <a:pt x="144" y="317"/>
                    <a:pt x="136" y="302"/>
                    <a:pt x="130" y="305"/>
                  </a:cubicBezTo>
                  <a:cubicBezTo>
                    <a:pt x="123" y="307"/>
                    <a:pt x="115" y="313"/>
                    <a:pt x="110" y="310"/>
                  </a:cubicBezTo>
                  <a:cubicBezTo>
                    <a:pt x="105" y="308"/>
                    <a:pt x="100" y="300"/>
                    <a:pt x="101" y="293"/>
                  </a:cubicBezTo>
                  <a:cubicBezTo>
                    <a:pt x="102" y="287"/>
                    <a:pt x="124" y="237"/>
                    <a:pt x="102" y="20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8" name="Freeform 1806"/>
            <p:cNvSpPr>
              <a:spLocks/>
            </p:cNvSpPr>
            <p:nvPr/>
          </p:nvSpPr>
          <p:spPr bwMode="auto">
            <a:xfrm>
              <a:off x="587" y="1736"/>
              <a:ext cx="139" cy="99"/>
            </a:xfrm>
            <a:custGeom>
              <a:avLst/>
              <a:gdLst>
                <a:gd name="T0" fmla="*/ 136 w 136"/>
                <a:gd name="T1" fmla="*/ 24 h 98"/>
                <a:gd name="T2" fmla="*/ 59 w 136"/>
                <a:gd name="T3" fmla="*/ 12 h 98"/>
                <a:gd name="T4" fmla="*/ 2 w 136"/>
                <a:gd name="T5" fmla="*/ 53 h 98"/>
                <a:gd name="T6" fmla="*/ 136 w 136"/>
                <a:gd name="T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98">
                  <a:moveTo>
                    <a:pt x="136" y="24"/>
                  </a:moveTo>
                  <a:cubicBezTo>
                    <a:pt x="136" y="24"/>
                    <a:pt x="103" y="0"/>
                    <a:pt x="59" y="12"/>
                  </a:cubicBezTo>
                  <a:cubicBezTo>
                    <a:pt x="15" y="23"/>
                    <a:pt x="0" y="34"/>
                    <a:pt x="2" y="53"/>
                  </a:cubicBezTo>
                  <a:cubicBezTo>
                    <a:pt x="5" y="73"/>
                    <a:pt x="59" y="98"/>
                    <a:pt x="136" y="24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9" name="Freeform 1807"/>
            <p:cNvSpPr>
              <a:spLocks/>
            </p:cNvSpPr>
            <p:nvPr/>
          </p:nvSpPr>
          <p:spPr bwMode="auto">
            <a:xfrm>
              <a:off x="723" y="1758"/>
              <a:ext cx="25" cy="16"/>
            </a:xfrm>
            <a:custGeom>
              <a:avLst/>
              <a:gdLst>
                <a:gd name="T0" fmla="*/ 0 w 25"/>
                <a:gd name="T1" fmla="*/ 0 h 16"/>
                <a:gd name="T2" fmla="*/ 25 w 25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cubicBezTo>
                    <a:pt x="8" y="2"/>
                    <a:pt x="19" y="11"/>
                    <a:pt x="25" y="16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0" name="Freeform 1808"/>
            <p:cNvSpPr>
              <a:spLocks/>
            </p:cNvSpPr>
            <p:nvPr/>
          </p:nvSpPr>
          <p:spPr bwMode="auto">
            <a:xfrm>
              <a:off x="454" y="1455"/>
              <a:ext cx="307" cy="159"/>
            </a:xfrm>
            <a:custGeom>
              <a:avLst/>
              <a:gdLst>
                <a:gd name="T0" fmla="*/ 0 w 301"/>
                <a:gd name="T1" fmla="*/ 103 h 157"/>
                <a:gd name="T2" fmla="*/ 85 w 301"/>
                <a:gd name="T3" fmla="*/ 33 h 157"/>
                <a:gd name="T4" fmla="*/ 113 w 301"/>
                <a:gd name="T5" fmla="*/ 22 h 157"/>
                <a:gd name="T6" fmla="*/ 134 w 301"/>
                <a:gd name="T7" fmla="*/ 12 h 157"/>
                <a:gd name="T8" fmla="*/ 212 w 301"/>
                <a:gd name="T9" fmla="*/ 8 h 157"/>
                <a:gd name="T10" fmla="*/ 269 w 301"/>
                <a:gd name="T11" fmla="*/ 48 h 157"/>
                <a:gd name="T12" fmla="*/ 286 w 301"/>
                <a:gd name="T13" fmla="*/ 72 h 157"/>
                <a:gd name="T14" fmla="*/ 298 w 301"/>
                <a:gd name="T15" fmla="*/ 86 h 157"/>
                <a:gd name="T16" fmla="*/ 296 w 301"/>
                <a:gd name="T17" fmla="*/ 101 h 157"/>
                <a:gd name="T18" fmla="*/ 276 w 301"/>
                <a:gd name="T19" fmla="*/ 89 h 157"/>
                <a:gd name="T20" fmla="*/ 257 w 301"/>
                <a:gd name="T21" fmla="*/ 62 h 157"/>
                <a:gd name="T22" fmla="*/ 239 w 301"/>
                <a:gd name="T23" fmla="*/ 33 h 157"/>
                <a:gd name="T24" fmla="*/ 186 w 301"/>
                <a:gd name="T25" fmla="*/ 19 h 157"/>
                <a:gd name="T26" fmla="*/ 175 w 301"/>
                <a:gd name="T27" fmla="*/ 96 h 157"/>
                <a:gd name="T28" fmla="*/ 178 w 301"/>
                <a:gd name="T29" fmla="*/ 129 h 157"/>
                <a:gd name="T30" fmla="*/ 179 w 301"/>
                <a:gd name="T31" fmla="*/ 157 h 157"/>
                <a:gd name="T32" fmla="*/ 169 w 301"/>
                <a:gd name="T33" fmla="*/ 86 h 157"/>
                <a:gd name="T34" fmla="*/ 165 w 301"/>
                <a:gd name="T35" fmla="*/ 56 h 157"/>
                <a:gd name="T36" fmla="*/ 160 w 301"/>
                <a:gd name="T37" fmla="*/ 29 h 157"/>
                <a:gd name="T38" fmla="*/ 111 w 301"/>
                <a:gd name="T39" fmla="*/ 36 h 157"/>
                <a:gd name="T40" fmla="*/ 58 w 301"/>
                <a:gd name="T41" fmla="*/ 66 h 157"/>
                <a:gd name="T42" fmla="*/ 23 w 301"/>
                <a:gd name="T43" fmla="*/ 104 h 157"/>
                <a:gd name="T44" fmla="*/ 8 w 301"/>
                <a:gd name="T45" fmla="*/ 117 h 157"/>
                <a:gd name="T46" fmla="*/ 1 w 301"/>
                <a:gd name="T47" fmla="*/ 10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1" h="157">
                  <a:moveTo>
                    <a:pt x="0" y="103"/>
                  </a:moveTo>
                  <a:cubicBezTo>
                    <a:pt x="33" y="85"/>
                    <a:pt x="52" y="50"/>
                    <a:pt x="85" y="33"/>
                  </a:cubicBezTo>
                  <a:cubicBezTo>
                    <a:pt x="94" y="29"/>
                    <a:pt x="104" y="26"/>
                    <a:pt x="113" y="22"/>
                  </a:cubicBezTo>
                  <a:cubicBezTo>
                    <a:pt x="121" y="19"/>
                    <a:pt x="127" y="15"/>
                    <a:pt x="134" y="12"/>
                  </a:cubicBezTo>
                  <a:cubicBezTo>
                    <a:pt x="158" y="0"/>
                    <a:pt x="186" y="3"/>
                    <a:pt x="212" y="8"/>
                  </a:cubicBezTo>
                  <a:cubicBezTo>
                    <a:pt x="237" y="12"/>
                    <a:pt x="256" y="28"/>
                    <a:pt x="269" y="48"/>
                  </a:cubicBezTo>
                  <a:cubicBezTo>
                    <a:pt x="275" y="57"/>
                    <a:pt x="280" y="64"/>
                    <a:pt x="286" y="72"/>
                  </a:cubicBezTo>
                  <a:cubicBezTo>
                    <a:pt x="290" y="76"/>
                    <a:pt x="296" y="81"/>
                    <a:pt x="298" y="86"/>
                  </a:cubicBezTo>
                  <a:cubicBezTo>
                    <a:pt x="300" y="90"/>
                    <a:pt x="301" y="98"/>
                    <a:pt x="296" y="101"/>
                  </a:cubicBezTo>
                  <a:cubicBezTo>
                    <a:pt x="288" y="106"/>
                    <a:pt x="280" y="95"/>
                    <a:pt x="276" y="89"/>
                  </a:cubicBezTo>
                  <a:cubicBezTo>
                    <a:pt x="270" y="81"/>
                    <a:pt x="264" y="71"/>
                    <a:pt x="257" y="62"/>
                  </a:cubicBezTo>
                  <a:cubicBezTo>
                    <a:pt x="251" y="53"/>
                    <a:pt x="247" y="41"/>
                    <a:pt x="239" y="33"/>
                  </a:cubicBezTo>
                  <a:cubicBezTo>
                    <a:pt x="229" y="24"/>
                    <a:pt x="199" y="13"/>
                    <a:pt x="186" y="19"/>
                  </a:cubicBezTo>
                  <a:cubicBezTo>
                    <a:pt x="164" y="29"/>
                    <a:pt x="171" y="77"/>
                    <a:pt x="175" y="96"/>
                  </a:cubicBezTo>
                  <a:cubicBezTo>
                    <a:pt x="177" y="107"/>
                    <a:pt x="178" y="118"/>
                    <a:pt x="178" y="129"/>
                  </a:cubicBezTo>
                  <a:cubicBezTo>
                    <a:pt x="179" y="138"/>
                    <a:pt x="176" y="149"/>
                    <a:pt x="179" y="157"/>
                  </a:cubicBezTo>
                  <a:cubicBezTo>
                    <a:pt x="170" y="135"/>
                    <a:pt x="173" y="109"/>
                    <a:pt x="169" y="86"/>
                  </a:cubicBezTo>
                  <a:cubicBezTo>
                    <a:pt x="168" y="76"/>
                    <a:pt x="166" y="66"/>
                    <a:pt x="165" y="56"/>
                  </a:cubicBezTo>
                  <a:cubicBezTo>
                    <a:pt x="165" y="47"/>
                    <a:pt x="165" y="36"/>
                    <a:pt x="160" y="29"/>
                  </a:cubicBezTo>
                  <a:cubicBezTo>
                    <a:pt x="148" y="12"/>
                    <a:pt x="124" y="30"/>
                    <a:pt x="111" y="36"/>
                  </a:cubicBezTo>
                  <a:cubicBezTo>
                    <a:pt x="92" y="45"/>
                    <a:pt x="72" y="49"/>
                    <a:pt x="58" y="66"/>
                  </a:cubicBezTo>
                  <a:cubicBezTo>
                    <a:pt x="47" y="79"/>
                    <a:pt x="36" y="93"/>
                    <a:pt x="23" y="104"/>
                  </a:cubicBezTo>
                  <a:cubicBezTo>
                    <a:pt x="20" y="106"/>
                    <a:pt x="11" y="117"/>
                    <a:pt x="8" y="117"/>
                  </a:cubicBezTo>
                  <a:cubicBezTo>
                    <a:pt x="4" y="116"/>
                    <a:pt x="1" y="106"/>
                    <a:pt x="1" y="10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1" name="Freeform 1809"/>
            <p:cNvSpPr>
              <a:spLocks/>
            </p:cNvSpPr>
            <p:nvPr/>
          </p:nvSpPr>
          <p:spPr bwMode="auto">
            <a:xfrm>
              <a:off x="706" y="1454"/>
              <a:ext cx="80" cy="98"/>
            </a:xfrm>
            <a:custGeom>
              <a:avLst/>
              <a:gdLst>
                <a:gd name="T0" fmla="*/ 10 w 79"/>
                <a:gd name="T1" fmla="*/ 24 h 97"/>
                <a:gd name="T2" fmla="*/ 21 w 79"/>
                <a:gd name="T3" fmla="*/ 38 h 97"/>
                <a:gd name="T4" fmla="*/ 33 w 79"/>
                <a:gd name="T5" fmla="*/ 54 h 97"/>
                <a:gd name="T6" fmla="*/ 47 w 79"/>
                <a:gd name="T7" fmla="*/ 76 h 97"/>
                <a:gd name="T8" fmla="*/ 59 w 79"/>
                <a:gd name="T9" fmla="*/ 91 h 97"/>
                <a:gd name="T10" fmla="*/ 76 w 79"/>
                <a:gd name="T11" fmla="*/ 92 h 97"/>
                <a:gd name="T12" fmla="*/ 72 w 79"/>
                <a:gd name="T13" fmla="*/ 72 h 97"/>
                <a:gd name="T14" fmla="*/ 51 w 79"/>
                <a:gd name="T15" fmla="*/ 42 h 97"/>
                <a:gd name="T16" fmla="*/ 16 w 79"/>
                <a:gd name="T17" fmla="*/ 12 h 97"/>
                <a:gd name="T18" fmla="*/ 1 w 79"/>
                <a:gd name="T19" fmla="*/ 9 h 97"/>
                <a:gd name="T20" fmla="*/ 9 w 79"/>
                <a:gd name="T21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97">
                  <a:moveTo>
                    <a:pt x="10" y="24"/>
                  </a:moveTo>
                  <a:cubicBezTo>
                    <a:pt x="12" y="29"/>
                    <a:pt x="17" y="34"/>
                    <a:pt x="21" y="38"/>
                  </a:cubicBezTo>
                  <a:cubicBezTo>
                    <a:pt x="25" y="43"/>
                    <a:pt x="29" y="48"/>
                    <a:pt x="33" y="54"/>
                  </a:cubicBezTo>
                  <a:cubicBezTo>
                    <a:pt x="38" y="61"/>
                    <a:pt x="40" y="71"/>
                    <a:pt x="47" y="76"/>
                  </a:cubicBezTo>
                  <a:cubicBezTo>
                    <a:pt x="52" y="81"/>
                    <a:pt x="55" y="86"/>
                    <a:pt x="59" y="91"/>
                  </a:cubicBezTo>
                  <a:cubicBezTo>
                    <a:pt x="63" y="95"/>
                    <a:pt x="72" y="97"/>
                    <a:pt x="76" y="92"/>
                  </a:cubicBezTo>
                  <a:cubicBezTo>
                    <a:pt x="79" y="87"/>
                    <a:pt x="74" y="76"/>
                    <a:pt x="72" y="72"/>
                  </a:cubicBezTo>
                  <a:cubicBezTo>
                    <a:pt x="67" y="60"/>
                    <a:pt x="60" y="51"/>
                    <a:pt x="51" y="42"/>
                  </a:cubicBezTo>
                  <a:cubicBezTo>
                    <a:pt x="40" y="31"/>
                    <a:pt x="29" y="21"/>
                    <a:pt x="16" y="12"/>
                  </a:cubicBezTo>
                  <a:cubicBezTo>
                    <a:pt x="12" y="10"/>
                    <a:pt x="3" y="0"/>
                    <a:pt x="1" y="9"/>
                  </a:cubicBezTo>
                  <a:cubicBezTo>
                    <a:pt x="0" y="15"/>
                    <a:pt x="6" y="22"/>
                    <a:pt x="9" y="2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2" name="Freeform 1810"/>
            <p:cNvSpPr>
              <a:spLocks/>
            </p:cNvSpPr>
            <p:nvPr/>
          </p:nvSpPr>
          <p:spPr bwMode="auto">
            <a:xfrm>
              <a:off x="444" y="1435"/>
              <a:ext cx="281" cy="112"/>
            </a:xfrm>
            <a:custGeom>
              <a:avLst/>
              <a:gdLst>
                <a:gd name="T0" fmla="*/ 273 w 276"/>
                <a:gd name="T1" fmla="*/ 30 h 110"/>
                <a:gd name="T2" fmla="*/ 239 w 276"/>
                <a:gd name="T3" fmla="*/ 12 h 110"/>
                <a:gd name="T4" fmla="*/ 190 w 276"/>
                <a:gd name="T5" fmla="*/ 2 h 110"/>
                <a:gd name="T6" fmla="*/ 136 w 276"/>
                <a:gd name="T7" fmla="*/ 11 h 110"/>
                <a:gd name="T8" fmla="*/ 85 w 276"/>
                <a:gd name="T9" fmla="*/ 29 h 110"/>
                <a:gd name="T10" fmla="*/ 42 w 276"/>
                <a:gd name="T11" fmla="*/ 67 h 110"/>
                <a:gd name="T12" fmla="*/ 25 w 276"/>
                <a:gd name="T13" fmla="*/ 84 h 110"/>
                <a:gd name="T14" fmla="*/ 7 w 276"/>
                <a:gd name="T15" fmla="*/ 99 h 110"/>
                <a:gd name="T16" fmla="*/ 15 w 276"/>
                <a:gd name="T17" fmla="*/ 103 h 110"/>
                <a:gd name="T18" fmla="*/ 43 w 276"/>
                <a:gd name="T19" fmla="*/ 79 h 110"/>
                <a:gd name="T20" fmla="*/ 104 w 276"/>
                <a:gd name="T21" fmla="*/ 37 h 110"/>
                <a:gd name="T22" fmla="*/ 156 w 276"/>
                <a:gd name="T23" fmla="*/ 18 h 110"/>
                <a:gd name="T24" fmla="*/ 214 w 276"/>
                <a:gd name="T25" fmla="*/ 19 h 110"/>
                <a:gd name="T26" fmla="*/ 250 w 276"/>
                <a:gd name="T27" fmla="*/ 31 h 110"/>
                <a:gd name="T28" fmla="*/ 265 w 276"/>
                <a:gd name="T29" fmla="*/ 40 h 110"/>
                <a:gd name="T30" fmla="*/ 275 w 276"/>
                <a:gd name="T31" fmla="*/ 49 h 110"/>
                <a:gd name="T32" fmla="*/ 276 w 276"/>
                <a:gd name="T33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110">
                  <a:moveTo>
                    <a:pt x="273" y="30"/>
                  </a:moveTo>
                  <a:cubicBezTo>
                    <a:pt x="266" y="20"/>
                    <a:pt x="250" y="16"/>
                    <a:pt x="239" y="12"/>
                  </a:cubicBezTo>
                  <a:cubicBezTo>
                    <a:pt x="224" y="7"/>
                    <a:pt x="206" y="3"/>
                    <a:pt x="190" y="2"/>
                  </a:cubicBezTo>
                  <a:cubicBezTo>
                    <a:pt x="171" y="0"/>
                    <a:pt x="154" y="6"/>
                    <a:pt x="136" y="11"/>
                  </a:cubicBezTo>
                  <a:cubicBezTo>
                    <a:pt x="119" y="16"/>
                    <a:pt x="99" y="20"/>
                    <a:pt x="85" y="29"/>
                  </a:cubicBezTo>
                  <a:cubicBezTo>
                    <a:pt x="69" y="40"/>
                    <a:pt x="56" y="54"/>
                    <a:pt x="42" y="67"/>
                  </a:cubicBezTo>
                  <a:cubicBezTo>
                    <a:pt x="37" y="73"/>
                    <a:pt x="31" y="79"/>
                    <a:pt x="25" y="84"/>
                  </a:cubicBezTo>
                  <a:cubicBezTo>
                    <a:pt x="19" y="88"/>
                    <a:pt x="12" y="93"/>
                    <a:pt x="7" y="99"/>
                  </a:cubicBezTo>
                  <a:cubicBezTo>
                    <a:pt x="0" y="110"/>
                    <a:pt x="8" y="108"/>
                    <a:pt x="15" y="103"/>
                  </a:cubicBezTo>
                  <a:cubicBezTo>
                    <a:pt x="25" y="96"/>
                    <a:pt x="34" y="87"/>
                    <a:pt x="43" y="79"/>
                  </a:cubicBezTo>
                  <a:cubicBezTo>
                    <a:pt x="62" y="63"/>
                    <a:pt x="82" y="47"/>
                    <a:pt x="104" y="37"/>
                  </a:cubicBezTo>
                  <a:cubicBezTo>
                    <a:pt x="121" y="30"/>
                    <a:pt x="138" y="23"/>
                    <a:pt x="156" y="18"/>
                  </a:cubicBezTo>
                  <a:cubicBezTo>
                    <a:pt x="176" y="13"/>
                    <a:pt x="194" y="14"/>
                    <a:pt x="214" y="19"/>
                  </a:cubicBezTo>
                  <a:cubicBezTo>
                    <a:pt x="227" y="21"/>
                    <a:pt x="238" y="25"/>
                    <a:pt x="250" y="31"/>
                  </a:cubicBezTo>
                  <a:cubicBezTo>
                    <a:pt x="256" y="33"/>
                    <a:pt x="261" y="34"/>
                    <a:pt x="265" y="40"/>
                  </a:cubicBezTo>
                  <a:cubicBezTo>
                    <a:pt x="268" y="44"/>
                    <a:pt x="270" y="46"/>
                    <a:pt x="275" y="49"/>
                  </a:cubicBezTo>
                  <a:cubicBezTo>
                    <a:pt x="275" y="50"/>
                    <a:pt x="276" y="50"/>
                    <a:pt x="276" y="5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3" name="Freeform 1811"/>
            <p:cNvSpPr>
              <a:spLocks/>
            </p:cNvSpPr>
            <p:nvPr/>
          </p:nvSpPr>
          <p:spPr bwMode="auto">
            <a:xfrm>
              <a:off x="738" y="1483"/>
              <a:ext cx="42" cy="69"/>
            </a:xfrm>
            <a:custGeom>
              <a:avLst/>
              <a:gdLst>
                <a:gd name="T0" fmla="*/ 0 w 41"/>
                <a:gd name="T1" fmla="*/ 0 h 68"/>
                <a:gd name="T2" fmla="*/ 22 w 41"/>
                <a:gd name="T3" fmla="*/ 26 h 68"/>
                <a:gd name="T4" fmla="*/ 35 w 41"/>
                <a:gd name="T5" fmla="*/ 45 h 68"/>
                <a:gd name="T6" fmla="*/ 38 w 41"/>
                <a:gd name="T7" fmla="*/ 61 h 68"/>
                <a:gd name="T8" fmla="*/ 26 w 41"/>
                <a:gd name="T9" fmla="*/ 63 h 68"/>
                <a:gd name="T10" fmla="*/ 21 w 41"/>
                <a:gd name="T11" fmla="*/ 32 h 68"/>
                <a:gd name="T12" fmla="*/ 11 w 41"/>
                <a:gd name="T13" fmla="*/ 12 h 68"/>
                <a:gd name="T14" fmla="*/ 1 w 41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8">
                  <a:moveTo>
                    <a:pt x="0" y="0"/>
                  </a:moveTo>
                  <a:cubicBezTo>
                    <a:pt x="8" y="9"/>
                    <a:pt x="17" y="16"/>
                    <a:pt x="22" y="26"/>
                  </a:cubicBezTo>
                  <a:cubicBezTo>
                    <a:pt x="26" y="32"/>
                    <a:pt x="32" y="38"/>
                    <a:pt x="35" y="45"/>
                  </a:cubicBezTo>
                  <a:cubicBezTo>
                    <a:pt x="37" y="49"/>
                    <a:pt x="39" y="56"/>
                    <a:pt x="38" y="61"/>
                  </a:cubicBezTo>
                  <a:cubicBezTo>
                    <a:pt x="37" y="65"/>
                    <a:pt x="29" y="68"/>
                    <a:pt x="26" y="63"/>
                  </a:cubicBezTo>
                  <a:cubicBezTo>
                    <a:pt x="41" y="56"/>
                    <a:pt x="26" y="41"/>
                    <a:pt x="21" y="32"/>
                  </a:cubicBezTo>
                  <a:cubicBezTo>
                    <a:pt x="17" y="25"/>
                    <a:pt x="16" y="18"/>
                    <a:pt x="11" y="12"/>
                  </a:cubicBezTo>
                  <a:cubicBezTo>
                    <a:pt x="9" y="8"/>
                    <a:pt x="5" y="4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4" name="Freeform 1812"/>
            <p:cNvSpPr>
              <a:spLocks/>
            </p:cNvSpPr>
            <p:nvPr/>
          </p:nvSpPr>
          <p:spPr bwMode="auto">
            <a:xfrm>
              <a:off x="432" y="1508"/>
              <a:ext cx="60" cy="56"/>
            </a:xfrm>
            <a:custGeom>
              <a:avLst/>
              <a:gdLst>
                <a:gd name="T0" fmla="*/ 8 w 59"/>
                <a:gd name="T1" fmla="*/ 53 h 55"/>
                <a:gd name="T2" fmla="*/ 22 w 59"/>
                <a:gd name="T3" fmla="*/ 29 h 55"/>
                <a:gd name="T4" fmla="*/ 59 w 59"/>
                <a:gd name="T5" fmla="*/ 0 h 55"/>
                <a:gd name="T6" fmla="*/ 22 w 59"/>
                <a:gd name="T7" fmla="*/ 31 h 55"/>
                <a:gd name="T8" fmla="*/ 7 w 5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8" y="53"/>
                  </a:moveTo>
                  <a:cubicBezTo>
                    <a:pt x="0" y="44"/>
                    <a:pt x="15" y="33"/>
                    <a:pt x="22" y="29"/>
                  </a:cubicBezTo>
                  <a:cubicBezTo>
                    <a:pt x="34" y="20"/>
                    <a:pt x="46" y="9"/>
                    <a:pt x="59" y="0"/>
                  </a:cubicBezTo>
                  <a:cubicBezTo>
                    <a:pt x="47" y="12"/>
                    <a:pt x="32" y="19"/>
                    <a:pt x="22" y="31"/>
                  </a:cubicBezTo>
                  <a:cubicBezTo>
                    <a:pt x="17" y="37"/>
                    <a:pt x="3" y="46"/>
                    <a:pt x="7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5" name="Freeform 1813"/>
            <p:cNvSpPr>
              <a:spLocks/>
            </p:cNvSpPr>
            <p:nvPr/>
          </p:nvSpPr>
          <p:spPr bwMode="auto">
            <a:xfrm>
              <a:off x="490" y="1603"/>
              <a:ext cx="74" cy="86"/>
            </a:xfrm>
            <a:custGeom>
              <a:avLst/>
              <a:gdLst>
                <a:gd name="T0" fmla="*/ 0 w 73"/>
                <a:gd name="T1" fmla="*/ 0 h 84"/>
                <a:gd name="T2" fmla="*/ 45 w 73"/>
                <a:gd name="T3" fmla="*/ 84 h 84"/>
                <a:gd name="T4" fmla="*/ 0 w 73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4">
                  <a:moveTo>
                    <a:pt x="0" y="0"/>
                  </a:moveTo>
                  <a:cubicBezTo>
                    <a:pt x="0" y="0"/>
                    <a:pt x="62" y="2"/>
                    <a:pt x="45" y="84"/>
                  </a:cubicBezTo>
                  <a:cubicBezTo>
                    <a:pt x="45" y="84"/>
                    <a:pt x="73" y="0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6" name="Freeform 1814"/>
            <p:cNvSpPr>
              <a:spLocks/>
            </p:cNvSpPr>
            <p:nvPr/>
          </p:nvSpPr>
          <p:spPr bwMode="auto">
            <a:xfrm>
              <a:off x="697" y="1774"/>
              <a:ext cx="68" cy="44"/>
            </a:xfrm>
            <a:custGeom>
              <a:avLst/>
              <a:gdLst>
                <a:gd name="T0" fmla="*/ 0 w 66"/>
                <a:gd name="T1" fmla="*/ 43 h 43"/>
                <a:gd name="T2" fmla="*/ 8 w 66"/>
                <a:gd name="T3" fmla="*/ 18 h 43"/>
                <a:gd name="T4" fmla="*/ 28 w 66"/>
                <a:gd name="T5" fmla="*/ 6 h 43"/>
                <a:gd name="T6" fmla="*/ 43 w 66"/>
                <a:gd name="T7" fmla="*/ 5 h 43"/>
                <a:gd name="T8" fmla="*/ 66 w 66"/>
                <a:gd name="T9" fmla="*/ 8 h 43"/>
                <a:gd name="T10" fmla="*/ 42 w 66"/>
                <a:gd name="T11" fmla="*/ 26 h 43"/>
                <a:gd name="T12" fmla="*/ 20 w 66"/>
                <a:gd name="T13" fmla="*/ 31 h 43"/>
                <a:gd name="T14" fmla="*/ 0 w 66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3">
                  <a:moveTo>
                    <a:pt x="0" y="43"/>
                  </a:moveTo>
                  <a:cubicBezTo>
                    <a:pt x="3" y="35"/>
                    <a:pt x="4" y="25"/>
                    <a:pt x="8" y="18"/>
                  </a:cubicBezTo>
                  <a:cubicBezTo>
                    <a:pt x="13" y="12"/>
                    <a:pt x="21" y="9"/>
                    <a:pt x="28" y="6"/>
                  </a:cubicBezTo>
                  <a:cubicBezTo>
                    <a:pt x="36" y="2"/>
                    <a:pt x="35" y="0"/>
                    <a:pt x="43" y="5"/>
                  </a:cubicBezTo>
                  <a:cubicBezTo>
                    <a:pt x="51" y="10"/>
                    <a:pt x="58" y="9"/>
                    <a:pt x="66" y="8"/>
                  </a:cubicBezTo>
                  <a:cubicBezTo>
                    <a:pt x="61" y="17"/>
                    <a:pt x="53" y="23"/>
                    <a:pt x="42" y="26"/>
                  </a:cubicBezTo>
                  <a:cubicBezTo>
                    <a:pt x="34" y="28"/>
                    <a:pt x="27" y="28"/>
                    <a:pt x="20" y="31"/>
                  </a:cubicBezTo>
                  <a:cubicBezTo>
                    <a:pt x="13" y="33"/>
                    <a:pt x="6" y="38"/>
                    <a:pt x="0" y="4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7" name="Freeform 1815"/>
            <p:cNvSpPr>
              <a:spLocks/>
            </p:cNvSpPr>
            <p:nvPr/>
          </p:nvSpPr>
          <p:spPr bwMode="auto">
            <a:xfrm>
              <a:off x="567" y="1771"/>
              <a:ext cx="43" cy="60"/>
            </a:xfrm>
            <a:custGeom>
              <a:avLst/>
              <a:gdLst>
                <a:gd name="T0" fmla="*/ 36 w 42"/>
                <a:gd name="T1" fmla="*/ 41 h 59"/>
                <a:gd name="T2" fmla="*/ 15 w 42"/>
                <a:gd name="T3" fmla="*/ 15 h 59"/>
                <a:gd name="T4" fmla="*/ 14 w 42"/>
                <a:gd name="T5" fmla="*/ 2 h 59"/>
                <a:gd name="T6" fmla="*/ 3 w 42"/>
                <a:gd name="T7" fmla="*/ 15 h 59"/>
                <a:gd name="T8" fmla="*/ 15 w 42"/>
                <a:gd name="T9" fmla="*/ 43 h 59"/>
                <a:gd name="T10" fmla="*/ 42 w 42"/>
                <a:gd name="T11" fmla="*/ 53 h 59"/>
                <a:gd name="T12" fmla="*/ 35 w 42"/>
                <a:gd name="T13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9">
                  <a:moveTo>
                    <a:pt x="36" y="41"/>
                  </a:moveTo>
                  <a:cubicBezTo>
                    <a:pt x="26" y="37"/>
                    <a:pt x="15" y="26"/>
                    <a:pt x="15" y="15"/>
                  </a:cubicBezTo>
                  <a:cubicBezTo>
                    <a:pt x="14" y="11"/>
                    <a:pt x="18" y="3"/>
                    <a:pt x="14" y="2"/>
                  </a:cubicBezTo>
                  <a:cubicBezTo>
                    <a:pt x="9" y="0"/>
                    <a:pt x="4" y="11"/>
                    <a:pt x="3" y="15"/>
                  </a:cubicBezTo>
                  <a:cubicBezTo>
                    <a:pt x="0" y="25"/>
                    <a:pt x="7" y="38"/>
                    <a:pt x="15" y="43"/>
                  </a:cubicBezTo>
                  <a:cubicBezTo>
                    <a:pt x="20" y="47"/>
                    <a:pt x="37" y="59"/>
                    <a:pt x="42" y="53"/>
                  </a:cubicBezTo>
                  <a:cubicBezTo>
                    <a:pt x="39" y="50"/>
                    <a:pt x="37" y="46"/>
                    <a:pt x="35" y="4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8" name="Freeform 1816"/>
            <p:cNvSpPr>
              <a:spLocks/>
            </p:cNvSpPr>
            <p:nvPr/>
          </p:nvSpPr>
          <p:spPr bwMode="auto">
            <a:xfrm>
              <a:off x="542" y="1719"/>
              <a:ext cx="23" cy="17"/>
            </a:xfrm>
            <a:custGeom>
              <a:avLst/>
              <a:gdLst>
                <a:gd name="T0" fmla="*/ 0 w 23"/>
                <a:gd name="T1" fmla="*/ 15 h 16"/>
                <a:gd name="T2" fmla="*/ 23 w 23"/>
                <a:gd name="T3" fmla="*/ 16 h 16"/>
                <a:gd name="T4" fmla="*/ 3 w 23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6">
                  <a:moveTo>
                    <a:pt x="0" y="15"/>
                  </a:moveTo>
                  <a:cubicBezTo>
                    <a:pt x="6" y="5"/>
                    <a:pt x="16" y="10"/>
                    <a:pt x="23" y="16"/>
                  </a:cubicBezTo>
                  <a:cubicBezTo>
                    <a:pt x="22" y="7"/>
                    <a:pt x="7" y="0"/>
                    <a:pt x="3" y="1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9" name="Freeform 1817"/>
            <p:cNvSpPr>
              <a:spLocks/>
            </p:cNvSpPr>
            <p:nvPr/>
          </p:nvSpPr>
          <p:spPr bwMode="auto">
            <a:xfrm>
              <a:off x="713" y="1674"/>
              <a:ext cx="3" cy="15"/>
            </a:xfrm>
            <a:custGeom>
              <a:avLst/>
              <a:gdLst>
                <a:gd name="T0" fmla="*/ 2 w 3"/>
                <a:gd name="T1" fmla="*/ 0 h 14"/>
                <a:gd name="T2" fmla="*/ 2 w 3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4">
                  <a:moveTo>
                    <a:pt x="2" y="0"/>
                  </a:moveTo>
                  <a:cubicBezTo>
                    <a:pt x="0" y="1"/>
                    <a:pt x="3" y="12"/>
                    <a:pt x="2" y="14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0" name="Freeform 1818"/>
            <p:cNvSpPr>
              <a:spLocks/>
            </p:cNvSpPr>
            <p:nvPr/>
          </p:nvSpPr>
          <p:spPr bwMode="auto">
            <a:xfrm>
              <a:off x="739" y="1769"/>
              <a:ext cx="7" cy="5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4" y="1"/>
                    <a:pt x="2" y="3"/>
                    <a:pt x="0" y="5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1" name="Freeform 1819"/>
            <p:cNvSpPr>
              <a:spLocks/>
            </p:cNvSpPr>
            <p:nvPr/>
          </p:nvSpPr>
          <p:spPr bwMode="auto">
            <a:xfrm>
              <a:off x="711" y="1673"/>
              <a:ext cx="17" cy="12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0" y="1"/>
                    <a:pt x="3" y="5"/>
                    <a:pt x="0" y="1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2" name="Freeform 1820"/>
            <p:cNvSpPr>
              <a:spLocks/>
            </p:cNvSpPr>
            <p:nvPr/>
          </p:nvSpPr>
          <p:spPr bwMode="auto">
            <a:xfrm>
              <a:off x="559" y="1622"/>
              <a:ext cx="125" cy="119"/>
            </a:xfrm>
            <a:custGeom>
              <a:avLst/>
              <a:gdLst>
                <a:gd name="T0" fmla="*/ 50 w 123"/>
                <a:gd name="T1" fmla="*/ 117 h 117"/>
                <a:gd name="T2" fmla="*/ 26 w 123"/>
                <a:gd name="T3" fmla="*/ 108 h 117"/>
                <a:gd name="T4" fmla="*/ 9 w 123"/>
                <a:gd name="T5" fmla="*/ 39 h 117"/>
                <a:gd name="T6" fmla="*/ 75 w 123"/>
                <a:gd name="T7" fmla="*/ 1 h 117"/>
                <a:gd name="T8" fmla="*/ 113 w 123"/>
                <a:gd name="T9" fmla="*/ 22 h 117"/>
                <a:gd name="T10" fmla="*/ 121 w 123"/>
                <a:gd name="T11" fmla="*/ 53 h 117"/>
                <a:gd name="T12" fmla="*/ 121 w 123"/>
                <a:gd name="T13" fmla="*/ 62 h 117"/>
                <a:gd name="T14" fmla="*/ 113 w 123"/>
                <a:gd name="T15" fmla="*/ 68 h 117"/>
                <a:gd name="T16" fmla="*/ 99 w 123"/>
                <a:gd name="T17" fmla="*/ 77 h 117"/>
                <a:gd name="T18" fmla="*/ 77 w 123"/>
                <a:gd name="T19" fmla="*/ 94 h 117"/>
                <a:gd name="T20" fmla="*/ 62 w 123"/>
                <a:gd name="T21" fmla="*/ 10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17">
                  <a:moveTo>
                    <a:pt x="50" y="117"/>
                  </a:moveTo>
                  <a:cubicBezTo>
                    <a:pt x="45" y="109"/>
                    <a:pt x="32" y="113"/>
                    <a:pt x="26" y="108"/>
                  </a:cubicBezTo>
                  <a:cubicBezTo>
                    <a:pt x="0" y="87"/>
                    <a:pt x="3" y="49"/>
                    <a:pt x="9" y="39"/>
                  </a:cubicBezTo>
                  <a:cubicBezTo>
                    <a:pt x="30" y="3"/>
                    <a:pt x="68" y="0"/>
                    <a:pt x="75" y="1"/>
                  </a:cubicBezTo>
                  <a:cubicBezTo>
                    <a:pt x="96" y="3"/>
                    <a:pt x="107" y="17"/>
                    <a:pt x="113" y="22"/>
                  </a:cubicBezTo>
                  <a:cubicBezTo>
                    <a:pt x="123" y="33"/>
                    <a:pt x="122" y="48"/>
                    <a:pt x="121" y="53"/>
                  </a:cubicBezTo>
                  <a:cubicBezTo>
                    <a:pt x="121" y="56"/>
                    <a:pt x="122" y="60"/>
                    <a:pt x="121" y="62"/>
                  </a:cubicBezTo>
                  <a:cubicBezTo>
                    <a:pt x="120" y="64"/>
                    <a:pt x="115" y="67"/>
                    <a:pt x="113" y="68"/>
                  </a:cubicBezTo>
                  <a:cubicBezTo>
                    <a:pt x="108" y="71"/>
                    <a:pt x="104" y="74"/>
                    <a:pt x="99" y="77"/>
                  </a:cubicBezTo>
                  <a:cubicBezTo>
                    <a:pt x="91" y="82"/>
                    <a:pt x="84" y="89"/>
                    <a:pt x="77" y="94"/>
                  </a:cubicBezTo>
                  <a:cubicBezTo>
                    <a:pt x="73" y="97"/>
                    <a:pt x="67" y="103"/>
                    <a:pt x="62" y="10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3" name="Freeform 1821"/>
            <p:cNvSpPr>
              <a:spLocks/>
            </p:cNvSpPr>
            <p:nvPr/>
          </p:nvSpPr>
          <p:spPr bwMode="auto">
            <a:xfrm>
              <a:off x="543" y="1605"/>
              <a:ext cx="297" cy="436"/>
            </a:xfrm>
            <a:custGeom>
              <a:avLst/>
              <a:gdLst>
                <a:gd name="T0" fmla="*/ 273 w 292"/>
                <a:gd name="T1" fmla="*/ 361 h 428"/>
                <a:gd name="T2" fmla="*/ 292 w 292"/>
                <a:gd name="T3" fmla="*/ 397 h 428"/>
                <a:gd name="T4" fmla="*/ 238 w 292"/>
                <a:gd name="T5" fmla="*/ 422 h 428"/>
                <a:gd name="T6" fmla="*/ 121 w 292"/>
                <a:gd name="T7" fmla="*/ 228 h 428"/>
                <a:gd name="T8" fmla="*/ 106 w 292"/>
                <a:gd name="T9" fmla="*/ 203 h 428"/>
                <a:gd name="T10" fmla="*/ 81 w 292"/>
                <a:gd name="T11" fmla="*/ 170 h 428"/>
                <a:gd name="T12" fmla="*/ 67 w 292"/>
                <a:gd name="T13" fmla="*/ 134 h 428"/>
                <a:gd name="T14" fmla="*/ 53 w 292"/>
                <a:gd name="T15" fmla="*/ 126 h 428"/>
                <a:gd name="T16" fmla="*/ 55 w 292"/>
                <a:gd name="T17" fmla="*/ 34 h 428"/>
                <a:gd name="T18" fmla="*/ 135 w 292"/>
                <a:gd name="T19" fmla="*/ 60 h 428"/>
                <a:gd name="T20" fmla="*/ 140 w 292"/>
                <a:gd name="T21" fmla="*/ 79 h 428"/>
                <a:gd name="T22" fmla="*/ 156 w 292"/>
                <a:gd name="T23" fmla="*/ 86 h 428"/>
                <a:gd name="T24" fmla="*/ 174 w 292"/>
                <a:gd name="T25" fmla="*/ 133 h 428"/>
                <a:gd name="T26" fmla="*/ 273 w 292"/>
                <a:gd name="T27" fmla="*/ 36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428">
                  <a:moveTo>
                    <a:pt x="273" y="361"/>
                  </a:moveTo>
                  <a:cubicBezTo>
                    <a:pt x="280" y="375"/>
                    <a:pt x="286" y="387"/>
                    <a:pt x="292" y="397"/>
                  </a:cubicBezTo>
                  <a:cubicBezTo>
                    <a:pt x="292" y="397"/>
                    <a:pt x="275" y="428"/>
                    <a:pt x="238" y="422"/>
                  </a:cubicBezTo>
                  <a:cubicBezTo>
                    <a:pt x="238" y="422"/>
                    <a:pt x="154" y="249"/>
                    <a:pt x="121" y="228"/>
                  </a:cubicBezTo>
                  <a:cubicBezTo>
                    <a:pt x="89" y="206"/>
                    <a:pt x="103" y="211"/>
                    <a:pt x="106" y="203"/>
                  </a:cubicBezTo>
                  <a:cubicBezTo>
                    <a:pt x="109" y="195"/>
                    <a:pt x="91" y="175"/>
                    <a:pt x="81" y="170"/>
                  </a:cubicBezTo>
                  <a:cubicBezTo>
                    <a:pt x="71" y="166"/>
                    <a:pt x="61" y="150"/>
                    <a:pt x="67" y="134"/>
                  </a:cubicBezTo>
                  <a:cubicBezTo>
                    <a:pt x="67" y="134"/>
                    <a:pt x="62" y="126"/>
                    <a:pt x="53" y="126"/>
                  </a:cubicBezTo>
                  <a:cubicBezTo>
                    <a:pt x="44" y="126"/>
                    <a:pt x="0" y="67"/>
                    <a:pt x="55" y="34"/>
                  </a:cubicBezTo>
                  <a:cubicBezTo>
                    <a:pt x="110" y="0"/>
                    <a:pt x="134" y="51"/>
                    <a:pt x="135" y="60"/>
                  </a:cubicBezTo>
                  <a:cubicBezTo>
                    <a:pt x="135" y="60"/>
                    <a:pt x="133" y="73"/>
                    <a:pt x="140" y="79"/>
                  </a:cubicBezTo>
                  <a:cubicBezTo>
                    <a:pt x="140" y="79"/>
                    <a:pt x="151" y="80"/>
                    <a:pt x="156" y="86"/>
                  </a:cubicBezTo>
                  <a:cubicBezTo>
                    <a:pt x="160" y="91"/>
                    <a:pt x="168" y="120"/>
                    <a:pt x="174" y="133"/>
                  </a:cubicBezTo>
                  <a:cubicBezTo>
                    <a:pt x="179" y="145"/>
                    <a:pt x="232" y="279"/>
                    <a:pt x="273" y="361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4" name="Freeform 1822"/>
            <p:cNvSpPr>
              <a:spLocks/>
            </p:cNvSpPr>
            <p:nvPr/>
          </p:nvSpPr>
          <p:spPr bwMode="auto">
            <a:xfrm>
              <a:off x="598" y="1678"/>
              <a:ext cx="16" cy="64"/>
            </a:xfrm>
            <a:custGeom>
              <a:avLst/>
              <a:gdLst>
                <a:gd name="T0" fmla="*/ 13 w 16"/>
                <a:gd name="T1" fmla="*/ 63 h 63"/>
                <a:gd name="T2" fmla="*/ 4 w 16"/>
                <a:gd name="T3" fmla="*/ 36 h 63"/>
                <a:gd name="T4" fmla="*/ 16 w 16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63">
                  <a:moveTo>
                    <a:pt x="13" y="63"/>
                  </a:moveTo>
                  <a:cubicBezTo>
                    <a:pt x="13" y="63"/>
                    <a:pt x="7" y="45"/>
                    <a:pt x="4" y="36"/>
                  </a:cubicBezTo>
                  <a:cubicBezTo>
                    <a:pt x="0" y="28"/>
                    <a:pt x="8" y="0"/>
                    <a:pt x="16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5" name="Freeform 1823"/>
            <p:cNvSpPr>
              <a:spLocks/>
            </p:cNvSpPr>
            <p:nvPr/>
          </p:nvSpPr>
          <p:spPr bwMode="auto">
            <a:xfrm>
              <a:off x="641" y="1679"/>
              <a:ext cx="45" cy="7"/>
            </a:xfrm>
            <a:custGeom>
              <a:avLst/>
              <a:gdLst>
                <a:gd name="T0" fmla="*/ 44 w 44"/>
                <a:gd name="T1" fmla="*/ 7 h 7"/>
                <a:gd name="T2" fmla="*/ 0 w 44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7">
                  <a:moveTo>
                    <a:pt x="44" y="7"/>
                  </a:moveTo>
                  <a:cubicBezTo>
                    <a:pt x="44" y="7"/>
                    <a:pt x="1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6" name="Freeform 1824"/>
            <p:cNvSpPr>
              <a:spLocks/>
            </p:cNvSpPr>
            <p:nvPr/>
          </p:nvSpPr>
          <p:spPr bwMode="auto">
            <a:xfrm>
              <a:off x="821" y="1973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7 w 7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2" y="5"/>
                    <a:pt x="5" y="10"/>
                    <a:pt x="7" y="1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7" name="Freeform 1825"/>
            <p:cNvSpPr>
              <a:spLocks/>
            </p:cNvSpPr>
            <p:nvPr/>
          </p:nvSpPr>
          <p:spPr bwMode="auto">
            <a:xfrm>
              <a:off x="543" y="1606"/>
              <a:ext cx="275" cy="394"/>
            </a:xfrm>
            <a:custGeom>
              <a:avLst/>
              <a:gdLst>
                <a:gd name="T0" fmla="*/ 222 w 270"/>
                <a:gd name="T1" fmla="*/ 387 h 387"/>
                <a:gd name="T2" fmla="*/ 121 w 270"/>
                <a:gd name="T3" fmla="*/ 227 h 387"/>
                <a:gd name="T4" fmla="*/ 106 w 270"/>
                <a:gd name="T5" fmla="*/ 202 h 387"/>
                <a:gd name="T6" fmla="*/ 81 w 270"/>
                <a:gd name="T7" fmla="*/ 169 h 387"/>
                <a:gd name="T8" fmla="*/ 67 w 270"/>
                <a:gd name="T9" fmla="*/ 133 h 387"/>
                <a:gd name="T10" fmla="*/ 53 w 270"/>
                <a:gd name="T11" fmla="*/ 125 h 387"/>
                <a:gd name="T12" fmla="*/ 55 w 270"/>
                <a:gd name="T13" fmla="*/ 33 h 387"/>
                <a:gd name="T14" fmla="*/ 135 w 270"/>
                <a:gd name="T15" fmla="*/ 59 h 387"/>
                <a:gd name="T16" fmla="*/ 140 w 270"/>
                <a:gd name="T17" fmla="*/ 78 h 387"/>
                <a:gd name="T18" fmla="*/ 156 w 270"/>
                <a:gd name="T19" fmla="*/ 85 h 387"/>
                <a:gd name="T20" fmla="*/ 174 w 270"/>
                <a:gd name="T21" fmla="*/ 132 h 387"/>
                <a:gd name="T22" fmla="*/ 270 w 270"/>
                <a:gd name="T23" fmla="*/ 35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387">
                  <a:moveTo>
                    <a:pt x="222" y="387"/>
                  </a:moveTo>
                  <a:cubicBezTo>
                    <a:pt x="195" y="336"/>
                    <a:pt x="145" y="242"/>
                    <a:pt x="121" y="227"/>
                  </a:cubicBezTo>
                  <a:cubicBezTo>
                    <a:pt x="89" y="205"/>
                    <a:pt x="103" y="210"/>
                    <a:pt x="106" y="202"/>
                  </a:cubicBezTo>
                  <a:cubicBezTo>
                    <a:pt x="109" y="194"/>
                    <a:pt x="91" y="174"/>
                    <a:pt x="81" y="169"/>
                  </a:cubicBezTo>
                  <a:cubicBezTo>
                    <a:pt x="71" y="165"/>
                    <a:pt x="61" y="149"/>
                    <a:pt x="67" y="133"/>
                  </a:cubicBezTo>
                  <a:cubicBezTo>
                    <a:pt x="67" y="133"/>
                    <a:pt x="62" y="125"/>
                    <a:pt x="53" y="125"/>
                  </a:cubicBezTo>
                  <a:cubicBezTo>
                    <a:pt x="44" y="125"/>
                    <a:pt x="0" y="65"/>
                    <a:pt x="55" y="33"/>
                  </a:cubicBezTo>
                  <a:cubicBezTo>
                    <a:pt x="109" y="0"/>
                    <a:pt x="134" y="50"/>
                    <a:pt x="135" y="59"/>
                  </a:cubicBezTo>
                  <a:cubicBezTo>
                    <a:pt x="135" y="59"/>
                    <a:pt x="133" y="72"/>
                    <a:pt x="140" y="78"/>
                  </a:cubicBezTo>
                  <a:cubicBezTo>
                    <a:pt x="140" y="78"/>
                    <a:pt x="151" y="79"/>
                    <a:pt x="156" y="85"/>
                  </a:cubicBezTo>
                  <a:cubicBezTo>
                    <a:pt x="160" y="90"/>
                    <a:pt x="168" y="119"/>
                    <a:pt x="174" y="132"/>
                  </a:cubicBezTo>
                  <a:cubicBezTo>
                    <a:pt x="179" y="144"/>
                    <a:pt x="230" y="272"/>
                    <a:pt x="270" y="35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8" name="Freeform 1826"/>
            <p:cNvSpPr>
              <a:spLocks/>
            </p:cNvSpPr>
            <p:nvPr/>
          </p:nvSpPr>
          <p:spPr bwMode="auto">
            <a:xfrm>
              <a:off x="772" y="2007"/>
              <a:ext cx="4" cy="9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2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9" name="Freeform 1827"/>
            <p:cNvSpPr>
              <a:spLocks/>
            </p:cNvSpPr>
            <p:nvPr/>
          </p:nvSpPr>
          <p:spPr bwMode="auto">
            <a:xfrm>
              <a:off x="575" y="1643"/>
              <a:ext cx="74" cy="82"/>
            </a:xfrm>
            <a:custGeom>
              <a:avLst/>
              <a:gdLst>
                <a:gd name="T0" fmla="*/ 10 w 72"/>
                <a:gd name="T1" fmla="*/ 81 h 81"/>
                <a:gd name="T2" fmla="*/ 28 w 72"/>
                <a:gd name="T3" fmla="*/ 18 h 81"/>
                <a:gd name="T4" fmla="*/ 72 w 72"/>
                <a:gd name="T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1">
                  <a:moveTo>
                    <a:pt x="10" y="81"/>
                  </a:moveTo>
                  <a:cubicBezTo>
                    <a:pt x="10" y="81"/>
                    <a:pt x="0" y="35"/>
                    <a:pt x="28" y="18"/>
                  </a:cubicBezTo>
                  <a:cubicBezTo>
                    <a:pt x="56" y="0"/>
                    <a:pt x="72" y="8"/>
                    <a:pt x="72" y="8"/>
                  </a:cubicBezTo>
                </a:path>
              </a:pathLst>
            </a:custGeom>
            <a:noFill/>
            <a:ln w="158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0" name="Freeform 1828"/>
            <p:cNvSpPr>
              <a:spLocks/>
            </p:cNvSpPr>
            <p:nvPr/>
          </p:nvSpPr>
          <p:spPr bwMode="auto">
            <a:xfrm>
              <a:off x="565" y="1644"/>
              <a:ext cx="66" cy="68"/>
            </a:xfrm>
            <a:custGeom>
              <a:avLst/>
              <a:gdLst>
                <a:gd name="T0" fmla="*/ 15 w 65"/>
                <a:gd name="T1" fmla="*/ 67 h 67"/>
                <a:gd name="T2" fmla="*/ 23 w 65"/>
                <a:gd name="T3" fmla="*/ 19 h 67"/>
                <a:gd name="T4" fmla="*/ 65 w 65"/>
                <a:gd name="T5" fmla="*/ 0 h 67"/>
                <a:gd name="T6" fmla="*/ 27 w 65"/>
                <a:gd name="T7" fmla="*/ 24 h 67"/>
                <a:gd name="T8" fmla="*/ 15 w 65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7">
                  <a:moveTo>
                    <a:pt x="15" y="67"/>
                  </a:moveTo>
                  <a:cubicBezTo>
                    <a:pt x="15" y="67"/>
                    <a:pt x="0" y="38"/>
                    <a:pt x="23" y="19"/>
                  </a:cubicBezTo>
                  <a:cubicBezTo>
                    <a:pt x="45" y="0"/>
                    <a:pt x="65" y="0"/>
                    <a:pt x="65" y="0"/>
                  </a:cubicBezTo>
                  <a:cubicBezTo>
                    <a:pt x="65" y="0"/>
                    <a:pt x="34" y="12"/>
                    <a:pt x="27" y="24"/>
                  </a:cubicBezTo>
                  <a:cubicBezTo>
                    <a:pt x="20" y="37"/>
                    <a:pt x="11" y="52"/>
                    <a:pt x="15" y="67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1" name="Freeform 1829"/>
            <p:cNvSpPr>
              <a:spLocks/>
            </p:cNvSpPr>
            <p:nvPr/>
          </p:nvSpPr>
          <p:spPr bwMode="auto">
            <a:xfrm>
              <a:off x="603" y="1682"/>
              <a:ext cx="41" cy="104"/>
            </a:xfrm>
            <a:custGeom>
              <a:avLst/>
              <a:gdLst>
                <a:gd name="T0" fmla="*/ 13 w 40"/>
                <a:gd name="T1" fmla="*/ 1 h 103"/>
                <a:gd name="T2" fmla="*/ 4 w 40"/>
                <a:gd name="T3" fmla="*/ 12 h 103"/>
                <a:gd name="T4" fmla="*/ 1 w 40"/>
                <a:gd name="T5" fmla="*/ 26 h 103"/>
                <a:gd name="T6" fmla="*/ 9 w 40"/>
                <a:gd name="T7" fmla="*/ 51 h 103"/>
                <a:gd name="T8" fmla="*/ 12 w 40"/>
                <a:gd name="T9" fmla="*/ 64 h 103"/>
                <a:gd name="T10" fmla="*/ 10 w 40"/>
                <a:gd name="T11" fmla="*/ 77 h 103"/>
                <a:gd name="T12" fmla="*/ 40 w 40"/>
                <a:gd name="T13" fmla="*/ 103 h 103"/>
                <a:gd name="T14" fmla="*/ 27 w 40"/>
                <a:gd name="T15" fmla="*/ 84 h 103"/>
                <a:gd name="T16" fmla="*/ 22 w 40"/>
                <a:gd name="T17" fmla="*/ 67 h 103"/>
                <a:gd name="T18" fmla="*/ 26 w 40"/>
                <a:gd name="T19" fmla="*/ 53 h 103"/>
                <a:gd name="T20" fmla="*/ 25 w 40"/>
                <a:gd name="T21" fmla="*/ 38 h 103"/>
                <a:gd name="T22" fmla="*/ 13 w 40"/>
                <a:gd name="T23" fmla="*/ 22 h 103"/>
                <a:gd name="T24" fmla="*/ 13 w 40"/>
                <a:gd name="T25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03">
                  <a:moveTo>
                    <a:pt x="13" y="1"/>
                  </a:moveTo>
                  <a:cubicBezTo>
                    <a:pt x="7" y="0"/>
                    <a:pt x="6" y="8"/>
                    <a:pt x="4" y="12"/>
                  </a:cubicBezTo>
                  <a:cubicBezTo>
                    <a:pt x="3" y="17"/>
                    <a:pt x="0" y="21"/>
                    <a:pt x="1" y="26"/>
                  </a:cubicBezTo>
                  <a:cubicBezTo>
                    <a:pt x="2" y="34"/>
                    <a:pt x="5" y="43"/>
                    <a:pt x="9" y="51"/>
                  </a:cubicBezTo>
                  <a:cubicBezTo>
                    <a:pt x="11" y="56"/>
                    <a:pt x="13" y="59"/>
                    <a:pt x="12" y="64"/>
                  </a:cubicBezTo>
                  <a:cubicBezTo>
                    <a:pt x="11" y="69"/>
                    <a:pt x="9" y="72"/>
                    <a:pt x="10" y="77"/>
                  </a:cubicBezTo>
                  <a:cubicBezTo>
                    <a:pt x="14" y="90"/>
                    <a:pt x="30" y="97"/>
                    <a:pt x="40" y="103"/>
                  </a:cubicBezTo>
                  <a:cubicBezTo>
                    <a:pt x="37" y="95"/>
                    <a:pt x="32" y="90"/>
                    <a:pt x="27" y="84"/>
                  </a:cubicBezTo>
                  <a:cubicBezTo>
                    <a:pt x="24" y="80"/>
                    <a:pt x="21" y="73"/>
                    <a:pt x="22" y="67"/>
                  </a:cubicBezTo>
                  <a:cubicBezTo>
                    <a:pt x="23" y="62"/>
                    <a:pt x="26" y="58"/>
                    <a:pt x="26" y="53"/>
                  </a:cubicBezTo>
                  <a:cubicBezTo>
                    <a:pt x="26" y="48"/>
                    <a:pt x="27" y="42"/>
                    <a:pt x="25" y="38"/>
                  </a:cubicBezTo>
                  <a:cubicBezTo>
                    <a:pt x="22" y="32"/>
                    <a:pt x="13" y="31"/>
                    <a:pt x="13" y="22"/>
                  </a:cubicBezTo>
                  <a:cubicBezTo>
                    <a:pt x="12" y="15"/>
                    <a:pt x="15" y="9"/>
                    <a:pt x="13" y="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2" name="Freeform 1830"/>
            <p:cNvSpPr>
              <a:spLocks/>
            </p:cNvSpPr>
            <p:nvPr/>
          </p:nvSpPr>
          <p:spPr bwMode="auto">
            <a:xfrm>
              <a:off x="651" y="1690"/>
              <a:ext cx="62" cy="61"/>
            </a:xfrm>
            <a:custGeom>
              <a:avLst/>
              <a:gdLst>
                <a:gd name="T0" fmla="*/ 0 w 61"/>
                <a:gd name="T1" fmla="*/ 0 h 60"/>
                <a:gd name="T2" fmla="*/ 28 w 61"/>
                <a:gd name="T3" fmla="*/ 2 h 60"/>
                <a:gd name="T4" fmla="*/ 46 w 61"/>
                <a:gd name="T5" fmla="*/ 4 h 60"/>
                <a:gd name="T6" fmla="*/ 52 w 61"/>
                <a:gd name="T7" fmla="*/ 29 h 60"/>
                <a:gd name="T8" fmla="*/ 57 w 61"/>
                <a:gd name="T9" fmla="*/ 45 h 60"/>
                <a:gd name="T10" fmla="*/ 58 w 61"/>
                <a:gd name="T11" fmla="*/ 60 h 60"/>
                <a:gd name="T12" fmla="*/ 54 w 61"/>
                <a:gd name="T13" fmla="*/ 44 h 60"/>
                <a:gd name="T14" fmla="*/ 47 w 61"/>
                <a:gd name="T15" fmla="*/ 24 h 60"/>
                <a:gd name="T16" fmla="*/ 41 w 61"/>
                <a:gd name="T17" fmla="*/ 14 h 60"/>
                <a:gd name="T18" fmla="*/ 30 w 61"/>
                <a:gd name="T19" fmla="*/ 12 h 60"/>
                <a:gd name="T20" fmla="*/ 13 w 61"/>
                <a:gd name="T21" fmla="*/ 8 h 60"/>
                <a:gd name="T22" fmla="*/ 2 w 61"/>
                <a:gd name="T23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60">
                  <a:moveTo>
                    <a:pt x="0" y="0"/>
                  </a:moveTo>
                  <a:cubicBezTo>
                    <a:pt x="9" y="3"/>
                    <a:pt x="19" y="3"/>
                    <a:pt x="28" y="2"/>
                  </a:cubicBezTo>
                  <a:cubicBezTo>
                    <a:pt x="34" y="1"/>
                    <a:pt x="41" y="0"/>
                    <a:pt x="46" y="4"/>
                  </a:cubicBezTo>
                  <a:cubicBezTo>
                    <a:pt x="53" y="9"/>
                    <a:pt x="51" y="21"/>
                    <a:pt x="52" y="29"/>
                  </a:cubicBezTo>
                  <a:cubicBezTo>
                    <a:pt x="53" y="35"/>
                    <a:pt x="55" y="39"/>
                    <a:pt x="57" y="45"/>
                  </a:cubicBezTo>
                  <a:cubicBezTo>
                    <a:pt x="58" y="48"/>
                    <a:pt x="61" y="57"/>
                    <a:pt x="58" y="60"/>
                  </a:cubicBezTo>
                  <a:cubicBezTo>
                    <a:pt x="55" y="56"/>
                    <a:pt x="56" y="49"/>
                    <a:pt x="54" y="44"/>
                  </a:cubicBezTo>
                  <a:cubicBezTo>
                    <a:pt x="52" y="37"/>
                    <a:pt x="50" y="31"/>
                    <a:pt x="47" y="24"/>
                  </a:cubicBezTo>
                  <a:cubicBezTo>
                    <a:pt x="45" y="20"/>
                    <a:pt x="44" y="16"/>
                    <a:pt x="41" y="14"/>
                  </a:cubicBezTo>
                  <a:cubicBezTo>
                    <a:pt x="37" y="12"/>
                    <a:pt x="33" y="13"/>
                    <a:pt x="30" y="12"/>
                  </a:cubicBezTo>
                  <a:cubicBezTo>
                    <a:pt x="24" y="11"/>
                    <a:pt x="19" y="10"/>
                    <a:pt x="13" y="8"/>
                  </a:cubicBezTo>
                  <a:cubicBezTo>
                    <a:pt x="9" y="7"/>
                    <a:pt x="6" y="4"/>
                    <a:pt x="2" y="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3" name="Freeform 1831"/>
            <p:cNvSpPr>
              <a:spLocks/>
            </p:cNvSpPr>
            <p:nvPr/>
          </p:nvSpPr>
          <p:spPr bwMode="auto">
            <a:xfrm>
              <a:off x="571" y="1652"/>
              <a:ext cx="36" cy="50"/>
            </a:xfrm>
            <a:custGeom>
              <a:avLst/>
              <a:gdLst>
                <a:gd name="T0" fmla="*/ 6 w 35"/>
                <a:gd name="T1" fmla="*/ 49 h 49"/>
                <a:gd name="T2" fmla="*/ 35 w 35"/>
                <a:gd name="T3" fmla="*/ 0 h 49"/>
                <a:gd name="T4" fmla="*/ 6 w 35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9">
                  <a:moveTo>
                    <a:pt x="6" y="49"/>
                  </a:moveTo>
                  <a:cubicBezTo>
                    <a:pt x="6" y="49"/>
                    <a:pt x="6" y="15"/>
                    <a:pt x="35" y="0"/>
                  </a:cubicBezTo>
                  <a:cubicBezTo>
                    <a:pt x="35" y="0"/>
                    <a:pt x="0" y="11"/>
                    <a:pt x="6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4" name="Freeform 1832"/>
            <p:cNvSpPr>
              <a:spLocks/>
            </p:cNvSpPr>
            <p:nvPr/>
          </p:nvSpPr>
          <p:spPr bwMode="auto">
            <a:xfrm>
              <a:off x="585" y="1704"/>
              <a:ext cx="19" cy="27"/>
            </a:xfrm>
            <a:custGeom>
              <a:avLst/>
              <a:gdLst>
                <a:gd name="T0" fmla="*/ 3 w 18"/>
                <a:gd name="T1" fmla="*/ 19 h 27"/>
                <a:gd name="T2" fmla="*/ 11 w 18"/>
                <a:gd name="T3" fmla="*/ 24 h 27"/>
                <a:gd name="T4" fmla="*/ 18 w 18"/>
                <a:gd name="T5" fmla="*/ 27 h 27"/>
                <a:gd name="T6" fmla="*/ 13 w 18"/>
                <a:gd name="T7" fmla="*/ 17 h 27"/>
                <a:gd name="T8" fmla="*/ 13 w 18"/>
                <a:gd name="T9" fmla="*/ 5 h 27"/>
                <a:gd name="T10" fmla="*/ 7 w 18"/>
                <a:gd name="T11" fmla="*/ 7 h 27"/>
                <a:gd name="T12" fmla="*/ 1 w 18"/>
                <a:gd name="T13" fmla="*/ 0 h 27"/>
                <a:gd name="T14" fmla="*/ 3 w 18"/>
                <a:gd name="T1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7">
                  <a:moveTo>
                    <a:pt x="3" y="19"/>
                  </a:moveTo>
                  <a:cubicBezTo>
                    <a:pt x="6" y="22"/>
                    <a:pt x="6" y="24"/>
                    <a:pt x="11" y="24"/>
                  </a:cubicBezTo>
                  <a:cubicBezTo>
                    <a:pt x="14" y="25"/>
                    <a:pt x="15" y="25"/>
                    <a:pt x="18" y="27"/>
                  </a:cubicBezTo>
                  <a:cubicBezTo>
                    <a:pt x="17" y="24"/>
                    <a:pt x="14" y="21"/>
                    <a:pt x="13" y="17"/>
                  </a:cubicBezTo>
                  <a:cubicBezTo>
                    <a:pt x="11" y="13"/>
                    <a:pt x="14" y="8"/>
                    <a:pt x="13" y="5"/>
                  </a:cubicBezTo>
                  <a:cubicBezTo>
                    <a:pt x="11" y="6"/>
                    <a:pt x="9" y="8"/>
                    <a:pt x="7" y="7"/>
                  </a:cubicBezTo>
                  <a:cubicBezTo>
                    <a:pt x="4" y="6"/>
                    <a:pt x="3" y="2"/>
                    <a:pt x="1" y="0"/>
                  </a:cubicBezTo>
                  <a:cubicBezTo>
                    <a:pt x="2" y="6"/>
                    <a:pt x="0" y="14"/>
                    <a:pt x="3" y="2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5" name="Freeform 1833"/>
            <p:cNvSpPr>
              <a:spLocks/>
            </p:cNvSpPr>
            <p:nvPr/>
          </p:nvSpPr>
          <p:spPr bwMode="auto">
            <a:xfrm>
              <a:off x="642" y="1659"/>
              <a:ext cx="37" cy="25"/>
            </a:xfrm>
            <a:custGeom>
              <a:avLst/>
              <a:gdLst>
                <a:gd name="T0" fmla="*/ 3 w 36"/>
                <a:gd name="T1" fmla="*/ 17 h 24"/>
                <a:gd name="T2" fmla="*/ 22 w 36"/>
                <a:gd name="T3" fmla="*/ 22 h 24"/>
                <a:gd name="T4" fmla="*/ 36 w 36"/>
                <a:gd name="T5" fmla="*/ 23 h 24"/>
                <a:gd name="T6" fmla="*/ 32 w 36"/>
                <a:gd name="T7" fmla="*/ 13 h 24"/>
                <a:gd name="T8" fmla="*/ 29 w 36"/>
                <a:gd name="T9" fmla="*/ 0 h 24"/>
                <a:gd name="T10" fmla="*/ 26 w 36"/>
                <a:gd name="T11" fmla="*/ 7 h 24"/>
                <a:gd name="T12" fmla="*/ 19 w 36"/>
                <a:gd name="T13" fmla="*/ 9 h 24"/>
                <a:gd name="T14" fmla="*/ 7 w 36"/>
                <a:gd name="T15" fmla="*/ 13 h 24"/>
                <a:gd name="T16" fmla="*/ 0 w 36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" y="17"/>
                  </a:moveTo>
                  <a:cubicBezTo>
                    <a:pt x="9" y="20"/>
                    <a:pt x="16" y="21"/>
                    <a:pt x="22" y="22"/>
                  </a:cubicBezTo>
                  <a:cubicBezTo>
                    <a:pt x="27" y="23"/>
                    <a:pt x="32" y="24"/>
                    <a:pt x="36" y="23"/>
                  </a:cubicBezTo>
                  <a:cubicBezTo>
                    <a:pt x="36" y="19"/>
                    <a:pt x="33" y="17"/>
                    <a:pt x="32" y="13"/>
                  </a:cubicBezTo>
                  <a:cubicBezTo>
                    <a:pt x="31" y="9"/>
                    <a:pt x="32" y="4"/>
                    <a:pt x="29" y="0"/>
                  </a:cubicBezTo>
                  <a:cubicBezTo>
                    <a:pt x="28" y="2"/>
                    <a:pt x="28" y="5"/>
                    <a:pt x="26" y="7"/>
                  </a:cubicBezTo>
                  <a:cubicBezTo>
                    <a:pt x="25" y="8"/>
                    <a:pt x="21" y="9"/>
                    <a:pt x="19" y="9"/>
                  </a:cubicBezTo>
                  <a:cubicBezTo>
                    <a:pt x="14" y="9"/>
                    <a:pt x="11" y="10"/>
                    <a:pt x="7" y="13"/>
                  </a:cubicBezTo>
                  <a:cubicBezTo>
                    <a:pt x="4" y="14"/>
                    <a:pt x="3" y="17"/>
                    <a:pt x="0" y="18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6" name="Freeform 1834"/>
            <p:cNvSpPr>
              <a:spLocks/>
            </p:cNvSpPr>
            <p:nvPr/>
          </p:nvSpPr>
          <p:spPr bwMode="auto">
            <a:xfrm>
              <a:off x="670" y="1834"/>
              <a:ext cx="117" cy="195"/>
            </a:xfrm>
            <a:custGeom>
              <a:avLst/>
              <a:gdLst>
                <a:gd name="T0" fmla="*/ 0 w 115"/>
                <a:gd name="T1" fmla="*/ 0 h 191"/>
                <a:gd name="T2" fmla="*/ 115 w 115"/>
                <a:gd name="T3" fmla="*/ 191 h 191"/>
                <a:gd name="T4" fmla="*/ 0 w 115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191">
                  <a:moveTo>
                    <a:pt x="0" y="0"/>
                  </a:moveTo>
                  <a:cubicBezTo>
                    <a:pt x="0" y="0"/>
                    <a:pt x="43" y="42"/>
                    <a:pt x="115" y="191"/>
                  </a:cubicBezTo>
                  <a:cubicBezTo>
                    <a:pt x="115" y="191"/>
                    <a:pt x="65" y="49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7" name="Freeform 1835"/>
            <p:cNvSpPr>
              <a:spLocks/>
            </p:cNvSpPr>
            <p:nvPr/>
          </p:nvSpPr>
          <p:spPr bwMode="auto">
            <a:xfrm>
              <a:off x="602" y="1678"/>
              <a:ext cx="10" cy="11"/>
            </a:xfrm>
            <a:custGeom>
              <a:avLst/>
              <a:gdLst>
                <a:gd name="T0" fmla="*/ 10 w 10"/>
                <a:gd name="T1" fmla="*/ 4 h 11"/>
                <a:gd name="T2" fmla="*/ 1 w 10"/>
                <a:gd name="T3" fmla="*/ 5 h 11"/>
                <a:gd name="T4" fmla="*/ 5 w 1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4"/>
                  </a:moveTo>
                  <a:cubicBezTo>
                    <a:pt x="7" y="4"/>
                    <a:pt x="2" y="0"/>
                    <a:pt x="1" y="5"/>
                  </a:cubicBezTo>
                  <a:cubicBezTo>
                    <a:pt x="0" y="7"/>
                    <a:pt x="3" y="10"/>
                    <a:pt x="5" y="11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8" name="Freeform 1836"/>
            <p:cNvSpPr>
              <a:spLocks/>
            </p:cNvSpPr>
            <p:nvPr/>
          </p:nvSpPr>
          <p:spPr bwMode="auto">
            <a:xfrm>
              <a:off x="645" y="1679"/>
              <a:ext cx="1" cy="7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1" y="5"/>
                    <a:pt x="0" y="7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9" name="Freeform 1837"/>
            <p:cNvSpPr>
              <a:spLocks/>
            </p:cNvSpPr>
            <p:nvPr/>
          </p:nvSpPr>
          <p:spPr bwMode="auto">
            <a:xfrm>
              <a:off x="637" y="1645"/>
              <a:ext cx="9" cy="9"/>
            </a:xfrm>
            <a:custGeom>
              <a:avLst/>
              <a:gdLst>
                <a:gd name="T0" fmla="*/ 6 w 8"/>
                <a:gd name="T1" fmla="*/ 9 h 9"/>
                <a:gd name="T2" fmla="*/ 4 w 8"/>
                <a:gd name="T3" fmla="*/ 0 h 9"/>
                <a:gd name="T4" fmla="*/ 0 w 8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6" y="9"/>
                  </a:moveTo>
                  <a:cubicBezTo>
                    <a:pt x="6" y="7"/>
                    <a:pt x="8" y="0"/>
                    <a:pt x="4" y="0"/>
                  </a:cubicBezTo>
                  <a:cubicBezTo>
                    <a:pt x="0" y="0"/>
                    <a:pt x="0" y="6"/>
                    <a:pt x="0" y="8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10" name="Freeform 1838"/>
            <p:cNvSpPr>
              <a:spLocks/>
            </p:cNvSpPr>
            <p:nvPr/>
          </p:nvSpPr>
          <p:spPr bwMode="auto">
            <a:xfrm>
              <a:off x="834" y="1998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6 w 6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2" y="4"/>
                    <a:pt x="4" y="7"/>
                    <a:pt x="6" y="1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11" name="Freeform 1839"/>
            <p:cNvSpPr>
              <a:spLocks/>
            </p:cNvSpPr>
            <p:nvPr/>
          </p:nvSpPr>
          <p:spPr bwMode="auto">
            <a:xfrm>
              <a:off x="781" y="2025"/>
              <a:ext cx="4" cy="10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cubicBezTo>
                    <a:pt x="4" y="10"/>
                    <a:pt x="3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957384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376" y="5226768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Příznaky osteoporózy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0" y="685800"/>
            <a:ext cx="7192973" cy="481739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zpočátku nenápadné</a:t>
            </a:r>
          </a:p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snižování </a:t>
            </a:r>
            <a:r>
              <a:rPr lang="cs-CZ" altLang="cs-CZ" sz="2800" b="1" dirty="0"/>
              <a:t>tělesné výšky, vznik hrudní </a:t>
            </a:r>
            <a:r>
              <a:rPr lang="cs-CZ" altLang="cs-CZ" sz="2800" b="1" dirty="0" err="1"/>
              <a:t>hyperkyfózy</a:t>
            </a:r>
            <a:r>
              <a:rPr lang="cs-CZ" altLang="cs-CZ" sz="2800" b="1" dirty="0"/>
              <a:t>, změna statiky </a:t>
            </a:r>
            <a:r>
              <a:rPr lang="cs-CZ" altLang="cs-CZ" sz="2800" b="1" dirty="0" err="1"/>
              <a:t>pateře</a:t>
            </a:r>
            <a:r>
              <a:rPr lang="cs-CZ" altLang="cs-CZ" sz="2800" b="1" dirty="0"/>
              <a:t>, bolesti dolních </a:t>
            </a:r>
            <a:r>
              <a:rPr lang="cs-CZ" altLang="cs-CZ" sz="2800" b="1" dirty="0" smtClean="0"/>
              <a:t>zad</a:t>
            </a:r>
          </a:p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bolesti páteře, končetin – pozdní </a:t>
            </a:r>
            <a:r>
              <a:rPr lang="cs-CZ" altLang="cs-CZ" sz="2800" b="1" dirty="0" smtClean="0"/>
              <a:t>příznak</a:t>
            </a:r>
            <a:endParaRPr lang="cs-CZ" altLang="cs-CZ" sz="2800" b="1" dirty="0"/>
          </a:p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FF66"/>
                </a:solidFill>
              </a:rPr>
              <a:t>prvním příznakem může být zlomenina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8357168" y="236709"/>
            <a:ext cx="1981200" cy="6373091"/>
          </a:xfrm>
        </p:spPr>
        <p:txBody>
          <a:bodyPr>
            <a:normAutofit lnSpcReduction="10000"/>
          </a:bodyPr>
          <a:lstStyle/>
          <a:p>
            <a:pPr>
              <a:buClr>
                <a:srgbClr val="00FF00"/>
              </a:buClr>
            </a:pPr>
            <a:r>
              <a:rPr lang="cs-CZ" sz="3600" b="1" dirty="0" smtClean="0"/>
              <a:t>1</a:t>
            </a:r>
          </a:p>
          <a:p>
            <a:pPr>
              <a:buClr>
                <a:srgbClr val="00FF00"/>
              </a:buClr>
            </a:pPr>
            <a:endParaRPr lang="cs-CZ" sz="3600" b="1" dirty="0" smtClean="0"/>
          </a:p>
          <a:p>
            <a:pPr>
              <a:buClr>
                <a:srgbClr val="00FF00"/>
              </a:buClr>
            </a:pPr>
            <a:r>
              <a:rPr lang="cs-CZ" sz="3600" b="1" dirty="0" smtClean="0"/>
              <a:t>2</a:t>
            </a:r>
          </a:p>
          <a:p>
            <a:pPr>
              <a:buClr>
                <a:srgbClr val="00FF00"/>
              </a:buClr>
            </a:pPr>
            <a:endParaRPr lang="cs-CZ" sz="3600" b="1" dirty="0" smtClean="0"/>
          </a:p>
          <a:p>
            <a:pPr>
              <a:buClr>
                <a:srgbClr val="00FF00"/>
              </a:buClr>
            </a:pPr>
            <a:r>
              <a:rPr lang="cs-CZ" sz="3600" b="1" dirty="0" smtClean="0"/>
              <a:t>3</a:t>
            </a:r>
          </a:p>
          <a:p>
            <a:pPr>
              <a:buClr>
                <a:srgbClr val="00FF00"/>
              </a:buClr>
            </a:pPr>
            <a:endParaRPr lang="cs-CZ" sz="3600" b="1" dirty="0" smtClean="0"/>
          </a:p>
          <a:p>
            <a:pPr>
              <a:buClr>
                <a:srgbClr val="00FF00"/>
              </a:buClr>
            </a:pPr>
            <a:r>
              <a:rPr lang="cs-CZ" sz="3600" b="1" dirty="0" smtClean="0"/>
              <a:t>4</a:t>
            </a:r>
          </a:p>
          <a:p>
            <a:pPr>
              <a:buClr>
                <a:srgbClr val="00FF00"/>
              </a:buClr>
            </a:pPr>
            <a:endParaRPr lang="cs-CZ" sz="3600" b="1" dirty="0" smtClean="0"/>
          </a:p>
          <a:p>
            <a:pPr>
              <a:buClr>
                <a:srgbClr val="00FF00"/>
              </a:buClr>
            </a:pPr>
            <a:r>
              <a:rPr lang="cs-CZ" sz="3600" b="1" dirty="0"/>
              <a:t>5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563" y="86933"/>
            <a:ext cx="1572025" cy="11977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563" y="1390310"/>
            <a:ext cx="1536959" cy="12363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093" y="2678405"/>
            <a:ext cx="1536959" cy="111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563" y="3823241"/>
            <a:ext cx="1536959" cy="15527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690804" y="5401519"/>
            <a:ext cx="2045535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929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93" y="4976729"/>
            <a:ext cx="8534400" cy="1507067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Změny obratlů při osteoporóze</a:t>
            </a:r>
            <a:endParaRPr lang="cs-CZ" b="1" dirty="0">
              <a:solidFill>
                <a:srgbClr val="FFFF66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3" y="453980"/>
            <a:ext cx="4548531" cy="4353058"/>
          </a:xfrm>
          <a:noFill/>
          <a:ln w="38100">
            <a:solidFill>
              <a:srgbClr val="00FF00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784" y="453980"/>
            <a:ext cx="5712942" cy="4353058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352461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FFFF66"/>
                </a:solidFill>
              </a:rPr>
              <a:t>Kostní </a:t>
            </a:r>
            <a:r>
              <a:rPr lang="cs-CZ" altLang="cs-CZ" b="1" dirty="0" err="1" smtClean="0">
                <a:solidFill>
                  <a:srgbClr val="FFFF66"/>
                </a:solidFill>
              </a:rPr>
              <a:t>markery</a:t>
            </a:r>
            <a:r>
              <a:rPr lang="cs-CZ" altLang="cs-CZ" b="1" dirty="0" smtClean="0">
                <a:solidFill>
                  <a:srgbClr val="FFFF66"/>
                </a:solidFill>
              </a:rPr>
              <a:t> 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0421" y="325410"/>
            <a:ext cx="8534400" cy="3615267"/>
          </a:xfrm>
        </p:spPr>
        <p:txBody>
          <a:bodyPr>
            <a:normAutofit lnSpcReduction="10000"/>
          </a:bodyPr>
          <a:lstStyle/>
          <a:p>
            <a:pPr>
              <a:buClr>
                <a:srgbClr val="00FF00"/>
              </a:buClr>
            </a:pPr>
            <a:r>
              <a:rPr lang="cs-CZ" sz="2800" b="1" dirty="0" smtClean="0"/>
              <a:t>specifický obraz kostní novotvorby a resorpce</a:t>
            </a:r>
          </a:p>
          <a:p>
            <a:pPr>
              <a:buClr>
                <a:srgbClr val="00FF00"/>
              </a:buClr>
            </a:pPr>
            <a:r>
              <a:rPr lang="cs-CZ" sz="2800" b="1" dirty="0" err="1"/>
              <a:t>markery</a:t>
            </a:r>
            <a:r>
              <a:rPr lang="cs-CZ" sz="2800" b="1" dirty="0"/>
              <a:t> </a:t>
            </a:r>
            <a:r>
              <a:rPr lang="cs-CZ" sz="2800" b="1" dirty="0" err="1"/>
              <a:t>osteoformace</a:t>
            </a:r>
            <a:endParaRPr lang="cs-CZ" sz="2800" b="1" dirty="0"/>
          </a:p>
          <a:p>
            <a:pPr marL="0" indent="0">
              <a:buNone/>
            </a:pPr>
            <a:r>
              <a:rPr lang="cs-CZ" sz="2800" i="1" dirty="0"/>
              <a:t>(</a:t>
            </a:r>
            <a:r>
              <a:rPr lang="cs-CZ" sz="2800" i="1" dirty="0" err="1"/>
              <a:t>osteokalcin</a:t>
            </a:r>
            <a:r>
              <a:rPr lang="cs-CZ" sz="2800" i="1" dirty="0"/>
              <a:t>, alkalická </a:t>
            </a:r>
            <a:r>
              <a:rPr lang="cs-CZ" sz="2800" i="1" dirty="0" smtClean="0"/>
              <a:t>fosfatáza</a:t>
            </a:r>
            <a:r>
              <a:rPr lang="cs-CZ" sz="2800" i="1" dirty="0"/>
              <a:t>, </a:t>
            </a:r>
            <a:r>
              <a:rPr lang="cs-CZ" sz="2800" i="1" dirty="0" err="1"/>
              <a:t>prokolageny</a:t>
            </a:r>
            <a:r>
              <a:rPr lang="cs-CZ" sz="2800" i="1" dirty="0"/>
              <a:t> – </a:t>
            </a:r>
            <a:r>
              <a:rPr lang="cs-CZ" sz="2800" i="1" dirty="0" smtClean="0"/>
              <a:t>PINP)</a:t>
            </a:r>
            <a:endParaRPr lang="cs-CZ" sz="2800" b="1" dirty="0" smtClean="0"/>
          </a:p>
          <a:p>
            <a:pPr>
              <a:buClr>
                <a:srgbClr val="00FF00"/>
              </a:buClr>
            </a:pPr>
            <a:r>
              <a:rPr lang="cs-CZ" sz="2800" b="1" dirty="0" err="1"/>
              <a:t>m</a:t>
            </a:r>
            <a:r>
              <a:rPr lang="cs-CZ" sz="2800" b="1" dirty="0" err="1" smtClean="0"/>
              <a:t>arkery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osteoresorpce</a:t>
            </a:r>
            <a:endParaRPr lang="cs-CZ" sz="2800" b="1" dirty="0" smtClean="0"/>
          </a:p>
          <a:p>
            <a:pPr marL="0" indent="0">
              <a:buClr>
                <a:srgbClr val="00FF00"/>
              </a:buClr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</a:t>
            </a:r>
            <a:r>
              <a:rPr lang="cs-CZ" sz="2800" i="1" dirty="0" smtClean="0"/>
              <a:t>(kyselá fosfatáza, </a:t>
            </a:r>
            <a:r>
              <a:rPr lang="cs-CZ" sz="2800" i="1" dirty="0" err="1" smtClean="0"/>
              <a:t>osteokalcin</a:t>
            </a:r>
            <a:r>
              <a:rPr lang="cs-CZ" sz="2800" i="1" dirty="0" smtClean="0"/>
              <a:t>,                                     Ca, P, </a:t>
            </a:r>
            <a:r>
              <a:rPr lang="cs-CZ" sz="2800" i="1" dirty="0" err="1" smtClean="0"/>
              <a:t>telopeptid</a:t>
            </a:r>
            <a:r>
              <a:rPr lang="cs-CZ" sz="2800" i="1" dirty="0" smtClean="0"/>
              <a:t> kolagenu ICTP)</a:t>
            </a:r>
          </a:p>
          <a:p>
            <a:pPr marL="0" indent="0">
              <a:buClr>
                <a:srgbClr val="00FF00"/>
              </a:buClr>
              <a:buNone/>
            </a:pPr>
            <a:endParaRPr lang="cs-CZ" sz="28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74" y="2240924"/>
            <a:ext cx="6247990" cy="38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71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smtClean="0">
                <a:solidFill>
                  <a:srgbClr val="FFFF66"/>
                </a:solidFill>
              </a:rPr>
              <a:t>.. A jejich využití</a:t>
            </a:r>
            <a:endParaRPr lang="cs-CZ" altLang="cs-CZ" sz="4000" b="1" dirty="0">
              <a:solidFill>
                <a:srgbClr val="FFFF66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sz="2800" b="1" dirty="0" smtClean="0"/>
              <a:t>monitorování léčby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odhalení jedinců s rizikem osteoporózy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určení rychlosti ztráty kostní hmoty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…</a:t>
            </a:r>
            <a:r>
              <a:rPr lang="cs-CZ" sz="2800" b="1" dirty="0" err="1" smtClean="0"/>
              <a:t>osteokalcin</a:t>
            </a:r>
            <a:r>
              <a:rPr lang="cs-CZ" sz="2800" b="1" dirty="0" smtClean="0"/>
              <a:t> – produkován osteoblasty, stimuluje beta-buňky k sekreci inzulinu, stimuluje adipocyty k tvorbě </a:t>
            </a:r>
            <a:r>
              <a:rPr lang="cs-CZ" sz="2800" b="1" dirty="0" err="1" smtClean="0"/>
              <a:t>adiponektinu</a:t>
            </a:r>
            <a:r>
              <a:rPr lang="cs-CZ" sz="2800" b="1" dirty="0" smtClean="0"/>
              <a:t> – zvýšení senzitivity k inzulinu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3" y="1053857"/>
            <a:ext cx="3524925" cy="22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3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115982"/>
            <a:ext cx="8534400" cy="1507067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Léčba osteoporózy – dle závažnosti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3018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FF00"/>
              </a:buClr>
            </a:pPr>
            <a:r>
              <a:rPr lang="cs-CZ" sz="2800" b="1" dirty="0" smtClean="0"/>
              <a:t>A – anabolika 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B – bílkoviny, body </a:t>
            </a:r>
            <a:r>
              <a:rPr lang="cs-CZ" sz="2800" b="1" dirty="0" err="1" smtClean="0"/>
              <a:t>movement</a:t>
            </a:r>
            <a:endParaRPr lang="cs-CZ" sz="2800" b="1" dirty="0" smtClean="0"/>
          </a:p>
          <a:p>
            <a:pPr>
              <a:buClr>
                <a:srgbClr val="00FF00"/>
              </a:buClr>
            </a:pPr>
            <a:r>
              <a:rPr lang="cs-CZ" sz="2800" b="1" dirty="0" smtClean="0"/>
              <a:t>C – Ca – 1600 – 2000mg/den - rozděleně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D – vitamin D – 1200 – 2200 IU/den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E – estrogeny HRT na počátku menopauzy, u nerizikových žen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(F-fluoridy)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omezení kouření, alkoholu, kofeinu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+ opatření jako při prevenci, hip protektor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53" y="552189"/>
            <a:ext cx="4136140" cy="2085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07" y="3374265"/>
            <a:ext cx="4075286" cy="32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54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Při těžké osteoporóze                    Bez nebo s frakturou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214312"/>
            <a:ext cx="8534400" cy="5136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FFFF66"/>
                </a:solidFill>
              </a:rPr>
              <a:t>i</a:t>
            </a:r>
            <a:r>
              <a:rPr lang="cs-CZ" sz="2800" b="1" dirty="0" smtClean="0">
                <a:solidFill>
                  <a:srgbClr val="FFFF66"/>
                </a:solidFill>
              </a:rPr>
              <a:t>nhibice </a:t>
            </a:r>
            <a:r>
              <a:rPr lang="cs-CZ" sz="2800" b="1" dirty="0" err="1" smtClean="0">
                <a:solidFill>
                  <a:srgbClr val="FFFF66"/>
                </a:solidFill>
              </a:rPr>
              <a:t>osteoresorpce</a:t>
            </a:r>
            <a:endParaRPr lang="cs-CZ" sz="2800" b="1" dirty="0" smtClean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</a:pPr>
            <a:r>
              <a:rPr lang="cs-CZ" sz="2800" b="1" dirty="0" err="1" smtClean="0"/>
              <a:t>bisfosfonáty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ibandronát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alendronát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zolendronát</a:t>
            </a:r>
            <a:r>
              <a:rPr lang="cs-CZ" sz="2800" b="1" dirty="0" smtClean="0"/>
              <a:t> – tlumí více osteoklasty než osteoblasty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modulátory estrogenních receptorů SERM– </a:t>
            </a:r>
            <a:r>
              <a:rPr lang="cs-CZ" sz="2800" b="1" dirty="0" err="1" smtClean="0"/>
              <a:t>raloxifen</a:t>
            </a:r>
            <a:r>
              <a:rPr lang="cs-CZ" sz="2800" b="1" dirty="0" smtClean="0"/>
              <a:t> - </a:t>
            </a:r>
            <a:r>
              <a:rPr lang="cs-CZ" sz="2800" b="1" dirty="0" err="1" smtClean="0"/>
              <a:t>Evista</a:t>
            </a:r>
            <a:endParaRPr lang="cs-CZ" sz="2800" b="1" dirty="0" smtClean="0"/>
          </a:p>
          <a:p>
            <a:pPr>
              <a:buClr>
                <a:srgbClr val="00FF00"/>
              </a:buClr>
            </a:pPr>
            <a:r>
              <a:rPr lang="cs-CZ" sz="2800" b="1" dirty="0" err="1"/>
              <a:t>d</a:t>
            </a:r>
            <a:r>
              <a:rPr lang="cs-CZ" sz="2800" b="1" dirty="0" err="1" smtClean="0"/>
              <a:t>enosumab</a:t>
            </a:r>
            <a:r>
              <a:rPr lang="cs-CZ" sz="2800" b="1" dirty="0" smtClean="0"/>
              <a:t> – inhibice osteoklastů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FF66"/>
                </a:solidFill>
              </a:rPr>
              <a:t>podpora </a:t>
            </a:r>
            <a:r>
              <a:rPr lang="cs-CZ" sz="2800" b="1" dirty="0" err="1" smtClean="0">
                <a:solidFill>
                  <a:srgbClr val="FFFF66"/>
                </a:solidFill>
              </a:rPr>
              <a:t>osteoformace</a:t>
            </a:r>
            <a:endParaRPr lang="cs-CZ" sz="2800" b="1" dirty="0" smtClean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 err="1" smtClean="0"/>
              <a:t>teriparatid</a:t>
            </a:r>
            <a:r>
              <a:rPr lang="cs-CZ" sz="2800" b="1" dirty="0" smtClean="0"/>
              <a:t>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 smtClean="0"/>
              <a:t>(stroncium </a:t>
            </a:r>
            <a:r>
              <a:rPr lang="cs-CZ" sz="2800" b="1" dirty="0" err="1" smtClean="0"/>
              <a:t>ranelát</a:t>
            </a:r>
            <a:r>
              <a:rPr lang="cs-CZ" sz="2800" b="1" dirty="0" smtClean="0"/>
              <a:t>)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 smtClean="0"/>
              <a:t>(kalcitonin)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85772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016" y="512854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FF66"/>
                </a:solidFill>
              </a:rPr>
              <a:t>Vertebroplastika</a:t>
            </a:r>
            <a:r>
              <a:rPr lang="cs-CZ" b="1" dirty="0">
                <a:solidFill>
                  <a:srgbClr val="FFFF66"/>
                </a:solidFill>
              </a:rPr>
              <a:t> </a:t>
            </a:r>
            <a:r>
              <a:rPr lang="cs-CZ" b="1" dirty="0">
                <a:solidFill>
                  <a:srgbClr val="FFFF66"/>
                </a:solidFill>
                <a:hlinkClick r:id="rId2"/>
              </a:rPr>
              <a:t>https://</a:t>
            </a:r>
            <a:r>
              <a:rPr lang="cs-CZ" b="1" dirty="0" smtClean="0">
                <a:solidFill>
                  <a:srgbClr val="FFFF66"/>
                </a:solidFill>
                <a:hlinkClick r:id="rId2"/>
              </a:rPr>
              <a:t>www.youtube.com/watch?v=T_Ka8uhbL_o</a:t>
            </a:r>
            <a:r>
              <a:rPr lang="cs-CZ" b="1" dirty="0" smtClean="0">
                <a:solidFill>
                  <a:srgbClr val="FFFF66"/>
                </a:solidFill>
              </a:rPr>
              <a:t> </a:t>
            </a:r>
            <a:endParaRPr lang="cs-CZ" b="1" dirty="0">
              <a:solidFill>
                <a:srgbClr val="FFFF66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1978" y="255724"/>
            <a:ext cx="5359964" cy="43877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927" y="584949"/>
            <a:ext cx="3315163" cy="23911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848" y="3223512"/>
            <a:ext cx="2467319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990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FF66"/>
                </a:solidFill>
              </a:rPr>
              <a:t>Stentoplastika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>
                <a:hlinkClick r:id="rId2"/>
              </a:rPr>
              <a:t>https://</a:t>
            </a:r>
            <a:r>
              <a:rPr lang="cs-CZ" b="1" dirty="0" smtClean="0">
                <a:hlinkClick r:id="rId2"/>
              </a:rPr>
              <a:t>www.youtube.com/watch?v=yOiGh3OvlmA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534488"/>
            <a:ext cx="7043738" cy="38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9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535" y="5229646"/>
            <a:ext cx="8534400" cy="1507067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FF66"/>
                </a:solidFill>
              </a:rPr>
              <a:t>Výskyt osteoporózy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4876" y="4979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/>
              <a:t>1/3 </a:t>
            </a:r>
            <a:r>
              <a:rPr lang="cs-CZ" altLang="cs-CZ" sz="3200" b="1" dirty="0" smtClean="0"/>
              <a:t>mužů</a:t>
            </a:r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 smtClean="0"/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/>
              <a:t>1/2 žen po přirozené </a:t>
            </a:r>
            <a:r>
              <a:rPr lang="cs-CZ" altLang="cs-CZ" sz="3200" b="1" dirty="0" smtClean="0"/>
              <a:t>menopauze</a:t>
            </a:r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 smtClean="0"/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/>
              <a:t>2/3 žen po umělé menopauze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664" y="459854"/>
            <a:ext cx="615691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589" y="404057"/>
            <a:ext cx="637349" cy="17420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509" y="404056"/>
            <a:ext cx="605014" cy="17420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425" y="238698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93" y="2386989"/>
            <a:ext cx="628545" cy="15040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744" y="4081458"/>
            <a:ext cx="628545" cy="15040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161" y="410060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94" y="4088853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273" y="239925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042" y="2386989"/>
            <a:ext cx="628545" cy="150401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95" y="459854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545" y="435330"/>
            <a:ext cx="614474" cy="17420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631" y="435330"/>
            <a:ext cx="579019" cy="17420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335" y="2386989"/>
            <a:ext cx="628545" cy="150401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83" y="4100601"/>
            <a:ext cx="628545" cy="150401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57" y="240761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942" y="4117336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11" y="410060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9702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Primární Prevence osteoporózy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5648" y="371475"/>
            <a:ext cx="8534400" cy="49794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800" b="1" dirty="0" smtClean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vytvoření dostatečné </a:t>
            </a:r>
            <a:r>
              <a:rPr lang="cs-CZ" sz="2800" b="1" dirty="0" smtClean="0">
                <a:solidFill>
                  <a:srgbClr val="00FF00"/>
                </a:solidFill>
              </a:rPr>
              <a:t>vrcholové kostní hmoty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pestrá strava - vitamin D, vápník, bílkoviny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žádoucí úprava jídelníčku a pohybové aktivity </a:t>
            </a:r>
            <a:r>
              <a:rPr lang="cs-CZ" sz="2800" b="1" dirty="0" smtClean="0">
                <a:solidFill>
                  <a:srgbClr val="00FF00"/>
                </a:solidFill>
              </a:rPr>
              <a:t>venku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HRT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dosažení a udržení optimálního </a:t>
            </a:r>
            <a:r>
              <a:rPr lang="cs-CZ" sz="2800" b="1" dirty="0" smtClean="0"/>
              <a:t>BMI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l</a:t>
            </a:r>
            <a:r>
              <a:rPr lang="cs-CZ" sz="2800" b="1" dirty="0" smtClean="0"/>
              <a:t>éčit chronické choroby dětského věku</a:t>
            </a:r>
          </a:p>
          <a:p>
            <a:pPr>
              <a:buClr>
                <a:srgbClr val="00FF00"/>
              </a:buClr>
            </a:pPr>
            <a:r>
              <a:rPr lang="cs-CZ" sz="2800" b="1" dirty="0" smtClean="0"/>
              <a:t>řešit chronické choroby GIT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nedopustit pohybovou </a:t>
            </a:r>
            <a:r>
              <a:rPr lang="cs-CZ" sz="2800" b="1" dirty="0" err="1" smtClean="0"/>
              <a:t>inaktivitu</a:t>
            </a:r>
            <a:endParaRPr lang="cs-CZ" sz="2800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161" y="4743449"/>
            <a:ext cx="2897209" cy="19528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08" y="152183"/>
            <a:ext cx="1824384" cy="2533867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160" y="2714625"/>
            <a:ext cx="2897209" cy="18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743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FFFF66"/>
                </a:solidFill>
              </a:rPr>
              <a:t>Vrcholová kostní hmota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36264643"/>
              </p:ext>
            </p:extLst>
          </p:nvPr>
        </p:nvGraphicFramePr>
        <p:xfrm>
          <a:off x="355378" y="926049"/>
          <a:ext cx="10015538" cy="565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187477" y="3017368"/>
            <a:ext cx="59055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4137696" y="1325093"/>
            <a:ext cx="0" cy="3384550"/>
          </a:xfrm>
          <a:prstGeom prst="line">
            <a:avLst/>
          </a:prstGeom>
          <a:noFill/>
          <a:ln w="57150">
            <a:solidFill>
              <a:srgbClr val="99CC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613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466127"/>
            <a:ext cx="8534400" cy="1507067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Osteoporóza v geriatrii - souhrn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110803"/>
            <a:ext cx="8534400" cy="3615267"/>
          </a:xfrm>
        </p:spPr>
        <p:txBody>
          <a:bodyPr>
            <a:noAutofit/>
          </a:bodyPr>
          <a:lstStyle/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 smtClean="0"/>
              <a:t>je celoživotním součtem rizik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 smtClean="0"/>
              <a:t>je interdisciplinární - chirurgie?, ortopedie?, interna?, osteologie?, revmatologie? gynekologie? </a:t>
            </a:r>
            <a:r>
              <a:rPr lang="cs-CZ" sz="2800" b="1" dirty="0"/>
              <a:t>p</a:t>
            </a:r>
            <a:r>
              <a:rPr lang="cs-CZ" sz="2800" b="1" dirty="0" smtClean="0"/>
              <a:t>raktické lékařství?</a:t>
            </a:r>
            <a:endParaRPr lang="cs-CZ" sz="2800" b="1" dirty="0"/>
          </a:p>
          <a:p>
            <a:pPr marL="0" indent="0">
              <a:buClr>
                <a:srgbClr val="00FF00"/>
              </a:buClr>
              <a:buSzPct val="121000"/>
              <a:buNone/>
            </a:pPr>
            <a:r>
              <a:rPr lang="cs-CZ" sz="2800" b="1" dirty="0" smtClean="0"/>
              <a:t>   všech a nikoho </a:t>
            </a:r>
            <a:r>
              <a:rPr lang="cs-CZ" sz="2800" b="1" dirty="0" smtClean="0">
                <a:solidFill>
                  <a:srgbClr val="00FF00"/>
                </a:solidFill>
                <a:sym typeface="Wingdings 3" panose="05040102010807070707" pitchFamily="18" charset="2"/>
              </a:rPr>
              <a:t></a:t>
            </a:r>
            <a:r>
              <a:rPr lang="cs-CZ" sz="2800" b="1" dirty="0" smtClean="0">
                <a:sym typeface="Wingdings 3" panose="05040102010807070707" pitchFamily="18" charset="2"/>
              </a:rPr>
              <a:t> </a:t>
            </a:r>
            <a:r>
              <a:rPr lang="cs-CZ" sz="2800" b="1" dirty="0" err="1" smtClean="0"/>
              <a:t>poddiagnostikovaná</a:t>
            </a:r>
            <a:endParaRPr lang="cs-CZ" sz="2800" b="1" dirty="0" smtClean="0"/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 err="1" smtClean="0"/>
              <a:t>podléčená</a:t>
            </a:r>
            <a:r>
              <a:rPr lang="cs-CZ" sz="2800" b="1" dirty="0" smtClean="0"/>
              <a:t> (obava ze zvyšování počtu tablet?)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 smtClean="0"/>
              <a:t>urychluje ztrátu soběstačnosti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 smtClean="0"/>
              <a:t>interakce choroba x choroba, choroba x lék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 smtClean="0"/>
              <a:t>ALE – NIKDY NENÍ POZDĚ!!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759933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93" y="5235478"/>
            <a:ext cx="8903133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Stavba </a:t>
            </a:r>
            <a:r>
              <a:rPr lang="cs-CZ" altLang="cs-CZ" b="1" dirty="0" smtClean="0">
                <a:solidFill>
                  <a:srgbClr val="FFFF66"/>
                </a:solidFill>
              </a:rPr>
              <a:t>příčně pruhovaného svalu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0243" y="0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vlákna I. typu „tonická“, pomalá, 50um – udržování svalového tonu, polohy, svalové činnosti nízké </a:t>
            </a:r>
            <a:r>
              <a:rPr lang="cs-CZ" altLang="cs-CZ" sz="2800" b="1" dirty="0" smtClean="0"/>
              <a:t>intenzity - </a:t>
            </a:r>
            <a:r>
              <a:rPr lang="cs-CZ" altLang="cs-CZ" sz="2800" b="1" dirty="0" smtClean="0">
                <a:solidFill>
                  <a:srgbClr val="FFFF66"/>
                </a:solidFill>
              </a:rPr>
              <a:t>oxidativní</a:t>
            </a:r>
            <a:endParaRPr lang="cs-CZ" altLang="cs-CZ" sz="2800" b="1" dirty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vlákna II. typu „</a:t>
            </a:r>
            <a:r>
              <a:rPr lang="cs-CZ" altLang="cs-CZ" sz="2800" b="1" dirty="0" err="1"/>
              <a:t>fázická</a:t>
            </a:r>
            <a:r>
              <a:rPr lang="cs-CZ" altLang="cs-CZ" sz="2800" b="1" dirty="0"/>
              <a:t>“, rychlá - krátké kontrakce o velké síle, obranné </a:t>
            </a:r>
            <a:r>
              <a:rPr lang="cs-CZ" altLang="cs-CZ" sz="2800" b="1" dirty="0" smtClean="0"/>
              <a:t>reflexy  -</a:t>
            </a:r>
            <a:r>
              <a:rPr lang="cs-CZ" altLang="cs-CZ" sz="2800" b="1" dirty="0" smtClean="0">
                <a:solidFill>
                  <a:srgbClr val="FFFF66"/>
                </a:solidFill>
              </a:rPr>
              <a:t>glykolytická</a:t>
            </a:r>
            <a:endParaRPr lang="cs-CZ" altLang="cs-CZ" sz="2800" b="1" dirty="0">
              <a:solidFill>
                <a:srgbClr val="FFFF66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18162"/>
              </p:ext>
            </p:extLst>
          </p:nvPr>
        </p:nvGraphicFramePr>
        <p:xfrm>
          <a:off x="3352799" y="3639907"/>
          <a:ext cx="685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27700978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8144595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81927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Typ vlákna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II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9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vytrvalci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30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7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sprinteři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70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nesportovci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50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1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47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Patofyziologie </a:t>
            </a:r>
            <a:r>
              <a:rPr lang="cs-CZ" altLang="cs-CZ" b="1" dirty="0" err="1">
                <a:solidFill>
                  <a:srgbClr val="FFFF66"/>
                </a:solidFill>
              </a:rPr>
              <a:t>sarkopenie</a:t>
            </a:r>
            <a:r>
              <a:rPr lang="cs-CZ" altLang="cs-CZ" b="1" dirty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685800"/>
            <a:ext cx="9346479" cy="3615267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mitochondriální dysfunkce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preferenční ztráta svalových vláken </a:t>
            </a:r>
            <a:r>
              <a:rPr lang="cs-CZ" altLang="cs-CZ" sz="2800" b="1" dirty="0" err="1"/>
              <a:t>II.typu</a:t>
            </a:r>
            <a:endParaRPr lang="cs-CZ" altLang="cs-CZ" sz="28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změny v metabolizmu kalcia </a:t>
            </a:r>
            <a:r>
              <a:rPr lang="cs-CZ" altLang="cs-CZ" sz="2800" b="1" dirty="0" smtClean="0"/>
              <a:t>v </a:t>
            </a:r>
            <a:r>
              <a:rPr lang="cs-CZ" altLang="cs-CZ" sz="2800" b="1" dirty="0"/>
              <a:t>endoplazmatickém retikulu svalové buňky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redukovaná průřezová svalová hmota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snížená kvalita svalů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34" y="2894270"/>
            <a:ext cx="3783914" cy="14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7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FFFF66"/>
                </a:solidFill>
              </a:rPr>
              <a:t>Rizikové faktory </a:t>
            </a:r>
            <a:r>
              <a:rPr lang="cs-CZ" altLang="cs-CZ" b="1" dirty="0" err="1" smtClean="0">
                <a:solidFill>
                  <a:srgbClr val="FFFF66"/>
                </a:solidFill>
              </a:rPr>
              <a:t>Sarkopenie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2" y="745692"/>
            <a:ext cx="5758152" cy="3615267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altLang="cs-CZ" sz="2800" b="1" dirty="0" err="1"/>
              <a:t>proteinokalorická</a:t>
            </a:r>
            <a:r>
              <a:rPr lang="cs-CZ" altLang="cs-CZ" sz="2800" b="1" dirty="0"/>
              <a:t> malnutrice 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katabolické vlivy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  </a:t>
            </a:r>
            <a:r>
              <a:rPr lang="cs-CZ" altLang="cs-CZ" sz="2800" b="1" dirty="0" smtClean="0"/>
              <a:t> testosteron</a:t>
            </a:r>
            <a:r>
              <a:rPr lang="cs-CZ" altLang="cs-CZ" sz="2800" b="1" dirty="0"/>
              <a:t>, STH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nedostatek pohybu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chronický zánět IL-6, TNF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   vitamin D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596928" y="475529"/>
            <a:ext cx="5401107" cy="45259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&gt;"/>
            </a:pPr>
            <a:r>
              <a:rPr lang="cs-CZ" altLang="cs-CZ" sz="3200" b="1" dirty="0">
                <a:solidFill>
                  <a:srgbClr val="FFFF66"/>
                </a:solidFill>
              </a:rPr>
              <a:t>redukce svalové hmoty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cs-CZ" altLang="cs-CZ" sz="3200" b="1" dirty="0">
                <a:solidFill>
                  <a:srgbClr val="FFFF66"/>
                </a:solidFill>
              </a:rPr>
              <a:t>snížení svalové síly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094868" y="2121069"/>
            <a:ext cx="194109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136146" y="3853657"/>
            <a:ext cx="152831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524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597" y="5276761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Výskyt</a:t>
            </a:r>
            <a:r>
              <a:rPr lang="cs-CZ" altLang="cs-CZ" dirty="0">
                <a:solidFill>
                  <a:srgbClr val="FFFF66"/>
                </a:solidFill>
              </a:rPr>
              <a:t> </a:t>
            </a:r>
            <a:r>
              <a:rPr lang="cs-CZ" altLang="cs-CZ" b="1" dirty="0" err="1" smtClean="0">
                <a:solidFill>
                  <a:srgbClr val="FFFF66"/>
                </a:solidFill>
              </a:rPr>
              <a:t>sarkopenie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76394" y="750799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600" b="1" dirty="0"/>
              <a:t>60-95 let</a:t>
            </a:r>
          </a:p>
          <a:p>
            <a:pPr>
              <a:buSzPct val="130000"/>
              <a:buFont typeface="Wingdings" panose="05000000000000000000" pitchFamily="2" charset="2"/>
              <a:buChar char="ü"/>
            </a:pPr>
            <a:r>
              <a:rPr lang="cs-CZ" altLang="cs-CZ" sz="3600" b="1" dirty="0"/>
              <a:t>48% mužů a 30% žen</a:t>
            </a:r>
          </a:p>
          <a:p>
            <a:endParaRPr lang="cs-CZ" altLang="cs-CZ" sz="4800" dirty="0">
              <a:solidFill>
                <a:schemeClr val="bg1"/>
              </a:solidFill>
            </a:endParaRP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600" b="1" dirty="0"/>
              <a:t>nad 80 let</a:t>
            </a:r>
          </a:p>
          <a:p>
            <a:pPr>
              <a:buSzPct val="130000"/>
              <a:buFont typeface="Wingdings" panose="05000000000000000000" pitchFamily="2" charset="2"/>
              <a:buChar char="ü"/>
            </a:pPr>
            <a:r>
              <a:rPr lang="cs-CZ" altLang="cs-CZ" sz="3600" b="1" dirty="0"/>
              <a:t>60% seniorů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91" y="198418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691" y="198417"/>
            <a:ext cx="614474" cy="17420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83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23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08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12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693" y="198417"/>
            <a:ext cx="614474" cy="17420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689" y="198420"/>
            <a:ext cx="614474" cy="174206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687" y="198417"/>
            <a:ext cx="614474" cy="174206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649" y="198417"/>
            <a:ext cx="614474" cy="174206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12" y="238698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44" y="2384869"/>
            <a:ext cx="628545" cy="150401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91" y="238698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146" y="238486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830" y="2391060"/>
            <a:ext cx="628545" cy="150401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22" y="2384869"/>
            <a:ext cx="628545" cy="150401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999" y="2376894"/>
            <a:ext cx="628545" cy="150401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653" y="2384869"/>
            <a:ext cx="628545" cy="150401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077" y="2386989"/>
            <a:ext cx="628545" cy="1504018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78" y="2386989"/>
            <a:ext cx="628545" cy="150401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778" y="4120212"/>
            <a:ext cx="628545" cy="150401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774" y="4120212"/>
            <a:ext cx="628545" cy="150401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99" y="4120213"/>
            <a:ext cx="614474" cy="150401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058" y="4120213"/>
            <a:ext cx="614474" cy="1504018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45" y="4146215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56" y="413418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213" y="413418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08" y="4134182"/>
            <a:ext cx="628544" cy="1516052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96" y="4134182"/>
            <a:ext cx="628544" cy="1516051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62" y="4134182"/>
            <a:ext cx="628544" cy="1504017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57033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939" y="5138496"/>
            <a:ext cx="8534400" cy="1507067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FF66"/>
                </a:solidFill>
              </a:rPr>
              <a:t>Důsledky </a:t>
            </a:r>
            <a:r>
              <a:rPr lang="cs-CZ" altLang="cs-CZ" b="1" dirty="0" err="1" smtClean="0">
                <a:solidFill>
                  <a:srgbClr val="FFFF66"/>
                </a:solidFill>
              </a:rPr>
              <a:t>sarkopenie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14939" y="736167"/>
            <a:ext cx="8229600" cy="4525962"/>
          </a:xfrm>
        </p:spPr>
        <p:txBody>
          <a:bodyPr/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slabost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zhoršení funkčního stavu    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snížení obratnosti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zvýšené riziko pádů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zvýšené riziko zlomenin při současné osteoporóze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4000" b="1" dirty="0">
                <a:solidFill>
                  <a:srgbClr val="FFFF66"/>
                </a:solidFill>
              </a:rPr>
              <a:t>ztráta soběstačnosti</a:t>
            </a:r>
          </a:p>
        </p:txBody>
      </p:sp>
    </p:spTree>
    <p:extLst>
      <p:ext uri="{BB962C8B-B14F-4D97-AF65-F5344CB8AC3E}">
        <p14:creationId xmlns:p14="http://schemas.microsoft.com/office/powerpoint/2010/main" val="8883497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604770" cy="1507067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Důsledky osteoporózy = důsledky </a:t>
            </a:r>
            <a:r>
              <a:rPr lang="cs-CZ" b="1" dirty="0" err="1" smtClean="0">
                <a:solidFill>
                  <a:srgbClr val="FFFF66"/>
                </a:solidFill>
              </a:rPr>
              <a:t>sarkopenie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1084277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smtClean="0"/>
              <a:t>  </a:t>
            </a:r>
            <a:r>
              <a:rPr lang="cs-CZ" sz="3600" b="1" dirty="0" smtClean="0">
                <a:solidFill>
                  <a:srgbClr val="FFFF66"/>
                </a:solidFill>
              </a:rPr>
              <a:t>prevence osteoporózy = prevence </a:t>
            </a:r>
            <a:r>
              <a:rPr lang="cs-CZ" sz="3600" b="1" dirty="0" err="1" smtClean="0">
                <a:solidFill>
                  <a:srgbClr val="FFFF66"/>
                </a:solidFill>
              </a:rPr>
              <a:t>sarkopenie</a:t>
            </a:r>
            <a:endParaRPr lang="cs-CZ" sz="3600" b="1" dirty="0" smtClean="0">
              <a:solidFill>
                <a:srgbClr val="FFFF66"/>
              </a:solidFill>
            </a:endParaRPr>
          </a:p>
          <a:p>
            <a:pPr algn="ctr">
              <a:buClr>
                <a:srgbClr val="00FF00"/>
              </a:buClr>
            </a:pPr>
            <a:r>
              <a:rPr lang="cs-CZ" sz="3600" b="1" dirty="0" smtClean="0"/>
              <a:t>dodávka vitaminu D</a:t>
            </a:r>
          </a:p>
          <a:p>
            <a:pPr algn="ctr">
              <a:buClr>
                <a:srgbClr val="00FF00"/>
              </a:buClr>
            </a:pPr>
            <a:r>
              <a:rPr lang="cs-CZ" sz="3600" b="1" dirty="0" smtClean="0"/>
              <a:t>dodávka bílkovin</a:t>
            </a:r>
          </a:p>
          <a:p>
            <a:pPr algn="ctr">
              <a:buClr>
                <a:srgbClr val="00FF00"/>
              </a:buClr>
            </a:pPr>
            <a:r>
              <a:rPr lang="cs-CZ" sz="3600" b="1" dirty="0" smtClean="0"/>
              <a:t>pohybová aktivita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5925765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88701" cy="2042056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Vliv </a:t>
            </a:r>
            <a:r>
              <a:rPr lang="cs-CZ" b="1" dirty="0" err="1" smtClean="0">
                <a:solidFill>
                  <a:srgbClr val="FFFF66"/>
                </a:solidFill>
              </a:rPr>
              <a:t>suplementace</a:t>
            </a:r>
            <a:r>
              <a:rPr lang="cs-CZ" b="1" dirty="0" smtClean="0">
                <a:solidFill>
                  <a:srgbClr val="FFFF66"/>
                </a:solidFill>
              </a:rPr>
              <a:t> KALCIA A </a:t>
            </a:r>
            <a:r>
              <a:rPr lang="cs-CZ" b="1" dirty="0" err="1" smtClean="0">
                <a:solidFill>
                  <a:srgbClr val="FFFF66"/>
                </a:solidFill>
              </a:rPr>
              <a:t>vitAMINU</a:t>
            </a:r>
            <a:r>
              <a:rPr lang="cs-CZ" b="1" dirty="0" smtClean="0">
                <a:solidFill>
                  <a:srgbClr val="FFFF66"/>
                </a:solidFill>
              </a:rPr>
              <a:t> d NA KOSTNÍ DENZITU, RIZIKO FRAKTUR A VÝSKYT PÁDŮ</a:t>
            </a:r>
            <a:br>
              <a:rPr lang="cs-CZ" b="1" dirty="0" smtClean="0">
                <a:solidFill>
                  <a:srgbClr val="FFFF66"/>
                </a:solidFill>
              </a:rPr>
            </a:br>
            <a:r>
              <a:rPr lang="cs-CZ" sz="2400" b="1" i="1" dirty="0" smtClean="0"/>
              <a:t>Medicína po promoci 2/2016, Slíva J.  Ústav farmakologie, 3.LF UK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157164"/>
            <a:ext cx="10902951" cy="4586286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sz="2400" b="1" dirty="0" smtClean="0"/>
              <a:t>samotný vitamin D 700-800 IU/den </a:t>
            </a:r>
            <a:r>
              <a:rPr lang="cs-CZ" sz="2400" b="1" dirty="0" smtClean="0">
                <a:solidFill>
                  <a:srgbClr val="FFFF66"/>
                </a:solidFill>
              </a:rPr>
              <a:t>snižoval</a:t>
            </a:r>
            <a:r>
              <a:rPr lang="cs-CZ" sz="2400" b="1" dirty="0" smtClean="0"/>
              <a:t> výskyt zlomenin u seniorů v institucích</a:t>
            </a:r>
          </a:p>
          <a:p>
            <a:pPr>
              <a:buClr>
                <a:srgbClr val="00FF00"/>
              </a:buClr>
            </a:pPr>
            <a:r>
              <a:rPr lang="cs-CZ" sz="2400" b="1" dirty="0" smtClean="0"/>
              <a:t>samotný vitamin D </a:t>
            </a:r>
            <a:r>
              <a:rPr lang="cs-CZ" sz="2400" b="1" dirty="0" smtClean="0">
                <a:solidFill>
                  <a:srgbClr val="FFFF66"/>
                </a:solidFill>
              </a:rPr>
              <a:t>neměl vliv </a:t>
            </a:r>
            <a:r>
              <a:rPr lang="cs-CZ" sz="2400" b="1" dirty="0" smtClean="0"/>
              <a:t>na prevenci postmenopauzální osteoporózy, v kombinaci s Ca významně </a:t>
            </a:r>
            <a:r>
              <a:rPr lang="cs-CZ" sz="2400" b="1" dirty="0" smtClean="0">
                <a:solidFill>
                  <a:srgbClr val="FFFF66"/>
                </a:solidFill>
              </a:rPr>
              <a:t>zvyšoval kostní </a:t>
            </a:r>
            <a:r>
              <a:rPr lang="cs-CZ" sz="2400" b="1" dirty="0" err="1" smtClean="0">
                <a:solidFill>
                  <a:srgbClr val="FFFF66"/>
                </a:solidFill>
              </a:rPr>
              <a:t>denzitu</a:t>
            </a:r>
            <a:r>
              <a:rPr lang="cs-CZ" sz="2400" b="1" dirty="0" smtClean="0">
                <a:solidFill>
                  <a:srgbClr val="FFFF66"/>
                </a:solidFill>
              </a:rPr>
              <a:t> a snižoval výskyt fraktur</a:t>
            </a:r>
          </a:p>
          <a:p>
            <a:pPr>
              <a:buClr>
                <a:srgbClr val="00FF00"/>
              </a:buClr>
            </a:pPr>
            <a:r>
              <a:rPr lang="cs-CZ" sz="2400" b="1" dirty="0" smtClean="0"/>
              <a:t>používané dávky 300-1100 IU/den</a:t>
            </a:r>
          </a:p>
          <a:p>
            <a:pPr>
              <a:buClr>
                <a:srgbClr val="00FF00"/>
              </a:buClr>
            </a:pPr>
            <a:r>
              <a:rPr lang="cs-CZ" sz="2400" b="1" dirty="0" smtClean="0"/>
              <a:t>u 122 seniorek ve věku 85,3 roku snížilo podávání Ca </a:t>
            </a:r>
            <a:r>
              <a:rPr lang="cs-CZ" sz="2400" b="1" dirty="0" smtClean="0">
                <a:solidFill>
                  <a:srgbClr val="00FF00"/>
                </a:solidFill>
              </a:rPr>
              <a:t>1200mg a vit D 800 UI/den</a:t>
            </a:r>
            <a:r>
              <a:rPr lang="cs-CZ" sz="2400" b="1" dirty="0" smtClean="0"/>
              <a:t> výskyt pádů o 49% a zlepšilo činnost </a:t>
            </a:r>
            <a:r>
              <a:rPr lang="cs-CZ" sz="2400" b="1" dirty="0" err="1" smtClean="0"/>
              <a:t>muskuloskeletálního</a:t>
            </a:r>
            <a:r>
              <a:rPr lang="cs-CZ" sz="2400" b="1" dirty="0" smtClean="0"/>
              <a:t> aparátu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29059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4915957"/>
            <a:ext cx="8534400" cy="1507067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FF66"/>
                </a:solidFill>
              </a:rPr>
              <a:t>Důsledky osteoporózy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29140" y="59643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urychlení procesu </a:t>
            </a:r>
            <a:r>
              <a:rPr lang="cs-CZ" altLang="cs-CZ" sz="3200" b="1" dirty="0" err="1" smtClean="0"/>
              <a:t>sarkopenie</a:t>
            </a:r>
            <a:endParaRPr lang="cs-CZ" altLang="cs-CZ" sz="3200" b="1" dirty="0" smtClean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bolesti dolních zad, dlouhých </a:t>
            </a:r>
            <a:r>
              <a:rPr lang="cs-CZ" altLang="cs-CZ" sz="3200" b="1" dirty="0" smtClean="0"/>
              <a:t>kostí</a:t>
            </a:r>
            <a:endParaRPr lang="cs-CZ" altLang="cs-CZ" sz="32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pády, patologické </a:t>
            </a:r>
            <a:r>
              <a:rPr lang="cs-CZ" altLang="cs-CZ" sz="3200" b="1" dirty="0"/>
              <a:t>fraktury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snížení kvality života, deprese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4000" b="1" dirty="0">
                <a:solidFill>
                  <a:srgbClr val="FFFF66"/>
                </a:solidFill>
              </a:rPr>
              <a:t>ztráta </a:t>
            </a:r>
            <a:r>
              <a:rPr lang="cs-CZ" altLang="cs-CZ" sz="4000" b="1" dirty="0" smtClean="0">
                <a:solidFill>
                  <a:srgbClr val="FFFF66"/>
                </a:solidFill>
              </a:rPr>
              <a:t>soběstačnosti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sociální a ekonomické důsledky</a:t>
            </a:r>
            <a:endParaRPr lang="cs-CZ" altLang="cs-CZ" sz="3200" b="1" dirty="0"/>
          </a:p>
          <a:p>
            <a:endParaRPr lang="cs-CZ" alt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01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13403" y="3754582"/>
            <a:ext cx="4241433" cy="234141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FF66"/>
                </a:solidFill>
              </a:rPr>
              <a:t>Děkuji za pozornost</a:t>
            </a:r>
            <a:endParaRPr lang="cs-CZ" b="1" dirty="0">
              <a:solidFill>
                <a:srgbClr val="FFFF66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58" y="332509"/>
            <a:ext cx="3523297" cy="271022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390" y="418479"/>
            <a:ext cx="5315692" cy="2695951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49" y="3602181"/>
            <a:ext cx="4143454" cy="238707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349" y="3352098"/>
            <a:ext cx="1943371" cy="3343742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5221661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387" y="4972050"/>
            <a:ext cx="8534400" cy="1507067"/>
          </a:xfrm>
        </p:spPr>
        <p:txBody>
          <a:bodyPr/>
          <a:lstStyle/>
          <a:p>
            <a:r>
              <a:rPr lang="cs-CZ" b="1" dirty="0" smtClean="0">
                <a:solidFill>
                  <a:srgbClr val="FFFF66"/>
                </a:solidFill>
              </a:rPr>
              <a:t>Realita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86250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sz="3200" b="1" dirty="0" smtClean="0">
                <a:solidFill>
                  <a:srgbClr val="FFFF66"/>
                </a:solidFill>
              </a:rPr>
              <a:t>méně než 5% </a:t>
            </a:r>
            <a:r>
              <a:rPr lang="cs-CZ" sz="3200" b="1" dirty="0" smtClean="0"/>
              <a:t>nemocných nad 50 let s frakturou je došetřeno a léčeno</a:t>
            </a:r>
          </a:p>
          <a:p>
            <a:pPr>
              <a:buClr>
                <a:srgbClr val="00FF00"/>
              </a:buClr>
            </a:pPr>
            <a:r>
              <a:rPr lang="cs-CZ" sz="3200" b="1" dirty="0" smtClean="0"/>
              <a:t>většina nemocných s </a:t>
            </a:r>
            <a:r>
              <a:rPr lang="cs-CZ" sz="3200" b="1" dirty="0" err="1" smtClean="0"/>
              <a:t>osteoporotickou</a:t>
            </a:r>
            <a:r>
              <a:rPr lang="cs-CZ" sz="3200" b="1" dirty="0" smtClean="0"/>
              <a:t> frakturou je následně neléčena nebo léčena jen </a:t>
            </a:r>
            <a:r>
              <a:rPr lang="cs-CZ" sz="3200" b="1" dirty="0" smtClean="0">
                <a:solidFill>
                  <a:srgbClr val="FFFF66"/>
                </a:solidFill>
              </a:rPr>
              <a:t>krátkodobě</a:t>
            </a:r>
          </a:p>
          <a:p>
            <a:pPr>
              <a:buClr>
                <a:srgbClr val="00FF00"/>
              </a:buClr>
            </a:pPr>
            <a:r>
              <a:rPr lang="cs-CZ" sz="3200" b="1" dirty="0" smtClean="0"/>
              <a:t>většina léčených je léčena </a:t>
            </a:r>
            <a:r>
              <a:rPr lang="cs-CZ" sz="3200" b="1" dirty="0" smtClean="0">
                <a:solidFill>
                  <a:srgbClr val="FFFF66"/>
                </a:solidFill>
              </a:rPr>
              <a:t>nedostatečně</a:t>
            </a:r>
            <a:endParaRPr lang="cs-CZ" sz="32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134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4" y="3609975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Kostní </a:t>
            </a:r>
            <a:r>
              <a:rPr lang="cs-CZ" altLang="cs-CZ" b="1" dirty="0" err="1">
                <a:solidFill>
                  <a:srgbClr val="FFFF66"/>
                </a:solidFill>
              </a:rPr>
              <a:t>remodelace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07194" y="238125"/>
            <a:ext cx="8534400" cy="3615267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permanentní kontrolovaná resorpce kosti osteoklasty s následnou náhradou kosti osteoblasty – délka cyklu 3-4 měsíce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kostní </a:t>
            </a:r>
            <a:r>
              <a:rPr lang="cs-CZ" altLang="cs-CZ" sz="2800" b="1" dirty="0" err="1"/>
              <a:t>remodelační</a:t>
            </a:r>
            <a:r>
              <a:rPr lang="cs-CZ" altLang="cs-CZ" sz="2800" b="1" dirty="0"/>
              <a:t> jednotky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30% </a:t>
            </a:r>
            <a:r>
              <a:rPr lang="cs-CZ" altLang="cs-CZ" sz="2800" b="1" dirty="0" err="1"/>
              <a:t>remodelace</a:t>
            </a:r>
            <a:r>
              <a:rPr lang="cs-CZ" altLang="cs-CZ" sz="2800" b="1" dirty="0"/>
              <a:t> probíhá v kosti kompaktní, 70% v kosti </a:t>
            </a:r>
            <a:r>
              <a:rPr lang="cs-CZ" altLang="cs-CZ" sz="2800" b="1" dirty="0" err="1"/>
              <a:t>trámčité</a:t>
            </a:r>
            <a:r>
              <a:rPr lang="cs-CZ" altLang="cs-CZ" sz="2800" b="1" dirty="0"/>
              <a:t>  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135188" y="5300663"/>
            <a:ext cx="7897812" cy="1033462"/>
            <a:chOff x="390" y="2277"/>
            <a:chExt cx="4975" cy="651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390" y="2277"/>
              <a:ext cx="4975" cy="651"/>
              <a:chOff x="390" y="1837"/>
              <a:chExt cx="4975" cy="651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auto">
              <a:xfrm>
                <a:off x="4457" y="2408"/>
                <a:ext cx="143" cy="80"/>
              </a:xfrm>
              <a:custGeom>
                <a:avLst/>
                <a:gdLst>
                  <a:gd name="T0" fmla="*/ 52 w 57"/>
                  <a:gd name="T1" fmla="*/ 20 h 30"/>
                  <a:gd name="T2" fmla="*/ 35 w 57"/>
                  <a:gd name="T3" fmla="*/ 10 h 30"/>
                  <a:gd name="T4" fmla="*/ 24 w 57"/>
                  <a:gd name="T5" fmla="*/ 1 h 30"/>
                  <a:gd name="T6" fmla="*/ 24 w 57"/>
                  <a:gd name="T7" fmla="*/ 1 h 30"/>
                  <a:gd name="T8" fmla="*/ 25 w 57"/>
                  <a:gd name="T9" fmla="*/ 1 h 30"/>
                  <a:gd name="T10" fmla="*/ 23 w 57"/>
                  <a:gd name="T11" fmla="*/ 1 h 30"/>
                  <a:gd name="T12" fmla="*/ 23 w 57"/>
                  <a:gd name="T13" fmla="*/ 1 h 30"/>
                  <a:gd name="T14" fmla="*/ 16 w 57"/>
                  <a:gd name="T15" fmla="*/ 2 h 30"/>
                  <a:gd name="T16" fmla="*/ 6 w 57"/>
                  <a:gd name="T17" fmla="*/ 8 h 30"/>
                  <a:gd name="T18" fmla="*/ 5 w 57"/>
                  <a:gd name="T19" fmla="*/ 9 h 30"/>
                  <a:gd name="T20" fmla="*/ 1 w 57"/>
                  <a:gd name="T21" fmla="*/ 15 h 30"/>
                  <a:gd name="T22" fmla="*/ 2 w 57"/>
                  <a:gd name="T23" fmla="*/ 30 h 30"/>
                  <a:gd name="T24" fmla="*/ 57 w 57"/>
                  <a:gd name="T25" fmla="*/ 30 h 30"/>
                  <a:gd name="T26" fmla="*/ 52 w 57"/>
                  <a:gd name="T27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30">
                    <a:moveTo>
                      <a:pt x="52" y="20"/>
                    </a:moveTo>
                    <a:cubicBezTo>
                      <a:pt x="46" y="14"/>
                      <a:pt x="40" y="12"/>
                      <a:pt x="35" y="10"/>
                    </a:cubicBezTo>
                    <a:cubicBezTo>
                      <a:pt x="33" y="6"/>
                      <a:pt x="28" y="2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0"/>
                      <a:pt x="18" y="1"/>
                      <a:pt x="16" y="2"/>
                    </a:cubicBezTo>
                    <a:cubicBezTo>
                      <a:pt x="11" y="3"/>
                      <a:pt x="8" y="6"/>
                      <a:pt x="6" y="8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11"/>
                      <a:pt x="2" y="14"/>
                      <a:pt x="1" y="15"/>
                    </a:cubicBezTo>
                    <a:cubicBezTo>
                      <a:pt x="0" y="20"/>
                      <a:pt x="0" y="25"/>
                      <a:pt x="2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26"/>
                      <a:pt x="55" y="23"/>
                      <a:pt x="52" y="20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auto">
              <a:xfrm>
                <a:off x="3010" y="1856"/>
                <a:ext cx="1040" cy="232"/>
              </a:xfrm>
              <a:custGeom>
                <a:avLst/>
                <a:gdLst>
                  <a:gd name="T0" fmla="*/ 391 w 416"/>
                  <a:gd name="T1" fmla="*/ 6 h 87"/>
                  <a:gd name="T2" fmla="*/ 345 w 416"/>
                  <a:gd name="T3" fmla="*/ 10 h 87"/>
                  <a:gd name="T4" fmla="*/ 317 w 416"/>
                  <a:gd name="T5" fmla="*/ 20 h 87"/>
                  <a:gd name="T6" fmla="*/ 272 w 416"/>
                  <a:gd name="T7" fmla="*/ 19 h 87"/>
                  <a:gd name="T8" fmla="*/ 196 w 416"/>
                  <a:gd name="T9" fmla="*/ 22 h 87"/>
                  <a:gd name="T10" fmla="*/ 163 w 416"/>
                  <a:gd name="T11" fmla="*/ 23 h 87"/>
                  <a:gd name="T12" fmla="*/ 130 w 416"/>
                  <a:gd name="T13" fmla="*/ 19 h 87"/>
                  <a:gd name="T14" fmla="*/ 77 w 416"/>
                  <a:gd name="T15" fmla="*/ 12 h 87"/>
                  <a:gd name="T16" fmla="*/ 0 w 416"/>
                  <a:gd name="T17" fmla="*/ 0 h 87"/>
                  <a:gd name="T18" fmla="*/ 0 w 416"/>
                  <a:gd name="T19" fmla="*/ 0 h 87"/>
                  <a:gd name="T20" fmla="*/ 87 w 416"/>
                  <a:gd name="T21" fmla="*/ 47 h 87"/>
                  <a:gd name="T22" fmla="*/ 168 w 416"/>
                  <a:gd name="T23" fmla="*/ 64 h 87"/>
                  <a:gd name="T24" fmla="*/ 254 w 416"/>
                  <a:gd name="T25" fmla="*/ 85 h 87"/>
                  <a:gd name="T26" fmla="*/ 308 w 416"/>
                  <a:gd name="T27" fmla="*/ 63 h 87"/>
                  <a:gd name="T28" fmla="*/ 363 w 416"/>
                  <a:gd name="T29" fmla="*/ 39 h 87"/>
                  <a:gd name="T30" fmla="*/ 391 w 416"/>
                  <a:gd name="T31" fmla="*/ 9 h 87"/>
                  <a:gd name="T32" fmla="*/ 416 w 416"/>
                  <a:gd name="T33" fmla="*/ 0 h 87"/>
                  <a:gd name="T34" fmla="*/ 391 w 416"/>
                  <a:gd name="T35" fmla="*/ 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6" h="87">
                    <a:moveTo>
                      <a:pt x="391" y="6"/>
                    </a:moveTo>
                    <a:cubicBezTo>
                      <a:pt x="373" y="13"/>
                      <a:pt x="350" y="9"/>
                      <a:pt x="345" y="10"/>
                    </a:cubicBezTo>
                    <a:cubicBezTo>
                      <a:pt x="335" y="13"/>
                      <a:pt x="327" y="19"/>
                      <a:pt x="317" y="20"/>
                    </a:cubicBezTo>
                    <a:cubicBezTo>
                      <a:pt x="306" y="22"/>
                      <a:pt x="301" y="23"/>
                      <a:pt x="272" y="19"/>
                    </a:cubicBezTo>
                    <a:cubicBezTo>
                      <a:pt x="243" y="14"/>
                      <a:pt x="218" y="23"/>
                      <a:pt x="196" y="22"/>
                    </a:cubicBezTo>
                    <a:cubicBezTo>
                      <a:pt x="174" y="21"/>
                      <a:pt x="178" y="23"/>
                      <a:pt x="163" y="23"/>
                    </a:cubicBezTo>
                    <a:cubicBezTo>
                      <a:pt x="149" y="24"/>
                      <a:pt x="149" y="19"/>
                      <a:pt x="130" y="19"/>
                    </a:cubicBezTo>
                    <a:cubicBezTo>
                      <a:pt x="112" y="19"/>
                      <a:pt x="99" y="17"/>
                      <a:pt x="77" y="12"/>
                    </a:cubicBezTo>
                    <a:cubicBezTo>
                      <a:pt x="62" y="8"/>
                      <a:pt x="20" y="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13"/>
                      <a:pt x="51" y="39"/>
                      <a:pt x="87" y="47"/>
                    </a:cubicBezTo>
                    <a:cubicBezTo>
                      <a:pt x="126" y="55"/>
                      <a:pt x="132" y="53"/>
                      <a:pt x="168" y="64"/>
                    </a:cubicBezTo>
                    <a:cubicBezTo>
                      <a:pt x="207" y="76"/>
                      <a:pt x="226" y="84"/>
                      <a:pt x="254" y="85"/>
                    </a:cubicBezTo>
                    <a:cubicBezTo>
                      <a:pt x="282" y="87"/>
                      <a:pt x="286" y="63"/>
                      <a:pt x="308" y="63"/>
                    </a:cubicBezTo>
                    <a:cubicBezTo>
                      <a:pt x="331" y="63"/>
                      <a:pt x="355" y="47"/>
                      <a:pt x="363" y="39"/>
                    </a:cubicBezTo>
                    <a:cubicBezTo>
                      <a:pt x="371" y="31"/>
                      <a:pt x="380" y="17"/>
                      <a:pt x="391" y="9"/>
                    </a:cubicBezTo>
                    <a:cubicBezTo>
                      <a:pt x="397" y="4"/>
                      <a:pt x="408" y="2"/>
                      <a:pt x="416" y="0"/>
                    </a:cubicBezTo>
                    <a:cubicBezTo>
                      <a:pt x="416" y="0"/>
                      <a:pt x="403" y="1"/>
                      <a:pt x="391" y="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auto">
              <a:xfrm>
                <a:off x="390" y="1837"/>
                <a:ext cx="4975" cy="651"/>
              </a:xfrm>
              <a:custGeom>
                <a:avLst/>
                <a:gdLst>
                  <a:gd name="T0" fmla="*/ 1950 w 1990"/>
                  <a:gd name="T1" fmla="*/ 7 h 244"/>
                  <a:gd name="T2" fmla="*/ 1948 w 1990"/>
                  <a:gd name="T3" fmla="*/ 6 h 244"/>
                  <a:gd name="T4" fmla="*/ 1946 w 1990"/>
                  <a:gd name="T5" fmla="*/ 0 h 244"/>
                  <a:gd name="T6" fmla="*/ 1944 w 1990"/>
                  <a:gd name="T7" fmla="*/ 4 h 244"/>
                  <a:gd name="T8" fmla="*/ 1941 w 1990"/>
                  <a:gd name="T9" fmla="*/ 7 h 244"/>
                  <a:gd name="T10" fmla="*/ 1941 w 1990"/>
                  <a:gd name="T11" fmla="*/ 7 h 244"/>
                  <a:gd name="T12" fmla="*/ 1464 w 1990"/>
                  <a:gd name="T13" fmla="*/ 7 h 244"/>
                  <a:gd name="T14" fmla="*/ 1456 w 1990"/>
                  <a:gd name="T15" fmla="*/ 9 h 244"/>
                  <a:gd name="T16" fmla="*/ 1446 w 1990"/>
                  <a:gd name="T17" fmla="*/ 13 h 244"/>
                  <a:gd name="T18" fmla="*/ 1441 w 1990"/>
                  <a:gd name="T19" fmla="*/ 15 h 244"/>
                  <a:gd name="T20" fmla="*/ 1439 w 1990"/>
                  <a:gd name="T21" fmla="*/ 16 h 244"/>
                  <a:gd name="T22" fmla="*/ 1411 w 1990"/>
                  <a:gd name="T23" fmla="*/ 46 h 244"/>
                  <a:gd name="T24" fmla="*/ 1356 w 1990"/>
                  <a:gd name="T25" fmla="*/ 70 h 244"/>
                  <a:gd name="T26" fmla="*/ 1302 w 1990"/>
                  <a:gd name="T27" fmla="*/ 92 h 244"/>
                  <a:gd name="T28" fmla="*/ 1216 w 1990"/>
                  <a:gd name="T29" fmla="*/ 71 h 244"/>
                  <a:gd name="T30" fmla="*/ 1135 w 1990"/>
                  <a:gd name="T31" fmla="*/ 54 h 244"/>
                  <a:gd name="T32" fmla="*/ 1048 w 1990"/>
                  <a:gd name="T33" fmla="*/ 7 h 244"/>
                  <a:gd name="T34" fmla="*/ 984 w 1990"/>
                  <a:gd name="T35" fmla="*/ 7 h 244"/>
                  <a:gd name="T36" fmla="*/ 937 w 1990"/>
                  <a:gd name="T37" fmla="*/ 39 h 244"/>
                  <a:gd name="T38" fmla="*/ 844 w 1990"/>
                  <a:gd name="T39" fmla="*/ 79 h 244"/>
                  <a:gd name="T40" fmla="*/ 708 w 1990"/>
                  <a:gd name="T41" fmla="*/ 22 h 244"/>
                  <a:gd name="T42" fmla="*/ 671 w 1990"/>
                  <a:gd name="T43" fmla="*/ 7 h 244"/>
                  <a:gd name="T44" fmla="*/ 611 w 1990"/>
                  <a:gd name="T45" fmla="*/ 8 h 244"/>
                  <a:gd name="T46" fmla="*/ 611 w 1990"/>
                  <a:gd name="T47" fmla="*/ 8 h 244"/>
                  <a:gd name="T48" fmla="*/ 531 w 1990"/>
                  <a:gd name="T49" fmla="*/ 18 h 244"/>
                  <a:gd name="T50" fmla="*/ 476 w 1990"/>
                  <a:gd name="T51" fmla="*/ 32 h 244"/>
                  <a:gd name="T52" fmla="*/ 418 w 1990"/>
                  <a:gd name="T53" fmla="*/ 50 h 244"/>
                  <a:gd name="T54" fmla="*/ 357 w 1990"/>
                  <a:gd name="T55" fmla="*/ 56 h 244"/>
                  <a:gd name="T56" fmla="*/ 280 w 1990"/>
                  <a:gd name="T57" fmla="*/ 33 h 244"/>
                  <a:gd name="T58" fmla="*/ 219 w 1990"/>
                  <a:gd name="T59" fmla="*/ 7 h 244"/>
                  <a:gd name="T60" fmla="*/ 0 w 1990"/>
                  <a:gd name="T61" fmla="*/ 7 h 244"/>
                  <a:gd name="T62" fmla="*/ 0 w 1990"/>
                  <a:gd name="T63" fmla="*/ 244 h 244"/>
                  <a:gd name="T64" fmla="*/ 1990 w 1990"/>
                  <a:gd name="T65" fmla="*/ 244 h 244"/>
                  <a:gd name="T66" fmla="*/ 1990 w 1990"/>
                  <a:gd name="T67" fmla="*/ 7 h 244"/>
                  <a:gd name="T68" fmla="*/ 1950 w 1990"/>
                  <a:gd name="T69" fmla="*/ 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90" h="244">
                    <a:moveTo>
                      <a:pt x="1950" y="7"/>
                    </a:moveTo>
                    <a:cubicBezTo>
                      <a:pt x="1949" y="7"/>
                      <a:pt x="1948" y="7"/>
                      <a:pt x="1948" y="6"/>
                    </a:cubicBezTo>
                    <a:cubicBezTo>
                      <a:pt x="1947" y="4"/>
                      <a:pt x="1946" y="3"/>
                      <a:pt x="1946" y="0"/>
                    </a:cubicBezTo>
                    <a:cubicBezTo>
                      <a:pt x="1946" y="2"/>
                      <a:pt x="1945" y="3"/>
                      <a:pt x="1944" y="4"/>
                    </a:cubicBezTo>
                    <a:cubicBezTo>
                      <a:pt x="1943" y="5"/>
                      <a:pt x="1942" y="6"/>
                      <a:pt x="1941" y="7"/>
                    </a:cubicBezTo>
                    <a:cubicBezTo>
                      <a:pt x="1941" y="7"/>
                      <a:pt x="1941" y="7"/>
                      <a:pt x="1941" y="7"/>
                    </a:cubicBezTo>
                    <a:cubicBezTo>
                      <a:pt x="1464" y="7"/>
                      <a:pt x="1464" y="7"/>
                      <a:pt x="1464" y="7"/>
                    </a:cubicBezTo>
                    <a:cubicBezTo>
                      <a:pt x="1461" y="8"/>
                      <a:pt x="1458" y="9"/>
                      <a:pt x="1456" y="9"/>
                    </a:cubicBezTo>
                    <a:cubicBezTo>
                      <a:pt x="1446" y="13"/>
                      <a:pt x="1446" y="13"/>
                      <a:pt x="1446" y="13"/>
                    </a:cubicBezTo>
                    <a:cubicBezTo>
                      <a:pt x="1441" y="15"/>
                      <a:pt x="1441" y="15"/>
                      <a:pt x="1441" y="15"/>
                    </a:cubicBezTo>
                    <a:cubicBezTo>
                      <a:pt x="1440" y="16"/>
                      <a:pt x="1440" y="16"/>
                      <a:pt x="1439" y="16"/>
                    </a:cubicBezTo>
                    <a:cubicBezTo>
                      <a:pt x="1428" y="24"/>
                      <a:pt x="1419" y="38"/>
                      <a:pt x="1411" y="46"/>
                    </a:cubicBezTo>
                    <a:cubicBezTo>
                      <a:pt x="1403" y="54"/>
                      <a:pt x="1379" y="70"/>
                      <a:pt x="1356" y="70"/>
                    </a:cubicBezTo>
                    <a:cubicBezTo>
                      <a:pt x="1334" y="70"/>
                      <a:pt x="1330" y="94"/>
                      <a:pt x="1302" y="92"/>
                    </a:cubicBezTo>
                    <a:cubicBezTo>
                      <a:pt x="1274" y="91"/>
                      <a:pt x="1255" y="83"/>
                      <a:pt x="1216" y="71"/>
                    </a:cubicBezTo>
                    <a:cubicBezTo>
                      <a:pt x="1180" y="60"/>
                      <a:pt x="1174" y="62"/>
                      <a:pt x="1135" y="54"/>
                    </a:cubicBezTo>
                    <a:cubicBezTo>
                      <a:pt x="1099" y="46"/>
                      <a:pt x="1076" y="20"/>
                      <a:pt x="1048" y="7"/>
                    </a:cubicBezTo>
                    <a:cubicBezTo>
                      <a:pt x="984" y="7"/>
                      <a:pt x="984" y="7"/>
                      <a:pt x="984" y="7"/>
                    </a:cubicBezTo>
                    <a:cubicBezTo>
                      <a:pt x="956" y="7"/>
                      <a:pt x="951" y="27"/>
                      <a:pt x="937" y="39"/>
                    </a:cubicBezTo>
                    <a:cubicBezTo>
                      <a:pt x="910" y="63"/>
                      <a:pt x="882" y="82"/>
                      <a:pt x="844" y="79"/>
                    </a:cubicBezTo>
                    <a:cubicBezTo>
                      <a:pt x="798" y="75"/>
                      <a:pt x="745" y="61"/>
                      <a:pt x="708" y="22"/>
                    </a:cubicBezTo>
                    <a:cubicBezTo>
                      <a:pt x="700" y="14"/>
                      <a:pt x="687" y="11"/>
                      <a:pt x="671" y="7"/>
                    </a:cubicBezTo>
                    <a:cubicBezTo>
                      <a:pt x="611" y="8"/>
                      <a:pt x="611" y="8"/>
                      <a:pt x="611" y="8"/>
                    </a:cubicBezTo>
                    <a:cubicBezTo>
                      <a:pt x="610" y="9"/>
                      <a:pt x="613" y="8"/>
                      <a:pt x="611" y="8"/>
                    </a:cubicBezTo>
                    <a:cubicBezTo>
                      <a:pt x="584" y="7"/>
                      <a:pt x="559" y="17"/>
                      <a:pt x="531" y="18"/>
                    </a:cubicBezTo>
                    <a:cubicBezTo>
                      <a:pt x="502" y="19"/>
                      <a:pt x="485" y="29"/>
                      <a:pt x="476" y="32"/>
                    </a:cubicBezTo>
                    <a:cubicBezTo>
                      <a:pt x="467" y="37"/>
                      <a:pt x="438" y="44"/>
                      <a:pt x="418" y="50"/>
                    </a:cubicBezTo>
                    <a:cubicBezTo>
                      <a:pt x="398" y="55"/>
                      <a:pt x="385" y="57"/>
                      <a:pt x="357" y="56"/>
                    </a:cubicBezTo>
                    <a:cubicBezTo>
                      <a:pt x="330" y="55"/>
                      <a:pt x="307" y="49"/>
                      <a:pt x="280" y="33"/>
                    </a:cubicBezTo>
                    <a:cubicBezTo>
                      <a:pt x="253" y="18"/>
                      <a:pt x="229" y="9"/>
                      <a:pt x="219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990" y="244"/>
                      <a:pt x="1990" y="244"/>
                      <a:pt x="1990" y="244"/>
                    </a:cubicBezTo>
                    <a:cubicBezTo>
                      <a:pt x="1990" y="7"/>
                      <a:pt x="1990" y="7"/>
                      <a:pt x="1990" y="7"/>
                    </a:cubicBezTo>
                    <a:lnTo>
                      <a:pt x="1950" y="7"/>
                    </a:lnTo>
                    <a:close/>
                  </a:path>
                </a:pathLst>
              </a:custGeom>
              <a:solidFill>
                <a:srgbClr val="FFF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auto">
              <a:xfrm>
                <a:off x="4205" y="1856"/>
                <a:ext cx="1040" cy="248"/>
              </a:xfrm>
              <a:custGeom>
                <a:avLst/>
                <a:gdLst>
                  <a:gd name="T0" fmla="*/ 43 w 416"/>
                  <a:gd name="T1" fmla="*/ 0 h 93"/>
                  <a:gd name="T2" fmla="*/ 0 w 416"/>
                  <a:gd name="T3" fmla="*/ 0 h 93"/>
                  <a:gd name="T4" fmla="*/ 71 w 416"/>
                  <a:gd name="T5" fmla="*/ 43 h 93"/>
                  <a:gd name="T6" fmla="*/ 98 w 416"/>
                  <a:gd name="T7" fmla="*/ 52 h 93"/>
                  <a:gd name="T8" fmla="*/ 143 w 416"/>
                  <a:gd name="T9" fmla="*/ 73 h 93"/>
                  <a:gd name="T10" fmla="*/ 166 w 416"/>
                  <a:gd name="T11" fmla="*/ 75 h 93"/>
                  <a:gd name="T12" fmla="*/ 232 w 416"/>
                  <a:gd name="T13" fmla="*/ 91 h 93"/>
                  <a:gd name="T14" fmla="*/ 288 w 416"/>
                  <a:gd name="T15" fmla="*/ 67 h 93"/>
                  <a:gd name="T16" fmla="*/ 339 w 416"/>
                  <a:gd name="T17" fmla="*/ 52 h 93"/>
                  <a:gd name="T18" fmla="*/ 391 w 416"/>
                  <a:gd name="T19" fmla="*/ 9 h 93"/>
                  <a:gd name="T20" fmla="*/ 416 w 416"/>
                  <a:gd name="T21" fmla="*/ 0 h 93"/>
                  <a:gd name="T22" fmla="*/ 350 w 416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6" h="93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12"/>
                      <a:pt x="35" y="36"/>
                      <a:pt x="71" y="43"/>
                    </a:cubicBezTo>
                    <a:cubicBezTo>
                      <a:pt x="79" y="45"/>
                      <a:pt x="92" y="50"/>
                      <a:pt x="98" y="52"/>
                    </a:cubicBezTo>
                    <a:cubicBezTo>
                      <a:pt x="117" y="59"/>
                      <a:pt x="124" y="67"/>
                      <a:pt x="143" y="73"/>
                    </a:cubicBezTo>
                    <a:cubicBezTo>
                      <a:pt x="148" y="75"/>
                      <a:pt x="160" y="73"/>
                      <a:pt x="166" y="75"/>
                    </a:cubicBezTo>
                    <a:cubicBezTo>
                      <a:pt x="184" y="80"/>
                      <a:pt x="211" y="93"/>
                      <a:pt x="232" y="91"/>
                    </a:cubicBezTo>
                    <a:cubicBezTo>
                      <a:pt x="255" y="88"/>
                      <a:pt x="273" y="70"/>
                      <a:pt x="288" y="67"/>
                    </a:cubicBezTo>
                    <a:cubicBezTo>
                      <a:pt x="301" y="64"/>
                      <a:pt x="323" y="61"/>
                      <a:pt x="339" y="52"/>
                    </a:cubicBezTo>
                    <a:cubicBezTo>
                      <a:pt x="365" y="37"/>
                      <a:pt x="384" y="14"/>
                      <a:pt x="391" y="9"/>
                    </a:cubicBezTo>
                    <a:cubicBezTo>
                      <a:pt x="397" y="4"/>
                      <a:pt x="408" y="2"/>
                      <a:pt x="416" y="0"/>
                    </a:cubicBezTo>
                    <a:cubicBezTo>
                      <a:pt x="350" y="0"/>
                      <a:pt x="350" y="0"/>
                      <a:pt x="350" y="0"/>
                    </a:cubicBezTo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auto">
              <a:xfrm>
                <a:off x="4337" y="1856"/>
                <a:ext cx="163" cy="1"/>
              </a:xfrm>
              <a:custGeom>
                <a:avLst/>
                <a:gdLst>
                  <a:gd name="T0" fmla="*/ 163 w 163"/>
                  <a:gd name="T1" fmla="*/ 0 w 163"/>
                  <a:gd name="T2" fmla="*/ 163 w 1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3">
                    <a:moveTo>
                      <a:pt x="163" y="0"/>
                    </a:moveTo>
                    <a:lnTo>
                      <a:pt x="0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flipH="1">
                <a:off x="4337" y="1856"/>
                <a:ext cx="16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auto">
              <a:xfrm>
                <a:off x="4522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flipH="1">
                <a:off x="4522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auto">
              <a:xfrm>
                <a:off x="4707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 flipH="1">
                <a:off x="4707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6" name="Freeform 16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  <a:gd name="T3" fmla="*/ 16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7" name="Freeform 17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8" name="Freeform 18"/>
              <p:cNvSpPr>
                <a:spLocks/>
              </p:cNvSpPr>
              <p:nvPr/>
            </p:nvSpPr>
            <p:spPr bwMode="auto">
              <a:xfrm>
                <a:off x="3010" y="1856"/>
                <a:ext cx="1040" cy="240"/>
              </a:xfrm>
              <a:custGeom>
                <a:avLst/>
                <a:gdLst>
                  <a:gd name="T0" fmla="*/ 0 w 416"/>
                  <a:gd name="T1" fmla="*/ 1 h 90"/>
                  <a:gd name="T2" fmla="*/ 31 w 416"/>
                  <a:gd name="T3" fmla="*/ 22 h 90"/>
                  <a:gd name="T4" fmla="*/ 86 w 416"/>
                  <a:gd name="T5" fmla="*/ 51 h 90"/>
                  <a:gd name="T6" fmla="*/ 118 w 416"/>
                  <a:gd name="T7" fmla="*/ 57 h 90"/>
                  <a:gd name="T8" fmla="*/ 167 w 416"/>
                  <a:gd name="T9" fmla="*/ 68 h 90"/>
                  <a:gd name="T10" fmla="*/ 188 w 416"/>
                  <a:gd name="T11" fmla="*/ 75 h 90"/>
                  <a:gd name="T12" fmla="*/ 253 w 416"/>
                  <a:gd name="T13" fmla="*/ 89 h 90"/>
                  <a:gd name="T14" fmla="*/ 287 w 416"/>
                  <a:gd name="T15" fmla="*/ 77 h 90"/>
                  <a:gd name="T16" fmla="*/ 308 w 416"/>
                  <a:gd name="T17" fmla="*/ 67 h 90"/>
                  <a:gd name="T18" fmla="*/ 366 w 416"/>
                  <a:gd name="T19" fmla="*/ 42 h 90"/>
                  <a:gd name="T20" fmla="*/ 375 w 416"/>
                  <a:gd name="T21" fmla="*/ 31 h 90"/>
                  <a:gd name="T22" fmla="*/ 392 w 416"/>
                  <a:gd name="T23" fmla="*/ 10 h 90"/>
                  <a:gd name="T24" fmla="*/ 416 w 416"/>
                  <a:gd name="T25" fmla="*/ 0 h 90"/>
                  <a:gd name="T26" fmla="*/ 416 w 416"/>
                  <a:gd name="T27" fmla="*/ 0 h 90"/>
                  <a:gd name="T28" fmla="*/ 391 w 416"/>
                  <a:gd name="T29" fmla="*/ 9 h 90"/>
                  <a:gd name="T30" fmla="*/ 363 w 416"/>
                  <a:gd name="T31" fmla="*/ 39 h 90"/>
                  <a:gd name="T32" fmla="*/ 308 w 416"/>
                  <a:gd name="T33" fmla="*/ 63 h 90"/>
                  <a:gd name="T34" fmla="*/ 254 w 416"/>
                  <a:gd name="T35" fmla="*/ 85 h 90"/>
                  <a:gd name="T36" fmla="*/ 168 w 416"/>
                  <a:gd name="T37" fmla="*/ 64 h 90"/>
                  <a:gd name="T38" fmla="*/ 87 w 416"/>
                  <a:gd name="T39" fmla="*/ 47 h 90"/>
                  <a:gd name="T40" fmla="*/ 0 w 416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6" h="90">
                    <a:moveTo>
                      <a:pt x="0" y="1"/>
                    </a:moveTo>
                    <a:cubicBezTo>
                      <a:pt x="11" y="5"/>
                      <a:pt x="21" y="15"/>
                      <a:pt x="31" y="22"/>
                    </a:cubicBezTo>
                    <a:cubicBezTo>
                      <a:pt x="48" y="34"/>
                      <a:pt x="64" y="46"/>
                      <a:pt x="86" y="51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33" y="59"/>
                      <a:pt x="144" y="61"/>
                      <a:pt x="167" y="68"/>
                    </a:cubicBezTo>
                    <a:cubicBezTo>
                      <a:pt x="188" y="75"/>
                      <a:pt x="188" y="75"/>
                      <a:pt x="188" y="75"/>
                    </a:cubicBezTo>
                    <a:cubicBezTo>
                      <a:pt x="214" y="83"/>
                      <a:pt x="231" y="88"/>
                      <a:pt x="253" y="89"/>
                    </a:cubicBezTo>
                    <a:cubicBezTo>
                      <a:pt x="270" y="90"/>
                      <a:pt x="279" y="83"/>
                      <a:pt x="287" y="77"/>
                    </a:cubicBezTo>
                    <a:cubicBezTo>
                      <a:pt x="293" y="71"/>
                      <a:pt x="299" y="67"/>
                      <a:pt x="308" y="67"/>
                    </a:cubicBezTo>
                    <a:cubicBezTo>
                      <a:pt x="333" y="67"/>
                      <a:pt x="358" y="50"/>
                      <a:pt x="366" y="42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80" y="25"/>
                      <a:pt x="385" y="15"/>
                      <a:pt x="392" y="10"/>
                    </a:cubicBezTo>
                    <a:cubicBezTo>
                      <a:pt x="398" y="6"/>
                      <a:pt x="407" y="2"/>
                      <a:pt x="416" y="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08" y="2"/>
                      <a:pt x="397" y="4"/>
                      <a:pt x="391" y="9"/>
                    </a:cubicBezTo>
                    <a:cubicBezTo>
                      <a:pt x="380" y="17"/>
                      <a:pt x="371" y="31"/>
                      <a:pt x="363" y="39"/>
                    </a:cubicBezTo>
                    <a:cubicBezTo>
                      <a:pt x="355" y="47"/>
                      <a:pt x="331" y="63"/>
                      <a:pt x="308" y="63"/>
                    </a:cubicBezTo>
                    <a:cubicBezTo>
                      <a:pt x="286" y="63"/>
                      <a:pt x="282" y="87"/>
                      <a:pt x="254" y="85"/>
                    </a:cubicBezTo>
                    <a:cubicBezTo>
                      <a:pt x="226" y="84"/>
                      <a:pt x="207" y="76"/>
                      <a:pt x="168" y="64"/>
                    </a:cubicBezTo>
                    <a:cubicBezTo>
                      <a:pt x="132" y="53"/>
                      <a:pt x="126" y="55"/>
                      <a:pt x="87" y="47"/>
                    </a:cubicBezTo>
                    <a:cubicBezTo>
                      <a:pt x="51" y="39"/>
                      <a:pt x="28" y="13"/>
                      <a:pt x="0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9" name="Freeform 19"/>
              <p:cNvSpPr>
                <a:spLocks/>
              </p:cNvSpPr>
              <p:nvPr/>
            </p:nvSpPr>
            <p:spPr bwMode="auto">
              <a:xfrm>
                <a:off x="4195" y="1856"/>
                <a:ext cx="1050" cy="259"/>
              </a:xfrm>
              <a:custGeom>
                <a:avLst/>
                <a:gdLst>
                  <a:gd name="T0" fmla="*/ 3 w 420"/>
                  <a:gd name="T1" fmla="*/ 1 h 97"/>
                  <a:gd name="T2" fmla="*/ 31 w 420"/>
                  <a:gd name="T3" fmla="*/ 22 h 97"/>
                  <a:gd name="T4" fmla="*/ 74 w 420"/>
                  <a:gd name="T5" fmla="*/ 47 h 97"/>
                  <a:gd name="T6" fmla="*/ 95 w 420"/>
                  <a:gd name="T7" fmla="*/ 54 h 97"/>
                  <a:gd name="T8" fmla="*/ 101 w 420"/>
                  <a:gd name="T9" fmla="*/ 56 h 97"/>
                  <a:gd name="T10" fmla="*/ 122 w 420"/>
                  <a:gd name="T11" fmla="*/ 66 h 97"/>
                  <a:gd name="T12" fmla="*/ 146 w 420"/>
                  <a:gd name="T13" fmla="*/ 77 h 97"/>
                  <a:gd name="T14" fmla="*/ 158 w 420"/>
                  <a:gd name="T15" fmla="*/ 78 h 97"/>
                  <a:gd name="T16" fmla="*/ 169 w 420"/>
                  <a:gd name="T17" fmla="*/ 79 h 97"/>
                  <a:gd name="T18" fmla="*/ 183 w 420"/>
                  <a:gd name="T19" fmla="*/ 84 h 97"/>
                  <a:gd name="T20" fmla="*/ 236 w 420"/>
                  <a:gd name="T21" fmla="*/ 95 h 97"/>
                  <a:gd name="T22" fmla="*/ 274 w 420"/>
                  <a:gd name="T23" fmla="*/ 80 h 97"/>
                  <a:gd name="T24" fmla="*/ 292 w 420"/>
                  <a:gd name="T25" fmla="*/ 71 h 97"/>
                  <a:gd name="T26" fmla="*/ 302 w 420"/>
                  <a:gd name="T27" fmla="*/ 69 h 97"/>
                  <a:gd name="T28" fmla="*/ 345 w 420"/>
                  <a:gd name="T29" fmla="*/ 56 h 97"/>
                  <a:gd name="T30" fmla="*/ 390 w 420"/>
                  <a:gd name="T31" fmla="*/ 20 h 97"/>
                  <a:gd name="T32" fmla="*/ 397 w 420"/>
                  <a:gd name="T33" fmla="*/ 13 h 97"/>
                  <a:gd name="T34" fmla="*/ 418 w 420"/>
                  <a:gd name="T35" fmla="*/ 1 h 97"/>
                  <a:gd name="T36" fmla="*/ 420 w 420"/>
                  <a:gd name="T37" fmla="*/ 0 h 97"/>
                  <a:gd name="T38" fmla="*/ 395 w 420"/>
                  <a:gd name="T39" fmla="*/ 9 h 97"/>
                  <a:gd name="T40" fmla="*/ 343 w 420"/>
                  <a:gd name="T41" fmla="*/ 52 h 97"/>
                  <a:gd name="T42" fmla="*/ 292 w 420"/>
                  <a:gd name="T43" fmla="*/ 67 h 97"/>
                  <a:gd name="T44" fmla="*/ 236 w 420"/>
                  <a:gd name="T45" fmla="*/ 91 h 97"/>
                  <a:gd name="T46" fmla="*/ 170 w 420"/>
                  <a:gd name="T47" fmla="*/ 75 h 97"/>
                  <a:gd name="T48" fmla="*/ 147 w 420"/>
                  <a:gd name="T49" fmla="*/ 73 h 97"/>
                  <a:gd name="T50" fmla="*/ 102 w 420"/>
                  <a:gd name="T51" fmla="*/ 52 h 97"/>
                  <a:gd name="T52" fmla="*/ 75 w 420"/>
                  <a:gd name="T53" fmla="*/ 43 h 97"/>
                  <a:gd name="T54" fmla="*/ 4 w 420"/>
                  <a:gd name="T55" fmla="*/ 0 h 97"/>
                  <a:gd name="T56" fmla="*/ 0 w 420"/>
                  <a:gd name="T57" fmla="*/ 0 h 97"/>
                  <a:gd name="T58" fmla="*/ 3 w 420"/>
                  <a:gd name="T59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0" h="97">
                    <a:moveTo>
                      <a:pt x="3" y="1"/>
                    </a:moveTo>
                    <a:cubicBezTo>
                      <a:pt x="14" y="5"/>
                      <a:pt x="22" y="15"/>
                      <a:pt x="31" y="22"/>
                    </a:cubicBezTo>
                    <a:cubicBezTo>
                      <a:pt x="42" y="32"/>
                      <a:pt x="52" y="43"/>
                      <a:pt x="74" y="47"/>
                    </a:cubicBezTo>
                    <a:cubicBezTo>
                      <a:pt x="80" y="48"/>
                      <a:pt x="89" y="51"/>
                      <a:pt x="95" y="54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9" y="59"/>
                      <a:pt x="116" y="63"/>
                      <a:pt x="122" y="66"/>
                    </a:cubicBezTo>
                    <a:cubicBezTo>
                      <a:pt x="129" y="70"/>
                      <a:pt x="136" y="74"/>
                      <a:pt x="146" y="77"/>
                    </a:cubicBezTo>
                    <a:cubicBezTo>
                      <a:pt x="149" y="78"/>
                      <a:pt x="153" y="78"/>
                      <a:pt x="158" y="78"/>
                    </a:cubicBezTo>
                    <a:cubicBezTo>
                      <a:pt x="162" y="78"/>
                      <a:pt x="166" y="78"/>
                      <a:pt x="169" y="79"/>
                    </a:cubicBezTo>
                    <a:cubicBezTo>
                      <a:pt x="169" y="79"/>
                      <a:pt x="183" y="84"/>
                      <a:pt x="183" y="84"/>
                    </a:cubicBezTo>
                    <a:cubicBezTo>
                      <a:pt x="200" y="90"/>
                      <a:pt x="219" y="97"/>
                      <a:pt x="236" y="95"/>
                    </a:cubicBezTo>
                    <a:cubicBezTo>
                      <a:pt x="251" y="93"/>
                      <a:pt x="263" y="86"/>
                      <a:pt x="274" y="80"/>
                    </a:cubicBezTo>
                    <a:cubicBezTo>
                      <a:pt x="281" y="75"/>
                      <a:pt x="287" y="72"/>
                      <a:pt x="292" y="71"/>
                    </a:cubicBezTo>
                    <a:cubicBezTo>
                      <a:pt x="302" y="69"/>
                      <a:pt x="302" y="69"/>
                      <a:pt x="302" y="69"/>
                    </a:cubicBezTo>
                    <a:cubicBezTo>
                      <a:pt x="315" y="66"/>
                      <a:pt x="332" y="63"/>
                      <a:pt x="345" y="56"/>
                    </a:cubicBezTo>
                    <a:cubicBezTo>
                      <a:pt x="364" y="45"/>
                      <a:pt x="380" y="29"/>
                      <a:pt x="390" y="20"/>
                    </a:cubicBezTo>
                    <a:cubicBezTo>
                      <a:pt x="397" y="13"/>
                      <a:pt x="397" y="13"/>
                      <a:pt x="397" y="13"/>
                    </a:cubicBezTo>
                    <a:cubicBezTo>
                      <a:pt x="403" y="8"/>
                      <a:pt x="410" y="3"/>
                      <a:pt x="418" y="1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412" y="2"/>
                      <a:pt x="401" y="4"/>
                      <a:pt x="395" y="9"/>
                    </a:cubicBezTo>
                    <a:cubicBezTo>
                      <a:pt x="388" y="14"/>
                      <a:pt x="369" y="37"/>
                      <a:pt x="343" y="52"/>
                    </a:cubicBezTo>
                    <a:cubicBezTo>
                      <a:pt x="327" y="61"/>
                      <a:pt x="305" y="64"/>
                      <a:pt x="292" y="67"/>
                    </a:cubicBezTo>
                    <a:cubicBezTo>
                      <a:pt x="277" y="70"/>
                      <a:pt x="259" y="88"/>
                      <a:pt x="236" y="91"/>
                    </a:cubicBezTo>
                    <a:cubicBezTo>
                      <a:pt x="215" y="93"/>
                      <a:pt x="188" y="80"/>
                      <a:pt x="170" y="75"/>
                    </a:cubicBezTo>
                    <a:cubicBezTo>
                      <a:pt x="164" y="73"/>
                      <a:pt x="152" y="75"/>
                      <a:pt x="147" y="73"/>
                    </a:cubicBezTo>
                    <a:cubicBezTo>
                      <a:pt x="128" y="67"/>
                      <a:pt x="121" y="59"/>
                      <a:pt x="102" y="52"/>
                    </a:cubicBezTo>
                    <a:cubicBezTo>
                      <a:pt x="96" y="50"/>
                      <a:pt x="83" y="45"/>
                      <a:pt x="75" y="43"/>
                    </a:cubicBezTo>
                    <a:cubicBezTo>
                      <a:pt x="39" y="36"/>
                      <a:pt x="31" y="12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0" name="Freeform 20"/>
              <p:cNvSpPr>
                <a:spLocks/>
              </p:cNvSpPr>
              <p:nvPr/>
            </p:nvSpPr>
            <p:spPr bwMode="auto">
              <a:xfrm>
                <a:off x="2067" y="1856"/>
                <a:ext cx="783" cy="213"/>
              </a:xfrm>
              <a:custGeom>
                <a:avLst/>
                <a:gdLst>
                  <a:gd name="T0" fmla="*/ 0 w 313"/>
                  <a:gd name="T1" fmla="*/ 0 h 80"/>
                  <a:gd name="T2" fmla="*/ 36 w 313"/>
                  <a:gd name="T3" fmla="*/ 17 h 80"/>
                  <a:gd name="T4" fmla="*/ 173 w 313"/>
                  <a:gd name="T5" fmla="*/ 76 h 80"/>
                  <a:gd name="T6" fmla="*/ 269 w 313"/>
                  <a:gd name="T7" fmla="*/ 35 h 80"/>
                  <a:gd name="T8" fmla="*/ 279 w 313"/>
                  <a:gd name="T9" fmla="*/ 24 h 80"/>
                  <a:gd name="T10" fmla="*/ 313 w 313"/>
                  <a:gd name="T11" fmla="*/ 0 h 80"/>
                  <a:gd name="T12" fmla="*/ 313 w 313"/>
                  <a:gd name="T13" fmla="*/ 0 h 80"/>
                  <a:gd name="T14" fmla="*/ 266 w 313"/>
                  <a:gd name="T15" fmla="*/ 32 h 80"/>
                  <a:gd name="T16" fmla="*/ 173 w 313"/>
                  <a:gd name="T17" fmla="*/ 72 h 80"/>
                  <a:gd name="T18" fmla="*/ 37 w 313"/>
                  <a:gd name="T19" fmla="*/ 15 h 80"/>
                  <a:gd name="T20" fmla="*/ 0 w 313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3" h="80">
                    <a:moveTo>
                      <a:pt x="0" y="0"/>
                    </a:moveTo>
                    <a:cubicBezTo>
                      <a:pt x="15" y="4"/>
                      <a:pt x="29" y="10"/>
                      <a:pt x="36" y="17"/>
                    </a:cubicBezTo>
                    <a:cubicBezTo>
                      <a:pt x="76" y="59"/>
                      <a:pt x="132" y="73"/>
                      <a:pt x="173" y="76"/>
                    </a:cubicBezTo>
                    <a:cubicBezTo>
                      <a:pt x="214" y="80"/>
                      <a:pt x="244" y="57"/>
                      <a:pt x="269" y="35"/>
                    </a:cubicBezTo>
                    <a:cubicBezTo>
                      <a:pt x="273" y="32"/>
                      <a:pt x="276" y="28"/>
                      <a:pt x="279" y="24"/>
                    </a:cubicBezTo>
                    <a:cubicBezTo>
                      <a:pt x="287" y="13"/>
                      <a:pt x="295" y="0"/>
                      <a:pt x="313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285" y="0"/>
                      <a:pt x="280" y="20"/>
                      <a:pt x="266" y="32"/>
                    </a:cubicBezTo>
                    <a:cubicBezTo>
                      <a:pt x="239" y="56"/>
                      <a:pt x="211" y="75"/>
                      <a:pt x="173" y="72"/>
                    </a:cubicBezTo>
                    <a:cubicBezTo>
                      <a:pt x="127" y="68"/>
                      <a:pt x="74" y="54"/>
                      <a:pt x="37" y="15"/>
                    </a:cubicBezTo>
                    <a:cubicBezTo>
                      <a:pt x="29" y="7"/>
                      <a:pt x="16" y="4"/>
                      <a:pt x="0" y="0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1" name="Freeform 21"/>
              <p:cNvSpPr>
                <a:spLocks/>
              </p:cNvSpPr>
              <p:nvPr/>
            </p:nvSpPr>
            <p:spPr bwMode="auto">
              <a:xfrm>
                <a:off x="925" y="1853"/>
                <a:ext cx="695" cy="150"/>
              </a:xfrm>
              <a:custGeom>
                <a:avLst/>
                <a:gdLst>
                  <a:gd name="T0" fmla="*/ 263 w 278"/>
                  <a:gd name="T1" fmla="*/ 27 h 56"/>
                  <a:gd name="T2" fmla="*/ 178 w 278"/>
                  <a:gd name="T3" fmla="*/ 50 h 56"/>
                  <a:gd name="T4" fmla="*/ 136 w 278"/>
                  <a:gd name="T5" fmla="*/ 50 h 56"/>
                  <a:gd name="T6" fmla="*/ 89 w 278"/>
                  <a:gd name="T7" fmla="*/ 40 h 56"/>
                  <a:gd name="T8" fmla="*/ 66 w 278"/>
                  <a:gd name="T9" fmla="*/ 25 h 56"/>
                  <a:gd name="T10" fmla="*/ 2 w 278"/>
                  <a:gd name="T11" fmla="*/ 0 h 56"/>
                  <a:gd name="T12" fmla="*/ 3 w 278"/>
                  <a:gd name="T13" fmla="*/ 1 h 56"/>
                  <a:gd name="T14" fmla="*/ 62 w 278"/>
                  <a:gd name="T15" fmla="*/ 29 h 56"/>
                  <a:gd name="T16" fmla="*/ 87 w 278"/>
                  <a:gd name="T17" fmla="*/ 44 h 56"/>
                  <a:gd name="T18" fmla="*/ 141 w 278"/>
                  <a:gd name="T19" fmla="*/ 56 h 56"/>
                  <a:gd name="T20" fmla="*/ 203 w 278"/>
                  <a:gd name="T21" fmla="*/ 49 h 56"/>
                  <a:gd name="T22" fmla="*/ 220 w 278"/>
                  <a:gd name="T23" fmla="*/ 45 h 56"/>
                  <a:gd name="T24" fmla="*/ 262 w 278"/>
                  <a:gd name="T25" fmla="*/ 31 h 56"/>
                  <a:gd name="T26" fmla="*/ 278 w 278"/>
                  <a:gd name="T27" fmla="*/ 19 h 56"/>
                  <a:gd name="T28" fmla="*/ 263 w 278"/>
                  <a:gd name="T29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8" h="56">
                    <a:moveTo>
                      <a:pt x="263" y="27"/>
                    </a:moveTo>
                    <a:cubicBezTo>
                      <a:pt x="256" y="30"/>
                      <a:pt x="200" y="47"/>
                      <a:pt x="178" y="50"/>
                    </a:cubicBezTo>
                    <a:cubicBezTo>
                      <a:pt x="157" y="53"/>
                      <a:pt x="152" y="50"/>
                      <a:pt x="136" y="50"/>
                    </a:cubicBezTo>
                    <a:cubicBezTo>
                      <a:pt x="118" y="49"/>
                      <a:pt x="106" y="46"/>
                      <a:pt x="89" y="40"/>
                    </a:cubicBezTo>
                    <a:cubicBezTo>
                      <a:pt x="81" y="36"/>
                      <a:pt x="75" y="30"/>
                      <a:pt x="66" y="25"/>
                    </a:cubicBezTo>
                    <a:cubicBezTo>
                      <a:pt x="38" y="9"/>
                      <a:pt x="11" y="2"/>
                      <a:pt x="2" y="0"/>
                    </a:cubicBezTo>
                    <a:cubicBezTo>
                      <a:pt x="0" y="0"/>
                      <a:pt x="1" y="1"/>
                      <a:pt x="3" y="1"/>
                    </a:cubicBezTo>
                    <a:cubicBezTo>
                      <a:pt x="12" y="3"/>
                      <a:pt x="34" y="13"/>
                      <a:pt x="62" y="29"/>
                    </a:cubicBezTo>
                    <a:cubicBezTo>
                      <a:pt x="70" y="34"/>
                      <a:pt x="79" y="40"/>
                      <a:pt x="87" y="44"/>
                    </a:cubicBezTo>
                    <a:cubicBezTo>
                      <a:pt x="106" y="53"/>
                      <a:pt x="122" y="55"/>
                      <a:pt x="141" y="56"/>
                    </a:cubicBezTo>
                    <a:cubicBezTo>
                      <a:pt x="170" y="56"/>
                      <a:pt x="184" y="55"/>
                      <a:pt x="203" y="49"/>
                    </a:cubicBezTo>
                    <a:cubicBezTo>
                      <a:pt x="220" y="45"/>
                      <a:pt x="220" y="45"/>
                      <a:pt x="220" y="45"/>
                    </a:cubicBezTo>
                    <a:cubicBezTo>
                      <a:pt x="237" y="40"/>
                      <a:pt x="255" y="35"/>
                      <a:pt x="262" y="31"/>
                    </a:cubicBezTo>
                    <a:cubicBezTo>
                      <a:pt x="262" y="31"/>
                      <a:pt x="273" y="22"/>
                      <a:pt x="278" y="19"/>
                    </a:cubicBezTo>
                    <a:cubicBezTo>
                      <a:pt x="267" y="26"/>
                      <a:pt x="263" y="27"/>
                      <a:pt x="263" y="27"/>
                    </a:cubicBezTo>
                    <a:close/>
                  </a:path>
                </a:pathLst>
              </a:custGeom>
              <a:solidFill>
                <a:srgbClr val="EAD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2" name="Freeform 22"/>
              <p:cNvSpPr>
                <a:spLocks/>
              </p:cNvSpPr>
              <p:nvPr/>
            </p:nvSpPr>
            <p:spPr bwMode="auto">
              <a:xfrm>
                <a:off x="4205" y="1856"/>
                <a:ext cx="1032" cy="19"/>
              </a:xfrm>
              <a:custGeom>
                <a:avLst/>
                <a:gdLst>
                  <a:gd name="T0" fmla="*/ 43 w 413"/>
                  <a:gd name="T1" fmla="*/ 0 h 7"/>
                  <a:gd name="T2" fmla="*/ 0 w 413"/>
                  <a:gd name="T3" fmla="*/ 0 h 7"/>
                  <a:gd name="T4" fmla="*/ 0 w 413"/>
                  <a:gd name="T5" fmla="*/ 1 h 7"/>
                  <a:gd name="T6" fmla="*/ 3 w 413"/>
                  <a:gd name="T7" fmla="*/ 2 h 7"/>
                  <a:gd name="T8" fmla="*/ 28 w 413"/>
                  <a:gd name="T9" fmla="*/ 4 h 7"/>
                  <a:gd name="T10" fmla="*/ 51 w 413"/>
                  <a:gd name="T11" fmla="*/ 4 h 7"/>
                  <a:gd name="T12" fmla="*/ 95 w 413"/>
                  <a:gd name="T13" fmla="*/ 4 h 7"/>
                  <a:gd name="T14" fmla="*/ 123 w 413"/>
                  <a:gd name="T15" fmla="*/ 3 h 7"/>
                  <a:gd name="T16" fmla="*/ 155 w 413"/>
                  <a:gd name="T17" fmla="*/ 4 h 7"/>
                  <a:gd name="T18" fmla="*/ 182 w 413"/>
                  <a:gd name="T19" fmla="*/ 4 h 7"/>
                  <a:gd name="T20" fmla="*/ 190 w 413"/>
                  <a:gd name="T21" fmla="*/ 4 h 7"/>
                  <a:gd name="T22" fmla="*/ 196 w 413"/>
                  <a:gd name="T23" fmla="*/ 2 h 7"/>
                  <a:gd name="T24" fmla="*/ 209 w 413"/>
                  <a:gd name="T25" fmla="*/ 3 h 7"/>
                  <a:gd name="T26" fmla="*/ 260 w 413"/>
                  <a:gd name="T27" fmla="*/ 4 h 7"/>
                  <a:gd name="T28" fmla="*/ 270 w 413"/>
                  <a:gd name="T29" fmla="*/ 3 h 7"/>
                  <a:gd name="T30" fmla="*/ 282 w 413"/>
                  <a:gd name="T31" fmla="*/ 5 h 7"/>
                  <a:gd name="T32" fmla="*/ 323 w 413"/>
                  <a:gd name="T33" fmla="*/ 7 h 7"/>
                  <a:gd name="T34" fmla="*/ 344 w 413"/>
                  <a:gd name="T35" fmla="*/ 5 h 7"/>
                  <a:gd name="T36" fmla="*/ 396 w 413"/>
                  <a:gd name="T37" fmla="*/ 4 h 7"/>
                  <a:gd name="T38" fmla="*/ 403 w 413"/>
                  <a:gd name="T39" fmla="*/ 4 h 7"/>
                  <a:gd name="T40" fmla="*/ 413 w 413"/>
                  <a:gd name="T41" fmla="*/ 1 h 7"/>
                  <a:gd name="T42" fmla="*/ 413 w 413"/>
                  <a:gd name="T43" fmla="*/ 0 h 7"/>
                  <a:gd name="T44" fmla="*/ 350 w 413"/>
                  <a:gd name="T4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3" h="7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11" y="2"/>
                      <a:pt x="20" y="4"/>
                      <a:pt x="28" y="4"/>
                    </a:cubicBezTo>
                    <a:cubicBezTo>
                      <a:pt x="36" y="5"/>
                      <a:pt x="43" y="4"/>
                      <a:pt x="51" y="4"/>
                    </a:cubicBezTo>
                    <a:cubicBezTo>
                      <a:pt x="67" y="6"/>
                      <a:pt x="78" y="3"/>
                      <a:pt x="95" y="4"/>
                    </a:cubicBezTo>
                    <a:cubicBezTo>
                      <a:pt x="98" y="4"/>
                      <a:pt x="119" y="3"/>
                      <a:pt x="123" y="3"/>
                    </a:cubicBezTo>
                    <a:cubicBezTo>
                      <a:pt x="134" y="2"/>
                      <a:pt x="144" y="3"/>
                      <a:pt x="155" y="4"/>
                    </a:cubicBezTo>
                    <a:cubicBezTo>
                      <a:pt x="165" y="4"/>
                      <a:pt x="172" y="4"/>
                      <a:pt x="182" y="4"/>
                    </a:cubicBezTo>
                    <a:cubicBezTo>
                      <a:pt x="183" y="4"/>
                      <a:pt x="189" y="4"/>
                      <a:pt x="190" y="4"/>
                    </a:cubicBezTo>
                    <a:cubicBezTo>
                      <a:pt x="192" y="3"/>
                      <a:pt x="194" y="3"/>
                      <a:pt x="196" y="2"/>
                    </a:cubicBezTo>
                    <a:cubicBezTo>
                      <a:pt x="199" y="1"/>
                      <a:pt x="205" y="3"/>
                      <a:pt x="209" y="3"/>
                    </a:cubicBezTo>
                    <a:cubicBezTo>
                      <a:pt x="220" y="4"/>
                      <a:pt x="255" y="5"/>
                      <a:pt x="260" y="4"/>
                    </a:cubicBezTo>
                    <a:cubicBezTo>
                      <a:pt x="264" y="4"/>
                      <a:pt x="266" y="3"/>
                      <a:pt x="270" y="3"/>
                    </a:cubicBezTo>
                    <a:cubicBezTo>
                      <a:pt x="273" y="3"/>
                      <a:pt x="278" y="4"/>
                      <a:pt x="282" y="5"/>
                    </a:cubicBezTo>
                    <a:cubicBezTo>
                      <a:pt x="289" y="6"/>
                      <a:pt x="316" y="7"/>
                      <a:pt x="323" y="7"/>
                    </a:cubicBezTo>
                    <a:cubicBezTo>
                      <a:pt x="329" y="6"/>
                      <a:pt x="338" y="4"/>
                      <a:pt x="344" y="5"/>
                    </a:cubicBezTo>
                    <a:cubicBezTo>
                      <a:pt x="353" y="5"/>
                      <a:pt x="386" y="4"/>
                      <a:pt x="396" y="4"/>
                    </a:cubicBezTo>
                    <a:cubicBezTo>
                      <a:pt x="398" y="4"/>
                      <a:pt x="400" y="4"/>
                      <a:pt x="403" y="4"/>
                    </a:cubicBezTo>
                    <a:cubicBezTo>
                      <a:pt x="406" y="3"/>
                      <a:pt x="410" y="2"/>
                      <a:pt x="413" y="1"/>
                    </a:cubicBezTo>
                    <a:cubicBezTo>
                      <a:pt x="413" y="1"/>
                      <a:pt x="413" y="1"/>
                      <a:pt x="413" y="0"/>
                    </a:cubicBezTo>
                    <a:cubicBezTo>
                      <a:pt x="350" y="0"/>
                      <a:pt x="350" y="0"/>
                      <a:pt x="350" y="0"/>
                    </a:cubicBezTo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3" name="Freeform 23"/>
              <p:cNvSpPr>
                <a:spLocks/>
              </p:cNvSpPr>
              <p:nvPr/>
            </p:nvSpPr>
            <p:spPr bwMode="auto">
              <a:xfrm>
                <a:off x="4337" y="1856"/>
                <a:ext cx="163" cy="1"/>
              </a:xfrm>
              <a:custGeom>
                <a:avLst/>
                <a:gdLst>
                  <a:gd name="T0" fmla="*/ 163 w 163"/>
                  <a:gd name="T1" fmla="*/ 0 w 163"/>
                  <a:gd name="T2" fmla="*/ 163 w 1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3">
                    <a:moveTo>
                      <a:pt x="163" y="0"/>
                    </a:moveTo>
                    <a:lnTo>
                      <a:pt x="0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 flipH="1">
                <a:off x="4337" y="1856"/>
                <a:ext cx="16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5" name="Freeform 25"/>
              <p:cNvSpPr>
                <a:spLocks/>
              </p:cNvSpPr>
              <p:nvPr/>
            </p:nvSpPr>
            <p:spPr bwMode="auto">
              <a:xfrm>
                <a:off x="4522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flipH="1">
                <a:off x="4522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auto">
              <a:xfrm>
                <a:off x="4707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 flipH="1">
                <a:off x="4707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  <a:gd name="T3" fmla="*/ 16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auto">
              <a:xfrm>
                <a:off x="692" y="1973"/>
                <a:ext cx="120" cy="120"/>
              </a:xfrm>
              <a:custGeom>
                <a:avLst/>
                <a:gdLst>
                  <a:gd name="T0" fmla="*/ 25 w 48"/>
                  <a:gd name="T1" fmla="*/ 24 h 45"/>
                  <a:gd name="T2" fmla="*/ 36 w 48"/>
                  <a:gd name="T3" fmla="*/ 44 h 45"/>
                  <a:gd name="T4" fmla="*/ 10 w 48"/>
                  <a:gd name="T5" fmla="*/ 18 h 45"/>
                  <a:gd name="T6" fmla="*/ 38 w 48"/>
                  <a:gd name="T7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5">
                    <a:moveTo>
                      <a:pt x="25" y="24"/>
                    </a:moveTo>
                    <a:cubicBezTo>
                      <a:pt x="21" y="33"/>
                      <a:pt x="25" y="45"/>
                      <a:pt x="36" y="44"/>
                    </a:cubicBezTo>
                    <a:cubicBezTo>
                      <a:pt x="48" y="27"/>
                      <a:pt x="21" y="0"/>
                      <a:pt x="10" y="18"/>
                    </a:cubicBezTo>
                    <a:cubicBezTo>
                      <a:pt x="0" y="34"/>
                      <a:pt x="27" y="41"/>
                      <a:pt x="38" y="39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auto">
              <a:xfrm>
                <a:off x="822" y="2024"/>
                <a:ext cx="25" cy="29"/>
              </a:xfrm>
              <a:custGeom>
                <a:avLst/>
                <a:gdLst>
                  <a:gd name="T0" fmla="*/ 1 w 10"/>
                  <a:gd name="T1" fmla="*/ 7 h 11"/>
                  <a:gd name="T2" fmla="*/ 4 w 10"/>
                  <a:gd name="T3" fmla="*/ 0 h 11"/>
                  <a:gd name="T4" fmla="*/ 7 w 10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" y="7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10" y="3"/>
                      <a:pt x="10" y="6"/>
                      <a:pt x="7" y="1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auto">
              <a:xfrm>
                <a:off x="932" y="2208"/>
                <a:ext cx="23" cy="21"/>
              </a:xfrm>
              <a:custGeom>
                <a:avLst/>
                <a:gdLst>
                  <a:gd name="T0" fmla="*/ 9 w 9"/>
                  <a:gd name="T1" fmla="*/ 5 h 8"/>
                  <a:gd name="T2" fmla="*/ 0 w 9"/>
                  <a:gd name="T3" fmla="*/ 5 h 8"/>
                  <a:gd name="T4" fmla="*/ 6 w 9"/>
                  <a:gd name="T5" fmla="*/ 0 h 8"/>
                  <a:gd name="T6" fmla="*/ 5 w 9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9" y="5"/>
                    </a:moveTo>
                    <a:cubicBezTo>
                      <a:pt x="5" y="6"/>
                      <a:pt x="3" y="8"/>
                      <a:pt x="0" y="5"/>
                    </a:cubicBezTo>
                    <a:cubicBezTo>
                      <a:pt x="2" y="2"/>
                      <a:pt x="4" y="2"/>
                      <a:pt x="6" y="0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auto">
              <a:xfrm>
                <a:off x="972" y="2016"/>
                <a:ext cx="80" cy="61"/>
              </a:xfrm>
              <a:custGeom>
                <a:avLst/>
                <a:gdLst>
                  <a:gd name="T0" fmla="*/ 15 w 32"/>
                  <a:gd name="T1" fmla="*/ 23 h 23"/>
                  <a:gd name="T2" fmla="*/ 0 w 32"/>
                  <a:gd name="T3" fmla="*/ 8 h 23"/>
                  <a:gd name="T4" fmla="*/ 32 w 32"/>
                  <a:gd name="T5" fmla="*/ 8 h 23"/>
                  <a:gd name="T6" fmla="*/ 15 w 32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3">
                    <a:moveTo>
                      <a:pt x="15" y="23"/>
                    </a:moveTo>
                    <a:cubicBezTo>
                      <a:pt x="7" y="22"/>
                      <a:pt x="1" y="16"/>
                      <a:pt x="0" y="8"/>
                    </a:cubicBezTo>
                    <a:cubicBezTo>
                      <a:pt x="8" y="7"/>
                      <a:pt x="26" y="0"/>
                      <a:pt x="32" y="8"/>
                    </a:cubicBezTo>
                    <a:cubicBezTo>
                      <a:pt x="29" y="14"/>
                      <a:pt x="22" y="16"/>
                      <a:pt x="15" y="19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5" name="Freeform 35"/>
              <p:cNvSpPr>
                <a:spLocks/>
              </p:cNvSpPr>
              <p:nvPr/>
            </p:nvSpPr>
            <p:spPr bwMode="auto">
              <a:xfrm>
                <a:off x="1217" y="2085"/>
                <a:ext cx="83" cy="75"/>
              </a:xfrm>
              <a:custGeom>
                <a:avLst/>
                <a:gdLst>
                  <a:gd name="T0" fmla="*/ 9 w 33"/>
                  <a:gd name="T1" fmla="*/ 6 h 28"/>
                  <a:gd name="T2" fmla="*/ 28 w 33"/>
                  <a:gd name="T3" fmla="*/ 18 h 28"/>
                  <a:gd name="T4" fmla="*/ 7 w 33"/>
                  <a:gd name="T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9" y="6"/>
                    </a:moveTo>
                    <a:cubicBezTo>
                      <a:pt x="0" y="18"/>
                      <a:pt x="22" y="28"/>
                      <a:pt x="28" y="18"/>
                    </a:cubicBezTo>
                    <a:cubicBezTo>
                      <a:pt x="33" y="9"/>
                      <a:pt x="7" y="0"/>
                      <a:pt x="7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6" name="Freeform 36"/>
              <p:cNvSpPr>
                <a:spLocks/>
              </p:cNvSpPr>
              <p:nvPr/>
            </p:nvSpPr>
            <p:spPr bwMode="auto">
              <a:xfrm>
                <a:off x="1327" y="2107"/>
                <a:ext cx="33" cy="42"/>
              </a:xfrm>
              <a:custGeom>
                <a:avLst/>
                <a:gdLst>
                  <a:gd name="T0" fmla="*/ 3 w 13"/>
                  <a:gd name="T1" fmla="*/ 10 h 16"/>
                  <a:gd name="T2" fmla="*/ 9 w 13"/>
                  <a:gd name="T3" fmla="*/ 0 h 16"/>
                  <a:gd name="T4" fmla="*/ 3 w 13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6">
                    <a:moveTo>
                      <a:pt x="3" y="10"/>
                    </a:moveTo>
                    <a:cubicBezTo>
                      <a:pt x="0" y="6"/>
                      <a:pt x="2" y="0"/>
                      <a:pt x="9" y="0"/>
                    </a:cubicBezTo>
                    <a:cubicBezTo>
                      <a:pt x="13" y="7"/>
                      <a:pt x="10" y="16"/>
                      <a:pt x="3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7" name="Freeform 37"/>
              <p:cNvSpPr>
                <a:spLocks/>
              </p:cNvSpPr>
              <p:nvPr/>
            </p:nvSpPr>
            <p:spPr bwMode="auto">
              <a:xfrm>
                <a:off x="1452" y="2093"/>
                <a:ext cx="45" cy="51"/>
              </a:xfrm>
              <a:custGeom>
                <a:avLst/>
                <a:gdLst>
                  <a:gd name="T0" fmla="*/ 13 w 18"/>
                  <a:gd name="T1" fmla="*/ 0 h 19"/>
                  <a:gd name="T2" fmla="*/ 18 w 18"/>
                  <a:gd name="T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9">
                    <a:moveTo>
                      <a:pt x="13" y="0"/>
                    </a:moveTo>
                    <a:cubicBezTo>
                      <a:pt x="0" y="9"/>
                      <a:pt x="11" y="19"/>
                      <a:pt x="18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auto">
              <a:xfrm>
                <a:off x="1077" y="2200"/>
                <a:ext cx="48" cy="40"/>
              </a:xfrm>
              <a:custGeom>
                <a:avLst/>
                <a:gdLst>
                  <a:gd name="T0" fmla="*/ 0 w 19"/>
                  <a:gd name="T1" fmla="*/ 0 h 15"/>
                  <a:gd name="T2" fmla="*/ 13 w 19"/>
                  <a:gd name="T3" fmla="*/ 15 h 15"/>
                  <a:gd name="T4" fmla="*/ 3 w 19"/>
                  <a:gd name="T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0" y="0"/>
                    </a:moveTo>
                    <a:cubicBezTo>
                      <a:pt x="4" y="7"/>
                      <a:pt x="6" y="13"/>
                      <a:pt x="13" y="15"/>
                    </a:cubicBezTo>
                    <a:cubicBezTo>
                      <a:pt x="19" y="6"/>
                      <a:pt x="2" y="1"/>
                      <a:pt x="3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auto">
              <a:xfrm>
                <a:off x="770" y="2261"/>
                <a:ext cx="10" cy="19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cubicBezTo>
                      <a:pt x="0" y="4"/>
                      <a:pt x="1" y="2"/>
                      <a:pt x="4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auto">
              <a:xfrm>
                <a:off x="1650" y="2040"/>
                <a:ext cx="107" cy="69"/>
              </a:xfrm>
              <a:custGeom>
                <a:avLst/>
                <a:gdLst>
                  <a:gd name="T0" fmla="*/ 22 w 43"/>
                  <a:gd name="T1" fmla="*/ 11 h 26"/>
                  <a:gd name="T2" fmla="*/ 23 w 43"/>
                  <a:gd name="T3" fmla="*/ 25 h 26"/>
                  <a:gd name="T4" fmla="*/ 26 w 43"/>
                  <a:gd name="T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6">
                    <a:moveTo>
                      <a:pt x="22" y="11"/>
                    </a:moveTo>
                    <a:cubicBezTo>
                      <a:pt x="12" y="0"/>
                      <a:pt x="0" y="26"/>
                      <a:pt x="23" y="25"/>
                    </a:cubicBezTo>
                    <a:cubicBezTo>
                      <a:pt x="43" y="25"/>
                      <a:pt x="35" y="6"/>
                      <a:pt x="26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auto">
              <a:xfrm>
                <a:off x="1765" y="2093"/>
                <a:ext cx="32" cy="27"/>
              </a:xfrm>
              <a:custGeom>
                <a:avLst/>
                <a:gdLst>
                  <a:gd name="T0" fmla="*/ 4 w 13"/>
                  <a:gd name="T1" fmla="*/ 7 h 10"/>
                  <a:gd name="T2" fmla="*/ 2 w 13"/>
                  <a:gd name="T3" fmla="*/ 2 h 10"/>
                  <a:gd name="T4" fmla="*/ 11 w 13"/>
                  <a:gd name="T5" fmla="*/ 1 h 10"/>
                  <a:gd name="T6" fmla="*/ 10 w 13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4" y="7"/>
                    </a:moveTo>
                    <a:cubicBezTo>
                      <a:pt x="1" y="6"/>
                      <a:pt x="0" y="4"/>
                      <a:pt x="2" y="2"/>
                    </a:cubicBezTo>
                    <a:cubicBezTo>
                      <a:pt x="6" y="0"/>
                      <a:pt x="7" y="0"/>
                      <a:pt x="11" y="1"/>
                    </a:cubicBezTo>
                    <a:cubicBezTo>
                      <a:pt x="13" y="4"/>
                      <a:pt x="12" y="7"/>
                      <a:pt x="10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auto">
              <a:xfrm>
                <a:off x="1930" y="2011"/>
                <a:ext cx="127" cy="122"/>
              </a:xfrm>
              <a:custGeom>
                <a:avLst/>
                <a:gdLst>
                  <a:gd name="T0" fmla="*/ 14 w 51"/>
                  <a:gd name="T1" fmla="*/ 33 h 46"/>
                  <a:gd name="T2" fmla="*/ 36 w 51"/>
                  <a:gd name="T3" fmla="*/ 34 h 46"/>
                  <a:gd name="T4" fmla="*/ 5 w 51"/>
                  <a:gd name="T5" fmla="*/ 22 h 46"/>
                  <a:gd name="T6" fmla="*/ 47 w 51"/>
                  <a:gd name="T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6">
                    <a:moveTo>
                      <a:pt x="14" y="33"/>
                    </a:moveTo>
                    <a:cubicBezTo>
                      <a:pt x="21" y="13"/>
                      <a:pt x="51" y="19"/>
                      <a:pt x="36" y="34"/>
                    </a:cubicBezTo>
                    <a:cubicBezTo>
                      <a:pt x="31" y="26"/>
                      <a:pt x="10" y="0"/>
                      <a:pt x="5" y="22"/>
                    </a:cubicBezTo>
                    <a:cubicBezTo>
                      <a:pt x="0" y="46"/>
                      <a:pt x="35" y="41"/>
                      <a:pt x="47" y="3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auto">
              <a:xfrm>
                <a:off x="2170" y="2085"/>
                <a:ext cx="20" cy="22"/>
              </a:xfrm>
              <a:custGeom>
                <a:avLst/>
                <a:gdLst>
                  <a:gd name="T0" fmla="*/ 8 w 8"/>
                  <a:gd name="T1" fmla="*/ 7 h 8"/>
                  <a:gd name="T2" fmla="*/ 1 w 8"/>
                  <a:gd name="T3" fmla="*/ 0 h 8"/>
                  <a:gd name="T4" fmla="*/ 8 w 8"/>
                  <a:gd name="T5" fmla="*/ 4 h 8"/>
                  <a:gd name="T6" fmla="*/ 4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7"/>
                    </a:moveTo>
                    <a:cubicBezTo>
                      <a:pt x="4" y="5"/>
                      <a:pt x="0" y="7"/>
                      <a:pt x="1" y="0"/>
                    </a:cubicBezTo>
                    <a:cubicBezTo>
                      <a:pt x="3" y="1"/>
                      <a:pt x="5" y="3"/>
                      <a:pt x="8" y="4"/>
                    </a:cubicBezTo>
                    <a:cubicBezTo>
                      <a:pt x="7" y="8"/>
                      <a:pt x="4" y="5"/>
                      <a:pt x="4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auto">
              <a:xfrm>
                <a:off x="2210" y="2037"/>
                <a:ext cx="62" cy="70"/>
              </a:xfrm>
              <a:custGeom>
                <a:avLst/>
                <a:gdLst>
                  <a:gd name="T0" fmla="*/ 5 w 25"/>
                  <a:gd name="T1" fmla="*/ 20 h 26"/>
                  <a:gd name="T2" fmla="*/ 14 w 25"/>
                  <a:gd name="T3" fmla="*/ 5 h 26"/>
                  <a:gd name="T4" fmla="*/ 13 w 25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6">
                    <a:moveTo>
                      <a:pt x="5" y="20"/>
                    </a:moveTo>
                    <a:cubicBezTo>
                      <a:pt x="0" y="12"/>
                      <a:pt x="3" y="0"/>
                      <a:pt x="14" y="5"/>
                    </a:cubicBezTo>
                    <a:cubicBezTo>
                      <a:pt x="25" y="10"/>
                      <a:pt x="21" y="26"/>
                      <a:pt x="13" y="2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auto">
              <a:xfrm>
                <a:off x="2067" y="2240"/>
                <a:ext cx="33" cy="16"/>
              </a:xfrm>
              <a:custGeom>
                <a:avLst/>
                <a:gdLst>
                  <a:gd name="T0" fmla="*/ 13 w 13"/>
                  <a:gd name="T1" fmla="*/ 1 h 6"/>
                  <a:gd name="T2" fmla="*/ 0 w 13"/>
                  <a:gd name="T3" fmla="*/ 4 h 6"/>
                  <a:gd name="T4" fmla="*/ 5 w 13"/>
                  <a:gd name="T5" fmla="*/ 6 h 6"/>
                  <a:gd name="T6" fmla="*/ 2 w 13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13" y="1"/>
                    </a:moveTo>
                    <a:cubicBezTo>
                      <a:pt x="8" y="0"/>
                      <a:pt x="3" y="0"/>
                      <a:pt x="0" y="4"/>
                    </a:cubicBezTo>
                    <a:cubicBezTo>
                      <a:pt x="2" y="5"/>
                      <a:pt x="3" y="5"/>
                      <a:pt x="5" y="6"/>
                    </a:cubicBezTo>
                    <a:cubicBezTo>
                      <a:pt x="5" y="3"/>
                      <a:pt x="3" y="3"/>
                      <a:pt x="2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auto">
              <a:xfrm>
                <a:off x="1820" y="2235"/>
                <a:ext cx="65" cy="53"/>
              </a:xfrm>
              <a:custGeom>
                <a:avLst/>
                <a:gdLst>
                  <a:gd name="T0" fmla="*/ 0 w 26"/>
                  <a:gd name="T1" fmla="*/ 6 h 20"/>
                  <a:gd name="T2" fmla="*/ 10 w 26"/>
                  <a:gd name="T3" fmla="*/ 0 h 20"/>
                  <a:gd name="T4" fmla="*/ 21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0" y="6"/>
                    </a:moveTo>
                    <a:cubicBezTo>
                      <a:pt x="7" y="14"/>
                      <a:pt x="19" y="5"/>
                      <a:pt x="10" y="0"/>
                    </a:cubicBezTo>
                    <a:cubicBezTo>
                      <a:pt x="10" y="10"/>
                      <a:pt x="26" y="8"/>
                      <a:pt x="21" y="2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auto">
              <a:xfrm>
                <a:off x="1580" y="2235"/>
                <a:ext cx="25" cy="26"/>
              </a:xfrm>
              <a:custGeom>
                <a:avLst/>
                <a:gdLst>
                  <a:gd name="T0" fmla="*/ 2 w 10"/>
                  <a:gd name="T1" fmla="*/ 0 h 10"/>
                  <a:gd name="T2" fmla="*/ 1 w 10"/>
                  <a:gd name="T3" fmla="*/ 10 h 10"/>
                  <a:gd name="T4" fmla="*/ 10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1" y="3"/>
                      <a:pt x="0" y="7"/>
                      <a:pt x="1" y="10"/>
                    </a:cubicBezTo>
                    <a:cubicBezTo>
                      <a:pt x="4" y="9"/>
                      <a:pt x="10" y="6"/>
                      <a:pt x="10" y="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8" name="Freeform 48"/>
              <p:cNvSpPr>
                <a:spLocks/>
              </p:cNvSpPr>
              <p:nvPr/>
            </p:nvSpPr>
            <p:spPr bwMode="auto">
              <a:xfrm>
                <a:off x="1620" y="2304"/>
                <a:ext cx="15" cy="1"/>
              </a:xfrm>
              <a:custGeom>
                <a:avLst/>
                <a:gdLst>
                  <a:gd name="T0" fmla="*/ 0 w 6"/>
                  <a:gd name="T1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9" name="Freeform 49"/>
              <p:cNvSpPr>
                <a:spLocks/>
              </p:cNvSpPr>
              <p:nvPr/>
            </p:nvSpPr>
            <p:spPr bwMode="auto">
              <a:xfrm>
                <a:off x="1382" y="2293"/>
                <a:ext cx="45" cy="11"/>
              </a:xfrm>
              <a:custGeom>
                <a:avLst/>
                <a:gdLst>
                  <a:gd name="T0" fmla="*/ 0 w 18"/>
                  <a:gd name="T1" fmla="*/ 3 h 4"/>
                  <a:gd name="T2" fmla="*/ 11 w 18"/>
                  <a:gd name="T3" fmla="*/ 0 h 4"/>
                  <a:gd name="T4" fmla="*/ 15 w 18"/>
                  <a:gd name="T5" fmla="*/ 4 h 4"/>
                  <a:gd name="T6" fmla="*/ 18 w 1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">
                    <a:moveTo>
                      <a:pt x="0" y="3"/>
                    </a:moveTo>
                    <a:cubicBezTo>
                      <a:pt x="4" y="1"/>
                      <a:pt x="7" y="3"/>
                      <a:pt x="11" y="0"/>
                    </a:cubicBezTo>
                    <a:cubicBezTo>
                      <a:pt x="12" y="2"/>
                      <a:pt x="14" y="3"/>
                      <a:pt x="15" y="4"/>
                    </a:cubicBezTo>
                    <a:cubicBezTo>
                      <a:pt x="16" y="3"/>
                      <a:pt x="18" y="3"/>
                      <a:pt x="18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0" name="Freeform 50"/>
              <p:cNvSpPr>
                <a:spLocks/>
              </p:cNvSpPr>
              <p:nvPr/>
            </p:nvSpPr>
            <p:spPr bwMode="auto">
              <a:xfrm>
                <a:off x="1190" y="2285"/>
                <a:ext cx="127" cy="120"/>
              </a:xfrm>
              <a:custGeom>
                <a:avLst/>
                <a:gdLst>
                  <a:gd name="T0" fmla="*/ 3 w 51"/>
                  <a:gd name="T1" fmla="*/ 15 h 45"/>
                  <a:gd name="T2" fmla="*/ 16 w 51"/>
                  <a:gd name="T3" fmla="*/ 39 h 45"/>
                  <a:gd name="T4" fmla="*/ 21 w 51"/>
                  <a:gd name="T5" fmla="*/ 41 h 45"/>
                  <a:gd name="T6" fmla="*/ 46 w 51"/>
                  <a:gd name="T7" fmla="*/ 32 h 45"/>
                  <a:gd name="T8" fmla="*/ 38 w 51"/>
                  <a:gd name="T9" fmla="*/ 7 h 45"/>
                  <a:gd name="T10" fmla="*/ 27 w 51"/>
                  <a:gd name="T11" fmla="*/ 3 h 45"/>
                  <a:gd name="T12" fmla="*/ 3 w 51"/>
                  <a:gd name="T13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5">
                    <a:moveTo>
                      <a:pt x="3" y="15"/>
                    </a:moveTo>
                    <a:cubicBezTo>
                      <a:pt x="0" y="25"/>
                      <a:pt x="6" y="36"/>
                      <a:pt x="16" y="39"/>
                    </a:cubicBezTo>
                    <a:cubicBezTo>
                      <a:pt x="18" y="39"/>
                      <a:pt x="19" y="40"/>
                      <a:pt x="21" y="41"/>
                    </a:cubicBezTo>
                    <a:cubicBezTo>
                      <a:pt x="30" y="45"/>
                      <a:pt x="41" y="41"/>
                      <a:pt x="46" y="32"/>
                    </a:cubicBezTo>
                    <a:cubicBezTo>
                      <a:pt x="51" y="23"/>
                      <a:pt x="47" y="12"/>
                      <a:pt x="38" y="7"/>
                    </a:cubicBezTo>
                    <a:cubicBezTo>
                      <a:pt x="34" y="5"/>
                      <a:pt x="31" y="4"/>
                      <a:pt x="27" y="3"/>
                    </a:cubicBezTo>
                    <a:cubicBezTo>
                      <a:pt x="17" y="0"/>
                      <a:pt x="7" y="5"/>
                      <a:pt x="3" y="1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1" name="Freeform 51"/>
              <p:cNvSpPr>
                <a:spLocks/>
              </p:cNvSpPr>
              <p:nvPr/>
            </p:nvSpPr>
            <p:spPr bwMode="auto">
              <a:xfrm>
                <a:off x="2300" y="2229"/>
                <a:ext cx="50" cy="62"/>
              </a:xfrm>
              <a:custGeom>
                <a:avLst/>
                <a:gdLst>
                  <a:gd name="T0" fmla="*/ 6 w 20"/>
                  <a:gd name="T1" fmla="*/ 11 h 23"/>
                  <a:gd name="T2" fmla="*/ 20 w 20"/>
                  <a:gd name="T3" fmla="*/ 7 h 23"/>
                  <a:gd name="T4" fmla="*/ 3 w 2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3">
                    <a:moveTo>
                      <a:pt x="6" y="11"/>
                    </a:moveTo>
                    <a:cubicBezTo>
                      <a:pt x="6" y="2"/>
                      <a:pt x="14" y="1"/>
                      <a:pt x="20" y="7"/>
                    </a:cubicBezTo>
                    <a:cubicBezTo>
                      <a:pt x="19" y="23"/>
                      <a:pt x="0" y="15"/>
                      <a:pt x="3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2" name="Freeform 52"/>
              <p:cNvSpPr>
                <a:spLocks/>
              </p:cNvSpPr>
              <p:nvPr/>
            </p:nvSpPr>
            <p:spPr bwMode="auto">
              <a:xfrm>
                <a:off x="2385" y="2213"/>
                <a:ext cx="22" cy="14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2" y="2"/>
                      <a:pt x="6" y="0"/>
                      <a:pt x="9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3" name="Freeform 53"/>
              <p:cNvSpPr>
                <a:spLocks/>
              </p:cNvSpPr>
              <p:nvPr/>
            </p:nvSpPr>
            <p:spPr bwMode="auto">
              <a:xfrm>
                <a:off x="2515" y="2117"/>
                <a:ext cx="15" cy="24"/>
              </a:xfrm>
              <a:custGeom>
                <a:avLst/>
                <a:gdLst>
                  <a:gd name="T0" fmla="*/ 4 w 6"/>
                  <a:gd name="T1" fmla="*/ 0 h 9"/>
                  <a:gd name="T2" fmla="*/ 0 w 6"/>
                  <a:gd name="T3" fmla="*/ 6 h 9"/>
                  <a:gd name="T4" fmla="*/ 6 w 6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cubicBezTo>
                      <a:pt x="2" y="3"/>
                      <a:pt x="0" y="2"/>
                      <a:pt x="0" y="6"/>
                    </a:cubicBezTo>
                    <a:cubicBezTo>
                      <a:pt x="3" y="9"/>
                      <a:pt x="3" y="6"/>
                      <a:pt x="6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4" name="Freeform 54"/>
              <p:cNvSpPr>
                <a:spLocks/>
              </p:cNvSpPr>
              <p:nvPr/>
            </p:nvSpPr>
            <p:spPr bwMode="auto">
              <a:xfrm>
                <a:off x="2580" y="2139"/>
                <a:ext cx="7" cy="1"/>
              </a:xfrm>
              <a:custGeom>
                <a:avLst/>
                <a:gdLst>
                  <a:gd name="T0" fmla="*/ 0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5" name="Freeform 55"/>
              <p:cNvSpPr>
                <a:spLocks/>
              </p:cNvSpPr>
              <p:nvPr/>
            </p:nvSpPr>
            <p:spPr bwMode="auto">
              <a:xfrm>
                <a:off x="2542" y="2272"/>
                <a:ext cx="18" cy="19"/>
              </a:xfrm>
              <a:custGeom>
                <a:avLst/>
                <a:gdLst>
                  <a:gd name="T0" fmla="*/ 6 w 7"/>
                  <a:gd name="T1" fmla="*/ 1 h 7"/>
                  <a:gd name="T2" fmla="*/ 0 w 7"/>
                  <a:gd name="T3" fmla="*/ 3 h 7"/>
                  <a:gd name="T4" fmla="*/ 7 w 7"/>
                  <a:gd name="T5" fmla="*/ 5 h 7"/>
                  <a:gd name="T6" fmla="*/ 3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4" y="7"/>
                      <a:pt x="0" y="6"/>
                      <a:pt x="7" y="5"/>
                    </a:cubicBezTo>
                    <a:cubicBezTo>
                      <a:pt x="7" y="3"/>
                      <a:pt x="5" y="1"/>
                      <a:pt x="3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auto">
              <a:xfrm>
                <a:off x="2515" y="2339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auto">
              <a:xfrm>
                <a:off x="2670" y="2160"/>
                <a:ext cx="60" cy="56"/>
              </a:xfrm>
              <a:custGeom>
                <a:avLst/>
                <a:gdLst>
                  <a:gd name="T0" fmla="*/ 23 w 24"/>
                  <a:gd name="T1" fmla="*/ 5 h 21"/>
                  <a:gd name="T2" fmla="*/ 11 w 24"/>
                  <a:gd name="T3" fmla="*/ 16 h 21"/>
                  <a:gd name="T4" fmla="*/ 15 w 24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">
                    <a:moveTo>
                      <a:pt x="23" y="5"/>
                    </a:moveTo>
                    <a:cubicBezTo>
                      <a:pt x="15" y="2"/>
                      <a:pt x="0" y="11"/>
                      <a:pt x="11" y="16"/>
                    </a:cubicBezTo>
                    <a:cubicBezTo>
                      <a:pt x="21" y="21"/>
                      <a:pt x="24" y="5"/>
                      <a:pt x="15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auto">
              <a:xfrm>
                <a:off x="2757" y="2219"/>
                <a:ext cx="18" cy="13"/>
              </a:xfrm>
              <a:custGeom>
                <a:avLst/>
                <a:gdLst>
                  <a:gd name="T0" fmla="*/ 0 w 7"/>
                  <a:gd name="T1" fmla="*/ 1 h 5"/>
                  <a:gd name="T2" fmla="*/ 6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4"/>
                      <a:pt x="5" y="3"/>
                      <a:pt x="3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auto">
              <a:xfrm>
                <a:off x="1802" y="1928"/>
                <a:ext cx="43" cy="32"/>
              </a:xfrm>
              <a:custGeom>
                <a:avLst/>
                <a:gdLst>
                  <a:gd name="T0" fmla="*/ 9 w 17"/>
                  <a:gd name="T1" fmla="*/ 6 h 12"/>
                  <a:gd name="T2" fmla="*/ 2 w 17"/>
                  <a:gd name="T3" fmla="*/ 3 h 12"/>
                  <a:gd name="T4" fmla="*/ 1 w 17"/>
                  <a:gd name="T5" fmla="*/ 9 h 12"/>
                  <a:gd name="T6" fmla="*/ 16 w 1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9" y="6"/>
                    </a:moveTo>
                    <a:cubicBezTo>
                      <a:pt x="6" y="4"/>
                      <a:pt x="7" y="0"/>
                      <a:pt x="2" y="3"/>
                    </a:cubicBezTo>
                    <a:cubicBezTo>
                      <a:pt x="0" y="5"/>
                      <a:pt x="0" y="6"/>
                      <a:pt x="1" y="9"/>
                    </a:cubicBezTo>
                    <a:cubicBezTo>
                      <a:pt x="4" y="9"/>
                      <a:pt x="17" y="12"/>
                      <a:pt x="16" y="12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0" name="Freeform 60"/>
              <p:cNvSpPr>
                <a:spLocks/>
              </p:cNvSpPr>
              <p:nvPr/>
            </p:nvSpPr>
            <p:spPr bwMode="auto">
              <a:xfrm>
                <a:off x="1587" y="2027"/>
                <a:ext cx="18" cy="13"/>
              </a:xfrm>
              <a:custGeom>
                <a:avLst/>
                <a:gdLst>
                  <a:gd name="T0" fmla="*/ 4 w 7"/>
                  <a:gd name="T1" fmla="*/ 0 h 5"/>
                  <a:gd name="T2" fmla="*/ 0 w 7"/>
                  <a:gd name="T3" fmla="*/ 3 h 5"/>
                  <a:gd name="T4" fmla="*/ 5 w 7"/>
                  <a:gd name="T5" fmla="*/ 3 h 5"/>
                  <a:gd name="T6" fmla="*/ 4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7" y="1"/>
                      <a:pt x="7" y="0"/>
                      <a:pt x="4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1" name="Freeform 61"/>
              <p:cNvSpPr>
                <a:spLocks/>
              </p:cNvSpPr>
              <p:nvPr/>
            </p:nvSpPr>
            <p:spPr bwMode="auto">
              <a:xfrm>
                <a:off x="1550" y="2011"/>
                <a:ext cx="1" cy="8"/>
              </a:xfrm>
              <a:custGeom>
                <a:avLst/>
                <a:gdLst>
                  <a:gd name="T0" fmla="*/ 3 h 3"/>
                  <a:gd name="T1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2" name="Freeform 62"/>
              <p:cNvSpPr>
                <a:spLocks/>
              </p:cNvSpPr>
              <p:nvPr/>
            </p:nvSpPr>
            <p:spPr bwMode="auto">
              <a:xfrm>
                <a:off x="897" y="1915"/>
                <a:ext cx="10" cy="1"/>
              </a:xfrm>
              <a:custGeom>
                <a:avLst/>
                <a:gdLst>
                  <a:gd name="T0" fmla="*/ 0 w 4"/>
                  <a:gd name="T1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3" name="Freeform 63"/>
              <p:cNvSpPr>
                <a:spLocks/>
              </p:cNvSpPr>
              <p:nvPr/>
            </p:nvSpPr>
            <p:spPr bwMode="auto">
              <a:xfrm>
                <a:off x="2057" y="1917"/>
                <a:ext cx="20" cy="27"/>
              </a:xfrm>
              <a:custGeom>
                <a:avLst/>
                <a:gdLst>
                  <a:gd name="T0" fmla="*/ 8 w 8"/>
                  <a:gd name="T1" fmla="*/ 0 h 10"/>
                  <a:gd name="T2" fmla="*/ 2 w 8"/>
                  <a:gd name="T3" fmla="*/ 10 h 10"/>
                  <a:gd name="T4" fmla="*/ 7 w 8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3" y="2"/>
                      <a:pt x="0" y="3"/>
                      <a:pt x="2" y="10"/>
                    </a:cubicBezTo>
                    <a:cubicBezTo>
                      <a:pt x="3" y="9"/>
                      <a:pt x="8" y="5"/>
                      <a:pt x="7" y="6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4" name="Freeform 64"/>
              <p:cNvSpPr>
                <a:spLocks/>
              </p:cNvSpPr>
              <p:nvPr/>
            </p:nvSpPr>
            <p:spPr bwMode="auto">
              <a:xfrm>
                <a:off x="2737" y="2048"/>
                <a:ext cx="10" cy="5"/>
              </a:xfrm>
              <a:custGeom>
                <a:avLst/>
                <a:gdLst>
                  <a:gd name="T0" fmla="*/ 1 w 4"/>
                  <a:gd name="T1" fmla="*/ 2 h 2"/>
                  <a:gd name="T2" fmla="*/ 4 w 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0"/>
                      <a:pt x="2" y="1"/>
                      <a:pt x="4" y="2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5" name="Freeform 65"/>
              <p:cNvSpPr>
                <a:spLocks/>
              </p:cNvSpPr>
              <p:nvPr/>
            </p:nvSpPr>
            <p:spPr bwMode="auto">
              <a:xfrm>
                <a:off x="2825" y="2027"/>
                <a:ext cx="192" cy="88"/>
              </a:xfrm>
              <a:custGeom>
                <a:avLst/>
                <a:gdLst>
                  <a:gd name="T0" fmla="*/ 36 w 77"/>
                  <a:gd name="T1" fmla="*/ 13 h 33"/>
                  <a:gd name="T2" fmla="*/ 21 w 77"/>
                  <a:gd name="T3" fmla="*/ 17 h 33"/>
                  <a:gd name="T4" fmla="*/ 33 w 77"/>
                  <a:gd name="T5" fmla="*/ 9 h 33"/>
                  <a:gd name="T6" fmla="*/ 23 w 77"/>
                  <a:gd name="T7" fmla="*/ 24 h 33"/>
                  <a:gd name="T8" fmla="*/ 52 w 77"/>
                  <a:gd name="T9" fmla="*/ 24 h 33"/>
                  <a:gd name="T10" fmla="*/ 64 w 77"/>
                  <a:gd name="T11" fmla="*/ 32 h 33"/>
                  <a:gd name="T12" fmla="*/ 53 w 77"/>
                  <a:gd name="T1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33">
                    <a:moveTo>
                      <a:pt x="36" y="13"/>
                    </a:moveTo>
                    <a:cubicBezTo>
                      <a:pt x="30" y="9"/>
                      <a:pt x="24" y="11"/>
                      <a:pt x="21" y="17"/>
                    </a:cubicBezTo>
                    <a:cubicBezTo>
                      <a:pt x="28" y="29"/>
                      <a:pt x="46" y="19"/>
                      <a:pt x="33" y="9"/>
                    </a:cubicBezTo>
                    <a:cubicBezTo>
                      <a:pt x="21" y="0"/>
                      <a:pt x="0" y="15"/>
                      <a:pt x="23" y="24"/>
                    </a:cubicBezTo>
                    <a:cubicBezTo>
                      <a:pt x="31" y="27"/>
                      <a:pt x="43" y="22"/>
                      <a:pt x="52" y="24"/>
                    </a:cubicBezTo>
                    <a:cubicBezTo>
                      <a:pt x="56" y="25"/>
                      <a:pt x="58" y="33"/>
                      <a:pt x="64" y="32"/>
                    </a:cubicBezTo>
                    <a:cubicBezTo>
                      <a:pt x="77" y="28"/>
                      <a:pt x="65" y="6"/>
                      <a:pt x="53" y="1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6" name="Freeform 66"/>
              <p:cNvSpPr>
                <a:spLocks/>
              </p:cNvSpPr>
              <p:nvPr/>
            </p:nvSpPr>
            <p:spPr bwMode="auto">
              <a:xfrm>
                <a:off x="2887" y="2243"/>
                <a:ext cx="33" cy="26"/>
              </a:xfrm>
              <a:custGeom>
                <a:avLst/>
                <a:gdLst>
                  <a:gd name="T0" fmla="*/ 6 w 13"/>
                  <a:gd name="T1" fmla="*/ 0 h 10"/>
                  <a:gd name="T2" fmla="*/ 12 w 13"/>
                  <a:gd name="T3" fmla="*/ 10 h 10"/>
                  <a:gd name="T4" fmla="*/ 6 w 13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6" y="0"/>
                    </a:moveTo>
                    <a:cubicBezTo>
                      <a:pt x="0" y="7"/>
                      <a:pt x="5" y="10"/>
                      <a:pt x="12" y="10"/>
                    </a:cubicBezTo>
                    <a:cubicBezTo>
                      <a:pt x="13" y="4"/>
                      <a:pt x="10" y="4"/>
                      <a:pt x="6" y="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7" name="Freeform 67"/>
              <p:cNvSpPr>
                <a:spLocks/>
              </p:cNvSpPr>
              <p:nvPr/>
            </p:nvSpPr>
            <p:spPr bwMode="auto">
              <a:xfrm>
                <a:off x="3057" y="2248"/>
                <a:ext cx="23" cy="21"/>
              </a:xfrm>
              <a:custGeom>
                <a:avLst/>
                <a:gdLst>
                  <a:gd name="T0" fmla="*/ 0 w 9"/>
                  <a:gd name="T1" fmla="*/ 2 h 8"/>
                  <a:gd name="T2" fmla="*/ 9 w 9"/>
                  <a:gd name="T3" fmla="*/ 5 h 8"/>
                  <a:gd name="T4" fmla="*/ 7 w 9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cubicBezTo>
                      <a:pt x="1" y="6"/>
                      <a:pt x="3" y="8"/>
                      <a:pt x="9" y="5"/>
                    </a:cubicBezTo>
                    <a:cubicBezTo>
                      <a:pt x="8" y="5"/>
                      <a:pt x="6" y="0"/>
                      <a:pt x="7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8" name="Freeform 68"/>
              <p:cNvSpPr>
                <a:spLocks/>
              </p:cNvSpPr>
              <p:nvPr/>
            </p:nvSpPr>
            <p:spPr bwMode="auto">
              <a:xfrm>
                <a:off x="3122" y="2245"/>
                <a:ext cx="13" cy="14"/>
              </a:xfrm>
              <a:custGeom>
                <a:avLst/>
                <a:gdLst>
                  <a:gd name="T0" fmla="*/ 1 w 5"/>
                  <a:gd name="T1" fmla="*/ 5 h 5"/>
                  <a:gd name="T2" fmla="*/ 5 w 5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1"/>
                      <a:pt x="1" y="0"/>
                      <a:pt x="5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9" name="Freeform 69"/>
              <p:cNvSpPr>
                <a:spLocks/>
              </p:cNvSpPr>
              <p:nvPr/>
            </p:nvSpPr>
            <p:spPr bwMode="auto">
              <a:xfrm>
                <a:off x="3122" y="2029"/>
                <a:ext cx="53" cy="78"/>
              </a:xfrm>
              <a:custGeom>
                <a:avLst/>
                <a:gdLst>
                  <a:gd name="T0" fmla="*/ 14 w 21"/>
                  <a:gd name="T1" fmla="*/ 15 h 29"/>
                  <a:gd name="T2" fmla="*/ 12 w 21"/>
                  <a:gd name="T3" fmla="*/ 0 h 29"/>
                  <a:gd name="T4" fmla="*/ 14 w 21"/>
                  <a:gd name="T5" fmla="*/ 28 h 29"/>
                  <a:gd name="T6" fmla="*/ 9 w 21"/>
                  <a:gd name="T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9">
                    <a:moveTo>
                      <a:pt x="14" y="15"/>
                    </a:moveTo>
                    <a:cubicBezTo>
                      <a:pt x="7" y="25"/>
                      <a:pt x="0" y="7"/>
                      <a:pt x="12" y="0"/>
                    </a:cubicBezTo>
                    <a:cubicBezTo>
                      <a:pt x="21" y="6"/>
                      <a:pt x="21" y="22"/>
                      <a:pt x="14" y="28"/>
                    </a:cubicBezTo>
                    <a:cubicBezTo>
                      <a:pt x="9" y="29"/>
                      <a:pt x="11" y="26"/>
                      <a:pt x="9" y="2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0" name="Freeform 70"/>
              <p:cNvSpPr>
                <a:spLocks/>
              </p:cNvSpPr>
              <p:nvPr/>
            </p:nvSpPr>
            <p:spPr bwMode="auto">
              <a:xfrm>
                <a:off x="3215" y="2091"/>
                <a:ext cx="27" cy="16"/>
              </a:xfrm>
              <a:custGeom>
                <a:avLst/>
                <a:gdLst>
                  <a:gd name="T0" fmla="*/ 0 w 11"/>
                  <a:gd name="T1" fmla="*/ 3 h 6"/>
                  <a:gd name="T2" fmla="*/ 9 w 11"/>
                  <a:gd name="T3" fmla="*/ 0 h 6"/>
                  <a:gd name="T4" fmla="*/ 6 w 11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3"/>
                    </a:moveTo>
                    <a:cubicBezTo>
                      <a:pt x="3" y="2"/>
                      <a:pt x="5" y="0"/>
                      <a:pt x="9" y="0"/>
                    </a:cubicBezTo>
                    <a:cubicBezTo>
                      <a:pt x="11" y="6"/>
                      <a:pt x="8" y="3"/>
                      <a:pt x="6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1" name="Freeform 71"/>
              <p:cNvSpPr>
                <a:spLocks/>
              </p:cNvSpPr>
              <p:nvPr/>
            </p:nvSpPr>
            <p:spPr bwMode="auto">
              <a:xfrm>
                <a:off x="587" y="2165"/>
                <a:ext cx="55" cy="48"/>
              </a:xfrm>
              <a:custGeom>
                <a:avLst/>
                <a:gdLst>
                  <a:gd name="T0" fmla="*/ 12 w 22"/>
                  <a:gd name="T1" fmla="*/ 1 h 18"/>
                  <a:gd name="T2" fmla="*/ 17 w 22"/>
                  <a:gd name="T3" fmla="*/ 10 h 18"/>
                  <a:gd name="T4" fmla="*/ 6 w 22"/>
                  <a:gd name="T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"/>
                    </a:moveTo>
                    <a:cubicBezTo>
                      <a:pt x="0" y="8"/>
                      <a:pt x="11" y="18"/>
                      <a:pt x="17" y="10"/>
                    </a:cubicBezTo>
                    <a:cubicBezTo>
                      <a:pt x="22" y="3"/>
                      <a:pt x="11" y="0"/>
                      <a:pt x="6" y="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2" name="Freeform 72"/>
              <p:cNvSpPr>
                <a:spLocks/>
              </p:cNvSpPr>
              <p:nvPr/>
            </p:nvSpPr>
            <p:spPr bwMode="auto">
              <a:xfrm>
                <a:off x="537" y="2192"/>
                <a:ext cx="18" cy="27"/>
              </a:xfrm>
              <a:custGeom>
                <a:avLst/>
                <a:gdLst>
                  <a:gd name="T0" fmla="*/ 1 w 7"/>
                  <a:gd name="T1" fmla="*/ 10 h 10"/>
                  <a:gd name="T2" fmla="*/ 7 w 7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0">
                    <a:moveTo>
                      <a:pt x="1" y="10"/>
                    </a:moveTo>
                    <a:cubicBezTo>
                      <a:pt x="0" y="3"/>
                      <a:pt x="1" y="0"/>
                      <a:pt x="7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3" name="Freeform 73"/>
              <p:cNvSpPr>
                <a:spLocks/>
              </p:cNvSpPr>
              <p:nvPr/>
            </p:nvSpPr>
            <p:spPr bwMode="auto">
              <a:xfrm>
                <a:off x="515" y="2003"/>
                <a:ext cx="30" cy="29"/>
              </a:xfrm>
              <a:custGeom>
                <a:avLst/>
                <a:gdLst>
                  <a:gd name="T0" fmla="*/ 12 w 12"/>
                  <a:gd name="T1" fmla="*/ 7 h 11"/>
                  <a:gd name="T2" fmla="*/ 10 w 12"/>
                  <a:gd name="T3" fmla="*/ 11 h 11"/>
                  <a:gd name="T4" fmla="*/ 4 w 12"/>
                  <a:gd name="T5" fmla="*/ 1 h 11"/>
                  <a:gd name="T6" fmla="*/ 10 w 12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12" y="9"/>
                      <a:pt x="12" y="10"/>
                      <a:pt x="10" y="11"/>
                    </a:cubicBezTo>
                    <a:cubicBezTo>
                      <a:pt x="3" y="11"/>
                      <a:pt x="0" y="7"/>
                      <a:pt x="4" y="1"/>
                    </a:cubicBezTo>
                    <a:cubicBezTo>
                      <a:pt x="9" y="0"/>
                      <a:pt x="9" y="3"/>
                      <a:pt x="10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4" name="Freeform 74"/>
              <p:cNvSpPr>
                <a:spLocks/>
              </p:cNvSpPr>
              <p:nvPr/>
            </p:nvSpPr>
            <p:spPr bwMode="auto">
              <a:xfrm>
                <a:off x="470" y="2037"/>
                <a:ext cx="10" cy="16"/>
              </a:xfrm>
              <a:custGeom>
                <a:avLst/>
                <a:gdLst>
                  <a:gd name="T0" fmla="*/ 1 w 4"/>
                  <a:gd name="T1" fmla="*/ 6 h 6"/>
                  <a:gd name="T2" fmla="*/ 4 w 4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cubicBezTo>
                      <a:pt x="0" y="3"/>
                      <a:pt x="1" y="1"/>
                      <a:pt x="4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5" name="Freeform 75"/>
              <p:cNvSpPr>
                <a:spLocks/>
              </p:cNvSpPr>
              <p:nvPr/>
            </p:nvSpPr>
            <p:spPr bwMode="auto">
              <a:xfrm>
                <a:off x="3215" y="2227"/>
                <a:ext cx="110" cy="85"/>
              </a:xfrm>
              <a:custGeom>
                <a:avLst/>
                <a:gdLst>
                  <a:gd name="T0" fmla="*/ 24 w 44"/>
                  <a:gd name="T1" fmla="*/ 0 h 32"/>
                  <a:gd name="T2" fmla="*/ 34 w 44"/>
                  <a:gd name="T3" fmla="*/ 13 h 32"/>
                  <a:gd name="T4" fmla="*/ 23 w 44"/>
                  <a:gd name="T5" fmla="*/ 4 h 32"/>
                  <a:gd name="T6" fmla="*/ 40 w 44"/>
                  <a:gd name="T7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24" y="0"/>
                    </a:moveTo>
                    <a:cubicBezTo>
                      <a:pt x="19" y="7"/>
                      <a:pt x="23" y="18"/>
                      <a:pt x="34" y="13"/>
                    </a:cubicBezTo>
                    <a:cubicBezTo>
                      <a:pt x="42" y="10"/>
                      <a:pt x="30" y="2"/>
                      <a:pt x="23" y="4"/>
                    </a:cubicBezTo>
                    <a:cubicBezTo>
                      <a:pt x="0" y="14"/>
                      <a:pt x="44" y="32"/>
                      <a:pt x="40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6" name="Freeform 76"/>
              <p:cNvSpPr>
                <a:spLocks/>
              </p:cNvSpPr>
              <p:nvPr/>
            </p:nvSpPr>
            <p:spPr bwMode="auto">
              <a:xfrm>
                <a:off x="3417" y="2173"/>
                <a:ext cx="73" cy="32"/>
              </a:xfrm>
              <a:custGeom>
                <a:avLst/>
                <a:gdLst>
                  <a:gd name="T0" fmla="*/ 0 w 29"/>
                  <a:gd name="T1" fmla="*/ 1 h 12"/>
                  <a:gd name="T2" fmla="*/ 12 w 29"/>
                  <a:gd name="T3" fmla="*/ 4 h 12"/>
                  <a:gd name="T4" fmla="*/ 8 w 29"/>
                  <a:gd name="T5" fmla="*/ 0 h 12"/>
                  <a:gd name="T6" fmla="*/ 29 w 29"/>
                  <a:gd name="T7" fmla="*/ 6 h 12"/>
                  <a:gd name="T8" fmla="*/ 17 w 29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0" y="1"/>
                    </a:moveTo>
                    <a:cubicBezTo>
                      <a:pt x="4" y="5"/>
                      <a:pt x="7" y="6"/>
                      <a:pt x="12" y="4"/>
                    </a:cubicBezTo>
                    <a:cubicBezTo>
                      <a:pt x="9" y="0"/>
                      <a:pt x="12" y="1"/>
                      <a:pt x="8" y="0"/>
                    </a:cubicBezTo>
                    <a:cubicBezTo>
                      <a:pt x="13" y="6"/>
                      <a:pt x="23" y="12"/>
                      <a:pt x="29" y="6"/>
                    </a:cubicBezTo>
                    <a:cubicBezTo>
                      <a:pt x="24" y="1"/>
                      <a:pt x="20" y="1"/>
                      <a:pt x="17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7" name="Freeform 77"/>
              <p:cNvSpPr>
                <a:spLocks/>
              </p:cNvSpPr>
              <p:nvPr/>
            </p:nvSpPr>
            <p:spPr bwMode="auto">
              <a:xfrm>
                <a:off x="3475" y="2139"/>
                <a:ext cx="37" cy="37"/>
              </a:xfrm>
              <a:custGeom>
                <a:avLst/>
                <a:gdLst>
                  <a:gd name="T0" fmla="*/ 8 w 15"/>
                  <a:gd name="T1" fmla="*/ 14 h 14"/>
                  <a:gd name="T2" fmla="*/ 13 w 15"/>
                  <a:gd name="T3" fmla="*/ 1 h 14"/>
                  <a:gd name="T4" fmla="*/ 14 w 15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0" y="8"/>
                      <a:pt x="3" y="0"/>
                      <a:pt x="13" y="1"/>
                    </a:cubicBezTo>
                    <a:cubicBezTo>
                      <a:pt x="14" y="2"/>
                      <a:pt x="15" y="4"/>
                      <a:pt x="14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8" name="Freeform 78"/>
              <p:cNvSpPr>
                <a:spLocks/>
              </p:cNvSpPr>
              <p:nvPr/>
            </p:nvSpPr>
            <p:spPr bwMode="auto">
              <a:xfrm>
                <a:off x="3607" y="2224"/>
                <a:ext cx="18" cy="19"/>
              </a:xfrm>
              <a:custGeom>
                <a:avLst/>
                <a:gdLst>
                  <a:gd name="T0" fmla="*/ 1 w 7"/>
                  <a:gd name="T1" fmla="*/ 7 h 7"/>
                  <a:gd name="T2" fmla="*/ 3 w 7"/>
                  <a:gd name="T3" fmla="*/ 1 h 7"/>
                  <a:gd name="T4" fmla="*/ 7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6" y="1"/>
                      <a:pt x="7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9" name="Freeform 79"/>
              <p:cNvSpPr>
                <a:spLocks/>
              </p:cNvSpPr>
              <p:nvPr/>
            </p:nvSpPr>
            <p:spPr bwMode="auto">
              <a:xfrm>
                <a:off x="3010" y="1928"/>
                <a:ext cx="20" cy="19"/>
              </a:xfrm>
              <a:custGeom>
                <a:avLst/>
                <a:gdLst>
                  <a:gd name="T0" fmla="*/ 0 w 8"/>
                  <a:gd name="T1" fmla="*/ 1 h 7"/>
                  <a:gd name="T2" fmla="*/ 6 w 8"/>
                  <a:gd name="T3" fmla="*/ 0 h 7"/>
                  <a:gd name="T4" fmla="*/ 7 w 8"/>
                  <a:gd name="T5" fmla="*/ 7 h 7"/>
                  <a:gd name="T6" fmla="*/ 8 w 8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2"/>
                      <a:pt x="8" y="4"/>
                      <a:pt x="7" y="7"/>
                    </a:cubicBezTo>
                    <a:cubicBezTo>
                      <a:pt x="5" y="4"/>
                      <a:pt x="8" y="3"/>
                      <a:pt x="8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0" name="Freeform 80"/>
              <p:cNvSpPr>
                <a:spLocks/>
              </p:cNvSpPr>
              <p:nvPr/>
            </p:nvSpPr>
            <p:spPr bwMode="auto">
              <a:xfrm>
                <a:off x="3337" y="2077"/>
                <a:ext cx="18" cy="3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1" name="Freeform 81"/>
              <p:cNvSpPr>
                <a:spLocks/>
              </p:cNvSpPr>
              <p:nvPr/>
            </p:nvSpPr>
            <p:spPr bwMode="auto">
              <a:xfrm>
                <a:off x="625" y="1909"/>
                <a:ext cx="12" cy="16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1" y="4"/>
                      <a:pt x="3" y="2"/>
                      <a:pt x="5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2" name="Freeform 82"/>
              <p:cNvSpPr>
                <a:spLocks/>
              </p:cNvSpPr>
              <p:nvPr/>
            </p:nvSpPr>
            <p:spPr bwMode="auto">
              <a:xfrm>
                <a:off x="1110" y="2283"/>
                <a:ext cx="150" cy="154"/>
              </a:xfrm>
              <a:custGeom>
                <a:avLst/>
                <a:gdLst>
                  <a:gd name="T0" fmla="*/ 12 w 60"/>
                  <a:gd name="T1" fmla="*/ 11 h 58"/>
                  <a:gd name="T2" fmla="*/ 2 w 60"/>
                  <a:gd name="T3" fmla="*/ 41 h 58"/>
                  <a:gd name="T4" fmla="*/ 13 w 60"/>
                  <a:gd name="T5" fmla="*/ 54 h 58"/>
                  <a:gd name="T6" fmla="*/ 43 w 60"/>
                  <a:gd name="T7" fmla="*/ 54 h 58"/>
                  <a:gd name="T8" fmla="*/ 59 w 60"/>
                  <a:gd name="T9" fmla="*/ 34 h 58"/>
                  <a:gd name="T10" fmla="*/ 60 w 60"/>
                  <a:gd name="T11" fmla="*/ 29 h 58"/>
                  <a:gd name="T12" fmla="*/ 58 w 60"/>
                  <a:gd name="T13" fmla="*/ 22 h 58"/>
                  <a:gd name="T14" fmla="*/ 58 w 60"/>
                  <a:gd name="T15" fmla="*/ 22 h 58"/>
                  <a:gd name="T16" fmla="*/ 45 w 60"/>
                  <a:gd name="T17" fmla="*/ 4 h 58"/>
                  <a:gd name="T18" fmla="*/ 12 w 60"/>
                  <a:gd name="T1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58">
                    <a:moveTo>
                      <a:pt x="12" y="11"/>
                    </a:moveTo>
                    <a:cubicBezTo>
                      <a:pt x="4" y="18"/>
                      <a:pt x="0" y="29"/>
                      <a:pt x="2" y="41"/>
                    </a:cubicBezTo>
                    <a:cubicBezTo>
                      <a:pt x="4" y="47"/>
                      <a:pt x="8" y="52"/>
                      <a:pt x="13" y="54"/>
                    </a:cubicBezTo>
                    <a:cubicBezTo>
                      <a:pt x="23" y="58"/>
                      <a:pt x="34" y="58"/>
                      <a:pt x="43" y="54"/>
                    </a:cubicBezTo>
                    <a:cubicBezTo>
                      <a:pt x="52" y="50"/>
                      <a:pt x="57" y="43"/>
                      <a:pt x="59" y="34"/>
                    </a:cubicBezTo>
                    <a:cubicBezTo>
                      <a:pt x="60" y="32"/>
                      <a:pt x="60" y="31"/>
                      <a:pt x="60" y="29"/>
                    </a:cubicBezTo>
                    <a:cubicBezTo>
                      <a:pt x="60" y="27"/>
                      <a:pt x="59" y="24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14"/>
                      <a:pt x="53" y="6"/>
                      <a:pt x="45" y="4"/>
                    </a:cubicBezTo>
                    <a:cubicBezTo>
                      <a:pt x="34" y="0"/>
                      <a:pt x="21" y="3"/>
                      <a:pt x="12" y="11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3" name="Freeform 83"/>
              <p:cNvSpPr>
                <a:spLocks/>
              </p:cNvSpPr>
              <p:nvPr/>
            </p:nvSpPr>
            <p:spPr bwMode="auto">
              <a:xfrm>
                <a:off x="935" y="2291"/>
                <a:ext cx="60" cy="90"/>
              </a:xfrm>
              <a:custGeom>
                <a:avLst/>
                <a:gdLst>
                  <a:gd name="T0" fmla="*/ 24 w 24"/>
                  <a:gd name="T1" fmla="*/ 20 h 34"/>
                  <a:gd name="T2" fmla="*/ 8 w 24"/>
                  <a:gd name="T3" fmla="*/ 23 h 34"/>
                  <a:gd name="T4" fmla="*/ 14 w 24"/>
                  <a:gd name="T5" fmla="*/ 29 h 34"/>
                  <a:gd name="T6" fmla="*/ 11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24" y="20"/>
                    </a:moveTo>
                    <a:cubicBezTo>
                      <a:pt x="18" y="19"/>
                      <a:pt x="13" y="20"/>
                      <a:pt x="8" y="23"/>
                    </a:cubicBezTo>
                    <a:cubicBezTo>
                      <a:pt x="0" y="30"/>
                      <a:pt x="13" y="34"/>
                      <a:pt x="14" y="29"/>
                    </a:cubicBezTo>
                    <a:cubicBezTo>
                      <a:pt x="17" y="19"/>
                      <a:pt x="7" y="10"/>
                      <a:pt x="11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4" name="Freeform 84"/>
              <p:cNvSpPr>
                <a:spLocks/>
              </p:cNvSpPr>
              <p:nvPr/>
            </p:nvSpPr>
            <p:spPr bwMode="auto">
              <a:xfrm>
                <a:off x="695" y="2293"/>
                <a:ext cx="82" cy="107"/>
              </a:xfrm>
              <a:custGeom>
                <a:avLst/>
                <a:gdLst>
                  <a:gd name="T0" fmla="*/ 27 w 33"/>
                  <a:gd name="T1" fmla="*/ 15 h 40"/>
                  <a:gd name="T2" fmla="*/ 27 w 33"/>
                  <a:gd name="T3" fmla="*/ 21 h 40"/>
                  <a:gd name="T4" fmla="*/ 18 w 33"/>
                  <a:gd name="T5" fmla="*/ 1 h 40"/>
                  <a:gd name="T6" fmla="*/ 15 w 33"/>
                  <a:gd name="T7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0">
                    <a:moveTo>
                      <a:pt x="27" y="15"/>
                    </a:moveTo>
                    <a:cubicBezTo>
                      <a:pt x="0" y="0"/>
                      <a:pt x="12" y="40"/>
                      <a:pt x="27" y="21"/>
                    </a:cubicBezTo>
                    <a:cubicBezTo>
                      <a:pt x="33" y="14"/>
                      <a:pt x="28" y="1"/>
                      <a:pt x="18" y="1"/>
                    </a:cubicBezTo>
                    <a:cubicBezTo>
                      <a:pt x="7" y="0"/>
                      <a:pt x="1" y="19"/>
                      <a:pt x="15" y="2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5" name="Freeform 85"/>
              <p:cNvSpPr>
                <a:spLocks/>
              </p:cNvSpPr>
              <p:nvPr/>
            </p:nvSpPr>
            <p:spPr bwMode="auto">
              <a:xfrm>
                <a:off x="1372" y="2357"/>
                <a:ext cx="100" cy="62"/>
              </a:xfrm>
              <a:custGeom>
                <a:avLst/>
                <a:gdLst>
                  <a:gd name="T0" fmla="*/ 19 w 40"/>
                  <a:gd name="T1" fmla="*/ 5 h 23"/>
                  <a:gd name="T2" fmla="*/ 26 w 40"/>
                  <a:gd name="T3" fmla="*/ 2 h 23"/>
                  <a:gd name="T4" fmla="*/ 24 w 40"/>
                  <a:gd name="T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19" y="5"/>
                    </a:moveTo>
                    <a:cubicBezTo>
                      <a:pt x="0" y="16"/>
                      <a:pt x="40" y="23"/>
                      <a:pt x="26" y="2"/>
                    </a:cubicBezTo>
                    <a:cubicBezTo>
                      <a:pt x="25" y="0"/>
                      <a:pt x="24" y="1"/>
                      <a:pt x="24" y="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6" name="Freeform 86"/>
              <p:cNvSpPr>
                <a:spLocks/>
              </p:cNvSpPr>
              <p:nvPr/>
            </p:nvSpPr>
            <p:spPr bwMode="auto">
              <a:xfrm>
                <a:off x="1567" y="2357"/>
                <a:ext cx="25" cy="6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1"/>
                      <a:pt x="7" y="2"/>
                      <a:pt x="10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7" name="Freeform 87"/>
              <p:cNvSpPr>
                <a:spLocks/>
              </p:cNvSpPr>
              <p:nvPr/>
            </p:nvSpPr>
            <p:spPr bwMode="auto">
              <a:xfrm>
                <a:off x="1817" y="2336"/>
                <a:ext cx="25" cy="29"/>
              </a:xfrm>
              <a:custGeom>
                <a:avLst/>
                <a:gdLst>
                  <a:gd name="T0" fmla="*/ 10 w 10"/>
                  <a:gd name="T1" fmla="*/ 11 h 11"/>
                  <a:gd name="T2" fmla="*/ 0 w 10"/>
                  <a:gd name="T3" fmla="*/ 4 h 11"/>
                  <a:gd name="T4" fmla="*/ 10 w 10"/>
                  <a:gd name="T5" fmla="*/ 2 h 11"/>
                  <a:gd name="T6" fmla="*/ 5 w 10"/>
                  <a:gd name="T7" fmla="*/ 8 h 11"/>
                  <a:gd name="T8" fmla="*/ 6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cubicBezTo>
                      <a:pt x="6" y="10"/>
                      <a:pt x="3" y="8"/>
                      <a:pt x="0" y="4"/>
                    </a:cubicBezTo>
                    <a:cubicBezTo>
                      <a:pt x="5" y="0"/>
                      <a:pt x="6" y="0"/>
                      <a:pt x="10" y="2"/>
                    </a:cubicBezTo>
                    <a:cubicBezTo>
                      <a:pt x="8" y="6"/>
                      <a:pt x="8" y="6"/>
                      <a:pt x="5" y="8"/>
                    </a:cubicBezTo>
                    <a:cubicBezTo>
                      <a:pt x="4" y="6"/>
                      <a:pt x="5" y="4"/>
                      <a:pt x="6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8" name="Freeform 88"/>
              <p:cNvSpPr>
                <a:spLocks/>
              </p:cNvSpPr>
              <p:nvPr/>
            </p:nvSpPr>
            <p:spPr bwMode="auto">
              <a:xfrm>
                <a:off x="1970" y="2283"/>
                <a:ext cx="137" cy="122"/>
              </a:xfrm>
              <a:custGeom>
                <a:avLst/>
                <a:gdLst>
                  <a:gd name="T0" fmla="*/ 40 w 55"/>
                  <a:gd name="T1" fmla="*/ 16 h 46"/>
                  <a:gd name="T2" fmla="*/ 33 w 55"/>
                  <a:gd name="T3" fmla="*/ 22 h 46"/>
                  <a:gd name="T4" fmla="*/ 55 w 55"/>
                  <a:gd name="T5" fmla="*/ 22 h 46"/>
                  <a:gd name="T6" fmla="*/ 49 w 55"/>
                  <a:gd name="T7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6">
                    <a:moveTo>
                      <a:pt x="40" y="16"/>
                    </a:moveTo>
                    <a:cubicBezTo>
                      <a:pt x="36" y="16"/>
                      <a:pt x="34" y="18"/>
                      <a:pt x="33" y="22"/>
                    </a:cubicBezTo>
                    <a:cubicBezTo>
                      <a:pt x="39" y="28"/>
                      <a:pt x="51" y="29"/>
                      <a:pt x="55" y="22"/>
                    </a:cubicBezTo>
                    <a:cubicBezTo>
                      <a:pt x="48" y="0"/>
                      <a:pt x="0" y="46"/>
                      <a:pt x="49" y="3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9" name="Freeform 89"/>
              <p:cNvSpPr>
                <a:spLocks/>
              </p:cNvSpPr>
              <p:nvPr/>
            </p:nvSpPr>
            <p:spPr bwMode="auto">
              <a:xfrm>
                <a:off x="2230" y="2360"/>
                <a:ext cx="32" cy="8"/>
              </a:xfrm>
              <a:custGeom>
                <a:avLst/>
                <a:gdLst>
                  <a:gd name="T0" fmla="*/ 13 w 13"/>
                  <a:gd name="T1" fmla="*/ 3 h 3"/>
                  <a:gd name="T2" fmla="*/ 0 w 13"/>
                  <a:gd name="T3" fmla="*/ 1 h 3"/>
                  <a:gd name="T4" fmla="*/ 3 w 1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cubicBezTo>
                      <a:pt x="8" y="2"/>
                      <a:pt x="4" y="3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0" name="Freeform 90"/>
              <p:cNvSpPr>
                <a:spLocks/>
              </p:cNvSpPr>
              <p:nvPr/>
            </p:nvSpPr>
            <p:spPr bwMode="auto">
              <a:xfrm>
                <a:off x="2650" y="2336"/>
                <a:ext cx="65" cy="112"/>
              </a:xfrm>
              <a:custGeom>
                <a:avLst/>
                <a:gdLst>
                  <a:gd name="T0" fmla="*/ 11 w 26"/>
                  <a:gd name="T1" fmla="*/ 18 h 42"/>
                  <a:gd name="T2" fmla="*/ 5 w 26"/>
                  <a:gd name="T3" fmla="*/ 12 h 42"/>
                  <a:gd name="T4" fmla="*/ 1 w 26"/>
                  <a:gd name="T5" fmla="*/ 19 h 42"/>
                  <a:gd name="T6" fmla="*/ 5 w 26"/>
                  <a:gd name="T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42">
                    <a:moveTo>
                      <a:pt x="11" y="18"/>
                    </a:moveTo>
                    <a:cubicBezTo>
                      <a:pt x="7" y="17"/>
                      <a:pt x="4" y="18"/>
                      <a:pt x="5" y="12"/>
                    </a:cubicBezTo>
                    <a:cubicBezTo>
                      <a:pt x="26" y="0"/>
                      <a:pt x="14" y="42"/>
                      <a:pt x="1" y="19"/>
                    </a:cubicBezTo>
                    <a:cubicBezTo>
                      <a:pt x="0" y="15"/>
                      <a:pt x="3" y="18"/>
                      <a:pt x="5" y="1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1" name="Freeform 91"/>
              <p:cNvSpPr>
                <a:spLocks/>
              </p:cNvSpPr>
              <p:nvPr/>
            </p:nvSpPr>
            <p:spPr bwMode="auto">
              <a:xfrm>
                <a:off x="2732" y="2373"/>
                <a:ext cx="15" cy="19"/>
              </a:xfrm>
              <a:custGeom>
                <a:avLst/>
                <a:gdLst>
                  <a:gd name="T0" fmla="*/ 2 w 6"/>
                  <a:gd name="T1" fmla="*/ 4 h 7"/>
                  <a:gd name="T2" fmla="*/ 0 w 6"/>
                  <a:gd name="T3" fmla="*/ 0 h 7"/>
                  <a:gd name="T4" fmla="*/ 4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6" y="1"/>
                      <a:pt x="3" y="4"/>
                      <a:pt x="4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2" name="Freeform 92"/>
              <p:cNvSpPr>
                <a:spLocks noEditPoints="1"/>
              </p:cNvSpPr>
              <p:nvPr/>
            </p:nvSpPr>
            <p:spPr bwMode="auto">
              <a:xfrm>
                <a:off x="2917" y="2331"/>
                <a:ext cx="138" cy="144"/>
              </a:xfrm>
              <a:custGeom>
                <a:avLst/>
                <a:gdLst>
                  <a:gd name="T0" fmla="*/ 17 w 55"/>
                  <a:gd name="T1" fmla="*/ 4 h 54"/>
                  <a:gd name="T2" fmla="*/ 11 w 55"/>
                  <a:gd name="T3" fmla="*/ 7 h 54"/>
                  <a:gd name="T4" fmla="*/ 2 w 55"/>
                  <a:gd name="T5" fmla="*/ 20 h 54"/>
                  <a:gd name="T6" fmla="*/ 1 w 55"/>
                  <a:gd name="T7" fmla="*/ 28 h 54"/>
                  <a:gd name="T8" fmla="*/ 1 w 55"/>
                  <a:gd name="T9" fmla="*/ 29 h 54"/>
                  <a:gd name="T10" fmla="*/ 0 w 55"/>
                  <a:gd name="T11" fmla="*/ 33 h 54"/>
                  <a:gd name="T12" fmla="*/ 1 w 55"/>
                  <a:gd name="T13" fmla="*/ 40 h 54"/>
                  <a:gd name="T14" fmla="*/ 26 w 55"/>
                  <a:gd name="T15" fmla="*/ 50 h 54"/>
                  <a:gd name="T16" fmla="*/ 33 w 55"/>
                  <a:gd name="T17" fmla="*/ 49 h 54"/>
                  <a:gd name="T18" fmla="*/ 39 w 55"/>
                  <a:gd name="T19" fmla="*/ 49 h 54"/>
                  <a:gd name="T20" fmla="*/ 55 w 55"/>
                  <a:gd name="T21" fmla="*/ 33 h 54"/>
                  <a:gd name="T22" fmla="*/ 55 w 55"/>
                  <a:gd name="T23" fmla="*/ 30 h 54"/>
                  <a:gd name="T24" fmla="*/ 47 w 55"/>
                  <a:gd name="T25" fmla="*/ 15 h 54"/>
                  <a:gd name="T26" fmla="*/ 42 w 55"/>
                  <a:gd name="T27" fmla="*/ 8 h 54"/>
                  <a:gd name="T28" fmla="*/ 17 w 55"/>
                  <a:gd name="T29" fmla="*/ 4 h 54"/>
                  <a:gd name="T30" fmla="*/ 26 w 55"/>
                  <a:gd name="T31" fmla="*/ 45 h 54"/>
                  <a:gd name="T32" fmla="*/ 26 w 55"/>
                  <a:gd name="T33" fmla="*/ 45 h 54"/>
                  <a:gd name="T34" fmla="*/ 26 w 55"/>
                  <a:gd name="T35" fmla="*/ 45 h 54"/>
                  <a:gd name="T36" fmla="*/ 26 w 55"/>
                  <a:gd name="T37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54">
                    <a:moveTo>
                      <a:pt x="17" y="4"/>
                    </a:moveTo>
                    <a:cubicBezTo>
                      <a:pt x="15" y="4"/>
                      <a:pt x="13" y="6"/>
                      <a:pt x="11" y="7"/>
                    </a:cubicBezTo>
                    <a:cubicBezTo>
                      <a:pt x="9" y="10"/>
                      <a:pt x="4" y="17"/>
                      <a:pt x="2" y="20"/>
                    </a:cubicBezTo>
                    <a:cubicBezTo>
                      <a:pt x="1" y="23"/>
                      <a:pt x="1" y="25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0" y="30"/>
                      <a:pt x="0" y="32"/>
                      <a:pt x="0" y="33"/>
                    </a:cubicBezTo>
                    <a:cubicBezTo>
                      <a:pt x="0" y="35"/>
                      <a:pt x="1" y="38"/>
                      <a:pt x="1" y="40"/>
                    </a:cubicBezTo>
                    <a:cubicBezTo>
                      <a:pt x="5" y="49"/>
                      <a:pt x="16" y="54"/>
                      <a:pt x="26" y="50"/>
                    </a:cubicBezTo>
                    <a:cubicBezTo>
                      <a:pt x="27" y="50"/>
                      <a:pt x="30" y="50"/>
                      <a:pt x="33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7" y="48"/>
                      <a:pt x="54" y="42"/>
                      <a:pt x="55" y="33"/>
                    </a:cubicBezTo>
                    <a:cubicBezTo>
                      <a:pt x="55" y="32"/>
                      <a:pt x="55" y="31"/>
                      <a:pt x="55" y="30"/>
                    </a:cubicBezTo>
                    <a:cubicBezTo>
                      <a:pt x="55" y="24"/>
                      <a:pt x="52" y="18"/>
                      <a:pt x="47" y="15"/>
                    </a:cubicBezTo>
                    <a:cubicBezTo>
                      <a:pt x="46" y="12"/>
                      <a:pt x="44" y="10"/>
                      <a:pt x="42" y="8"/>
                    </a:cubicBezTo>
                    <a:cubicBezTo>
                      <a:pt x="35" y="2"/>
                      <a:pt x="26" y="0"/>
                      <a:pt x="17" y="4"/>
                    </a:cubicBezTo>
                    <a:close/>
                    <a:moveTo>
                      <a:pt x="26" y="45"/>
                    </a:move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3" name="Freeform 93"/>
              <p:cNvSpPr>
                <a:spLocks/>
              </p:cNvSpPr>
              <p:nvPr/>
            </p:nvSpPr>
            <p:spPr bwMode="auto">
              <a:xfrm>
                <a:off x="3180" y="2413"/>
                <a:ext cx="22" cy="16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2" y="6"/>
                      <a:pt x="6" y="6"/>
                      <a:pt x="9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4" name="Freeform 94"/>
              <p:cNvSpPr>
                <a:spLocks/>
              </p:cNvSpPr>
              <p:nvPr/>
            </p:nvSpPr>
            <p:spPr bwMode="auto">
              <a:xfrm>
                <a:off x="3252" y="2411"/>
                <a:ext cx="13" cy="10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1"/>
                      <a:pt x="2" y="0"/>
                      <a:pt x="5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5" name="Freeform 95"/>
              <p:cNvSpPr>
                <a:spLocks/>
              </p:cNvSpPr>
              <p:nvPr/>
            </p:nvSpPr>
            <p:spPr bwMode="auto">
              <a:xfrm>
                <a:off x="3390" y="2296"/>
                <a:ext cx="167" cy="141"/>
              </a:xfrm>
              <a:custGeom>
                <a:avLst/>
                <a:gdLst>
                  <a:gd name="T0" fmla="*/ 37 w 67"/>
                  <a:gd name="T1" fmla="*/ 24 h 53"/>
                  <a:gd name="T2" fmla="*/ 30 w 67"/>
                  <a:gd name="T3" fmla="*/ 46 h 53"/>
                  <a:gd name="T4" fmla="*/ 27 w 67"/>
                  <a:gd name="T5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3">
                    <a:moveTo>
                      <a:pt x="37" y="24"/>
                    </a:moveTo>
                    <a:cubicBezTo>
                      <a:pt x="19" y="7"/>
                      <a:pt x="0" y="41"/>
                      <a:pt x="30" y="46"/>
                    </a:cubicBezTo>
                    <a:cubicBezTo>
                      <a:pt x="67" y="53"/>
                      <a:pt x="48" y="0"/>
                      <a:pt x="27" y="1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6" name="Freeform 96"/>
              <p:cNvSpPr>
                <a:spLocks/>
              </p:cNvSpPr>
              <p:nvPr/>
            </p:nvSpPr>
            <p:spPr bwMode="auto">
              <a:xfrm>
                <a:off x="3557" y="2379"/>
                <a:ext cx="40" cy="42"/>
              </a:xfrm>
              <a:custGeom>
                <a:avLst/>
                <a:gdLst>
                  <a:gd name="T0" fmla="*/ 3 w 16"/>
                  <a:gd name="T1" fmla="*/ 13 h 16"/>
                  <a:gd name="T2" fmla="*/ 3 w 16"/>
                  <a:gd name="T3" fmla="*/ 0 h 16"/>
                  <a:gd name="T4" fmla="*/ 4 w 16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3" y="13"/>
                    </a:moveTo>
                    <a:cubicBezTo>
                      <a:pt x="0" y="9"/>
                      <a:pt x="0" y="4"/>
                      <a:pt x="3" y="0"/>
                    </a:cubicBezTo>
                    <a:cubicBezTo>
                      <a:pt x="13" y="1"/>
                      <a:pt x="16" y="15"/>
                      <a:pt x="4" y="1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7" name="Freeform 97"/>
              <p:cNvSpPr>
                <a:spLocks/>
              </p:cNvSpPr>
              <p:nvPr/>
            </p:nvSpPr>
            <p:spPr bwMode="auto">
              <a:xfrm>
                <a:off x="1847" y="2429"/>
                <a:ext cx="153" cy="59"/>
              </a:xfrm>
              <a:custGeom>
                <a:avLst/>
                <a:gdLst>
                  <a:gd name="T0" fmla="*/ 52 w 61"/>
                  <a:gd name="T1" fmla="*/ 15 h 22"/>
                  <a:gd name="T2" fmla="*/ 52 w 61"/>
                  <a:gd name="T3" fmla="*/ 15 h 22"/>
                  <a:gd name="T4" fmla="*/ 47 w 61"/>
                  <a:gd name="T5" fmla="*/ 13 h 22"/>
                  <a:gd name="T6" fmla="*/ 11 w 61"/>
                  <a:gd name="T7" fmla="*/ 8 h 22"/>
                  <a:gd name="T8" fmla="*/ 0 w 61"/>
                  <a:gd name="T9" fmla="*/ 22 h 22"/>
                  <a:gd name="T10" fmla="*/ 61 w 61"/>
                  <a:gd name="T11" fmla="*/ 22 h 22"/>
                  <a:gd name="T12" fmla="*/ 52 w 61"/>
                  <a:gd name="T1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2">
                    <a:moveTo>
                      <a:pt x="52" y="15"/>
                    </a:moveTo>
                    <a:cubicBezTo>
                      <a:pt x="52" y="15"/>
                      <a:pt x="52" y="15"/>
                      <a:pt x="52" y="15"/>
                    </a:cubicBezTo>
                    <a:cubicBezTo>
                      <a:pt x="51" y="15"/>
                      <a:pt x="49" y="13"/>
                      <a:pt x="47" y="13"/>
                    </a:cubicBezTo>
                    <a:cubicBezTo>
                      <a:pt x="39" y="8"/>
                      <a:pt x="24" y="0"/>
                      <a:pt x="11" y="8"/>
                    </a:cubicBezTo>
                    <a:cubicBezTo>
                      <a:pt x="7" y="11"/>
                      <a:pt x="3" y="15"/>
                      <a:pt x="0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9" y="19"/>
                      <a:pt x="56" y="16"/>
                      <a:pt x="52" y="1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8" name="Freeform 98"/>
              <p:cNvSpPr>
                <a:spLocks/>
              </p:cNvSpPr>
              <p:nvPr/>
            </p:nvSpPr>
            <p:spPr bwMode="auto">
              <a:xfrm>
                <a:off x="2322" y="2371"/>
                <a:ext cx="168" cy="117"/>
              </a:xfrm>
              <a:custGeom>
                <a:avLst/>
                <a:gdLst>
                  <a:gd name="T0" fmla="*/ 57 w 67"/>
                  <a:gd name="T1" fmla="*/ 6 h 44"/>
                  <a:gd name="T2" fmla="*/ 40 w 67"/>
                  <a:gd name="T3" fmla="*/ 1 h 44"/>
                  <a:gd name="T4" fmla="*/ 26 w 67"/>
                  <a:gd name="T5" fmla="*/ 8 h 44"/>
                  <a:gd name="T6" fmla="*/ 0 w 67"/>
                  <a:gd name="T7" fmla="*/ 44 h 44"/>
                  <a:gd name="T8" fmla="*/ 67 w 67"/>
                  <a:gd name="T9" fmla="*/ 44 h 44"/>
                  <a:gd name="T10" fmla="*/ 64 w 67"/>
                  <a:gd name="T11" fmla="*/ 28 h 44"/>
                  <a:gd name="T12" fmla="*/ 65 w 67"/>
                  <a:gd name="T13" fmla="*/ 21 h 44"/>
                  <a:gd name="T14" fmla="*/ 57 w 67"/>
                  <a:gd name="T15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4">
                    <a:moveTo>
                      <a:pt x="57" y="6"/>
                    </a:moveTo>
                    <a:cubicBezTo>
                      <a:pt x="52" y="2"/>
                      <a:pt x="46" y="0"/>
                      <a:pt x="40" y="1"/>
                    </a:cubicBezTo>
                    <a:cubicBezTo>
                      <a:pt x="34" y="1"/>
                      <a:pt x="29" y="4"/>
                      <a:pt x="26" y="8"/>
                    </a:cubicBezTo>
                    <a:cubicBezTo>
                      <a:pt x="10" y="13"/>
                      <a:pt x="0" y="30"/>
                      <a:pt x="0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39"/>
                      <a:pt x="66" y="33"/>
                      <a:pt x="64" y="28"/>
                    </a:cubicBezTo>
                    <a:cubicBezTo>
                      <a:pt x="65" y="26"/>
                      <a:pt x="65" y="23"/>
                      <a:pt x="65" y="21"/>
                    </a:cubicBezTo>
                    <a:cubicBezTo>
                      <a:pt x="65" y="15"/>
                      <a:pt x="62" y="9"/>
                      <a:pt x="57" y="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9" name="Freeform 99"/>
              <p:cNvSpPr>
                <a:spLocks/>
              </p:cNvSpPr>
              <p:nvPr/>
            </p:nvSpPr>
            <p:spPr bwMode="auto">
              <a:xfrm>
                <a:off x="2230" y="2416"/>
                <a:ext cx="20" cy="16"/>
              </a:xfrm>
              <a:custGeom>
                <a:avLst/>
                <a:gdLst>
                  <a:gd name="T0" fmla="*/ 3 w 8"/>
                  <a:gd name="T1" fmla="*/ 3 h 6"/>
                  <a:gd name="T2" fmla="*/ 0 w 8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3" y="3"/>
                    </a:moveTo>
                    <a:cubicBezTo>
                      <a:pt x="8" y="0"/>
                      <a:pt x="1" y="5"/>
                      <a:pt x="0" y="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0" name="Freeform 100"/>
              <p:cNvSpPr>
                <a:spLocks/>
              </p:cNvSpPr>
              <p:nvPr/>
            </p:nvSpPr>
            <p:spPr bwMode="auto">
              <a:xfrm>
                <a:off x="1637" y="2403"/>
                <a:ext cx="128" cy="85"/>
              </a:xfrm>
              <a:custGeom>
                <a:avLst/>
                <a:gdLst>
                  <a:gd name="T0" fmla="*/ 43 w 51"/>
                  <a:gd name="T1" fmla="*/ 7 h 32"/>
                  <a:gd name="T2" fmla="*/ 16 w 51"/>
                  <a:gd name="T3" fmla="*/ 5 h 32"/>
                  <a:gd name="T4" fmla="*/ 0 w 51"/>
                  <a:gd name="T5" fmla="*/ 32 h 32"/>
                  <a:gd name="T6" fmla="*/ 50 w 51"/>
                  <a:gd name="T7" fmla="*/ 32 h 32"/>
                  <a:gd name="T8" fmla="*/ 51 w 51"/>
                  <a:gd name="T9" fmla="*/ 25 h 32"/>
                  <a:gd name="T10" fmla="*/ 43 w 51"/>
                  <a:gd name="T1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2">
                    <a:moveTo>
                      <a:pt x="43" y="7"/>
                    </a:moveTo>
                    <a:cubicBezTo>
                      <a:pt x="36" y="0"/>
                      <a:pt x="25" y="0"/>
                      <a:pt x="16" y="5"/>
                    </a:cubicBezTo>
                    <a:cubicBezTo>
                      <a:pt x="6" y="10"/>
                      <a:pt x="1" y="21"/>
                      <a:pt x="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1" y="29"/>
                      <a:pt x="51" y="27"/>
                      <a:pt x="51" y="25"/>
                    </a:cubicBezTo>
                    <a:cubicBezTo>
                      <a:pt x="51" y="14"/>
                      <a:pt x="45" y="8"/>
                      <a:pt x="43" y="7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1" name="Freeform 101"/>
              <p:cNvSpPr>
                <a:spLocks/>
              </p:cNvSpPr>
              <p:nvPr/>
            </p:nvSpPr>
            <p:spPr bwMode="auto">
              <a:xfrm>
                <a:off x="1070" y="2379"/>
                <a:ext cx="155" cy="109"/>
              </a:xfrm>
              <a:custGeom>
                <a:avLst/>
                <a:gdLst>
                  <a:gd name="T0" fmla="*/ 27 w 62"/>
                  <a:gd name="T1" fmla="*/ 6 h 41"/>
                  <a:gd name="T2" fmla="*/ 25 w 62"/>
                  <a:gd name="T3" fmla="*/ 8 h 41"/>
                  <a:gd name="T4" fmla="*/ 17 w 62"/>
                  <a:gd name="T5" fmla="*/ 8 h 41"/>
                  <a:gd name="T6" fmla="*/ 2 w 62"/>
                  <a:gd name="T7" fmla="*/ 28 h 41"/>
                  <a:gd name="T8" fmla="*/ 6 w 62"/>
                  <a:gd name="T9" fmla="*/ 41 h 41"/>
                  <a:gd name="T10" fmla="*/ 56 w 62"/>
                  <a:gd name="T11" fmla="*/ 41 h 41"/>
                  <a:gd name="T12" fmla="*/ 53 w 62"/>
                  <a:gd name="T13" fmla="*/ 9 h 41"/>
                  <a:gd name="T14" fmla="*/ 27 w 62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41">
                    <a:moveTo>
                      <a:pt x="27" y="6"/>
                    </a:moveTo>
                    <a:cubicBezTo>
                      <a:pt x="26" y="7"/>
                      <a:pt x="26" y="8"/>
                      <a:pt x="25" y="8"/>
                    </a:cubicBezTo>
                    <a:cubicBezTo>
                      <a:pt x="23" y="8"/>
                      <a:pt x="20" y="7"/>
                      <a:pt x="17" y="8"/>
                    </a:cubicBezTo>
                    <a:cubicBezTo>
                      <a:pt x="7" y="9"/>
                      <a:pt x="0" y="18"/>
                      <a:pt x="2" y="28"/>
                    </a:cubicBezTo>
                    <a:cubicBezTo>
                      <a:pt x="2" y="33"/>
                      <a:pt x="4" y="37"/>
                      <a:pt x="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62" y="31"/>
                      <a:pt x="61" y="19"/>
                      <a:pt x="53" y="9"/>
                    </a:cubicBezTo>
                    <a:cubicBezTo>
                      <a:pt x="47" y="1"/>
                      <a:pt x="35" y="0"/>
                      <a:pt x="27" y="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2" name="Freeform 102"/>
              <p:cNvSpPr>
                <a:spLocks/>
              </p:cNvSpPr>
              <p:nvPr/>
            </p:nvSpPr>
            <p:spPr bwMode="auto">
              <a:xfrm>
                <a:off x="410" y="2371"/>
                <a:ext cx="190" cy="117"/>
              </a:xfrm>
              <a:custGeom>
                <a:avLst/>
                <a:gdLst>
                  <a:gd name="T0" fmla="*/ 44 w 76"/>
                  <a:gd name="T1" fmla="*/ 1 h 44"/>
                  <a:gd name="T2" fmla="*/ 32 w 76"/>
                  <a:gd name="T3" fmla="*/ 3 h 44"/>
                  <a:gd name="T4" fmla="*/ 28 w 76"/>
                  <a:gd name="T5" fmla="*/ 4 h 44"/>
                  <a:gd name="T6" fmla="*/ 0 w 76"/>
                  <a:gd name="T7" fmla="*/ 33 h 44"/>
                  <a:gd name="T8" fmla="*/ 0 w 76"/>
                  <a:gd name="T9" fmla="*/ 34 h 44"/>
                  <a:gd name="T10" fmla="*/ 2 w 76"/>
                  <a:gd name="T11" fmla="*/ 44 h 44"/>
                  <a:gd name="T12" fmla="*/ 70 w 76"/>
                  <a:gd name="T13" fmla="*/ 44 h 44"/>
                  <a:gd name="T14" fmla="*/ 73 w 76"/>
                  <a:gd name="T15" fmla="*/ 19 h 44"/>
                  <a:gd name="T16" fmla="*/ 44 w 76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4">
                    <a:moveTo>
                      <a:pt x="44" y="1"/>
                    </a:moveTo>
                    <a:cubicBezTo>
                      <a:pt x="39" y="0"/>
                      <a:pt x="35" y="1"/>
                      <a:pt x="32" y="3"/>
                    </a:cubicBezTo>
                    <a:cubicBezTo>
                      <a:pt x="31" y="3"/>
                      <a:pt x="29" y="3"/>
                      <a:pt x="28" y="4"/>
                    </a:cubicBezTo>
                    <a:cubicBezTo>
                      <a:pt x="12" y="6"/>
                      <a:pt x="0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1" y="41"/>
                      <a:pt x="2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5" y="36"/>
                      <a:pt x="76" y="27"/>
                      <a:pt x="73" y="19"/>
                    </a:cubicBezTo>
                    <a:cubicBezTo>
                      <a:pt x="70" y="12"/>
                      <a:pt x="63" y="3"/>
                      <a:pt x="44" y="1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3" name="Freeform 103"/>
              <p:cNvSpPr>
                <a:spLocks noEditPoints="1"/>
              </p:cNvSpPr>
              <p:nvPr/>
            </p:nvSpPr>
            <p:spPr bwMode="auto">
              <a:xfrm>
                <a:off x="555" y="2392"/>
                <a:ext cx="107" cy="96"/>
              </a:xfrm>
              <a:custGeom>
                <a:avLst/>
                <a:gdLst>
                  <a:gd name="T0" fmla="*/ 34 w 43"/>
                  <a:gd name="T1" fmla="*/ 6 h 36"/>
                  <a:gd name="T2" fmla="*/ 13 w 43"/>
                  <a:gd name="T3" fmla="*/ 2 h 36"/>
                  <a:gd name="T4" fmla="*/ 0 w 43"/>
                  <a:gd name="T5" fmla="*/ 19 h 36"/>
                  <a:gd name="T6" fmla="*/ 0 w 43"/>
                  <a:gd name="T7" fmla="*/ 22 h 36"/>
                  <a:gd name="T8" fmla="*/ 2 w 43"/>
                  <a:gd name="T9" fmla="*/ 30 h 36"/>
                  <a:gd name="T10" fmla="*/ 2 w 43"/>
                  <a:gd name="T11" fmla="*/ 34 h 36"/>
                  <a:gd name="T12" fmla="*/ 2 w 43"/>
                  <a:gd name="T13" fmla="*/ 36 h 36"/>
                  <a:gd name="T14" fmla="*/ 41 w 43"/>
                  <a:gd name="T15" fmla="*/ 36 h 36"/>
                  <a:gd name="T16" fmla="*/ 39 w 43"/>
                  <a:gd name="T17" fmla="*/ 12 h 36"/>
                  <a:gd name="T18" fmla="*/ 34 w 43"/>
                  <a:gd name="T19" fmla="*/ 6 h 36"/>
                  <a:gd name="T20" fmla="*/ 36 w 43"/>
                  <a:gd name="T21" fmla="*/ 29 h 36"/>
                  <a:gd name="T22" fmla="*/ 37 w 43"/>
                  <a:gd name="T23" fmla="*/ 26 h 36"/>
                  <a:gd name="T24" fmla="*/ 36 w 43"/>
                  <a:gd name="T25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6">
                    <a:moveTo>
                      <a:pt x="34" y="6"/>
                    </a:moveTo>
                    <a:cubicBezTo>
                      <a:pt x="28" y="1"/>
                      <a:pt x="20" y="0"/>
                      <a:pt x="13" y="2"/>
                    </a:cubicBezTo>
                    <a:cubicBezTo>
                      <a:pt x="10" y="3"/>
                      <a:pt x="2" y="8"/>
                      <a:pt x="0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3" y="28"/>
                      <a:pt x="43" y="20"/>
                      <a:pt x="39" y="12"/>
                    </a:cubicBezTo>
                    <a:cubicBezTo>
                      <a:pt x="38" y="10"/>
                      <a:pt x="36" y="7"/>
                      <a:pt x="34" y="6"/>
                    </a:cubicBezTo>
                    <a:close/>
                    <a:moveTo>
                      <a:pt x="36" y="29"/>
                    </a:moveTo>
                    <a:cubicBezTo>
                      <a:pt x="36" y="28"/>
                      <a:pt x="37" y="27"/>
                      <a:pt x="37" y="26"/>
                    </a:cubicBezTo>
                    <a:cubicBezTo>
                      <a:pt x="37" y="27"/>
                      <a:pt x="37" y="28"/>
                      <a:pt x="36" y="29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4" name="Freeform 104"/>
              <p:cNvSpPr>
                <a:spLocks/>
              </p:cNvSpPr>
              <p:nvPr/>
            </p:nvSpPr>
            <p:spPr bwMode="auto">
              <a:xfrm>
                <a:off x="2825" y="2379"/>
                <a:ext cx="137" cy="109"/>
              </a:xfrm>
              <a:custGeom>
                <a:avLst/>
                <a:gdLst>
                  <a:gd name="T0" fmla="*/ 48 w 55"/>
                  <a:gd name="T1" fmla="*/ 9 h 41"/>
                  <a:gd name="T2" fmla="*/ 41 w 55"/>
                  <a:gd name="T3" fmla="*/ 5 h 41"/>
                  <a:gd name="T4" fmla="*/ 7 w 55"/>
                  <a:gd name="T5" fmla="*/ 13 h 41"/>
                  <a:gd name="T6" fmla="*/ 4 w 55"/>
                  <a:gd name="T7" fmla="*/ 41 h 41"/>
                  <a:gd name="T8" fmla="*/ 51 w 55"/>
                  <a:gd name="T9" fmla="*/ 41 h 41"/>
                  <a:gd name="T10" fmla="*/ 55 w 55"/>
                  <a:gd name="T11" fmla="*/ 25 h 41"/>
                  <a:gd name="T12" fmla="*/ 55 w 55"/>
                  <a:gd name="T13" fmla="*/ 22 h 41"/>
                  <a:gd name="T14" fmla="*/ 48 w 55"/>
                  <a:gd name="T15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41">
                    <a:moveTo>
                      <a:pt x="48" y="9"/>
                    </a:moveTo>
                    <a:cubicBezTo>
                      <a:pt x="46" y="8"/>
                      <a:pt x="44" y="6"/>
                      <a:pt x="41" y="5"/>
                    </a:cubicBezTo>
                    <a:cubicBezTo>
                      <a:pt x="29" y="0"/>
                      <a:pt x="15" y="4"/>
                      <a:pt x="7" y="13"/>
                    </a:cubicBezTo>
                    <a:cubicBezTo>
                      <a:pt x="1" y="21"/>
                      <a:pt x="0" y="32"/>
                      <a:pt x="4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3" y="36"/>
                      <a:pt x="55" y="31"/>
                      <a:pt x="55" y="25"/>
                    </a:cubicBezTo>
                    <a:cubicBezTo>
                      <a:pt x="55" y="24"/>
                      <a:pt x="55" y="23"/>
                      <a:pt x="55" y="22"/>
                    </a:cubicBezTo>
                    <a:cubicBezTo>
                      <a:pt x="54" y="17"/>
                      <a:pt x="51" y="13"/>
                      <a:pt x="48" y="9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5" name="Freeform 105"/>
              <p:cNvSpPr>
                <a:spLocks/>
              </p:cNvSpPr>
              <p:nvPr/>
            </p:nvSpPr>
            <p:spPr bwMode="auto">
              <a:xfrm>
                <a:off x="3667" y="2333"/>
                <a:ext cx="13" cy="1"/>
              </a:xfrm>
              <a:custGeom>
                <a:avLst/>
                <a:gdLst>
                  <a:gd name="T0" fmla="*/ 5 w 5"/>
                  <a:gd name="T1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6" name="Freeform 106"/>
              <p:cNvSpPr>
                <a:spLocks/>
              </p:cNvSpPr>
              <p:nvPr/>
            </p:nvSpPr>
            <p:spPr bwMode="auto">
              <a:xfrm>
                <a:off x="845" y="2427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1"/>
                      <a:pt x="1" y="3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7" name="Freeform 107"/>
              <p:cNvSpPr>
                <a:spLocks/>
              </p:cNvSpPr>
              <p:nvPr/>
            </p:nvSpPr>
            <p:spPr bwMode="auto">
              <a:xfrm>
                <a:off x="1132" y="2085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1" y="0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8" name="Freeform 108"/>
              <p:cNvSpPr>
                <a:spLocks/>
              </p:cNvSpPr>
              <p:nvPr/>
            </p:nvSpPr>
            <p:spPr bwMode="auto">
              <a:xfrm>
                <a:off x="1962" y="2227"/>
                <a:ext cx="3" cy="8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9" name="Freeform 109"/>
              <p:cNvSpPr>
                <a:spLocks/>
              </p:cNvSpPr>
              <p:nvPr/>
            </p:nvSpPr>
            <p:spPr bwMode="auto">
              <a:xfrm>
                <a:off x="2847" y="2043"/>
                <a:ext cx="85" cy="48"/>
              </a:xfrm>
              <a:custGeom>
                <a:avLst/>
                <a:gdLst>
                  <a:gd name="T0" fmla="*/ 23 w 34"/>
                  <a:gd name="T1" fmla="*/ 6 h 18"/>
                  <a:gd name="T2" fmla="*/ 20 w 34"/>
                  <a:gd name="T3" fmla="*/ 14 h 18"/>
                  <a:gd name="T4" fmla="*/ 24 w 34"/>
                  <a:gd name="T5" fmla="*/ 4 h 18"/>
                  <a:gd name="T6" fmla="*/ 14 w 34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8">
                    <a:moveTo>
                      <a:pt x="23" y="6"/>
                    </a:moveTo>
                    <a:cubicBezTo>
                      <a:pt x="20" y="8"/>
                      <a:pt x="19" y="11"/>
                      <a:pt x="20" y="14"/>
                    </a:cubicBezTo>
                    <a:cubicBezTo>
                      <a:pt x="29" y="18"/>
                      <a:pt x="34" y="8"/>
                      <a:pt x="24" y="4"/>
                    </a:cubicBezTo>
                    <a:cubicBezTo>
                      <a:pt x="16" y="0"/>
                      <a:pt x="0" y="12"/>
                      <a:pt x="14" y="17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0" name="Freeform 110"/>
              <p:cNvSpPr>
                <a:spLocks/>
              </p:cNvSpPr>
              <p:nvPr/>
            </p:nvSpPr>
            <p:spPr bwMode="auto">
              <a:xfrm>
                <a:off x="2947" y="2093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4" y="3"/>
                      <a:pt x="3" y="2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1" name="Freeform 111"/>
              <p:cNvSpPr>
                <a:spLocks/>
              </p:cNvSpPr>
              <p:nvPr/>
            </p:nvSpPr>
            <p:spPr bwMode="auto">
              <a:xfrm>
                <a:off x="3130" y="2040"/>
                <a:ext cx="35" cy="40"/>
              </a:xfrm>
              <a:custGeom>
                <a:avLst/>
                <a:gdLst>
                  <a:gd name="T0" fmla="*/ 8 w 14"/>
                  <a:gd name="T1" fmla="*/ 6 h 15"/>
                  <a:gd name="T2" fmla="*/ 5 w 14"/>
                  <a:gd name="T3" fmla="*/ 3 h 15"/>
                  <a:gd name="T4" fmla="*/ 8 w 14"/>
                  <a:gd name="T5" fmla="*/ 12 h 15"/>
                  <a:gd name="T6" fmla="*/ 6 w 14"/>
                  <a:gd name="T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8" y="6"/>
                    </a:moveTo>
                    <a:cubicBezTo>
                      <a:pt x="8" y="4"/>
                      <a:pt x="7" y="4"/>
                      <a:pt x="5" y="3"/>
                    </a:cubicBezTo>
                    <a:cubicBezTo>
                      <a:pt x="0" y="6"/>
                      <a:pt x="2" y="15"/>
                      <a:pt x="8" y="12"/>
                    </a:cubicBezTo>
                    <a:cubicBezTo>
                      <a:pt x="14" y="10"/>
                      <a:pt x="12" y="0"/>
                      <a:pt x="6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2" name="Freeform 112"/>
              <p:cNvSpPr>
                <a:spLocks/>
              </p:cNvSpPr>
              <p:nvPr/>
            </p:nvSpPr>
            <p:spPr bwMode="auto">
              <a:xfrm>
                <a:off x="3182" y="2088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2"/>
                      <a:pt x="3" y="2"/>
                      <a:pt x="3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3" name="Freeform 113"/>
              <p:cNvSpPr>
                <a:spLocks/>
              </p:cNvSpPr>
              <p:nvPr/>
            </p:nvSpPr>
            <p:spPr bwMode="auto">
              <a:xfrm>
                <a:off x="3250" y="2251"/>
                <a:ext cx="27" cy="21"/>
              </a:xfrm>
              <a:custGeom>
                <a:avLst/>
                <a:gdLst>
                  <a:gd name="T0" fmla="*/ 3 w 11"/>
                  <a:gd name="T1" fmla="*/ 1 h 8"/>
                  <a:gd name="T2" fmla="*/ 0 w 11"/>
                  <a:gd name="T3" fmla="*/ 4 h 8"/>
                  <a:gd name="T4" fmla="*/ 8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5" y="8"/>
                      <a:pt x="11" y="2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4" name="Freeform 114"/>
              <p:cNvSpPr>
                <a:spLocks/>
              </p:cNvSpPr>
              <p:nvPr/>
            </p:nvSpPr>
            <p:spPr bwMode="auto">
              <a:xfrm>
                <a:off x="3305" y="2240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5" name="Freeform 115"/>
              <p:cNvSpPr>
                <a:spLocks/>
              </p:cNvSpPr>
              <p:nvPr/>
            </p:nvSpPr>
            <p:spPr bwMode="auto">
              <a:xfrm>
                <a:off x="3462" y="2363"/>
                <a:ext cx="60" cy="66"/>
              </a:xfrm>
              <a:custGeom>
                <a:avLst/>
                <a:gdLst>
                  <a:gd name="T0" fmla="*/ 13 w 24"/>
                  <a:gd name="T1" fmla="*/ 7 h 25"/>
                  <a:gd name="T2" fmla="*/ 17 w 24"/>
                  <a:gd name="T3" fmla="*/ 14 h 25"/>
                  <a:gd name="T4" fmla="*/ 9 w 24"/>
                  <a:gd name="T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5">
                    <a:moveTo>
                      <a:pt x="13" y="7"/>
                    </a:moveTo>
                    <a:cubicBezTo>
                      <a:pt x="0" y="2"/>
                      <a:pt x="7" y="25"/>
                      <a:pt x="17" y="14"/>
                    </a:cubicBezTo>
                    <a:cubicBezTo>
                      <a:pt x="24" y="7"/>
                      <a:pt x="13" y="0"/>
                      <a:pt x="9" y="7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6" name="Freeform 116"/>
              <p:cNvSpPr>
                <a:spLocks/>
              </p:cNvSpPr>
              <p:nvPr/>
            </p:nvSpPr>
            <p:spPr bwMode="auto">
              <a:xfrm>
                <a:off x="3545" y="2381"/>
                <a:ext cx="12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1"/>
                      <a:pt x="3" y="0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7" name="Freeform 117"/>
              <p:cNvSpPr>
                <a:spLocks/>
              </p:cNvSpPr>
              <p:nvPr/>
            </p:nvSpPr>
            <p:spPr bwMode="auto">
              <a:xfrm>
                <a:off x="3492" y="2128"/>
                <a:ext cx="15" cy="21"/>
              </a:xfrm>
              <a:custGeom>
                <a:avLst/>
                <a:gdLst>
                  <a:gd name="T0" fmla="*/ 5 w 6"/>
                  <a:gd name="T1" fmla="*/ 6 h 8"/>
                  <a:gd name="T2" fmla="*/ 6 w 6"/>
                  <a:gd name="T3" fmla="*/ 2 h 8"/>
                  <a:gd name="T4" fmla="*/ 0 w 6"/>
                  <a:gd name="T5" fmla="*/ 6 h 8"/>
                  <a:gd name="T6" fmla="*/ 6 w 6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6"/>
                    </a:moveTo>
                    <a:cubicBezTo>
                      <a:pt x="6" y="5"/>
                      <a:pt x="6" y="3"/>
                      <a:pt x="6" y="2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3" y="8"/>
                      <a:pt x="4" y="7"/>
                      <a:pt x="6" y="5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8" name="Freeform 118"/>
              <p:cNvSpPr>
                <a:spLocks/>
              </p:cNvSpPr>
              <p:nvPr/>
            </p:nvSpPr>
            <p:spPr bwMode="auto">
              <a:xfrm>
                <a:off x="3465" y="2176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9" name="Freeform 119"/>
              <p:cNvSpPr>
                <a:spLocks/>
              </p:cNvSpPr>
              <p:nvPr/>
            </p:nvSpPr>
            <p:spPr bwMode="auto">
              <a:xfrm>
                <a:off x="3597" y="2211"/>
                <a:ext cx="15" cy="18"/>
              </a:xfrm>
              <a:custGeom>
                <a:avLst/>
                <a:gdLst>
                  <a:gd name="T0" fmla="*/ 4 w 6"/>
                  <a:gd name="T1" fmla="*/ 3 h 7"/>
                  <a:gd name="T2" fmla="*/ 0 w 6"/>
                  <a:gd name="T3" fmla="*/ 5 h 7"/>
                  <a:gd name="T4" fmla="*/ 6 w 6"/>
                  <a:gd name="T5" fmla="*/ 3 h 7"/>
                  <a:gd name="T6" fmla="*/ 1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3"/>
                    </a:moveTo>
                    <a:cubicBezTo>
                      <a:pt x="2" y="3"/>
                      <a:pt x="1" y="3"/>
                      <a:pt x="0" y="5"/>
                    </a:cubicBezTo>
                    <a:cubicBezTo>
                      <a:pt x="3" y="7"/>
                      <a:pt x="3" y="6"/>
                      <a:pt x="6" y="3"/>
                    </a:cubicBezTo>
                    <a:cubicBezTo>
                      <a:pt x="5" y="0"/>
                      <a:pt x="3" y="0"/>
                      <a:pt x="1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0" name="Freeform 120"/>
              <p:cNvSpPr>
                <a:spLocks/>
              </p:cNvSpPr>
              <p:nvPr/>
            </p:nvSpPr>
            <p:spPr bwMode="auto">
              <a:xfrm>
                <a:off x="2695" y="2168"/>
                <a:ext cx="30" cy="35"/>
              </a:xfrm>
              <a:custGeom>
                <a:avLst/>
                <a:gdLst>
                  <a:gd name="T0" fmla="*/ 7 w 12"/>
                  <a:gd name="T1" fmla="*/ 9 h 13"/>
                  <a:gd name="T2" fmla="*/ 8 w 12"/>
                  <a:gd name="T3" fmla="*/ 13 h 13"/>
                  <a:gd name="T4" fmla="*/ 0 w 12"/>
                  <a:gd name="T5" fmla="*/ 5 h 13"/>
                  <a:gd name="T6" fmla="*/ 3 w 12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7" y="9"/>
                    </a:moveTo>
                    <a:cubicBezTo>
                      <a:pt x="6" y="11"/>
                      <a:pt x="7" y="12"/>
                      <a:pt x="8" y="13"/>
                    </a:cubicBezTo>
                    <a:cubicBezTo>
                      <a:pt x="12" y="7"/>
                      <a:pt x="6" y="0"/>
                      <a:pt x="0" y="5"/>
                    </a:cubicBezTo>
                    <a:cubicBezTo>
                      <a:pt x="0" y="7"/>
                      <a:pt x="2" y="8"/>
                      <a:pt x="3" y="9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1" name="Freeform 121"/>
              <p:cNvSpPr>
                <a:spLocks/>
              </p:cNvSpPr>
              <p:nvPr/>
            </p:nvSpPr>
            <p:spPr bwMode="auto">
              <a:xfrm>
                <a:off x="2752" y="2197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2" name="Freeform 122"/>
              <p:cNvSpPr>
                <a:spLocks/>
              </p:cNvSpPr>
              <p:nvPr/>
            </p:nvSpPr>
            <p:spPr bwMode="auto">
              <a:xfrm>
                <a:off x="2885" y="225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3" name="Freeform 123"/>
              <p:cNvSpPr>
                <a:spLocks/>
              </p:cNvSpPr>
              <p:nvPr/>
            </p:nvSpPr>
            <p:spPr bwMode="auto">
              <a:xfrm>
                <a:off x="3075" y="2248"/>
                <a:ext cx="5" cy="13"/>
              </a:xfrm>
              <a:custGeom>
                <a:avLst/>
                <a:gdLst>
                  <a:gd name="T0" fmla="*/ 2 w 2"/>
                  <a:gd name="T1" fmla="*/ 5 h 5"/>
                  <a:gd name="T2" fmla="*/ 0 w 2"/>
                  <a:gd name="T3" fmla="*/ 1 h 5"/>
                  <a:gd name="T4" fmla="*/ 2 w 2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4" name="Freeform 124"/>
              <p:cNvSpPr>
                <a:spLocks/>
              </p:cNvSpPr>
              <p:nvPr/>
            </p:nvSpPr>
            <p:spPr bwMode="auto">
              <a:xfrm>
                <a:off x="2927" y="2365"/>
                <a:ext cx="90" cy="88"/>
              </a:xfrm>
              <a:custGeom>
                <a:avLst/>
                <a:gdLst>
                  <a:gd name="T0" fmla="*/ 18 w 36"/>
                  <a:gd name="T1" fmla="*/ 1 h 33"/>
                  <a:gd name="T2" fmla="*/ 11 w 36"/>
                  <a:gd name="T3" fmla="*/ 2 h 33"/>
                  <a:gd name="T4" fmla="*/ 2 w 36"/>
                  <a:gd name="T5" fmla="*/ 10 h 33"/>
                  <a:gd name="T6" fmla="*/ 2 w 36"/>
                  <a:gd name="T7" fmla="*/ 10 h 33"/>
                  <a:gd name="T8" fmla="*/ 0 w 36"/>
                  <a:gd name="T9" fmla="*/ 17 h 33"/>
                  <a:gd name="T10" fmla="*/ 4 w 36"/>
                  <a:gd name="T11" fmla="*/ 27 h 33"/>
                  <a:gd name="T12" fmla="*/ 12 w 36"/>
                  <a:gd name="T13" fmla="*/ 32 h 33"/>
                  <a:gd name="T14" fmla="*/ 14 w 36"/>
                  <a:gd name="T15" fmla="*/ 32 h 33"/>
                  <a:gd name="T16" fmla="*/ 17 w 36"/>
                  <a:gd name="T17" fmla="*/ 33 h 33"/>
                  <a:gd name="T18" fmla="*/ 26 w 36"/>
                  <a:gd name="T19" fmla="*/ 31 h 33"/>
                  <a:gd name="T20" fmla="*/ 36 w 36"/>
                  <a:gd name="T21" fmla="*/ 14 h 33"/>
                  <a:gd name="T22" fmla="*/ 31 w 36"/>
                  <a:gd name="T23" fmla="*/ 5 h 33"/>
                  <a:gd name="T24" fmla="*/ 18 w 36"/>
                  <a:gd name="T2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3">
                    <a:moveTo>
                      <a:pt x="18" y="1"/>
                    </a:moveTo>
                    <a:cubicBezTo>
                      <a:pt x="16" y="1"/>
                      <a:pt x="13" y="1"/>
                      <a:pt x="11" y="2"/>
                    </a:cubicBezTo>
                    <a:cubicBezTo>
                      <a:pt x="6" y="4"/>
                      <a:pt x="4" y="6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2"/>
                      <a:pt x="0" y="15"/>
                      <a:pt x="0" y="17"/>
                    </a:cubicBezTo>
                    <a:cubicBezTo>
                      <a:pt x="0" y="21"/>
                      <a:pt x="1" y="25"/>
                      <a:pt x="4" y="27"/>
                    </a:cubicBezTo>
                    <a:cubicBezTo>
                      <a:pt x="6" y="30"/>
                      <a:pt x="9" y="31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5" y="33"/>
                      <a:pt x="16" y="33"/>
                      <a:pt x="17" y="33"/>
                    </a:cubicBezTo>
                    <a:cubicBezTo>
                      <a:pt x="20" y="33"/>
                      <a:pt x="23" y="33"/>
                      <a:pt x="26" y="31"/>
                    </a:cubicBezTo>
                    <a:cubicBezTo>
                      <a:pt x="32" y="28"/>
                      <a:pt x="36" y="22"/>
                      <a:pt x="36" y="14"/>
                    </a:cubicBezTo>
                    <a:cubicBezTo>
                      <a:pt x="36" y="11"/>
                      <a:pt x="34" y="7"/>
                      <a:pt x="31" y="5"/>
                    </a:cubicBezTo>
                    <a:cubicBezTo>
                      <a:pt x="28" y="1"/>
                      <a:pt x="23" y="0"/>
                      <a:pt x="18" y="1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5" name="Freeform 125"/>
              <p:cNvSpPr>
                <a:spLocks/>
              </p:cNvSpPr>
              <p:nvPr/>
            </p:nvSpPr>
            <p:spPr bwMode="auto">
              <a:xfrm>
                <a:off x="2847" y="2400"/>
                <a:ext cx="75" cy="88"/>
              </a:xfrm>
              <a:custGeom>
                <a:avLst/>
                <a:gdLst>
                  <a:gd name="T0" fmla="*/ 11 w 30"/>
                  <a:gd name="T1" fmla="*/ 3 h 33"/>
                  <a:gd name="T2" fmla="*/ 3 w 30"/>
                  <a:gd name="T3" fmla="*/ 22 h 33"/>
                  <a:gd name="T4" fmla="*/ 20 w 30"/>
                  <a:gd name="T5" fmla="*/ 31 h 33"/>
                  <a:gd name="T6" fmla="*/ 28 w 30"/>
                  <a:gd name="T7" fmla="*/ 21 h 33"/>
                  <a:gd name="T8" fmla="*/ 30 w 30"/>
                  <a:gd name="T9" fmla="*/ 15 h 33"/>
                  <a:gd name="T10" fmla="*/ 29 w 30"/>
                  <a:gd name="T11" fmla="*/ 10 h 33"/>
                  <a:gd name="T12" fmla="*/ 11 w 30"/>
                  <a:gd name="T1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11" y="3"/>
                    </a:moveTo>
                    <a:cubicBezTo>
                      <a:pt x="4" y="6"/>
                      <a:pt x="0" y="14"/>
                      <a:pt x="3" y="22"/>
                    </a:cubicBezTo>
                    <a:cubicBezTo>
                      <a:pt x="5" y="29"/>
                      <a:pt x="13" y="33"/>
                      <a:pt x="20" y="31"/>
                    </a:cubicBezTo>
                    <a:cubicBezTo>
                      <a:pt x="24" y="29"/>
                      <a:pt x="28" y="25"/>
                      <a:pt x="28" y="21"/>
                    </a:cubicBezTo>
                    <a:cubicBezTo>
                      <a:pt x="29" y="19"/>
                      <a:pt x="30" y="17"/>
                      <a:pt x="30" y="15"/>
                    </a:cubicBezTo>
                    <a:cubicBezTo>
                      <a:pt x="30" y="13"/>
                      <a:pt x="29" y="12"/>
                      <a:pt x="29" y="10"/>
                    </a:cubicBezTo>
                    <a:cubicBezTo>
                      <a:pt x="26" y="3"/>
                      <a:pt x="18" y="0"/>
                      <a:pt x="11" y="3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6" name="Freeform 126"/>
              <p:cNvSpPr>
                <a:spLocks/>
              </p:cNvSpPr>
              <p:nvPr/>
            </p:nvSpPr>
            <p:spPr bwMode="auto">
              <a:xfrm>
                <a:off x="2647" y="2368"/>
                <a:ext cx="33" cy="29"/>
              </a:xfrm>
              <a:custGeom>
                <a:avLst/>
                <a:gdLst>
                  <a:gd name="T0" fmla="*/ 2 w 13"/>
                  <a:gd name="T1" fmla="*/ 2 h 11"/>
                  <a:gd name="T2" fmla="*/ 8 w 13"/>
                  <a:gd name="T3" fmla="*/ 0 h 11"/>
                  <a:gd name="T4" fmla="*/ 5 w 13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2" y="2"/>
                    </a:moveTo>
                    <a:cubicBezTo>
                      <a:pt x="0" y="11"/>
                      <a:pt x="13" y="8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7" name="Freeform 127"/>
              <p:cNvSpPr>
                <a:spLocks/>
              </p:cNvSpPr>
              <p:nvPr/>
            </p:nvSpPr>
            <p:spPr bwMode="auto">
              <a:xfrm>
                <a:off x="2727" y="2368"/>
                <a:ext cx="3" cy="1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8" name="Freeform 128"/>
              <p:cNvSpPr>
                <a:spLocks/>
              </p:cNvSpPr>
              <p:nvPr/>
            </p:nvSpPr>
            <p:spPr bwMode="auto">
              <a:xfrm>
                <a:off x="2535" y="2275"/>
                <a:ext cx="12" cy="13"/>
              </a:xfrm>
              <a:custGeom>
                <a:avLst/>
                <a:gdLst>
                  <a:gd name="T0" fmla="*/ 4 w 5"/>
                  <a:gd name="T1" fmla="*/ 0 h 5"/>
                  <a:gd name="T2" fmla="*/ 1 w 5"/>
                  <a:gd name="T3" fmla="*/ 4 h 5"/>
                  <a:gd name="T4" fmla="*/ 5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4" y="5"/>
                      <a:pt x="4" y="3"/>
                      <a:pt x="5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9" name="Freeform 129"/>
              <p:cNvSpPr>
                <a:spLocks/>
              </p:cNvSpPr>
              <p:nvPr/>
            </p:nvSpPr>
            <p:spPr bwMode="auto">
              <a:xfrm>
                <a:off x="2312" y="2235"/>
                <a:ext cx="28" cy="24"/>
              </a:xfrm>
              <a:custGeom>
                <a:avLst/>
                <a:gdLst>
                  <a:gd name="T0" fmla="*/ 2 w 11"/>
                  <a:gd name="T1" fmla="*/ 2 h 9"/>
                  <a:gd name="T2" fmla="*/ 0 w 11"/>
                  <a:gd name="T3" fmla="*/ 2 h 9"/>
                  <a:gd name="T4" fmla="*/ 9 w 11"/>
                  <a:gd name="T5" fmla="*/ 2 h 9"/>
                  <a:gd name="T6" fmla="*/ 6 w 11"/>
                  <a:gd name="T7" fmla="*/ 0 h 9"/>
                  <a:gd name="T8" fmla="*/ 11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9"/>
                      <a:pt x="7" y="7"/>
                      <a:pt x="9" y="2"/>
                    </a:cubicBezTo>
                    <a:cubicBezTo>
                      <a:pt x="8" y="2"/>
                      <a:pt x="8" y="0"/>
                      <a:pt x="6" y="0"/>
                    </a:cubicBezTo>
                    <a:cubicBezTo>
                      <a:pt x="8" y="1"/>
                      <a:pt x="10" y="0"/>
                      <a:pt x="11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0" name="Freeform 130"/>
              <p:cNvSpPr>
                <a:spLocks noEditPoints="1"/>
              </p:cNvSpPr>
              <p:nvPr/>
            </p:nvSpPr>
            <p:spPr bwMode="auto">
              <a:xfrm>
                <a:off x="2337" y="2403"/>
                <a:ext cx="103" cy="85"/>
              </a:xfrm>
              <a:custGeom>
                <a:avLst/>
                <a:gdLst>
                  <a:gd name="T0" fmla="*/ 41 w 41"/>
                  <a:gd name="T1" fmla="*/ 13 h 32"/>
                  <a:gd name="T2" fmla="*/ 41 w 41"/>
                  <a:gd name="T3" fmla="*/ 14 h 32"/>
                  <a:gd name="T4" fmla="*/ 41 w 41"/>
                  <a:gd name="T5" fmla="*/ 13 h 32"/>
                  <a:gd name="T6" fmla="*/ 41 w 41"/>
                  <a:gd name="T7" fmla="*/ 13 h 32"/>
                  <a:gd name="T8" fmla="*/ 41 w 41"/>
                  <a:gd name="T9" fmla="*/ 12 h 32"/>
                  <a:gd name="T10" fmla="*/ 41 w 41"/>
                  <a:gd name="T11" fmla="*/ 13 h 32"/>
                  <a:gd name="T12" fmla="*/ 41 w 41"/>
                  <a:gd name="T13" fmla="*/ 13 h 32"/>
                  <a:gd name="T14" fmla="*/ 41 w 41"/>
                  <a:gd name="T15" fmla="*/ 12 h 32"/>
                  <a:gd name="T16" fmla="*/ 40 w 41"/>
                  <a:gd name="T17" fmla="*/ 16 h 32"/>
                  <a:gd name="T18" fmla="*/ 41 w 41"/>
                  <a:gd name="T19" fmla="*/ 14 h 32"/>
                  <a:gd name="T20" fmla="*/ 40 w 41"/>
                  <a:gd name="T21" fmla="*/ 16 h 32"/>
                  <a:gd name="T22" fmla="*/ 33 w 41"/>
                  <a:gd name="T23" fmla="*/ 8 h 32"/>
                  <a:gd name="T24" fmla="*/ 35 w 41"/>
                  <a:gd name="T25" fmla="*/ 9 h 32"/>
                  <a:gd name="T26" fmla="*/ 35 w 41"/>
                  <a:gd name="T27" fmla="*/ 8 h 32"/>
                  <a:gd name="T28" fmla="*/ 31 w 41"/>
                  <a:gd name="T29" fmla="*/ 5 h 32"/>
                  <a:gd name="T30" fmla="*/ 37 w 41"/>
                  <a:gd name="T31" fmla="*/ 17 h 32"/>
                  <a:gd name="T32" fmla="*/ 37 w 41"/>
                  <a:gd name="T33" fmla="*/ 17 h 32"/>
                  <a:gd name="T34" fmla="*/ 35 w 41"/>
                  <a:gd name="T35" fmla="*/ 24 h 32"/>
                  <a:gd name="T36" fmla="*/ 33 w 41"/>
                  <a:gd name="T37" fmla="*/ 26 h 32"/>
                  <a:gd name="T38" fmla="*/ 26 w 41"/>
                  <a:gd name="T39" fmla="*/ 27 h 32"/>
                  <a:gd name="T40" fmla="*/ 32 w 41"/>
                  <a:gd name="T41" fmla="*/ 15 h 32"/>
                  <a:gd name="T42" fmla="*/ 32 w 41"/>
                  <a:gd name="T43" fmla="*/ 12 h 32"/>
                  <a:gd name="T44" fmla="*/ 15 w 41"/>
                  <a:gd name="T45" fmla="*/ 2 h 32"/>
                  <a:gd name="T46" fmla="*/ 2 w 41"/>
                  <a:gd name="T47" fmla="*/ 13 h 32"/>
                  <a:gd name="T48" fmla="*/ 3 w 41"/>
                  <a:gd name="T49" fmla="*/ 27 h 32"/>
                  <a:gd name="T50" fmla="*/ 9 w 41"/>
                  <a:gd name="T51" fmla="*/ 32 h 32"/>
                  <a:gd name="T52" fmla="*/ 35 w 41"/>
                  <a:gd name="T53" fmla="*/ 32 h 32"/>
                  <a:gd name="T54" fmla="*/ 41 w 41"/>
                  <a:gd name="T55" fmla="*/ 25 h 32"/>
                  <a:gd name="T56" fmla="*/ 41 w 41"/>
                  <a:gd name="T57" fmla="*/ 21 h 32"/>
                  <a:gd name="T58" fmla="*/ 40 w 41"/>
                  <a:gd name="T59" fmla="*/ 16 h 32"/>
                  <a:gd name="T60" fmla="*/ 16 w 41"/>
                  <a:gd name="T61" fmla="*/ 7 h 32"/>
                  <a:gd name="T62" fmla="*/ 17 w 41"/>
                  <a:gd name="T63" fmla="*/ 6 h 32"/>
                  <a:gd name="T64" fmla="*/ 15 w 41"/>
                  <a:gd name="T65" fmla="*/ 7 h 32"/>
                  <a:gd name="T66" fmla="*/ 16 w 41"/>
                  <a:gd name="T67" fmla="*/ 7 h 32"/>
                  <a:gd name="T68" fmla="*/ 18 w 41"/>
                  <a:gd name="T69" fmla="*/ 23 h 32"/>
                  <a:gd name="T70" fmla="*/ 15 w 41"/>
                  <a:gd name="T71" fmla="*/ 19 h 32"/>
                  <a:gd name="T72" fmla="*/ 15 w 41"/>
                  <a:gd name="T73" fmla="*/ 19 h 32"/>
                  <a:gd name="T74" fmla="*/ 16 w 41"/>
                  <a:gd name="T75" fmla="*/ 15 h 32"/>
                  <a:gd name="T76" fmla="*/ 24 w 41"/>
                  <a:gd name="T77" fmla="*/ 10 h 32"/>
                  <a:gd name="T78" fmla="*/ 25 w 41"/>
                  <a:gd name="T79" fmla="*/ 11 h 32"/>
                  <a:gd name="T80" fmla="*/ 27 w 41"/>
                  <a:gd name="T81" fmla="*/ 19 h 32"/>
                  <a:gd name="T82" fmla="*/ 26 w 41"/>
                  <a:gd name="T83" fmla="*/ 24 h 32"/>
                  <a:gd name="T84" fmla="*/ 25 w 41"/>
                  <a:gd name="T85" fmla="*/ 26 h 32"/>
                  <a:gd name="T86" fmla="*/ 18 w 41"/>
                  <a:gd name="T8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2">
                    <a:moveTo>
                      <a:pt x="41" y="13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lose/>
                    <a:moveTo>
                      <a:pt x="41" y="12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2"/>
                    </a:cubicBezTo>
                    <a:close/>
                    <a:moveTo>
                      <a:pt x="40" y="16"/>
                    </a:moveTo>
                    <a:cubicBezTo>
                      <a:pt x="40" y="15"/>
                      <a:pt x="41" y="15"/>
                      <a:pt x="41" y="14"/>
                    </a:cubicBezTo>
                    <a:cubicBezTo>
                      <a:pt x="41" y="15"/>
                      <a:pt x="40" y="15"/>
                      <a:pt x="40" y="16"/>
                    </a:cubicBezTo>
                    <a:cubicBezTo>
                      <a:pt x="39" y="12"/>
                      <a:pt x="37" y="9"/>
                      <a:pt x="33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4" y="8"/>
                      <a:pt x="37" y="12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9"/>
                      <a:pt x="36" y="22"/>
                      <a:pt x="35" y="24"/>
                    </a:cubicBezTo>
                    <a:cubicBezTo>
                      <a:pt x="34" y="25"/>
                      <a:pt x="34" y="25"/>
                      <a:pt x="33" y="26"/>
                    </a:cubicBezTo>
                    <a:cubicBezTo>
                      <a:pt x="31" y="27"/>
                      <a:pt x="28" y="27"/>
                      <a:pt x="26" y="27"/>
                    </a:cubicBezTo>
                    <a:cubicBezTo>
                      <a:pt x="30" y="24"/>
                      <a:pt x="32" y="20"/>
                      <a:pt x="32" y="15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0" y="4"/>
                      <a:pt x="22" y="0"/>
                      <a:pt x="15" y="2"/>
                    </a:cubicBezTo>
                    <a:cubicBezTo>
                      <a:pt x="12" y="3"/>
                      <a:pt x="5" y="5"/>
                      <a:pt x="2" y="13"/>
                    </a:cubicBezTo>
                    <a:cubicBezTo>
                      <a:pt x="0" y="18"/>
                      <a:pt x="0" y="23"/>
                      <a:pt x="3" y="27"/>
                    </a:cubicBezTo>
                    <a:cubicBezTo>
                      <a:pt x="5" y="29"/>
                      <a:pt x="7" y="31"/>
                      <a:pt x="9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30"/>
                      <a:pt x="39" y="28"/>
                      <a:pt x="41" y="25"/>
                    </a:cubicBezTo>
                    <a:cubicBezTo>
                      <a:pt x="41" y="24"/>
                      <a:pt x="41" y="22"/>
                      <a:pt x="41" y="21"/>
                    </a:cubicBezTo>
                    <a:cubicBezTo>
                      <a:pt x="41" y="19"/>
                      <a:pt x="41" y="17"/>
                      <a:pt x="40" y="16"/>
                    </a:cubicBezTo>
                    <a:close/>
                    <a:moveTo>
                      <a:pt x="16" y="7"/>
                    </a:moveTo>
                    <a:cubicBezTo>
                      <a:pt x="16" y="6"/>
                      <a:pt x="17" y="6"/>
                      <a:pt x="17" y="6"/>
                    </a:cubicBezTo>
                    <a:cubicBezTo>
                      <a:pt x="16" y="6"/>
                      <a:pt x="16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lose/>
                    <a:moveTo>
                      <a:pt x="18" y="23"/>
                    </a:moveTo>
                    <a:cubicBezTo>
                      <a:pt x="17" y="22"/>
                      <a:pt x="16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7"/>
                      <a:pt x="15" y="16"/>
                      <a:pt x="16" y="15"/>
                    </a:cubicBezTo>
                    <a:cubicBezTo>
                      <a:pt x="17" y="11"/>
                      <a:pt x="22" y="9"/>
                      <a:pt x="24" y="10"/>
                    </a:cubicBezTo>
                    <a:cubicBezTo>
                      <a:pt x="24" y="10"/>
                      <a:pt x="24" y="10"/>
                      <a:pt x="25" y="11"/>
                    </a:cubicBezTo>
                    <a:cubicBezTo>
                      <a:pt x="27" y="13"/>
                      <a:pt x="27" y="16"/>
                      <a:pt x="27" y="19"/>
                    </a:cubicBezTo>
                    <a:cubicBezTo>
                      <a:pt x="27" y="21"/>
                      <a:pt x="27" y="22"/>
                      <a:pt x="26" y="24"/>
                    </a:cubicBezTo>
                    <a:cubicBezTo>
                      <a:pt x="26" y="25"/>
                      <a:pt x="25" y="26"/>
                      <a:pt x="25" y="26"/>
                    </a:cubicBezTo>
                    <a:cubicBezTo>
                      <a:pt x="22" y="26"/>
                      <a:pt x="20" y="25"/>
                      <a:pt x="18" y="23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1" name="Freeform 131"/>
              <p:cNvSpPr>
                <a:spLocks/>
              </p:cNvSpPr>
              <p:nvPr/>
            </p:nvSpPr>
            <p:spPr bwMode="auto">
              <a:xfrm>
                <a:off x="2405" y="2421"/>
                <a:ext cx="75" cy="67"/>
              </a:xfrm>
              <a:custGeom>
                <a:avLst/>
                <a:gdLst>
                  <a:gd name="T0" fmla="*/ 16 w 30"/>
                  <a:gd name="T1" fmla="*/ 0 h 25"/>
                  <a:gd name="T2" fmla="*/ 14 w 30"/>
                  <a:gd name="T3" fmla="*/ 0 h 25"/>
                  <a:gd name="T4" fmla="*/ 0 w 30"/>
                  <a:gd name="T5" fmla="*/ 14 h 25"/>
                  <a:gd name="T6" fmla="*/ 7 w 30"/>
                  <a:gd name="T7" fmla="*/ 25 h 25"/>
                  <a:gd name="T8" fmla="*/ 23 w 30"/>
                  <a:gd name="T9" fmla="*/ 25 h 25"/>
                  <a:gd name="T10" fmla="*/ 30 w 30"/>
                  <a:gd name="T11" fmla="*/ 14 h 25"/>
                  <a:gd name="T12" fmla="*/ 16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8"/>
                      <a:pt x="3" y="23"/>
                      <a:pt x="7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7" y="23"/>
                      <a:pt x="30" y="18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2" name="Freeform 132"/>
              <p:cNvSpPr>
                <a:spLocks/>
              </p:cNvSpPr>
              <p:nvPr/>
            </p:nvSpPr>
            <p:spPr bwMode="auto">
              <a:xfrm>
                <a:off x="2527" y="2123"/>
                <a:ext cx="5" cy="8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3" name="Freeform 133"/>
              <p:cNvSpPr>
                <a:spLocks/>
              </p:cNvSpPr>
              <p:nvPr/>
            </p:nvSpPr>
            <p:spPr bwMode="auto">
              <a:xfrm>
                <a:off x="2195" y="2059"/>
                <a:ext cx="42" cy="50"/>
              </a:xfrm>
              <a:custGeom>
                <a:avLst/>
                <a:gdLst>
                  <a:gd name="T0" fmla="*/ 4 w 17"/>
                  <a:gd name="T1" fmla="*/ 7 h 19"/>
                  <a:gd name="T2" fmla="*/ 0 w 17"/>
                  <a:gd name="T3" fmla="*/ 11 h 19"/>
                  <a:gd name="T4" fmla="*/ 11 w 17"/>
                  <a:gd name="T5" fmla="*/ 0 h 19"/>
                  <a:gd name="T6" fmla="*/ 7 w 17"/>
                  <a:gd name="T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4" y="7"/>
                    </a:moveTo>
                    <a:cubicBezTo>
                      <a:pt x="2" y="8"/>
                      <a:pt x="1" y="10"/>
                      <a:pt x="0" y="11"/>
                    </a:cubicBezTo>
                    <a:cubicBezTo>
                      <a:pt x="5" y="19"/>
                      <a:pt x="17" y="8"/>
                      <a:pt x="11" y="0"/>
                    </a:cubicBezTo>
                    <a:cubicBezTo>
                      <a:pt x="8" y="0"/>
                      <a:pt x="8" y="2"/>
                      <a:pt x="7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4" name="Freeform 134"/>
              <p:cNvSpPr>
                <a:spLocks/>
              </p:cNvSpPr>
              <p:nvPr/>
            </p:nvSpPr>
            <p:spPr bwMode="auto">
              <a:xfrm>
                <a:off x="2247" y="209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5" name="Freeform 135"/>
              <p:cNvSpPr>
                <a:spLocks/>
              </p:cNvSpPr>
              <p:nvPr/>
            </p:nvSpPr>
            <p:spPr bwMode="auto">
              <a:xfrm>
                <a:off x="1960" y="2069"/>
                <a:ext cx="20" cy="22"/>
              </a:xfrm>
              <a:custGeom>
                <a:avLst/>
                <a:gdLst>
                  <a:gd name="T0" fmla="*/ 8 w 8"/>
                  <a:gd name="T1" fmla="*/ 3 h 8"/>
                  <a:gd name="T2" fmla="*/ 0 w 8"/>
                  <a:gd name="T3" fmla="*/ 4 h 8"/>
                  <a:gd name="T4" fmla="*/ 7 w 8"/>
                  <a:gd name="T5" fmla="*/ 5 h 8"/>
                  <a:gd name="T6" fmla="*/ 2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5" y="1"/>
                      <a:pt x="2" y="2"/>
                      <a:pt x="0" y="4"/>
                    </a:cubicBezTo>
                    <a:cubicBezTo>
                      <a:pt x="2" y="8"/>
                      <a:pt x="5" y="8"/>
                      <a:pt x="7" y="5"/>
                    </a:cubicBezTo>
                    <a:cubicBezTo>
                      <a:pt x="7" y="2"/>
                      <a:pt x="5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6" name="Freeform 136"/>
              <p:cNvSpPr>
                <a:spLocks/>
              </p:cNvSpPr>
              <p:nvPr/>
            </p:nvSpPr>
            <p:spPr bwMode="auto">
              <a:xfrm>
                <a:off x="2002" y="2104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7" name="Freeform 137"/>
              <p:cNvSpPr>
                <a:spLocks/>
              </p:cNvSpPr>
              <p:nvPr/>
            </p:nvSpPr>
            <p:spPr bwMode="auto">
              <a:xfrm>
                <a:off x="1692" y="2067"/>
                <a:ext cx="28" cy="45"/>
              </a:xfrm>
              <a:custGeom>
                <a:avLst/>
                <a:gdLst>
                  <a:gd name="T0" fmla="*/ 2 w 11"/>
                  <a:gd name="T1" fmla="*/ 9 h 17"/>
                  <a:gd name="T2" fmla="*/ 0 w 11"/>
                  <a:gd name="T3" fmla="*/ 10 h 17"/>
                  <a:gd name="T4" fmla="*/ 2 w 11"/>
                  <a:gd name="T5" fmla="*/ 0 h 17"/>
                  <a:gd name="T6" fmla="*/ 1 w 11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2" y="9"/>
                    </a:moveTo>
                    <a:cubicBezTo>
                      <a:pt x="3" y="9"/>
                      <a:pt x="1" y="7"/>
                      <a:pt x="0" y="10"/>
                    </a:cubicBezTo>
                    <a:cubicBezTo>
                      <a:pt x="7" y="17"/>
                      <a:pt x="11" y="1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8" name="Freeform 138"/>
              <p:cNvSpPr>
                <a:spLocks/>
              </p:cNvSpPr>
              <p:nvPr/>
            </p:nvSpPr>
            <p:spPr bwMode="auto">
              <a:xfrm>
                <a:off x="1762" y="2109"/>
                <a:ext cx="8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9" name="Freeform 139"/>
              <p:cNvSpPr>
                <a:spLocks/>
              </p:cNvSpPr>
              <p:nvPr/>
            </p:nvSpPr>
            <p:spPr bwMode="auto">
              <a:xfrm>
                <a:off x="1810" y="2253"/>
                <a:ext cx="65" cy="24"/>
              </a:xfrm>
              <a:custGeom>
                <a:avLst/>
                <a:gdLst>
                  <a:gd name="T0" fmla="*/ 12 w 26"/>
                  <a:gd name="T1" fmla="*/ 1 h 9"/>
                  <a:gd name="T2" fmla="*/ 15 w 26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9">
                    <a:moveTo>
                      <a:pt x="12" y="1"/>
                    </a:moveTo>
                    <a:cubicBezTo>
                      <a:pt x="0" y="9"/>
                      <a:pt x="26" y="6"/>
                      <a:pt x="1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0" name="Freeform 140"/>
              <p:cNvSpPr>
                <a:spLocks/>
              </p:cNvSpPr>
              <p:nvPr/>
            </p:nvSpPr>
            <p:spPr bwMode="auto">
              <a:xfrm>
                <a:off x="1827" y="2347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1" name="Freeform 141"/>
              <p:cNvSpPr>
                <a:spLocks/>
              </p:cNvSpPr>
              <p:nvPr/>
            </p:nvSpPr>
            <p:spPr bwMode="auto">
              <a:xfrm>
                <a:off x="2037" y="2323"/>
                <a:ext cx="40" cy="40"/>
              </a:xfrm>
              <a:custGeom>
                <a:avLst/>
                <a:gdLst>
                  <a:gd name="T0" fmla="*/ 9 w 16"/>
                  <a:gd name="T1" fmla="*/ 0 h 15"/>
                  <a:gd name="T2" fmla="*/ 16 w 16"/>
                  <a:gd name="T3" fmla="*/ 7 h 15"/>
                  <a:gd name="T4" fmla="*/ 12 w 16"/>
                  <a:gd name="T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9" y="0"/>
                    </a:moveTo>
                    <a:cubicBezTo>
                      <a:pt x="0" y="9"/>
                      <a:pt x="12" y="15"/>
                      <a:pt x="16" y="7"/>
                    </a:cubicBezTo>
                    <a:cubicBezTo>
                      <a:pt x="15" y="5"/>
                      <a:pt x="14" y="5"/>
                      <a:pt x="12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2" name="Freeform 142"/>
              <p:cNvSpPr>
                <a:spLocks/>
              </p:cNvSpPr>
              <p:nvPr/>
            </p:nvSpPr>
            <p:spPr bwMode="auto">
              <a:xfrm>
                <a:off x="2070" y="2243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3" name="Freeform 143"/>
              <p:cNvSpPr>
                <a:spLocks/>
              </p:cNvSpPr>
              <p:nvPr/>
            </p:nvSpPr>
            <p:spPr bwMode="auto">
              <a:xfrm>
                <a:off x="2227" y="2360"/>
                <a:ext cx="10" cy="3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0"/>
                      <a:pt x="3" y="0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4" name="Freeform 144"/>
              <p:cNvSpPr>
                <a:spLocks/>
              </p:cNvSpPr>
              <p:nvPr/>
            </p:nvSpPr>
            <p:spPr bwMode="auto">
              <a:xfrm>
                <a:off x="1592" y="2248"/>
                <a:ext cx="3" cy="8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5" name="Freeform 145"/>
              <p:cNvSpPr>
                <a:spLocks/>
              </p:cNvSpPr>
              <p:nvPr/>
            </p:nvSpPr>
            <p:spPr bwMode="auto">
              <a:xfrm>
                <a:off x="1570" y="2336"/>
                <a:ext cx="20" cy="11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2" y="2"/>
                      <a:pt x="5" y="1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6" name="Freeform 146"/>
              <p:cNvSpPr>
                <a:spLocks/>
              </p:cNvSpPr>
              <p:nvPr/>
            </p:nvSpPr>
            <p:spPr bwMode="auto">
              <a:xfrm>
                <a:off x="1412" y="2355"/>
                <a:ext cx="15" cy="13"/>
              </a:xfrm>
              <a:custGeom>
                <a:avLst/>
                <a:gdLst>
                  <a:gd name="T0" fmla="*/ 1 w 6"/>
                  <a:gd name="T1" fmla="*/ 4 h 5"/>
                  <a:gd name="T2" fmla="*/ 1 w 6"/>
                  <a:gd name="T3" fmla="*/ 1 h 5"/>
                  <a:gd name="T4" fmla="*/ 6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5" y="0"/>
                      <a:pt x="6" y="1"/>
                      <a:pt x="6" y="5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7" name="Freeform 147"/>
              <p:cNvSpPr>
                <a:spLocks/>
              </p:cNvSpPr>
              <p:nvPr/>
            </p:nvSpPr>
            <p:spPr bwMode="auto">
              <a:xfrm>
                <a:off x="1390" y="2304"/>
                <a:ext cx="10" cy="3"/>
              </a:xfrm>
              <a:custGeom>
                <a:avLst/>
                <a:gdLst>
                  <a:gd name="T0" fmla="*/ 2 w 4"/>
                  <a:gd name="T1" fmla="*/ 1 h 1"/>
                  <a:gd name="T2" fmla="*/ 4 w 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0" y="1"/>
                      <a:pt x="2" y="0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8" name="Freeform 148"/>
              <p:cNvSpPr>
                <a:spLocks/>
              </p:cNvSpPr>
              <p:nvPr/>
            </p:nvSpPr>
            <p:spPr bwMode="auto">
              <a:xfrm>
                <a:off x="1250" y="2115"/>
                <a:ext cx="30" cy="32"/>
              </a:xfrm>
              <a:custGeom>
                <a:avLst/>
                <a:gdLst>
                  <a:gd name="T0" fmla="*/ 1 w 12"/>
                  <a:gd name="T1" fmla="*/ 2 h 12"/>
                  <a:gd name="T2" fmla="*/ 9 w 12"/>
                  <a:gd name="T3" fmla="*/ 8 h 12"/>
                  <a:gd name="T4" fmla="*/ 4 w 12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0" y="6"/>
                      <a:pt x="5" y="12"/>
                      <a:pt x="9" y="8"/>
                    </a:cubicBezTo>
                    <a:cubicBezTo>
                      <a:pt x="12" y="4"/>
                      <a:pt x="8" y="0"/>
                      <a:pt x="4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9" name="Freeform 149"/>
              <p:cNvSpPr>
                <a:spLocks/>
              </p:cNvSpPr>
              <p:nvPr/>
            </p:nvSpPr>
            <p:spPr bwMode="auto">
              <a:xfrm>
                <a:off x="1342" y="2115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0" name="Freeform 150"/>
              <p:cNvSpPr>
                <a:spLocks/>
              </p:cNvSpPr>
              <p:nvPr/>
            </p:nvSpPr>
            <p:spPr bwMode="auto">
              <a:xfrm>
                <a:off x="1467" y="2104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2" y="2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1" name="Freeform 151"/>
              <p:cNvSpPr>
                <a:spLocks/>
              </p:cNvSpPr>
              <p:nvPr/>
            </p:nvSpPr>
            <p:spPr bwMode="auto">
              <a:xfrm>
                <a:off x="727" y="2016"/>
                <a:ext cx="48" cy="51"/>
              </a:xfrm>
              <a:custGeom>
                <a:avLst/>
                <a:gdLst>
                  <a:gd name="T0" fmla="*/ 10 w 19"/>
                  <a:gd name="T1" fmla="*/ 5 h 19"/>
                  <a:gd name="T2" fmla="*/ 18 w 19"/>
                  <a:gd name="T3" fmla="*/ 10 h 19"/>
                  <a:gd name="T4" fmla="*/ 7 w 19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9">
                    <a:moveTo>
                      <a:pt x="10" y="5"/>
                    </a:moveTo>
                    <a:cubicBezTo>
                      <a:pt x="0" y="11"/>
                      <a:pt x="15" y="19"/>
                      <a:pt x="18" y="10"/>
                    </a:cubicBezTo>
                    <a:cubicBezTo>
                      <a:pt x="19" y="5"/>
                      <a:pt x="9" y="0"/>
                      <a:pt x="7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2" name="Freeform 152"/>
              <p:cNvSpPr>
                <a:spLocks/>
              </p:cNvSpPr>
              <p:nvPr/>
            </p:nvSpPr>
            <p:spPr bwMode="auto">
              <a:xfrm>
                <a:off x="815" y="2037"/>
                <a:ext cx="10" cy="14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3" name="Freeform 153"/>
              <p:cNvSpPr>
                <a:spLocks/>
              </p:cNvSpPr>
              <p:nvPr/>
            </p:nvSpPr>
            <p:spPr bwMode="auto">
              <a:xfrm>
                <a:off x="945" y="2219"/>
                <a:ext cx="7" cy="13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4" name="Freeform 154"/>
              <p:cNvSpPr>
                <a:spLocks/>
              </p:cNvSpPr>
              <p:nvPr/>
            </p:nvSpPr>
            <p:spPr bwMode="auto">
              <a:xfrm>
                <a:off x="1092" y="2403"/>
                <a:ext cx="88" cy="85"/>
              </a:xfrm>
              <a:custGeom>
                <a:avLst/>
                <a:gdLst>
                  <a:gd name="T0" fmla="*/ 7 w 35"/>
                  <a:gd name="T1" fmla="*/ 8 h 32"/>
                  <a:gd name="T2" fmla="*/ 2 w 35"/>
                  <a:gd name="T3" fmla="*/ 23 h 32"/>
                  <a:gd name="T4" fmla="*/ 7 w 35"/>
                  <a:gd name="T5" fmla="*/ 32 h 32"/>
                  <a:gd name="T6" fmla="*/ 27 w 35"/>
                  <a:gd name="T7" fmla="*/ 32 h 32"/>
                  <a:gd name="T8" fmla="*/ 30 w 35"/>
                  <a:gd name="T9" fmla="*/ 30 h 32"/>
                  <a:gd name="T10" fmla="*/ 30 w 35"/>
                  <a:gd name="T11" fmla="*/ 11 h 32"/>
                  <a:gd name="T12" fmla="*/ 7 w 35"/>
                  <a:gd name="T13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2">
                    <a:moveTo>
                      <a:pt x="7" y="8"/>
                    </a:moveTo>
                    <a:cubicBezTo>
                      <a:pt x="2" y="11"/>
                      <a:pt x="0" y="18"/>
                      <a:pt x="2" y="23"/>
                    </a:cubicBezTo>
                    <a:cubicBezTo>
                      <a:pt x="3" y="27"/>
                      <a:pt x="5" y="30"/>
                      <a:pt x="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1"/>
                      <a:pt x="29" y="31"/>
                      <a:pt x="30" y="30"/>
                    </a:cubicBezTo>
                    <a:cubicBezTo>
                      <a:pt x="35" y="25"/>
                      <a:pt x="35" y="16"/>
                      <a:pt x="30" y="11"/>
                    </a:cubicBezTo>
                    <a:cubicBezTo>
                      <a:pt x="20" y="0"/>
                      <a:pt x="10" y="6"/>
                      <a:pt x="7" y="8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5" name="Freeform 155"/>
              <p:cNvSpPr>
                <a:spLocks noEditPoints="1"/>
              </p:cNvSpPr>
              <p:nvPr/>
            </p:nvSpPr>
            <p:spPr bwMode="auto">
              <a:xfrm>
                <a:off x="1130" y="2309"/>
                <a:ext cx="95" cy="102"/>
              </a:xfrm>
              <a:custGeom>
                <a:avLst/>
                <a:gdLst>
                  <a:gd name="T0" fmla="*/ 10 w 38"/>
                  <a:gd name="T1" fmla="*/ 4 h 38"/>
                  <a:gd name="T2" fmla="*/ 1 w 38"/>
                  <a:gd name="T3" fmla="*/ 23 h 38"/>
                  <a:gd name="T4" fmla="*/ 13 w 38"/>
                  <a:gd name="T5" fmla="*/ 36 h 38"/>
                  <a:gd name="T6" fmla="*/ 29 w 38"/>
                  <a:gd name="T7" fmla="*/ 28 h 38"/>
                  <a:gd name="T8" fmla="*/ 36 w 38"/>
                  <a:gd name="T9" fmla="*/ 23 h 38"/>
                  <a:gd name="T10" fmla="*/ 38 w 38"/>
                  <a:gd name="T11" fmla="*/ 15 h 38"/>
                  <a:gd name="T12" fmla="*/ 32 w 38"/>
                  <a:gd name="T13" fmla="*/ 4 h 38"/>
                  <a:gd name="T14" fmla="*/ 10 w 38"/>
                  <a:gd name="T15" fmla="*/ 4 h 38"/>
                  <a:gd name="T16" fmla="*/ 20 w 38"/>
                  <a:gd name="T17" fmla="*/ 11 h 38"/>
                  <a:gd name="T18" fmla="*/ 22 w 38"/>
                  <a:gd name="T19" fmla="*/ 12 h 38"/>
                  <a:gd name="T20" fmla="*/ 20 w 38"/>
                  <a:gd name="T2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8">
                    <a:moveTo>
                      <a:pt x="10" y="4"/>
                    </a:moveTo>
                    <a:cubicBezTo>
                      <a:pt x="3" y="9"/>
                      <a:pt x="0" y="16"/>
                      <a:pt x="1" y="23"/>
                    </a:cubicBezTo>
                    <a:cubicBezTo>
                      <a:pt x="1" y="29"/>
                      <a:pt x="6" y="34"/>
                      <a:pt x="13" y="36"/>
                    </a:cubicBezTo>
                    <a:cubicBezTo>
                      <a:pt x="19" y="38"/>
                      <a:pt x="27" y="35"/>
                      <a:pt x="29" y="28"/>
                    </a:cubicBezTo>
                    <a:cubicBezTo>
                      <a:pt x="32" y="27"/>
                      <a:pt x="34" y="25"/>
                      <a:pt x="36" y="23"/>
                    </a:cubicBezTo>
                    <a:cubicBezTo>
                      <a:pt x="37" y="20"/>
                      <a:pt x="38" y="18"/>
                      <a:pt x="38" y="15"/>
                    </a:cubicBezTo>
                    <a:cubicBezTo>
                      <a:pt x="38" y="11"/>
                      <a:pt x="36" y="7"/>
                      <a:pt x="32" y="4"/>
                    </a:cubicBezTo>
                    <a:cubicBezTo>
                      <a:pt x="25" y="0"/>
                      <a:pt x="17" y="0"/>
                      <a:pt x="10" y="4"/>
                    </a:cubicBezTo>
                    <a:close/>
                    <a:moveTo>
                      <a:pt x="20" y="11"/>
                    </a:moveTo>
                    <a:cubicBezTo>
                      <a:pt x="21" y="11"/>
                      <a:pt x="22" y="11"/>
                      <a:pt x="22" y="12"/>
                    </a:cubicBezTo>
                    <a:cubicBezTo>
                      <a:pt x="22" y="11"/>
                      <a:pt x="21" y="11"/>
                      <a:pt x="20" y="11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6" name="Freeform 156"/>
              <p:cNvSpPr>
                <a:spLocks/>
              </p:cNvSpPr>
              <p:nvPr/>
            </p:nvSpPr>
            <p:spPr bwMode="auto">
              <a:xfrm>
                <a:off x="1080" y="2200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7" name="Freeform 157"/>
              <p:cNvSpPr>
                <a:spLocks/>
              </p:cNvSpPr>
              <p:nvPr/>
            </p:nvSpPr>
            <p:spPr bwMode="auto">
              <a:xfrm>
                <a:off x="987" y="2037"/>
                <a:ext cx="20" cy="22"/>
              </a:xfrm>
              <a:custGeom>
                <a:avLst/>
                <a:gdLst>
                  <a:gd name="T0" fmla="*/ 2 w 8"/>
                  <a:gd name="T1" fmla="*/ 5 h 8"/>
                  <a:gd name="T2" fmla="*/ 3 w 8"/>
                  <a:gd name="T3" fmla="*/ 0 h 8"/>
                  <a:gd name="T4" fmla="*/ 6 w 8"/>
                  <a:gd name="T5" fmla="*/ 8 h 8"/>
                  <a:gd name="T6" fmla="*/ 3 w 8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5"/>
                    </a:moveTo>
                    <a:cubicBezTo>
                      <a:pt x="1" y="3"/>
                      <a:pt x="0" y="2"/>
                      <a:pt x="3" y="0"/>
                    </a:cubicBezTo>
                    <a:cubicBezTo>
                      <a:pt x="7" y="2"/>
                      <a:pt x="8" y="5"/>
                      <a:pt x="6" y="8"/>
                    </a:cubicBezTo>
                    <a:cubicBezTo>
                      <a:pt x="2" y="8"/>
                      <a:pt x="3" y="6"/>
                      <a:pt x="3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8" name="Freeform 158"/>
              <p:cNvSpPr>
                <a:spLocks/>
              </p:cNvSpPr>
              <p:nvPr/>
            </p:nvSpPr>
            <p:spPr bwMode="auto">
              <a:xfrm>
                <a:off x="1025" y="2029"/>
                <a:ext cx="10" cy="1"/>
              </a:xfrm>
              <a:custGeom>
                <a:avLst/>
                <a:gdLst>
                  <a:gd name="T0" fmla="*/ 0 w 4"/>
                  <a:gd name="T1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9" name="Freeform 159"/>
              <p:cNvSpPr>
                <a:spLocks/>
              </p:cNvSpPr>
              <p:nvPr/>
            </p:nvSpPr>
            <p:spPr bwMode="auto">
              <a:xfrm>
                <a:off x="505" y="2021"/>
                <a:ext cx="20" cy="14"/>
              </a:xfrm>
              <a:custGeom>
                <a:avLst/>
                <a:gdLst>
                  <a:gd name="T0" fmla="*/ 1 w 8"/>
                  <a:gd name="T1" fmla="*/ 1 h 5"/>
                  <a:gd name="T2" fmla="*/ 2 w 8"/>
                  <a:gd name="T3" fmla="*/ 4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6" y="5"/>
                      <a:pt x="8" y="4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0" name="Freeform 160"/>
              <p:cNvSpPr>
                <a:spLocks/>
              </p:cNvSpPr>
              <p:nvPr/>
            </p:nvSpPr>
            <p:spPr bwMode="auto">
              <a:xfrm>
                <a:off x="467" y="2045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1" name="Freeform 161"/>
              <p:cNvSpPr>
                <a:spLocks/>
              </p:cNvSpPr>
              <p:nvPr/>
            </p:nvSpPr>
            <p:spPr bwMode="auto">
              <a:xfrm>
                <a:off x="595" y="2168"/>
                <a:ext cx="22" cy="21"/>
              </a:xfrm>
              <a:custGeom>
                <a:avLst/>
                <a:gdLst>
                  <a:gd name="T0" fmla="*/ 3 w 9"/>
                  <a:gd name="T1" fmla="*/ 7 h 8"/>
                  <a:gd name="T2" fmla="*/ 1 w 9"/>
                  <a:gd name="T3" fmla="*/ 7 h 8"/>
                  <a:gd name="T4" fmla="*/ 9 w 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3" y="7"/>
                    </a:moveTo>
                    <a:cubicBezTo>
                      <a:pt x="2" y="8"/>
                      <a:pt x="1" y="8"/>
                      <a:pt x="1" y="7"/>
                    </a:cubicBezTo>
                    <a:cubicBezTo>
                      <a:pt x="0" y="2"/>
                      <a:pt x="4" y="0"/>
                      <a:pt x="9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2" name="Freeform 162"/>
              <p:cNvSpPr>
                <a:spLocks/>
              </p:cNvSpPr>
              <p:nvPr/>
            </p:nvSpPr>
            <p:spPr bwMode="auto">
              <a:xfrm>
                <a:off x="532" y="2205"/>
                <a:ext cx="8" cy="6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3" name="Freeform 163"/>
              <p:cNvSpPr>
                <a:spLocks/>
              </p:cNvSpPr>
              <p:nvPr/>
            </p:nvSpPr>
            <p:spPr bwMode="auto">
              <a:xfrm>
                <a:off x="710" y="2309"/>
                <a:ext cx="20" cy="24"/>
              </a:xfrm>
              <a:custGeom>
                <a:avLst/>
                <a:gdLst>
                  <a:gd name="T0" fmla="*/ 8 w 8"/>
                  <a:gd name="T1" fmla="*/ 9 h 9"/>
                  <a:gd name="T2" fmla="*/ 0 w 8"/>
                  <a:gd name="T3" fmla="*/ 2 h 9"/>
                  <a:gd name="T4" fmla="*/ 6 w 8"/>
                  <a:gd name="T5" fmla="*/ 0 h 9"/>
                  <a:gd name="T6" fmla="*/ 6 w 8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cubicBezTo>
                      <a:pt x="4" y="8"/>
                      <a:pt x="1" y="6"/>
                      <a:pt x="0" y="2"/>
                    </a:cubicBezTo>
                    <a:cubicBezTo>
                      <a:pt x="2" y="0"/>
                      <a:pt x="3" y="0"/>
                      <a:pt x="6" y="0"/>
                    </a:cubicBezTo>
                    <a:cubicBezTo>
                      <a:pt x="7" y="1"/>
                      <a:pt x="7" y="1"/>
                      <a:pt x="6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4" name="Freeform 164"/>
              <p:cNvSpPr>
                <a:spLocks/>
              </p:cNvSpPr>
              <p:nvPr/>
            </p:nvSpPr>
            <p:spPr bwMode="auto">
              <a:xfrm>
                <a:off x="770" y="2261"/>
                <a:ext cx="7" cy="6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5" name="Freeform 165"/>
              <p:cNvSpPr>
                <a:spLocks/>
              </p:cNvSpPr>
              <p:nvPr/>
            </p:nvSpPr>
            <p:spPr bwMode="auto">
              <a:xfrm>
                <a:off x="420" y="2395"/>
                <a:ext cx="110" cy="93"/>
              </a:xfrm>
              <a:custGeom>
                <a:avLst/>
                <a:gdLst>
                  <a:gd name="T0" fmla="*/ 35 w 44"/>
                  <a:gd name="T1" fmla="*/ 5 h 35"/>
                  <a:gd name="T2" fmla="*/ 2 w 44"/>
                  <a:gd name="T3" fmla="*/ 17 h 35"/>
                  <a:gd name="T4" fmla="*/ 4 w 44"/>
                  <a:gd name="T5" fmla="*/ 32 h 35"/>
                  <a:gd name="T6" fmla="*/ 8 w 44"/>
                  <a:gd name="T7" fmla="*/ 35 h 35"/>
                  <a:gd name="T8" fmla="*/ 29 w 44"/>
                  <a:gd name="T9" fmla="*/ 35 h 35"/>
                  <a:gd name="T10" fmla="*/ 31 w 44"/>
                  <a:gd name="T11" fmla="*/ 34 h 35"/>
                  <a:gd name="T12" fmla="*/ 34 w 44"/>
                  <a:gd name="T13" fmla="*/ 30 h 35"/>
                  <a:gd name="T14" fmla="*/ 43 w 44"/>
                  <a:gd name="T15" fmla="*/ 22 h 35"/>
                  <a:gd name="T16" fmla="*/ 44 w 44"/>
                  <a:gd name="T17" fmla="*/ 17 h 35"/>
                  <a:gd name="T18" fmla="*/ 35 w 44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5">
                    <a:moveTo>
                      <a:pt x="35" y="5"/>
                    </a:moveTo>
                    <a:cubicBezTo>
                      <a:pt x="21" y="0"/>
                      <a:pt x="7" y="6"/>
                      <a:pt x="2" y="17"/>
                    </a:cubicBezTo>
                    <a:cubicBezTo>
                      <a:pt x="0" y="22"/>
                      <a:pt x="1" y="28"/>
                      <a:pt x="4" y="32"/>
                    </a:cubicBezTo>
                    <a:cubicBezTo>
                      <a:pt x="5" y="33"/>
                      <a:pt x="7" y="34"/>
                      <a:pt x="8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1" y="34"/>
                    </a:cubicBezTo>
                    <a:cubicBezTo>
                      <a:pt x="32" y="33"/>
                      <a:pt x="33" y="31"/>
                      <a:pt x="34" y="30"/>
                    </a:cubicBezTo>
                    <a:cubicBezTo>
                      <a:pt x="38" y="29"/>
                      <a:pt x="41" y="26"/>
                      <a:pt x="43" y="22"/>
                    </a:cubicBezTo>
                    <a:cubicBezTo>
                      <a:pt x="43" y="20"/>
                      <a:pt x="44" y="19"/>
                      <a:pt x="44" y="17"/>
                    </a:cubicBezTo>
                    <a:cubicBezTo>
                      <a:pt x="44" y="12"/>
                      <a:pt x="40" y="7"/>
                      <a:pt x="35" y="5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6" name="Freeform 166"/>
              <p:cNvSpPr>
                <a:spLocks/>
              </p:cNvSpPr>
              <p:nvPr/>
            </p:nvSpPr>
            <p:spPr bwMode="auto">
              <a:xfrm>
                <a:off x="560" y="2403"/>
                <a:ext cx="77" cy="82"/>
              </a:xfrm>
              <a:custGeom>
                <a:avLst/>
                <a:gdLst>
                  <a:gd name="T0" fmla="*/ 7 w 31"/>
                  <a:gd name="T1" fmla="*/ 5 h 31"/>
                  <a:gd name="T2" fmla="*/ 5 w 31"/>
                  <a:gd name="T3" fmla="*/ 7 h 31"/>
                  <a:gd name="T4" fmla="*/ 5 w 31"/>
                  <a:gd name="T5" fmla="*/ 26 h 31"/>
                  <a:gd name="T6" fmla="*/ 24 w 31"/>
                  <a:gd name="T7" fmla="*/ 26 h 31"/>
                  <a:gd name="T8" fmla="*/ 26 w 31"/>
                  <a:gd name="T9" fmla="*/ 24 h 31"/>
                  <a:gd name="T10" fmla="*/ 26 w 31"/>
                  <a:gd name="T11" fmla="*/ 5 h 31"/>
                  <a:gd name="T12" fmla="*/ 7 w 31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0" y="12"/>
                      <a:pt x="0" y="20"/>
                      <a:pt x="5" y="26"/>
                    </a:cubicBezTo>
                    <a:cubicBezTo>
                      <a:pt x="10" y="31"/>
                      <a:pt x="19" y="31"/>
                      <a:pt x="24" y="26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31" y="19"/>
                      <a:pt x="31" y="10"/>
                      <a:pt x="26" y="5"/>
                    </a:cubicBezTo>
                    <a:cubicBezTo>
                      <a:pt x="21" y="0"/>
                      <a:pt x="12" y="0"/>
                      <a:pt x="7" y="5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7" name="Freeform 167"/>
              <p:cNvSpPr>
                <a:spLocks/>
              </p:cNvSpPr>
              <p:nvPr/>
            </p:nvSpPr>
            <p:spPr bwMode="auto">
              <a:xfrm>
                <a:off x="955" y="2336"/>
                <a:ext cx="20" cy="16"/>
              </a:xfrm>
              <a:custGeom>
                <a:avLst/>
                <a:gdLst>
                  <a:gd name="T0" fmla="*/ 1 w 8"/>
                  <a:gd name="T1" fmla="*/ 6 h 6"/>
                  <a:gd name="T2" fmla="*/ 8 w 8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cubicBezTo>
                      <a:pt x="0" y="2"/>
                      <a:pt x="3" y="0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8" name="Freeform 168"/>
              <p:cNvSpPr>
                <a:spLocks/>
              </p:cNvSpPr>
              <p:nvPr/>
            </p:nvSpPr>
            <p:spPr bwMode="auto">
              <a:xfrm>
                <a:off x="1665" y="2413"/>
                <a:ext cx="77" cy="75"/>
              </a:xfrm>
              <a:custGeom>
                <a:avLst/>
                <a:gdLst>
                  <a:gd name="T0" fmla="*/ 24 w 31"/>
                  <a:gd name="T1" fmla="*/ 5 h 28"/>
                  <a:gd name="T2" fmla="*/ 5 w 31"/>
                  <a:gd name="T3" fmla="*/ 8 h 28"/>
                  <a:gd name="T4" fmla="*/ 3 w 31"/>
                  <a:gd name="T5" fmla="*/ 11 h 28"/>
                  <a:gd name="T6" fmla="*/ 5 w 31"/>
                  <a:gd name="T7" fmla="*/ 28 h 28"/>
                  <a:gd name="T8" fmla="*/ 24 w 31"/>
                  <a:gd name="T9" fmla="*/ 28 h 28"/>
                  <a:gd name="T10" fmla="*/ 26 w 31"/>
                  <a:gd name="T11" fmla="*/ 26 h 28"/>
                  <a:gd name="T12" fmla="*/ 27 w 31"/>
                  <a:gd name="T13" fmla="*/ 23 h 28"/>
                  <a:gd name="T14" fmla="*/ 24 w 31"/>
                  <a:gd name="T15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8">
                    <a:moveTo>
                      <a:pt x="24" y="5"/>
                    </a:moveTo>
                    <a:cubicBezTo>
                      <a:pt x="17" y="0"/>
                      <a:pt x="9" y="2"/>
                      <a:pt x="5" y="8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6"/>
                      <a:pt x="1" y="24"/>
                      <a:pt x="5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7"/>
                      <a:pt x="25" y="27"/>
                      <a:pt x="26" y="26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1" y="17"/>
                      <a:pt x="30" y="9"/>
                      <a:pt x="24" y="5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9" name="Freeform 169"/>
              <p:cNvSpPr>
                <a:spLocks/>
              </p:cNvSpPr>
              <p:nvPr/>
            </p:nvSpPr>
            <p:spPr bwMode="auto">
              <a:xfrm>
                <a:off x="3182" y="2411"/>
                <a:ext cx="18" cy="10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1"/>
                      <a:pt x="3" y="0"/>
                      <a:pt x="7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0" name="Freeform 170"/>
              <p:cNvSpPr>
                <a:spLocks/>
              </p:cNvSpPr>
              <p:nvPr/>
            </p:nvSpPr>
            <p:spPr bwMode="auto">
              <a:xfrm>
                <a:off x="3347" y="2077"/>
                <a:ext cx="10" cy="14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2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1" name="Freeform 171"/>
              <p:cNvSpPr>
                <a:spLocks/>
              </p:cNvSpPr>
              <p:nvPr/>
            </p:nvSpPr>
            <p:spPr bwMode="auto">
              <a:xfrm>
                <a:off x="3020" y="1920"/>
                <a:ext cx="7" cy="11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2" name="Freeform 172"/>
              <p:cNvSpPr>
                <a:spLocks/>
              </p:cNvSpPr>
              <p:nvPr/>
            </p:nvSpPr>
            <p:spPr bwMode="auto">
              <a:xfrm>
                <a:off x="2745" y="2048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2" y="0"/>
                      <a:pt x="2" y="0"/>
                      <a:pt x="3" y="2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3" name="Freeform 173"/>
              <p:cNvSpPr>
                <a:spLocks/>
              </p:cNvSpPr>
              <p:nvPr/>
            </p:nvSpPr>
            <p:spPr bwMode="auto">
              <a:xfrm>
                <a:off x="2067" y="1936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4" name="Freeform 174"/>
              <p:cNvSpPr>
                <a:spLocks/>
              </p:cNvSpPr>
              <p:nvPr/>
            </p:nvSpPr>
            <p:spPr bwMode="auto">
              <a:xfrm>
                <a:off x="1805" y="1925"/>
                <a:ext cx="10" cy="8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0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5" name="Freeform 175"/>
              <p:cNvSpPr>
                <a:spLocks/>
              </p:cNvSpPr>
              <p:nvPr/>
            </p:nvSpPr>
            <p:spPr bwMode="auto">
              <a:xfrm>
                <a:off x="1562" y="2016"/>
                <a:ext cx="15" cy="16"/>
              </a:xfrm>
              <a:custGeom>
                <a:avLst/>
                <a:gdLst>
                  <a:gd name="T0" fmla="*/ 1 w 6"/>
                  <a:gd name="T1" fmla="*/ 0 h 6"/>
                  <a:gd name="T2" fmla="*/ 3 w 6"/>
                  <a:gd name="T3" fmla="*/ 6 h 6"/>
                  <a:gd name="T4" fmla="*/ 6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5"/>
                      <a:pt x="6" y="4"/>
                      <a:pt x="6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6" name="Freeform 176"/>
              <p:cNvSpPr>
                <a:spLocks/>
              </p:cNvSpPr>
              <p:nvPr/>
            </p:nvSpPr>
            <p:spPr bwMode="auto">
              <a:xfrm>
                <a:off x="625" y="1909"/>
                <a:ext cx="5" cy="8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7" name="Freeform 177"/>
              <p:cNvSpPr>
                <a:spLocks/>
              </p:cNvSpPr>
              <p:nvPr/>
            </p:nvSpPr>
            <p:spPr bwMode="auto">
              <a:xfrm>
                <a:off x="890" y="1917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8" name="Freeform 178"/>
              <p:cNvSpPr>
                <a:spLocks/>
              </p:cNvSpPr>
              <p:nvPr/>
            </p:nvSpPr>
            <p:spPr bwMode="auto">
              <a:xfrm>
                <a:off x="1137" y="2075"/>
                <a:ext cx="3" cy="10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2"/>
                      <a:pt x="1" y="0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9" name="Freeform 179"/>
              <p:cNvSpPr>
                <a:spLocks/>
              </p:cNvSpPr>
              <p:nvPr/>
            </p:nvSpPr>
            <p:spPr bwMode="auto">
              <a:xfrm>
                <a:off x="850" y="242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0" name="Freeform 180"/>
              <p:cNvSpPr>
                <a:spLocks/>
              </p:cNvSpPr>
              <p:nvPr/>
            </p:nvSpPr>
            <p:spPr bwMode="auto">
              <a:xfrm>
                <a:off x="1955" y="2211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3" y="1"/>
                      <a:pt x="3" y="0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1" name="Freeform 181"/>
              <p:cNvSpPr>
                <a:spLocks/>
              </p:cNvSpPr>
              <p:nvPr/>
            </p:nvSpPr>
            <p:spPr bwMode="auto">
              <a:xfrm>
                <a:off x="1867" y="2459"/>
                <a:ext cx="60" cy="29"/>
              </a:xfrm>
              <a:custGeom>
                <a:avLst/>
                <a:gdLst>
                  <a:gd name="T0" fmla="*/ 21 w 24"/>
                  <a:gd name="T1" fmla="*/ 4 h 11"/>
                  <a:gd name="T2" fmla="*/ 16 w 24"/>
                  <a:gd name="T3" fmla="*/ 1 h 11"/>
                  <a:gd name="T4" fmla="*/ 10 w 24"/>
                  <a:gd name="T5" fmla="*/ 2 h 11"/>
                  <a:gd name="T6" fmla="*/ 7 w 24"/>
                  <a:gd name="T7" fmla="*/ 3 h 11"/>
                  <a:gd name="T8" fmla="*/ 0 w 24"/>
                  <a:gd name="T9" fmla="*/ 11 h 11"/>
                  <a:gd name="T10" fmla="*/ 23 w 24"/>
                  <a:gd name="T11" fmla="*/ 11 h 11"/>
                  <a:gd name="T12" fmla="*/ 22 w 24"/>
                  <a:gd name="T13" fmla="*/ 5 h 11"/>
                  <a:gd name="T14" fmla="*/ 21 w 24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1" y="4"/>
                    </a:moveTo>
                    <a:cubicBezTo>
                      <a:pt x="20" y="2"/>
                      <a:pt x="18" y="1"/>
                      <a:pt x="16" y="1"/>
                    </a:cubicBezTo>
                    <a:cubicBezTo>
                      <a:pt x="14" y="0"/>
                      <a:pt x="12" y="1"/>
                      <a:pt x="10" y="2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5" y="4"/>
                      <a:pt x="2" y="6"/>
                      <a:pt x="0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8"/>
                      <a:pt x="22" y="6"/>
                      <a:pt x="22" y="5"/>
                    </a:cubicBez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2" name="Freeform 182"/>
              <p:cNvSpPr>
                <a:spLocks/>
              </p:cNvSpPr>
              <p:nvPr/>
            </p:nvSpPr>
            <p:spPr bwMode="auto">
              <a:xfrm>
                <a:off x="3662" y="2331"/>
                <a:ext cx="8" cy="8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0" y="1"/>
                      <a:pt x="0" y="0"/>
                      <a:pt x="3" y="0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3" name="Freeform 183"/>
              <p:cNvSpPr>
                <a:spLocks/>
              </p:cNvSpPr>
              <p:nvPr/>
            </p:nvSpPr>
            <p:spPr bwMode="auto">
              <a:xfrm>
                <a:off x="2897" y="2064"/>
                <a:ext cx="20" cy="24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9 h 9"/>
                  <a:gd name="T4" fmla="*/ 7 w 8"/>
                  <a:gd name="T5" fmla="*/ 2 h 9"/>
                  <a:gd name="T6" fmla="*/ 2 w 8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4"/>
                      <a:pt x="0" y="7"/>
                      <a:pt x="1" y="9"/>
                    </a:cubicBezTo>
                    <a:cubicBezTo>
                      <a:pt x="5" y="9"/>
                      <a:pt x="8" y="6"/>
                      <a:pt x="7" y="2"/>
                    </a:cubicBezTo>
                    <a:cubicBezTo>
                      <a:pt x="4" y="0"/>
                      <a:pt x="4" y="2"/>
                      <a:pt x="2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4" name="Freeform 184"/>
              <p:cNvSpPr>
                <a:spLocks/>
              </p:cNvSpPr>
              <p:nvPr/>
            </p:nvSpPr>
            <p:spPr bwMode="auto">
              <a:xfrm>
                <a:off x="2977" y="2109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5" name="Freeform 185"/>
              <p:cNvSpPr>
                <a:spLocks/>
              </p:cNvSpPr>
              <p:nvPr/>
            </p:nvSpPr>
            <p:spPr bwMode="auto">
              <a:xfrm>
                <a:off x="3147" y="2048"/>
                <a:ext cx="10" cy="13"/>
              </a:xfrm>
              <a:custGeom>
                <a:avLst/>
                <a:gdLst>
                  <a:gd name="T0" fmla="*/ 3 w 4"/>
                  <a:gd name="T1" fmla="*/ 5 h 5"/>
                  <a:gd name="T2" fmla="*/ 2 w 4"/>
                  <a:gd name="T3" fmla="*/ 0 h 5"/>
                  <a:gd name="T4" fmla="*/ 0 w 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3"/>
                      <a:pt x="4" y="1"/>
                      <a:pt x="2" y="0"/>
                    </a:cubicBezTo>
                    <a:cubicBezTo>
                      <a:pt x="0" y="1"/>
                      <a:pt x="1" y="2"/>
                      <a:pt x="0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6" name="Freeform 186"/>
              <p:cNvSpPr>
                <a:spLocks/>
              </p:cNvSpPr>
              <p:nvPr/>
            </p:nvSpPr>
            <p:spPr bwMode="auto">
              <a:xfrm>
                <a:off x="3202" y="2101"/>
                <a:ext cx="8" cy="6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3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7" name="Freeform 187"/>
              <p:cNvSpPr>
                <a:spLocks/>
              </p:cNvSpPr>
              <p:nvPr/>
            </p:nvSpPr>
            <p:spPr bwMode="auto">
              <a:xfrm>
                <a:off x="3462" y="2165"/>
                <a:ext cx="15" cy="16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6 h 6"/>
                  <a:gd name="T4" fmla="*/ 6 w 6"/>
                  <a:gd name="T5" fmla="*/ 3 h 6"/>
                  <a:gd name="T6" fmla="*/ 4 w 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4" y="5"/>
                      <a:pt x="4" y="6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8" name="Freeform 188"/>
              <p:cNvSpPr>
                <a:spLocks/>
              </p:cNvSpPr>
              <p:nvPr/>
            </p:nvSpPr>
            <p:spPr bwMode="auto">
              <a:xfrm>
                <a:off x="3600" y="2208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9" name="Freeform 189"/>
              <p:cNvSpPr>
                <a:spLocks/>
              </p:cNvSpPr>
              <p:nvPr/>
            </p:nvSpPr>
            <p:spPr bwMode="auto">
              <a:xfrm>
                <a:off x="2712" y="2181"/>
                <a:ext cx="13" cy="14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5 h 5"/>
                  <a:gd name="T4" fmla="*/ 1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5" y="3"/>
                      <a:pt x="1" y="2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0" name="Freeform 190"/>
              <p:cNvSpPr>
                <a:spLocks/>
              </p:cNvSpPr>
              <p:nvPr/>
            </p:nvSpPr>
            <p:spPr bwMode="auto">
              <a:xfrm>
                <a:off x="2765" y="2213"/>
                <a:ext cx="15" cy="8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0" y="1"/>
                      <a:pt x="3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1" name="Freeform 191"/>
              <p:cNvSpPr>
                <a:spLocks/>
              </p:cNvSpPr>
              <p:nvPr/>
            </p:nvSpPr>
            <p:spPr bwMode="auto">
              <a:xfrm>
                <a:off x="2655" y="2371"/>
                <a:ext cx="12" cy="10"/>
              </a:xfrm>
              <a:custGeom>
                <a:avLst/>
                <a:gdLst>
                  <a:gd name="T0" fmla="*/ 4 w 5"/>
                  <a:gd name="T1" fmla="*/ 0 h 4"/>
                  <a:gd name="T2" fmla="*/ 1 w 5"/>
                  <a:gd name="T3" fmla="*/ 4 h 4"/>
                  <a:gd name="T4" fmla="*/ 4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2" y="2"/>
                      <a:pt x="0" y="1"/>
                      <a:pt x="1" y="4"/>
                    </a:cubicBezTo>
                    <a:cubicBezTo>
                      <a:pt x="5" y="4"/>
                      <a:pt x="3" y="1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2" name="Freeform 192"/>
              <p:cNvSpPr>
                <a:spLocks/>
              </p:cNvSpPr>
              <p:nvPr/>
            </p:nvSpPr>
            <p:spPr bwMode="auto">
              <a:xfrm>
                <a:off x="2707" y="2379"/>
                <a:ext cx="8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3" name="Freeform 193"/>
              <p:cNvSpPr>
                <a:spLocks/>
              </p:cNvSpPr>
              <p:nvPr/>
            </p:nvSpPr>
            <p:spPr bwMode="auto">
              <a:xfrm>
                <a:off x="2852" y="2405"/>
                <a:ext cx="55" cy="59"/>
              </a:xfrm>
              <a:custGeom>
                <a:avLst/>
                <a:gdLst>
                  <a:gd name="T0" fmla="*/ 5 w 22"/>
                  <a:gd name="T1" fmla="*/ 4 h 22"/>
                  <a:gd name="T2" fmla="*/ 0 w 22"/>
                  <a:gd name="T3" fmla="*/ 12 h 22"/>
                  <a:gd name="T4" fmla="*/ 0 w 22"/>
                  <a:gd name="T5" fmla="*/ 14 h 22"/>
                  <a:gd name="T6" fmla="*/ 10 w 22"/>
                  <a:gd name="T7" fmla="*/ 22 h 22"/>
                  <a:gd name="T8" fmla="*/ 20 w 22"/>
                  <a:gd name="T9" fmla="*/ 16 h 22"/>
                  <a:gd name="T10" fmla="*/ 17 w 22"/>
                  <a:gd name="T11" fmla="*/ 3 h 22"/>
                  <a:gd name="T12" fmla="*/ 5 w 22"/>
                  <a:gd name="T1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5" y="4"/>
                    </a:moveTo>
                    <a:cubicBezTo>
                      <a:pt x="2" y="5"/>
                      <a:pt x="0" y="9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9"/>
                      <a:pt x="5" y="22"/>
                      <a:pt x="10" y="22"/>
                    </a:cubicBezTo>
                    <a:cubicBezTo>
                      <a:pt x="14" y="21"/>
                      <a:pt x="18" y="19"/>
                      <a:pt x="20" y="16"/>
                    </a:cubicBezTo>
                    <a:cubicBezTo>
                      <a:pt x="22" y="11"/>
                      <a:pt x="21" y="5"/>
                      <a:pt x="17" y="3"/>
                    </a:cubicBezTo>
                    <a:cubicBezTo>
                      <a:pt x="13" y="0"/>
                      <a:pt x="8" y="1"/>
                      <a:pt x="5" y="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4" name="Freeform 194"/>
              <p:cNvSpPr>
                <a:spLocks/>
              </p:cNvSpPr>
              <p:nvPr/>
            </p:nvSpPr>
            <p:spPr bwMode="auto">
              <a:xfrm>
                <a:off x="2937" y="2403"/>
                <a:ext cx="68" cy="53"/>
              </a:xfrm>
              <a:custGeom>
                <a:avLst/>
                <a:gdLst>
                  <a:gd name="T0" fmla="*/ 13 w 27"/>
                  <a:gd name="T1" fmla="*/ 1 h 20"/>
                  <a:gd name="T2" fmla="*/ 2 w 27"/>
                  <a:gd name="T3" fmla="*/ 6 h 20"/>
                  <a:gd name="T4" fmla="*/ 7 w 27"/>
                  <a:gd name="T5" fmla="*/ 19 h 20"/>
                  <a:gd name="T6" fmla="*/ 20 w 27"/>
                  <a:gd name="T7" fmla="*/ 19 h 20"/>
                  <a:gd name="T8" fmla="*/ 25 w 27"/>
                  <a:gd name="T9" fmla="*/ 6 h 20"/>
                  <a:gd name="T10" fmla="*/ 13 w 27"/>
                  <a:gd name="T1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0">
                    <a:moveTo>
                      <a:pt x="13" y="1"/>
                    </a:moveTo>
                    <a:cubicBezTo>
                      <a:pt x="9" y="0"/>
                      <a:pt x="4" y="2"/>
                      <a:pt x="2" y="6"/>
                    </a:cubicBezTo>
                    <a:cubicBezTo>
                      <a:pt x="0" y="11"/>
                      <a:pt x="2" y="17"/>
                      <a:pt x="7" y="19"/>
                    </a:cubicBezTo>
                    <a:cubicBezTo>
                      <a:pt x="11" y="20"/>
                      <a:pt x="16" y="20"/>
                      <a:pt x="20" y="19"/>
                    </a:cubicBezTo>
                    <a:cubicBezTo>
                      <a:pt x="25" y="17"/>
                      <a:pt x="27" y="11"/>
                      <a:pt x="25" y="6"/>
                    </a:cubicBezTo>
                    <a:cubicBezTo>
                      <a:pt x="23" y="2"/>
                      <a:pt x="18" y="0"/>
                      <a:pt x="13" y="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5" name="Freeform 195"/>
              <p:cNvSpPr>
                <a:spLocks/>
              </p:cNvSpPr>
              <p:nvPr/>
            </p:nvSpPr>
            <p:spPr bwMode="auto">
              <a:xfrm>
                <a:off x="3202" y="2419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6" name="Freeform 196"/>
              <p:cNvSpPr>
                <a:spLocks/>
              </p:cNvSpPr>
              <p:nvPr/>
            </p:nvSpPr>
            <p:spPr bwMode="auto">
              <a:xfrm>
                <a:off x="3497" y="2379"/>
                <a:ext cx="13" cy="18"/>
              </a:xfrm>
              <a:custGeom>
                <a:avLst/>
                <a:gdLst>
                  <a:gd name="T0" fmla="*/ 4 w 5"/>
                  <a:gd name="T1" fmla="*/ 7 h 7"/>
                  <a:gd name="T2" fmla="*/ 5 w 5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0" y="5"/>
                      <a:pt x="1" y="2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7" name="Freeform 197"/>
              <p:cNvSpPr>
                <a:spLocks/>
              </p:cNvSpPr>
              <p:nvPr/>
            </p:nvSpPr>
            <p:spPr bwMode="auto">
              <a:xfrm>
                <a:off x="3557" y="2371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8" name="Freeform 198"/>
              <p:cNvSpPr>
                <a:spLocks/>
              </p:cNvSpPr>
              <p:nvPr/>
            </p:nvSpPr>
            <p:spPr bwMode="auto">
              <a:xfrm>
                <a:off x="3275" y="2245"/>
                <a:ext cx="5" cy="1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1" y="2"/>
                      <a:pt x="2" y="5"/>
                      <a:pt x="0" y="6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9" name="Freeform 199"/>
              <p:cNvSpPr>
                <a:spLocks/>
              </p:cNvSpPr>
              <p:nvPr/>
            </p:nvSpPr>
            <p:spPr bwMode="auto">
              <a:xfrm>
                <a:off x="3075" y="2240"/>
                <a:ext cx="2" cy="13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0" name="Freeform 200"/>
              <p:cNvSpPr>
                <a:spLocks/>
              </p:cNvSpPr>
              <p:nvPr/>
            </p:nvSpPr>
            <p:spPr bwMode="auto">
              <a:xfrm>
                <a:off x="2210" y="2056"/>
                <a:ext cx="12" cy="8"/>
              </a:xfrm>
              <a:custGeom>
                <a:avLst/>
                <a:gdLst>
                  <a:gd name="T0" fmla="*/ 2 w 5"/>
                  <a:gd name="T1" fmla="*/ 3 h 3"/>
                  <a:gd name="T2" fmla="*/ 5 w 5"/>
                  <a:gd name="T3" fmla="*/ 2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3" y="3"/>
                      <a:pt x="4" y="2"/>
                      <a:pt x="5" y="2"/>
                    </a:cubicBezTo>
                    <a:cubicBezTo>
                      <a:pt x="3" y="0"/>
                      <a:pt x="2" y="2"/>
                      <a:pt x="0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1" name="Freeform 201"/>
              <p:cNvSpPr>
                <a:spLocks/>
              </p:cNvSpPr>
              <p:nvPr/>
            </p:nvSpPr>
            <p:spPr bwMode="auto">
              <a:xfrm>
                <a:off x="2187" y="2096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2" name="Freeform 202"/>
              <p:cNvSpPr>
                <a:spLocks/>
              </p:cNvSpPr>
              <p:nvPr/>
            </p:nvSpPr>
            <p:spPr bwMode="auto">
              <a:xfrm>
                <a:off x="1967" y="2072"/>
                <a:ext cx="15" cy="13"/>
              </a:xfrm>
              <a:custGeom>
                <a:avLst/>
                <a:gdLst>
                  <a:gd name="T0" fmla="*/ 0 w 6"/>
                  <a:gd name="T1" fmla="*/ 0 h 5"/>
                  <a:gd name="T2" fmla="*/ 4 w 6"/>
                  <a:gd name="T3" fmla="*/ 4 h 5"/>
                  <a:gd name="T4" fmla="*/ 2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3"/>
                      <a:pt x="1" y="5"/>
                      <a:pt x="4" y="4"/>
                    </a:cubicBezTo>
                    <a:cubicBezTo>
                      <a:pt x="6" y="0"/>
                      <a:pt x="3" y="1"/>
                      <a:pt x="2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3" name="Freeform 203"/>
              <p:cNvSpPr>
                <a:spLocks/>
              </p:cNvSpPr>
              <p:nvPr/>
            </p:nvSpPr>
            <p:spPr bwMode="auto">
              <a:xfrm>
                <a:off x="2060" y="2245"/>
                <a:ext cx="2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4" name="Freeform 204"/>
              <p:cNvSpPr>
                <a:spLocks/>
              </p:cNvSpPr>
              <p:nvPr/>
            </p:nvSpPr>
            <p:spPr bwMode="auto">
              <a:xfrm>
                <a:off x="2055" y="2312"/>
                <a:ext cx="7" cy="13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5" name="Freeform 205"/>
              <p:cNvSpPr>
                <a:spLocks/>
              </p:cNvSpPr>
              <p:nvPr/>
            </p:nvSpPr>
            <p:spPr bwMode="auto">
              <a:xfrm>
                <a:off x="2215" y="2352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806" name="Group 206"/>
            <p:cNvGrpSpPr>
              <a:grpSpLocks/>
            </p:cNvGrpSpPr>
            <p:nvPr/>
          </p:nvGrpSpPr>
          <p:grpSpPr bwMode="auto">
            <a:xfrm>
              <a:off x="440" y="2333"/>
              <a:ext cx="4925" cy="595"/>
              <a:chOff x="440" y="1893"/>
              <a:chExt cx="4925" cy="595"/>
            </a:xfrm>
          </p:grpSpPr>
          <p:sp>
            <p:nvSpPr>
              <p:cNvPr id="25807" name="Freeform 207"/>
              <p:cNvSpPr>
                <a:spLocks/>
              </p:cNvSpPr>
              <p:nvPr/>
            </p:nvSpPr>
            <p:spPr bwMode="auto">
              <a:xfrm>
                <a:off x="2307" y="2237"/>
                <a:ext cx="10" cy="14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0" y="2"/>
                      <a:pt x="1" y="0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8" name="Freeform 208"/>
              <p:cNvSpPr>
                <a:spLocks/>
              </p:cNvSpPr>
              <p:nvPr/>
            </p:nvSpPr>
            <p:spPr bwMode="auto">
              <a:xfrm>
                <a:off x="2350" y="2400"/>
                <a:ext cx="67" cy="69"/>
              </a:xfrm>
              <a:custGeom>
                <a:avLst/>
                <a:gdLst>
                  <a:gd name="T0" fmla="*/ 7 w 27"/>
                  <a:gd name="T1" fmla="*/ 4 h 26"/>
                  <a:gd name="T2" fmla="*/ 6 w 27"/>
                  <a:gd name="T3" fmla="*/ 21 h 26"/>
                  <a:gd name="T4" fmla="*/ 22 w 27"/>
                  <a:gd name="T5" fmla="*/ 23 h 26"/>
                  <a:gd name="T6" fmla="*/ 27 w 27"/>
                  <a:gd name="T7" fmla="*/ 14 h 26"/>
                  <a:gd name="T8" fmla="*/ 26 w 27"/>
                  <a:gd name="T9" fmla="*/ 10 h 26"/>
                  <a:gd name="T10" fmla="*/ 22 w 27"/>
                  <a:gd name="T11" fmla="*/ 6 h 26"/>
                  <a:gd name="T12" fmla="*/ 20 w 27"/>
                  <a:gd name="T13" fmla="*/ 3 h 26"/>
                  <a:gd name="T14" fmla="*/ 7 w 27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7" y="4"/>
                    </a:moveTo>
                    <a:cubicBezTo>
                      <a:pt x="0" y="13"/>
                      <a:pt x="4" y="19"/>
                      <a:pt x="6" y="21"/>
                    </a:cubicBezTo>
                    <a:cubicBezTo>
                      <a:pt x="9" y="25"/>
                      <a:pt x="16" y="26"/>
                      <a:pt x="22" y="23"/>
                    </a:cubicBezTo>
                    <a:cubicBezTo>
                      <a:pt x="25" y="21"/>
                      <a:pt x="27" y="18"/>
                      <a:pt x="27" y="14"/>
                    </a:cubicBezTo>
                    <a:cubicBezTo>
                      <a:pt x="27" y="13"/>
                      <a:pt x="27" y="11"/>
                      <a:pt x="26" y="10"/>
                    </a:cubicBezTo>
                    <a:cubicBezTo>
                      <a:pt x="25" y="8"/>
                      <a:pt x="24" y="7"/>
                      <a:pt x="22" y="6"/>
                    </a:cubicBezTo>
                    <a:cubicBezTo>
                      <a:pt x="22" y="5"/>
                      <a:pt x="21" y="4"/>
                      <a:pt x="20" y="3"/>
                    </a:cubicBezTo>
                    <a:cubicBezTo>
                      <a:pt x="15" y="0"/>
                      <a:pt x="10" y="0"/>
                      <a:pt x="7" y="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9" name="Freeform 209"/>
              <p:cNvSpPr>
                <a:spLocks/>
              </p:cNvSpPr>
              <p:nvPr/>
            </p:nvSpPr>
            <p:spPr bwMode="auto">
              <a:xfrm>
                <a:off x="2415" y="2435"/>
                <a:ext cx="55" cy="50"/>
              </a:xfrm>
              <a:custGeom>
                <a:avLst/>
                <a:gdLst>
                  <a:gd name="T0" fmla="*/ 10 w 22"/>
                  <a:gd name="T1" fmla="*/ 0 h 19"/>
                  <a:gd name="T2" fmla="*/ 0 w 22"/>
                  <a:gd name="T3" fmla="*/ 9 h 19"/>
                  <a:gd name="T4" fmla="*/ 10 w 22"/>
                  <a:gd name="T5" fmla="*/ 19 h 19"/>
                  <a:gd name="T6" fmla="*/ 12 w 22"/>
                  <a:gd name="T7" fmla="*/ 19 h 19"/>
                  <a:gd name="T8" fmla="*/ 22 w 22"/>
                  <a:gd name="T9" fmla="*/ 9 h 19"/>
                  <a:gd name="T10" fmla="*/ 12 w 22"/>
                  <a:gd name="T11" fmla="*/ 0 h 19"/>
                  <a:gd name="T12" fmla="*/ 10 w 2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9">
                    <a:moveTo>
                      <a:pt x="10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7" y="19"/>
                      <a:pt x="22" y="15"/>
                      <a:pt x="22" y="9"/>
                    </a:cubicBezTo>
                    <a:cubicBezTo>
                      <a:pt x="22" y="4"/>
                      <a:pt x="17" y="0"/>
                      <a:pt x="12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0" name="Freeform 210"/>
              <p:cNvSpPr>
                <a:spLocks/>
              </p:cNvSpPr>
              <p:nvPr/>
            </p:nvSpPr>
            <p:spPr bwMode="auto">
              <a:xfrm>
                <a:off x="2527" y="2301"/>
                <a:ext cx="13" cy="11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1" y="2"/>
                      <a:pt x="2" y="4"/>
                      <a:pt x="5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1" name="Freeform 211"/>
              <p:cNvSpPr>
                <a:spLocks/>
              </p:cNvSpPr>
              <p:nvPr/>
            </p:nvSpPr>
            <p:spPr bwMode="auto">
              <a:xfrm>
                <a:off x="2542" y="2123"/>
                <a:ext cx="8" cy="13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2"/>
                      <a:pt x="1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2" name="Freeform 212"/>
              <p:cNvSpPr>
                <a:spLocks/>
              </p:cNvSpPr>
              <p:nvPr/>
            </p:nvSpPr>
            <p:spPr bwMode="auto">
              <a:xfrm>
                <a:off x="2892" y="2259"/>
                <a:ext cx="15" cy="18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1" y="3"/>
                      <a:pt x="2" y="0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3" name="Freeform 213"/>
              <p:cNvSpPr>
                <a:spLocks/>
              </p:cNvSpPr>
              <p:nvPr/>
            </p:nvSpPr>
            <p:spPr bwMode="auto">
              <a:xfrm>
                <a:off x="1477" y="2104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2" y="2"/>
                      <a:pt x="3" y="1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4" name="Freeform 214"/>
              <p:cNvSpPr>
                <a:spLocks/>
              </p:cNvSpPr>
              <p:nvPr/>
            </p:nvSpPr>
            <p:spPr bwMode="auto">
              <a:xfrm>
                <a:off x="1717" y="2085"/>
                <a:ext cx="3" cy="16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0" y="4"/>
                      <a:pt x="0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5" name="Freeform 215"/>
              <p:cNvSpPr>
                <a:spLocks/>
              </p:cNvSpPr>
              <p:nvPr/>
            </p:nvSpPr>
            <p:spPr bwMode="auto">
              <a:xfrm>
                <a:off x="1755" y="2112"/>
                <a:ext cx="1" cy="8"/>
              </a:xfrm>
              <a:custGeom>
                <a:avLst/>
                <a:gdLst>
                  <a:gd name="T0" fmla="*/ 3 h 3"/>
                  <a:gd name="T1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6" name="Freeform 216"/>
              <p:cNvSpPr>
                <a:spLocks/>
              </p:cNvSpPr>
              <p:nvPr/>
            </p:nvSpPr>
            <p:spPr bwMode="auto">
              <a:xfrm>
                <a:off x="1585" y="226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2"/>
                      <a:pt x="3" y="2"/>
                      <a:pt x="5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7" name="Freeform 217"/>
              <p:cNvSpPr>
                <a:spLocks/>
              </p:cNvSpPr>
              <p:nvPr/>
            </p:nvSpPr>
            <p:spPr bwMode="auto">
              <a:xfrm>
                <a:off x="1585" y="2323"/>
                <a:ext cx="12" cy="8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3" y="0"/>
                      <a:pt x="5" y="0"/>
                      <a:pt x="5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8" name="Freeform 218"/>
              <p:cNvSpPr>
                <a:spLocks/>
              </p:cNvSpPr>
              <p:nvPr/>
            </p:nvSpPr>
            <p:spPr bwMode="auto">
              <a:xfrm>
                <a:off x="1395" y="2307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9" name="Freeform 219"/>
              <p:cNvSpPr>
                <a:spLocks/>
              </p:cNvSpPr>
              <p:nvPr/>
            </p:nvSpPr>
            <p:spPr bwMode="auto">
              <a:xfrm>
                <a:off x="1422" y="2368"/>
                <a:ext cx="13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0" name="Freeform 220"/>
              <p:cNvSpPr>
                <a:spLocks/>
              </p:cNvSpPr>
              <p:nvPr/>
            </p:nvSpPr>
            <p:spPr bwMode="auto">
              <a:xfrm>
                <a:off x="1137" y="2325"/>
                <a:ext cx="63" cy="67"/>
              </a:xfrm>
              <a:custGeom>
                <a:avLst/>
                <a:gdLst>
                  <a:gd name="T0" fmla="*/ 1 w 25"/>
                  <a:gd name="T1" fmla="*/ 8 h 25"/>
                  <a:gd name="T2" fmla="*/ 3 w 25"/>
                  <a:gd name="T3" fmla="*/ 21 h 25"/>
                  <a:gd name="T4" fmla="*/ 10 w 25"/>
                  <a:gd name="T5" fmla="*/ 25 h 25"/>
                  <a:gd name="T6" fmla="*/ 21 w 25"/>
                  <a:gd name="T7" fmla="*/ 22 h 25"/>
                  <a:gd name="T8" fmla="*/ 25 w 25"/>
                  <a:gd name="T9" fmla="*/ 14 h 25"/>
                  <a:gd name="T10" fmla="*/ 24 w 25"/>
                  <a:gd name="T11" fmla="*/ 9 h 25"/>
                  <a:gd name="T12" fmla="*/ 17 w 25"/>
                  <a:gd name="T13" fmla="*/ 5 h 25"/>
                  <a:gd name="T14" fmla="*/ 12 w 25"/>
                  <a:gd name="T15" fmla="*/ 1 h 25"/>
                  <a:gd name="T16" fmla="*/ 1 w 25"/>
                  <a:gd name="T17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" y="8"/>
                    </a:moveTo>
                    <a:cubicBezTo>
                      <a:pt x="0" y="13"/>
                      <a:pt x="0" y="17"/>
                      <a:pt x="3" y="21"/>
                    </a:cubicBezTo>
                    <a:cubicBezTo>
                      <a:pt x="5" y="23"/>
                      <a:pt x="7" y="25"/>
                      <a:pt x="10" y="25"/>
                    </a:cubicBezTo>
                    <a:cubicBezTo>
                      <a:pt x="15" y="25"/>
                      <a:pt x="19" y="23"/>
                      <a:pt x="21" y="22"/>
                    </a:cubicBezTo>
                    <a:cubicBezTo>
                      <a:pt x="24" y="20"/>
                      <a:pt x="25" y="17"/>
                      <a:pt x="25" y="14"/>
                    </a:cubicBezTo>
                    <a:cubicBezTo>
                      <a:pt x="25" y="12"/>
                      <a:pt x="25" y="10"/>
                      <a:pt x="24" y="9"/>
                    </a:cubicBezTo>
                    <a:cubicBezTo>
                      <a:pt x="22" y="7"/>
                      <a:pt x="20" y="5"/>
                      <a:pt x="17" y="5"/>
                    </a:cubicBezTo>
                    <a:cubicBezTo>
                      <a:pt x="16" y="3"/>
                      <a:pt x="14" y="2"/>
                      <a:pt x="12" y="1"/>
                    </a:cubicBezTo>
                    <a:cubicBezTo>
                      <a:pt x="7" y="0"/>
                      <a:pt x="2" y="3"/>
                      <a:pt x="1" y="8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1" name="Freeform 221"/>
              <p:cNvSpPr>
                <a:spLocks/>
              </p:cNvSpPr>
              <p:nvPr/>
            </p:nvSpPr>
            <p:spPr bwMode="auto">
              <a:xfrm>
                <a:off x="1115" y="2413"/>
                <a:ext cx="65" cy="62"/>
              </a:xfrm>
              <a:custGeom>
                <a:avLst/>
                <a:gdLst>
                  <a:gd name="T0" fmla="*/ 2 w 26"/>
                  <a:gd name="T1" fmla="*/ 7 h 23"/>
                  <a:gd name="T2" fmla="*/ 7 w 26"/>
                  <a:gd name="T3" fmla="*/ 19 h 23"/>
                  <a:gd name="T4" fmla="*/ 9 w 26"/>
                  <a:gd name="T5" fmla="*/ 20 h 23"/>
                  <a:gd name="T6" fmla="*/ 22 w 26"/>
                  <a:gd name="T7" fmla="*/ 19 h 23"/>
                  <a:gd name="T8" fmla="*/ 21 w 26"/>
                  <a:gd name="T9" fmla="*/ 6 h 23"/>
                  <a:gd name="T10" fmla="*/ 14 w 26"/>
                  <a:gd name="T11" fmla="*/ 2 h 23"/>
                  <a:gd name="T12" fmla="*/ 2 w 26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2" y="7"/>
                    </a:moveTo>
                    <a:cubicBezTo>
                      <a:pt x="0" y="12"/>
                      <a:pt x="3" y="17"/>
                      <a:pt x="7" y="19"/>
                    </a:cubicBezTo>
                    <a:cubicBezTo>
                      <a:pt x="8" y="19"/>
                      <a:pt x="9" y="20"/>
                      <a:pt x="9" y="20"/>
                    </a:cubicBezTo>
                    <a:cubicBezTo>
                      <a:pt x="13" y="23"/>
                      <a:pt x="19" y="23"/>
                      <a:pt x="22" y="19"/>
                    </a:cubicBezTo>
                    <a:cubicBezTo>
                      <a:pt x="26" y="15"/>
                      <a:pt x="25" y="9"/>
                      <a:pt x="21" y="6"/>
                    </a:cubicBezTo>
                    <a:cubicBezTo>
                      <a:pt x="19" y="4"/>
                      <a:pt x="17" y="3"/>
                      <a:pt x="14" y="2"/>
                    </a:cubicBezTo>
                    <a:cubicBezTo>
                      <a:pt x="9" y="0"/>
                      <a:pt x="4" y="2"/>
                      <a:pt x="2" y="7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2" name="Freeform 222"/>
              <p:cNvSpPr>
                <a:spLocks/>
              </p:cNvSpPr>
              <p:nvPr/>
            </p:nvSpPr>
            <p:spPr bwMode="auto">
              <a:xfrm>
                <a:off x="1090" y="2195"/>
                <a:ext cx="10" cy="1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1" y="3"/>
                      <a:pt x="2" y="2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3" name="Freeform 223"/>
              <p:cNvSpPr>
                <a:spLocks/>
              </p:cNvSpPr>
              <p:nvPr/>
            </p:nvSpPr>
            <p:spPr bwMode="auto">
              <a:xfrm>
                <a:off x="755" y="2024"/>
                <a:ext cx="30" cy="24"/>
              </a:xfrm>
              <a:custGeom>
                <a:avLst/>
                <a:gdLst>
                  <a:gd name="T0" fmla="*/ 6 w 12"/>
                  <a:gd name="T1" fmla="*/ 2 h 9"/>
                  <a:gd name="T2" fmla="*/ 5 w 12"/>
                  <a:gd name="T3" fmla="*/ 8 h 9"/>
                  <a:gd name="T4" fmla="*/ 6 w 12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2"/>
                    </a:moveTo>
                    <a:cubicBezTo>
                      <a:pt x="4" y="2"/>
                      <a:pt x="0" y="9"/>
                      <a:pt x="5" y="8"/>
                    </a:cubicBezTo>
                    <a:cubicBezTo>
                      <a:pt x="11" y="7"/>
                      <a:pt x="12" y="0"/>
                      <a:pt x="6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4" name="Freeform 224"/>
              <p:cNvSpPr>
                <a:spLocks/>
              </p:cNvSpPr>
              <p:nvPr/>
            </p:nvSpPr>
            <p:spPr bwMode="auto">
              <a:xfrm>
                <a:off x="825" y="2053"/>
                <a:ext cx="12" cy="8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4" y="0"/>
                      <a:pt x="5" y="0"/>
                      <a:pt x="5" y="2"/>
                    </a:cubicBezTo>
                    <a:cubicBezTo>
                      <a:pt x="3" y="3"/>
                      <a:pt x="2" y="2"/>
                      <a:pt x="0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5" name="Freeform 225"/>
              <p:cNvSpPr>
                <a:spLocks/>
              </p:cNvSpPr>
              <p:nvPr/>
            </p:nvSpPr>
            <p:spPr bwMode="auto">
              <a:xfrm>
                <a:off x="990" y="2037"/>
                <a:ext cx="5" cy="14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6" name="Freeform 226"/>
              <p:cNvSpPr>
                <a:spLocks/>
              </p:cNvSpPr>
              <p:nvPr/>
            </p:nvSpPr>
            <p:spPr bwMode="auto">
              <a:xfrm>
                <a:off x="1250" y="2112"/>
                <a:ext cx="22" cy="21"/>
              </a:xfrm>
              <a:custGeom>
                <a:avLst/>
                <a:gdLst>
                  <a:gd name="T0" fmla="*/ 3 w 9"/>
                  <a:gd name="T1" fmla="*/ 4 h 8"/>
                  <a:gd name="T2" fmla="*/ 0 w 9"/>
                  <a:gd name="T3" fmla="*/ 5 h 8"/>
                  <a:gd name="T4" fmla="*/ 3 w 9"/>
                  <a:gd name="T5" fmla="*/ 0 h 8"/>
                  <a:gd name="T6" fmla="*/ 2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3" y="4"/>
                    </a:moveTo>
                    <a:cubicBezTo>
                      <a:pt x="2" y="3"/>
                      <a:pt x="1" y="4"/>
                      <a:pt x="0" y="5"/>
                    </a:cubicBezTo>
                    <a:cubicBezTo>
                      <a:pt x="6" y="8"/>
                      <a:pt x="9" y="4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7" name="Freeform 227"/>
              <p:cNvSpPr>
                <a:spLocks/>
              </p:cNvSpPr>
              <p:nvPr/>
            </p:nvSpPr>
            <p:spPr bwMode="auto">
              <a:xfrm>
                <a:off x="1342" y="2128"/>
                <a:ext cx="5" cy="13"/>
              </a:xfrm>
              <a:custGeom>
                <a:avLst/>
                <a:gdLst>
                  <a:gd name="T0" fmla="*/ 1 w 2"/>
                  <a:gd name="T1" fmla="*/ 5 h 5"/>
                  <a:gd name="T2" fmla="*/ 0 w 2"/>
                  <a:gd name="T3" fmla="*/ 0 h 5"/>
                  <a:gd name="T4" fmla="*/ 2 w 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8" name="Freeform 228"/>
              <p:cNvSpPr>
                <a:spLocks/>
              </p:cNvSpPr>
              <p:nvPr/>
            </p:nvSpPr>
            <p:spPr bwMode="auto">
              <a:xfrm>
                <a:off x="955" y="2325"/>
                <a:ext cx="7" cy="14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2"/>
                      <a:pt x="1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9" name="Freeform 229"/>
              <p:cNvSpPr>
                <a:spLocks/>
              </p:cNvSpPr>
              <p:nvPr/>
            </p:nvSpPr>
            <p:spPr bwMode="auto">
              <a:xfrm>
                <a:off x="950" y="2229"/>
                <a:ext cx="7" cy="1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1 h 4"/>
                  <a:gd name="T4" fmla="*/ 3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0" name="Freeform 230"/>
              <p:cNvSpPr>
                <a:spLocks/>
              </p:cNvSpPr>
              <p:nvPr/>
            </p:nvSpPr>
            <p:spPr bwMode="auto">
              <a:xfrm>
                <a:off x="722" y="2301"/>
                <a:ext cx="10" cy="8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2" y="2"/>
                      <a:pt x="0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1" name="Freeform 231"/>
              <p:cNvSpPr>
                <a:spLocks/>
              </p:cNvSpPr>
              <p:nvPr/>
            </p:nvSpPr>
            <p:spPr bwMode="auto">
              <a:xfrm>
                <a:off x="767" y="2277"/>
                <a:ext cx="13" cy="6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0" y="2"/>
                      <a:pt x="2" y="2"/>
                      <a:pt x="5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2" name="Freeform 232"/>
              <p:cNvSpPr>
                <a:spLocks/>
              </p:cNvSpPr>
              <p:nvPr/>
            </p:nvSpPr>
            <p:spPr bwMode="auto">
              <a:xfrm>
                <a:off x="547" y="2203"/>
                <a:ext cx="10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3" name="Freeform 233"/>
              <p:cNvSpPr>
                <a:spLocks/>
              </p:cNvSpPr>
              <p:nvPr/>
            </p:nvSpPr>
            <p:spPr bwMode="auto">
              <a:xfrm>
                <a:off x="587" y="2168"/>
                <a:ext cx="8" cy="13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4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2" y="5"/>
                      <a:pt x="2" y="5"/>
                      <a:pt x="1" y="4"/>
                    </a:cubicBezTo>
                    <a:cubicBezTo>
                      <a:pt x="0" y="1"/>
                      <a:pt x="2" y="2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4" name="Freeform 234"/>
              <p:cNvSpPr>
                <a:spLocks/>
              </p:cNvSpPr>
              <p:nvPr/>
            </p:nvSpPr>
            <p:spPr bwMode="auto">
              <a:xfrm>
                <a:off x="482" y="2032"/>
                <a:ext cx="13" cy="13"/>
              </a:xfrm>
              <a:custGeom>
                <a:avLst/>
                <a:gdLst>
                  <a:gd name="T0" fmla="*/ 5 w 5"/>
                  <a:gd name="T1" fmla="*/ 3 h 5"/>
                  <a:gd name="T2" fmla="*/ 1 w 5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2" y="5"/>
                      <a:pt x="0" y="4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5" name="Freeform 235"/>
              <p:cNvSpPr>
                <a:spLocks/>
              </p:cNvSpPr>
              <p:nvPr/>
            </p:nvSpPr>
            <p:spPr bwMode="auto">
              <a:xfrm>
                <a:off x="510" y="2011"/>
                <a:ext cx="10" cy="13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6" name="Freeform 236"/>
              <p:cNvSpPr>
                <a:spLocks/>
              </p:cNvSpPr>
              <p:nvPr/>
            </p:nvSpPr>
            <p:spPr bwMode="auto">
              <a:xfrm>
                <a:off x="440" y="2403"/>
                <a:ext cx="65" cy="64"/>
              </a:xfrm>
              <a:custGeom>
                <a:avLst/>
                <a:gdLst>
                  <a:gd name="T0" fmla="*/ 2 w 26"/>
                  <a:gd name="T1" fmla="*/ 9 h 24"/>
                  <a:gd name="T2" fmla="*/ 6 w 26"/>
                  <a:gd name="T3" fmla="*/ 22 h 24"/>
                  <a:gd name="T4" fmla="*/ 18 w 26"/>
                  <a:gd name="T5" fmla="*/ 19 h 24"/>
                  <a:gd name="T6" fmla="*/ 26 w 26"/>
                  <a:gd name="T7" fmla="*/ 11 h 24"/>
                  <a:gd name="T8" fmla="*/ 26 w 26"/>
                  <a:gd name="T9" fmla="*/ 10 h 24"/>
                  <a:gd name="T10" fmla="*/ 18 w 26"/>
                  <a:gd name="T11" fmla="*/ 1 h 24"/>
                  <a:gd name="T12" fmla="*/ 2 w 26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2" y="9"/>
                    </a:moveTo>
                    <a:cubicBezTo>
                      <a:pt x="0" y="14"/>
                      <a:pt x="2" y="20"/>
                      <a:pt x="6" y="22"/>
                    </a:cubicBezTo>
                    <a:cubicBezTo>
                      <a:pt x="11" y="24"/>
                      <a:pt x="15" y="23"/>
                      <a:pt x="18" y="19"/>
                    </a:cubicBezTo>
                    <a:cubicBezTo>
                      <a:pt x="22" y="18"/>
                      <a:pt x="26" y="15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5"/>
                      <a:pt x="23" y="1"/>
                      <a:pt x="18" y="1"/>
                    </a:cubicBezTo>
                    <a:cubicBezTo>
                      <a:pt x="11" y="0"/>
                      <a:pt x="5" y="3"/>
                      <a:pt x="2" y="9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7" name="Freeform 237"/>
              <p:cNvSpPr>
                <a:spLocks/>
              </p:cNvSpPr>
              <p:nvPr/>
            </p:nvSpPr>
            <p:spPr bwMode="auto">
              <a:xfrm>
                <a:off x="552" y="2411"/>
                <a:ext cx="60" cy="58"/>
              </a:xfrm>
              <a:custGeom>
                <a:avLst/>
                <a:gdLst>
                  <a:gd name="T0" fmla="*/ 3 w 24"/>
                  <a:gd name="T1" fmla="*/ 6 h 22"/>
                  <a:gd name="T2" fmla="*/ 4 w 24"/>
                  <a:gd name="T3" fmla="*/ 20 h 22"/>
                  <a:gd name="T4" fmla="*/ 16 w 24"/>
                  <a:gd name="T5" fmla="*/ 20 h 22"/>
                  <a:gd name="T6" fmla="*/ 24 w 24"/>
                  <a:gd name="T7" fmla="*/ 12 h 22"/>
                  <a:gd name="T8" fmla="*/ 24 w 24"/>
                  <a:gd name="T9" fmla="*/ 10 h 22"/>
                  <a:gd name="T10" fmla="*/ 16 w 24"/>
                  <a:gd name="T11" fmla="*/ 1 h 22"/>
                  <a:gd name="T12" fmla="*/ 3 w 24"/>
                  <a:gd name="T1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3" y="6"/>
                    </a:moveTo>
                    <a:cubicBezTo>
                      <a:pt x="0" y="10"/>
                      <a:pt x="0" y="16"/>
                      <a:pt x="4" y="20"/>
                    </a:cubicBezTo>
                    <a:cubicBezTo>
                      <a:pt x="8" y="22"/>
                      <a:pt x="12" y="22"/>
                      <a:pt x="16" y="20"/>
                    </a:cubicBezTo>
                    <a:cubicBezTo>
                      <a:pt x="20" y="19"/>
                      <a:pt x="23" y="16"/>
                      <a:pt x="24" y="12"/>
                    </a:cubicBezTo>
                    <a:cubicBezTo>
                      <a:pt x="24" y="12"/>
                      <a:pt x="24" y="11"/>
                      <a:pt x="24" y="10"/>
                    </a:cubicBezTo>
                    <a:cubicBezTo>
                      <a:pt x="24" y="6"/>
                      <a:pt x="21" y="2"/>
                      <a:pt x="16" y="1"/>
                    </a:cubicBezTo>
                    <a:cubicBezTo>
                      <a:pt x="11" y="0"/>
                      <a:pt x="6" y="2"/>
                      <a:pt x="3" y="6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8" name="Freeform 238"/>
              <p:cNvSpPr>
                <a:spLocks/>
              </p:cNvSpPr>
              <p:nvPr/>
            </p:nvSpPr>
            <p:spPr bwMode="auto">
              <a:xfrm>
                <a:off x="1675" y="2413"/>
                <a:ext cx="55" cy="64"/>
              </a:xfrm>
              <a:custGeom>
                <a:avLst/>
                <a:gdLst>
                  <a:gd name="T0" fmla="*/ 5 w 22"/>
                  <a:gd name="T1" fmla="*/ 4 h 24"/>
                  <a:gd name="T2" fmla="*/ 2 w 22"/>
                  <a:gd name="T3" fmla="*/ 9 h 24"/>
                  <a:gd name="T4" fmla="*/ 7 w 22"/>
                  <a:gd name="T5" fmla="*/ 22 h 24"/>
                  <a:gd name="T6" fmla="*/ 19 w 22"/>
                  <a:gd name="T7" fmla="*/ 17 h 24"/>
                  <a:gd name="T8" fmla="*/ 19 w 22"/>
                  <a:gd name="T9" fmla="*/ 17 h 24"/>
                  <a:gd name="T10" fmla="*/ 19 w 22"/>
                  <a:gd name="T11" fmla="*/ 4 h 24"/>
                  <a:gd name="T12" fmla="*/ 5 w 22"/>
                  <a:gd name="T1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4">
                    <a:moveTo>
                      <a:pt x="5" y="4"/>
                    </a:moveTo>
                    <a:cubicBezTo>
                      <a:pt x="4" y="5"/>
                      <a:pt x="3" y="7"/>
                      <a:pt x="2" y="9"/>
                    </a:cubicBezTo>
                    <a:cubicBezTo>
                      <a:pt x="0" y="14"/>
                      <a:pt x="2" y="20"/>
                      <a:pt x="7" y="22"/>
                    </a:cubicBezTo>
                    <a:cubicBezTo>
                      <a:pt x="12" y="24"/>
                      <a:pt x="17" y="21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2" y="13"/>
                      <a:pt x="22" y="7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9" name="Freeform 239"/>
              <p:cNvSpPr>
                <a:spLocks/>
              </p:cNvSpPr>
              <p:nvPr/>
            </p:nvSpPr>
            <p:spPr bwMode="auto">
              <a:xfrm>
                <a:off x="1840" y="2248"/>
                <a:ext cx="15" cy="16"/>
              </a:xfrm>
              <a:custGeom>
                <a:avLst/>
                <a:gdLst>
                  <a:gd name="T0" fmla="*/ 1 w 6"/>
                  <a:gd name="T1" fmla="*/ 3 h 6"/>
                  <a:gd name="T2" fmla="*/ 0 w 6"/>
                  <a:gd name="T3" fmla="*/ 5 h 6"/>
                  <a:gd name="T4" fmla="*/ 6 w 6"/>
                  <a:gd name="T5" fmla="*/ 2 h 6"/>
                  <a:gd name="T6" fmla="*/ 3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4" y="6"/>
                      <a:pt x="4" y="5"/>
                      <a:pt x="6" y="2"/>
                    </a:cubicBezTo>
                    <a:cubicBezTo>
                      <a:pt x="5" y="1"/>
                      <a:pt x="5" y="0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0" name="Freeform 240"/>
              <p:cNvSpPr>
                <a:spLocks/>
              </p:cNvSpPr>
              <p:nvPr/>
            </p:nvSpPr>
            <p:spPr bwMode="auto">
              <a:xfrm>
                <a:off x="1822" y="2333"/>
                <a:ext cx="13" cy="14"/>
              </a:xfrm>
              <a:custGeom>
                <a:avLst/>
                <a:gdLst>
                  <a:gd name="T0" fmla="*/ 1 w 5"/>
                  <a:gd name="T1" fmla="*/ 5 h 5"/>
                  <a:gd name="T2" fmla="*/ 0 w 5"/>
                  <a:gd name="T3" fmla="*/ 2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1" name="Freeform 241"/>
              <p:cNvSpPr>
                <a:spLocks/>
              </p:cNvSpPr>
              <p:nvPr/>
            </p:nvSpPr>
            <p:spPr bwMode="auto">
              <a:xfrm>
                <a:off x="3350" y="2080"/>
                <a:ext cx="7" cy="8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3" y="1"/>
                      <a:pt x="3" y="2"/>
                      <a:pt x="3" y="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2" name="Freeform 242"/>
              <p:cNvSpPr>
                <a:spLocks/>
              </p:cNvSpPr>
              <p:nvPr/>
            </p:nvSpPr>
            <p:spPr bwMode="auto">
              <a:xfrm>
                <a:off x="3020" y="1901"/>
                <a:ext cx="10" cy="16"/>
              </a:xfrm>
              <a:custGeom>
                <a:avLst/>
                <a:gdLst>
                  <a:gd name="T0" fmla="*/ 2 w 4"/>
                  <a:gd name="T1" fmla="*/ 4 h 6"/>
                  <a:gd name="T2" fmla="*/ 3 w 4"/>
                  <a:gd name="T3" fmla="*/ 0 h 6"/>
                  <a:gd name="T4" fmla="*/ 0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2"/>
                      <a:pt x="1" y="0"/>
                      <a:pt x="3" y="0"/>
                    </a:cubicBezTo>
                    <a:cubicBezTo>
                      <a:pt x="4" y="5"/>
                      <a:pt x="1" y="4"/>
                      <a:pt x="0" y="6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3" name="Freeform 243"/>
              <p:cNvSpPr>
                <a:spLocks/>
              </p:cNvSpPr>
              <p:nvPr/>
            </p:nvSpPr>
            <p:spPr bwMode="auto">
              <a:xfrm>
                <a:off x="2737" y="2032"/>
                <a:ext cx="18" cy="13"/>
              </a:xfrm>
              <a:custGeom>
                <a:avLst/>
                <a:gdLst>
                  <a:gd name="T0" fmla="*/ 4 w 7"/>
                  <a:gd name="T1" fmla="*/ 1 h 5"/>
                  <a:gd name="T2" fmla="*/ 2 w 7"/>
                  <a:gd name="T3" fmla="*/ 4 h 5"/>
                  <a:gd name="T4" fmla="*/ 7 w 7"/>
                  <a:gd name="T5" fmla="*/ 1 h 5"/>
                  <a:gd name="T6" fmla="*/ 0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4" y="1"/>
                    </a:moveTo>
                    <a:cubicBezTo>
                      <a:pt x="3" y="2"/>
                      <a:pt x="2" y="3"/>
                      <a:pt x="2" y="4"/>
                    </a:cubicBezTo>
                    <a:cubicBezTo>
                      <a:pt x="4" y="4"/>
                      <a:pt x="4" y="5"/>
                      <a:pt x="7" y="1"/>
                    </a:cubicBezTo>
                    <a:cubicBezTo>
                      <a:pt x="4" y="0"/>
                      <a:pt x="2" y="1"/>
                      <a:pt x="0" y="4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4" name="Freeform 244"/>
              <p:cNvSpPr>
                <a:spLocks/>
              </p:cNvSpPr>
              <p:nvPr/>
            </p:nvSpPr>
            <p:spPr bwMode="auto">
              <a:xfrm>
                <a:off x="2067" y="1933"/>
                <a:ext cx="15" cy="14"/>
              </a:xfrm>
              <a:custGeom>
                <a:avLst/>
                <a:gdLst>
                  <a:gd name="T0" fmla="*/ 1 w 6"/>
                  <a:gd name="T1" fmla="*/ 3 h 5"/>
                  <a:gd name="T2" fmla="*/ 5 w 6"/>
                  <a:gd name="T3" fmla="*/ 0 h 5"/>
                  <a:gd name="T4" fmla="*/ 6 w 6"/>
                  <a:gd name="T5" fmla="*/ 3 h 5"/>
                  <a:gd name="T6" fmla="*/ 2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0" y="5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3"/>
                    </a:cubicBezTo>
                    <a:cubicBezTo>
                      <a:pt x="5" y="5"/>
                      <a:pt x="4" y="4"/>
                      <a:pt x="2" y="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5" name="Freeform 245"/>
              <p:cNvSpPr>
                <a:spLocks/>
              </p:cNvSpPr>
              <p:nvPr/>
            </p:nvSpPr>
            <p:spPr bwMode="auto">
              <a:xfrm>
                <a:off x="3670" y="2339"/>
                <a:ext cx="12" cy="8"/>
              </a:xfrm>
              <a:custGeom>
                <a:avLst/>
                <a:gdLst>
                  <a:gd name="T0" fmla="*/ 2 w 5"/>
                  <a:gd name="T1" fmla="*/ 2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0" y="3"/>
                      <a:pt x="5" y="0"/>
                      <a:pt x="5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6" name="Freeform 246"/>
              <p:cNvSpPr>
                <a:spLocks/>
              </p:cNvSpPr>
              <p:nvPr/>
            </p:nvSpPr>
            <p:spPr bwMode="auto">
              <a:xfrm>
                <a:off x="1955" y="2224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1"/>
                      <a:pt x="1" y="0"/>
                      <a:pt x="3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7" name="Freeform 247"/>
              <p:cNvSpPr>
                <a:spLocks noEditPoints="1"/>
              </p:cNvSpPr>
              <p:nvPr/>
            </p:nvSpPr>
            <p:spPr bwMode="auto">
              <a:xfrm>
                <a:off x="1895" y="2464"/>
                <a:ext cx="42" cy="24"/>
              </a:xfrm>
              <a:custGeom>
                <a:avLst/>
                <a:gdLst>
                  <a:gd name="T0" fmla="*/ 15 w 17"/>
                  <a:gd name="T1" fmla="*/ 9 h 9"/>
                  <a:gd name="T2" fmla="*/ 16 w 17"/>
                  <a:gd name="T3" fmla="*/ 9 h 9"/>
                  <a:gd name="T4" fmla="*/ 17 w 17"/>
                  <a:gd name="T5" fmla="*/ 8 h 9"/>
                  <a:gd name="T6" fmla="*/ 15 w 17"/>
                  <a:gd name="T7" fmla="*/ 9 h 9"/>
                  <a:gd name="T8" fmla="*/ 15 w 17"/>
                  <a:gd name="T9" fmla="*/ 6 h 9"/>
                  <a:gd name="T10" fmla="*/ 14 w 17"/>
                  <a:gd name="T11" fmla="*/ 2 h 9"/>
                  <a:gd name="T12" fmla="*/ 10 w 17"/>
                  <a:gd name="T13" fmla="*/ 0 h 9"/>
                  <a:gd name="T14" fmla="*/ 2 w 17"/>
                  <a:gd name="T15" fmla="*/ 4 h 9"/>
                  <a:gd name="T16" fmla="*/ 0 w 17"/>
                  <a:gd name="T17" fmla="*/ 9 h 9"/>
                  <a:gd name="T18" fmla="*/ 8 w 17"/>
                  <a:gd name="T19" fmla="*/ 9 h 9"/>
                  <a:gd name="T20" fmla="*/ 6 w 17"/>
                  <a:gd name="T21" fmla="*/ 6 h 9"/>
                  <a:gd name="T22" fmla="*/ 10 w 17"/>
                  <a:gd name="T23" fmla="*/ 4 h 9"/>
                  <a:gd name="T24" fmla="*/ 15 w 17"/>
                  <a:gd name="T25" fmla="*/ 8 h 9"/>
                  <a:gd name="T26" fmla="*/ 15 w 17"/>
                  <a:gd name="T27" fmla="*/ 9 h 9"/>
                  <a:gd name="T28" fmla="*/ 15 w 17"/>
                  <a:gd name="T29" fmla="*/ 9 h 9"/>
                  <a:gd name="T30" fmla="*/ 15 w 17"/>
                  <a:gd name="T31" fmla="*/ 9 h 9"/>
                  <a:gd name="T32" fmla="*/ 15 w 17"/>
                  <a:gd name="T33" fmla="*/ 7 h 9"/>
                  <a:gd name="T34" fmla="*/ 15 w 17"/>
                  <a:gd name="T3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">
                    <a:moveTo>
                      <a:pt x="15" y="9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6" y="8"/>
                      <a:pt x="16" y="9"/>
                      <a:pt x="15" y="9"/>
                    </a:cubicBezTo>
                    <a:close/>
                    <a:moveTo>
                      <a:pt x="15" y="6"/>
                    </a:moveTo>
                    <a:cubicBezTo>
                      <a:pt x="15" y="5"/>
                      <a:pt x="15" y="3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5" y="0"/>
                      <a:pt x="3" y="2"/>
                      <a:pt x="2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2" y="4"/>
                      <a:pt x="14" y="6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8" name="Freeform 248"/>
              <p:cNvSpPr>
                <a:spLocks/>
              </p:cNvSpPr>
              <p:nvPr/>
            </p:nvSpPr>
            <p:spPr bwMode="auto">
              <a:xfrm>
                <a:off x="1810" y="1928"/>
                <a:ext cx="15" cy="13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3"/>
                      <a:pt x="0" y="1"/>
                      <a:pt x="3" y="0"/>
                    </a:cubicBezTo>
                    <a:cubicBezTo>
                      <a:pt x="6" y="2"/>
                      <a:pt x="4" y="3"/>
                      <a:pt x="3" y="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9" name="Freeform 249"/>
              <p:cNvSpPr>
                <a:spLocks/>
              </p:cNvSpPr>
              <p:nvPr/>
            </p:nvSpPr>
            <p:spPr bwMode="auto">
              <a:xfrm>
                <a:off x="1570" y="2013"/>
                <a:ext cx="12" cy="16"/>
              </a:xfrm>
              <a:custGeom>
                <a:avLst/>
                <a:gdLst>
                  <a:gd name="T0" fmla="*/ 4 w 5"/>
                  <a:gd name="T1" fmla="*/ 4 h 6"/>
                  <a:gd name="T2" fmla="*/ 3 w 5"/>
                  <a:gd name="T3" fmla="*/ 0 h 6"/>
                  <a:gd name="T4" fmla="*/ 5 w 5"/>
                  <a:gd name="T5" fmla="*/ 4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3" y="3"/>
                      <a:pt x="1" y="4"/>
                      <a:pt x="3" y="0"/>
                    </a:cubicBezTo>
                    <a:cubicBezTo>
                      <a:pt x="5" y="2"/>
                      <a:pt x="4" y="2"/>
                      <a:pt x="5" y="4"/>
                    </a:cubicBezTo>
                    <a:cubicBezTo>
                      <a:pt x="4" y="5"/>
                      <a:pt x="3" y="6"/>
                      <a:pt x="0" y="6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0" name="Freeform 250"/>
              <p:cNvSpPr>
                <a:spLocks/>
              </p:cNvSpPr>
              <p:nvPr/>
            </p:nvSpPr>
            <p:spPr bwMode="auto">
              <a:xfrm>
                <a:off x="1142" y="2093"/>
                <a:ext cx="5" cy="1"/>
              </a:xfrm>
              <a:custGeom>
                <a:avLst/>
                <a:gdLst>
                  <a:gd name="T0" fmla="*/ 0 w 2"/>
                  <a:gd name="T1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1" name="Freeform 251"/>
              <p:cNvSpPr>
                <a:spLocks/>
              </p:cNvSpPr>
              <p:nvPr/>
            </p:nvSpPr>
            <p:spPr bwMode="auto">
              <a:xfrm>
                <a:off x="857" y="2437"/>
                <a:ext cx="8" cy="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2" y="1"/>
                      <a:pt x="3" y="2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2" name="Freeform 252"/>
              <p:cNvSpPr>
                <a:spLocks/>
              </p:cNvSpPr>
              <p:nvPr/>
            </p:nvSpPr>
            <p:spPr bwMode="auto">
              <a:xfrm>
                <a:off x="632" y="1909"/>
                <a:ext cx="13" cy="16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6 h 6"/>
                  <a:gd name="T4" fmla="*/ 4 w 5"/>
                  <a:gd name="T5" fmla="*/ 0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2"/>
                      <a:pt x="3" y="4"/>
                      <a:pt x="2" y="6"/>
                    </a:cubicBezTo>
                    <a:cubicBezTo>
                      <a:pt x="5" y="4"/>
                      <a:pt x="4" y="4"/>
                      <a:pt x="4" y="0"/>
                    </a:cubicBezTo>
                    <a:cubicBezTo>
                      <a:pt x="1" y="0"/>
                      <a:pt x="0" y="3"/>
                      <a:pt x="0" y="6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3" name="Freeform 253"/>
              <p:cNvSpPr>
                <a:spLocks/>
              </p:cNvSpPr>
              <p:nvPr/>
            </p:nvSpPr>
            <p:spPr bwMode="auto">
              <a:xfrm>
                <a:off x="897" y="1904"/>
                <a:ext cx="13" cy="11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4 h 4"/>
                  <a:gd name="T6" fmla="*/ 2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5" y="2"/>
                      <a:pt x="5" y="1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4" name="Freeform 254"/>
              <p:cNvSpPr>
                <a:spLocks/>
              </p:cNvSpPr>
              <p:nvPr/>
            </p:nvSpPr>
            <p:spPr bwMode="auto">
              <a:xfrm>
                <a:off x="1032" y="2027"/>
                <a:ext cx="13" cy="8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0 h 3"/>
                  <a:gd name="T4" fmla="*/ 5 w 5"/>
                  <a:gd name="T5" fmla="*/ 2 h 3"/>
                  <a:gd name="T6" fmla="*/ 2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3" y="3"/>
                      <a:pt x="1" y="2"/>
                      <a:pt x="2" y="2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5" name="Freeform 255"/>
              <p:cNvSpPr>
                <a:spLocks/>
              </p:cNvSpPr>
              <p:nvPr/>
            </p:nvSpPr>
            <p:spPr bwMode="auto">
              <a:xfrm>
                <a:off x="1797" y="1947"/>
                <a:ext cx="98" cy="61"/>
              </a:xfrm>
              <a:custGeom>
                <a:avLst/>
                <a:gdLst>
                  <a:gd name="T0" fmla="*/ 0 w 39"/>
                  <a:gd name="T1" fmla="*/ 18 h 23"/>
                  <a:gd name="T2" fmla="*/ 38 w 39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23">
                    <a:moveTo>
                      <a:pt x="0" y="18"/>
                    </a:moveTo>
                    <a:cubicBezTo>
                      <a:pt x="16" y="21"/>
                      <a:pt x="39" y="23"/>
                      <a:pt x="3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6" name="Freeform 256"/>
              <p:cNvSpPr>
                <a:spLocks/>
              </p:cNvSpPr>
              <p:nvPr/>
            </p:nvSpPr>
            <p:spPr bwMode="auto">
              <a:xfrm>
                <a:off x="1687" y="2131"/>
                <a:ext cx="158" cy="48"/>
              </a:xfrm>
              <a:custGeom>
                <a:avLst/>
                <a:gdLst>
                  <a:gd name="T0" fmla="*/ 0 w 63"/>
                  <a:gd name="T1" fmla="*/ 13 h 18"/>
                  <a:gd name="T2" fmla="*/ 16 w 63"/>
                  <a:gd name="T3" fmla="*/ 11 h 18"/>
                  <a:gd name="T4" fmla="*/ 31 w 63"/>
                  <a:gd name="T5" fmla="*/ 15 h 18"/>
                  <a:gd name="T6" fmla="*/ 63 w 63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8">
                    <a:moveTo>
                      <a:pt x="0" y="13"/>
                    </a:moveTo>
                    <a:cubicBezTo>
                      <a:pt x="6" y="15"/>
                      <a:pt x="10" y="11"/>
                      <a:pt x="16" y="11"/>
                    </a:cubicBezTo>
                    <a:cubicBezTo>
                      <a:pt x="21" y="11"/>
                      <a:pt x="26" y="14"/>
                      <a:pt x="31" y="15"/>
                    </a:cubicBezTo>
                    <a:cubicBezTo>
                      <a:pt x="43" y="18"/>
                      <a:pt x="60" y="15"/>
                      <a:pt x="6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7" name="Freeform 257"/>
              <p:cNvSpPr>
                <a:spLocks/>
              </p:cNvSpPr>
              <p:nvPr/>
            </p:nvSpPr>
            <p:spPr bwMode="auto">
              <a:xfrm>
                <a:off x="1982" y="2091"/>
                <a:ext cx="133" cy="98"/>
              </a:xfrm>
              <a:custGeom>
                <a:avLst/>
                <a:gdLst>
                  <a:gd name="T0" fmla="*/ 0 w 53"/>
                  <a:gd name="T1" fmla="*/ 28 h 37"/>
                  <a:gd name="T2" fmla="*/ 47 w 53"/>
                  <a:gd name="T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37">
                    <a:moveTo>
                      <a:pt x="0" y="28"/>
                    </a:moveTo>
                    <a:cubicBezTo>
                      <a:pt x="17" y="37"/>
                      <a:pt x="53" y="21"/>
                      <a:pt x="47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8" name="Freeform 258"/>
              <p:cNvSpPr>
                <a:spLocks/>
              </p:cNvSpPr>
              <p:nvPr/>
            </p:nvSpPr>
            <p:spPr bwMode="auto">
              <a:xfrm>
                <a:off x="2197" y="2056"/>
                <a:ext cx="118" cy="112"/>
              </a:xfrm>
              <a:custGeom>
                <a:avLst/>
                <a:gdLst>
                  <a:gd name="T0" fmla="*/ 0 w 47"/>
                  <a:gd name="T1" fmla="*/ 36 h 42"/>
                  <a:gd name="T2" fmla="*/ 34 w 47"/>
                  <a:gd name="T3" fmla="*/ 34 h 42"/>
                  <a:gd name="T4" fmla="*/ 46 w 47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2">
                    <a:moveTo>
                      <a:pt x="0" y="36"/>
                    </a:moveTo>
                    <a:cubicBezTo>
                      <a:pt x="11" y="32"/>
                      <a:pt x="22" y="42"/>
                      <a:pt x="34" y="34"/>
                    </a:cubicBezTo>
                    <a:cubicBezTo>
                      <a:pt x="47" y="25"/>
                      <a:pt x="45" y="14"/>
                      <a:pt x="4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9" name="Freeform 259"/>
              <p:cNvSpPr>
                <a:spLocks/>
              </p:cNvSpPr>
              <p:nvPr/>
            </p:nvSpPr>
            <p:spPr bwMode="auto">
              <a:xfrm>
                <a:off x="1850" y="2277"/>
                <a:ext cx="77" cy="139"/>
              </a:xfrm>
              <a:custGeom>
                <a:avLst/>
                <a:gdLst>
                  <a:gd name="T0" fmla="*/ 31 w 31"/>
                  <a:gd name="T1" fmla="*/ 0 h 52"/>
                  <a:gd name="T2" fmla="*/ 24 w 31"/>
                  <a:gd name="T3" fmla="*/ 14 h 52"/>
                  <a:gd name="T4" fmla="*/ 16 w 31"/>
                  <a:gd name="T5" fmla="*/ 26 h 52"/>
                  <a:gd name="T6" fmla="*/ 0 w 31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52">
                    <a:moveTo>
                      <a:pt x="31" y="0"/>
                    </a:moveTo>
                    <a:cubicBezTo>
                      <a:pt x="31" y="5"/>
                      <a:pt x="27" y="11"/>
                      <a:pt x="24" y="14"/>
                    </a:cubicBezTo>
                    <a:cubicBezTo>
                      <a:pt x="18" y="20"/>
                      <a:pt x="18" y="18"/>
                      <a:pt x="16" y="26"/>
                    </a:cubicBezTo>
                    <a:cubicBezTo>
                      <a:pt x="14" y="38"/>
                      <a:pt x="16" y="51"/>
                      <a:pt x="0" y="52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0" name="Freeform 260"/>
              <p:cNvSpPr>
                <a:spLocks/>
              </p:cNvSpPr>
              <p:nvPr/>
            </p:nvSpPr>
            <p:spPr bwMode="auto">
              <a:xfrm>
                <a:off x="1477" y="2101"/>
                <a:ext cx="75" cy="99"/>
              </a:xfrm>
              <a:custGeom>
                <a:avLst/>
                <a:gdLst>
                  <a:gd name="T0" fmla="*/ 0 w 30"/>
                  <a:gd name="T1" fmla="*/ 34 h 37"/>
                  <a:gd name="T2" fmla="*/ 24 w 30"/>
                  <a:gd name="T3" fmla="*/ 24 h 37"/>
                  <a:gd name="T4" fmla="*/ 26 w 30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7">
                    <a:moveTo>
                      <a:pt x="0" y="34"/>
                    </a:moveTo>
                    <a:cubicBezTo>
                      <a:pt x="8" y="37"/>
                      <a:pt x="19" y="30"/>
                      <a:pt x="24" y="24"/>
                    </a:cubicBezTo>
                    <a:cubicBezTo>
                      <a:pt x="30" y="16"/>
                      <a:pt x="28" y="9"/>
                      <a:pt x="2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1" name="Freeform 261"/>
              <p:cNvSpPr>
                <a:spLocks/>
              </p:cNvSpPr>
              <p:nvPr/>
            </p:nvSpPr>
            <p:spPr bwMode="auto">
              <a:xfrm>
                <a:off x="1435" y="2299"/>
                <a:ext cx="52" cy="154"/>
              </a:xfrm>
              <a:custGeom>
                <a:avLst/>
                <a:gdLst>
                  <a:gd name="T0" fmla="*/ 18 w 21"/>
                  <a:gd name="T1" fmla="*/ 0 h 58"/>
                  <a:gd name="T2" fmla="*/ 21 w 21"/>
                  <a:gd name="T3" fmla="*/ 34 h 58"/>
                  <a:gd name="T4" fmla="*/ 0 w 21"/>
                  <a:gd name="T5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8">
                    <a:moveTo>
                      <a:pt x="18" y="0"/>
                    </a:moveTo>
                    <a:cubicBezTo>
                      <a:pt x="12" y="10"/>
                      <a:pt x="21" y="22"/>
                      <a:pt x="21" y="34"/>
                    </a:cubicBezTo>
                    <a:cubicBezTo>
                      <a:pt x="20" y="44"/>
                      <a:pt x="13" y="58"/>
                      <a:pt x="0" y="56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2" name="Freeform 262"/>
              <p:cNvSpPr>
                <a:spLocks/>
              </p:cNvSpPr>
              <p:nvPr/>
            </p:nvSpPr>
            <p:spPr bwMode="auto">
              <a:xfrm>
                <a:off x="1252" y="2147"/>
                <a:ext cx="153" cy="58"/>
              </a:xfrm>
              <a:custGeom>
                <a:avLst/>
                <a:gdLst>
                  <a:gd name="T0" fmla="*/ 0 w 61"/>
                  <a:gd name="T1" fmla="*/ 20 h 22"/>
                  <a:gd name="T2" fmla="*/ 16 w 61"/>
                  <a:gd name="T3" fmla="*/ 18 h 22"/>
                  <a:gd name="T4" fmla="*/ 33 w 61"/>
                  <a:gd name="T5" fmla="*/ 21 h 22"/>
                  <a:gd name="T6" fmla="*/ 61 w 61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22">
                    <a:moveTo>
                      <a:pt x="0" y="20"/>
                    </a:moveTo>
                    <a:cubicBezTo>
                      <a:pt x="8" y="22"/>
                      <a:pt x="10" y="18"/>
                      <a:pt x="16" y="18"/>
                    </a:cubicBezTo>
                    <a:cubicBezTo>
                      <a:pt x="21" y="17"/>
                      <a:pt x="27" y="21"/>
                      <a:pt x="33" y="21"/>
                    </a:cubicBezTo>
                    <a:cubicBezTo>
                      <a:pt x="50" y="22"/>
                      <a:pt x="55" y="15"/>
                      <a:pt x="61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3" name="Freeform 263"/>
              <p:cNvSpPr>
                <a:spLocks/>
              </p:cNvSpPr>
              <p:nvPr/>
            </p:nvSpPr>
            <p:spPr bwMode="auto">
              <a:xfrm>
                <a:off x="997" y="2051"/>
                <a:ext cx="108" cy="98"/>
              </a:xfrm>
              <a:custGeom>
                <a:avLst/>
                <a:gdLst>
                  <a:gd name="T0" fmla="*/ 0 w 43"/>
                  <a:gd name="T1" fmla="*/ 32 h 37"/>
                  <a:gd name="T2" fmla="*/ 23 w 43"/>
                  <a:gd name="T3" fmla="*/ 22 h 37"/>
                  <a:gd name="T4" fmla="*/ 43 w 43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7">
                    <a:moveTo>
                      <a:pt x="0" y="32"/>
                    </a:moveTo>
                    <a:cubicBezTo>
                      <a:pt x="9" y="37"/>
                      <a:pt x="17" y="27"/>
                      <a:pt x="23" y="22"/>
                    </a:cubicBezTo>
                    <a:cubicBezTo>
                      <a:pt x="30" y="15"/>
                      <a:pt x="39" y="10"/>
                      <a:pt x="4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4" name="Freeform 264"/>
              <p:cNvSpPr>
                <a:spLocks/>
              </p:cNvSpPr>
              <p:nvPr/>
            </p:nvSpPr>
            <p:spPr bwMode="auto">
              <a:xfrm>
                <a:off x="1617" y="2043"/>
                <a:ext cx="28" cy="34"/>
              </a:xfrm>
              <a:custGeom>
                <a:avLst/>
                <a:gdLst>
                  <a:gd name="T0" fmla="*/ 0 w 11"/>
                  <a:gd name="T1" fmla="*/ 13 h 13"/>
                  <a:gd name="T2" fmla="*/ 11 w 11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cubicBezTo>
                      <a:pt x="6" y="11"/>
                      <a:pt x="10" y="6"/>
                      <a:pt x="11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5" name="Freeform 265"/>
              <p:cNvSpPr>
                <a:spLocks/>
              </p:cNvSpPr>
              <p:nvPr/>
            </p:nvSpPr>
            <p:spPr bwMode="auto">
              <a:xfrm>
                <a:off x="1582" y="2077"/>
                <a:ext cx="35" cy="6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4" y="2"/>
                      <a:pt x="9" y="2"/>
                      <a:pt x="1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6" name="Freeform 266"/>
              <p:cNvSpPr>
                <a:spLocks/>
              </p:cNvSpPr>
              <p:nvPr/>
            </p:nvSpPr>
            <p:spPr bwMode="auto">
              <a:xfrm>
                <a:off x="1577" y="2333"/>
                <a:ext cx="103" cy="86"/>
              </a:xfrm>
              <a:custGeom>
                <a:avLst/>
                <a:gdLst>
                  <a:gd name="T0" fmla="*/ 0 w 41"/>
                  <a:gd name="T1" fmla="*/ 30 h 32"/>
                  <a:gd name="T2" fmla="*/ 26 w 41"/>
                  <a:gd name="T3" fmla="*/ 10 h 32"/>
                  <a:gd name="T4" fmla="*/ 41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0" y="30"/>
                    </a:moveTo>
                    <a:cubicBezTo>
                      <a:pt x="14" y="32"/>
                      <a:pt x="25" y="25"/>
                      <a:pt x="26" y="10"/>
                    </a:cubicBezTo>
                    <a:cubicBezTo>
                      <a:pt x="33" y="12"/>
                      <a:pt x="40" y="7"/>
                      <a:pt x="41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7" name="Freeform 267"/>
              <p:cNvSpPr>
                <a:spLocks/>
              </p:cNvSpPr>
              <p:nvPr/>
            </p:nvSpPr>
            <p:spPr bwMode="auto">
              <a:xfrm>
                <a:off x="1220" y="2379"/>
                <a:ext cx="85" cy="80"/>
              </a:xfrm>
              <a:custGeom>
                <a:avLst/>
                <a:gdLst>
                  <a:gd name="T0" fmla="*/ 2 w 34"/>
                  <a:gd name="T1" fmla="*/ 30 h 30"/>
                  <a:gd name="T2" fmla="*/ 11 w 34"/>
                  <a:gd name="T3" fmla="*/ 12 h 30"/>
                  <a:gd name="T4" fmla="*/ 34 w 34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0">
                    <a:moveTo>
                      <a:pt x="2" y="30"/>
                    </a:moveTo>
                    <a:cubicBezTo>
                      <a:pt x="0" y="17"/>
                      <a:pt x="6" y="22"/>
                      <a:pt x="11" y="12"/>
                    </a:cubicBezTo>
                    <a:cubicBezTo>
                      <a:pt x="18" y="16"/>
                      <a:pt x="34" y="10"/>
                      <a:pt x="3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8" name="Freeform 268"/>
              <p:cNvSpPr>
                <a:spLocks/>
              </p:cNvSpPr>
              <p:nvPr/>
            </p:nvSpPr>
            <p:spPr bwMode="auto">
              <a:xfrm>
                <a:off x="900" y="2355"/>
                <a:ext cx="147" cy="114"/>
              </a:xfrm>
              <a:custGeom>
                <a:avLst/>
                <a:gdLst>
                  <a:gd name="T0" fmla="*/ 0 w 59"/>
                  <a:gd name="T1" fmla="*/ 14 h 43"/>
                  <a:gd name="T2" fmla="*/ 58 w 59"/>
                  <a:gd name="T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9" h="43">
                    <a:moveTo>
                      <a:pt x="0" y="14"/>
                    </a:moveTo>
                    <a:cubicBezTo>
                      <a:pt x="1" y="43"/>
                      <a:pt x="59" y="26"/>
                      <a:pt x="5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9" name="Freeform 269"/>
              <p:cNvSpPr>
                <a:spLocks/>
              </p:cNvSpPr>
              <p:nvPr/>
            </p:nvSpPr>
            <p:spPr bwMode="auto">
              <a:xfrm>
                <a:off x="777" y="2272"/>
                <a:ext cx="53" cy="136"/>
              </a:xfrm>
              <a:custGeom>
                <a:avLst/>
                <a:gdLst>
                  <a:gd name="T0" fmla="*/ 21 w 21"/>
                  <a:gd name="T1" fmla="*/ 0 h 51"/>
                  <a:gd name="T2" fmla="*/ 16 w 21"/>
                  <a:gd name="T3" fmla="*/ 11 h 51"/>
                  <a:gd name="T4" fmla="*/ 17 w 21"/>
                  <a:gd name="T5" fmla="*/ 22 h 51"/>
                  <a:gd name="T6" fmla="*/ 0 w 2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1">
                    <a:moveTo>
                      <a:pt x="21" y="0"/>
                    </a:moveTo>
                    <a:cubicBezTo>
                      <a:pt x="20" y="4"/>
                      <a:pt x="16" y="7"/>
                      <a:pt x="16" y="11"/>
                    </a:cubicBezTo>
                    <a:cubicBezTo>
                      <a:pt x="15" y="15"/>
                      <a:pt x="17" y="18"/>
                      <a:pt x="17" y="22"/>
                    </a:cubicBezTo>
                    <a:cubicBezTo>
                      <a:pt x="17" y="31"/>
                      <a:pt x="10" y="50"/>
                      <a:pt x="0" y="51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0" name="Freeform 270"/>
              <p:cNvSpPr>
                <a:spLocks/>
              </p:cNvSpPr>
              <p:nvPr/>
            </p:nvSpPr>
            <p:spPr bwMode="auto">
              <a:xfrm>
                <a:off x="850" y="2453"/>
                <a:ext cx="32" cy="19"/>
              </a:xfrm>
              <a:custGeom>
                <a:avLst/>
                <a:gdLst>
                  <a:gd name="T0" fmla="*/ 0 w 13"/>
                  <a:gd name="T1" fmla="*/ 5 h 7"/>
                  <a:gd name="T2" fmla="*/ 13 w 13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7">
                    <a:moveTo>
                      <a:pt x="0" y="5"/>
                    </a:moveTo>
                    <a:cubicBezTo>
                      <a:pt x="5" y="7"/>
                      <a:pt x="10" y="4"/>
                      <a:pt x="1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1" name="Freeform 271"/>
              <p:cNvSpPr>
                <a:spLocks/>
              </p:cNvSpPr>
              <p:nvPr/>
            </p:nvSpPr>
            <p:spPr bwMode="auto">
              <a:xfrm>
                <a:off x="762" y="2093"/>
                <a:ext cx="120" cy="72"/>
              </a:xfrm>
              <a:custGeom>
                <a:avLst/>
                <a:gdLst>
                  <a:gd name="T0" fmla="*/ 0 w 48"/>
                  <a:gd name="T1" fmla="*/ 18 h 27"/>
                  <a:gd name="T2" fmla="*/ 27 w 48"/>
                  <a:gd name="T3" fmla="*/ 7 h 27"/>
                  <a:gd name="T4" fmla="*/ 48 w 4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7">
                    <a:moveTo>
                      <a:pt x="0" y="18"/>
                    </a:moveTo>
                    <a:cubicBezTo>
                      <a:pt x="8" y="27"/>
                      <a:pt x="25" y="17"/>
                      <a:pt x="27" y="7"/>
                    </a:cubicBezTo>
                    <a:cubicBezTo>
                      <a:pt x="34" y="10"/>
                      <a:pt x="43" y="3"/>
                      <a:pt x="4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2" name="Freeform 272"/>
              <p:cNvSpPr>
                <a:spLocks/>
              </p:cNvSpPr>
              <p:nvPr/>
            </p:nvSpPr>
            <p:spPr bwMode="auto">
              <a:xfrm>
                <a:off x="485" y="2053"/>
                <a:ext cx="105" cy="48"/>
              </a:xfrm>
              <a:custGeom>
                <a:avLst/>
                <a:gdLst>
                  <a:gd name="T0" fmla="*/ 0 w 42"/>
                  <a:gd name="T1" fmla="*/ 18 h 18"/>
                  <a:gd name="T2" fmla="*/ 10 w 42"/>
                  <a:gd name="T3" fmla="*/ 11 h 18"/>
                  <a:gd name="T4" fmla="*/ 42 w 42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0" y="18"/>
                    </a:moveTo>
                    <a:cubicBezTo>
                      <a:pt x="4" y="18"/>
                      <a:pt x="9" y="16"/>
                      <a:pt x="10" y="11"/>
                    </a:cubicBezTo>
                    <a:cubicBezTo>
                      <a:pt x="20" y="16"/>
                      <a:pt x="40" y="13"/>
                      <a:pt x="42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3" name="Freeform 273"/>
              <p:cNvSpPr>
                <a:spLocks/>
              </p:cNvSpPr>
              <p:nvPr/>
            </p:nvSpPr>
            <p:spPr bwMode="auto">
              <a:xfrm>
                <a:off x="550" y="2245"/>
                <a:ext cx="107" cy="27"/>
              </a:xfrm>
              <a:custGeom>
                <a:avLst/>
                <a:gdLst>
                  <a:gd name="T0" fmla="*/ 0 w 43"/>
                  <a:gd name="T1" fmla="*/ 10 h 10"/>
                  <a:gd name="T2" fmla="*/ 16 w 43"/>
                  <a:gd name="T3" fmla="*/ 4 h 10"/>
                  <a:gd name="T4" fmla="*/ 43 w 4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0">
                    <a:moveTo>
                      <a:pt x="0" y="10"/>
                    </a:moveTo>
                    <a:cubicBezTo>
                      <a:pt x="6" y="10"/>
                      <a:pt x="11" y="5"/>
                      <a:pt x="16" y="4"/>
                    </a:cubicBezTo>
                    <a:cubicBezTo>
                      <a:pt x="24" y="3"/>
                      <a:pt x="36" y="9"/>
                      <a:pt x="4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4" name="Freeform 274"/>
              <p:cNvSpPr>
                <a:spLocks/>
              </p:cNvSpPr>
              <p:nvPr/>
            </p:nvSpPr>
            <p:spPr bwMode="auto">
              <a:xfrm>
                <a:off x="655" y="1893"/>
                <a:ext cx="37" cy="67"/>
              </a:xfrm>
              <a:custGeom>
                <a:avLst/>
                <a:gdLst>
                  <a:gd name="T0" fmla="*/ 8 w 15"/>
                  <a:gd name="T1" fmla="*/ 0 h 25"/>
                  <a:gd name="T2" fmla="*/ 0 w 15"/>
                  <a:gd name="T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25">
                    <a:moveTo>
                      <a:pt x="8" y="0"/>
                    </a:moveTo>
                    <a:cubicBezTo>
                      <a:pt x="15" y="6"/>
                      <a:pt x="5" y="20"/>
                      <a:pt x="0" y="25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5" name="Freeform 275"/>
              <p:cNvSpPr>
                <a:spLocks/>
              </p:cNvSpPr>
              <p:nvPr/>
            </p:nvSpPr>
            <p:spPr bwMode="auto">
              <a:xfrm>
                <a:off x="927" y="1907"/>
                <a:ext cx="28" cy="53"/>
              </a:xfrm>
              <a:custGeom>
                <a:avLst/>
                <a:gdLst>
                  <a:gd name="T0" fmla="*/ 11 w 11"/>
                  <a:gd name="T1" fmla="*/ 0 h 20"/>
                  <a:gd name="T2" fmla="*/ 0 w 11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0">
                    <a:moveTo>
                      <a:pt x="11" y="0"/>
                    </a:moveTo>
                    <a:cubicBezTo>
                      <a:pt x="11" y="9"/>
                      <a:pt x="9" y="18"/>
                      <a:pt x="0" y="2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6" name="Freeform 276"/>
              <p:cNvSpPr>
                <a:spLocks/>
              </p:cNvSpPr>
              <p:nvPr/>
            </p:nvSpPr>
            <p:spPr bwMode="auto">
              <a:xfrm>
                <a:off x="1152" y="2219"/>
                <a:ext cx="18" cy="58"/>
              </a:xfrm>
              <a:custGeom>
                <a:avLst/>
                <a:gdLst>
                  <a:gd name="T0" fmla="*/ 6 w 7"/>
                  <a:gd name="T1" fmla="*/ 0 h 22"/>
                  <a:gd name="T2" fmla="*/ 0 w 7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22">
                    <a:moveTo>
                      <a:pt x="6" y="0"/>
                    </a:moveTo>
                    <a:cubicBezTo>
                      <a:pt x="7" y="7"/>
                      <a:pt x="4" y="17"/>
                      <a:pt x="0" y="22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7" name="Freeform 277"/>
              <p:cNvSpPr>
                <a:spLocks/>
              </p:cNvSpPr>
              <p:nvPr/>
            </p:nvSpPr>
            <p:spPr bwMode="auto">
              <a:xfrm>
                <a:off x="657" y="2419"/>
                <a:ext cx="13" cy="50"/>
              </a:xfrm>
              <a:custGeom>
                <a:avLst/>
                <a:gdLst>
                  <a:gd name="T0" fmla="*/ 0 w 5"/>
                  <a:gd name="T1" fmla="*/ 0 h 19"/>
                  <a:gd name="T2" fmla="*/ 4 w 5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4" y="5"/>
                      <a:pt x="5" y="13"/>
                      <a:pt x="4" y="19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8" name="Freeform 278"/>
              <p:cNvSpPr>
                <a:spLocks/>
              </p:cNvSpPr>
              <p:nvPr/>
            </p:nvSpPr>
            <p:spPr bwMode="auto">
              <a:xfrm>
                <a:off x="2327" y="2267"/>
                <a:ext cx="108" cy="66"/>
              </a:xfrm>
              <a:custGeom>
                <a:avLst/>
                <a:gdLst>
                  <a:gd name="T0" fmla="*/ 0 w 43"/>
                  <a:gd name="T1" fmla="*/ 22 h 25"/>
                  <a:gd name="T2" fmla="*/ 23 w 43"/>
                  <a:gd name="T3" fmla="*/ 11 h 25"/>
                  <a:gd name="T4" fmla="*/ 43 w 43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5">
                    <a:moveTo>
                      <a:pt x="0" y="22"/>
                    </a:moveTo>
                    <a:cubicBezTo>
                      <a:pt x="12" y="25"/>
                      <a:pt x="16" y="19"/>
                      <a:pt x="23" y="11"/>
                    </a:cubicBezTo>
                    <a:cubicBezTo>
                      <a:pt x="27" y="6"/>
                      <a:pt x="36" y="2"/>
                      <a:pt x="4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9" name="Freeform 279"/>
              <p:cNvSpPr>
                <a:spLocks/>
              </p:cNvSpPr>
              <p:nvPr/>
            </p:nvSpPr>
            <p:spPr bwMode="auto">
              <a:xfrm>
                <a:off x="2480" y="2184"/>
                <a:ext cx="130" cy="13"/>
              </a:xfrm>
              <a:custGeom>
                <a:avLst/>
                <a:gdLst>
                  <a:gd name="T0" fmla="*/ 0 w 52"/>
                  <a:gd name="T1" fmla="*/ 0 h 5"/>
                  <a:gd name="T2" fmla="*/ 25 w 52"/>
                  <a:gd name="T3" fmla="*/ 1 h 5"/>
                  <a:gd name="T4" fmla="*/ 52 w 52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5">
                    <a:moveTo>
                      <a:pt x="0" y="0"/>
                    </a:moveTo>
                    <a:cubicBezTo>
                      <a:pt x="9" y="5"/>
                      <a:pt x="16" y="2"/>
                      <a:pt x="25" y="1"/>
                    </a:cubicBezTo>
                    <a:cubicBezTo>
                      <a:pt x="33" y="0"/>
                      <a:pt x="42" y="5"/>
                      <a:pt x="52" y="1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0" name="Freeform 280"/>
              <p:cNvSpPr>
                <a:spLocks/>
              </p:cNvSpPr>
              <p:nvPr/>
            </p:nvSpPr>
            <p:spPr bwMode="auto">
              <a:xfrm>
                <a:off x="2080" y="1920"/>
                <a:ext cx="42" cy="61"/>
              </a:xfrm>
              <a:custGeom>
                <a:avLst/>
                <a:gdLst>
                  <a:gd name="T0" fmla="*/ 17 w 17"/>
                  <a:gd name="T1" fmla="*/ 0 h 23"/>
                  <a:gd name="T2" fmla="*/ 0 w 17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3">
                    <a:moveTo>
                      <a:pt x="17" y="0"/>
                    </a:moveTo>
                    <a:cubicBezTo>
                      <a:pt x="13" y="10"/>
                      <a:pt x="14" y="23"/>
                      <a:pt x="0" y="23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1" name="Freeform 281"/>
              <p:cNvSpPr>
                <a:spLocks/>
              </p:cNvSpPr>
              <p:nvPr/>
            </p:nvSpPr>
            <p:spPr bwMode="auto">
              <a:xfrm>
                <a:off x="2750" y="2051"/>
                <a:ext cx="52" cy="48"/>
              </a:xfrm>
              <a:custGeom>
                <a:avLst/>
                <a:gdLst>
                  <a:gd name="T0" fmla="*/ 17 w 21"/>
                  <a:gd name="T1" fmla="*/ 0 h 18"/>
                  <a:gd name="T2" fmla="*/ 0 w 21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18">
                    <a:moveTo>
                      <a:pt x="17" y="0"/>
                    </a:moveTo>
                    <a:cubicBezTo>
                      <a:pt x="21" y="9"/>
                      <a:pt x="8" y="17"/>
                      <a:pt x="0" y="18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2" name="Freeform 282"/>
              <p:cNvSpPr>
                <a:spLocks/>
              </p:cNvSpPr>
              <p:nvPr/>
            </p:nvSpPr>
            <p:spPr bwMode="auto">
              <a:xfrm>
                <a:off x="2715" y="2267"/>
                <a:ext cx="97" cy="37"/>
              </a:xfrm>
              <a:custGeom>
                <a:avLst/>
                <a:gdLst>
                  <a:gd name="T0" fmla="*/ 0 w 39"/>
                  <a:gd name="T1" fmla="*/ 0 h 14"/>
                  <a:gd name="T2" fmla="*/ 39 w 39"/>
                  <a:gd name="T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14">
                    <a:moveTo>
                      <a:pt x="0" y="0"/>
                    </a:moveTo>
                    <a:cubicBezTo>
                      <a:pt x="9" y="10"/>
                      <a:pt x="30" y="14"/>
                      <a:pt x="39" y="1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3" name="Freeform 283"/>
              <p:cNvSpPr>
                <a:spLocks/>
              </p:cNvSpPr>
              <p:nvPr/>
            </p:nvSpPr>
            <p:spPr bwMode="auto">
              <a:xfrm>
                <a:off x="2892" y="2280"/>
                <a:ext cx="83" cy="61"/>
              </a:xfrm>
              <a:custGeom>
                <a:avLst/>
                <a:gdLst>
                  <a:gd name="T0" fmla="*/ 0 w 33"/>
                  <a:gd name="T1" fmla="*/ 16 h 23"/>
                  <a:gd name="T2" fmla="*/ 32 w 33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23">
                    <a:moveTo>
                      <a:pt x="0" y="16"/>
                    </a:moveTo>
                    <a:cubicBezTo>
                      <a:pt x="11" y="23"/>
                      <a:pt x="33" y="15"/>
                      <a:pt x="32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4" name="Freeform 284"/>
              <p:cNvSpPr>
                <a:spLocks/>
              </p:cNvSpPr>
              <p:nvPr/>
            </p:nvSpPr>
            <p:spPr bwMode="auto">
              <a:xfrm>
                <a:off x="2662" y="2448"/>
                <a:ext cx="98" cy="19"/>
              </a:xfrm>
              <a:custGeom>
                <a:avLst/>
                <a:gdLst>
                  <a:gd name="T0" fmla="*/ 0 w 39"/>
                  <a:gd name="T1" fmla="*/ 5 h 7"/>
                  <a:gd name="T2" fmla="*/ 21 w 39"/>
                  <a:gd name="T3" fmla="*/ 1 h 7"/>
                  <a:gd name="T4" fmla="*/ 39 w 3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7">
                    <a:moveTo>
                      <a:pt x="0" y="5"/>
                    </a:moveTo>
                    <a:cubicBezTo>
                      <a:pt x="7" y="7"/>
                      <a:pt x="15" y="6"/>
                      <a:pt x="21" y="1"/>
                    </a:cubicBezTo>
                    <a:cubicBezTo>
                      <a:pt x="26" y="4"/>
                      <a:pt x="34" y="3"/>
                      <a:pt x="39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5" name="Freeform 285"/>
              <p:cNvSpPr>
                <a:spLocks/>
              </p:cNvSpPr>
              <p:nvPr/>
            </p:nvSpPr>
            <p:spPr bwMode="auto">
              <a:xfrm>
                <a:off x="2532" y="2344"/>
                <a:ext cx="50" cy="51"/>
              </a:xfrm>
              <a:custGeom>
                <a:avLst/>
                <a:gdLst>
                  <a:gd name="T0" fmla="*/ 19 w 20"/>
                  <a:gd name="T1" fmla="*/ 0 h 19"/>
                  <a:gd name="T2" fmla="*/ 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19" y="0"/>
                    </a:moveTo>
                    <a:cubicBezTo>
                      <a:pt x="20" y="9"/>
                      <a:pt x="8" y="17"/>
                      <a:pt x="0" y="19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6" name="Freeform 286"/>
              <p:cNvSpPr>
                <a:spLocks/>
              </p:cNvSpPr>
              <p:nvPr/>
            </p:nvSpPr>
            <p:spPr bwMode="auto">
              <a:xfrm>
                <a:off x="2062" y="2387"/>
                <a:ext cx="83" cy="61"/>
              </a:xfrm>
              <a:custGeom>
                <a:avLst/>
                <a:gdLst>
                  <a:gd name="T0" fmla="*/ 31 w 33"/>
                  <a:gd name="T1" fmla="*/ 0 h 23"/>
                  <a:gd name="T2" fmla="*/ 0 w 33"/>
                  <a:gd name="T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23">
                    <a:moveTo>
                      <a:pt x="31" y="0"/>
                    </a:moveTo>
                    <a:cubicBezTo>
                      <a:pt x="33" y="13"/>
                      <a:pt x="10" y="23"/>
                      <a:pt x="0" y="19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7" name="Freeform 287"/>
              <p:cNvSpPr>
                <a:spLocks/>
              </p:cNvSpPr>
              <p:nvPr/>
            </p:nvSpPr>
            <p:spPr bwMode="auto">
              <a:xfrm>
                <a:off x="1972" y="2229"/>
                <a:ext cx="35" cy="40"/>
              </a:xfrm>
              <a:custGeom>
                <a:avLst/>
                <a:gdLst>
                  <a:gd name="T0" fmla="*/ 11 w 14"/>
                  <a:gd name="T1" fmla="*/ 0 h 15"/>
                  <a:gd name="T2" fmla="*/ 0 w 14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5">
                    <a:moveTo>
                      <a:pt x="11" y="0"/>
                    </a:moveTo>
                    <a:cubicBezTo>
                      <a:pt x="14" y="7"/>
                      <a:pt x="6" y="13"/>
                      <a:pt x="0" y="15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8" name="Freeform 288"/>
              <p:cNvSpPr>
                <a:spLocks/>
              </p:cNvSpPr>
              <p:nvPr/>
            </p:nvSpPr>
            <p:spPr bwMode="auto">
              <a:xfrm>
                <a:off x="2992" y="2411"/>
                <a:ext cx="78" cy="58"/>
              </a:xfrm>
              <a:custGeom>
                <a:avLst/>
                <a:gdLst>
                  <a:gd name="T0" fmla="*/ 0 w 31"/>
                  <a:gd name="T1" fmla="*/ 22 h 22"/>
                  <a:gd name="T2" fmla="*/ 19 w 31"/>
                  <a:gd name="T3" fmla="*/ 18 h 22"/>
                  <a:gd name="T4" fmla="*/ 28 w 3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2">
                    <a:moveTo>
                      <a:pt x="0" y="22"/>
                    </a:moveTo>
                    <a:cubicBezTo>
                      <a:pt x="6" y="22"/>
                      <a:pt x="14" y="21"/>
                      <a:pt x="19" y="18"/>
                    </a:cubicBezTo>
                    <a:cubicBezTo>
                      <a:pt x="24" y="15"/>
                      <a:pt x="31" y="5"/>
                      <a:pt x="2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9" name="Freeform 289"/>
              <p:cNvSpPr>
                <a:spLocks/>
              </p:cNvSpPr>
              <p:nvPr/>
            </p:nvSpPr>
            <p:spPr bwMode="auto">
              <a:xfrm>
                <a:off x="3110" y="2285"/>
                <a:ext cx="72" cy="48"/>
              </a:xfrm>
              <a:custGeom>
                <a:avLst/>
                <a:gdLst>
                  <a:gd name="T0" fmla="*/ 0 w 29"/>
                  <a:gd name="T1" fmla="*/ 10 h 18"/>
                  <a:gd name="T2" fmla="*/ 29 w 29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8">
                    <a:moveTo>
                      <a:pt x="0" y="10"/>
                    </a:moveTo>
                    <a:cubicBezTo>
                      <a:pt x="7" y="18"/>
                      <a:pt x="26" y="8"/>
                      <a:pt x="29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0" name="Freeform 290"/>
              <p:cNvSpPr>
                <a:spLocks/>
              </p:cNvSpPr>
              <p:nvPr/>
            </p:nvSpPr>
            <p:spPr bwMode="auto">
              <a:xfrm>
                <a:off x="2945" y="2123"/>
                <a:ext cx="100" cy="58"/>
              </a:xfrm>
              <a:custGeom>
                <a:avLst/>
                <a:gdLst>
                  <a:gd name="T0" fmla="*/ 0 w 40"/>
                  <a:gd name="T1" fmla="*/ 14 h 22"/>
                  <a:gd name="T2" fmla="*/ 40 w 40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2">
                    <a:moveTo>
                      <a:pt x="0" y="14"/>
                    </a:moveTo>
                    <a:cubicBezTo>
                      <a:pt x="12" y="22"/>
                      <a:pt x="38" y="16"/>
                      <a:pt x="40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1" name="Freeform 291"/>
              <p:cNvSpPr>
                <a:spLocks/>
              </p:cNvSpPr>
              <p:nvPr/>
            </p:nvSpPr>
            <p:spPr bwMode="auto">
              <a:xfrm>
                <a:off x="3040" y="1955"/>
                <a:ext cx="35" cy="37"/>
              </a:xfrm>
              <a:custGeom>
                <a:avLst/>
                <a:gdLst>
                  <a:gd name="T0" fmla="*/ 0 w 14"/>
                  <a:gd name="T1" fmla="*/ 14 h 14"/>
                  <a:gd name="T2" fmla="*/ 14 w 14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9" y="13"/>
                      <a:pt x="11" y="7"/>
                      <a:pt x="1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2" name="Freeform 292"/>
              <p:cNvSpPr>
                <a:spLocks/>
              </p:cNvSpPr>
              <p:nvPr/>
            </p:nvSpPr>
            <p:spPr bwMode="auto">
              <a:xfrm>
                <a:off x="3372" y="2075"/>
                <a:ext cx="33" cy="42"/>
              </a:xfrm>
              <a:custGeom>
                <a:avLst/>
                <a:gdLst>
                  <a:gd name="T0" fmla="*/ 12 w 13"/>
                  <a:gd name="T1" fmla="*/ 0 h 16"/>
                  <a:gd name="T2" fmla="*/ 0 w 13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12" y="0"/>
                    </a:moveTo>
                    <a:cubicBezTo>
                      <a:pt x="13" y="6"/>
                      <a:pt x="8" y="16"/>
                      <a:pt x="0" y="16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3" name="Freeform 293"/>
              <p:cNvSpPr>
                <a:spLocks/>
              </p:cNvSpPr>
              <p:nvPr/>
            </p:nvSpPr>
            <p:spPr bwMode="auto">
              <a:xfrm>
                <a:off x="3195" y="2120"/>
                <a:ext cx="95" cy="43"/>
              </a:xfrm>
              <a:custGeom>
                <a:avLst/>
                <a:gdLst>
                  <a:gd name="T0" fmla="*/ 0 w 38"/>
                  <a:gd name="T1" fmla="*/ 11 h 16"/>
                  <a:gd name="T2" fmla="*/ 16 w 38"/>
                  <a:gd name="T3" fmla="*/ 16 h 16"/>
                  <a:gd name="T4" fmla="*/ 38 w 3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6">
                    <a:moveTo>
                      <a:pt x="0" y="11"/>
                    </a:moveTo>
                    <a:cubicBezTo>
                      <a:pt x="2" y="16"/>
                      <a:pt x="11" y="16"/>
                      <a:pt x="16" y="16"/>
                    </a:cubicBezTo>
                    <a:cubicBezTo>
                      <a:pt x="28" y="16"/>
                      <a:pt x="33" y="10"/>
                      <a:pt x="3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4" name="Freeform 294"/>
              <p:cNvSpPr>
                <a:spLocks/>
              </p:cNvSpPr>
              <p:nvPr/>
            </p:nvSpPr>
            <p:spPr bwMode="auto">
              <a:xfrm>
                <a:off x="3277" y="2259"/>
                <a:ext cx="93" cy="101"/>
              </a:xfrm>
              <a:custGeom>
                <a:avLst/>
                <a:gdLst>
                  <a:gd name="T0" fmla="*/ 0 w 37"/>
                  <a:gd name="T1" fmla="*/ 29 h 38"/>
                  <a:gd name="T2" fmla="*/ 36 w 37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38">
                    <a:moveTo>
                      <a:pt x="0" y="29"/>
                    </a:moveTo>
                    <a:cubicBezTo>
                      <a:pt x="17" y="38"/>
                      <a:pt x="37" y="16"/>
                      <a:pt x="3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5" name="Freeform 295"/>
              <p:cNvSpPr>
                <a:spLocks/>
              </p:cNvSpPr>
              <p:nvPr/>
            </p:nvSpPr>
            <p:spPr bwMode="auto">
              <a:xfrm>
                <a:off x="3447" y="2216"/>
                <a:ext cx="88" cy="37"/>
              </a:xfrm>
              <a:custGeom>
                <a:avLst/>
                <a:gdLst>
                  <a:gd name="T0" fmla="*/ 0 w 35"/>
                  <a:gd name="T1" fmla="*/ 11 h 14"/>
                  <a:gd name="T2" fmla="*/ 35 w 35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14">
                    <a:moveTo>
                      <a:pt x="0" y="11"/>
                    </a:moveTo>
                    <a:cubicBezTo>
                      <a:pt x="11" y="14"/>
                      <a:pt x="32" y="12"/>
                      <a:pt x="35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6" name="Freeform 296"/>
              <p:cNvSpPr>
                <a:spLocks/>
              </p:cNvSpPr>
              <p:nvPr/>
            </p:nvSpPr>
            <p:spPr bwMode="auto">
              <a:xfrm>
                <a:off x="3632" y="2208"/>
                <a:ext cx="65" cy="88"/>
              </a:xfrm>
              <a:custGeom>
                <a:avLst/>
                <a:gdLst>
                  <a:gd name="T0" fmla="*/ 0 w 26"/>
                  <a:gd name="T1" fmla="*/ 33 h 33"/>
                  <a:gd name="T2" fmla="*/ 16 w 26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cubicBezTo>
                      <a:pt x="11" y="30"/>
                      <a:pt x="26" y="11"/>
                      <a:pt x="1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7" name="Freeform 297"/>
              <p:cNvSpPr>
                <a:spLocks/>
              </p:cNvSpPr>
              <p:nvPr/>
            </p:nvSpPr>
            <p:spPr bwMode="auto">
              <a:xfrm>
                <a:off x="3675" y="2339"/>
                <a:ext cx="35" cy="32"/>
              </a:xfrm>
              <a:custGeom>
                <a:avLst/>
                <a:gdLst>
                  <a:gd name="T0" fmla="*/ 0 w 14"/>
                  <a:gd name="T1" fmla="*/ 12 h 12"/>
                  <a:gd name="T2" fmla="*/ 14 w 14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2">
                    <a:moveTo>
                      <a:pt x="0" y="12"/>
                    </a:moveTo>
                    <a:cubicBezTo>
                      <a:pt x="8" y="12"/>
                      <a:pt x="11" y="6"/>
                      <a:pt x="1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8" name="Freeform 298"/>
              <p:cNvSpPr>
                <a:spLocks/>
              </p:cNvSpPr>
              <p:nvPr/>
            </p:nvSpPr>
            <p:spPr bwMode="auto">
              <a:xfrm>
                <a:off x="3290" y="2405"/>
                <a:ext cx="30" cy="62"/>
              </a:xfrm>
              <a:custGeom>
                <a:avLst/>
                <a:gdLst>
                  <a:gd name="T0" fmla="*/ 0 w 12"/>
                  <a:gd name="T1" fmla="*/ 23 h 23"/>
                  <a:gd name="T2" fmla="*/ 7 w 12"/>
                  <a:gd name="T3" fmla="*/ 16 h 23"/>
                  <a:gd name="T4" fmla="*/ 12 w 12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cubicBezTo>
                      <a:pt x="2" y="20"/>
                      <a:pt x="5" y="19"/>
                      <a:pt x="7" y="16"/>
                    </a:cubicBezTo>
                    <a:cubicBezTo>
                      <a:pt x="11" y="12"/>
                      <a:pt x="11" y="6"/>
                      <a:pt x="12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9" name="Freeform 299"/>
              <p:cNvSpPr>
                <a:spLocks/>
              </p:cNvSpPr>
              <p:nvPr/>
            </p:nvSpPr>
            <p:spPr bwMode="auto">
              <a:xfrm>
                <a:off x="3607" y="2403"/>
                <a:ext cx="30" cy="61"/>
              </a:xfrm>
              <a:custGeom>
                <a:avLst/>
                <a:gdLst>
                  <a:gd name="T0" fmla="*/ 12 w 12"/>
                  <a:gd name="T1" fmla="*/ 0 h 23"/>
                  <a:gd name="T2" fmla="*/ 0 w 12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23">
                    <a:moveTo>
                      <a:pt x="12" y="0"/>
                    </a:moveTo>
                    <a:cubicBezTo>
                      <a:pt x="12" y="10"/>
                      <a:pt x="10" y="18"/>
                      <a:pt x="0" y="23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0" name="Freeform 300"/>
              <p:cNvSpPr>
                <a:spLocks/>
              </p:cNvSpPr>
              <p:nvPr/>
            </p:nvSpPr>
            <p:spPr bwMode="auto">
              <a:xfrm>
                <a:off x="3762" y="2211"/>
                <a:ext cx="85" cy="106"/>
              </a:xfrm>
              <a:custGeom>
                <a:avLst/>
                <a:gdLst>
                  <a:gd name="T0" fmla="*/ 25 w 34"/>
                  <a:gd name="T1" fmla="*/ 14 h 40"/>
                  <a:gd name="T2" fmla="*/ 15 w 34"/>
                  <a:gd name="T3" fmla="*/ 4 h 40"/>
                  <a:gd name="T4" fmla="*/ 32 w 34"/>
                  <a:gd name="T5" fmla="*/ 21 h 40"/>
                  <a:gd name="T6" fmla="*/ 0 w 34"/>
                  <a:gd name="T7" fmla="*/ 5 h 40"/>
                  <a:gd name="T8" fmla="*/ 15 w 3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25" y="14"/>
                    </a:moveTo>
                    <a:cubicBezTo>
                      <a:pt x="20" y="15"/>
                      <a:pt x="7" y="7"/>
                      <a:pt x="15" y="4"/>
                    </a:cubicBezTo>
                    <a:cubicBezTo>
                      <a:pt x="21" y="2"/>
                      <a:pt x="34" y="15"/>
                      <a:pt x="32" y="21"/>
                    </a:cubicBezTo>
                    <a:cubicBezTo>
                      <a:pt x="28" y="40"/>
                      <a:pt x="3" y="11"/>
                      <a:pt x="0" y="5"/>
                    </a:cubicBezTo>
                    <a:cubicBezTo>
                      <a:pt x="4" y="1"/>
                      <a:pt x="9" y="0"/>
                      <a:pt x="15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1" name="Freeform 301"/>
              <p:cNvSpPr>
                <a:spLocks/>
              </p:cNvSpPr>
              <p:nvPr/>
            </p:nvSpPr>
            <p:spPr bwMode="auto">
              <a:xfrm>
                <a:off x="3882" y="2245"/>
                <a:ext cx="20" cy="30"/>
              </a:xfrm>
              <a:custGeom>
                <a:avLst/>
                <a:gdLst>
                  <a:gd name="T0" fmla="*/ 5 w 8"/>
                  <a:gd name="T1" fmla="*/ 10 h 11"/>
                  <a:gd name="T2" fmla="*/ 0 w 8"/>
                  <a:gd name="T3" fmla="*/ 8 h 11"/>
                  <a:gd name="T4" fmla="*/ 6 w 8"/>
                  <a:gd name="T5" fmla="*/ 0 h 11"/>
                  <a:gd name="T6" fmla="*/ 5 w 8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5" y="10"/>
                    </a:moveTo>
                    <a:cubicBezTo>
                      <a:pt x="2" y="11"/>
                      <a:pt x="1" y="10"/>
                      <a:pt x="0" y="8"/>
                    </a:cubicBezTo>
                    <a:cubicBezTo>
                      <a:pt x="2" y="4"/>
                      <a:pt x="2" y="2"/>
                      <a:pt x="6" y="0"/>
                    </a:cubicBezTo>
                    <a:cubicBezTo>
                      <a:pt x="8" y="3"/>
                      <a:pt x="7" y="6"/>
                      <a:pt x="5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2" name="Freeform 302"/>
              <p:cNvSpPr>
                <a:spLocks/>
              </p:cNvSpPr>
              <p:nvPr/>
            </p:nvSpPr>
            <p:spPr bwMode="auto">
              <a:xfrm>
                <a:off x="4147" y="2219"/>
                <a:ext cx="53" cy="40"/>
              </a:xfrm>
              <a:custGeom>
                <a:avLst/>
                <a:gdLst>
                  <a:gd name="T0" fmla="*/ 12 w 21"/>
                  <a:gd name="T1" fmla="*/ 0 h 15"/>
                  <a:gd name="T2" fmla="*/ 6 w 21"/>
                  <a:gd name="T3" fmla="*/ 12 h 15"/>
                  <a:gd name="T4" fmla="*/ 21 w 21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12" y="0"/>
                    </a:moveTo>
                    <a:cubicBezTo>
                      <a:pt x="4" y="0"/>
                      <a:pt x="0" y="7"/>
                      <a:pt x="6" y="12"/>
                    </a:cubicBezTo>
                    <a:cubicBezTo>
                      <a:pt x="9" y="15"/>
                      <a:pt x="18" y="14"/>
                      <a:pt x="21" y="1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3" name="Freeform 303"/>
              <p:cNvSpPr>
                <a:spLocks/>
              </p:cNvSpPr>
              <p:nvPr/>
            </p:nvSpPr>
            <p:spPr bwMode="auto">
              <a:xfrm>
                <a:off x="4092" y="2253"/>
                <a:ext cx="18" cy="24"/>
              </a:xfrm>
              <a:custGeom>
                <a:avLst/>
                <a:gdLst>
                  <a:gd name="T0" fmla="*/ 5 w 7"/>
                  <a:gd name="T1" fmla="*/ 0 h 9"/>
                  <a:gd name="T2" fmla="*/ 0 w 7"/>
                  <a:gd name="T3" fmla="*/ 6 h 9"/>
                  <a:gd name="T4" fmla="*/ 7 w 7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2" y="1"/>
                      <a:pt x="0" y="3"/>
                      <a:pt x="0" y="6"/>
                    </a:cubicBezTo>
                    <a:cubicBezTo>
                      <a:pt x="4" y="9"/>
                      <a:pt x="4" y="6"/>
                      <a:pt x="7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4" name="Freeform 304"/>
              <p:cNvSpPr>
                <a:spLocks/>
              </p:cNvSpPr>
              <p:nvPr/>
            </p:nvSpPr>
            <p:spPr bwMode="auto">
              <a:xfrm>
                <a:off x="4380" y="2280"/>
                <a:ext cx="50" cy="45"/>
              </a:xfrm>
              <a:custGeom>
                <a:avLst/>
                <a:gdLst>
                  <a:gd name="T0" fmla="*/ 10 w 20"/>
                  <a:gd name="T1" fmla="*/ 0 h 17"/>
                  <a:gd name="T2" fmla="*/ 0 w 20"/>
                  <a:gd name="T3" fmla="*/ 5 h 17"/>
                  <a:gd name="T4" fmla="*/ 19 w 20"/>
                  <a:gd name="T5" fmla="*/ 17 h 17"/>
                  <a:gd name="T6" fmla="*/ 12 w 20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10" y="0"/>
                    </a:moveTo>
                    <a:cubicBezTo>
                      <a:pt x="6" y="0"/>
                      <a:pt x="2" y="2"/>
                      <a:pt x="0" y="5"/>
                    </a:cubicBezTo>
                    <a:cubicBezTo>
                      <a:pt x="7" y="7"/>
                      <a:pt x="12" y="17"/>
                      <a:pt x="19" y="17"/>
                    </a:cubicBezTo>
                    <a:cubicBezTo>
                      <a:pt x="20" y="11"/>
                      <a:pt x="16" y="7"/>
                      <a:pt x="12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5" name="Freeform 305"/>
              <p:cNvSpPr>
                <a:spLocks/>
              </p:cNvSpPr>
              <p:nvPr/>
            </p:nvSpPr>
            <p:spPr bwMode="auto">
              <a:xfrm>
                <a:off x="4430" y="2272"/>
                <a:ext cx="17" cy="3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0"/>
                      <a:pt x="7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6" name="Freeform 306"/>
              <p:cNvSpPr>
                <a:spLocks/>
              </p:cNvSpPr>
              <p:nvPr/>
            </p:nvSpPr>
            <p:spPr bwMode="auto">
              <a:xfrm>
                <a:off x="4350" y="2136"/>
                <a:ext cx="25" cy="5"/>
              </a:xfrm>
              <a:custGeom>
                <a:avLst/>
                <a:gdLst>
                  <a:gd name="T0" fmla="*/ 0 w 10"/>
                  <a:gd name="T1" fmla="*/ 2 h 2"/>
                  <a:gd name="T2" fmla="*/ 10 w 10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cubicBezTo>
                      <a:pt x="3" y="0"/>
                      <a:pt x="7" y="0"/>
                      <a:pt x="10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7" name="Freeform 307"/>
              <p:cNvSpPr>
                <a:spLocks/>
              </p:cNvSpPr>
              <p:nvPr/>
            </p:nvSpPr>
            <p:spPr bwMode="auto">
              <a:xfrm>
                <a:off x="3950" y="2088"/>
                <a:ext cx="80" cy="43"/>
              </a:xfrm>
              <a:custGeom>
                <a:avLst/>
                <a:gdLst>
                  <a:gd name="T0" fmla="*/ 0 w 32"/>
                  <a:gd name="T1" fmla="*/ 0 h 16"/>
                  <a:gd name="T2" fmla="*/ 32 w 32"/>
                  <a:gd name="T3" fmla="*/ 3 h 16"/>
                  <a:gd name="T4" fmla="*/ 23 w 3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cubicBezTo>
                      <a:pt x="5" y="8"/>
                      <a:pt x="26" y="11"/>
                      <a:pt x="32" y="3"/>
                    </a:cubicBezTo>
                    <a:cubicBezTo>
                      <a:pt x="32" y="10"/>
                      <a:pt x="29" y="16"/>
                      <a:pt x="23" y="1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8" name="Freeform 308"/>
              <p:cNvSpPr>
                <a:spLocks/>
              </p:cNvSpPr>
              <p:nvPr/>
            </p:nvSpPr>
            <p:spPr bwMode="auto">
              <a:xfrm>
                <a:off x="4120" y="2016"/>
                <a:ext cx="110" cy="99"/>
              </a:xfrm>
              <a:custGeom>
                <a:avLst/>
                <a:gdLst>
                  <a:gd name="T0" fmla="*/ 30 w 44"/>
                  <a:gd name="T1" fmla="*/ 5 h 37"/>
                  <a:gd name="T2" fmla="*/ 41 w 44"/>
                  <a:gd name="T3" fmla="*/ 18 h 37"/>
                  <a:gd name="T4" fmla="*/ 27 w 44"/>
                  <a:gd name="T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30" y="5"/>
                    </a:moveTo>
                    <a:cubicBezTo>
                      <a:pt x="0" y="8"/>
                      <a:pt x="37" y="37"/>
                      <a:pt x="41" y="18"/>
                    </a:cubicBezTo>
                    <a:cubicBezTo>
                      <a:pt x="44" y="0"/>
                      <a:pt x="12" y="9"/>
                      <a:pt x="27" y="2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9" name="Freeform 309"/>
              <p:cNvSpPr>
                <a:spLocks/>
              </p:cNvSpPr>
              <p:nvPr/>
            </p:nvSpPr>
            <p:spPr bwMode="auto">
              <a:xfrm>
                <a:off x="4240" y="1989"/>
                <a:ext cx="20" cy="38"/>
              </a:xfrm>
              <a:custGeom>
                <a:avLst/>
                <a:gdLst>
                  <a:gd name="T0" fmla="*/ 6 w 8"/>
                  <a:gd name="T1" fmla="*/ 14 h 14"/>
                  <a:gd name="T2" fmla="*/ 3 w 8"/>
                  <a:gd name="T3" fmla="*/ 0 h 14"/>
                  <a:gd name="T4" fmla="*/ 8 w 8"/>
                  <a:gd name="T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6" y="14"/>
                    </a:moveTo>
                    <a:cubicBezTo>
                      <a:pt x="2" y="9"/>
                      <a:pt x="0" y="4"/>
                      <a:pt x="3" y="0"/>
                    </a:cubicBezTo>
                    <a:cubicBezTo>
                      <a:pt x="6" y="2"/>
                      <a:pt x="8" y="6"/>
                      <a:pt x="8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0" name="Freeform 310"/>
              <p:cNvSpPr>
                <a:spLocks/>
              </p:cNvSpPr>
              <p:nvPr/>
            </p:nvSpPr>
            <p:spPr bwMode="auto">
              <a:xfrm>
                <a:off x="4460" y="2104"/>
                <a:ext cx="95" cy="69"/>
              </a:xfrm>
              <a:custGeom>
                <a:avLst/>
                <a:gdLst>
                  <a:gd name="T0" fmla="*/ 17 w 38"/>
                  <a:gd name="T1" fmla="*/ 3 h 26"/>
                  <a:gd name="T2" fmla="*/ 34 w 38"/>
                  <a:gd name="T3" fmla="*/ 9 h 26"/>
                  <a:gd name="T4" fmla="*/ 38 w 38"/>
                  <a:gd name="T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17" y="3"/>
                    </a:moveTo>
                    <a:cubicBezTo>
                      <a:pt x="0" y="0"/>
                      <a:pt x="15" y="26"/>
                      <a:pt x="34" y="9"/>
                    </a:cubicBezTo>
                    <a:cubicBezTo>
                      <a:pt x="35" y="11"/>
                      <a:pt x="36" y="10"/>
                      <a:pt x="38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1" name="Freeform 311"/>
              <p:cNvSpPr>
                <a:spLocks/>
              </p:cNvSpPr>
              <p:nvPr/>
            </p:nvSpPr>
            <p:spPr bwMode="auto">
              <a:xfrm>
                <a:off x="4557" y="2235"/>
                <a:ext cx="100" cy="109"/>
              </a:xfrm>
              <a:custGeom>
                <a:avLst/>
                <a:gdLst>
                  <a:gd name="T0" fmla="*/ 17 w 40"/>
                  <a:gd name="T1" fmla="*/ 18 h 41"/>
                  <a:gd name="T2" fmla="*/ 21 w 40"/>
                  <a:gd name="T3" fmla="*/ 29 h 41"/>
                  <a:gd name="T4" fmla="*/ 8 w 40"/>
                  <a:gd name="T5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1">
                    <a:moveTo>
                      <a:pt x="17" y="18"/>
                    </a:moveTo>
                    <a:cubicBezTo>
                      <a:pt x="1" y="6"/>
                      <a:pt x="0" y="41"/>
                      <a:pt x="21" y="29"/>
                    </a:cubicBezTo>
                    <a:cubicBezTo>
                      <a:pt x="40" y="18"/>
                      <a:pt x="11" y="0"/>
                      <a:pt x="8" y="1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2" name="Freeform 312"/>
              <p:cNvSpPr>
                <a:spLocks/>
              </p:cNvSpPr>
              <p:nvPr/>
            </p:nvSpPr>
            <p:spPr bwMode="auto">
              <a:xfrm>
                <a:off x="4640" y="2325"/>
                <a:ext cx="20" cy="16"/>
              </a:xfrm>
              <a:custGeom>
                <a:avLst/>
                <a:gdLst>
                  <a:gd name="T0" fmla="*/ 0 w 8"/>
                  <a:gd name="T1" fmla="*/ 1 h 6"/>
                  <a:gd name="T2" fmla="*/ 8 w 8"/>
                  <a:gd name="T3" fmla="*/ 1 h 6"/>
                  <a:gd name="T4" fmla="*/ 4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4" y="3"/>
                      <a:pt x="5" y="6"/>
                      <a:pt x="8" y="1"/>
                    </a:cubicBezTo>
                    <a:cubicBezTo>
                      <a:pt x="7" y="0"/>
                      <a:pt x="6" y="0"/>
                      <a:pt x="4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3" name="Freeform 313"/>
              <p:cNvSpPr>
                <a:spLocks/>
              </p:cNvSpPr>
              <p:nvPr/>
            </p:nvSpPr>
            <p:spPr bwMode="auto">
              <a:xfrm>
                <a:off x="3955" y="2392"/>
                <a:ext cx="50" cy="40"/>
              </a:xfrm>
              <a:custGeom>
                <a:avLst/>
                <a:gdLst>
                  <a:gd name="T0" fmla="*/ 4 w 20"/>
                  <a:gd name="T1" fmla="*/ 8 h 15"/>
                  <a:gd name="T2" fmla="*/ 0 w 20"/>
                  <a:gd name="T3" fmla="*/ 9 h 15"/>
                  <a:gd name="T4" fmla="*/ 20 w 20"/>
                  <a:gd name="T5" fmla="*/ 12 h 15"/>
                  <a:gd name="T6" fmla="*/ 7 w 20"/>
                  <a:gd name="T7" fmla="*/ 12 h 15"/>
                  <a:gd name="T8" fmla="*/ 9 w 2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4" y="8"/>
                    </a:moveTo>
                    <a:cubicBezTo>
                      <a:pt x="2" y="10"/>
                      <a:pt x="1" y="10"/>
                      <a:pt x="0" y="9"/>
                    </a:cubicBezTo>
                    <a:cubicBezTo>
                      <a:pt x="5" y="0"/>
                      <a:pt x="19" y="2"/>
                      <a:pt x="20" y="12"/>
                    </a:cubicBezTo>
                    <a:cubicBezTo>
                      <a:pt x="16" y="15"/>
                      <a:pt x="11" y="14"/>
                      <a:pt x="7" y="12"/>
                    </a:cubicBezTo>
                    <a:cubicBezTo>
                      <a:pt x="5" y="9"/>
                      <a:pt x="8" y="10"/>
                      <a:pt x="9" y="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4" name="Freeform 314"/>
              <p:cNvSpPr>
                <a:spLocks/>
              </p:cNvSpPr>
              <p:nvPr/>
            </p:nvSpPr>
            <p:spPr bwMode="auto">
              <a:xfrm>
                <a:off x="4040" y="2397"/>
                <a:ext cx="25" cy="24"/>
              </a:xfrm>
              <a:custGeom>
                <a:avLst/>
                <a:gdLst>
                  <a:gd name="T0" fmla="*/ 0 w 10"/>
                  <a:gd name="T1" fmla="*/ 4 h 9"/>
                  <a:gd name="T2" fmla="*/ 6 w 10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cubicBezTo>
                      <a:pt x="5" y="0"/>
                      <a:pt x="10" y="4"/>
                      <a:pt x="6" y="9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5" name="Freeform 315"/>
              <p:cNvSpPr>
                <a:spLocks/>
              </p:cNvSpPr>
              <p:nvPr/>
            </p:nvSpPr>
            <p:spPr bwMode="auto">
              <a:xfrm>
                <a:off x="3662" y="2381"/>
                <a:ext cx="148" cy="107"/>
              </a:xfrm>
              <a:custGeom>
                <a:avLst/>
                <a:gdLst>
                  <a:gd name="T0" fmla="*/ 38 w 59"/>
                  <a:gd name="T1" fmla="*/ 4 h 40"/>
                  <a:gd name="T2" fmla="*/ 10 w 59"/>
                  <a:gd name="T3" fmla="*/ 9 h 40"/>
                  <a:gd name="T4" fmla="*/ 6 w 59"/>
                  <a:gd name="T5" fmla="*/ 39 h 40"/>
                  <a:gd name="T6" fmla="*/ 7 w 59"/>
                  <a:gd name="T7" fmla="*/ 40 h 40"/>
                  <a:gd name="T8" fmla="*/ 58 w 59"/>
                  <a:gd name="T9" fmla="*/ 40 h 40"/>
                  <a:gd name="T10" fmla="*/ 59 w 59"/>
                  <a:gd name="T11" fmla="*/ 34 h 40"/>
                  <a:gd name="T12" fmla="*/ 59 w 59"/>
                  <a:gd name="T13" fmla="*/ 34 h 40"/>
                  <a:gd name="T14" fmla="*/ 53 w 59"/>
                  <a:gd name="T15" fmla="*/ 20 h 40"/>
                  <a:gd name="T16" fmla="*/ 38 w 59"/>
                  <a:gd name="T1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40">
                    <a:moveTo>
                      <a:pt x="38" y="4"/>
                    </a:moveTo>
                    <a:cubicBezTo>
                      <a:pt x="28" y="0"/>
                      <a:pt x="17" y="2"/>
                      <a:pt x="10" y="9"/>
                    </a:cubicBezTo>
                    <a:cubicBezTo>
                      <a:pt x="4" y="15"/>
                      <a:pt x="0" y="27"/>
                      <a:pt x="6" y="39"/>
                    </a:cubicBezTo>
                    <a:cubicBezTo>
                      <a:pt x="6" y="40"/>
                      <a:pt x="7" y="40"/>
                      <a:pt x="7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38"/>
                      <a:pt x="59" y="36"/>
                      <a:pt x="59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28"/>
                      <a:pt x="57" y="24"/>
                      <a:pt x="53" y="20"/>
                    </a:cubicBezTo>
                    <a:cubicBezTo>
                      <a:pt x="50" y="12"/>
                      <a:pt x="44" y="6"/>
                      <a:pt x="38" y="4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6" name="Freeform 316"/>
              <p:cNvSpPr>
                <a:spLocks/>
              </p:cNvSpPr>
              <p:nvPr/>
            </p:nvSpPr>
            <p:spPr bwMode="auto">
              <a:xfrm>
                <a:off x="4175" y="2408"/>
                <a:ext cx="142" cy="80"/>
              </a:xfrm>
              <a:custGeom>
                <a:avLst/>
                <a:gdLst>
                  <a:gd name="T0" fmla="*/ 54 w 57"/>
                  <a:gd name="T1" fmla="*/ 20 h 30"/>
                  <a:gd name="T2" fmla="*/ 22 w 57"/>
                  <a:gd name="T3" fmla="*/ 1 h 30"/>
                  <a:gd name="T4" fmla="*/ 3 w 57"/>
                  <a:gd name="T5" fmla="*/ 16 h 30"/>
                  <a:gd name="T6" fmla="*/ 2 w 57"/>
                  <a:gd name="T7" fmla="*/ 30 h 30"/>
                  <a:gd name="T8" fmla="*/ 57 w 57"/>
                  <a:gd name="T9" fmla="*/ 30 h 30"/>
                  <a:gd name="T10" fmla="*/ 54 w 57"/>
                  <a:gd name="T1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0">
                    <a:moveTo>
                      <a:pt x="54" y="20"/>
                    </a:moveTo>
                    <a:cubicBezTo>
                      <a:pt x="47" y="8"/>
                      <a:pt x="35" y="0"/>
                      <a:pt x="22" y="1"/>
                    </a:cubicBezTo>
                    <a:cubicBezTo>
                      <a:pt x="13" y="2"/>
                      <a:pt x="6" y="7"/>
                      <a:pt x="3" y="16"/>
                    </a:cubicBezTo>
                    <a:cubicBezTo>
                      <a:pt x="1" y="19"/>
                      <a:pt x="0" y="24"/>
                      <a:pt x="2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27"/>
                      <a:pt x="56" y="23"/>
                      <a:pt x="54" y="20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7" name="Freeform 317"/>
              <p:cNvSpPr>
                <a:spLocks/>
              </p:cNvSpPr>
              <p:nvPr/>
            </p:nvSpPr>
            <p:spPr bwMode="auto">
              <a:xfrm>
                <a:off x="4280" y="2427"/>
                <a:ext cx="17" cy="13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2" y="1"/>
                      <a:pt x="4" y="0"/>
                      <a:pt x="7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8" name="Freeform 318"/>
              <p:cNvSpPr>
                <a:spLocks/>
              </p:cNvSpPr>
              <p:nvPr/>
            </p:nvSpPr>
            <p:spPr bwMode="auto">
              <a:xfrm>
                <a:off x="4667" y="2387"/>
                <a:ext cx="183" cy="101"/>
              </a:xfrm>
              <a:custGeom>
                <a:avLst/>
                <a:gdLst>
                  <a:gd name="T0" fmla="*/ 70 w 73"/>
                  <a:gd name="T1" fmla="*/ 25 h 38"/>
                  <a:gd name="T2" fmla="*/ 26 w 73"/>
                  <a:gd name="T3" fmla="*/ 4 h 38"/>
                  <a:gd name="T4" fmla="*/ 2 w 73"/>
                  <a:gd name="T5" fmla="*/ 22 h 38"/>
                  <a:gd name="T6" fmla="*/ 0 w 73"/>
                  <a:gd name="T7" fmla="*/ 30 h 38"/>
                  <a:gd name="T8" fmla="*/ 1 w 73"/>
                  <a:gd name="T9" fmla="*/ 37 h 38"/>
                  <a:gd name="T10" fmla="*/ 2 w 73"/>
                  <a:gd name="T11" fmla="*/ 38 h 38"/>
                  <a:gd name="T12" fmla="*/ 73 w 73"/>
                  <a:gd name="T13" fmla="*/ 38 h 38"/>
                  <a:gd name="T14" fmla="*/ 70 w 73"/>
                  <a:gd name="T1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38">
                    <a:moveTo>
                      <a:pt x="70" y="25"/>
                    </a:moveTo>
                    <a:cubicBezTo>
                      <a:pt x="62" y="11"/>
                      <a:pt x="42" y="0"/>
                      <a:pt x="26" y="4"/>
                    </a:cubicBezTo>
                    <a:cubicBezTo>
                      <a:pt x="17" y="5"/>
                      <a:pt x="8" y="9"/>
                      <a:pt x="2" y="22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3"/>
                      <a:pt x="0" y="35"/>
                      <a:pt x="1" y="37"/>
                    </a:cubicBezTo>
                    <a:cubicBezTo>
                      <a:pt x="1" y="38"/>
                      <a:pt x="2" y="38"/>
                      <a:pt x="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4"/>
                      <a:pt x="72" y="29"/>
                      <a:pt x="70" y="2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9" name="Freeform 319"/>
              <p:cNvSpPr>
                <a:spLocks/>
              </p:cNvSpPr>
              <p:nvPr/>
            </p:nvSpPr>
            <p:spPr bwMode="auto">
              <a:xfrm>
                <a:off x="4767" y="2253"/>
                <a:ext cx="75" cy="72"/>
              </a:xfrm>
              <a:custGeom>
                <a:avLst/>
                <a:gdLst>
                  <a:gd name="T0" fmla="*/ 19 w 30"/>
                  <a:gd name="T1" fmla="*/ 16 h 27"/>
                  <a:gd name="T2" fmla="*/ 11 w 30"/>
                  <a:gd name="T3" fmla="*/ 21 h 27"/>
                  <a:gd name="T4" fmla="*/ 20 w 30"/>
                  <a:gd name="T5" fmla="*/ 8 h 27"/>
                  <a:gd name="T6" fmla="*/ 19 w 30"/>
                  <a:gd name="T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7">
                    <a:moveTo>
                      <a:pt x="19" y="16"/>
                    </a:moveTo>
                    <a:cubicBezTo>
                      <a:pt x="15" y="17"/>
                      <a:pt x="12" y="17"/>
                      <a:pt x="11" y="21"/>
                    </a:cubicBezTo>
                    <a:cubicBezTo>
                      <a:pt x="19" y="27"/>
                      <a:pt x="30" y="16"/>
                      <a:pt x="20" y="8"/>
                    </a:cubicBezTo>
                    <a:cubicBezTo>
                      <a:pt x="8" y="0"/>
                      <a:pt x="0" y="24"/>
                      <a:pt x="19" y="2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0" name="Freeform 320"/>
              <p:cNvSpPr>
                <a:spLocks/>
              </p:cNvSpPr>
              <p:nvPr/>
            </p:nvSpPr>
            <p:spPr bwMode="auto">
              <a:xfrm>
                <a:off x="4845" y="2235"/>
                <a:ext cx="27" cy="37"/>
              </a:xfrm>
              <a:custGeom>
                <a:avLst/>
                <a:gdLst>
                  <a:gd name="T0" fmla="*/ 4 w 11"/>
                  <a:gd name="T1" fmla="*/ 13 h 14"/>
                  <a:gd name="T2" fmla="*/ 1 w 11"/>
                  <a:gd name="T3" fmla="*/ 2 h 14"/>
                  <a:gd name="T4" fmla="*/ 6 w 11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4" y="13"/>
                    </a:moveTo>
                    <a:cubicBezTo>
                      <a:pt x="1" y="10"/>
                      <a:pt x="0" y="6"/>
                      <a:pt x="1" y="2"/>
                    </a:cubicBezTo>
                    <a:cubicBezTo>
                      <a:pt x="9" y="0"/>
                      <a:pt x="11" y="9"/>
                      <a:pt x="6" y="1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1" name="Freeform 321"/>
              <p:cNvSpPr>
                <a:spLocks/>
              </p:cNvSpPr>
              <p:nvPr/>
            </p:nvSpPr>
            <p:spPr bwMode="auto">
              <a:xfrm>
                <a:off x="4905" y="2371"/>
                <a:ext cx="45" cy="45"/>
              </a:xfrm>
              <a:custGeom>
                <a:avLst/>
                <a:gdLst>
                  <a:gd name="T0" fmla="*/ 12 w 18"/>
                  <a:gd name="T1" fmla="*/ 2 h 17"/>
                  <a:gd name="T2" fmla="*/ 9 w 18"/>
                  <a:gd name="T3" fmla="*/ 9 h 17"/>
                  <a:gd name="T4" fmla="*/ 17 w 18"/>
                  <a:gd name="T5" fmla="*/ 3 h 17"/>
                  <a:gd name="T6" fmla="*/ 10 w 18"/>
                  <a:gd name="T7" fmla="*/ 13 h 17"/>
                  <a:gd name="T8" fmla="*/ 6 w 18"/>
                  <a:gd name="T9" fmla="*/ 2 h 17"/>
                  <a:gd name="T10" fmla="*/ 14 w 18"/>
                  <a:gd name="T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2" y="2"/>
                    </a:moveTo>
                    <a:cubicBezTo>
                      <a:pt x="9" y="4"/>
                      <a:pt x="9" y="6"/>
                      <a:pt x="9" y="9"/>
                    </a:cubicBezTo>
                    <a:cubicBezTo>
                      <a:pt x="15" y="10"/>
                      <a:pt x="18" y="8"/>
                      <a:pt x="17" y="3"/>
                    </a:cubicBezTo>
                    <a:cubicBezTo>
                      <a:pt x="11" y="4"/>
                      <a:pt x="9" y="7"/>
                      <a:pt x="10" y="13"/>
                    </a:cubicBezTo>
                    <a:cubicBezTo>
                      <a:pt x="18" y="10"/>
                      <a:pt x="14" y="0"/>
                      <a:pt x="6" y="2"/>
                    </a:cubicBezTo>
                    <a:cubicBezTo>
                      <a:pt x="0" y="4"/>
                      <a:pt x="6" y="17"/>
                      <a:pt x="14" y="1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2" name="Freeform 322"/>
              <p:cNvSpPr>
                <a:spLocks/>
              </p:cNvSpPr>
              <p:nvPr/>
            </p:nvSpPr>
            <p:spPr bwMode="auto">
              <a:xfrm>
                <a:off x="4960" y="2216"/>
                <a:ext cx="127" cy="61"/>
              </a:xfrm>
              <a:custGeom>
                <a:avLst/>
                <a:gdLst>
                  <a:gd name="T0" fmla="*/ 16 w 51"/>
                  <a:gd name="T1" fmla="*/ 0 h 23"/>
                  <a:gd name="T2" fmla="*/ 24 w 51"/>
                  <a:gd name="T3" fmla="*/ 5 h 23"/>
                  <a:gd name="T4" fmla="*/ 44 w 51"/>
                  <a:gd name="T5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23">
                    <a:moveTo>
                      <a:pt x="16" y="0"/>
                    </a:moveTo>
                    <a:cubicBezTo>
                      <a:pt x="0" y="10"/>
                      <a:pt x="26" y="21"/>
                      <a:pt x="24" y="5"/>
                    </a:cubicBezTo>
                    <a:cubicBezTo>
                      <a:pt x="23" y="23"/>
                      <a:pt x="51" y="21"/>
                      <a:pt x="44" y="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3" name="Freeform 323"/>
              <p:cNvSpPr>
                <a:spLocks/>
              </p:cNvSpPr>
              <p:nvPr/>
            </p:nvSpPr>
            <p:spPr bwMode="auto">
              <a:xfrm>
                <a:off x="5070" y="2389"/>
                <a:ext cx="52" cy="48"/>
              </a:xfrm>
              <a:custGeom>
                <a:avLst/>
                <a:gdLst>
                  <a:gd name="T0" fmla="*/ 12 w 21"/>
                  <a:gd name="T1" fmla="*/ 4 h 18"/>
                  <a:gd name="T2" fmla="*/ 11 w 21"/>
                  <a:gd name="T3" fmla="*/ 12 h 18"/>
                  <a:gd name="T4" fmla="*/ 7 w 21"/>
                  <a:gd name="T5" fmla="*/ 5 h 18"/>
                  <a:gd name="T6" fmla="*/ 10 w 21"/>
                  <a:gd name="T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12" y="4"/>
                    </a:moveTo>
                    <a:cubicBezTo>
                      <a:pt x="10" y="7"/>
                      <a:pt x="8" y="8"/>
                      <a:pt x="11" y="12"/>
                    </a:cubicBezTo>
                    <a:cubicBezTo>
                      <a:pt x="21" y="9"/>
                      <a:pt x="14" y="0"/>
                      <a:pt x="7" y="5"/>
                    </a:cubicBezTo>
                    <a:cubicBezTo>
                      <a:pt x="0" y="10"/>
                      <a:pt x="1" y="18"/>
                      <a:pt x="10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4" name="Freeform 324"/>
              <p:cNvSpPr>
                <a:spLocks/>
              </p:cNvSpPr>
              <p:nvPr/>
            </p:nvSpPr>
            <p:spPr bwMode="auto">
              <a:xfrm>
                <a:off x="5092" y="2341"/>
                <a:ext cx="125" cy="147"/>
              </a:xfrm>
              <a:custGeom>
                <a:avLst/>
                <a:gdLst>
                  <a:gd name="T0" fmla="*/ 6 w 50"/>
                  <a:gd name="T1" fmla="*/ 11 h 55"/>
                  <a:gd name="T2" fmla="*/ 1 w 50"/>
                  <a:gd name="T3" fmla="*/ 22 h 55"/>
                  <a:gd name="T4" fmla="*/ 0 w 50"/>
                  <a:gd name="T5" fmla="*/ 25 h 55"/>
                  <a:gd name="T6" fmla="*/ 3 w 50"/>
                  <a:gd name="T7" fmla="*/ 35 h 55"/>
                  <a:gd name="T8" fmla="*/ 3 w 50"/>
                  <a:gd name="T9" fmla="*/ 35 h 55"/>
                  <a:gd name="T10" fmla="*/ 4 w 50"/>
                  <a:gd name="T11" fmla="*/ 41 h 55"/>
                  <a:gd name="T12" fmla="*/ 16 w 50"/>
                  <a:gd name="T13" fmla="*/ 55 h 55"/>
                  <a:gd name="T14" fmla="*/ 34 w 50"/>
                  <a:gd name="T15" fmla="*/ 55 h 55"/>
                  <a:gd name="T16" fmla="*/ 39 w 50"/>
                  <a:gd name="T17" fmla="*/ 51 h 55"/>
                  <a:gd name="T18" fmla="*/ 40 w 50"/>
                  <a:gd name="T19" fmla="*/ 11 h 55"/>
                  <a:gd name="T20" fmla="*/ 6 w 50"/>
                  <a:gd name="T21" fmla="*/ 1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55">
                    <a:moveTo>
                      <a:pt x="6" y="11"/>
                    </a:moveTo>
                    <a:cubicBezTo>
                      <a:pt x="3" y="14"/>
                      <a:pt x="1" y="18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9"/>
                      <a:pt x="1" y="32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7"/>
                      <a:pt x="3" y="39"/>
                      <a:pt x="4" y="41"/>
                    </a:cubicBezTo>
                    <a:cubicBezTo>
                      <a:pt x="6" y="47"/>
                      <a:pt x="10" y="52"/>
                      <a:pt x="16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6" y="54"/>
                      <a:pt x="38" y="53"/>
                      <a:pt x="39" y="51"/>
                    </a:cubicBezTo>
                    <a:cubicBezTo>
                      <a:pt x="50" y="41"/>
                      <a:pt x="50" y="21"/>
                      <a:pt x="40" y="11"/>
                    </a:cubicBezTo>
                    <a:cubicBezTo>
                      <a:pt x="32" y="3"/>
                      <a:pt x="18" y="0"/>
                      <a:pt x="6" y="11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5" name="Freeform 325"/>
              <p:cNvSpPr>
                <a:spLocks/>
              </p:cNvSpPr>
              <p:nvPr/>
            </p:nvSpPr>
            <p:spPr bwMode="auto">
              <a:xfrm>
                <a:off x="5032" y="2067"/>
                <a:ext cx="45" cy="32"/>
              </a:xfrm>
              <a:custGeom>
                <a:avLst/>
                <a:gdLst>
                  <a:gd name="T0" fmla="*/ 5 w 18"/>
                  <a:gd name="T1" fmla="*/ 0 h 12"/>
                  <a:gd name="T2" fmla="*/ 18 w 18"/>
                  <a:gd name="T3" fmla="*/ 9 h 12"/>
                  <a:gd name="T4" fmla="*/ 9 w 18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5" y="0"/>
                    </a:moveTo>
                    <a:cubicBezTo>
                      <a:pt x="0" y="9"/>
                      <a:pt x="10" y="12"/>
                      <a:pt x="18" y="9"/>
                    </a:cubicBezTo>
                    <a:cubicBezTo>
                      <a:pt x="17" y="3"/>
                      <a:pt x="13" y="2"/>
                      <a:pt x="9" y="2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6" name="Freeform 326"/>
              <p:cNvSpPr>
                <a:spLocks/>
              </p:cNvSpPr>
              <p:nvPr/>
            </p:nvSpPr>
            <p:spPr bwMode="auto">
              <a:xfrm>
                <a:off x="4015" y="1931"/>
                <a:ext cx="22" cy="13"/>
              </a:xfrm>
              <a:custGeom>
                <a:avLst/>
                <a:gdLst>
                  <a:gd name="T0" fmla="*/ 6 w 9"/>
                  <a:gd name="T1" fmla="*/ 5 h 5"/>
                  <a:gd name="T2" fmla="*/ 0 w 9"/>
                  <a:gd name="T3" fmla="*/ 1 h 5"/>
                  <a:gd name="T4" fmla="*/ 8 w 9"/>
                  <a:gd name="T5" fmla="*/ 1 h 5"/>
                  <a:gd name="T6" fmla="*/ 6 w 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6" y="5"/>
                    </a:moveTo>
                    <a:cubicBezTo>
                      <a:pt x="3" y="4"/>
                      <a:pt x="1" y="5"/>
                      <a:pt x="0" y="1"/>
                    </a:cubicBezTo>
                    <a:cubicBezTo>
                      <a:pt x="4" y="1"/>
                      <a:pt x="5" y="0"/>
                      <a:pt x="8" y="1"/>
                    </a:cubicBezTo>
                    <a:cubicBezTo>
                      <a:pt x="9" y="3"/>
                      <a:pt x="8" y="3"/>
                      <a:pt x="6" y="3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7" name="Freeform 327"/>
              <p:cNvSpPr>
                <a:spLocks/>
              </p:cNvSpPr>
              <p:nvPr/>
            </p:nvSpPr>
            <p:spPr bwMode="auto">
              <a:xfrm>
                <a:off x="4715" y="217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8" name="Freeform 328"/>
              <p:cNvSpPr>
                <a:spLocks/>
              </p:cNvSpPr>
              <p:nvPr/>
            </p:nvSpPr>
            <p:spPr bwMode="auto">
              <a:xfrm>
                <a:off x="4897" y="2117"/>
                <a:ext cx="25" cy="6"/>
              </a:xfrm>
              <a:custGeom>
                <a:avLst/>
                <a:gdLst>
                  <a:gd name="T0" fmla="*/ 5 w 10"/>
                  <a:gd name="T1" fmla="*/ 2 h 2"/>
                  <a:gd name="T2" fmla="*/ 10 w 10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5" y="2"/>
                    </a:moveTo>
                    <a:cubicBezTo>
                      <a:pt x="0" y="0"/>
                      <a:pt x="7" y="1"/>
                      <a:pt x="10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9" name="Freeform 329"/>
              <p:cNvSpPr>
                <a:spLocks/>
              </p:cNvSpPr>
              <p:nvPr/>
            </p:nvSpPr>
            <p:spPr bwMode="auto">
              <a:xfrm>
                <a:off x="5195" y="1952"/>
                <a:ext cx="2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0"/>
                      <a:pt x="1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0" name="Freeform 330"/>
              <p:cNvSpPr>
                <a:spLocks/>
              </p:cNvSpPr>
              <p:nvPr/>
            </p:nvSpPr>
            <p:spPr bwMode="auto">
              <a:xfrm>
                <a:off x="5197" y="2125"/>
                <a:ext cx="28" cy="27"/>
              </a:xfrm>
              <a:custGeom>
                <a:avLst/>
                <a:gdLst>
                  <a:gd name="T0" fmla="*/ 7 w 11"/>
                  <a:gd name="T1" fmla="*/ 0 h 10"/>
                  <a:gd name="T2" fmla="*/ 2 w 11"/>
                  <a:gd name="T3" fmla="*/ 8 h 10"/>
                  <a:gd name="T4" fmla="*/ 11 w 11"/>
                  <a:gd name="T5" fmla="*/ 7 h 10"/>
                  <a:gd name="T6" fmla="*/ 8 w 11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7" y="0"/>
                    </a:moveTo>
                    <a:cubicBezTo>
                      <a:pt x="2" y="2"/>
                      <a:pt x="0" y="4"/>
                      <a:pt x="2" y="8"/>
                    </a:cubicBezTo>
                    <a:cubicBezTo>
                      <a:pt x="5" y="10"/>
                      <a:pt x="7" y="9"/>
                      <a:pt x="11" y="7"/>
                    </a:cubicBezTo>
                    <a:cubicBezTo>
                      <a:pt x="11" y="4"/>
                      <a:pt x="9" y="4"/>
                      <a:pt x="8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1" name="Freeform 331"/>
              <p:cNvSpPr>
                <a:spLocks/>
              </p:cNvSpPr>
              <p:nvPr/>
            </p:nvSpPr>
            <p:spPr bwMode="auto">
              <a:xfrm>
                <a:off x="5260" y="2147"/>
                <a:ext cx="12" cy="1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5 h 6"/>
                  <a:gd name="T4" fmla="*/ 2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2" y="1"/>
                      <a:pt x="4" y="2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2" name="Freeform 332"/>
              <p:cNvSpPr>
                <a:spLocks/>
              </p:cNvSpPr>
              <p:nvPr/>
            </p:nvSpPr>
            <p:spPr bwMode="auto">
              <a:xfrm>
                <a:off x="5257" y="1947"/>
                <a:ext cx="108" cy="128"/>
              </a:xfrm>
              <a:custGeom>
                <a:avLst/>
                <a:gdLst>
                  <a:gd name="T0" fmla="*/ 43 w 43"/>
                  <a:gd name="T1" fmla="*/ 12 h 48"/>
                  <a:gd name="T2" fmla="*/ 24 w 43"/>
                  <a:gd name="T3" fmla="*/ 1 h 48"/>
                  <a:gd name="T4" fmla="*/ 7 w 43"/>
                  <a:gd name="T5" fmla="*/ 7 h 48"/>
                  <a:gd name="T6" fmla="*/ 1 w 43"/>
                  <a:gd name="T7" fmla="*/ 20 h 48"/>
                  <a:gd name="T8" fmla="*/ 0 w 43"/>
                  <a:gd name="T9" fmla="*/ 25 h 48"/>
                  <a:gd name="T10" fmla="*/ 4 w 43"/>
                  <a:gd name="T11" fmla="*/ 36 h 48"/>
                  <a:gd name="T12" fmla="*/ 20 w 43"/>
                  <a:gd name="T13" fmla="*/ 45 h 48"/>
                  <a:gd name="T14" fmla="*/ 27 w 43"/>
                  <a:gd name="T15" fmla="*/ 47 h 48"/>
                  <a:gd name="T16" fmla="*/ 43 w 43"/>
                  <a:gd name="T17" fmla="*/ 41 h 48"/>
                  <a:gd name="T18" fmla="*/ 43 w 43"/>
                  <a:gd name="T1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8">
                    <a:moveTo>
                      <a:pt x="43" y="12"/>
                    </a:moveTo>
                    <a:cubicBezTo>
                      <a:pt x="39" y="6"/>
                      <a:pt x="32" y="2"/>
                      <a:pt x="24" y="1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2" y="17"/>
                      <a:pt x="1" y="20"/>
                    </a:cubicBezTo>
                    <a:cubicBezTo>
                      <a:pt x="0" y="22"/>
                      <a:pt x="0" y="23"/>
                      <a:pt x="0" y="25"/>
                    </a:cubicBezTo>
                    <a:cubicBezTo>
                      <a:pt x="0" y="29"/>
                      <a:pt x="1" y="33"/>
                      <a:pt x="4" y="36"/>
                    </a:cubicBezTo>
                    <a:cubicBezTo>
                      <a:pt x="7" y="41"/>
                      <a:pt x="13" y="44"/>
                      <a:pt x="20" y="45"/>
                    </a:cubicBezTo>
                    <a:cubicBezTo>
                      <a:pt x="22" y="46"/>
                      <a:pt x="24" y="47"/>
                      <a:pt x="27" y="47"/>
                    </a:cubicBezTo>
                    <a:cubicBezTo>
                      <a:pt x="33" y="48"/>
                      <a:pt x="39" y="46"/>
                      <a:pt x="43" y="41"/>
                    </a:cubicBez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3" name="Freeform 333"/>
              <p:cNvSpPr>
                <a:spLocks noEditPoints="1"/>
              </p:cNvSpPr>
              <p:nvPr/>
            </p:nvSpPr>
            <p:spPr bwMode="auto">
              <a:xfrm>
                <a:off x="5210" y="2245"/>
                <a:ext cx="145" cy="152"/>
              </a:xfrm>
              <a:custGeom>
                <a:avLst/>
                <a:gdLst>
                  <a:gd name="T0" fmla="*/ 23 w 58"/>
                  <a:gd name="T1" fmla="*/ 1 h 57"/>
                  <a:gd name="T2" fmla="*/ 7 w 58"/>
                  <a:gd name="T3" fmla="*/ 8 h 57"/>
                  <a:gd name="T4" fmla="*/ 0 w 58"/>
                  <a:gd name="T5" fmla="*/ 22 h 57"/>
                  <a:gd name="T6" fmla="*/ 0 w 58"/>
                  <a:gd name="T7" fmla="*/ 23 h 57"/>
                  <a:gd name="T8" fmla="*/ 14 w 58"/>
                  <a:gd name="T9" fmla="*/ 46 h 57"/>
                  <a:gd name="T10" fmla="*/ 39 w 58"/>
                  <a:gd name="T11" fmla="*/ 56 h 57"/>
                  <a:gd name="T12" fmla="*/ 53 w 58"/>
                  <a:gd name="T13" fmla="*/ 48 h 57"/>
                  <a:gd name="T14" fmla="*/ 58 w 58"/>
                  <a:gd name="T15" fmla="*/ 34 h 57"/>
                  <a:gd name="T16" fmla="*/ 54 w 58"/>
                  <a:gd name="T17" fmla="*/ 22 h 57"/>
                  <a:gd name="T18" fmla="*/ 43 w 58"/>
                  <a:gd name="T19" fmla="*/ 12 h 57"/>
                  <a:gd name="T20" fmla="*/ 23 w 58"/>
                  <a:gd name="T21" fmla="*/ 1 h 57"/>
                  <a:gd name="T22" fmla="*/ 13 w 58"/>
                  <a:gd name="T23" fmla="*/ 17 h 57"/>
                  <a:gd name="T24" fmla="*/ 13 w 58"/>
                  <a:gd name="T25" fmla="*/ 17 h 57"/>
                  <a:gd name="T26" fmla="*/ 12 w 58"/>
                  <a:gd name="T27" fmla="*/ 19 h 57"/>
                  <a:gd name="T28" fmla="*/ 13 w 58"/>
                  <a:gd name="T29" fmla="*/ 17 h 57"/>
                  <a:gd name="T30" fmla="*/ 46 w 58"/>
                  <a:gd name="T31" fmla="*/ 36 h 57"/>
                  <a:gd name="T32" fmla="*/ 45 w 58"/>
                  <a:gd name="T33" fmla="*/ 36 h 57"/>
                  <a:gd name="T34" fmla="*/ 44 w 58"/>
                  <a:gd name="T35" fmla="*/ 38 h 57"/>
                  <a:gd name="T36" fmla="*/ 46 w 58"/>
                  <a:gd name="T37" fmla="*/ 3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57">
                    <a:moveTo>
                      <a:pt x="23" y="1"/>
                    </a:moveTo>
                    <a:cubicBezTo>
                      <a:pt x="17" y="2"/>
                      <a:pt x="11" y="4"/>
                      <a:pt x="7" y="8"/>
                    </a:cubicBezTo>
                    <a:cubicBezTo>
                      <a:pt x="3" y="12"/>
                      <a:pt x="0" y="17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33"/>
                      <a:pt x="6" y="41"/>
                      <a:pt x="14" y="46"/>
                    </a:cubicBezTo>
                    <a:cubicBezTo>
                      <a:pt x="20" y="53"/>
                      <a:pt x="29" y="57"/>
                      <a:pt x="39" y="56"/>
                    </a:cubicBezTo>
                    <a:cubicBezTo>
                      <a:pt x="45" y="56"/>
                      <a:pt x="50" y="53"/>
                      <a:pt x="53" y="48"/>
                    </a:cubicBezTo>
                    <a:cubicBezTo>
                      <a:pt x="56" y="44"/>
                      <a:pt x="58" y="39"/>
                      <a:pt x="58" y="34"/>
                    </a:cubicBezTo>
                    <a:cubicBezTo>
                      <a:pt x="58" y="30"/>
                      <a:pt x="57" y="26"/>
                      <a:pt x="54" y="22"/>
                    </a:cubicBezTo>
                    <a:cubicBezTo>
                      <a:pt x="52" y="17"/>
                      <a:pt x="47" y="14"/>
                      <a:pt x="43" y="12"/>
                    </a:cubicBezTo>
                    <a:cubicBezTo>
                      <a:pt x="39" y="5"/>
                      <a:pt x="32" y="0"/>
                      <a:pt x="23" y="1"/>
                    </a:cubicBezTo>
                    <a:close/>
                    <a:moveTo>
                      <a:pt x="13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3" y="19"/>
                      <a:pt x="13" y="18"/>
                      <a:pt x="13" y="17"/>
                    </a:cubicBezTo>
                    <a:close/>
                    <a:moveTo>
                      <a:pt x="46" y="36"/>
                    </a:moveTo>
                    <a:cubicBezTo>
                      <a:pt x="46" y="36"/>
                      <a:pt x="46" y="36"/>
                      <a:pt x="45" y="36"/>
                    </a:cubicBezTo>
                    <a:cubicBezTo>
                      <a:pt x="45" y="37"/>
                      <a:pt x="45" y="37"/>
                      <a:pt x="44" y="38"/>
                    </a:cubicBezTo>
                    <a:cubicBezTo>
                      <a:pt x="45" y="37"/>
                      <a:pt x="45" y="37"/>
                      <a:pt x="46" y="3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4" name="Freeform 334"/>
              <p:cNvSpPr>
                <a:spLocks/>
              </p:cNvSpPr>
              <p:nvPr/>
            </p:nvSpPr>
            <p:spPr bwMode="auto">
              <a:xfrm>
                <a:off x="5260" y="2357"/>
                <a:ext cx="105" cy="120"/>
              </a:xfrm>
              <a:custGeom>
                <a:avLst/>
                <a:gdLst>
                  <a:gd name="T0" fmla="*/ 42 w 42"/>
                  <a:gd name="T1" fmla="*/ 6 h 45"/>
                  <a:gd name="T2" fmla="*/ 32 w 42"/>
                  <a:gd name="T3" fmla="*/ 5 h 45"/>
                  <a:gd name="T4" fmla="*/ 20 w 42"/>
                  <a:gd name="T5" fmla="*/ 1 h 45"/>
                  <a:gd name="T6" fmla="*/ 20 w 42"/>
                  <a:gd name="T7" fmla="*/ 0 h 45"/>
                  <a:gd name="T8" fmla="*/ 20 w 42"/>
                  <a:gd name="T9" fmla="*/ 1 h 45"/>
                  <a:gd name="T10" fmla="*/ 5 w 42"/>
                  <a:gd name="T11" fmla="*/ 9 h 45"/>
                  <a:gd name="T12" fmla="*/ 0 w 42"/>
                  <a:gd name="T13" fmla="*/ 23 h 45"/>
                  <a:gd name="T14" fmla="*/ 6 w 42"/>
                  <a:gd name="T15" fmla="*/ 37 h 45"/>
                  <a:gd name="T16" fmla="*/ 19 w 42"/>
                  <a:gd name="T17" fmla="*/ 44 h 45"/>
                  <a:gd name="T18" fmla="*/ 42 w 42"/>
                  <a:gd name="T19" fmla="*/ 34 h 45"/>
                  <a:gd name="T20" fmla="*/ 42 w 42"/>
                  <a:gd name="T2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5">
                    <a:moveTo>
                      <a:pt x="42" y="6"/>
                    </a:moveTo>
                    <a:cubicBezTo>
                      <a:pt x="38" y="7"/>
                      <a:pt x="34" y="7"/>
                      <a:pt x="32" y="5"/>
                    </a:cubicBezTo>
                    <a:cubicBezTo>
                      <a:pt x="28" y="2"/>
                      <a:pt x="24" y="1"/>
                      <a:pt x="20" y="1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20" y="0"/>
                      <a:pt x="20" y="1"/>
                      <a:pt x="20" y="1"/>
                    </a:cubicBezTo>
                    <a:cubicBezTo>
                      <a:pt x="14" y="2"/>
                      <a:pt x="9" y="4"/>
                      <a:pt x="5" y="9"/>
                    </a:cubicBezTo>
                    <a:cubicBezTo>
                      <a:pt x="2" y="13"/>
                      <a:pt x="0" y="18"/>
                      <a:pt x="0" y="23"/>
                    </a:cubicBezTo>
                    <a:cubicBezTo>
                      <a:pt x="0" y="28"/>
                      <a:pt x="2" y="33"/>
                      <a:pt x="6" y="37"/>
                    </a:cubicBezTo>
                    <a:cubicBezTo>
                      <a:pt x="9" y="41"/>
                      <a:pt x="14" y="43"/>
                      <a:pt x="19" y="44"/>
                    </a:cubicBezTo>
                    <a:cubicBezTo>
                      <a:pt x="30" y="45"/>
                      <a:pt x="37" y="40"/>
                      <a:pt x="42" y="34"/>
                    </a:cubicBez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5" name="Freeform 335"/>
              <p:cNvSpPr>
                <a:spLocks/>
              </p:cNvSpPr>
              <p:nvPr/>
            </p:nvSpPr>
            <p:spPr bwMode="auto">
              <a:xfrm>
                <a:off x="4380" y="2024"/>
                <a:ext cx="7" cy="11"/>
              </a:xfrm>
              <a:custGeom>
                <a:avLst/>
                <a:gdLst>
                  <a:gd name="T0" fmla="*/ 3 w 3"/>
                  <a:gd name="T1" fmla="*/ 1 h 4"/>
                  <a:gd name="T2" fmla="*/ 0 w 3"/>
                  <a:gd name="T3" fmla="*/ 1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4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95250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6" name="Freeform 336"/>
              <p:cNvSpPr>
                <a:spLocks/>
              </p:cNvSpPr>
              <p:nvPr/>
            </p:nvSpPr>
            <p:spPr bwMode="auto">
              <a:xfrm>
                <a:off x="4175" y="2365"/>
                <a:ext cx="10" cy="6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1"/>
                      <a:pt x="2" y="0"/>
                      <a:pt x="4" y="0"/>
                    </a:cubicBezTo>
                  </a:path>
                </a:pathLst>
              </a:custGeom>
              <a:noFill/>
              <a:ln w="95250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7" name="Freeform 337"/>
              <p:cNvSpPr>
                <a:spLocks/>
              </p:cNvSpPr>
              <p:nvPr/>
            </p:nvSpPr>
            <p:spPr bwMode="auto">
              <a:xfrm>
                <a:off x="3825" y="2381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2"/>
                      <a:pt x="1" y="5"/>
                      <a:pt x="2" y="3"/>
                    </a:cubicBezTo>
                  </a:path>
                </a:pathLst>
              </a:custGeom>
              <a:noFill/>
              <a:ln w="95250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8" name="Freeform 338"/>
              <p:cNvSpPr>
                <a:spLocks/>
              </p:cNvSpPr>
              <p:nvPr/>
            </p:nvSpPr>
            <p:spPr bwMode="auto">
              <a:xfrm>
                <a:off x="3735" y="2443"/>
                <a:ext cx="10" cy="13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3"/>
                      <a:pt x="3" y="5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9" name="Freeform 339"/>
              <p:cNvSpPr>
                <a:spLocks/>
              </p:cNvSpPr>
              <p:nvPr/>
            </p:nvSpPr>
            <p:spPr bwMode="auto">
              <a:xfrm>
                <a:off x="3782" y="2221"/>
                <a:ext cx="38" cy="48"/>
              </a:xfrm>
              <a:custGeom>
                <a:avLst/>
                <a:gdLst>
                  <a:gd name="T0" fmla="*/ 9 w 15"/>
                  <a:gd name="T1" fmla="*/ 0 h 18"/>
                  <a:gd name="T2" fmla="*/ 15 w 15"/>
                  <a:gd name="T3" fmla="*/ 12 h 18"/>
                  <a:gd name="T4" fmla="*/ 10 w 15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8">
                    <a:moveTo>
                      <a:pt x="9" y="0"/>
                    </a:moveTo>
                    <a:cubicBezTo>
                      <a:pt x="0" y="4"/>
                      <a:pt x="6" y="18"/>
                      <a:pt x="15" y="12"/>
                    </a:cubicBezTo>
                    <a:cubicBezTo>
                      <a:pt x="14" y="9"/>
                      <a:pt x="12" y="6"/>
                      <a:pt x="10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0" name="Freeform 340"/>
              <p:cNvSpPr>
                <a:spLocks/>
              </p:cNvSpPr>
              <p:nvPr/>
            </p:nvSpPr>
            <p:spPr bwMode="auto">
              <a:xfrm>
                <a:off x="3865" y="2269"/>
                <a:ext cx="12" cy="11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3"/>
                      <a:pt x="3" y="1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1" name="Freeform 341"/>
              <p:cNvSpPr>
                <a:spLocks/>
              </p:cNvSpPr>
              <p:nvPr/>
            </p:nvSpPr>
            <p:spPr bwMode="auto">
              <a:xfrm>
                <a:off x="3955" y="2403"/>
                <a:ext cx="32" cy="32"/>
              </a:xfrm>
              <a:custGeom>
                <a:avLst/>
                <a:gdLst>
                  <a:gd name="T0" fmla="*/ 13 w 13"/>
                  <a:gd name="T1" fmla="*/ 3 h 12"/>
                  <a:gd name="T2" fmla="*/ 0 w 13"/>
                  <a:gd name="T3" fmla="*/ 7 h 12"/>
                  <a:gd name="T4" fmla="*/ 10 w 13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3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4" y="12"/>
                      <a:pt x="10" y="10"/>
                      <a:pt x="10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2" name="Freeform 342"/>
              <p:cNvSpPr>
                <a:spLocks/>
              </p:cNvSpPr>
              <p:nvPr/>
            </p:nvSpPr>
            <p:spPr bwMode="auto">
              <a:xfrm>
                <a:off x="4025" y="2408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3" name="Freeform 343"/>
              <p:cNvSpPr>
                <a:spLocks/>
              </p:cNvSpPr>
              <p:nvPr/>
            </p:nvSpPr>
            <p:spPr bwMode="auto">
              <a:xfrm>
                <a:off x="4095" y="2245"/>
                <a:ext cx="25" cy="16"/>
              </a:xfrm>
              <a:custGeom>
                <a:avLst/>
                <a:gdLst>
                  <a:gd name="T0" fmla="*/ 10 w 10"/>
                  <a:gd name="T1" fmla="*/ 1 h 6"/>
                  <a:gd name="T2" fmla="*/ 0 w 10"/>
                  <a:gd name="T3" fmla="*/ 2 h 6"/>
                  <a:gd name="T4" fmla="*/ 5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6" y="0"/>
                      <a:pt x="3" y="0"/>
                      <a:pt x="0" y="2"/>
                    </a:cubicBezTo>
                    <a:cubicBezTo>
                      <a:pt x="1" y="6"/>
                      <a:pt x="3" y="5"/>
                      <a:pt x="5" y="6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4" name="Freeform 344"/>
              <p:cNvSpPr>
                <a:spLocks/>
              </p:cNvSpPr>
              <p:nvPr/>
            </p:nvSpPr>
            <p:spPr bwMode="auto">
              <a:xfrm>
                <a:off x="4157" y="2232"/>
                <a:ext cx="13" cy="11"/>
              </a:xfrm>
              <a:custGeom>
                <a:avLst/>
                <a:gdLst>
                  <a:gd name="T0" fmla="*/ 5 w 5"/>
                  <a:gd name="T1" fmla="*/ 4 h 4"/>
                  <a:gd name="T2" fmla="*/ 4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2" y="3"/>
                      <a:pt x="0" y="2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5" name="Freeform 345"/>
              <p:cNvSpPr>
                <a:spLocks/>
              </p:cNvSpPr>
              <p:nvPr/>
            </p:nvSpPr>
            <p:spPr bwMode="auto">
              <a:xfrm>
                <a:off x="4170" y="2016"/>
                <a:ext cx="37" cy="37"/>
              </a:xfrm>
              <a:custGeom>
                <a:avLst/>
                <a:gdLst>
                  <a:gd name="T0" fmla="*/ 10 w 15"/>
                  <a:gd name="T1" fmla="*/ 0 h 14"/>
                  <a:gd name="T2" fmla="*/ 15 w 15"/>
                  <a:gd name="T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10" y="0"/>
                    </a:moveTo>
                    <a:cubicBezTo>
                      <a:pt x="0" y="9"/>
                      <a:pt x="15" y="14"/>
                      <a:pt x="15" y="8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6" name="Freeform 346"/>
              <p:cNvSpPr>
                <a:spLocks/>
              </p:cNvSpPr>
              <p:nvPr/>
            </p:nvSpPr>
            <p:spPr bwMode="auto">
              <a:xfrm>
                <a:off x="4267" y="2016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7" name="Freeform 347"/>
              <p:cNvSpPr>
                <a:spLocks/>
              </p:cNvSpPr>
              <p:nvPr/>
            </p:nvSpPr>
            <p:spPr bwMode="auto">
              <a:xfrm>
                <a:off x="4347" y="2141"/>
                <a:ext cx="10" cy="6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1" y="2"/>
                      <a:pt x="0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8" name="Freeform 348"/>
              <p:cNvSpPr>
                <a:spLocks/>
              </p:cNvSpPr>
              <p:nvPr/>
            </p:nvSpPr>
            <p:spPr bwMode="auto">
              <a:xfrm>
                <a:off x="4477" y="2099"/>
                <a:ext cx="13" cy="1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1" y="5"/>
                      <a:pt x="0" y="3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9" name="Freeform 349"/>
              <p:cNvSpPr>
                <a:spLocks/>
              </p:cNvSpPr>
              <p:nvPr/>
            </p:nvSpPr>
            <p:spPr bwMode="auto">
              <a:xfrm>
                <a:off x="4555" y="2133"/>
                <a:ext cx="2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0" name="Freeform 350"/>
              <p:cNvSpPr>
                <a:spLocks/>
              </p:cNvSpPr>
              <p:nvPr/>
            </p:nvSpPr>
            <p:spPr bwMode="auto">
              <a:xfrm>
                <a:off x="4545" y="2264"/>
                <a:ext cx="62" cy="43"/>
              </a:xfrm>
              <a:custGeom>
                <a:avLst/>
                <a:gdLst>
                  <a:gd name="T0" fmla="*/ 14 w 25"/>
                  <a:gd name="T1" fmla="*/ 0 h 16"/>
                  <a:gd name="T2" fmla="*/ 22 w 25"/>
                  <a:gd name="T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6">
                    <a:moveTo>
                      <a:pt x="14" y="0"/>
                    </a:moveTo>
                    <a:cubicBezTo>
                      <a:pt x="0" y="11"/>
                      <a:pt x="25" y="16"/>
                      <a:pt x="22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1" name="Freeform 351"/>
              <p:cNvSpPr>
                <a:spLocks/>
              </p:cNvSpPr>
              <p:nvPr/>
            </p:nvSpPr>
            <p:spPr bwMode="auto">
              <a:xfrm>
                <a:off x="4647" y="2328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3"/>
                      <a:pt x="2" y="2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2" name="Freeform 352"/>
              <p:cNvSpPr>
                <a:spLocks/>
              </p:cNvSpPr>
              <p:nvPr/>
            </p:nvSpPr>
            <p:spPr bwMode="auto">
              <a:xfrm>
                <a:off x="4795" y="2261"/>
                <a:ext cx="12" cy="22"/>
              </a:xfrm>
              <a:custGeom>
                <a:avLst/>
                <a:gdLst>
                  <a:gd name="T0" fmla="*/ 1 w 5"/>
                  <a:gd name="T1" fmla="*/ 8 h 8"/>
                  <a:gd name="T2" fmla="*/ 5 w 5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1" y="8"/>
                    </a:moveTo>
                    <a:cubicBezTo>
                      <a:pt x="0" y="4"/>
                      <a:pt x="0" y="0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3" name="Freeform 353"/>
              <p:cNvSpPr>
                <a:spLocks/>
              </p:cNvSpPr>
              <p:nvPr/>
            </p:nvSpPr>
            <p:spPr bwMode="auto">
              <a:xfrm>
                <a:off x="4850" y="2253"/>
                <a:ext cx="7" cy="6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4" name="Freeform 354"/>
              <p:cNvSpPr>
                <a:spLocks/>
              </p:cNvSpPr>
              <p:nvPr/>
            </p:nvSpPr>
            <p:spPr bwMode="auto">
              <a:xfrm>
                <a:off x="5007" y="2219"/>
                <a:ext cx="1" cy="21"/>
              </a:xfrm>
              <a:custGeom>
                <a:avLst/>
                <a:gdLst>
                  <a:gd name="T0" fmla="*/ 8 h 8"/>
                  <a:gd name="T1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cubicBezTo>
                      <a:pt x="0" y="5"/>
                      <a:pt x="0" y="3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5" name="Freeform 355"/>
              <p:cNvSpPr>
                <a:spLocks/>
              </p:cNvSpPr>
              <p:nvPr/>
            </p:nvSpPr>
            <p:spPr bwMode="auto">
              <a:xfrm>
                <a:off x="5077" y="2251"/>
                <a:ext cx="8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6" name="Freeform 356"/>
              <p:cNvSpPr>
                <a:spLocks/>
              </p:cNvSpPr>
              <p:nvPr/>
            </p:nvSpPr>
            <p:spPr bwMode="auto">
              <a:xfrm>
                <a:off x="5260" y="2309"/>
                <a:ext cx="17" cy="16"/>
              </a:xfrm>
              <a:custGeom>
                <a:avLst/>
                <a:gdLst>
                  <a:gd name="T0" fmla="*/ 0 w 7"/>
                  <a:gd name="T1" fmla="*/ 6 h 6"/>
                  <a:gd name="T2" fmla="*/ 5 w 7"/>
                  <a:gd name="T3" fmla="*/ 1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1" y="2"/>
                      <a:pt x="0" y="0"/>
                      <a:pt x="5" y="1"/>
                    </a:cubicBezTo>
                    <a:cubicBezTo>
                      <a:pt x="7" y="3"/>
                      <a:pt x="7" y="4"/>
                      <a:pt x="7" y="6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7" name="Freeform 357"/>
              <p:cNvSpPr>
                <a:spLocks/>
              </p:cNvSpPr>
              <p:nvPr/>
            </p:nvSpPr>
            <p:spPr bwMode="auto">
              <a:xfrm>
                <a:off x="5317" y="2413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1"/>
                      <a:pt x="3" y="1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8" name="Freeform 358"/>
              <p:cNvSpPr>
                <a:spLocks/>
              </p:cNvSpPr>
              <p:nvPr/>
            </p:nvSpPr>
            <p:spPr bwMode="auto">
              <a:xfrm>
                <a:off x="5100" y="2411"/>
                <a:ext cx="7" cy="13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1" y="4"/>
                      <a:pt x="0" y="2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9" name="Freeform 359"/>
              <p:cNvSpPr>
                <a:spLocks/>
              </p:cNvSpPr>
              <p:nvPr/>
            </p:nvSpPr>
            <p:spPr bwMode="auto">
              <a:xfrm>
                <a:off x="5155" y="2408"/>
                <a:ext cx="10" cy="21"/>
              </a:xfrm>
              <a:custGeom>
                <a:avLst/>
                <a:gdLst>
                  <a:gd name="T0" fmla="*/ 2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0" y="5"/>
                      <a:pt x="0" y="2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0" name="Freeform 360"/>
              <p:cNvSpPr>
                <a:spLocks/>
              </p:cNvSpPr>
              <p:nvPr/>
            </p:nvSpPr>
            <p:spPr bwMode="auto">
              <a:xfrm>
                <a:off x="4925" y="2368"/>
                <a:ext cx="5" cy="13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1" name="Freeform 361"/>
              <p:cNvSpPr>
                <a:spLocks/>
              </p:cNvSpPr>
              <p:nvPr/>
            </p:nvSpPr>
            <p:spPr bwMode="auto">
              <a:xfrm>
                <a:off x="4692" y="2411"/>
                <a:ext cx="85" cy="77"/>
              </a:xfrm>
              <a:custGeom>
                <a:avLst/>
                <a:gdLst>
                  <a:gd name="T0" fmla="*/ 22 w 34"/>
                  <a:gd name="T1" fmla="*/ 1 h 29"/>
                  <a:gd name="T2" fmla="*/ 1 w 34"/>
                  <a:gd name="T3" fmla="*/ 18 h 29"/>
                  <a:gd name="T4" fmla="*/ 4 w 34"/>
                  <a:gd name="T5" fmla="*/ 29 h 29"/>
                  <a:gd name="T6" fmla="*/ 24 w 34"/>
                  <a:gd name="T7" fmla="*/ 29 h 29"/>
                  <a:gd name="T8" fmla="*/ 25 w 34"/>
                  <a:gd name="T9" fmla="*/ 27 h 29"/>
                  <a:gd name="T10" fmla="*/ 34 w 34"/>
                  <a:gd name="T11" fmla="*/ 16 h 29"/>
                  <a:gd name="T12" fmla="*/ 34 w 34"/>
                  <a:gd name="T13" fmla="*/ 15 h 29"/>
                  <a:gd name="T14" fmla="*/ 22 w 34"/>
                  <a:gd name="T1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9">
                    <a:moveTo>
                      <a:pt x="22" y="1"/>
                    </a:moveTo>
                    <a:cubicBezTo>
                      <a:pt x="11" y="0"/>
                      <a:pt x="3" y="7"/>
                      <a:pt x="1" y="18"/>
                    </a:cubicBezTo>
                    <a:cubicBezTo>
                      <a:pt x="0" y="22"/>
                      <a:pt x="1" y="26"/>
                      <a:pt x="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5" y="28"/>
                      <a:pt x="25" y="27"/>
                    </a:cubicBezTo>
                    <a:cubicBezTo>
                      <a:pt x="30" y="26"/>
                      <a:pt x="33" y="22"/>
                      <a:pt x="34" y="16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4" y="8"/>
                      <a:pt x="29" y="2"/>
                      <a:pt x="22" y="1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2" name="Freeform 362"/>
              <p:cNvSpPr>
                <a:spLocks/>
              </p:cNvSpPr>
              <p:nvPr/>
            </p:nvSpPr>
            <p:spPr bwMode="auto">
              <a:xfrm>
                <a:off x="4470" y="2416"/>
                <a:ext cx="82" cy="72"/>
              </a:xfrm>
              <a:custGeom>
                <a:avLst/>
                <a:gdLst>
                  <a:gd name="T0" fmla="*/ 12 w 33"/>
                  <a:gd name="T1" fmla="*/ 3 h 27"/>
                  <a:gd name="T2" fmla="*/ 9 w 33"/>
                  <a:gd name="T3" fmla="*/ 5 h 27"/>
                  <a:gd name="T4" fmla="*/ 3 w 33"/>
                  <a:gd name="T5" fmla="*/ 23 h 27"/>
                  <a:gd name="T6" fmla="*/ 6 w 33"/>
                  <a:gd name="T7" fmla="*/ 27 h 27"/>
                  <a:gd name="T8" fmla="*/ 24 w 33"/>
                  <a:gd name="T9" fmla="*/ 27 h 27"/>
                  <a:gd name="T10" fmla="*/ 30 w 33"/>
                  <a:gd name="T11" fmla="*/ 9 h 27"/>
                  <a:gd name="T12" fmla="*/ 12 w 33"/>
                  <a:gd name="T1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7">
                    <a:moveTo>
                      <a:pt x="12" y="3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2" y="8"/>
                      <a:pt x="0" y="16"/>
                      <a:pt x="3" y="23"/>
                    </a:cubicBezTo>
                    <a:cubicBezTo>
                      <a:pt x="4" y="24"/>
                      <a:pt x="5" y="26"/>
                      <a:pt x="6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30" y="23"/>
                      <a:pt x="33" y="16"/>
                      <a:pt x="30" y="9"/>
                    </a:cubicBezTo>
                    <a:cubicBezTo>
                      <a:pt x="26" y="3"/>
                      <a:pt x="18" y="0"/>
                      <a:pt x="12" y="3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3" name="Freeform 363"/>
              <p:cNvSpPr>
                <a:spLocks/>
              </p:cNvSpPr>
              <p:nvPr/>
            </p:nvSpPr>
            <p:spPr bwMode="auto">
              <a:xfrm>
                <a:off x="4370" y="2272"/>
                <a:ext cx="40" cy="37"/>
              </a:xfrm>
              <a:custGeom>
                <a:avLst/>
                <a:gdLst>
                  <a:gd name="T0" fmla="*/ 11 w 16"/>
                  <a:gd name="T1" fmla="*/ 0 h 14"/>
                  <a:gd name="T2" fmla="*/ 15 w 16"/>
                  <a:gd name="T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4">
                    <a:moveTo>
                      <a:pt x="11" y="0"/>
                    </a:moveTo>
                    <a:cubicBezTo>
                      <a:pt x="0" y="8"/>
                      <a:pt x="16" y="14"/>
                      <a:pt x="15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4" name="Freeform 364"/>
              <p:cNvSpPr>
                <a:spLocks/>
              </p:cNvSpPr>
              <p:nvPr/>
            </p:nvSpPr>
            <p:spPr bwMode="auto">
              <a:xfrm>
                <a:off x="4192" y="2424"/>
                <a:ext cx="95" cy="64"/>
              </a:xfrm>
              <a:custGeom>
                <a:avLst/>
                <a:gdLst>
                  <a:gd name="T0" fmla="*/ 28 w 38"/>
                  <a:gd name="T1" fmla="*/ 2 h 24"/>
                  <a:gd name="T2" fmla="*/ 16 w 38"/>
                  <a:gd name="T3" fmla="*/ 2 h 24"/>
                  <a:gd name="T4" fmla="*/ 16 w 38"/>
                  <a:gd name="T5" fmla="*/ 2 h 24"/>
                  <a:gd name="T6" fmla="*/ 4 w 38"/>
                  <a:gd name="T7" fmla="*/ 8 h 24"/>
                  <a:gd name="T8" fmla="*/ 0 w 38"/>
                  <a:gd name="T9" fmla="*/ 18 h 24"/>
                  <a:gd name="T10" fmla="*/ 1 w 38"/>
                  <a:gd name="T11" fmla="*/ 21 h 24"/>
                  <a:gd name="T12" fmla="*/ 2 w 38"/>
                  <a:gd name="T13" fmla="*/ 24 h 24"/>
                  <a:gd name="T14" fmla="*/ 36 w 38"/>
                  <a:gd name="T15" fmla="*/ 24 h 24"/>
                  <a:gd name="T16" fmla="*/ 37 w 38"/>
                  <a:gd name="T17" fmla="*/ 12 h 24"/>
                  <a:gd name="T18" fmla="*/ 28 w 38"/>
                  <a:gd name="T1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24">
                    <a:moveTo>
                      <a:pt x="28" y="2"/>
                    </a:moveTo>
                    <a:cubicBezTo>
                      <a:pt x="24" y="0"/>
                      <a:pt x="20" y="0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1" y="2"/>
                      <a:pt x="7" y="4"/>
                      <a:pt x="4" y="8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" y="22"/>
                      <a:pt x="1" y="23"/>
                      <a:pt x="2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0"/>
                      <a:pt x="38" y="16"/>
                      <a:pt x="37" y="12"/>
                    </a:cubicBezTo>
                    <a:cubicBezTo>
                      <a:pt x="35" y="7"/>
                      <a:pt x="32" y="4"/>
                      <a:pt x="28" y="2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5" name="Freeform 365"/>
              <p:cNvSpPr>
                <a:spLocks/>
              </p:cNvSpPr>
              <p:nvPr/>
            </p:nvSpPr>
            <p:spPr bwMode="auto">
              <a:xfrm>
                <a:off x="4297" y="2419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6" name="Freeform 366"/>
              <p:cNvSpPr>
                <a:spLocks/>
              </p:cNvSpPr>
              <p:nvPr/>
            </p:nvSpPr>
            <p:spPr bwMode="auto">
              <a:xfrm>
                <a:off x="4012" y="2093"/>
                <a:ext cx="13" cy="16"/>
              </a:xfrm>
              <a:custGeom>
                <a:avLst/>
                <a:gdLst>
                  <a:gd name="T0" fmla="*/ 2 w 5"/>
                  <a:gd name="T1" fmla="*/ 6 h 6"/>
                  <a:gd name="T2" fmla="*/ 5 w 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3"/>
                      <a:pt x="1" y="1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7" name="Freeform 367"/>
              <p:cNvSpPr>
                <a:spLocks/>
              </p:cNvSpPr>
              <p:nvPr/>
            </p:nvSpPr>
            <p:spPr bwMode="auto">
              <a:xfrm>
                <a:off x="5042" y="2077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1" y="2"/>
                      <a:pt x="0" y="1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8" name="Freeform 368"/>
              <p:cNvSpPr>
                <a:spLocks/>
              </p:cNvSpPr>
              <p:nvPr/>
            </p:nvSpPr>
            <p:spPr bwMode="auto">
              <a:xfrm>
                <a:off x="5197" y="2131"/>
                <a:ext cx="8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9" name="Freeform 369"/>
              <p:cNvSpPr>
                <a:spLocks/>
              </p:cNvSpPr>
              <p:nvPr/>
            </p:nvSpPr>
            <p:spPr bwMode="auto">
              <a:xfrm>
                <a:off x="5297" y="2000"/>
                <a:ext cx="10" cy="13"/>
              </a:xfrm>
              <a:custGeom>
                <a:avLst/>
                <a:gdLst>
                  <a:gd name="T0" fmla="*/ 3 w 4"/>
                  <a:gd name="T1" fmla="*/ 5 h 5"/>
                  <a:gd name="T2" fmla="*/ 0 w 4"/>
                  <a:gd name="T3" fmla="*/ 2 h 5"/>
                  <a:gd name="T4" fmla="*/ 4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1" y="4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0" name="Freeform 370"/>
              <p:cNvSpPr>
                <a:spLocks/>
              </p:cNvSpPr>
              <p:nvPr/>
            </p:nvSpPr>
            <p:spPr bwMode="auto">
              <a:xfrm>
                <a:off x="5260" y="2147"/>
                <a:ext cx="7" cy="18"/>
              </a:xfrm>
              <a:custGeom>
                <a:avLst/>
                <a:gdLst>
                  <a:gd name="T0" fmla="*/ 3 w 3"/>
                  <a:gd name="T1" fmla="*/ 7 h 7"/>
                  <a:gd name="T2" fmla="*/ 2 w 3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1" y="5"/>
                      <a:pt x="0" y="3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1" name="Freeform 371"/>
              <p:cNvSpPr>
                <a:spLocks/>
              </p:cNvSpPr>
              <p:nvPr/>
            </p:nvSpPr>
            <p:spPr bwMode="auto">
              <a:xfrm>
                <a:off x="5185" y="1941"/>
                <a:ext cx="7" cy="11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2" y="0"/>
                      <a:pt x="0" y="1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2" name="Freeform 372"/>
              <p:cNvSpPr>
                <a:spLocks/>
              </p:cNvSpPr>
              <p:nvPr/>
            </p:nvSpPr>
            <p:spPr bwMode="auto">
              <a:xfrm>
                <a:off x="4885" y="2109"/>
                <a:ext cx="27" cy="22"/>
              </a:xfrm>
              <a:custGeom>
                <a:avLst/>
                <a:gdLst>
                  <a:gd name="T0" fmla="*/ 0 w 11"/>
                  <a:gd name="T1" fmla="*/ 4 h 8"/>
                  <a:gd name="T2" fmla="*/ 6 w 11"/>
                  <a:gd name="T3" fmla="*/ 4 h 8"/>
                  <a:gd name="T4" fmla="*/ 5 w 11"/>
                  <a:gd name="T5" fmla="*/ 7 h 8"/>
                  <a:gd name="T6" fmla="*/ 7 w 11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0" y="4"/>
                    </a:moveTo>
                    <a:cubicBezTo>
                      <a:pt x="2" y="4"/>
                      <a:pt x="4" y="4"/>
                      <a:pt x="6" y="4"/>
                    </a:cubicBezTo>
                    <a:cubicBezTo>
                      <a:pt x="6" y="2"/>
                      <a:pt x="4" y="8"/>
                      <a:pt x="5" y="7"/>
                    </a:cubicBezTo>
                    <a:cubicBezTo>
                      <a:pt x="10" y="6"/>
                      <a:pt x="11" y="3"/>
                      <a:pt x="7" y="0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3" name="Freeform 373"/>
              <p:cNvSpPr>
                <a:spLocks/>
              </p:cNvSpPr>
              <p:nvPr/>
            </p:nvSpPr>
            <p:spPr bwMode="auto">
              <a:xfrm>
                <a:off x="4005" y="1925"/>
                <a:ext cx="15" cy="14"/>
              </a:xfrm>
              <a:custGeom>
                <a:avLst/>
                <a:gdLst>
                  <a:gd name="T0" fmla="*/ 4 w 6"/>
                  <a:gd name="T1" fmla="*/ 1 h 5"/>
                  <a:gd name="T2" fmla="*/ 1 w 6"/>
                  <a:gd name="T3" fmla="*/ 5 h 5"/>
                  <a:gd name="T4" fmla="*/ 6 w 6"/>
                  <a:gd name="T5" fmla="*/ 1 h 5"/>
                  <a:gd name="T6" fmla="*/ 2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3" y="3"/>
                      <a:pt x="4" y="3"/>
                      <a:pt x="6" y="1"/>
                    </a:cubicBezTo>
                    <a:cubicBezTo>
                      <a:pt x="1" y="0"/>
                      <a:pt x="3" y="4"/>
                      <a:pt x="2" y="5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4" name="Freeform 374"/>
              <p:cNvSpPr>
                <a:spLocks/>
              </p:cNvSpPr>
              <p:nvPr/>
            </p:nvSpPr>
            <p:spPr bwMode="auto">
              <a:xfrm>
                <a:off x="4700" y="2157"/>
                <a:ext cx="12" cy="14"/>
              </a:xfrm>
              <a:custGeom>
                <a:avLst/>
                <a:gdLst>
                  <a:gd name="T0" fmla="*/ 2 w 5"/>
                  <a:gd name="T1" fmla="*/ 4 h 5"/>
                  <a:gd name="T2" fmla="*/ 1 w 5"/>
                  <a:gd name="T3" fmla="*/ 1 h 5"/>
                  <a:gd name="T4" fmla="*/ 5 w 5"/>
                  <a:gd name="T5" fmla="*/ 2 h 5"/>
                  <a:gd name="T6" fmla="*/ 0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1" y="3"/>
                      <a:pt x="1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ubicBezTo>
                      <a:pt x="4" y="5"/>
                      <a:pt x="2" y="3"/>
                      <a:pt x="0" y="4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5" name="Freeform 375"/>
              <p:cNvSpPr>
                <a:spLocks/>
              </p:cNvSpPr>
              <p:nvPr/>
            </p:nvSpPr>
            <p:spPr bwMode="auto">
              <a:xfrm>
                <a:off x="3815" y="2379"/>
                <a:ext cx="12" cy="10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6" name="Freeform 376"/>
              <p:cNvSpPr>
                <a:spLocks/>
              </p:cNvSpPr>
              <p:nvPr/>
            </p:nvSpPr>
            <p:spPr bwMode="auto">
              <a:xfrm>
                <a:off x="4157" y="2365"/>
                <a:ext cx="15" cy="14"/>
              </a:xfrm>
              <a:custGeom>
                <a:avLst/>
                <a:gdLst>
                  <a:gd name="T0" fmla="*/ 0 w 6"/>
                  <a:gd name="T1" fmla="*/ 4 h 5"/>
                  <a:gd name="T2" fmla="*/ 4 w 6"/>
                  <a:gd name="T3" fmla="*/ 1 h 5"/>
                  <a:gd name="T4" fmla="*/ 3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2" y="2"/>
                      <a:pt x="1" y="0"/>
                      <a:pt x="4" y="1"/>
                    </a:cubicBezTo>
                    <a:cubicBezTo>
                      <a:pt x="6" y="5"/>
                      <a:pt x="3" y="2"/>
                      <a:pt x="3" y="2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7" name="Freeform 377"/>
              <p:cNvSpPr>
                <a:spLocks/>
              </p:cNvSpPr>
              <p:nvPr/>
            </p:nvSpPr>
            <p:spPr bwMode="auto">
              <a:xfrm>
                <a:off x="3942" y="2069"/>
                <a:ext cx="18" cy="16"/>
              </a:xfrm>
              <a:custGeom>
                <a:avLst/>
                <a:gdLst>
                  <a:gd name="T0" fmla="*/ 3 w 7"/>
                  <a:gd name="T1" fmla="*/ 0 h 6"/>
                  <a:gd name="T2" fmla="*/ 0 w 7"/>
                  <a:gd name="T3" fmla="*/ 4 h 6"/>
                  <a:gd name="T4" fmla="*/ 7 w 7"/>
                  <a:gd name="T5" fmla="*/ 5 h 6"/>
                  <a:gd name="T6" fmla="*/ 3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3" y="5"/>
                      <a:pt x="4" y="6"/>
                      <a:pt x="7" y="5"/>
                    </a:cubicBezTo>
                    <a:cubicBezTo>
                      <a:pt x="7" y="0"/>
                      <a:pt x="5" y="4"/>
                      <a:pt x="3" y="3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8" name="Freeform 378"/>
              <p:cNvSpPr>
                <a:spLocks/>
              </p:cNvSpPr>
              <p:nvPr/>
            </p:nvSpPr>
            <p:spPr bwMode="auto">
              <a:xfrm>
                <a:off x="4382" y="2016"/>
                <a:ext cx="8" cy="16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3" y="6"/>
                      <a:pt x="0" y="0"/>
                      <a:pt x="1" y="1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9" name="Freeform 379"/>
              <p:cNvSpPr>
                <a:spLocks/>
              </p:cNvSpPr>
              <p:nvPr/>
            </p:nvSpPr>
            <p:spPr bwMode="auto">
              <a:xfrm>
                <a:off x="3765" y="2243"/>
                <a:ext cx="80" cy="42"/>
              </a:xfrm>
              <a:custGeom>
                <a:avLst/>
                <a:gdLst>
                  <a:gd name="T0" fmla="*/ 18 w 32"/>
                  <a:gd name="T1" fmla="*/ 0 h 16"/>
                  <a:gd name="T2" fmla="*/ 19 w 32"/>
                  <a:gd name="T3" fmla="*/ 1 h 16"/>
                  <a:gd name="T4" fmla="*/ 17 w 32"/>
                  <a:gd name="T5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18" y="0"/>
                    </a:moveTo>
                    <a:cubicBezTo>
                      <a:pt x="0" y="6"/>
                      <a:pt x="32" y="16"/>
                      <a:pt x="19" y="1"/>
                    </a:cubicBezTo>
                    <a:cubicBezTo>
                      <a:pt x="18" y="1"/>
                      <a:pt x="17" y="2"/>
                      <a:pt x="17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0" name="Freeform 380"/>
              <p:cNvSpPr>
                <a:spLocks/>
              </p:cNvSpPr>
              <p:nvPr/>
            </p:nvSpPr>
            <p:spPr bwMode="auto">
              <a:xfrm>
                <a:off x="3875" y="2264"/>
                <a:ext cx="15" cy="8"/>
              </a:xfrm>
              <a:custGeom>
                <a:avLst/>
                <a:gdLst>
                  <a:gd name="T0" fmla="*/ 0 w 6"/>
                  <a:gd name="T1" fmla="*/ 3 h 3"/>
                  <a:gd name="T2" fmla="*/ 6 w 6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1" name="Freeform 381"/>
              <p:cNvSpPr>
                <a:spLocks/>
              </p:cNvSpPr>
              <p:nvPr/>
            </p:nvSpPr>
            <p:spPr bwMode="auto">
              <a:xfrm>
                <a:off x="3957" y="2408"/>
                <a:ext cx="13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1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2" y="2"/>
                      <a:pt x="4" y="1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2" name="Freeform 382"/>
              <p:cNvSpPr>
                <a:spLocks/>
              </p:cNvSpPr>
              <p:nvPr/>
            </p:nvSpPr>
            <p:spPr bwMode="auto">
              <a:xfrm>
                <a:off x="4030" y="2400"/>
                <a:ext cx="17" cy="13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1" y="2"/>
                      <a:pt x="4" y="0"/>
                      <a:pt x="7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3" name="Freeform 383"/>
              <p:cNvSpPr>
                <a:spLocks/>
              </p:cNvSpPr>
              <p:nvPr/>
            </p:nvSpPr>
            <p:spPr bwMode="auto">
              <a:xfrm>
                <a:off x="4105" y="2243"/>
                <a:ext cx="15" cy="16"/>
              </a:xfrm>
              <a:custGeom>
                <a:avLst/>
                <a:gdLst>
                  <a:gd name="T0" fmla="*/ 1 w 6"/>
                  <a:gd name="T1" fmla="*/ 2 h 6"/>
                  <a:gd name="T2" fmla="*/ 4 w 6"/>
                  <a:gd name="T3" fmla="*/ 6 h 6"/>
                  <a:gd name="T4" fmla="*/ 6 w 6"/>
                  <a:gd name="T5" fmla="*/ 2 h 6"/>
                  <a:gd name="T6" fmla="*/ 4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4"/>
                      <a:pt x="1" y="6"/>
                      <a:pt x="4" y="6"/>
                    </a:cubicBezTo>
                    <a:cubicBezTo>
                      <a:pt x="6" y="5"/>
                      <a:pt x="6" y="4"/>
                      <a:pt x="6" y="2"/>
                    </a:cubicBezTo>
                    <a:cubicBezTo>
                      <a:pt x="5" y="0"/>
                      <a:pt x="5" y="0"/>
                      <a:pt x="4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4" name="Freeform 384"/>
              <p:cNvSpPr>
                <a:spLocks/>
              </p:cNvSpPr>
              <p:nvPr/>
            </p:nvSpPr>
            <p:spPr bwMode="auto">
              <a:xfrm>
                <a:off x="4175" y="2251"/>
                <a:ext cx="2" cy="1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5" name="Freeform 385"/>
              <p:cNvSpPr>
                <a:spLocks/>
              </p:cNvSpPr>
              <p:nvPr/>
            </p:nvSpPr>
            <p:spPr bwMode="auto">
              <a:xfrm>
                <a:off x="4400" y="2296"/>
                <a:ext cx="15" cy="1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3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6"/>
                      <a:pt x="1" y="5"/>
                      <a:pt x="0" y="3"/>
                    </a:cubicBezTo>
                    <a:cubicBezTo>
                      <a:pt x="2" y="0"/>
                      <a:pt x="3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6" name="Freeform 386"/>
              <p:cNvSpPr>
                <a:spLocks/>
              </p:cNvSpPr>
              <p:nvPr/>
            </p:nvSpPr>
            <p:spPr bwMode="auto">
              <a:xfrm>
                <a:off x="4587" y="2275"/>
                <a:ext cx="20" cy="21"/>
              </a:xfrm>
              <a:custGeom>
                <a:avLst/>
                <a:gdLst>
                  <a:gd name="T0" fmla="*/ 8 w 8"/>
                  <a:gd name="T1" fmla="*/ 8 h 8"/>
                  <a:gd name="T2" fmla="*/ 3 w 8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cubicBezTo>
                      <a:pt x="3" y="7"/>
                      <a:pt x="0" y="5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7" name="Freeform 387"/>
              <p:cNvSpPr>
                <a:spLocks/>
              </p:cNvSpPr>
              <p:nvPr/>
            </p:nvSpPr>
            <p:spPr bwMode="auto">
              <a:xfrm>
                <a:off x="4650" y="2336"/>
                <a:ext cx="17" cy="3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0"/>
                      <a:pt x="7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8" name="Freeform 388"/>
              <p:cNvSpPr>
                <a:spLocks/>
              </p:cNvSpPr>
              <p:nvPr/>
            </p:nvSpPr>
            <p:spPr bwMode="auto">
              <a:xfrm>
                <a:off x="4802" y="2261"/>
                <a:ext cx="15" cy="16"/>
              </a:xfrm>
              <a:custGeom>
                <a:avLst/>
                <a:gdLst>
                  <a:gd name="T0" fmla="*/ 2 w 6"/>
                  <a:gd name="T1" fmla="*/ 4 h 6"/>
                  <a:gd name="T2" fmla="*/ 6 w 6"/>
                  <a:gd name="T3" fmla="*/ 4 h 6"/>
                  <a:gd name="T4" fmla="*/ 3 w 6"/>
                  <a:gd name="T5" fmla="*/ 0 h 6"/>
                  <a:gd name="T6" fmla="*/ 1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3" y="6"/>
                      <a:pt x="5" y="6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1" y="4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9" name="Freeform 389"/>
              <p:cNvSpPr>
                <a:spLocks/>
              </p:cNvSpPr>
              <p:nvPr/>
            </p:nvSpPr>
            <p:spPr bwMode="auto">
              <a:xfrm>
                <a:off x="4875" y="2261"/>
                <a:ext cx="1" cy="11"/>
              </a:xfrm>
              <a:custGeom>
                <a:avLst/>
                <a:gdLst>
                  <a:gd name="T0" fmla="*/ 4 h 4"/>
                  <a:gd name="T1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0" name="Freeform 390"/>
              <p:cNvSpPr>
                <a:spLocks/>
              </p:cNvSpPr>
              <p:nvPr/>
            </p:nvSpPr>
            <p:spPr bwMode="auto">
              <a:xfrm>
                <a:off x="5010" y="2237"/>
                <a:ext cx="10" cy="6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1" name="Freeform 391"/>
              <p:cNvSpPr>
                <a:spLocks/>
              </p:cNvSpPr>
              <p:nvPr/>
            </p:nvSpPr>
            <p:spPr bwMode="auto">
              <a:xfrm>
                <a:off x="5072" y="2243"/>
                <a:ext cx="5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3"/>
                      <a:pt x="1" y="2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2" name="Freeform 392"/>
              <p:cNvSpPr>
                <a:spLocks/>
              </p:cNvSpPr>
              <p:nvPr/>
            </p:nvSpPr>
            <p:spPr bwMode="auto">
              <a:xfrm>
                <a:off x="5212" y="2133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3" name="Freeform 393"/>
              <p:cNvSpPr>
                <a:spLocks/>
              </p:cNvSpPr>
              <p:nvPr/>
            </p:nvSpPr>
            <p:spPr bwMode="auto">
              <a:xfrm>
                <a:off x="5280" y="2168"/>
                <a:ext cx="1" cy="8"/>
              </a:xfrm>
              <a:custGeom>
                <a:avLst/>
                <a:gdLst>
                  <a:gd name="T0" fmla="*/ 3 h 3"/>
                  <a:gd name="T1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4" name="Freeform 394"/>
              <p:cNvSpPr>
                <a:spLocks/>
              </p:cNvSpPr>
              <p:nvPr/>
            </p:nvSpPr>
            <p:spPr bwMode="auto">
              <a:xfrm>
                <a:off x="5255" y="2317"/>
                <a:ext cx="22" cy="19"/>
              </a:xfrm>
              <a:custGeom>
                <a:avLst/>
                <a:gdLst>
                  <a:gd name="T0" fmla="*/ 5 w 9"/>
                  <a:gd name="T1" fmla="*/ 0 h 7"/>
                  <a:gd name="T2" fmla="*/ 6 w 9"/>
                  <a:gd name="T3" fmla="*/ 7 h 7"/>
                  <a:gd name="T4" fmla="*/ 5 w 9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3" y="4"/>
                      <a:pt x="0" y="6"/>
                      <a:pt x="6" y="7"/>
                    </a:cubicBezTo>
                    <a:cubicBezTo>
                      <a:pt x="9" y="2"/>
                      <a:pt x="5" y="4"/>
                      <a:pt x="5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5" name="Freeform 395"/>
              <p:cNvSpPr>
                <a:spLocks/>
              </p:cNvSpPr>
              <p:nvPr/>
            </p:nvSpPr>
            <p:spPr bwMode="auto">
              <a:xfrm>
                <a:off x="5300" y="2384"/>
                <a:ext cx="25" cy="16"/>
              </a:xfrm>
              <a:custGeom>
                <a:avLst/>
                <a:gdLst>
                  <a:gd name="T0" fmla="*/ 4 w 10"/>
                  <a:gd name="T1" fmla="*/ 6 h 6"/>
                  <a:gd name="T2" fmla="*/ 0 w 10"/>
                  <a:gd name="T3" fmla="*/ 3 h 6"/>
                  <a:gd name="T4" fmla="*/ 10 w 10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4" y="6"/>
                    </a:moveTo>
                    <a:cubicBezTo>
                      <a:pt x="3" y="6"/>
                      <a:pt x="1" y="5"/>
                      <a:pt x="0" y="3"/>
                    </a:cubicBezTo>
                    <a:cubicBezTo>
                      <a:pt x="3" y="0"/>
                      <a:pt x="6" y="1"/>
                      <a:pt x="10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6" name="Freeform 396"/>
              <p:cNvSpPr>
                <a:spLocks/>
              </p:cNvSpPr>
              <p:nvPr/>
            </p:nvSpPr>
            <p:spPr bwMode="auto">
              <a:xfrm>
                <a:off x="5160" y="2419"/>
                <a:ext cx="5" cy="1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4"/>
                      <a:pt x="1" y="2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7" name="Freeform 397"/>
              <p:cNvSpPr>
                <a:spLocks/>
              </p:cNvSpPr>
              <p:nvPr/>
            </p:nvSpPr>
            <p:spPr bwMode="auto">
              <a:xfrm>
                <a:off x="5095" y="2392"/>
                <a:ext cx="15" cy="11"/>
              </a:xfrm>
              <a:custGeom>
                <a:avLst/>
                <a:gdLst>
                  <a:gd name="T0" fmla="*/ 6 w 6"/>
                  <a:gd name="T1" fmla="*/ 3 h 4"/>
                  <a:gd name="T2" fmla="*/ 2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1"/>
                      <a:pt x="4" y="0"/>
                      <a:pt x="2" y="0"/>
                    </a:cubicBez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8" name="Freeform 398"/>
              <p:cNvSpPr>
                <a:spLocks/>
              </p:cNvSpPr>
              <p:nvPr/>
            </p:nvSpPr>
            <p:spPr bwMode="auto">
              <a:xfrm>
                <a:off x="4937" y="2379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1"/>
                      <a:pt x="3" y="0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9" name="Freeform 399"/>
              <p:cNvSpPr>
                <a:spLocks/>
              </p:cNvSpPr>
              <p:nvPr/>
            </p:nvSpPr>
            <p:spPr bwMode="auto">
              <a:xfrm>
                <a:off x="4495" y="2101"/>
                <a:ext cx="12" cy="24"/>
              </a:xfrm>
              <a:custGeom>
                <a:avLst/>
                <a:gdLst>
                  <a:gd name="T0" fmla="*/ 0 w 5"/>
                  <a:gd name="T1" fmla="*/ 1 h 9"/>
                  <a:gd name="T2" fmla="*/ 3 w 5"/>
                  <a:gd name="T3" fmla="*/ 0 h 9"/>
                  <a:gd name="T4" fmla="*/ 2 w 5"/>
                  <a:gd name="T5" fmla="*/ 9 h 9"/>
                  <a:gd name="T6" fmla="*/ 5 w 5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2"/>
                      <a:pt x="3" y="6"/>
                      <a:pt x="2" y="9"/>
                    </a:cubicBezTo>
                    <a:cubicBezTo>
                      <a:pt x="3" y="8"/>
                      <a:pt x="4" y="7"/>
                      <a:pt x="5" y="5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0" name="Freeform 400"/>
              <p:cNvSpPr>
                <a:spLocks/>
              </p:cNvSpPr>
              <p:nvPr/>
            </p:nvSpPr>
            <p:spPr bwMode="auto">
              <a:xfrm>
                <a:off x="4547" y="2141"/>
                <a:ext cx="8" cy="6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0" y="2"/>
                      <a:pt x="0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1" name="Freeform 401"/>
              <p:cNvSpPr>
                <a:spLocks/>
              </p:cNvSpPr>
              <p:nvPr/>
            </p:nvSpPr>
            <p:spPr bwMode="auto">
              <a:xfrm>
                <a:off x="5047" y="2088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3" y="1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2" name="Freeform 402"/>
              <p:cNvSpPr>
                <a:spLocks/>
              </p:cNvSpPr>
              <p:nvPr/>
            </p:nvSpPr>
            <p:spPr bwMode="auto">
              <a:xfrm>
                <a:off x="4202" y="2048"/>
                <a:ext cx="18" cy="16"/>
              </a:xfrm>
              <a:custGeom>
                <a:avLst/>
                <a:gdLst>
                  <a:gd name="T0" fmla="*/ 1 w 7"/>
                  <a:gd name="T1" fmla="*/ 0 h 6"/>
                  <a:gd name="T2" fmla="*/ 3 w 7"/>
                  <a:gd name="T3" fmla="*/ 6 h 6"/>
                  <a:gd name="T4" fmla="*/ 3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0" y="3"/>
                      <a:pt x="0" y="5"/>
                      <a:pt x="3" y="6"/>
                    </a:cubicBezTo>
                    <a:cubicBezTo>
                      <a:pt x="7" y="0"/>
                      <a:pt x="6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3" name="Freeform 403"/>
              <p:cNvSpPr>
                <a:spLocks/>
              </p:cNvSpPr>
              <p:nvPr/>
            </p:nvSpPr>
            <p:spPr bwMode="auto">
              <a:xfrm>
                <a:off x="4255" y="2008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3"/>
                      <a:pt x="0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4" name="Freeform 404"/>
              <p:cNvSpPr>
                <a:spLocks/>
              </p:cNvSpPr>
              <p:nvPr/>
            </p:nvSpPr>
            <p:spPr bwMode="auto">
              <a:xfrm>
                <a:off x="4357" y="2144"/>
                <a:ext cx="13" cy="21"/>
              </a:xfrm>
              <a:custGeom>
                <a:avLst/>
                <a:gdLst>
                  <a:gd name="T0" fmla="*/ 5 w 5"/>
                  <a:gd name="T1" fmla="*/ 8 h 8"/>
                  <a:gd name="T2" fmla="*/ 4 w 5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1" y="5"/>
                      <a:pt x="0" y="2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5" name="Freeform 405"/>
              <p:cNvSpPr>
                <a:spLocks/>
              </p:cNvSpPr>
              <p:nvPr/>
            </p:nvSpPr>
            <p:spPr bwMode="auto">
              <a:xfrm>
                <a:off x="4280" y="2424"/>
                <a:ext cx="15" cy="8"/>
              </a:xfrm>
              <a:custGeom>
                <a:avLst/>
                <a:gdLst>
                  <a:gd name="T0" fmla="*/ 0 w 6"/>
                  <a:gd name="T1" fmla="*/ 3 h 3"/>
                  <a:gd name="T2" fmla="*/ 6 w 6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6" name="Freeform 406"/>
              <p:cNvSpPr>
                <a:spLocks/>
              </p:cNvSpPr>
              <p:nvPr/>
            </p:nvSpPr>
            <p:spPr bwMode="auto">
              <a:xfrm>
                <a:off x="4195" y="2435"/>
                <a:ext cx="52" cy="53"/>
              </a:xfrm>
              <a:custGeom>
                <a:avLst/>
                <a:gdLst>
                  <a:gd name="T0" fmla="*/ 17 w 21"/>
                  <a:gd name="T1" fmla="*/ 3 h 20"/>
                  <a:gd name="T2" fmla="*/ 4 w 21"/>
                  <a:gd name="T3" fmla="*/ 6 h 20"/>
                  <a:gd name="T4" fmla="*/ 3 w 21"/>
                  <a:gd name="T5" fmla="*/ 20 h 20"/>
                  <a:gd name="T6" fmla="*/ 20 w 21"/>
                  <a:gd name="T7" fmla="*/ 20 h 20"/>
                  <a:gd name="T8" fmla="*/ 21 w 21"/>
                  <a:gd name="T9" fmla="*/ 16 h 20"/>
                  <a:gd name="T10" fmla="*/ 20 w 21"/>
                  <a:gd name="T11" fmla="*/ 14 h 20"/>
                  <a:gd name="T12" fmla="*/ 21 w 21"/>
                  <a:gd name="T13" fmla="*/ 11 h 20"/>
                  <a:gd name="T14" fmla="*/ 17 w 21"/>
                  <a:gd name="T1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17" y="3"/>
                    </a:moveTo>
                    <a:cubicBezTo>
                      <a:pt x="13" y="0"/>
                      <a:pt x="7" y="1"/>
                      <a:pt x="4" y="6"/>
                    </a:cubicBezTo>
                    <a:cubicBezTo>
                      <a:pt x="1" y="10"/>
                      <a:pt x="0" y="15"/>
                      <a:pt x="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19"/>
                      <a:pt x="21" y="18"/>
                      <a:pt x="21" y="16"/>
                    </a:cubicBezTo>
                    <a:cubicBezTo>
                      <a:pt x="21" y="16"/>
                      <a:pt x="21" y="15"/>
                      <a:pt x="20" y="14"/>
                    </a:cubicBezTo>
                    <a:cubicBezTo>
                      <a:pt x="21" y="13"/>
                      <a:pt x="21" y="12"/>
                      <a:pt x="21" y="11"/>
                    </a:cubicBezTo>
                    <a:cubicBezTo>
                      <a:pt x="21" y="8"/>
                      <a:pt x="20" y="5"/>
                      <a:pt x="17" y="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007" name="Freeform 407"/>
            <p:cNvSpPr>
              <a:spLocks/>
            </p:cNvSpPr>
            <p:nvPr/>
          </p:nvSpPr>
          <p:spPr bwMode="auto">
            <a:xfrm>
              <a:off x="3990" y="2539"/>
              <a:ext cx="10" cy="16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0" y="2"/>
                    <a:pt x="0" y="0"/>
                    <a:pt x="4" y="0"/>
                  </a:cubicBezTo>
                </a:path>
              </a:pathLst>
            </a:custGeom>
            <a:noFill/>
            <a:ln w="76200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08" name="Freeform 408"/>
            <p:cNvSpPr>
              <a:spLocks/>
            </p:cNvSpPr>
            <p:nvPr/>
          </p:nvSpPr>
          <p:spPr bwMode="auto">
            <a:xfrm>
              <a:off x="3725" y="2880"/>
              <a:ext cx="1" cy="11"/>
            </a:xfrm>
            <a:custGeom>
              <a:avLst/>
              <a:gdLst>
                <a:gd name="T0" fmla="*/ 4 h 4"/>
                <a:gd name="T1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76200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09" name="Freeform 409"/>
            <p:cNvSpPr>
              <a:spLocks/>
            </p:cNvSpPr>
            <p:nvPr/>
          </p:nvSpPr>
          <p:spPr bwMode="auto">
            <a:xfrm>
              <a:off x="4705" y="2853"/>
              <a:ext cx="62" cy="64"/>
            </a:xfrm>
            <a:custGeom>
              <a:avLst/>
              <a:gdLst>
                <a:gd name="T0" fmla="*/ 9 w 25"/>
                <a:gd name="T1" fmla="*/ 3 h 24"/>
                <a:gd name="T2" fmla="*/ 5 w 25"/>
                <a:gd name="T3" fmla="*/ 6 h 24"/>
                <a:gd name="T4" fmla="*/ 2 w 25"/>
                <a:gd name="T5" fmla="*/ 19 h 24"/>
                <a:gd name="T6" fmla="*/ 15 w 25"/>
                <a:gd name="T7" fmla="*/ 22 h 24"/>
                <a:gd name="T8" fmla="*/ 19 w 25"/>
                <a:gd name="T9" fmla="*/ 19 h 24"/>
                <a:gd name="T10" fmla="*/ 22 w 25"/>
                <a:gd name="T11" fmla="*/ 6 h 24"/>
                <a:gd name="T12" fmla="*/ 9 w 25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9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1" y="9"/>
                    <a:pt x="0" y="15"/>
                    <a:pt x="2" y="19"/>
                  </a:cubicBezTo>
                  <a:cubicBezTo>
                    <a:pt x="5" y="23"/>
                    <a:pt x="11" y="24"/>
                    <a:pt x="15" y="22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4" y="16"/>
                    <a:pt x="25" y="10"/>
                    <a:pt x="22" y="6"/>
                  </a:cubicBezTo>
                  <a:cubicBezTo>
                    <a:pt x="19" y="2"/>
                    <a:pt x="13" y="0"/>
                    <a:pt x="9" y="3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0" name="Freeform 410"/>
            <p:cNvSpPr>
              <a:spLocks/>
            </p:cNvSpPr>
            <p:nvPr/>
          </p:nvSpPr>
          <p:spPr bwMode="auto">
            <a:xfrm>
              <a:off x="5287" y="2427"/>
              <a:ext cx="15" cy="18"/>
            </a:xfrm>
            <a:custGeom>
              <a:avLst/>
              <a:gdLst>
                <a:gd name="T0" fmla="*/ 1 w 6"/>
                <a:gd name="T1" fmla="*/ 2 h 7"/>
                <a:gd name="T2" fmla="*/ 6 w 6"/>
                <a:gd name="T3" fmla="*/ 1 h 7"/>
                <a:gd name="T4" fmla="*/ 0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4" y="2"/>
                    <a:pt x="5" y="7"/>
                    <a:pt x="6" y="1"/>
                  </a:cubicBezTo>
                  <a:cubicBezTo>
                    <a:pt x="0" y="0"/>
                    <a:pt x="2" y="3"/>
                    <a:pt x="0" y="7"/>
                  </a:cubicBezTo>
                </a:path>
              </a:pathLst>
            </a:custGeom>
            <a:noFill/>
            <a:ln w="76200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1" name="Freeform 411"/>
            <p:cNvSpPr>
              <a:spLocks/>
            </p:cNvSpPr>
            <p:nvPr/>
          </p:nvSpPr>
          <p:spPr bwMode="auto">
            <a:xfrm>
              <a:off x="4495" y="2875"/>
              <a:ext cx="32" cy="37"/>
            </a:xfrm>
            <a:custGeom>
              <a:avLst/>
              <a:gdLst>
                <a:gd name="T0" fmla="*/ 2 w 13"/>
                <a:gd name="T1" fmla="*/ 2 h 14"/>
                <a:gd name="T2" fmla="*/ 1 w 13"/>
                <a:gd name="T3" fmla="*/ 2 h 14"/>
                <a:gd name="T4" fmla="*/ 0 w 13"/>
                <a:gd name="T5" fmla="*/ 6 h 14"/>
                <a:gd name="T6" fmla="*/ 0 w 13"/>
                <a:gd name="T7" fmla="*/ 6 h 14"/>
                <a:gd name="T8" fmla="*/ 0 w 13"/>
                <a:gd name="T9" fmla="*/ 7 h 14"/>
                <a:gd name="T10" fmla="*/ 2 w 13"/>
                <a:gd name="T11" fmla="*/ 11 h 14"/>
                <a:gd name="T12" fmla="*/ 3 w 13"/>
                <a:gd name="T13" fmla="*/ 11 h 14"/>
                <a:gd name="T14" fmla="*/ 6 w 13"/>
                <a:gd name="T15" fmla="*/ 13 h 14"/>
                <a:gd name="T16" fmla="*/ 9 w 13"/>
                <a:gd name="T17" fmla="*/ 13 h 14"/>
                <a:gd name="T18" fmla="*/ 12 w 13"/>
                <a:gd name="T19" fmla="*/ 11 h 14"/>
                <a:gd name="T20" fmla="*/ 12 w 13"/>
                <a:gd name="T21" fmla="*/ 10 h 14"/>
                <a:gd name="T22" fmla="*/ 12 w 13"/>
                <a:gd name="T23" fmla="*/ 4 h 14"/>
                <a:gd name="T24" fmla="*/ 11 w 13"/>
                <a:gd name="T25" fmla="*/ 3 h 14"/>
                <a:gd name="T26" fmla="*/ 8 w 13"/>
                <a:gd name="T27" fmla="*/ 0 h 14"/>
                <a:gd name="T28" fmla="*/ 2 w 13"/>
                <a:gd name="T2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4">
                  <a:moveTo>
                    <a:pt x="2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5" y="12"/>
                    <a:pt x="6" y="13"/>
                  </a:cubicBezTo>
                  <a:cubicBezTo>
                    <a:pt x="7" y="14"/>
                    <a:pt x="8" y="14"/>
                    <a:pt x="9" y="13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5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2" name="Freeform 412"/>
            <p:cNvSpPr>
              <a:spLocks/>
            </p:cNvSpPr>
            <p:nvPr/>
          </p:nvSpPr>
          <p:spPr bwMode="auto">
            <a:xfrm>
              <a:off x="5180" y="2392"/>
              <a:ext cx="7" cy="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3" name="Freeform 413"/>
            <p:cNvSpPr>
              <a:spLocks/>
            </p:cNvSpPr>
            <p:nvPr/>
          </p:nvSpPr>
          <p:spPr bwMode="auto">
            <a:xfrm>
              <a:off x="4902" y="2555"/>
              <a:ext cx="18" cy="18"/>
            </a:xfrm>
            <a:custGeom>
              <a:avLst/>
              <a:gdLst>
                <a:gd name="T0" fmla="*/ 3 w 7"/>
                <a:gd name="T1" fmla="*/ 3 h 7"/>
                <a:gd name="T2" fmla="*/ 4 w 7"/>
                <a:gd name="T3" fmla="*/ 7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3" y="3"/>
                  </a:moveTo>
                  <a:cubicBezTo>
                    <a:pt x="5" y="4"/>
                    <a:pt x="5" y="5"/>
                    <a:pt x="4" y="7"/>
                  </a:cubicBezTo>
                  <a:cubicBezTo>
                    <a:pt x="0" y="2"/>
                    <a:pt x="5" y="3"/>
                    <a:pt x="7" y="0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4" name="Freeform 414"/>
            <p:cNvSpPr>
              <a:spLocks/>
            </p:cNvSpPr>
            <p:nvPr/>
          </p:nvSpPr>
          <p:spPr bwMode="auto">
            <a:xfrm>
              <a:off x="4390" y="2469"/>
              <a:ext cx="10" cy="1"/>
            </a:xfrm>
            <a:custGeom>
              <a:avLst/>
              <a:gdLst>
                <a:gd name="T0" fmla="*/ 0 w 4"/>
                <a:gd name="T1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5" name="Freeform 415"/>
            <p:cNvSpPr>
              <a:spLocks/>
            </p:cNvSpPr>
            <p:nvPr/>
          </p:nvSpPr>
          <p:spPr bwMode="auto">
            <a:xfrm>
              <a:off x="4027" y="2360"/>
              <a:ext cx="13" cy="21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8 h 8"/>
                <a:gd name="T4" fmla="*/ 0 w 5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4" y="4"/>
                    <a:pt x="1" y="4"/>
                    <a:pt x="3" y="8"/>
                  </a:cubicBezTo>
                  <a:cubicBezTo>
                    <a:pt x="2" y="3"/>
                    <a:pt x="0" y="7"/>
                    <a:pt x="0" y="7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6" name="Freeform 416"/>
            <p:cNvSpPr>
              <a:spLocks/>
            </p:cNvSpPr>
            <p:nvPr/>
          </p:nvSpPr>
          <p:spPr bwMode="auto">
            <a:xfrm>
              <a:off x="4705" y="2619"/>
              <a:ext cx="5" cy="13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0" y="3"/>
                    <a:pt x="1" y="5"/>
                    <a:pt x="2" y="2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7" name="Freeform 417"/>
            <p:cNvSpPr>
              <a:spLocks/>
            </p:cNvSpPr>
            <p:nvPr/>
          </p:nvSpPr>
          <p:spPr bwMode="auto">
            <a:xfrm>
              <a:off x="4490" y="2885"/>
              <a:ext cx="47" cy="43"/>
            </a:xfrm>
            <a:custGeom>
              <a:avLst/>
              <a:gdLst>
                <a:gd name="T0" fmla="*/ 14 w 19"/>
                <a:gd name="T1" fmla="*/ 1 h 16"/>
                <a:gd name="T2" fmla="*/ 6 w 19"/>
                <a:gd name="T3" fmla="*/ 2 h 16"/>
                <a:gd name="T4" fmla="*/ 5 w 19"/>
                <a:gd name="T5" fmla="*/ 3 h 16"/>
                <a:gd name="T6" fmla="*/ 3 w 19"/>
                <a:gd name="T7" fmla="*/ 5 h 16"/>
                <a:gd name="T8" fmla="*/ 2 w 19"/>
                <a:gd name="T9" fmla="*/ 6 h 16"/>
                <a:gd name="T10" fmla="*/ 0 w 19"/>
                <a:gd name="T11" fmla="*/ 11 h 16"/>
                <a:gd name="T12" fmla="*/ 1 w 19"/>
                <a:gd name="T13" fmla="*/ 13 h 16"/>
                <a:gd name="T14" fmla="*/ 3 w 19"/>
                <a:gd name="T15" fmla="*/ 16 h 16"/>
                <a:gd name="T16" fmla="*/ 15 w 19"/>
                <a:gd name="T17" fmla="*/ 16 h 16"/>
                <a:gd name="T18" fmla="*/ 15 w 19"/>
                <a:gd name="T19" fmla="*/ 14 h 16"/>
                <a:gd name="T20" fmla="*/ 19 w 19"/>
                <a:gd name="T21" fmla="*/ 9 h 16"/>
                <a:gd name="T22" fmla="*/ 19 w 19"/>
                <a:gd name="T23" fmla="*/ 7 h 16"/>
                <a:gd name="T24" fmla="*/ 18 w 19"/>
                <a:gd name="T25" fmla="*/ 4 h 16"/>
                <a:gd name="T26" fmla="*/ 14 w 1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6">
                  <a:moveTo>
                    <a:pt x="14" y="1"/>
                  </a:moveTo>
                  <a:cubicBezTo>
                    <a:pt x="11" y="1"/>
                    <a:pt x="8" y="0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4"/>
                    <a:pt x="2" y="15"/>
                    <a:pt x="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8" y="13"/>
                    <a:pt x="19" y="10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7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8" name="Freeform 418"/>
            <p:cNvSpPr>
              <a:spLocks/>
            </p:cNvSpPr>
            <p:nvPr/>
          </p:nvSpPr>
          <p:spPr bwMode="auto">
            <a:xfrm>
              <a:off x="4755" y="2869"/>
              <a:ext cx="92" cy="59"/>
            </a:xfrm>
            <a:custGeom>
              <a:avLst/>
              <a:gdLst>
                <a:gd name="T0" fmla="*/ 14 w 37"/>
                <a:gd name="T1" fmla="*/ 0 h 22"/>
                <a:gd name="T2" fmla="*/ 1 w 37"/>
                <a:gd name="T3" fmla="*/ 10 h 22"/>
                <a:gd name="T4" fmla="*/ 1 w 37"/>
                <a:gd name="T5" fmla="*/ 22 h 22"/>
                <a:gd name="T6" fmla="*/ 37 w 37"/>
                <a:gd name="T7" fmla="*/ 22 h 22"/>
                <a:gd name="T8" fmla="*/ 37 w 37"/>
                <a:gd name="T9" fmla="*/ 22 h 22"/>
                <a:gd name="T10" fmla="*/ 35 w 37"/>
                <a:gd name="T11" fmla="*/ 14 h 22"/>
                <a:gd name="T12" fmla="*/ 14 w 3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14" y="0"/>
                  </a:moveTo>
                  <a:cubicBezTo>
                    <a:pt x="8" y="0"/>
                    <a:pt x="3" y="4"/>
                    <a:pt x="1" y="10"/>
                  </a:cubicBezTo>
                  <a:cubicBezTo>
                    <a:pt x="0" y="14"/>
                    <a:pt x="0" y="18"/>
                    <a:pt x="1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9"/>
                    <a:pt x="36" y="17"/>
                    <a:pt x="35" y="14"/>
                  </a:cubicBezTo>
                  <a:cubicBezTo>
                    <a:pt x="32" y="5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C1A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9" name="Freeform 419"/>
            <p:cNvSpPr>
              <a:spLocks/>
            </p:cNvSpPr>
            <p:nvPr/>
          </p:nvSpPr>
          <p:spPr bwMode="auto">
            <a:xfrm>
              <a:off x="4752" y="2880"/>
              <a:ext cx="63" cy="48"/>
            </a:xfrm>
            <a:custGeom>
              <a:avLst/>
              <a:gdLst>
                <a:gd name="T0" fmla="*/ 16 w 25"/>
                <a:gd name="T1" fmla="*/ 0 h 18"/>
                <a:gd name="T2" fmla="*/ 7 w 25"/>
                <a:gd name="T3" fmla="*/ 3 h 18"/>
                <a:gd name="T4" fmla="*/ 7 w 25"/>
                <a:gd name="T5" fmla="*/ 2 h 18"/>
                <a:gd name="T6" fmla="*/ 8 w 25"/>
                <a:gd name="T7" fmla="*/ 2 h 18"/>
                <a:gd name="T8" fmla="*/ 8 w 25"/>
                <a:gd name="T9" fmla="*/ 2 h 18"/>
                <a:gd name="T10" fmla="*/ 1 w 25"/>
                <a:gd name="T11" fmla="*/ 10 h 18"/>
                <a:gd name="T12" fmla="*/ 2 w 25"/>
                <a:gd name="T13" fmla="*/ 18 h 18"/>
                <a:gd name="T14" fmla="*/ 17 w 25"/>
                <a:gd name="T15" fmla="*/ 18 h 18"/>
                <a:gd name="T16" fmla="*/ 19 w 25"/>
                <a:gd name="T17" fmla="*/ 17 h 18"/>
                <a:gd name="T18" fmla="*/ 17 w 25"/>
                <a:gd name="T19" fmla="*/ 18 h 18"/>
                <a:gd name="T20" fmla="*/ 23 w 25"/>
                <a:gd name="T21" fmla="*/ 18 h 18"/>
                <a:gd name="T22" fmla="*/ 24 w 25"/>
                <a:gd name="T23" fmla="*/ 12 h 18"/>
                <a:gd name="T24" fmla="*/ 24 w 25"/>
                <a:gd name="T25" fmla="*/ 11 h 18"/>
                <a:gd name="T26" fmla="*/ 22 w 25"/>
                <a:gd name="T27" fmla="*/ 4 h 18"/>
                <a:gd name="T28" fmla="*/ 16 w 25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8">
                  <a:moveTo>
                    <a:pt x="16" y="0"/>
                  </a:moveTo>
                  <a:cubicBezTo>
                    <a:pt x="12" y="0"/>
                    <a:pt x="9" y="1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2" y="5"/>
                    <a:pt x="1" y="10"/>
                  </a:cubicBezTo>
                  <a:cubicBezTo>
                    <a:pt x="0" y="13"/>
                    <a:pt x="1" y="16"/>
                    <a:pt x="2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19" y="17"/>
                  </a:cubicBezTo>
                  <a:cubicBezTo>
                    <a:pt x="19" y="17"/>
                    <a:pt x="18" y="18"/>
                    <a:pt x="17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8"/>
                    <a:pt x="24" y="6"/>
                    <a:pt x="22" y="4"/>
                  </a:cubicBezTo>
                  <a:cubicBezTo>
                    <a:pt x="21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0" name="Freeform 420"/>
            <p:cNvSpPr>
              <a:spLocks/>
            </p:cNvSpPr>
            <p:nvPr/>
          </p:nvSpPr>
          <p:spPr bwMode="auto">
            <a:xfrm>
              <a:off x="4012" y="2552"/>
              <a:ext cx="70" cy="83"/>
            </a:xfrm>
            <a:custGeom>
              <a:avLst/>
              <a:gdLst>
                <a:gd name="T0" fmla="*/ 28 w 28"/>
                <a:gd name="T1" fmla="*/ 0 h 31"/>
                <a:gd name="T2" fmla="*/ 0 w 28"/>
                <a:gd name="T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cubicBezTo>
                    <a:pt x="21" y="12"/>
                    <a:pt x="18" y="31"/>
                    <a:pt x="0" y="3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1" name="Freeform 421"/>
            <p:cNvSpPr>
              <a:spLocks/>
            </p:cNvSpPr>
            <p:nvPr/>
          </p:nvSpPr>
          <p:spPr bwMode="auto">
            <a:xfrm>
              <a:off x="3867" y="2699"/>
              <a:ext cx="93" cy="74"/>
            </a:xfrm>
            <a:custGeom>
              <a:avLst/>
              <a:gdLst>
                <a:gd name="T0" fmla="*/ 0 w 37"/>
                <a:gd name="T1" fmla="*/ 27 h 28"/>
                <a:gd name="T2" fmla="*/ 20 w 37"/>
                <a:gd name="T3" fmla="*/ 26 h 28"/>
                <a:gd name="T4" fmla="*/ 37 w 3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8">
                  <a:moveTo>
                    <a:pt x="0" y="27"/>
                  </a:moveTo>
                  <a:cubicBezTo>
                    <a:pt x="6" y="27"/>
                    <a:pt x="14" y="28"/>
                    <a:pt x="20" y="26"/>
                  </a:cubicBezTo>
                  <a:cubicBezTo>
                    <a:pt x="33" y="22"/>
                    <a:pt x="33" y="11"/>
                    <a:pt x="37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2" name="Freeform 422"/>
            <p:cNvSpPr>
              <a:spLocks/>
            </p:cNvSpPr>
            <p:nvPr/>
          </p:nvSpPr>
          <p:spPr bwMode="auto">
            <a:xfrm>
              <a:off x="4035" y="2381"/>
              <a:ext cx="50" cy="54"/>
            </a:xfrm>
            <a:custGeom>
              <a:avLst/>
              <a:gdLst>
                <a:gd name="T0" fmla="*/ 0 w 20"/>
                <a:gd name="T1" fmla="*/ 18 h 20"/>
                <a:gd name="T2" fmla="*/ 20 w 2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0" y="18"/>
                  </a:moveTo>
                  <a:cubicBezTo>
                    <a:pt x="10" y="20"/>
                    <a:pt x="19" y="10"/>
                    <a:pt x="20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3" name="Freeform 423"/>
            <p:cNvSpPr>
              <a:spLocks/>
            </p:cNvSpPr>
            <p:nvPr/>
          </p:nvSpPr>
          <p:spPr bwMode="auto">
            <a:xfrm>
              <a:off x="5067" y="2512"/>
              <a:ext cx="68" cy="75"/>
            </a:xfrm>
            <a:custGeom>
              <a:avLst/>
              <a:gdLst>
                <a:gd name="T0" fmla="*/ 0 w 27"/>
                <a:gd name="T1" fmla="*/ 26 h 28"/>
                <a:gd name="T2" fmla="*/ 26 w 27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28">
                  <a:moveTo>
                    <a:pt x="0" y="26"/>
                  </a:moveTo>
                  <a:cubicBezTo>
                    <a:pt x="14" y="28"/>
                    <a:pt x="27" y="15"/>
                    <a:pt x="26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4" name="Freeform 424"/>
            <p:cNvSpPr>
              <a:spLocks/>
            </p:cNvSpPr>
            <p:nvPr/>
          </p:nvSpPr>
          <p:spPr bwMode="auto">
            <a:xfrm>
              <a:off x="5020" y="2699"/>
              <a:ext cx="100" cy="82"/>
            </a:xfrm>
            <a:custGeom>
              <a:avLst/>
              <a:gdLst>
                <a:gd name="T0" fmla="*/ 0 w 40"/>
                <a:gd name="T1" fmla="*/ 21 h 31"/>
                <a:gd name="T2" fmla="*/ 40 w 40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31">
                  <a:moveTo>
                    <a:pt x="0" y="21"/>
                  </a:moveTo>
                  <a:cubicBezTo>
                    <a:pt x="18" y="31"/>
                    <a:pt x="34" y="18"/>
                    <a:pt x="40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5" name="Freeform 425"/>
            <p:cNvSpPr>
              <a:spLocks/>
            </p:cNvSpPr>
            <p:nvPr/>
          </p:nvSpPr>
          <p:spPr bwMode="auto">
            <a:xfrm>
              <a:off x="5230" y="2632"/>
              <a:ext cx="85" cy="40"/>
            </a:xfrm>
            <a:custGeom>
              <a:avLst/>
              <a:gdLst>
                <a:gd name="T0" fmla="*/ 2 w 34"/>
                <a:gd name="T1" fmla="*/ 2 h 15"/>
                <a:gd name="T2" fmla="*/ 34 w 34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15">
                  <a:moveTo>
                    <a:pt x="2" y="2"/>
                  </a:moveTo>
                  <a:cubicBezTo>
                    <a:pt x="0" y="15"/>
                    <a:pt x="30" y="10"/>
                    <a:pt x="34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6" name="Freeform 426"/>
            <p:cNvSpPr>
              <a:spLocks/>
            </p:cNvSpPr>
            <p:nvPr/>
          </p:nvSpPr>
          <p:spPr bwMode="auto">
            <a:xfrm>
              <a:off x="4935" y="2829"/>
              <a:ext cx="65" cy="70"/>
            </a:xfrm>
            <a:custGeom>
              <a:avLst/>
              <a:gdLst>
                <a:gd name="T0" fmla="*/ 26 w 26"/>
                <a:gd name="T1" fmla="*/ 0 h 26"/>
                <a:gd name="T2" fmla="*/ 0 w 26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26">
                  <a:moveTo>
                    <a:pt x="26" y="0"/>
                  </a:moveTo>
                  <a:cubicBezTo>
                    <a:pt x="25" y="14"/>
                    <a:pt x="14" y="24"/>
                    <a:pt x="0" y="26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7" name="Freeform 427"/>
            <p:cNvSpPr>
              <a:spLocks/>
            </p:cNvSpPr>
            <p:nvPr/>
          </p:nvSpPr>
          <p:spPr bwMode="auto">
            <a:xfrm>
              <a:off x="4792" y="2752"/>
              <a:ext cx="108" cy="80"/>
            </a:xfrm>
            <a:custGeom>
              <a:avLst/>
              <a:gdLst>
                <a:gd name="T0" fmla="*/ 0 w 43"/>
                <a:gd name="T1" fmla="*/ 23 h 30"/>
                <a:gd name="T2" fmla="*/ 26 w 43"/>
                <a:gd name="T3" fmla="*/ 15 h 30"/>
                <a:gd name="T4" fmla="*/ 33 w 43"/>
                <a:gd name="T5" fmla="*/ 4 h 30"/>
                <a:gd name="T6" fmla="*/ 43 w 4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0">
                  <a:moveTo>
                    <a:pt x="0" y="23"/>
                  </a:moveTo>
                  <a:cubicBezTo>
                    <a:pt x="9" y="30"/>
                    <a:pt x="20" y="22"/>
                    <a:pt x="26" y="15"/>
                  </a:cubicBezTo>
                  <a:cubicBezTo>
                    <a:pt x="28" y="12"/>
                    <a:pt x="30" y="6"/>
                    <a:pt x="33" y="4"/>
                  </a:cubicBezTo>
                  <a:cubicBezTo>
                    <a:pt x="36" y="2"/>
                    <a:pt x="40" y="3"/>
                    <a:pt x="43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8" name="Freeform 428"/>
            <p:cNvSpPr>
              <a:spLocks/>
            </p:cNvSpPr>
            <p:nvPr/>
          </p:nvSpPr>
          <p:spPr bwMode="auto">
            <a:xfrm>
              <a:off x="4615" y="2779"/>
              <a:ext cx="100" cy="82"/>
            </a:xfrm>
            <a:custGeom>
              <a:avLst/>
              <a:gdLst>
                <a:gd name="T0" fmla="*/ 0 w 40"/>
                <a:gd name="T1" fmla="*/ 13 h 31"/>
                <a:gd name="T2" fmla="*/ 40 w 40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31">
                  <a:moveTo>
                    <a:pt x="0" y="13"/>
                  </a:moveTo>
                  <a:cubicBezTo>
                    <a:pt x="7" y="31"/>
                    <a:pt x="37" y="13"/>
                    <a:pt x="40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9" name="Freeform 429"/>
            <p:cNvSpPr>
              <a:spLocks/>
            </p:cNvSpPr>
            <p:nvPr/>
          </p:nvSpPr>
          <p:spPr bwMode="auto">
            <a:xfrm>
              <a:off x="4387" y="2755"/>
              <a:ext cx="100" cy="93"/>
            </a:xfrm>
            <a:custGeom>
              <a:avLst/>
              <a:gdLst>
                <a:gd name="T0" fmla="*/ 0 w 40"/>
                <a:gd name="T1" fmla="*/ 19 h 35"/>
                <a:gd name="T2" fmla="*/ 38 w 40"/>
                <a:gd name="T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35">
                  <a:moveTo>
                    <a:pt x="0" y="19"/>
                  </a:moveTo>
                  <a:cubicBezTo>
                    <a:pt x="12" y="35"/>
                    <a:pt x="40" y="16"/>
                    <a:pt x="3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0" name="Freeform 430"/>
            <p:cNvSpPr>
              <a:spLocks/>
            </p:cNvSpPr>
            <p:nvPr/>
          </p:nvSpPr>
          <p:spPr bwMode="auto">
            <a:xfrm>
              <a:off x="4362" y="2597"/>
              <a:ext cx="70" cy="46"/>
            </a:xfrm>
            <a:custGeom>
              <a:avLst/>
              <a:gdLst>
                <a:gd name="T0" fmla="*/ 0 w 28"/>
                <a:gd name="T1" fmla="*/ 16 h 17"/>
                <a:gd name="T2" fmla="*/ 28 w 28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17">
                  <a:moveTo>
                    <a:pt x="0" y="16"/>
                  </a:moveTo>
                  <a:cubicBezTo>
                    <a:pt x="12" y="17"/>
                    <a:pt x="24" y="12"/>
                    <a:pt x="2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1" name="Freeform 431"/>
            <p:cNvSpPr>
              <a:spLocks/>
            </p:cNvSpPr>
            <p:nvPr/>
          </p:nvSpPr>
          <p:spPr bwMode="auto">
            <a:xfrm>
              <a:off x="4505" y="2579"/>
              <a:ext cx="102" cy="74"/>
            </a:xfrm>
            <a:custGeom>
              <a:avLst/>
              <a:gdLst>
                <a:gd name="T0" fmla="*/ 0 w 41"/>
                <a:gd name="T1" fmla="*/ 22 h 28"/>
                <a:gd name="T2" fmla="*/ 21 w 41"/>
                <a:gd name="T3" fmla="*/ 17 h 28"/>
                <a:gd name="T4" fmla="*/ 41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0" y="22"/>
                  </a:moveTo>
                  <a:cubicBezTo>
                    <a:pt x="8" y="28"/>
                    <a:pt x="14" y="19"/>
                    <a:pt x="21" y="17"/>
                  </a:cubicBezTo>
                  <a:cubicBezTo>
                    <a:pt x="31" y="14"/>
                    <a:pt x="41" y="15"/>
                    <a:pt x="4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2" name="Freeform 432"/>
            <p:cNvSpPr>
              <a:spLocks/>
            </p:cNvSpPr>
            <p:nvPr/>
          </p:nvSpPr>
          <p:spPr bwMode="auto">
            <a:xfrm>
              <a:off x="4205" y="2483"/>
              <a:ext cx="102" cy="109"/>
            </a:xfrm>
            <a:custGeom>
              <a:avLst/>
              <a:gdLst>
                <a:gd name="T0" fmla="*/ 0 w 41"/>
                <a:gd name="T1" fmla="*/ 35 h 41"/>
                <a:gd name="T2" fmla="*/ 28 w 41"/>
                <a:gd name="T3" fmla="*/ 18 h 41"/>
                <a:gd name="T4" fmla="*/ 41 w 41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1">
                  <a:moveTo>
                    <a:pt x="0" y="35"/>
                  </a:moveTo>
                  <a:cubicBezTo>
                    <a:pt x="14" y="41"/>
                    <a:pt x="21" y="26"/>
                    <a:pt x="28" y="18"/>
                  </a:cubicBezTo>
                  <a:cubicBezTo>
                    <a:pt x="33" y="12"/>
                    <a:pt x="40" y="9"/>
                    <a:pt x="4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3" name="Freeform 433"/>
            <p:cNvSpPr>
              <a:spLocks/>
            </p:cNvSpPr>
            <p:nvPr/>
          </p:nvSpPr>
          <p:spPr bwMode="auto">
            <a:xfrm>
              <a:off x="4190" y="2696"/>
              <a:ext cx="62" cy="72"/>
            </a:xfrm>
            <a:custGeom>
              <a:avLst/>
              <a:gdLst>
                <a:gd name="T0" fmla="*/ 0 w 25"/>
                <a:gd name="T1" fmla="*/ 21 h 27"/>
                <a:gd name="T2" fmla="*/ 25 w 25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27">
                  <a:moveTo>
                    <a:pt x="0" y="21"/>
                  </a:moveTo>
                  <a:cubicBezTo>
                    <a:pt x="13" y="27"/>
                    <a:pt x="25" y="12"/>
                    <a:pt x="25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4" name="Freeform 434"/>
            <p:cNvSpPr>
              <a:spLocks/>
            </p:cNvSpPr>
            <p:nvPr/>
          </p:nvSpPr>
          <p:spPr bwMode="auto">
            <a:xfrm>
              <a:off x="4330" y="2856"/>
              <a:ext cx="35" cy="59"/>
            </a:xfrm>
            <a:custGeom>
              <a:avLst/>
              <a:gdLst>
                <a:gd name="T0" fmla="*/ 8 w 14"/>
                <a:gd name="T1" fmla="*/ 0 h 22"/>
                <a:gd name="T2" fmla="*/ 0 w 14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2">
                  <a:moveTo>
                    <a:pt x="8" y="0"/>
                  </a:moveTo>
                  <a:cubicBezTo>
                    <a:pt x="14" y="10"/>
                    <a:pt x="7" y="16"/>
                    <a:pt x="0" y="22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5" name="Freeform 435"/>
            <p:cNvSpPr>
              <a:spLocks/>
            </p:cNvSpPr>
            <p:nvPr/>
          </p:nvSpPr>
          <p:spPr bwMode="auto">
            <a:xfrm>
              <a:off x="5207" y="2843"/>
              <a:ext cx="18" cy="53"/>
            </a:xfrm>
            <a:custGeom>
              <a:avLst/>
              <a:gdLst>
                <a:gd name="T0" fmla="*/ 3 w 7"/>
                <a:gd name="T1" fmla="*/ 0 h 20"/>
                <a:gd name="T2" fmla="*/ 0 w 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0">
                  <a:moveTo>
                    <a:pt x="3" y="0"/>
                  </a:moveTo>
                  <a:cubicBezTo>
                    <a:pt x="7" y="7"/>
                    <a:pt x="4" y="15"/>
                    <a:pt x="0" y="2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6" name="Freeform 436"/>
            <p:cNvSpPr>
              <a:spLocks/>
            </p:cNvSpPr>
            <p:nvPr/>
          </p:nvSpPr>
          <p:spPr bwMode="auto">
            <a:xfrm>
              <a:off x="5272" y="2501"/>
              <a:ext cx="60" cy="16"/>
            </a:xfrm>
            <a:custGeom>
              <a:avLst/>
              <a:gdLst>
                <a:gd name="T0" fmla="*/ 0 w 24"/>
                <a:gd name="T1" fmla="*/ 0 h 6"/>
                <a:gd name="T2" fmla="*/ 24 w 24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7" y="3"/>
                    <a:pt x="16" y="6"/>
                    <a:pt x="24" y="5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7" name="Freeform 437"/>
            <p:cNvSpPr>
              <a:spLocks/>
            </p:cNvSpPr>
            <p:nvPr/>
          </p:nvSpPr>
          <p:spPr bwMode="auto">
            <a:xfrm>
              <a:off x="5192" y="2389"/>
              <a:ext cx="53" cy="67"/>
            </a:xfrm>
            <a:custGeom>
              <a:avLst/>
              <a:gdLst>
                <a:gd name="T0" fmla="*/ 0 w 21"/>
                <a:gd name="T1" fmla="*/ 23 h 25"/>
                <a:gd name="T2" fmla="*/ 21 w 21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25">
                  <a:moveTo>
                    <a:pt x="0" y="23"/>
                  </a:moveTo>
                  <a:cubicBezTo>
                    <a:pt x="12" y="25"/>
                    <a:pt x="20" y="10"/>
                    <a:pt x="2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8" name="Freeform 438"/>
            <p:cNvSpPr>
              <a:spLocks/>
            </p:cNvSpPr>
            <p:nvPr/>
          </p:nvSpPr>
          <p:spPr bwMode="auto">
            <a:xfrm>
              <a:off x="4915" y="2539"/>
              <a:ext cx="52" cy="69"/>
            </a:xfrm>
            <a:custGeom>
              <a:avLst/>
              <a:gdLst>
                <a:gd name="T0" fmla="*/ 18 w 21"/>
                <a:gd name="T1" fmla="*/ 0 h 26"/>
                <a:gd name="T2" fmla="*/ 0 w 21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26">
                  <a:moveTo>
                    <a:pt x="18" y="0"/>
                  </a:moveTo>
                  <a:cubicBezTo>
                    <a:pt x="21" y="12"/>
                    <a:pt x="11" y="23"/>
                    <a:pt x="0" y="26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9" name="Freeform 439"/>
            <p:cNvSpPr>
              <a:spLocks/>
            </p:cNvSpPr>
            <p:nvPr/>
          </p:nvSpPr>
          <p:spPr bwMode="auto">
            <a:xfrm>
              <a:off x="4697" y="2627"/>
              <a:ext cx="70" cy="58"/>
            </a:xfrm>
            <a:custGeom>
              <a:avLst/>
              <a:gdLst>
                <a:gd name="T0" fmla="*/ 0 w 28"/>
                <a:gd name="T1" fmla="*/ 11 h 22"/>
                <a:gd name="T2" fmla="*/ 28 w 28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2">
                  <a:moveTo>
                    <a:pt x="0" y="11"/>
                  </a:moveTo>
                  <a:cubicBezTo>
                    <a:pt x="12" y="22"/>
                    <a:pt x="23" y="12"/>
                    <a:pt x="2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0" name="Freeform 440"/>
            <p:cNvSpPr>
              <a:spLocks/>
            </p:cNvSpPr>
            <p:nvPr/>
          </p:nvSpPr>
          <p:spPr bwMode="auto">
            <a:xfrm>
              <a:off x="3817" y="2517"/>
              <a:ext cx="8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noFill/>
            <a:ln w="119063" cap="rnd">
              <a:solidFill>
                <a:srgbClr val="DFC3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1" name="Freeform 441"/>
            <p:cNvSpPr>
              <a:spLocks/>
            </p:cNvSpPr>
            <p:nvPr/>
          </p:nvSpPr>
          <p:spPr bwMode="auto">
            <a:xfrm>
              <a:off x="3805" y="2499"/>
              <a:ext cx="10" cy="13"/>
            </a:xfrm>
            <a:custGeom>
              <a:avLst/>
              <a:gdLst>
                <a:gd name="T0" fmla="*/ 1 w 4"/>
                <a:gd name="T1" fmla="*/ 4 h 5"/>
                <a:gd name="T2" fmla="*/ 0 w 4"/>
                <a:gd name="T3" fmla="*/ 1 h 5"/>
                <a:gd name="T4" fmla="*/ 4 w 4"/>
                <a:gd name="T5" fmla="*/ 1 h 5"/>
                <a:gd name="T6" fmla="*/ 0 w 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1" y="3"/>
                    <a:pt x="1" y="2"/>
                    <a:pt x="0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5"/>
                    <a:pt x="2" y="2"/>
                    <a:pt x="0" y="4"/>
                  </a:cubicBezTo>
                </a:path>
              </a:pathLst>
            </a:custGeom>
            <a:noFill/>
            <a:ln w="63500" cap="rnd">
              <a:solidFill>
                <a:srgbClr val="C1A35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2" name="Freeform 442"/>
            <p:cNvSpPr>
              <a:spLocks/>
            </p:cNvSpPr>
            <p:nvPr/>
          </p:nvSpPr>
          <p:spPr bwMode="auto">
            <a:xfrm>
              <a:off x="3810" y="2520"/>
              <a:ext cx="5" cy="13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3"/>
                    <a:pt x="0" y="5"/>
                    <a:pt x="2" y="1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3" name="Freeform 443"/>
            <p:cNvSpPr>
              <a:spLocks/>
            </p:cNvSpPr>
            <p:nvPr/>
          </p:nvSpPr>
          <p:spPr bwMode="auto">
            <a:xfrm>
              <a:off x="3800" y="2528"/>
              <a:ext cx="70" cy="59"/>
            </a:xfrm>
            <a:custGeom>
              <a:avLst/>
              <a:gdLst>
                <a:gd name="T0" fmla="*/ 0 w 28"/>
                <a:gd name="T1" fmla="*/ 10 h 22"/>
                <a:gd name="T2" fmla="*/ 28 w 28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2">
                  <a:moveTo>
                    <a:pt x="0" y="10"/>
                  </a:moveTo>
                  <a:cubicBezTo>
                    <a:pt x="12" y="22"/>
                    <a:pt x="24" y="12"/>
                    <a:pt x="2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4" name="Freeform 444"/>
            <p:cNvSpPr>
              <a:spLocks noEditPoints="1"/>
            </p:cNvSpPr>
            <p:nvPr/>
          </p:nvSpPr>
          <p:spPr bwMode="auto">
            <a:xfrm>
              <a:off x="390" y="2277"/>
              <a:ext cx="4975" cy="651"/>
            </a:xfrm>
            <a:custGeom>
              <a:avLst/>
              <a:gdLst>
                <a:gd name="T0" fmla="*/ 1950 w 1990"/>
                <a:gd name="T1" fmla="*/ 7 h 244"/>
                <a:gd name="T2" fmla="*/ 1948 w 1990"/>
                <a:gd name="T3" fmla="*/ 6 h 244"/>
                <a:gd name="T4" fmla="*/ 1946 w 1990"/>
                <a:gd name="T5" fmla="*/ 0 h 244"/>
                <a:gd name="T6" fmla="*/ 1944 w 1990"/>
                <a:gd name="T7" fmla="*/ 4 h 244"/>
                <a:gd name="T8" fmla="*/ 1941 w 1990"/>
                <a:gd name="T9" fmla="*/ 7 h 244"/>
                <a:gd name="T10" fmla="*/ 1941 w 1990"/>
                <a:gd name="T11" fmla="*/ 7 h 244"/>
                <a:gd name="T12" fmla="*/ 1464 w 1990"/>
                <a:gd name="T13" fmla="*/ 7 h 244"/>
                <a:gd name="T14" fmla="*/ 1439 w 1990"/>
                <a:gd name="T15" fmla="*/ 13 h 244"/>
                <a:gd name="T16" fmla="*/ 1393 w 1990"/>
                <a:gd name="T17" fmla="*/ 17 h 244"/>
                <a:gd name="T18" fmla="*/ 1365 w 1990"/>
                <a:gd name="T19" fmla="*/ 27 h 244"/>
                <a:gd name="T20" fmla="*/ 1320 w 1990"/>
                <a:gd name="T21" fmla="*/ 26 h 244"/>
                <a:gd name="T22" fmla="*/ 1244 w 1990"/>
                <a:gd name="T23" fmla="*/ 29 h 244"/>
                <a:gd name="T24" fmla="*/ 1211 w 1990"/>
                <a:gd name="T25" fmla="*/ 30 h 244"/>
                <a:gd name="T26" fmla="*/ 1178 w 1990"/>
                <a:gd name="T27" fmla="*/ 26 h 244"/>
                <a:gd name="T28" fmla="*/ 1125 w 1990"/>
                <a:gd name="T29" fmla="*/ 19 h 244"/>
                <a:gd name="T30" fmla="*/ 1048 w 1990"/>
                <a:gd name="T31" fmla="*/ 7 h 244"/>
                <a:gd name="T32" fmla="*/ 1048 w 1990"/>
                <a:gd name="T33" fmla="*/ 7 h 244"/>
                <a:gd name="T34" fmla="*/ 984 w 1990"/>
                <a:gd name="T35" fmla="*/ 7 h 244"/>
                <a:gd name="T36" fmla="*/ 937 w 1990"/>
                <a:gd name="T37" fmla="*/ 39 h 244"/>
                <a:gd name="T38" fmla="*/ 844 w 1990"/>
                <a:gd name="T39" fmla="*/ 79 h 244"/>
                <a:gd name="T40" fmla="*/ 708 w 1990"/>
                <a:gd name="T41" fmla="*/ 22 h 244"/>
                <a:gd name="T42" fmla="*/ 671 w 1990"/>
                <a:gd name="T43" fmla="*/ 7 h 244"/>
                <a:gd name="T44" fmla="*/ 611 w 1990"/>
                <a:gd name="T45" fmla="*/ 8 h 244"/>
                <a:gd name="T46" fmla="*/ 531 w 1990"/>
                <a:gd name="T47" fmla="*/ 18 h 244"/>
                <a:gd name="T48" fmla="*/ 476 w 1990"/>
                <a:gd name="T49" fmla="*/ 32 h 244"/>
                <a:gd name="T50" fmla="*/ 418 w 1990"/>
                <a:gd name="T51" fmla="*/ 50 h 244"/>
                <a:gd name="T52" fmla="*/ 357 w 1990"/>
                <a:gd name="T53" fmla="*/ 56 h 244"/>
                <a:gd name="T54" fmla="*/ 280 w 1990"/>
                <a:gd name="T55" fmla="*/ 33 h 244"/>
                <a:gd name="T56" fmla="*/ 219 w 1990"/>
                <a:gd name="T57" fmla="*/ 7 h 244"/>
                <a:gd name="T58" fmla="*/ 0 w 1990"/>
                <a:gd name="T59" fmla="*/ 7 h 244"/>
                <a:gd name="T60" fmla="*/ 0 w 1990"/>
                <a:gd name="T61" fmla="*/ 244 h 244"/>
                <a:gd name="T62" fmla="*/ 1990 w 1990"/>
                <a:gd name="T63" fmla="*/ 244 h 244"/>
                <a:gd name="T64" fmla="*/ 1990 w 1990"/>
                <a:gd name="T65" fmla="*/ 7 h 244"/>
                <a:gd name="T66" fmla="*/ 1950 w 1990"/>
                <a:gd name="T67" fmla="*/ 7 h 244"/>
                <a:gd name="T68" fmla="*/ 1446 w 1990"/>
                <a:gd name="T69" fmla="*/ 13 h 244"/>
                <a:gd name="T70" fmla="*/ 1441 w 1990"/>
                <a:gd name="T71" fmla="*/ 15 h 244"/>
                <a:gd name="T72" fmla="*/ 1456 w 1990"/>
                <a:gd name="T73" fmla="*/ 9 h 244"/>
                <a:gd name="T74" fmla="*/ 1446 w 1990"/>
                <a:gd name="T75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0" h="244">
                  <a:moveTo>
                    <a:pt x="1950" y="7"/>
                  </a:moveTo>
                  <a:cubicBezTo>
                    <a:pt x="1949" y="7"/>
                    <a:pt x="1948" y="7"/>
                    <a:pt x="1948" y="6"/>
                  </a:cubicBezTo>
                  <a:cubicBezTo>
                    <a:pt x="1947" y="4"/>
                    <a:pt x="1946" y="3"/>
                    <a:pt x="1946" y="0"/>
                  </a:cubicBezTo>
                  <a:cubicBezTo>
                    <a:pt x="1946" y="2"/>
                    <a:pt x="1945" y="3"/>
                    <a:pt x="1944" y="4"/>
                  </a:cubicBezTo>
                  <a:cubicBezTo>
                    <a:pt x="1943" y="5"/>
                    <a:pt x="1942" y="6"/>
                    <a:pt x="1941" y="7"/>
                  </a:cubicBezTo>
                  <a:cubicBezTo>
                    <a:pt x="1941" y="7"/>
                    <a:pt x="1941" y="7"/>
                    <a:pt x="1941" y="7"/>
                  </a:cubicBezTo>
                  <a:cubicBezTo>
                    <a:pt x="1464" y="7"/>
                    <a:pt x="1464" y="7"/>
                    <a:pt x="1464" y="7"/>
                  </a:cubicBezTo>
                  <a:cubicBezTo>
                    <a:pt x="1464" y="7"/>
                    <a:pt x="1451" y="8"/>
                    <a:pt x="1439" y="13"/>
                  </a:cubicBezTo>
                  <a:cubicBezTo>
                    <a:pt x="1421" y="20"/>
                    <a:pt x="1398" y="16"/>
                    <a:pt x="1393" y="17"/>
                  </a:cubicBezTo>
                  <a:cubicBezTo>
                    <a:pt x="1383" y="20"/>
                    <a:pt x="1375" y="26"/>
                    <a:pt x="1365" y="27"/>
                  </a:cubicBezTo>
                  <a:cubicBezTo>
                    <a:pt x="1354" y="29"/>
                    <a:pt x="1349" y="30"/>
                    <a:pt x="1320" y="26"/>
                  </a:cubicBezTo>
                  <a:cubicBezTo>
                    <a:pt x="1291" y="21"/>
                    <a:pt x="1266" y="30"/>
                    <a:pt x="1244" y="29"/>
                  </a:cubicBezTo>
                  <a:cubicBezTo>
                    <a:pt x="1222" y="28"/>
                    <a:pt x="1226" y="30"/>
                    <a:pt x="1211" y="30"/>
                  </a:cubicBezTo>
                  <a:cubicBezTo>
                    <a:pt x="1197" y="31"/>
                    <a:pt x="1197" y="26"/>
                    <a:pt x="1178" y="26"/>
                  </a:cubicBezTo>
                  <a:cubicBezTo>
                    <a:pt x="1160" y="26"/>
                    <a:pt x="1147" y="24"/>
                    <a:pt x="1125" y="19"/>
                  </a:cubicBezTo>
                  <a:cubicBezTo>
                    <a:pt x="1110" y="15"/>
                    <a:pt x="1068" y="12"/>
                    <a:pt x="1048" y="7"/>
                  </a:cubicBezTo>
                  <a:cubicBezTo>
                    <a:pt x="1048" y="7"/>
                    <a:pt x="1048" y="7"/>
                    <a:pt x="1048" y="7"/>
                  </a:cubicBezTo>
                  <a:cubicBezTo>
                    <a:pt x="984" y="7"/>
                    <a:pt x="984" y="7"/>
                    <a:pt x="984" y="7"/>
                  </a:cubicBezTo>
                  <a:cubicBezTo>
                    <a:pt x="956" y="7"/>
                    <a:pt x="951" y="27"/>
                    <a:pt x="937" y="39"/>
                  </a:cubicBezTo>
                  <a:cubicBezTo>
                    <a:pt x="910" y="63"/>
                    <a:pt x="882" y="82"/>
                    <a:pt x="844" y="79"/>
                  </a:cubicBezTo>
                  <a:cubicBezTo>
                    <a:pt x="798" y="75"/>
                    <a:pt x="745" y="61"/>
                    <a:pt x="708" y="22"/>
                  </a:cubicBezTo>
                  <a:cubicBezTo>
                    <a:pt x="700" y="14"/>
                    <a:pt x="687" y="11"/>
                    <a:pt x="671" y="7"/>
                  </a:cubicBezTo>
                  <a:cubicBezTo>
                    <a:pt x="611" y="8"/>
                    <a:pt x="611" y="8"/>
                    <a:pt x="611" y="8"/>
                  </a:cubicBezTo>
                  <a:cubicBezTo>
                    <a:pt x="584" y="7"/>
                    <a:pt x="559" y="17"/>
                    <a:pt x="531" y="18"/>
                  </a:cubicBezTo>
                  <a:cubicBezTo>
                    <a:pt x="502" y="19"/>
                    <a:pt x="485" y="29"/>
                    <a:pt x="476" y="32"/>
                  </a:cubicBezTo>
                  <a:cubicBezTo>
                    <a:pt x="467" y="37"/>
                    <a:pt x="438" y="44"/>
                    <a:pt x="418" y="50"/>
                  </a:cubicBezTo>
                  <a:cubicBezTo>
                    <a:pt x="398" y="55"/>
                    <a:pt x="385" y="57"/>
                    <a:pt x="357" y="56"/>
                  </a:cubicBezTo>
                  <a:cubicBezTo>
                    <a:pt x="330" y="55"/>
                    <a:pt x="307" y="49"/>
                    <a:pt x="280" y="33"/>
                  </a:cubicBezTo>
                  <a:cubicBezTo>
                    <a:pt x="253" y="18"/>
                    <a:pt x="229" y="9"/>
                    <a:pt x="219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990" y="244"/>
                    <a:pt x="1990" y="244"/>
                    <a:pt x="1990" y="244"/>
                  </a:cubicBezTo>
                  <a:cubicBezTo>
                    <a:pt x="1990" y="7"/>
                    <a:pt x="1990" y="7"/>
                    <a:pt x="1990" y="7"/>
                  </a:cubicBezTo>
                  <a:lnTo>
                    <a:pt x="1950" y="7"/>
                  </a:lnTo>
                  <a:close/>
                  <a:moveTo>
                    <a:pt x="1446" y="13"/>
                  </a:moveTo>
                  <a:cubicBezTo>
                    <a:pt x="1441" y="15"/>
                    <a:pt x="1441" y="15"/>
                    <a:pt x="1441" y="15"/>
                  </a:cubicBezTo>
                  <a:cubicBezTo>
                    <a:pt x="1445" y="12"/>
                    <a:pt x="1450" y="11"/>
                    <a:pt x="1456" y="9"/>
                  </a:cubicBezTo>
                  <a:lnTo>
                    <a:pt x="1446" y="13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045" name="Group 445"/>
          <p:cNvGrpSpPr>
            <a:grpSpLocks/>
          </p:cNvGrpSpPr>
          <p:nvPr/>
        </p:nvGrpSpPr>
        <p:grpSpPr bwMode="auto">
          <a:xfrm>
            <a:off x="3359151" y="5229225"/>
            <a:ext cx="314325" cy="300038"/>
            <a:chOff x="1235" y="2056"/>
            <a:chExt cx="198" cy="189"/>
          </a:xfrm>
        </p:grpSpPr>
        <p:sp>
          <p:nvSpPr>
            <p:cNvPr id="26046" name="Freeform 446"/>
            <p:cNvSpPr>
              <a:spLocks/>
            </p:cNvSpPr>
            <p:nvPr/>
          </p:nvSpPr>
          <p:spPr bwMode="auto">
            <a:xfrm>
              <a:off x="1235" y="2056"/>
              <a:ext cx="198" cy="189"/>
            </a:xfrm>
            <a:custGeom>
              <a:avLst/>
              <a:gdLst>
                <a:gd name="T0" fmla="*/ 9 w 79"/>
                <a:gd name="T1" fmla="*/ 68 h 71"/>
                <a:gd name="T2" fmla="*/ 0 w 79"/>
                <a:gd name="T3" fmla="*/ 58 h 71"/>
                <a:gd name="T4" fmla="*/ 42 w 79"/>
                <a:gd name="T5" fmla="*/ 1 h 71"/>
                <a:gd name="T6" fmla="*/ 77 w 79"/>
                <a:gd name="T7" fmla="*/ 61 h 71"/>
                <a:gd name="T8" fmla="*/ 68 w 79"/>
                <a:gd name="T9" fmla="*/ 71 h 71"/>
                <a:gd name="T10" fmla="*/ 68 w 79"/>
                <a:gd name="T11" fmla="*/ 71 h 71"/>
                <a:gd name="T12" fmla="*/ 63 w 79"/>
                <a:gd name="T13" fmla="*/ 62 h 71"/>
                <a:gd name="T14" fmla="*/ 63 w 79"/>
                <a:gd name="T15" fmla="*/ 62 h 71"/>
                <a:gd name="T16" fmla="*/ 58 w 79"/>
                <a:gd name="T17" fmla="*/ 71 h 71"/>
                <a:gd name="T18" fmla="*/ 58 w 79"/>
                <a:gd name="T19" fmla="*/ 71 h 71"/>
                <a:gd name="T20" fmla="*/ 54 w 79"/>
                <a:gd name="T21" fmla="*/ 61 h 71"/>
                <a:gd name="T22" fmla="*/ 54 w 79"/>
                <a:gd name="T23" fmla="*/ 61 h 71"/>
                <a:gd name="T24" fmla="*/ 48 w 79"/>
                <a:gd name="T25" fmla="*/ 70 h 71"/>
                <a:gd name="T26" fmla="*/ 48 w 79"/>
                <a:gd name="T27" fmla="*/ 70 h 71"/>
                <a:gd name="T28" fmla="*/ 44 w 79"/>
                <a:gd name="T29" fmla="*/ 61 h 71"/>
                <a:gd name="T30" fmla="*/ 44 w 79"/>
                <a:gd name="T31" fmla="*/ 61 h 71"/>
                <a:gd name="T32" fmla="*/ 39 w 79"/>
                <a:gd name="T33" fmla="*/ 70 h 71"/>
                <a:gd name="T34" fmla="*/ 38 w 79"/>
                <a:gd name="T35" fmla="*/ 70 h 71"/>
                <a:gd name="T36" fmla="*/ 34 w 79"/>
                <a:gd name="T37" fmla="*/ 60 h 71"/>
                <a:gd name="T38" fmla="*/ 34 w 79"/>
                <a:gd name="T39" fmla="*/ 60 h 71"/>
                <a:gd name="T40" fmla="*/ 29 w 79"/>
                <a:gd name="T41" fmla="*/ 69 h 71"/>
                <a:gd name="T42" fmla="*/ 29 w 79"/>
                <a:gd name="T43" fmla="*/ 69 h 71"/>
                <a:gd name="T44" fmla="*/ 24 w 79"/>
                <a:gd name="T45" fmla="*/ 60 h 71"/>
                <a:gd name="T46" fmla="*/ 24 w 79"/>
                <a:gd name="T47" fmla="*/ 60 h 71"/>
                <a:gd name="T48" fmla="*/ 19 w 79"/>
                <a:gd name="T49" fmla="*/ 69 h 71"/>
                <a:gd name="T50" fmla="*/ 19 w 79"/>
                <a:gd name="T51" fmla="*/ 69 h 71"/>
                <a:gd name="T52" fmla="*/ 15 w 79"/>
                <a:gd name="T53" fmla="*/ 60 h 71"/>
                <a:gd name="T54" fmla="*/ 15 w 79"/>
                <a:gd name="T55" fmla="*/ 60 h 71"/>
                <a:gd name="T56" fmla="*/ 9 w 79"/>
                <a:gd name="T5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71">
                  <a:moveTo>
                    <a:pt x="9" y="68"/>
                  </a:moveTo>
                  <a:cubicBezTo>
                    <a:pt x="3" y="68"/>
                    <a:pt x="0" y="63"/>
                    <a:pt x="0" y="58"/>
                  </a:cubicBezTo>
                  <a:cubicBezTo>
                    <a:pt x="2" y="28"/>
                    <a:pt x="20" y="0"/>
                    <a:pt x="42" y="1"/>
                  </a:cubicBezTo>
                  <a:cubicBezTo>
                    <a:pt x="63" y="2"/>
                    <a:pt x="79" y="32"/>
                    <a:pt x="77" y="61"/>
                  </a:cubicBezTo>
                  <a:cubicBezTo>
                    <a:pt x="77" y="67"/>
                    <a:pt x="74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4" y="71"/>
                    <a:pt x="67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2"/>
                    <a:pt x="62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4" y="70"/>
                    <a:pt x="57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0" y="61"/>
                    <a:pt x="52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5" y="70"/>
                    <a:pt x="47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42" y="70"/>
                    <a:pt x="39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8" y="61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0" y="60"/>
                    <a:pt x="32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5" y="69"/>
                    <a:pt x="28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60"/>
                    <a:pt x="23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8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59"/>
                    <a:pt x="13" y="68"/>
                    <a:pt x="9" y="68"/>
                  </a:cubicBezTo>
                  <a:close/>
                </a:path>
              </a:pathLst>
            </a:custGeom>
            <a:solidFill>
              <a:srgbClr val="FDB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7" name="Freeform 447"/>
            <p:cNvSpPr>
              <a:spLocks/>
            </p:cNvSpPr>
            <p:nvPr/>
          </p:nvSpPr>
          <p:spPr bwMode="auto">
            <a:xfrm>
              <a:off x="1318" y="2144"/>
              <a:ext cx="57" cy="40"/>
            </a:xfrm>
            <a:custGeom>
              <a:avLst/>
              <a:gdLst>
                <a:gd name="T0" fmla="*/ 0 w 23"/>
                <a:gd name="T1" fmla="*/ 7 h 15"/>
                <a:gd name="T2" fmla="*/ 8 w 23"/>
                <a:gd name="T3" fmla="*/ 13 h 15"/>
                <a:gd name="T4" fmla="*/ 17 w 23"/>
                <a:gd name="T5" fmla="*/ 14 h 15"/>
                <a:gd name="T6" fmla="*/ 22 w 23"/>
                <a:gd name="T7" fmla="*/ 5 h 15"/>
                <a:gd name="T8" fmla="*/ 7 w 23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7"/>
                  </a:moveTo>
                  <a:cubicBezTo>
                    <a:pt x="0" y="12"/>
                    <a:pt x="3" y="13"/>
                    <a:pt x="8" y="13"/>
                  </a:cubicBezTo>
                  <a:cubicBezTo>
                    <a:pt x="11" y="13"/>
                    <a:pt x="13" y="15"/>
                    <a:pt x="17" y="14"/>
                  </a:cubicBezTo>
                  <a:cubicBezTo>
                    <a:pt x="21" y="13"/>
                    <a:pt x="23" y="9"/>
                    <a:pt x="22" y="5"/>
                  </a:cubicBezTo>
                  <a:cubicBezTo>
                    <a:pt x="20" y="0"/>
                    <a:pt x="11" y="2"/>
                    <a:pt x="7" y="4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8" name="Freeform 448"/>
            <p:cNvSpPr>
              <a:spLocks/>
            </p:cNvSpPr>
            <p:nvPr/>
          </p:nvSpPr>
          <p:spPr bwMode="auto">
            <a:xfrm>
              <a:off x="1323" y="2106"/>
              <a:ext cx="35" cy="27"/>
            </a:xfrm>
            <a:custGeom>
              <a:avLst/>
              <a:gdLst>
                <a:gd name="T0" fmla="*/ 0 w 14"/>
                <a:gd name="T1" fmla="*/ 3 h 10"/>
                <a:gd name="T2" fmla="*/ 10 w 14"/>
                <a:gd name="T3" fmla="*/ 8 h 10"/>
                <a:gd name="T4" fmla="*/ 10 w 1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7"/>
                    <a:pt x="7" y="10"/>
                    <a:pt x="10" y="8"/>
                  </a:cubicBezTo>
                  <a:cubicBezTo>
                    <a:pt x="14" y="6"/>
                    <a:pt x="14" y="0"/>
                    <a:pt x="10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9" name="Freeform 449"/>
            <p:cNvSpPr>
              <a:spLocks/>
            </p:cNvSpPr>
            <p:nvPr/>
          </p:nvSpPr>
          <p:spPr bwMode="auto">
            <a:xfrm>
              <a:off x="1287" y="2117"/>
              <a:ext cx="36" cy="37"/>
            </a:xfrm>
            <a:custGeom>
              <a:avLst/>
              <a:gdLst>
                <a:gd name="T0" fmla="*/ 0 w 14"/>
                <a:gd name="T1" fmla="*/ 8 h 14"/>
                <a:gd name="T2" fmla="*/ 11 w 14"/>
                <a:gd name="T3" fmla="*/ 9 h 14"/>
                <a:gd name="T4" fmla="*/ 7 w 1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cubicBezTo>
                    <a:pt x="2" y="14"/>
                    <a:pt x="9" y="14"/>
                    <a:pt x="11" y="9"/>
                  </a:cubicBezTo>
                  <a:cubicBezTo>
                    <a:pt x="14" y="5"/>
                    <a:pt x="11" y="1"/>
                    <a:pt x="7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0" name="Freeform 450"/>
            <p:cNvSpPr>
              <a:spLocks/>
            </p:cNvSpPr>
            <p:nvPr/>
          </p:nvSpPr>
          <p:spPr bwMode="auto">
            <a:xfrm>
              <a:off x="1393" y="2098"/>
              <a:ext cx="35" cy="142"/>
            </a:xfrm>
            <a:custGeom>
              <a:avLst/>
              <a:gdLst>
                <a:gd name="T0" fmla="*/ 11 w 14"/>
                <a:gd name="T1" fmla="*/ 45 h 53"/>
                <a:gd name="T2" fmla="*/ 0 w 14"/>
                <a:gd name="T3" fmla="*/ 0 h 53"/>
                <a:gd name="T4" fmla="*/ 13 w 14"/>
                <a:gd name="T5" fmla="*/ 45 h 53"/>
                <a:gd name="T6" fmla="*/ 7 w 14"/>
                <a:gd name="T7" fmla="*/ 53 h 53"/>
                <a:gd name="T8" fmla="*/ 11 w 14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1" y="45"/>
                  </a:moveTo>
                  <a:cubicBezTo>
                    <a:pt x="13" y="28"/>
                    <a:pt x="3" y="8"/>
                    <a:pt x="0" y="0"/>
                  </a:cubicBezTo>
                  <a:cubicBezTo>
                    <a:pt x="9" y="11"/>
                    <a:pt x="14" y="29"/>
                    <a:pt x="13" y="45"/>
                  </a:cubicBezTo>
                  <a:cubicBezTo>
                    <a:pt x="13" y="49"/>
                    <a:pt x="11" y="52"/>
                    <a:pt x="7" y="53"/>
                  </a:cubicBezTo>
                  <a:cubicBezTo>
                    <a:pt x="9" y="51"/>
                    <a:pt x="10" y="50"/>
                    <a:pt x="11" y="45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1" name="Freeform 451"/>
            <p:cNvSpPr>
              <a:spLocks/>
            </p:cNvSpPr>
            <p:nvPr/>
          </p:nvSpPr>
          <p:spPr bwMode="auto">
            <a:xfrm>
              <a:off x="1240" y="2061"/>
              <a:ext cx="123" cy="168"/>
            </a:xfrm>
            <a:custGeom>
              <a:avLst/>
              <a:gdLst>
                <a:gd name="T0" fmla="*/ 40 w 49"/>
                <a:gd name="T1" fmla="*/ 1 h 63"/>
                <a:gd name="T2" fmla="*/ 0 w 49"/>
                <a:gd name="T3" fmla="*/ 55 h 63"/>
                <a:gd name="T4" fmla="*/ 3 w 49"/>
                <a:gd name="T5" fmla="*/ 63 h 63"/>
                <a:gd name="T6" fmla="*/ 2 w 49"/>
                <a:gd name="T7" fmla="*/ 57 h 63"/>
                <a:gd name="T8" fmla="*/ 44 w 49"/>
                <a:gd name="T9" fmla="*/ 3 h 63"/>
                <a:gd name="T10" fmla="*/ 49 w 49"/>
                <a:gd name="T11" fmla="*/ 3 h 63"/>
                <a:gd name="T12" fmla="*/ 40 w 4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3">
                  <a:moveTo>
                    <a:pt x="40" y="1"/>
                  </a:moveTo>
                  <a:cubicBezTo>
                    <a:pt x="19" y="0"/>
                    <a:pt x="1" y="27"/>
                    <a:pt x="0" y="55"/>
                  </a:cubicBezTo>
                  <a:cubicBezTo>
                    <a:pt x="0" y="58"/>
                    <a:pt x="1" y="61"/>
                    <a:pt x="3" y="63"/>
                  </a:cubicBezTo>
                  <a:cubicBezTo>
                    <a:pt x="2" y="61"/>
                    <a:pt x="2" y="60"/>
                    <a:pt x="2" y="57"/>
                  </a:cubicBezTo>
                  <a:cubicBezTo>
                    <a:pt x="3" y="29"/>
                    <a:pt x="23" y="2"/>
                    <a:pt x="44" y="3"/>
                  </a:cubicBezTo>
                  <a:cubicBezTo>
                    <a:pt x="46" y="3"/>
                    <a:pt x="47" y="3"/>
                    <a:pt x="49" y="3"/>
                  </a:cubicBezTo>
                  <a:cubicBezTo>
                    <a:pt x="46" y="2"/>
                    <a:pt x="43" y="1"/>
                    <a:pt x="40" y="1"/>
                  </a:cubicBezTo>
                  <a:close/>
                </a:path>
              </a:pathLst>
            </a:custGeom>
            <a:solidFill>
              <a:srgbClr val="FE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2" name="Freeform 452"/>
            <p:cNvSpPr>
              <a:spLocks/>
            </p:cNvSpPr>
            <p:nvPr/>
          </p:nvSpPr>
          <p:spPr bwMode="auto">
            <a:xfrm>
              <a:off x="1280" y="2106"/>
              <a:ext cx="40" cy="43"/>
            </a:xfrm>
            <a:custGeom>
              <a:avLst/>
              <a:gdLst>
                <a:gd name="T0" fmla="*/ 8 w 16"/>
                <a:gd name="T1" fmla="*/ 1 h 16"/>
                <a:gd name="T2" fmla="*/ 8 w 16"/>
                <a:gd name="T3" fmla="*/ 14 h 16"/>
                <a:gd name="T4" fmla="*/ 8 w 16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1" y="0"/>
                    <a:pt x="0" y="13"/>
                    <a:pt x="8" y="14"/>
                  </a:cubicBezTo>
                  <a:cubicBezTo>
                    <a:pt x="16" y="16"/>
                    <a:pt x="15" y="3"/>
                    <a:pt x="8" y="1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3" name="Freeform 453"/>
            <p:cNvSpPr>
              <a:spLocks/>
            </p:cNvSpPr>
            <p:nvPr/>
          </p:nvSpPr>
          <p:spPr bwMode="auto">
            <a:xfrm>
              <a:off x="1313" y="2093"/>
              <a:ext cx="47" cy="32"/>
            </a:xfrm>
            <a:custGeom>
              <a:avLst/>
              <a:gdLst>
                <a:gd name="T0" fmla="*/ 8 w 19"/>
                <a:gd name="T1" fmla="*/ 0 h 12"/>
                <a:gd name="T2" fmla="*/ 10 w 19"/>
                <a:gd name="T3" fmla="*/ 11 h 12"/>
                <a:gd name="T4" fmla="*/ 8 w 1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8" y="0"/>
                  </a:moveTo>
                  <a:cubicBezTo>
                    <a:pt x="0" y="0"/>
                    <a:pt x="1" y="10"/>
                    <a:pt x="10" y="11"/>
                  </a:cubicBezTo>
                  <a:cubicBezTo>
                    <a:pt x="19" y="12"/>
                    <a:pt x="18" y="1"/>
                    <a:pt x="8" y="0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4" name="Freeform 454"/>
            <p:cNvSpPr>
              <a:spLocks/>
            </p:cNvSpPr>
            <p:nvPr/>
          </p:nvSpPr>
          <p:spPr bwMode="auto">
            <a:xfrm>
              <a:off x="1328" y="2128"/>
              <a:ext cx="52" cy="53"/>
            </a:xfrm>
            <a:custGeom>
              <a:avLst/>
              <a:gdLst>
                <a:gd name="T0" fmla="*/ 9 w 21"/>
                <a:gd name="T1" fmla="*/ 6 h 20"/>
                <a:gd name="T2" fmla="*/ 15 w 21"/>
                <a:gd name="T3" fmla="*/ 16 h 20"/>
                <a:gd name="T4" fmla="*/ 9 w 21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9" y="6"/>
                  </a:moveTo>
                  <a:cubicBezTo>
                    <a:pt x="0" y="11"/>
                    <a:pt x="9" y="20"/>
                    <a:pt x="15" y="16"/>
                  </a:cubicBezTo>
                  <a:cubicBezTo>
                    <a:pt x="21" y="12"/>
                    <a:pt x="17" y="0"/>
                    <a:pt x="9" y="6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5" name="Freeform 455"/>
            <p:cNvSpPr>
              <a:spLocks/>
            </p:cNvSpPr>
            <p:nvPr/>
          </p:nvSpPr>
          <p:spPr bwMode="auto">
            <a:xfrm>
              <a:off x="1348" y="2144"/>
              <a:ext cx="22" cy="26"/>
            </a:xfrm>
            <a:custGeom>
              <a:avLst/>
              <a:gdLst>
                <a:gd name="T0" fmla="*/ 0 w 9"/>
                <a:gd name="T1" fmla="*/ 8 h 10"/>
                <a:gd name="T2" fmla="*/ 7 w 9"/>
                <a:gd name="T3" fmla="*/ 7 h 10"/>
                <a:gd name="T4" fmla="*/ 7 w 9"/>
                <a:gd name="T5" fmla="*/ 0 h 10"/>
                <a:gd name="T6" fmla="*/ 2 w 9"/>
                <a:gd name="T7" fmla="*/ 3 h 10"/>
                <a:gd name="T8" fmla="*/ 1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3" y="9"/>
                    <a:pt x="5" y="10"/>
                    <a:pt x="7" y="7"/>
                  </a:cubicBezTo>
                  <a:cubicBezTo>
                    <a:pt x="9" y="5"/>
                    <a:pt x="9" y="1"/>
                    <a:pt x="7" y="0"/>
                  </a:cubicBezTo>
                  <a:cubicBezTo>
                    <a:pt x="7" y="3"/>
                    <a:pt x="5" y="7"/>
                    <a:pt x="2" y="3"/>
                  </a:cubicBezTo>
                  <a:cubicBezTo>
                    <a:pt x="2" y="4"/>
                    <a:pt x="2" y="6"/>
                    <a:pt x="1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6" name="Freeform 456"/>
            <p:cNvSpPr>
              <a:spLocks/>
            </p:cNvSpPr>
            <p:nvPr/>
          </p:nvSpPr>
          <p:spPr bwMode="auto">
            <a:xfrm>
              <a:off x="1323" y="2104"/>
              <a:ext cx="30" cy="16"/>
            </a:xfrm>
            <a:custGeom>
              <a:avLst/>
              <a:gdLst>
                <a:gd name="T0" fmla="*/ 0 w 12"/>
                <a:gd name="T1" fmla="*/ 1 h 6"/>
                <a:gd name="T2" fmla="*/ 7 w 12"/>
                <a:gd name="T3" fmla="*/ 6 h 6"/>
                <a:gd name="T4" fmla="*/ 10 w 12"/>
                <a:gd name="T5" fmla="*/ 0 h 6"/>
                <a:gd name="T6" fmla="*/ 2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1"/>
                  </a:moveTo>
                  <a:cubicBezTo>
                    <a:pt x="2" y="4"/>
                    <a:pt x="4" y="6"/>
                    <a:pt x="7" y="6"/>
                  </a:cubicBezTo>
                  <a:cubicBezTo>
                    <a:pt x="10" y="6"/>
                    <a:pt x="12" y="3"/>
                    <a:pt x="10" y="0"/>
                  </a:cubicBezTo>
                  <a:cubicBezTo>
                    <a:pt x="10" y="4"/>
                    <a:pt x="3" y="4"/>
                    <a:pt x="2" y="1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7" name="Freeform 457"/>
            <p:cNvSpPr>
              <a:spLocks/>
            </p:cNvSpPr>
            <p:nvPr/>
          </p:nvSpPr>
          <p:spPr bwMode="auto">
            <a:xfrm>
              <a:off x="1292" y="2117"/>
              <a:ext cx="18" cy="27"/>
            </a:xfrm>
            <a:custGeom>
              <a:avLst/>
              <a:gdLst>
                <a:gd name="T0" fmla="*/ 0 w 7"/>
                <a:gd name="T1" fmla="*/ 6 h 10"/>
                <a:gd name="T2" fmla="*/ 6 w 7"/>
                <a:gd name="T3" fmla="*/ 8 h 10"/>
                <a:gd name="T4" fmla="*/ 5 w 7"/>
                <a:gd name="T5" fmla="*/ 0 h 10"/>
                <a:gd name="T6" fmla="*/ 1 w 7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0" y="6"/>
                  </a:moveTo>
                  <a:cubicBezTo>
                    <a:pt x="1" y="8"/>
                    <a:pt x="4" y="10"/>
                    <a:pt x="6" y="8"/>
                  </a:cubicBezTo>
                  <a:cubicBezTo>
                    <a:pt x="7" y="6"/>
                    <a:pt x="6" y="2"/>
                    <a:pt x="5" y="0"/>
                  </a:cubicBezTo>
                  <a:cubicBezTo>
                    <a:pt x="6" y="4"/>
                    <a:pt x="5" y="6"/>
                    <a:pt x="1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8" name="Freeform 458"/>
            <p:cNvSpPr>
              <a:spLocks/>
            </p:cNvSpPr>
            <p:nvPr/>
          </p:nvSpPr>
          <p:spPr bwMode="auto">
            <a:xfrm>
              <a:off x="1323" y="2093"/>
              <a:ext cx="17" cy="11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4 h 4"/>
                <a:gd name="T4" fmla="*/ 7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6" y="0"/>
                    <a:pt x="0" y="0"/>
                    <a:pt x="1" y="4"/>
                  </a:cubicBezTo>
                  <a:cubicBezTo>
                    <a:pt x="3" y="3"/>
                    <a:pt x="5" y="2"/>
                    <a:pt x="7" y="3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9" name="Freeform 459"/>
            <p:cNvSpPr>
              <a:spLocks/>
            </p:cNvSpPr>
            <p:nvPr/>
          </p:nvSpPr>
          <p:spPr bwMode="auto">
            <a:xfrm>
              <a:off x="1353" y="2141"/>
              <a:ext cx="10" cy="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3" y="0"/>
                    <a:pt x="4" y="1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0" name="Freeform 460"/>
            <p:cNvSpPr>
              <a:spLocks/>
            </p:cNvSpPr>
            <p:nvPr/>
          </p:nvSpPr>
          <p:spPr bwMode="auto">
            <a:xfrm>
              <a:off x="1240" y="2061"/>
              <a:ext cx="100" cy="147"/>
            </a:xfrm>
            <a:custGeom>
              <a:avLst/>
              <a:gdLst>
                <a:gd name="T0" fmla="*/ 40 w 40"/>
                <a:gd name="T1" fmla="*/ 1 h 55"/>
                <a:gd name="T2" fmla="*/ 0 w 40"/>
                <a:gd name="T3" fmla="*/ 55 h 55"/>
                <a:gd name="T4" fmla="*/ 40 w 40"/>
                <a:gd name="T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5">
                  <a:moveTo>
                    <a:pt x="40" y="1"/>
                  </a:moveTo>
                  <a:cubicBezTo>
                    <a:pt x="19" y="0"/>
                    <a:pt x="1" y="27"/>
                    <a:pt x="0" y="55"/>
                  </a:cubicBezTo>
                  <a:cubicBezTo>
                    <a:pt x="7" y="12"/>
                    <a:pt x="3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1" name="Freeform 461"/>
            <p:cNvSpPr>
              <a:spLocks/>
            </p:cNvSpPr>
            <p:nvPr/>
          </p:nvSpPr>
          <p:spPr bwMode="auto">
            <a:xfrm>
              <a:off x="1257" y="2213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4 h 9"/>
                <a:gd name="T4" fmla="*/ 0 w 4"/>
                <a:gd name="T5" fmla="*/ 9 h 9"/>
                <a:gd name="T6" fmla="*/ 2 w 4"/>
                <a:gd name="T7" fmla="*/ 4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2"/>
                    <a:pt x="2" y="4"/>
                  </a:cubicBezTo>
                  <a:cubicBezTo>
                    <a:pt x="2" y="7"/>
                    <a:pt x="1" y="9"/>
                    <a:pt x="0" y="9"/>
                  </a:cubicBezTo>
                  <a:cubicBezTo>
                    <a:pt x="1" y="8"/>
                    <a:pt x="1" y="6"/>
                    <a:pt x="2" y="4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2" name="Freeform 462"/>
            <p:cNvSpPr>
              <a:spLocks/>
            </p:cNvSpPr>
            <p:nvPr/>
          </p:nvSpPr>
          <p:spPr bwMode="auto">
            <a:xfrm>
              <a:off x="1270" y="2210"/>
              <a:ext cx="12" cy="27"/>
            </a:xfrm>
            <a:custGeom>
              <a:avLst/>
              <a:gdLst>
                <a:gd name="T0" fmla="*/ 0 w 5"/>
                <a:gd name="T1" fmla="*/ 1 h 10"/>
                <a:gd name="T2" fmla="*/ 3 w 5"/>
                <a:gd name="T3" fmla="*/ 3 h 10"/>
                <a:gd name="T4" fmla="*/ 5 w 5"/>
                <a:gd name="T5" fmla="*/ 10 h 10"/>
                <a:gd name="T6" fmla="*/ 4 w 5"/>
                <a:gd name="T7" fmla="*/ 4 h 10"/>
                <a:gd name="T8" fmla="*/ 0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"/>
                  </a:moveTo>
                  <a:cubicBezTo>
                    <a:pt x="1" y="1"/>
                    <a:pt x="3" y="1"/>
                    <a:pt x="3" y="3"/>
                  </a:cubicBezTo>
                  <a:cubicBezTo>
                    <a:pt x="3" y="6"/>
                    <a:pt x="3" y="10"/>
                    <a:pt x="5" y="10"/>
                  </a:cubicBezTo>
                  <a:cubicBezTo>
                    <a:pt x="4" y="10"/>
                    <a:pt x="4" y="6"/>
                    <a:pt x="4" y="4"/>
                  </a:cubicBezTo>
                  <a:cubicBezTo>
                    <a:pt x="4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3" name="Freeform 463"/>
            <p:cNvSpPr>
              <a:spLocks/>
            </p:cNvSpPr>
            <p:nvPr/>
          </p:nvSpPr>
          <p:spPr bwMode="auto">
            <a:xfrm>
              <a:off x="1282" y="2213"/>
              <a:ext cx="10" cy="24"/>
            </a:xfrm>
            <a:custGeom>
              <a:avLst/>
              <a:gdLst>
                <a:gd name="T0" fmla="*/ 4 w 4"/>
                <a:gd name="T1" fmla="*/ 1 h 9"/>
                <a:gd name="T2" fmla="*/ 2 w 4"/>
                <a:gd name="T3" fmla="*/ 5 h 9"/>
                <a:gd name="T4" fmla="*/ 0 w 4"/>
                <a:gd name="T5" fmla="*/ 9 h 9"/>
                <a:gd name="T6" fmla="*/ 2 w 4"/>
                <a:gd name="T7" fmla="*/ 5 h 9"/>
                <a:gd name="T8" fmla="*/ 4 w 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3" y="1"/>
                    <a:pt x="3" y="2"/>
                    <a:pt x="2" y="5"/>
                  </a:cubicBezTo>
                  <a:cubicBezTo>
                    <a:pt x="2" y="8"/>
                    <a:pt x="1" y="9"/>
                    <a:pt x="0" y="9"/>
                  </a:cubicBezTo>
                  <a:cubicBezTo>
                    <a:pt x="1" y="9"/>
                    <a:pt x="1" y="7"/>
                    <a:pt x="2" y="5"/>
                  </a:cubicBezTo>
                  <a:cubicBezTo>
                    <a:pt x="2" y="3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4" name="Freeform 464"/>
            <p:cNvSpPr>
              <a:spLocks/>
            </p:cNvSpPr>
            <p:nvPr/>
          </p:nvSpPr>
          <p:spPr bwMode="auto">
            <a:xfrm>
              <a:off x="1295" y="2210"/>
              <a:ext cx="10" cy="30"/>
            </a:xfrm>
            <a:custGeom>
              <a:avLst/>
              <a:gdLst>
                <a:gd name="T0" fmla="*/ 0 w 4"/>
                <a:gd name="T1" fmla="*/ 1 h 11"/>
                <a:gd name="T2" fmla="*/ 3 w 4"/>
                <a:gd name="T3" fmla="*/ 4 h 11"/>
                <a:gd name="T4" fmla="*/ 4 w 4"/>
                <a:gd name="T5" fmla="*/ 11 h 11"/>
                <a:gd name="T6" fmla="*/ 4 w 4"/>
                <a:gd name="T7" fmla="*/ 5 h 11"/>
                <a:gd name="T8" fmla="*/ 0 w 4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"/>
                  </a:moveTo>
                  <a:cubicBezTo>
                    <a:pt x="1" y="1"/>
                    <a:pt x="2" y="1"/>
                    <a:pt x="3" y="4"/>
                  </a:cubicBezTo>
                  <a:cubicBezTo>
                    <a:pt x="3" y="6"/>
                    <a:pt x="3" y="10"/>
                    <a:pt x="4" y="11"/>
                  </a:cubicBezTo>
                  <a:cubicBezTo>
                    <a:pt x="4" y="10"/>
                    <a:pt x="4" y="7"/>
                    <a:pt x="4" y="5"/>
                  </a:cubicBezTo>
                  <a:cubicBezTo>
                    <a:pt x="4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5" name="Freeform 465"/>
            <p:cNvSpPr>
              <a:spLocks/>
            </p:cNvSpPr>
            <p:nvPr/>
          </p:nvSpPr>
          <p:spPr bwMode="auto">
            <a:xfrm>
              <a:off x="1308" y="2216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4 h 9"/>
                <a:gd name="T4" fmla="*/ 0 w 4"/>
                <a:gd name="T5" fmla="*/ 9 h 9"/>
                <a:gd name="T6" fmla="*/ 1 w 4"/>
                <a:gd name="T7" fmla="*/ 4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2" y="2"/>
                    <a:pt x="2" y="4"/>
                  </a:cubicBezTo>
                  <a:cubicBezTo>
                    <a:pt x="1" y="7"/>
                    <a:pt x="1" y="9"/>
                    <a:pt x="0" y="9"/>
                  </a:cubicBezTo>
                  <a:cubicBezTo>
                    <a:pt x="1" y="8"/>
                    <a:pt x="1" y="6"/>
                    <a:pt x="1" y="4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6" name="Freeform 466"/>
            <p:cNvSpPr>
              <a:spLocks/>
            </p:cNvSpPr>
            <p:nvPr/>
          </p:nvSpPr>
          <p:spPr bwMode="auto">
            <a:xfrm>
              <a:off x="1318" y="2213"/>
              <a:ext cx="12" cy="27"/>
            </a:xfrm>
            <a:custGeom>
              <a:avLst/>
              <a:gdLst>
                <a:gd name="T0" fmla="*/ 0 w 5"/>
                <a:gd name="T1" fmla="*/ 1 h 10"/>
                <a:gd name="T2" fmla="*/ 3 w 5"/>
                <a:gd name="T3" fmla="*/ 3 h 10"/>
                <a:gd name="T4" fmla="*/ 5 w 5"/>
                <a:gd name="T5" fmla="*/ 10 h 10"/>
                <a:gd name="T6" fmla="*/ 4 w 5"/>
                <a:gd name="T7" fmla="*/ 4 h 10"/>
                <a:gd name="T8" fmla="*/ 0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"/>
                  </a:moveTo>
                  <a:cubicBezTo>
                    <a:pt x="2" y="1"/>
                    <a:pt x="3" y="1"/>
                    <a:pt x="3" y="3"/>
                  </a:cubicBezTo>
                  <a:cubicBezTo>
                    <a:pt x="4" y="6"/>
                    <a:pt x="4" y="10"/>
                    <a:pt x="5" y="10"/>
                  </a:cubicBezTo>
                  <a:cubicBezTo>
                    <a:pt x="5" y="10"/>
                    <a:pt x="4" y="6"/>
                    <a:pt x="4" y="4"/>
                  </a:cubicBezTo>
                  <a:cubicBezTo>
                    <a:pt x="4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7" name="Freeform 467"/>
            <p:cNvSpPr>
              <a:spLocks/>
            </p:cNvSpPr>
            <p:nvPr/>
          </p:nvSpPr>
          <p:spPr bwMode="auto">
            <a:xfrm>
              <a:off x="1333" y="2216"/>
              <a:ext cx="10" cy="24"/>
            </a:xfrm>
            <a:custGeom>
              <a:avLst/>
              <a:gdLst>
                <a:gd name="T0" fmla="*/ 4 w 4"/>
                <a:gd name="T1" fmla="*/ 1 h 9"/>
                <a:gd name="T2" fmla="*/ 2 w 4"/>
                <a:gd name="T3" fmla="*/ 5 h 9"/>
                <a:gd name="T4" fmla="*/ 0 w 4"/>
                <a:gd name="T5" fmla="*/ 9 h 9"/>
                <a:gd name="T6" fmla="*/ 1 w 4"/>
                <a:gd name="T7" fmla="*/ 5 h 9"/>
                <a:gd name="T8" fmla="*/ 4 w 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3" y="1"/>
                    <a:pt x="2" y="2"/>
                    <a:pt x="2" y="5"/>
                  </a:cubicBezTo>
                  <a:cubicBezTo>
                    <a:pt x="1" y="7"/>
                    <a:pt x="1" y="9"/>
                    <a:pt x="0" y="9"/>
                  </a:cubicBezTo>
                  <a:cubicBezTo>
                    <a:pt x="0" y="9"/>
                    <a:pt x="1" y="7"/>
                    <a:pt x="1" y="5"/>
                  </a:cubicBezTo>
                  <a:cubicBezTo>
                    <a:pt x="1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8" name="Freeform 468"/>
            <p:cNvSpPr>
              <a:spLocks/>
            </p:cNvSpPr>
            <p:nvPr/>
          </p:nvSpPr>
          <p:spPr bwMode="auto">
            <a:xfrm>
              <a:off x="1343" y="2213"/>
              <a:ext cx="12" cy="27"/>
            </a:xfrm>
            <a:custGeom>
              <a:avLst/>
              <a:gdLst>
                <a:gd name="T0" fmla="*/ 0 w 5"/>
                <a:gd name="T1" fmla="*/ 1 h 10"/>
                <a:gd name="T2" fmla="*/ 3 w 5"/>
                <a:gd name="T3" fmla="*/ 4 h 10"/>
                <a:gd name="T4" fmla="*/ 5 w 5"/>
                <a:gd name="T5" fmla="*/ 10 h 10"/>
                <a:gd name="T6" fmla="*/ 4 w 5"/>
                <a:gd name="T7" fmla="*/ 5 h 10"/>
                <a:gd name="T8" fmla="*/ 0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"/>
                  </a:moveTo>
                  <a:cubicBezTo>
                    <a:pt x="1" y="1"/>
                    <a:pt x="3" y="1"/>
                    <a:pt x="3" y="4"/>
                  </a:cubicBezTo>
                  <a:cubicBezTo>
                    <a:pt x="4" y="6"/>
                    <a:pt x="4" y="10"/>
                    <a:pt x="5" y="10"/>
                  </a:cubicBezTo>
                  <a:cubicBezTo>
                    <a:pt x="4" y="10"/>
                    <a:pt x="4" y="6"/>
                    <a:pt x="4" y="5"/>
                  </a:cubicBezTo>
                  <a:cubicBezTo>
                    <a:pt x="4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9" name="Freeform 469"/>
            <p:cNvSpPr>
              <a:spLocks/>
            </p:cNvSpPr>
            <p:nvPr/>
          </p:nvSpPr>
          <p:spPr bwMode="auto">
            <a:xfrm>
              <a:off x="1355" y="2218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4 h 9"/>
                <a:gd name="T4" fmla="*/ 0 w 4"/>
                <a:gd name="T5" fmla="*/ 9 h 9"/>
                <a:gd name="T6" fmla="*/ 2 w 4"/>
                <a:gd name="T7" fmla="*/ 4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2"/>
                    <a:pt x="2" y="4"/>
                  </a:cubicBezTo>
                  <a:cubicBezTo>
                    <a:pt x="2" y="7"/>
                    <a:pt x="1" y="9"/>
                    <a:pt x="0" y="9"/>
                  </a:cubicBezTo>
                  <a:cubicBezTo>
                    <a:pt x="1" y="8"/>
                    <a:pt x="1" y="6"/>
                    <a:pt x="2" y="4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0" name="Freeform 470"/>
            <p:cNvSpPr>
              <a:spLocks/>
            </p:cNvSpPr>
            <p:nvPr/>
          </p:nvSpPr>
          <p:spPr bwMode="auto">
            <a:xfrm>
              <a:off x="1368" y="2216"/>
              <a:ext cx="10" cy="26"/>
            </a:xfrm>
            <a:custGeom>
              <a:avLst/>
              <a:gdLst>
                <a:gd name="T0" fmla="*/ 0 w 4"/>
                <a:gd name="T1" fmla="*/ 1 h 10"/>
                <a:gd name="T2" fmla="*/ 3 w 4"/>
                <a:gd name="T3" fmla="*/ 3 h 10"/>
                <a:gd name="T4" fmla="*/ 4 w 4"/>
                <a:gd name="T5" fmla="*/ 10 h 10"/>
                <a:gd name="T6" fmla="*/ 4 w 4"/>
                <a:gd name="T7" fmla="*/ 4 h 10"/>
                <a:gd name="T8" fmla="*/ 0 w 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3" y="6"/>
                    <a:pt x="3" y="10"/>
                    <a:pt x="4" y="10"/>
                  </a:cubicBezTo>
                  <a:cubicBezTo>
                    <a:pt x="4" y="10"/>
                    <a:pt x="4" y="6"/>
                    <a:pt x="4" y="4"/>
                  </a:cubicBezTo>
                  <a:cubicBezTo>
                    <a:pt x="4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1" name="Freeform 471"/>
            <p:cNvSpPr>
              <a:spLocks/>
            </p:cNvSpPr>
            <p:nvPr/>
          </p:nvSpPr>
          <p:spPr bwMode="auto">
            <a:xfrm>
              <a:off x="1380" y="2218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5 h 9"/>
                <a:gd name="T4" fmla="*/ 0 w 4"/>
                <a:gd name="T5" fmla="*/ 9 h 9"/>
                <a:gd name="T6" fmla="*/ 2 w 4"/>
                <a:gd name="T7" fmla="*/ 5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1"/>
                    <a:pt x="3" y="2"/>
                    <a:pt x="2" y="5"/>
                  </a:cubicBezTo>
                  <a:cubicBezTo>
                    <a:pt x="2" y="7"/>
                    <a:pt x="1" y="9"/>
                    <a:pt x="0" y="9"/>
                  </a:cubicBezTo>
                  <a:cubicBezTo>
                    <a:pt x="1" y="9"/>
                    <a:pt x="1" y="7"/>
                    <a:pt x="2" y="5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2" name="Freeform 472"/>
            <p:cNvSpPr>
              <a:spLocks/>
            </p:cNvSpPr>
            <p:nvPr/>
          </p:nvSpPr>
          <p:spPr bwMode="auto">
            <a:xfrm>
              <a:off x="1393" y="2216"/>
              <a:ext cx="10" cy="26"/>
            </a:xfrm>
            <a:custGeom>
              <a:avLst/>
              <a:gdLst>
                <a:gd name="T0" fmla="*/ 0 w 4"/>
                <a:gd name="T1" fmla="*/ 1 h 10"/>
                <a:gd name="T2" fmla="*/ 3 w 4"/>
                <a:gd name="T3" fmla="*/ 3 h 10"/>
                <a:gd name="T4" fmla="*/ 4 w 4"/>
                <a:gd name="T5" fmla="*/ 10 h 10"/>
                <a:gd name="T6" fmla="*/ 3 w 4"/>
                <a:gd name="T7" fmla="*/ 5 h 10"/>
                <a:gd name="T8" fmla="*/ 0 w 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1"/>
                  </a:moveTo>
                  <a:cubicBezTo>
                    <a:pt x="1" y="1"/>
                    <a:pt x="2" y="1"/>
                    <a:pt x="3" y="3"/>
                  </a:cubicBezTo>
                  <a:cubicBezTo>
                    <a:pt x="3" y="6"/>
                    <a:pt x="3" y="10"/>
                    <a:pt x="4" y="10"/>
                  </a:cubicBezTo>
                  <a:cubicBezTo>
                    <a:pt x="4" y="10"/>
                    <a:pt x="4" y="6"/>
                    <a:pt x="3" y="5"/>
                  </a:cubicBez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3" name="Freeform 473"/>
            <p:cNvSpPr>
              <a:spLocks/>
            </p:cNvSpPr>
            <p:nvPr/>
          </p:nvSpPr>
          <p:spPr bwMode="auto">
            <a:xfrm>
              <a:off x="1235" y="2056"/>
              <a:ext cx="198" cy="189"/>
            </a:xfrm>
            <a:custGeom>
              <a:avLst/>
              <a:gdLst>
                <a:gd name="T0" fmla="*/ 9 w 79"/>
                <a:gd name="T1" fmla="*/ 68 h 71"/>
                <a:gd name="T2" fmla="*/ 0 w 79"/>
                <a:gd name="T3" fmla="*/ 58 h 71"/>
                <a:gd name="T4" fmla="*/ 42 w 79"/>
                <a:gd name="T5" fmla="*/ 1 h 71"/>
                <a:gd name="T6" fmla="*/ 77 w 79"/>
                <a:gd name="T7" fmla="*/ 61 h 71"/>
                <a:gd name="T8" fmla="*/ 68 w 79"/>
                <a:gd name="T9" fmla="*/ 71 h 71"/>
                <a:gd name="T10" fmla="*/ 68 w 79"/>
                <a:gd name="T11" fmla="*/ 71 h 71"/>
                <a:gd name="T12" fmla="*/ 63 w 79"/>
                <a:gd name="T13" fmla="*/ 62 h 71"/>
                <a:gd name="T14" fmla="*/ 63 w 79"/>
                <a:gd name="T15" fmla="*/ 62 h 71"/>
                <a:gd name="T16" fmla="*/ 58 w 79"/>
                <a:gd name="T17" fmla="*/ 71 h 71"/>
                <a:gd name="T18" fmla="*/ 58 w 79"/>
                <a:gd name="T19" fmla="*/ 71 h 71"/>
                <a:gd name="T20" fmla="*/ 54 w 79"/>
                <a:gd name="T21" fmla="*/ 61 h 71"/>
                <a:gd name="T22" fmla="*/ 54 w 79"/>
                <a:gd name="T23" fmla="*/ 61 h 71"/>
                <a:gd name="T24" fmla="*/ 48 w 79"/>
                <a:gd name="T25" fmla="*/ 70 h 71"/>
                <a:gd name="T26" fmla="*/ 48 w 79"/>
                <a:gd name="T27" fmla="*/ 70 h 71"/>
                <a:gd name="T28" fmla="*/ 44 w 79"/>
                <a:gd name="T29" fmla="*/ 61 h 71"/>
                <a:gd name="T30" fmla="*/ 44 w 79"/>
                <a:gd name="T31" fmla="*/ 61 h 71"/>
                <a:gd name="T32" fmla="*/ 39 w 79"/>
                <a:gd name="T33" fmla="*/ 70 h 71"/>
                <a:gd name="T34" fmla="*/ 38 w 79"/>
                <a:gd name="T35" fmla="*/ 70 h 71"/>
                <a:gd name="T36" fmla="*/ 34 w 79"/>
                <a:gd name="T37" fmla="*/ 60 h 71"/>
                <a:gd name="T38" fmla="*/ 34 w 79"/>
                <a:gd name="T39" fmla="*/ 60 h 71"/>
                <a:gd name="T40" fmla="*/ 29 w 79"/>
                <a:gd name="T41" fmla="*/ 69 h 71"/>
                <a:gd name="T42" fmla="*/ 29 w 79"/>
                <a:gd name="T43" fmla="*/ 69 h 71"/>
                <a:gd name="T44" fmla="*/ 24 w 79"/>
                <a:gd name="T45" fmla="*/ 60 h 71"/>
                <a:gd name="T46" fmla="*/ 24 w 79"/>
                <a:gd name="T47" fmla="*/ 60 h 71"/>
                <a:gd name="T48" fmla="*/ 19 w 79"/>
                <a:gd name="T49" fmla="*/ 69 h 71"/>
                <a:gd name="T50" fmla="*/ 19 w 79"/>
                <a:gd name="T51" fmla="*/ 69 h 71"/>
                <a:gd name="T52" fmla="*/ 15 w 79"/>
                <a:gd name="T53" fmla="*/ 60 h 71"/>
                <a:gd name="T54" fmla="*/ 15 w 79"/>
                <a:gd name="T55" fmla="*/ 60 h 71"/>
                <a:gd name="T56" fmla="*/ 9 w 79"/>
                <a:gd name="T5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71">
                  <a:moveTo>
                    <a:pt x="9" y="68"/>
                  </a:moveTo>
                  <a:cubicBezTo>
                    <a:pt x="3" y="68"/>
                    <a:pt x="0" y="63"/>
                    <a:pt x="0" y="58"/>
                  </a:cubicBezTo>
                  <a:cubicBezTo>
                    <a:pt x="2" y="28"/>
                    <a:pt x="20" y="0"/>
                    <a:pt x="42" y="1"/>
                  </a:cubicBezTo>
                  <a:cubicBezTo>
                    <a:pt x="63" y="2"/>
                    <a:pt x="79" y="32"/>
                    <a:pt x="77" y="61"/>
                  </a:cubicBezTo>
                  <a:cubicBezTo>
                    <a:pt x="77" y="67"/>
                    <a:pt x="74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4" y="71"/>
                    <a:pt x="67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2"/>
                    <a:pt x="62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4" y="70"/>
                    <a:pt x="57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0" y="61"/>
                    <a:pt x="52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5" y="70"/>
                    <a:pt x="47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42" y="70"/>
                    <a:pt x="39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8" y="61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0" y="60"/>
                    <a:pt x="32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5" y="69"/>
                    <a:pt x="28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60"/>
                    <a:pt x="23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8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59"/>
                    <a:pt x="13" y="68"/>
                    <a:pt x="9" y="6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4" name="Freeform 474"/>
            <p:cNvSpPr>
              <a:spLocks/>
            </p:cNvSpPr>
            <p:nvPr/>
          </p:nvSpPr>
          <p:spPr bwMode="auto">
            <a:xfrm>
              <a:off x="1308" y="2130"/>
              <a:ext cx="52" cy="48"/>
            </a:xfrm>
            <a:custGeom>
              <a:avLst/>
              <a:gdLst>
                <a:gd name="T0" fmla="*/ 8 w 21"/>
                <a:gd name="T1" fmla="*/ 4 h 18"/>
                <a:gd name="T2" fmla="*/ 13 w 21"/>
                <a:gd name="T3" fmla="*/ 14 h 18"/>
                <a:gd name="T4" fmla="*/ 8 w 21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8" y="4"/>
                  </a:moveTo>
                  <a:cubicBezTo>
                    <a:pt x="0" y="8"/>
                    <a:pt x="5" y="18"/>
                    <a:pt x="13" y="14"/>
                  </a:cubicBezTo>
                  <a:cubicBezTo>
                    <a:pt x="21" y="11"/>
                    <a:pt x="17" y="0"/>
                    <a:pt x="8" y="4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5" name="Freeform 475"/>
            <p:cNvSpPr>
              <a:spLocks/>
            </p:cNvSpPr>
            <p:nvPr/>
          </p:nvSpPr>
          <p:spPr bwMode="auto">
            <a:xfrm>
              <a:off x="1282" y="2104"/>
              <a:ext cx="18" cy="21"/>
            </a:xfrm>
            <a:custGeom>
              <a:avLst/>
              <a:gdLst>
                <a:gd name="T0" fmla="*/ 0 w 7"/>
                <a:gd name="T1" fmla="*/ 5 h 8"/>
                <a:gd name="T2" fmla="*/ 2 w 7"/>
                <a:gd name="T3" fmla="*/ 1 h 8"/>
                <a:gd name="T4" fmla="*/ 6 w 7"/>
                <a:gd name="T5" fmla="*/ 3 h 8"/>
                <a:gd name="T6" fmla="*/ 4 w 7"/>
                <a:gd name="T7" fmla="*/ 7 h 8"/>
                <a:gd name="T8" fmla="*/ 0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7" y="5"/>
                    <a:pt x="6" y="6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6" name="Freeform 476"/>
            <p:cNvSpPr>
              <a:spLocks/>
            </p:cNvSpPr>
            <p:nvPr/>
          </p:nvSpPr>
          <p:spPr bwMode="auto">
            <a:xfrm>
              <a:off x="1298" y="2096"/>
              <a:ext cx="7" cy="10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1 h 4"/>
                <a:gd name="T4" fmla="*/ 3 w 3"/>
                <a:gd name="T5" fmla="*/ 2 h 4"/>
                <a:gd name="T6" fmla="*/ 2 w 3"/>
                <a:gd name="T7" fmla="*/ 3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7" name="Freeform 477"/>
            <p:cNvSpPr>
              <a:spLocks/>
            </p:cNvSpPr>
            <p:nvPr/>
          </p:nvSpPr>
          <p:spPr bwMode="auto">
            <a:xfrm>
              <a:off x="1280" y="2122"/>
              <a:ext cx="12" cy="14"/>
            </a:xfrm>
            <a:custGeom>
              <a:avLst/>
              <a:gdLst>
                <a:gd name="T0" fmla="*/ 0 w 5"/>
                <a:gd name="T1" fmla="*/ 3 h 5"/>
                <a:gd name="T2" fmla="*/ 2 w 5"/>
                <a:gd name="T3" fmla="*/ 1 h 5"/>
                <a:gd name="T4" fmla="*/ 4 w 5"/>
                <a:gd name="T5" fmla="*/ 2 h 5"/>
                <a:gd name="T6" fmla="*/ 3 w 5"/>
                <a:gd name="T7" fmla="*/ 5 h 5"/>
                <a:gd name="T8" fmla="*/ 0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8" name="Freeform 478"/>
            <p:cNvSpPr>
              <a:spLocks/>
            </p:cNvSpPr>
            <p:nvPr/>
          </p:nvSpPr>
          <p:spPr bwMode="auto">
            <a:xfrm>
              <a:off x="1320" y="2144"/>
              <a:ext cx="30" cy="26"/>
            </a:xfrm>
            <a:custGeom>
              <a:avLst/>
              <a:gdLst>
                <a:gd name="T0" fmla="*/ 0 w 12"/>
                <a:gd name="T1" fmla="*/ 7 h 10"/>
                <a:gd name="T2" fmla="*/ 9 w 12"/>
                <a:gd name="T3" fmla="*/ 8 h 10"/>
                <a:gd name="T4" fmla="*/ 7 w 12"/>
                <a:gd name="T5" fmla="*/ 0 h 10"/>
                <a:gd name="T6" fmla="*/ 1 w 12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7"/>
                  </a:moveTo>
                  <a:cubicBezTo>
                    <a:pt x="1" y="9"/>
                    <a:pt x="7" y="10"/>
                    <a:pt x="9" y="8"/>
                  </a:cubicBezTo>
                  <a:cubicBezTo>
                    <a:pt x="11" y="5"/>
                    <a:pt x="12" y="0"/>
                    <a:pt x="7" y="0"/>
                  </a:cubicBezTo>
                  <a:cubicBezTo>
                    <a:pt x="10" y="2"/>
                    <a:pt x="5" y="8"/>
                    <a:pt x="1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9" name="Freeform 479"/>
            <p:cNvSpPr>
              <a:spLocks/>
            </p:cNvSpPr>
            <p:nvPr/>
          </p:nvSpPr>
          <p:spPr bwMode="auto">
            <a:xfrm>
              <a:off x="1320" y="2144"/>
              <a:ext cx="13" cy="13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0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3"/>
                    <a:pt x="3" y="0"/>
                    <a:pt x="5" y="0"/>
                  </a:cubicBezTo>
                  <a:cubicBezTo>
                    <a:pt x="4" y="1"/>
                    <a:pt x="0" y="4"/>
                    <a:pt x="0" y="5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080" name="Group 480"/>
          <p:cNvGrpSpPr>
            <a:grpSpLocks/>
          </p:cNvGrpSpPr>
          <p:nvPr/>
        </p:nvGrpSpPr>
        <p:grpSpPr bwMode="auto">
          <a:xfrm>
            <a:off x="3000375" y="5084763"/>
            <a:ext cx="381000" cy="368300"/>
            <a:chOff x="1185" y="2027"/>
            <a:chExt cx="240" cy="232"/>
          </a:xfrm>
        </p:grpSpPr>
        <p:sp>
          <p:nvSpPr>
            <p:cNvPr id="26081" name="Freeform 481"/>
            <p:cNvSpPr>
              <a:spLocks/>
            </p:cNvSpPr>
            <p:nvPr/>
          </p:nvSpPr>
          <p:spPr bwMode="auto">
            <a:xfrm>
              <a:off x="1185" y="2027"/>
              <a:ext cx="240" cy="232"/>
            </a:xfrm>
            <a:custGeom>
              <a:avLst/>
              <a:gdLst>
                <a:gd name="T0" fmla="*/ 6 w 96"/>
                <a:gd name="T1" fmla="*/ 60 h 87"/>
                <a:gd name="T2" fmla="*/ 5 w 96"/>
                <a:gd name="T3" fmla="*/ 37 h 87"/>
                <a:gd name="T4" fmla="*/ 63 w 96"/>
                <a:gd name="T5" fmla="*/ 9 h 87"/>
                <a:gd name="T6" fmla="*/ 86 w 96"/>
                <a:gd name="T7" fmla="*/ 69 h 87"/>
                <a:gd name="T8" fmla="*/ 69 w 96"/>
                <a:gd name="T9" fmla="*/ 85 h 87"/>
                <a:gd name="T10" fmla="*/ 69 w 96"/>
                <a:gd name="T11" fmla="*/ 85 h 87"/>
                <a:gd name="T12" fmla="*/ 69 w 96"/>
                <a:gd name="T13" fmla="*/ 85 h 87"/>
                <a:gd name="T14" fmla="*/ 69 w 96"/>
                <a:gd name="T15" fmla="*/ 71 h 87"/>
                <a:gd name="T16" fmla="*/ 69 w 96"/>
                <a:gd name="T17" fmla="*/ 71 h 87"/>
                <a:gd name="T18" fmla="*/ 60 w 96"/>
                <a:gd name="T19" fmla="*/ 81 h 87"/>
                <a:gd name="T20" fmla="*/ 60 w 96"/>
                <a:gd name="T21" fmla="*/ 81 h 87"/>
                <a:gd name="T22" fmla="*/ 60 w 96"/>
                <a:gd name="T23" fmla="*/ 68 h 87"/>
                <a:gd name="T24" fmla="*/ 60 w 96"/>
                <a:gd name="T25" fmla="*/ 68 h 87"/>
                <a:gd name="T26" fmla="*/ 51 w 96"/>
                <a:gd name="T27" fmla="*/ 78 h 87"/>
                <a:gd name="T28" fmla="*/ 51 w 96"/>
                <a:gd name="T29" fmla="*/ 78 h 87"/>
                <a:gd name="T30" fmla="*/ 51 w 96"/>
                <a:gd name="T31" fmla="*/ 64 h 87"/>
                <a:gd name="T32" fmla="*/ 51 w 96"/>
                <a:gd name="T33" fmla="*/ 64 h 87"/>
                <a:gd name="T34" fmla="*/ 42 w 96"/>
                <a:gd name="T35" fmla="*/ 74 h 87"/>
                <a:gd name="T36" fmla="*/ 42 w 96"/>
                <a:gd name="T37" fmla="*/ 74 h 87"/>
                <a:gd name="T38" fmla="*/ 43 w 96"/>
                <a:gd name="T39" fmla="*/ 61 h 87"/>
                <a:gd name="T40" fmla="*/ 42 w 96"/>
                <a:gd name="T41" fmla="*/ 61 h 87"/>
                <a:gd name="T42" fmla="*/ 33 w 96"/>
                <a:gd name="T43" fmla="*/ 71 h 87"/>
                <a:gd name="T44" fmla="*/ 33 w 96"/>
                <a:gd name="T45" fmla="*/ 71 h 87"/>
                <a:gd name="T46" fmla="*/ 34 w 96"/>
                <a:gd name="T47" fmla="*/ 57 h 87"/>
                <a:gd name="T48" fmla="*/ 34 w 96"/>
                <a:gd name="T49" fmla="*/ 57 h 87"/>
                <a:gd name="T50" fmla="*/ 24 w 96"/>
                <a:gd name="T51" fmla="*/ 67 h 87"/>
                <a:gd name="T52" fmla="*/ 24 w 96"/>
                <a:gd name="T53" fmla="*/ 67 h 87"/>
                <a:gd name="T54" fmla="*/ 25 w 96"/>
                <a:gd name="T55" fmla="*/ 54 h 87"/>
                <a:gd name="T56" fmla="*/ 25 w 96"/>
                <a:gd name="T57" fmla="*/ 54 h 87"/>
                <a:gd name="T58" fmla="*/ 15 w 96"/>
                <a:gd name="T59" fmla="*/ 63 h 87"/>
                <a:gd name="T60" fmla="*/ 15 w 96"/>
                <a:gd name="T61" fmla="*/ 63 h 87"/>
                <a:gd name="T62" fmla="*/ 16 w 96"/>
                <a:gd name="T63" fmla="*/ 50 h 87"/>
                <a:gd name="T64" fmla="*/ 16 w 96"/>
                <a:gd name="T65" fmla="*/ 50 h 87"/>
                <a:gd name="T66" fmla="*/ 6 w 96"/>
                <a:gd name="T67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7">
                  <a:moveTo>
                    <a:pt x="6" y="60"/>
                  </a:moveTo>
                  <a:cubicBezTo>
                    <a:pt x="0" y="57"/>
                    <a:pt x="1" y="47"/>
                    <a:pt x="5" y="37"/>
                  </a:cubicBezTo>
                  <a:cubicBezTo>
                    <a:pt x="15" y="12"/>
                    <a:pt x="41" y="0"/>
                    <a:pt x="63" y="9"/>
                  </a:cubicBezTo>
                  <a:cubicBezTo>
                    <a:pt x="85" y="18"/>
                    <a:pt x="96" y="45"/>
                    <a:pt x="86" y="69"/>
                  </a:cubicBezTo>
                  <a:cubicBezTo>
                    <a:pt x="82" y="80"/>
                    <a:pt x="75" y="87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6" y="83"/>
                    <a:pt x="73" y="73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0"/>
                    <a:pt x="64" y="83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0"/>
                    <a:pt x="64" y="69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7" y="66"/>
                    <a:pt x="55" y="79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8" y="76"/>
                    <a:pt x="55" y="66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8" y="63"/>
                    <a:pt x="46" y="75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9" y="73"/>
                    <a:pt x="46" y="62"/>
                    <a:pt x="43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9" y="59"/>
                    <a:pt x="37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0" y="69"/>
                    <a:pt x="37" y="58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0" y="56"/>
                    <a:pt x="28" y="68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66"/>
                    <a:pt x="28" y="55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1" y="52"/>
                    <a:pt x="19" y="65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9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2" y="49"/>
                    <a:pt x="10" y="61"/>
                    <a:pt x="6" y="60"/>
                  </a:cubicBezTo>
                  <a:close/>
                </a:path>
              </a:pathLst>
            </a:custGeom>
            <a:solidFill>
              <a:srgbClr val="FDB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2" name="Freeform 482"/>
            <p:cNvSpPr>
              <a:spLocks/>
            </p:cNvSpPr>
            <p:nvPr/>
          </p:nvSpPr>
          <p:spPr bwMode="auto">
            <a:xfrm>
              <a:off x="1340" y="2099"/>
              <a:ext cx="40" cy="30"/>
            </a:xfrm>
            <a:custGeom>
              <a:avLst/>
              <a:gdLst>
                <a:gd name="T0" fmla="*/ 2 w 16"/>
                <a:gd name="T1" fmla="*/ 4 h 11"/>
                <a:gd name="T2" fmla="*/ 9 w 16"/>
                <a:gd name="T3" fmla="*/ 10 h 11"/>
                <a:gd name="T4" fmla="*/ 10 w 1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1">
                  <a:moveTo>
                    <a:pt x="2" y="4"/>
                  </a:moveTo>
                  <a:cubicBezTo>
                    <a:pt x="0" y="8"/>
                    <a:pt x="6" y="11"/>
                    <a:pt x="9" y="10"/>
                  </a:cubicBezTo>
                  <a:cubicBezTo>
                    <a:pt x="15" y="9"/>
                    <a:pt x="16" y="1"/>
                    <a:pt x="10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3" name="Freeform 483"/>
            <p:cNvSpPr>
              <a:spLocks/>
            </p:cNvSpPr>
            <p:nvPr/>
          </p:nvSpPr>
          <p:spPr bwMode="auto">
            <a:xfrm>
              <a:off x="1330" y="2139"/>
              <a:ext cx="50" cy="35"/>
            </a:xfrm>
            <a:custGeom>
              <a:avLst/>
              <a:gdLst>
                <a:gd name="T0" fmla="*/ 4 w 20"/>
                <a:gd name="T1" fmla="*/ 7 h 13"/>
                <a:gd name="T2" fmla="*/ 13 w 20"/>
                <a:gd name="T3" fmla="*/ 10 h 13"/>
                <a:gd name="T4" fmla="*/ 15 w 2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4" y="7"/>
                  </a:moveTo>
                  <a:cubicBezTo>
                    <a:pt x="0" y="12"/>
                    <a:pt x="10" y="13"/>
                    <a:pt x="13" y="10"/>
                  </a:cubicBezTo>
                  <a:cubicBezTo>
                    <a:pt x="15" y="9"/>
                    <a:pt x="20" y="1"/>
                    <a:pt x="15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4" name="Freeform 484"/>
            <p:cNvSpPr>
              <a:spLocks/>
            </p:cNvSpPr>
            <p:nvPr/>
          </p:nvSpPr>
          <p:spPr bwMode="auto">
            <a:xfrm>
              <a:off x="1272" y="2097"/>
              <a:ext cx="65" cy="50"/>
            </a:xfrm>
            <a:custGeom>
              <a:avLst/>
              <a:gdLst>
                <a:gd name="T0" fmla="*/ 0 w 26"/>
                <a:gd name="T1" fmla="*/ 10 h 19"/>
                <a:gd name="T2" fmla="*/ 10 w 26"/>
                <a:gd name="T3" fmla="*/ 13 h 19"/>
                <a:gd name="T4" fmla="*/ 17 w 26"/>
                <a:gd name="T5" fmla="*/ 16 h 19"/>
                <a:gd name="T6" fmla="*/ 25 w 26"/>
                <a:gd name="T7" fmla="*/ 9 h 19"/>
                <a:gd name="T8" fmla="*/ 17 w 26"/>
                <a:gd name="T9" fmla="*/ 2 h 19"/>
                <a:gd name="T10" fmla="*/ 7 w 26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9">
                  <a:moveTo>
                    <a:pt x="0" y="10"/>
                  </a:moveTo>
                  <a:cubicBezTo>
                    <a:pt x="0" y="15"/>
                    <a:pt x="8" y="19"/>
                    <a:pt x="10" y="13"/>
                  </a:cubicBezTo>
                  <a:cubicBezTo>
                    <a:pt x="13" y="15"/>
                    <a:pt x="14" y="16"/>
                    <a:pt x="17" y="16"/>
                  </a:cubicBezTo>
                  <a:cubicBezTo>
                    <a:pt x="20" y="15"/>
                    <a:pt x="24" y="12"/>
                    <a:pt x="25" y="9"/>
                  </a:cubicBezTo>
                  <a:cubicBezTo>
                    <a:pt x="26" y="5"/>
                    <a:pt x="20" y="3"/>
                    <a:pt x="17" y="2"/>
                  </a:cubicBezTo>
                  <a:cubicBezTo>
                    <a:pt x="12" y="0"/>
                    <a:pt x="11" y="2"/>
                    <a:pt x="7" y="5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5" name="Freeform 485"/>
            <p:cNvSpPr>
              <a:spLocks/>
            </p:cNvSpPr>
            <p:nvPr/>
          </p:nvSpPr>
          <p:spPr bwMode="auto">
            <a:xfrm>
              <a:off x="1360" y="2131"/>
              <a:ext cx="47" cy="126"/>
            </a:xfrm>
            <a:custGeom>
              <a:avLst/>
              <a:gdLst>
                <a:gd name="T0" fmla="*/ 0 w 19"/>
                <a:gd name="T1" fmla="*/ 44 h 47"/>
                <a:gd name="T2" fmla="*/ 15 w 19"/>
                <a:gd name="T3" fmla="*/ 29 h 47"/>
                <a:gd name="T4" fmla="*/ 17 w 19"/>
                <a:gd name="T5" fmla="*/ 0 h 47"/>
                <a:gd name="T6" fmla="*/ 13 w 19"/>
                <a:gd name="T7" fmla="*/ 30 h 47"/>
                <a:gd name="T8" fmla="*/ 0 w 19"/>
                <a:gd name="T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7">
                  <a:moveTo>
                    <a:pt x="0" y="44"/>
                  </a:moveTo>
                  <a:cubicBezTo>
                    <a:pt x="6" y="47"/>
                    <a:pt x="11" y="38"/>
                    <a:pt x="15" y="29"/>
                  </a:cubicBezTo>
                  <a:cubicBezTo>
                    <a:pt x="19" y="19"/>
                    <a:pt x="19" y="9"/>
                    <a:pt x="17" y="0"/>
                  </a:cubicBezTo>
                  <a:cubicBezTo>
                    <a:pt x="17" y="6"/>
                    <a:pt x="17" y="21"/>
                    <a:pt x="13" y="30"/>
                  </a:cubicBezTo>
                  <a:cubicBezTo>
                    <a:pt x="8" y="39"/>
                    <a:pt x="4" y="45"/>
                    <a:pt x="0" y="44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6" name="Freeform 486"/>
            <p:cNvSpPr>
              <a:spLocks/>
            </p:cNvSpPr>
            <p:nvPr/>
          </p:nvSpPr>
          <p:spPr bwMode="auto">
            <a:xfrm>
              <a:off x="1195" y="2033"/>
              <a:ext cx="200" cy="130"/>
            </a:xfrm>
            <a:custGeom>
              <a:avLst/>
              <a:gdLst>
                <a:gd name="T0" fmla="*/ 4 w 80"/>
                <a:gd name="T1" fmla="*/ 35 h 49"/>
                <a:gd name="T2" fmla="*/ 1 w 80"/>
                <a:gd name="T3" fmla="*/ 49 h 49"/>
                <a:gd name="T4" fmla="*/ 4 w 80"/>
                <a:gd name="T5" fmla="*/ 39 h 49"/>
                <a:gd name="T6" fmla="*/ 61 w 80"/>
                <a:gd name="T7" fmla="*/ 13 h 49"/>
                <a:gd name="T8" fmla="*/ 80 w 80"/>
                <a:gd name="T9" fmla="*/ 30 h 49"/>
                <a:gd name="T10" fmla="*/ 58 w 80"/>
                <a:gd name="T11" fmla="*/ 9 h 49"/>
                <a:gd name="T12" fmla="*/ 4 w 80"/>
                <a:gd name="T1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4" y="35"/>
                  </a:moveTo>
                  <a:cubicBezTo>
                    <a:pt x="2" y="40"/>
                    <a:pt x="0" y="45"/>
                    <a:pt x="1" y="49"/>
                  </a:cubicBezTo>
                  <a:cubicBezTo>
                    <a:pt x="2" y="45"/>
                    <a:pt x="2" y="45"/>
                    <a:pt x="4" y="39"/>
                  </a:cubicBezTo>
                  <a:cubicBezTo>
                    <a:pt x="13" y="16"/>
                    <a:pt x="40" y="5"/>
                    <a:pt x="61" y="13"/>
                  </a:cubicBezTo>
                  <a:cubicBezTo>
                    <a:pt x="69" y="17"/>
                    <a:pt x="75" y="23"/>
                    <a:pt x="80" y="30"/>
                  </a:cubicBezTo>
                  <a:cubicBezTo>
                    <a:pt x="75" y="20"/>
                    <a:pt x="68" y="13"/>
                    <a:pt x="58" y="9"/>
                  </a:cubicBezTo>
                  <a:cubicBezTo>
                    <a:pt x="37" y="0"/>
                    <a:pt x="13" y="12"/>
                    <a:pt x="4" y="35"/>
                  </a:cubicBezTo>
                  <a:close/>
                </a:path>
              </a:pathLst>
            </a:custGeom>
            <a:solidFill>
              <a:srgbClr val="FE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7" name="Freeform 487"/>
            <p:cNvSpPr>
              <a:spLocks/>
            </p:cNvSpPr>
            <p:nvPr/>
          </p:nvSpPr>
          <p:spPr bwMode="auto">
            <a:xfrm>
              <a:off x="1295" y="2089"/>
              <a:ext cx="47" cy="50"/>
            </a:xfrm>
            <a:custGeom>
              <a:avLst/>
              <a:gdLst>
                <a:gd name="T0" fmla="*/ 14 w 19"/>
                <a:gd name="T1" fmla="*/ 6 h 19"/>
                <a:gd name="T2" fmla="*/ 5 w 19"/>
                <a:gd name="T3" fmla="*/ 15 h 19"/>
                <a:gd name="T4" fmla="*/ 14 w 19"/>
                <a:gd name="T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4" y="6"/>
                  </a:moveTo>
                  <a:cubicBezTo>
                    <a:pt x="19" y="10"/>
                    <a:pt x="11" y="19"/>
                    <a:pt x="5" y="15"/>
                  </a:cubicBezTo>
                  <a:cubicBezTo>
                    <a:pt x="0" y="11"/>
                    <a:pt x="6" y="0"/>
                    <a:pt x="14" y="6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8" name="Freeform 488"/>
            <p:cNvSpPr>
              <a:spLocks/>
            </p:cNvSpPr>
            <p:nvPr/>
          </p:nvSpPr>
          <p:spPr bwMode="auto">
            <a:xfrm>
              <a:off x="1327" y="2118"/>
              <a:ext cx="58" cy="59"/>
            </a:xfrm>
            <a:custGeom>
              <a:avLst/>
              <a:gdLst>
                <a:gd name="T0" fmla="*/ 13 w 23"/>
                <a:gd name="T1" fmla="*/ 16 h 22"/>
                <a:gd name="T2" fmla="*/ 7 w 23"/>
                <a:gd name="T3" fmla="*/ 6 h 22"/>
                <a:gd name="T4" fmla="*/ 13 w 23"/>
                <a:gd name="T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13" y="16"/>
                  </a:moveTo>
                  <a:cubicBezTo>
                    <a:pt x="3" y="22"/>
                    <a:pt x="0" y="11"/>
                    <a:pt x="7" y="6"/>
                  </a:cubicBezTo>
                  <a:cubicBezTo>
                    <a:pt x="15" y="0"/>
                    <a:pt x="23" y="11"/>
                    <a:pt x="13" y="16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9" name="Freeform 489"/>
            <p:cNvSpPr>
              <a:spLocks/>
            </p:cNvSpPr>
            <p:nvPr/>
          </p:nvSpPr>
          <p:spPr bwMode="auto">
            <a:xfrm>
              <a:off x="1337" y="2086"/>
              <a:ext cx="35" cy="40"/>
            </a:xfrm>
            <a:custGeom>
              <a:avLst/>
              <a:gdLst>
                <a:gd name="T0" fmla="*/ 2 w 14"/>
                <a:gd name="T1" fmla="*/ 10 h 15"/>
                <a:gd name="T2" fmla="*/ 13 w 14"/>
                <a:gd name="T3" fmla="*/ 6 h 15"/>
                <a:gd name="T4" fmla="*/ 2 w 14"/>
                <a:gd name="T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2" y="10"/>
                  </a:moveTo>
                  <a:cubicBezTo>
                    <a:pt x="4" y="15"/>
                    <a:pt x="14" y="13"/>
                    <a:pt x="13" y="6"/>
                  </a:cubicBezTo>
                  <a:cubicBezTo>
                    <a:pt x="11" y="0"/>
                    <a:pt x="0" y="1"/>
                    <a:pt x="2" y="10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0" name="Freeform 490"/>
            <p:cNvSpPr>
              <a:spLocks/>
            </p:cNvSpPr>
            <p:nvPr/>
          </p:nvSpPr>
          <p:spPr bwMode="auto">
            <a:xfrm>
              <a:off x="1265" y="2094"/>
              <a:ext cx="37" cy="43"/>
            </a:xfrm>
            <a:custGeom>
              <a:avLst/>
              <a:gdLst>
                <a:gd name="T0" fmla="*/ 12 w 15"/>
                <a:gd name="T1" fmla="*/ 10 h 16"/>
                <a:gd name="T2" fmla="*/ 3 w 15"/>
                <a:gd name="T3" fmla="*/ 7 h 16"/>
                <a:gd name="T4" fmla="*/ 12 w 15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12" y="10"/>
                  </a:moveTo>
                  <a:cubicBezTo>
                    <a:pt x="10" y="16"/>
                    <a:pt x="0" y="16"/>
                    <a:pt x="3" y="7"/>
                  </a:cubicBezTo>
                  <a:cubicBezTo>
                    <a:pt x="4" y="0"/>
                    <a:pt x="15" y="0"/>
                    <a:pt x="12" y="10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1" name="Freeform 491"/>
            <p:cNvSpPr>
              <a:spLocks/>
            </p:cNvSpPr>
            <p:nvPr/>
          </p:nvSpPr>
          <p:spPr bwMode="auto">
            <a:xfrm>
              <a:off x="1335" y="2134"/>
              <a:ext cx="32" cy="29"/>
            </a:xfrm>
            <a:custGeom>
              <a:avLst/>
              <a:gdLst>
                <a:gd name="T0" fmla="*/ 2 w 13"/>
                <a:gd name="T1" fmla="*/ 5 h 11"/>
                <a:gd name="T2" fmla="*/ 10 w 13"/>
                <a:gd name="T3" fmla="*/ 8 h 11"/>
                <a:gd name="T4" fmla="*/ 13 w 13"/>
                <a:gd name="T5" fmla="*/ 4 h 11"/>
                <a:gd name="T6" fmla="*/ 9 w 13"/>
                <a:gd name="T7" fmla="*/ 1 h 11"/>
                <a:gd name="T8" fmla="*/ 4 w 13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2" y="5"/>
                  </a:moveTo>
                  <a:cubicBezTo>
                    <a:pt x="0" y="11"/>
                    <a:pt x="8" y="10"/>
                    <a:pt x="10" y="8"/>
                  </a:cubicBezTo>
                  <a:cubicBezTo>
                    <a:pt x="11" y="7"/>
                    <a:pt x="13" y="5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11" y="4"/>
                    <a:pt x="7" y="7"/>
                    <a:pt x="4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2" name="Freeform 492"/>
            <p:cNvSpPr>
              <a:spLocks/>
            </p:cNvSpPr>
            <p:nvPr/>
          </p:nvSpPr>
          <p:spPr bwMode="auto">
            <a:xfrm>
              <a:off x="1345" y="2091"/>
              <a:ext cx="22" cy="27"/>
            </a:xfrm>
            <a:custGeom>
              <a:avLst/>
              <a:gdLst>
                <a:gd name="T0" fmla="*/ 1 w 9"/>
                <a:gd name="T1" fmla="*/ 6 h 10"/>
                <a:gd name="T2" fmla="*/ 7 w 9"/>
                <a:gd name="T3" fmla="*/ 7 h 10"/>
                <a:gd name="T4" fmla="*/ 4 w 9"/>
                <a:gd name="T5" fmla="*/ 1 h 10"/>
                <a:gd name="T6" fmla="*/ 3 w 9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1" y="6"/>
                  </a:moveTo>
                  <a:cubicBezTo>
                    <a:pt x="0" y="10"/>
                    <a:pt x="6" y="9"/>
                    <a:pt x="7" y="7"/>
                  </a:cubicBezTo>
                  <a:cubicBezTo>
                    <a:pt x="9" y="5"/>
                    <a:pt x="8" y="0"/>
                    <a:pt x="4" y="1"/>
                  </a:cubicBezTo>
                  <a:cubicBezTo>
                    <a:pt x="6" y="3"/>
                    <a:pt x="7" y="6"/>
                    <a:pt x="3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3" name="Freeform 493"/>
            <p:cNvSpPr>
              <a:spLocks/>
            </p:cNvSpPr>
            <p:nvPr/>
          </p:nvSpPr>
          <p:spPr bwMode="auto">
            <a:xfrm>
              <a:off x="1307" y="2105"/>
              <a:ext cx="28" cy="24"/>
            </a:xfrm>
            <a:custGeom>
              <a:avLst/>
              <a:gdLst>
                <a:gd name="T0" fmla="*/ 0 w 11"/>
                <a:gd name="T1" fmla="*/ 4 h 9"/>
                <a:gd name="T2" fmla="*/ 2 w 11"/>
                <a:gd name="T3" fmla="*/ 8 h 9"/>
                <a:gd name="T4" fmla="*/ 6 w 11"/>
                <a:gd name="T5" fmla="*/ 8 h 9"/>
                <a:gd name="T6" fmla="*/ 7 w 11"/>
                <a:gd name="T7" fmla="*/ 0 h 9"/>
                <a:gd name="T8" fmla="*/ 7 w 11"/>
                <a:gd name="T9" fmla="*/ 3 h 9"/>
                <a:gd name="T10" fmla="*/ 3 w 11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4"/>
                  </a:moveTo>
                  <a:cubicBezTo>
                    <a:pt x="0" y="5"/>
                    <a:pt x="1" y="7"/>
                    <a:pt x="2" y="8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8" y="6"/>
                    <a:pt x="11" y="0"/>
                    <a:pt x="7" y="0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6" y="5"/>
                    <a:pt x="4" y="5"/>
                    <a:pt x="3" y="5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4" name="Freeform 494"/>
            <p:cNvSpPr>
              <a:spLocks/>
            </p:cNvSpPr>
            <p:nvPr/>
          </p:nvSpPr>
          <p:spPr bwMode="auto">
            <a:xfrm>
              <a:off x="1270" y="2105"/>
              <a:ext cx="25" cy="24"/>
            </a:xfrm>
            <a:custGeom>
              <a:avLst/>
              <a:gdLst>
                <a:gd name="T0" fmla="*/ 2 w 10"/>
                <a:gd name="T1" fmla="*/ 5 h 9"/>
                <a:gd name="T2" fmla="*/ 8 w 10"/>
                <a:gd name="T3" fmla="*/ 7 h 9"/>
                <a:gd name="T4" fmla="*/ 10 w 10"/>
                <a:gd name="T5" fmla="*/ 3 h 9"/>
                <a:gd name="T6" fmla="*/ 7 w 10"/>
                <a:gd name="T7" fmla="*/ 0 h 9"/>
                <a:gd name="T8" fmla="*/ 7 w 10"/>
                <a:gd name="T9" fmla="*/ 4 h 9"/>
                <a:gd name="T10" fmla="*/ 4 w 1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2" y="5"/>
                  </a:moveTo>
                  <a:cubicBezTo>
                    <a:pt x="0" y="9"/>
                    <a:pt x="6" y="9"/>
                    <a:pt x="8" y="7"/>
                  </a:cubicBezTo>
                  <a:cubicBezTo>
                    <a:pt x="9" y="6"/>
                    <a:pt x="10" y="5"/>
                    <a:pt x="10" y="3"/>
                  </a:cubicBezTo>
                  <a:cubicBezTo>
                    <a:pt x="10" y="2"/>
                    <a:pt x="8" y="2"/>
                    <a:pt x="7" y="0"/>
                  </a:cubicBezTo>
                  <a:cubicBezTo>
                    <a:pt x="7" y="1"/>
                    <a:pt x="8" y="2"/>
                    <a:pt x="7" y="4"/>
                  </a:cubicBezTo>
                  <a:cubicBezTo>
                    <a:pt x="7" y="5"/>
                    <a:pt x="5" y="7"/>
                    <a:pt x="4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5" name="Freeform 495"/>
            <p:cNvSpPr>
              <a:spLocks/>
            </p:cNvSpPr>
            <p:nvPr/>
          </p:nvSpPr>
          <p:spPr bwMode="auto">
            <a:xfrm>
              <a:off x="1342" y="2134"/>
              <a:ext cx="10" cy="11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1" y="3"/>
                    <a:pt x="3" y="2"/>
                    <a:pt x="4" y="1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6" name="Freeform 496"/>
            <p:cNvSpPr>
              <a:spLocks/>
            </p:cNvSpPr>
            <p:nvPr/>
          </p:nvSpPr>
          <p:spPr bwMode="auto">
            <a:xfrm>
              <a:off x="1347" y="2097"/>
              <a:ext cx="5" cy="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7" name="Freeform 497"/>
            <p:cNvSpPr>
              <a:spLocks/>
            </p:cNvSpPr>
            <p:nvPr/>
          </p:nvSpPr>
          <p:spPr bwMode="auto">
            <a:xfrm>
              <a:off x="1223" y="2158"/>
              <a:ext cx="10" cy="35"/>
            </a:xfrm>
            <a:custGeom>
              <a:avLst/>
              <a:gdLst>
                <a:gd name="T0" fmla="*/ 0 w 4"/>
                <a:gd name="T1" fmla="*/ 0 h 13"/>
                <a:gd name="T2" fmla="*/ 2 w 4"/>
                <a:gd name="T3" fmla="*/ 7 h 13"/>
                <a:gd name="T4" fmla="*/ 1 w 4"/>
                <a:gd name="T5" fmla="*/ 13 h 13"/>
                <a:gd name="T6" fmla="*/ 3 w 4"/>
                <a:gd name="T7" fmla="*/ 6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2" y="7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1" y="12"/>
                    <a:pt x="2" y="8"/>
                    <a:pt x="3" y="6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8" name="Freeform 498"/>
            <p:cNvSpPr>
              <a:spLocks/>
            </p:cNvSpPr>
            <p:nvPr/>
          </p:nvSpPr>
          <p:spPr bwMode="auto">
            <a:xfrm>
              <a:off x="1205" y="2033"/>
              <a:ext cx="135" cy="93"/>
            </a:xfrm>
            <a:custGeom>
              <a:avLst/>
              <a:gdLst>
                <a:gd name="T0" fmla="*/ 54 w 54"/>
                <a:gd name="T1" fmla="*/ 9 h 35"/>
                <a:gd name="T2" fmla="*/ 0 w 54"/>
                <a:gd name="T3" fmla="*/ 35 h 35"/>
                <a:gd name="T4" fmla="*/ 54 w 54"/>
                <a:gd name="T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5">
                  <a:moveTo>
                    <a:pt x="54" y="9"/>
                  </a:moveTo>
                  <a:cubicBezTo>
                    <a:pt x="33" y="0"/>
                    <a:pt x="9" y="12"/>
                    <a:pt x="0" y="35"/>
                  </a:cubicBezTo>
                  <a:cubicBezTo>
                    <a:pt x="16" y="4"/>
                    <a:pt x="45" y="5"/>
                    <a:pt x="5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9" name="Freeform 499"/>
            <p:cNvSpPr>
              <a:spLocks/>
            </p:cNvSpPr>
            <p:nvPr/>
          </p:nvSpPr>
          <p:spPr bwMode="auto">
            <a:xfrm>
              <a:off x="1230" y="2166"/>
              <a:ext cx="15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1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2" y="6"/>
                    <a:pt x="4" y="0"/>
                    <a:pt x="6" y="1"/>
                  </a:cubicBezTo>
                  <a:cubicBezTo>
                    <a:pt x="4" y="0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0" name="Freeform 500"/>
            <p:cNvSpPr>
              <a:spLocks/>
            </p:cNvSpPr>
            <p:nvPr/>
          </p:nvSpPr>
          <p:spPr bwMode="auto">
            <a:xfrm>
              <a:off x="1205" y="2155"/>
              <a:ext cx="18" cy="24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1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5" y="0"/>
                    <a:pt x="7" y="1"/>
                  </a:cubicBezTo>
                  <a:cubicBezTo>
                    <a:pt x="5" y="1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1" name="Freeform 501"/>
            <p:cNvSpPr>
              <a:spLocks/>
            </p:cNvSpPr>
            <p:nvPr/>
          </p:nvSpPr>
          <p:spPr bwMode="auto">
            <a:xfrm>
              <a:off x="1245" y="2169"/>
              <a:ext cx="10" cy="34"/>
            </a:xfrm>
            <a:custGeom>
              <a:avLst/>
              <a:gdLst>
                <a:gd name="T0" fmla="*/ 0 w 4"/>
                <a:gd name="T1" fmla="*/ 0 h 13"/>
                <a:gd name="T2" fmla="*/ 2 w 4"/>
                <a:gd name="T3" fmla="*/ 7 h 13"/>
                <a:gd name="T4" fmla="*/ 1 w 4"/>
                <a:gd name="T5" fmla="*/ 13 h 13"/>
                <a:gd name="T6" fmla="*/ 3 w 4"/>
                <a:gd name="T7" fmla="*/ 5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2" y="7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1"/>
                    <a:pt x="2" y="8"/>
                    <a:pt x="3" y="5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2" name="Freeform 502"/>
            <p:cNvSpPr>
              <a:spLocks/>
            </p:cNvSpPr>
            <p:nvPr/>
          </p:nvSpPr>
          <p:spPr bwMode="auto">
            <a:xfrm>
              <a:off x="1253" y="2174"/>
              <a:ext cx="15" cy="27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1 h 10"/>
                <a:gd name="T4" fmla="*/ 0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2" y="6"/>
                    <a:pt x="4" y="0"/>
                    <a:pt x="6" y="1"/>
                  </a:cubicBezTo>
                  <a:cubicBezTo>
                    <a:pt x="4" y="1"/>
                    <a:pt x="2" y="1"/>
                    <a:pt x="0" y="1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3" name="Freeform 503"/>
            <p:cNvSpPr>
              <a:spLocks/>
            </p:cNvSpPr>
            <p:nvPr/>
          </p:nvSpPr>
          <p:spPr bwMode="auto">
            <a:xfrm>
              <a:off x="1268" y="2177"/>
              <a:ext cx="9" cy="34"/>
            </a:xfrm>
            <a:custGeom>
              <a:avLst/>
              <a:gdLst>
                <a:gd name="T0" fmla="*/ 0 w 4"/>
                <a:gd name="T1" fmla="*/ 0 h 13"/>
                <a:gd name="T2" fmla="*/ 1 w 4"/>
                <a:gd name="T3" fmla="*/ 7 h 13"/>
                <a:gd name="T4" fmla="*/ 1 w 4"/>
                <a:gd name="T5" fmla="*/ 13 h 13"/>
                <a:gd name="T6" fmla="*/ 3 w 4"/>
                <a:gd name="T7" fmla="*/ 6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1" y="7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0" y="12"/>
                    <a:pt x="2" y="8"/>
                    <a:pt x="3" y="6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4" name="Freeform 504"/>
            <p:cNvSpPr>
              <a:spLocks/>
            </p:cNvSpPr>
            <p:nvPr/>
          </p:nvSpPr>
          <p:spPr bwMode="auto">
            <a:xfrm>
              <a:off x="1275" y="2185"/>
              <a:ext cx="15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1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1" y="6"/>
                    <a:pt x="4" y="0"/>
                    <a:pt x="6" y="1"/>
                  </a:cubicBezTo>
                  <a:cubicBezTo>
                    <a:pt x="4" y="0"/>
                    <a:pt x="2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5" name="Freeform 505"/>
            <p:cNvSpPr>
              <a:spLocks/>
            </p:cNvSpPr>
            <p:nvPr/>
          </p:nvSpPr>
          <p:spPr bwMode="auto">
            <a:xfrm>
              <a:off x="1290" y="2187"/>
              <a:ext cx="10" cy="35"/>
            </a:xfrm>
            <a:custGeom>
              <a:avLst/>
              <a:gdLst>
                <a:gd name="T0" fmla="*/ 0 w 4"/>
                <a:gd name="T1" fmla="*/ 0 h 13"/>
                <a:gd name="T2" fmla="*/ 1 w 4"/>
                <a:gd name="T3" fmla="*/ 7 h 13"/>
                <a:gd name="T4" fmla="*/ 1 w 4"/>
                <a:gd name="T5" fmla="*/ 13 h 13"/>
                <a:gd name="T6" fmla="*/ 3 w 4"/>
                <a:gd name="T7" fmla="*/ 5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1" y="7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0" y="11"/>
                    <a:pt x="2" y="8"/>
                    <a:pt x="3" y="5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6" name="Freeform 506"/>
            <p:cNvSpPr>
              <a:spLocks/>
            </p:cNvSpPr>
            <p:nvPr/>
          </p:nvSpPr>
          <p:spPr bwMode="auto">
            <a:xfrm>
              <a:off x="1297" y="2193"/>
              <a:ext cx="15" cy="26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2 h 10"/>
                <a:gd name="T4" fmla="*/ 0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1" y="7"/>
                    <a:pt x="4" y="0"/>
                    <a:pt x="6" y="2"/>
                  </a:cubicBezTo>
                  <a:cubicBezTo>
                    <a:pt x="4" y="1"/>
                    <a:pt x="2" y="1"/>
                    <a:pt x="0" y="1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7" name="Freeform 507"/>
            <p:cNvSpPr>
              <a:spLocks/>
            </p:cNvSpPr>
            <p:nvPr/>
          </p:nvSpPr>
          <p:spPr bwMode="auto">
            <a:xfrm>
              <a:off x="1312" y="2195"/>
              <a:ext cx="10" cy="38"/>
            </a:xfrm>
            <a:custGeom>
              <a:avLst/>
              <a:gdLst>
                <a:gd name="T0" fmla="*/ 0 w 4"/>
                <a:gd name="T1" fmla="*/ 0 h 14"/>
                <a:gd name="T2" fmla="*/ 1 w 4"/>
                <a:gd name="T3" fmla="*/ 8 h 14"/>
                <a:gd name="T4" fmla="*/ 0 w 4"/>
                <a:gd name="T5" fmla="*/ 14 h 14"/>
                <a:gd name="T6" fmla="*/ 3 w 4"/>
                <a:gd name="T7" fmla="*/ 6 h 14"/>
                <a:gd name="T8" fmla="*/ 0 w 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cubicBezTo>
                    <a:pt x="3" y="2"/>
                    <a:pt x="3" y="4"/>
                    <a:pt x="1" y="8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0" y="12"/>
                    <a:pt x="2" y="8"/>
                    <a:pt x="3" y="6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8" name="Freeform 508"/>
            <p:cNvSpPr>
              <a:spLocks/>
            </p:cNvSpPr>
            <p:nvPr/>
          </p:nvSpPr>
          <p:spPr bwMode="auto">
            <a:xfrm>
              <a:off x="1317" y="2203"/>
              <a:ext cx="18" cy="24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1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5" y="0"/>
                    <a:pt x="7" y="1"/>
                  </a:cubicBezTo>
                  <a:cubicBezTo>
                    <a:pt x="5" y="0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9" name="Freeform 509"/>
            <p:cNvSpPr>
              <a:spLocks/>
            </p:cNvSpPr>
            <p:nvPr/>
          </p:nvSpPr>
          <p:spPr bwMode="auto">
            <a:xfrm>
              <a:off x="1335" y="2206"/>
              <a:ext cx="10" cy="35"/>
            </a:xfrm>
            <a:custGeom>
              <a:avLst/>
              <a:gdLst>
                <a:gd name="T0" fmla="*/ 0 w 4"/>
                <a:gd name="T1" fmla="*/ 0 h 13"/>
                <a:gd name="T2" fmla="*/ 1 w 4"/>
                <a:gd name="T3" fmla="*/ 7 h 13"/>
                <a:gd name="T4" fmla="*/ 0 w 4"/>
                <a:gd name="T5" fmla="*/ 13 h 13"/>
                <a:gd name="T6" fmla="*/ 3 w 4"/>
                <a:gd name="T7" fmla="*/ 5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1" y="7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2"/>
                    <a:pt x="2" y="8"/>
                    <a:pt x="3" y="5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0" name="Freeform 510"/>
            <p:cNvSpPr>
              <a:spLocks/>
            </p:cNvSpPr>
            <p:nvPr/>
          </p:nvSpPr>
          <p:spPr bwMode="auto">
            <a:xfrm>
              <a:off x="1340" y="2214"/>
              <a:ext cx="17" cy="24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1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0"/>
                    <a:pt x="7" y="1"/>
                  </a:cubicBezTo>
                  <a:cubicBezTo>
                    <a:pt x="5" y="0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1" name="Freeform 511"/>
            <p:cNvSpPr>
              <a:spLocks/>
            </p:cNvSpPr>
            <p:nvPr/>
          </p:nvSpPr>
          <p:spPr bwMode="auto">
            <a:xfrm>
              <a:off x="1355" y="2214"/>
              <a:ext cx="12" cy="37"/>
            </a:xfrm>
            <a:custGeom>
              <a:avLst/>
              <a:gdLst>
                <a:gd name="T0" fmla="*/ 1 w 5"/>
                <a:gd name="T1" fmla="*/ 1 h 14"/>
                <a:gd name="T2" fmla="*/ 2 w 5"/>
                <a:gd name="T3" fmla="*/ 8 h 14"/>
                <a:gd name="T4" fmla="*/ 1 w 5"/>
                <a:gd name="T5" fmla="*/ 14 h 14"/>
                <a:gd name="T6" fmla="*/ 4 w 5"/>
                <a:gd name="T7" fmla="*/ 6 h 14"/>
                <a:gd name="T8" fmla="*/ 1 w 5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1"/>
                  </a:moveTo>
                  <a:cubicBezTo>
                    <a:pt x="4" y="2"/>
                    <a:pt x="4" y="4"/>
                    <a:pt x="2" y="8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1" y="12"/>
                    <a:pt x="3" y="9"/>
                    <a:pt x="4" y="6"/>
                  </a:cubicBezTo>
                  <a:cubicBezTo>
                    <a:pt x="5" y="3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2" name="Freeform 512"/>
            <p:cNvSpPr>
              <a:spLocks/>
            </p:cNvSpPr>
            <p:nvPr/>
          </p:nvSpPr>
          <p:spPr bwMode="auto">
            <a:xfrm>
              <a:off x="1185" y="2027"/>
              <a:ext cx="240" cy="232"/>
            </a:xfrm>
            <a:custGeom>
              <a:avLst/>
              <a:gdLst>
                <a:gd name="T0" fmla="*/ 6 w 96"/>
                <a:gd name="T1" fmla="*/ 60 h 87"/>
                <a:gd name="T2" fmla="*/ 5 w 96"/>
                <a:gd name="T3" fmla="*/ 37 h 87"/>
                <a:gd name="T4" fmla="*/ 63 w 96"/>
                <a:gd name="T5" fmla="*/ 9 h 87"/>
                <a:gd name="T6" fmla="*/ 86 w 96"/>
                <a:gd name="T7" fmla="*/ 69 h 87"/>
                <a:gd name="T8" fmla="*/ 69 w 96"/>
                <a:gd name="T9" fmla="*/ 85 h 87"/>
                <a:gd name="T10" fmla="*/ 69 w 96"/>
                <a:gd name="T11" fmla="*/ 85 h 87"/>
                <a:gd name="T12" fmla="*/ 69 w 96"/>
                <a:gd name="T13" fmla="*/ 85 h 87"/>
                <a:gd name="T14" fmla="*/ 69 w 96"/>
                <a:gd name="T15" fmla="*/ 71 h 87"/>
                <a:gd name="T16" fmla="*/ 69 w 96"/>
                <a:gd name="T17" fmla="*/ 71 h 87"/>
                <a:gd name="T18" fmla="*/ 60 w 96"/>
                <a:gd name="T19" fmla="*/ 81 h 87"/>
                <a:gd name="T20" fmla="*/ 60 w 96"/>
                <a:gd name="T21" fmla="*/ 81 h 87"/>
                <a:gd name="T22" fmla="*/ 60 w 96"/>
                <a:gd name="T23" fmla="*/ 68 h 87"/>
                <a:gd name="T24" fmla="*/ 60 w 96"/>
                <a:gd name="T25" fmla="*/ 68 h 87"/>
                <a:gd name="T26" fmla="*/ 51 w 96"/>
                <a:gd name="T27" fmla="*/ 78 h 87"/>
                <a:gd name="T28" fmla="*/ 51 w 96"/>
                <a:gd name="T29" fmla="*/ 78 h 87"/>
                <a:gd name="T30" fmla="*/ 51 w 96"/>
                <a:gd name="T31" fmla="*/ 64 h 87"/>
                <a:gd name="T32" fmla="*/ 51 w 96"/>
                <a:gd name="T33" fmla="*/ 64 h 87"/>
                <a:gd name="T34" fmla="*/ 42 w 96"/>
                <a:gd name="T35" fmla="*/ 74 h 87"/>
                <a:gd name="T36" fmla="*/ 42 w 96"/>
                <a:gd name="T37" fmla="*/ 74 h 87"/>
                <a:gd name="T38" fmla="*/ 43 w 96"/>
                <a:gd name="T39" fmla="*/ 61 h 87"/>
                <a:gd name="T40" fmla="*/ 42 w 96"/>
                <a:gd name="T41" fmla="*/ 61 h 87"/>
                <a:gd name="T42" fmla="*/ 33 w 96"/>
                <a:gd name="T43" fmla="*/ 71 h 87"/>
                <a:gd name="T44" fmla="*/ 33 w 96"/>
                <a:gd name="T45" fmla="*/ 71 h 87"/>
                <a:gd name="T46" fmla="*/ 34 w 96"/>
                <a:gd name="T47" fmla="*/ 57 h 87"/>
                <a:gd name="T48" fmla="*/ 34 w 96"/>
                <a:gd name="T49" fmla="*/ 57 h 87"/>
                <a:gd name="T50" fmla="*/ 24 w 96"/>
                <a:gd name="T51" fmla="*/ 67 h 87"/>
                <a:gd name="T52" fmla="*/ 24 w 96"/>
                <a:gd name="T53" fmla="*/ 67 h 87"/>
                <a:gd name="T54" fmla="*/ 25 w 96"/>
                <a:gd name="T55" fmla="*/ 54 h 87"/>
                <a:gd name="T56" fmla="*/ 25 w 96"/>
                <a:gd name="T57" fmla="*/ 54 h 87"/>
                <a:gd name="T58" fmla="*/ 15 w 96"/>
                <a:gd name="T59" fmla="*/ 63 h 87"/>
                <a:gd name="T60" fmla="*/ 15 w 96"/>
                <a:gd name="T61" fmla="*/ 63 h 87"/>
                <a:gd name="T62" fmla="*/ 16 w 96"/>
                <a:gd name="T63" fmla="*/ 50 h 87"/>
                <a:gd name="T64" fmla="*/ 16 w 96"/>
                <a:gd name="T65" fmla="*/ 50 h 87"/>
                <a:gd name="T66" fmla="*/ 6 w 96"/>
                <a:gd name="T67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7">
                  <a:moveTo>
                    <a:pt x="6" y="60"/>
                  </a:moveTo>
                  <a:cubicBezTo>
                    <a:pt x="0" y="57"/>
                    <a:pt x="1" y="47"/>
                    <a:pt x="5" y="37"/>
                  </a:cubicBezTo>
                  <a:cubicBezTo>
                    <a:pt x="15" y="12"/>
                    <a:pt x="41" y="0"/>
                    <a:pt x="63" y="9"/>
                  </a:cubicBezTo>
                  <a:cubicBezTo>
                    <a:pt x="85" y="18"/>
                    <a:pt x="96" y="45"/>
                    <a:pt x="86" y="69"/>
                  </a:cubicBezTo>
                  <a:cubicBezTo>
                    <a:pt x="82" y="80"/>
                    <a:pt x="75" y="87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6" y="83"/>
                    <a:pt x="73" y="73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0"/>
                    <a:pt x="64" y="83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0"/>
                    <a:pt x="64" y="69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7" y="66"/>
                    <a:pt x="55" y="79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8" y="76"/>
                    <a:pt x="55" y="66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8" y="63"/>
                    <a:pt x="46" y="75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9" y="73"/>
                    <a:pt x="46" y="62"/>
                    <a:pt x="43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9" y="59"/>
                    <a:pt x="37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0" y="69"/>
                    <a:pt x="37" y="58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0" y="56"/>
                    <a:pt x="28" y="68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66"/>
                    <a:pt x="28" y="55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1" y="52"/>
                    <a:pt x="19" y="65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9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2" y="49"/>
                    <a:pt x="10" y="61"/>
                    <a:pt x="6" y="6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3" name="Freeform 513"/>
            <p:cNvSpPr>
              <a:spLocks/>
            </p:cNvSpPr>
            <p:nvPr/>
          </p:nvSpPr>
          <p:spPr bwMode="auto">
            <a:xfrm>
              <a:off x="1282" y="2081"/>
              <a:ext cx="43" cy="34"/>
            </a:xfrm>
            <a:custGeom>
              <a:avLst/>
              <a:gdLst>
                <a:gd name="T0" fmla="*/ 7 w 17"/>
                <a:gd name="T1" fmla="*/ 11 h 13"/>
                <a:gd name="T2" fmla="*/ 9 w 17"/>
                <a:gd name="T3" fmla="*/ 2 h 13"/>
                <a:gd name="T4" fmla="*/ 7 w 17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7" y="11"/>
                  </a:moveTo>
                  <a:cubicBezTo>
                    <a:pt x="14" y="13"/>
                    <a:pt x="17" y="4"/>
                    <a:pt x="9" y="2"/>
                  </a:cubicBezTo>
                  <a:cubicBezTo>
                    <a:pt x="1" y="0"/>
                    <a:pt x="0" y="10"/>
                    <a:pt x="7" y="11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4" name="Freeform 514"/>
            <p:cNvSpPr>
              <a:spLocks/>
            </p:cNvSpPr>
            <p:nvPr/>
          </p:nvSpPr>
          <p:spPr bwMode="auto">
            <a:xfrm>
              <a:off x="1295" y="2089"/>
              <a:ext cx="15" cy="8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3" y="0"/>
                    <a:pt x="5" y="1"/>
                    <a:pt x="6" y="3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5" name="Oval 515"/>
            <p:cNvSpPr>
              <a:spLocks noChangeArrowheads="1"/>
            </p:cNvSpPr>
            <p:nvPr/>
          </p:nvSpPr>
          <p:spPr bwMode="auto">
            <a:xfrm>
              <a:off x="1277" y="2083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6" name="Oval 516"/>
            <p:cNvSpPr>
              <a:spLocks noChangeArrowheads="1"/>
            </p:cNvSpPr>
            <p:nvPr/>
          </p:nvSpPr>
          <p:spPr bwMode="auto">
            <a:xfrm>
              <a:off x="1297" y="208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7" name="Oval 517"/>
            <p:cNvSpPr>
              <a:spLocks noChangeArrowheads="1"/>
            </p:cNvSpPr>
            <p:nvPr/>
          </p:nvSpPr>
          <p:spPr bwMode="auto">
            <a:xfrm>
              <a:off x="1272" y="210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8" name="Freeform 518"/>
            <p:cNvSpPr>
              <a:spLocks/>
            </p:cNvSpPr>
            <p:nvPr/>
          </p:nvSpPr>
          <p:spPr bwMode="auto">
            <a:xfrm>
              <a:off x="1292" y="2102"/>
              <a:ext cx="20" cy="5"/>
            </a:xfrm>
            <a:custGeom>
              <a:avLst/>
              <a:gdLst>
                <a:gd name="T0" fmla="*/ 1 w 8"/>
                <a:gd name="T1" fmla="*/ 0 h 2"/>
                <a:gd name="T2" fmla="*/ 3 w 8"/>
                <a:gd name="T3" fmla="*/ 2 h 2"/>
                <a:gd name="T4" fmla="*/ 8 w 8"/>
                <a:gd name="T5" fmla="*/ 0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6" y="2"/>
                    <a:pt x="6" y="1"/>
                    <a:pt x="8" y="0"/>
                  </a:cubicBezTo>
                  <a:cubicBezTo>
                    <a:pt x="6" y="2"/>
                    <a:pt x="2" y="1"/>
                    <a:pt x="0" y="0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19" name="Group 519"/>
          <p:cNvGrpSpPr>
            <a:grpSpLocks/>
          </p:cNvGrpSpPr>
          <p:nvPr/>
        </p:nvGrpSpPr>
        <p:grpSpPr bwMode="auto">
          <a:xfrm>
            <a:off x="3648075" y="5229226"/>
            <a:ext cx="344488" cy="309563"/>
            <a:chOff x="1307" y="2201"/>
            <a:chExt cx="217" cy="195"/>
          </a:xfrm>
        </p:grpSpPr>
        <p:sp>
          <p:nvSpPr>
            <p:cNvPr id="26120" name="Freeform 520"/>
            <p:cNvSpPr>
              <a:spLocks/>
            </p:cNvSpPr>
            <p:nvPr/>
          </p:nvSpPr>
          <p:spPr bwMode="auto">
            <a:xfrm>
              <a:off x="1322" y="2364"/>
              <a:ext cx="27" cy="32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1 h 12"/>
                <a:gd name="T4" fmla="*/ 9 w 11"/>
                <a:gd name="T5" fmla="*/ 11 h 12"/>
                <a:gd name="T6" fmla="*/ 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12"/>
                    <a:pt x="2" y="5"/>
                    <a:pt x="0" y="0"/>
                  </a:cubicBezTo>
                </a:path>
              </a:pathLst>
            </a:custGeom>
            <a:solidFill>
              <a:srgbClr val="FEE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1" name="Freeform 521"/>
            <p:cNvSpPr>
              <a:spLocks/>
            </p:cNvSpPr>
            <p:nvPr/>
          </p:nvSpPr>
          <p:spPr bwMode="auto">
            <a:xfrm>
              <a:off x="1307" y="2201"/>
              <a:ext cx="217" cy="195"/>
            </a:xfrm>
            <a:custGeom>
              <a:avLst/>
              <a:gdLst>
                <a:gd name="T0" fmla="*/ 84 w 87"/>
                <a:gd name="T1" fmla="*/ 38 h 73"/>
                <a:gd name="T2" fmla="*/ 83 w 87"/>
                <a:gd name="T3" fmla="*/ 51 h 73"/>
                <a:gd name="T4" fmla="*/ 83 w 87"/>
                <a:gd name="T5" fmla="*/ 51 h 73"/>
                <a:gd name="T6" fmla="*/ 80 w 87"/>
                <a:gd name="T7" fmla="*/ 52 h 73"/>
                <a:gd name="T8" fmla="*/ 80 w 87"/>
                <a:gd name="T9" fmla="*/ 52 h 73"/>
                <a:gd name="T10" fmla="*/ 73 w 87"/>
                <a:gd name="T11" fmla="*/ 43 h 73"/>
                <a:gd name="T12" fmla="*/ 73 w 87"/>
                <a:gd name="T13" fmla="*/ 43 h 73"/>
                <a:gd name="T14" fmla="*/ 72 w 87"/>
                <a:gd name="T15" fmla="*/ 55 h 73"/>
                <a:gd name="T16" fmla="*/ 72 w 87"/>
                <a:gd name="T17" fmla="*/ 55 h 73"/>
                <a:gd name="T18" fmla="*/ 72 w 87"/>
                <a:gd name="T19" fmla="*/ 55 h 73"/>
                <a:gd name="T20" fmla="*/ 65 w 87"/>
                <a:gd name="T21" fmla="*/ 45 h 73"/>
                <a:gd name="T22" fmla="*/ 65 w 87"/>
                <a:gd name="T23" fmla="*/ 45 h 73"/>
                <a:gd name="T24" fmla="*/ 65 w 87"/>
                <a:gd name="T25" fmla="*/ 57 h 73"/>
                <a:gd name="T26" fmla="*/ 65 w 87"/>
                <a:gd name="T27" fmla="*/ 57 h 73"/>
                <a:gd name="T28" fmla="*/ 58 w 87"/>
                <a:gd name="T29" fmla="*/ 48 h 73"/>
                <a:gd name="T30" fmla="*/ 58 w 87"/>
                <a:gd name="T31" fmla="*/ 48 h 73"/>
                <a:gd name="T32" fmla="*/ 57 w 87"/>
                <a:gd name="T33" fmla="*/ 59 h 73"/>
                <a:gd name="T34" fmla="*/ 57 w 87"/>
                <a:gd name="T35" fmla="*/ 59 h 73"/>
                <a:gd name="T36" fmla="*/ 50 w 87"/>
                <a:gd name="T37" fmla="*/ 50 h 73"/>
                <a:gd name="T38" fmla="*/ 50 w 87"/>
                <a:gd name="T39" fmla="*/ 50 h 73"/>
                <a:gd name="T40" fmla="*/ 49 w 87"/>
                <a:gd name="T41" fmla="*/ 62 h 73"/>
                <a:gd name="T42" fmla="*/ 49 w 87"/>
                <a:gd name="T43" fmla="*/ 62 h 73"/>
                <a:gd name="T44" fmla="*/ 42 w 87"/>
                <a:gd name="T45" fmla="*/ 52 h 73"/>
                <a:gd name="T46" fmla="*/ 42 w 87"/>
                <a:gd name="T47" fmla="*/ 52 h 73"/>
                <a:gd name="T48" fmla="*/ 41 w 87"/>
                <a:gd name="T49" fmla="*/ 64 h 73"/>
                <a:gd name="T50" fmla="*/ 41 w 87"/>
                <a:gd name="T51" fmla="*/ 64 h 73"/>
                <a:gd name="T52" fmla="*/ 34 w 87"/>
                <a:gd name="T53" fmla="*/ 55 h 73"/>
                <a:gd name="T54" fmla="*/ 34 w 87"/>
                <a:gd name="T55" fmla="*/ 55 h 73"/>
                <a:gd name="T56" fmla="*/ 33 w 87"/>
                <a:gd name="T57" fmla="*/ 66 h 73"/>
                <a:gd name="T58" fmla="*/ 33 w 87"/>
                <a:gd name="T59" fmla="*/ 66 h 73"/>
                <a:gd name="T60" fmla="*/ 26 w 87"/>
                <a:gd name="T61" fmla="*/ 57 h 73"/>
                <a:gd name="T62" fmla="*/ 26 w 87"/>
                <a:gd name="T63" fmla="*/ 57 h 73"/>
                <a:gd name="T64" fmla="*/ 25 w 87"/>
                <a:gd name="T65" fmla="*/ 69 h 73"/>
                <a:gd name="T66" fmla="*/ 25 w 87"/>
                <a:gd name="T67" fmla="*/ 69 h 73"/>
                <a:gd name="T68" fmla="*/ 18 w 87"/>
                <a:gd name="T69" fmla="*/ 60 h 73"/>
                <a:gd name="T70" fmla="*/ 18 w 87"/>
                <a:gd name="T71" fmla="*/ 60 h 73"/>
                <a:gd name="T72" fmla="*/ 17 w 87"/>
                <a:gd name="T73" fmla="*/ 71 h 73"/>
                <a:gd name="T74" fmla="*/ 15 w 87"/>
                <a:gd name="T75" fmla="*/ 72 h 73"/>
                <a:gd name="T76" fmla="*/ 15 w 87"/>
                <a:gd name="T77" fmla="*/ 72 h 73"/>
                <a:gd name="T78" fmla="*/ 6 w 87"/>
                <a:gd name="T79" fmla="*/ 61 h 73"/>
                <a:gd name="T80" fmla="*/ 33 w 87"/>
                <a:gd name="T81" fmla="*/ 7 h 73"/>
                <a:gd name="T82" fmla="*/ 84 w 87"/>
                <a:gd name="T83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73">
                  <a:moveTo>
                    <a:pt x="84" y="38"/>
                  </a:moveTo>
                  <a:cubicBezTo>
                    <a:pt x="86" y="43"/>
                    <a:pt x="87" y="50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1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3"/>
                    <a:pt x="76" y="42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0" y="44"/>
                    <a:pt x="75" y="54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5"/>
                    <a:pt x="68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6"/>
                    <a:pt x="67" y="56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2" y="58"/>
                    <a:pt x="61" y="47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9"/>
                    <a:pt x="60" y="58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60"/>
                    <a:pt x="53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1"/>
                    <a:pt x="52" y="61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6" y="62"/>
                    <a:pt x="45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9" y="53"/>
                    <a:pt x="44" y="63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8" y="65"/>
                    <a:pt x="37" y="54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6"/>
                    <a:pt x="36" y="65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7"/>
                    <a:pt x="29" y="56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3" y="58"/>
                    <a:pt x="28" y="68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2" y="69"/>
                    <a:pt x="21" y="59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5" y="60"/>
                    <a:pt x="20" y="70"/>
                    <a:pt x="17" y="71"/>
                  </a:cubicBezTo>
                  <a:cubicBezTo>
                    <a:pt x="17" y="71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1" y="73"/>
                    <a:pt x="8" y="66"/>
                    <a:pt x="6" y="61"/>
                  </a:cubicBezTo>
                  <a:cubicBezTo>
                    <a:pt x="0" y="40"/>
                    <a:pt x="12" y="13"/>
                    <a:pt x="33" y="7"/>
                  </a:cubicBezTo>
                  <a:cubicBezTo>
                    <a:pt x="55" y="0"/>
                    <a:pt x="78" y="16"/>
                    <a:pt x="84" y="38"/>
                  </a:cubicBezTo>
                  <a:close/>
                </a:path>
              </a:pathLst>
            </a:custGeom>
            <a:solidFill>
              <a:srgbClr val="FDB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2" name="Freeform 522"/>
            <p:cNvSpPr>
              <a:spLocks/>
            </p:cNvSpPr>
            <p:nvPr/>
          </p:nvSpPr>
          <p:spPr bwMode="auto">
            <a:xfrm>
              <a:off x="1404" y="2287"/>
              <a:ext cx="33" cy="34"/>
            </a:xfrm>
            <a:custGeom>
              <a:avLst/>
              <a:gdLst>
                <a:gd name="T0" fmla="*/ 1 w 13"/>
                <a:gd name="T1" fmla="*/ 8 h 13"/>
                <a:gd name="T2" fmla="*/ 10 w 13"/>
                <a:gd name="T3" fmla="*/ 9 h 13"/>
                <a:gd name="T4" fmla="*/ 6 w 13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0" y="13"/>
                    <a:pt x="8" y="12"/>
                    <a:pt x="10" y="9"/>
                  </a:cubicBezTo>
                  <a:cubicBezTo>
                    <a:pt x="13" y="5"/>
                    <a:pt x="10" y="0"/>
                    <a:pt x="6" y="1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3" name="Freeform 523"/>
            <p:cNvSpPr>
              <a:spLocks/>
            </p:cNvSpPr>
            <p:nvPr/>
          </p:nvSpPr>
          <p:spPr bwMode="auto">
            <a:xfrm>
              <a:off x="1422" y="2241"/>
              <a:ext cx="27" cy="32"/>
            </a:xfrm>
            <a:custGeom>
              <a:avLst/>
              <a:gdLst>
                <a:gd name="T0" fmla="*/ 0 w 11"/>
                <a:gd name="T1" fmla="*/ 8 h 12"/>
                <a:gd name="T2" fmla="*/ 9 w 11"/>
                <a:gd name="T3" fmla="*/ 9 h 12"/>
                <a:gd name="T4" fmla="*/ 5 w 11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cubicBezTo>
                    <a:pt x="0" y="12"/>
                    <a:pt x="8" y="12"/>
                    <a:pt x="9" y="9"/>
                  </a:cubicBezTo>
                  <a:cubicBezTo>
                    <a:pt x="11" y="6"/>
                    <a:pt x="10" y="0"/>
                    <a:pt x="5" y="2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4" name="Freeform 524"/>
            <p:cNvSpPr>
              <a:spLocks/>
            </p:cNvSpPr>
            <p:nvPr/>
          </p:nvSpPr>
          <p:spPr bwMode="auto">
            <a:xfrm>
              <a:off x="1372" y="2255"/>
              <a:ext cx="37" cy="58"/>
            </a:xfrm>
            <a:custGeom>
              <a:avLst/>
              <a:gdLst>
                <a:gd name="T0" fmla="*/ 0 w 15"/>
                <a:gd name="T1" fmla="*/ 18 h 22"/>
                <a:gd name="T2" fmla="*/ 7 w 15"/>
                <a:gd name="T3" fmla="*/ 21 h 22"/>
                <a:gd name="T4" fmla="*/ 11 w 15"/>
                <a:gd name="T5" fmla="*/ 13 h 22"/>
                <a:gd name="T6" fmla="*/ 14 w 15"/>
                <a:gd name="T7" fmla="*/ 6 h 22"/>
                <a:gd name="T8" fmla="*/ 6 w 1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0" y="18"/>
                  </a:moveTo>
                  <a:cubicBezTo>
                    <a:pt x="1" y="21"/>
                    <a:pt x="4" y="22"/>
                    <a:pt x="7" y="21"/>
                  </a:cubicBezTo>
                  <a:cubicBezTo>
                    <a:pt x="10" y="19"/>
                    <a:pt x="10" y="16"/>
                    <a:pt x="11" y="13"/>
                  </a:cubicBezTo>
                  <a:cubicBezTo>
                    <a:pt x="12" y="10"/>
                    <a:pt x="15" y="10"/>
                    <a:pt x="14" y="6"/>
                  </a:cubicBezTo>
                  <a:cubicBezTo>
                    <a:pt x="13" y="3"/>
                    <a:pt x="8" y="0"/>
                    <a:pt x="6" y="4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5" name="Freeform 525"/>
            <p:cNvSpPr>
              <a:spLocks/>
            </p:cNvSpPr>
            <p:nvPr/>
          </p:nvSpPr>
          <p:spPr bwMode="auto">
            <a:xfrm>
              <a:off x="1359" y="2271"/>
              <a:ext cx="43" cy="45"/>
            </a:xfrm>
            <a:custGeom>
              <a:avLst/>
              <a:gdLst>
                <a:gd name="T0" fmla="*/ 5 w 17"/>
                <a:gd name="T1" fmla="*/ 5 h 17"/>
                <a:gd name="T2" fmla="*/ 12 w 17"/>
                <a:gd name="T3" fmla="*/ 11 h 17"/>
                <a:gd name="T4" fmla="*/ 5 w 17"/>
                <a:gd name="T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5" y="5"/>
                  </a:moveTo>
                  <a:cubicBezTo>
                    <a:pt x="0" y="11"/>
                    <a:pt x="7" y="17"/>
                    <a:pt x="12" y="11"/>
                  </a:cubicBezTo>
                  <a:cubicBezTo>
                    <a:pt x="17" y="6"/>
                    <a:pt x="9" y="0"/>
                    <a:pt x="5" y="5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6" name="Freeform 526"/>
            <p:cNvSpPr>
              <a:spLocks/>
            </p:cNvSpPr>
            <p:nvPr/>
          </p:nvSpPr>
          <p:spPr bwMode="auto">
            <a:xfrm>
              <a:off x="1392" y="2271"/>
              <a:ext cx="42" cy="48"/>
            </a:xfrm>
            <a:custGeom>
              <a:avLst/>
              <a:gdLst>
                <a:gd name="T0" fmla="*/ 5 w 17"/>
                <a:gd name="T1" fmla="*/ 7 h 18"/>
                <a:gd name="T2" fmla="*/ 13 w 17"/>
                <a:gd name="T3" fmla="*/ 14 h 18"/>
                <a:gd name="T4" fmla="*/ 5 w 17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5" y="7"/>
                  </a:moveTo>
                  <a:cubicBezTo>
                    <a:pt x="0" y="14"/>
                    <a:pt x="9" y="18"/>
                    <a:pt x="13" y="14"/>
                  </a:cubicBezTo>
                  <a:cubicBezTo>
                    <a:pt x="17" y="9"/>
                    <a:pt x="11" y="0"/>
                    <a:pt x="5" y="7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7" name="Freeform 527"/>
            <p:cNvSpPr>
              <a:spLocks/>
            </p:cNvSpPr>
            <p:nvPr/>
          </p:nvSpPr>
          <p:spPr bwMode="auto">
            <a:xfrm>
              <a:off x="1414" y="2233"/>
              <a:ext cx="30" cy="40"/>
            </a:xfrm>
            <a:custGeom>
              <a:avLst/>
              <a:gdLst>
                <a:gd name="T0" fmla="*/ 1 w 12"/>
                <a:gd name="T1" fmla="*/ 7 h 15"/>
                <a:gd name="T2" fmla="*/ 11 w 12"/>
                <a:gd name="T3" fmla="*/ 8 h 15"/>
                <a:gd name="T4" fmla="*/ 1 w 12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" y="7"/>
                  </a:moveTo>
                  <a:cubicBezTo>
                    <a:pt x="0" y="14"/>
                    <a:pt x="10" y="15"/>
                    <a:pt x="11" y="8"/>
                  </a:cubicBezTo>
                  <a:cubicBezTo>
                    <a:pt x="12" y="1"/>
                    <a:pt x="2" y="0"/>
                    <a:pt x="1" y="7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8" name="Freeform 528"/>
            <p:cNvSpPr>
              <a:spLocks/>
            </p:cNvSpPr>
            <p:nvPr/>
          </p:nvSpPr>
          <p:spPr bwMode="auto">
            <a:xfrm>
              <a:off x="1407" y="2287"/>
              <a:ext cx="20" cy="21"/>
            </a:xfrm>
            <a:custGeom>
              <a:avLst/>
              <a:gdLst>
                <a:gd name="T0" fmla="*/ 0 w 8"/>
                <a:gd name="T1" fmla="*/ 6 h 8"/>
                <a:gd name="T2" fmla="*/ 6 w 8"/>
                <a:gd name="T3" fmla="*/ 7 h 8"/>
                <a:gd name="T4" fmla="*/ 4 w 8"/>
                <a:gd name="T5" fmla="*/ 0 h 8"/>
                <a:gd name="T6" fmla="*/ 4 w 8"/>
                <a:gd name="T7" fmla="*/ 4 h 8"/>
                <a:gd name="T8" fmla="*/ 0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0" y="8"/>
                    <a:pt x="5" y="8"/>
                    <a:pt x="6" y="7"/>
                  </a:cubicBezTo>
                  <a:cubicBezTo>
                    <a:pt x="8" y="5"/>
                    <a:pt x="7" y="1"/>
                    <a:pt x="4" y="0"/>
                  </a:cubicBezTo>
                  <a:cubicBezTo>
                    <a:pt x="4" y="1"/>
                    <a:pt x="5" y="2"/>
                    <a:pt x="4" y="4"/>
                  </a:cubicBezTo>
                  <a:cubicBezTo>
                    <a:pt x="4" y="5"/>
                    <a:pt x="1" y="5"/>
                    <a:pt x="0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9" name="Freeform 529"/>
            <p:cNvSpPr>
              <a:spLocks/>
            </p:cNvSpPr>
            <p:nvPr/>
          </p:nvSpPr>
          <p:spPr bwMode="auto">
            <a:xfrm>
              <a:off x="1422" y="2239"/>
              <a:ext cx="17" cy="26"/>
            </a:xfrm>
            <a:custGeom>
              <a:avLst/>
              <a:gdLst>
                <a:gd name="T0" fmla="*/ 0 w 7"/>
                <a:gd name="T1" fmla="*/ 8 h 10"/>
                <a:gd name="T2" fmla="*/ 6 w 7"/>
                <a:gd name="T3" fmla="*/ 6 h 10"/>
                <a:gd name="T4" fmla="*/ 3 w 7"/>
                <a:gd name="T5" fmla="*/ 1 h 10"/>
                <a:gd name="T6" fmla="*/ 2 w 7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cubicBezTo>
                    <a:pt x="2" y="10"/>
                    <a:pt x="6" y="9"/>
                    <a:pt x="6" y="6"/>
                  </a:cubicBezTo>
                  <a:cubicBezTo>
                    <a:pt x="7" y="5"/>
                    <a:pt x="5" y="0"/>
                    <a:pt x="3" y="1"/>
                  </a:cubicBezTo>
                  <a:cubicBezTo>
                    <a:pt x="4" y="3"/>
                    <a:pt x="6" y="5"/>
                    <a:pt x="2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0" name="Freeform 530"/>
            <p:cNvSpPr>
              <a:spLocks/>
            </p:cNvSpPr>
            <p:nvPr/>
          </p:nvSpPr>
          <p:spPr bwMode="auto">
            <a:xfrm>
              <a:off x="1372" y="2284"/>
              <a:ext cx="20" cy="21"/>
            </a:xfrm>
            <a:custGeom>
              <a:avLst/>
              <a:gdLst>
                <a:gd name="T0" fmla="*/ 0 w 8"/>
                <a:gd name="T1" fmla="*/ 6 h 8"/>
                <a:gd name="T2" fmla="*/ 7 w 8"/>
                <a:gd name="T3" fmla="*/ 3 h 8"/>
                <a:gd name="T4" fmla="*/ 3 w 8"/>
                <a:gd name="T5" fmla="*/ 0 h 8"/>
                <a:gd name="T6" fmla="*/ 2 w 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3" y="8"/>
                    <a:pt x="6" y="6"/>
                    <a:pt x="7" y="3"/>
                  </a:cubicBezTo>
                  <a:cubicBezTo>
                    <a:pt x="8" y="0"/>
                    <a:pt x="4" y="2"/>
                    <a:pt x="3" y="0"/>
                  </a:cubicBezTo>
                  <a:cubicBezTo>
                    <a:pt x="3" y="2"/>
                    <a:pt x="5" y="4"/>
                    <a:pt x="2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1" name="Freeform 531"/>
            <p:cNvSpPr>
              <a:spLocks/>
            </p:cNvSpPr>
            <p:nvPr/>
          </p:nvSpPr>
          <p:spPr bwMode="auto">
            <a:xfrm>
              <a:off x="1404" y="2287"/>
              <a:ext cx="8" cy="13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2" name="Freeform 532"/>
            <p:cNvSpPr>
              <a:spLocks/>
            </p:cNvSpPr>
            <p:nvPr/>
          </p:nvSpPr>
          <p:spPr bwMode="auto">
            <a:xfrm>
              <a:off x="1417" y="2244"/>
              <a:ext cx="7" cy="1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6 h 6"/>
                <a:gd name="T4" fmla="*/ 2 w 3"/>
                <a:gd name="T5" fmla="*/ 4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1"/>
                    <a:pt x="0" y="4"/>
                    <a:pt x="1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3" name="Freeform 533"/>
            <p:cNvSpPr>
              <a:spLocks/>
            </p:cNvSpPr>
            <p:nvPr/>
          </p:nvSpPr>
          <p:spPr bwMode="auto">
            <a:xfrm>
              <a:off x="1312" y="2217"/>
              <a:ext cx="150" cy="168"/>
            </a:xfrm>
            <a:custGeom>
              <a:avLst/>
              <a:gdLst>
                <a:gd name="T0" fmla="*/ 6 w 60"/>
                <a:gd name="T1" fmla="*/ 55 h 63"/>
                <a:gd name="T2" fmla="*/ 8 w 60"/>
                <a:gd name="T3" fmla="*/ 60 h 63"/>
                <a:gd name="T4" fmla="*/ 7 w 60"/>
                <a:gd name="T5" fmla="*/ 57 h 63"/>
                <a:gd name="T6" fmla="*/ 36 w 60"/>
                <a:gd name="T7" fmla="*/ 6 h 63"/>
                <a:gd name="T8" fmla="*/ 60 w 60"/>
                <a:gd name="T9" fmla="*/ 7 h 63"/>
                <a:gd name="T10" fmla="*/ 31 w 60"/>
                <a:gd name="T11" fmla="*/ 3 h 63"/>
                <a:gd name="T12" fmla="*/ 6 w 60"/>
                <a:gd name="T13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3">
                  <a:moveTo>
                    <a:pt x="6" y="55"/>
                  </a:moveTo>
                  <a:cubicBezTo>
                    <a:pt x="7" y="56"/>
                    <a:pt x="7" y="58"/>
                    <a:pt x="8" y="60"/>
                  </a:cubicBezTo>
                  <a:cubicBezTo>
                    <a:pt x="9" y="63"/>
                    <a:pt x="9" y="63"/>
                    <a:pt x="7" y="57"/>
                  </a:cubicBezTo>
                  <a:cubicBezTo>
                    <a:pt x="1" y="35"/>
                    <a:pt x="15" y="12"/>
                    <a:pt x="36" y="6"/>
                  </a:cubicBezTo>
                  <a:cubicBezTo>
                    <a:pt x="43" y="3"/>
                    <a:pt x="52" y="4"/>
                    <a:pt x="60" y="7"/>
                  </a:cubicBezTo>
                  <a:cubicBezTo>
                    <a:pt x="51" y="2"/>
                    <a:pt x="41" y="0"/>
                    <a:pt x="31" y="3"/>
                  </a:cubicBezTo>
                  <a:cubicBezTo>
                    <a:pt x="11" y="9"/>
                    <a:pt x="0" y="32"/>
                    <a:pt x="6" y="55"/>
                  </a:cubicBezTo>
                  <a:close/>
                </a:path>
              </a:pathLst>
            </a:custGeom>
            <a:solidFill>
              <a:srgbClr val="FE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4" name="Freeform 534"/>
            <p:cNvSpPr>
              <a:spLocks/>
            </p:cNvSpPr>
            <p:nvPr/>
          </p:nvSpPr>
          <p:spPr bwMode="auto">
            <a:xfrm>
              <a:off x="1312" y="2225"/>
              <a:ext cx="77" cy="139"/>
            </a:xfrm>
            <a:custGeom>
              <a:avLst/>
              <a:gdLst>
                <a:gd name="T0" fmla="*/ 31 w 31"/>
                <a:gd name="T1" fmla="*/ 0 h 52"/>
                <a:gd name="T2" fmla="*/ 6 w 31"/>
                <a:gd name="T3" fmla="*/ 52 h 52"/>
                <a:gd name="T4" fmla="*/ 31 w 31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2">
                  <a:moveTo>
                    <a:pt x="31" y="0"/>
                  </a:moveTo>
                  <a:cubicBezTo>
                    <a:pt x="11" y="6"/>
                    <a:pt x="0" y="29"/>
                    <a:pt x="6" y="52"/>
                  </a:cubicBezTo>
                  <a:cubicBezTo>
                    <a:pt x="0" y="19"/>
                    <a:pt x="22" y="3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5" name="Freeform 535"/>
            <p:cNvSpPr>
              <a:spLocks/>
            </p:cNvSpPr>
            <p:nvPr/>
          </p:nvSpPr>
          <p:spPr bwMode="auto">
            <a:xfrm>
              <a:off x="1472" y="2239"/>
              <a:ext cx="50" cy="98"/>
            </a:xfrm>
            <a:custGeom>
              <a:avLst/>
              <a:gdLst>
                <a:gd name="T0" fmla="*/ 16 w 20"/>
                <a:gd name="T1" fmla="*/ 37 h 37"/>
                <a:gd name="T2" fmla="*/ 17 w 20"/>
                <a:gd name="T3" fmla="*/ 22 h 37"/>
                <a:gd name="T4" fmla="*/ 0 w 20"/>
                <a:gd name="T5" fmla="*/ 0 h 37"/>
                <a:gd name="T6" fmla="*/ 16 w 20"/>
                <a:gd name="T7" fmla="*/ 23 h 37"/>
                <a:gd name="T8" fmla="*/ 16 w 20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16" y="37"/>
                  </a:moveTo>
                  <a:cubicBezTo>
                    <a:pt x="20" y="36"/>
                    <a:pt x="19" y="31"/>
                    <a:pt x="17" y="22"/>
                  </a:cubicBezTo>
                  <a:cubicBezTo>
                    <a:pt x="14" y="14"/>
                    <a:pt x="7" y="5"/>
                    <a:pt x="0" y="0"/>
                  </a:cubicBezTo>
                  <a:cubicBezTo>
                    <a:pt x="4" y="4"/>
                    <a:pt x="13" y="13"/>
                    <a:pt x="16" y="23"/>
                  </a:cubicBezTo>
                  <a:cubicBezTo>
                    <a:pt x="18" y="31"/>
                    <a:pt x="18" y="36"/>
                    <a:pt x="16" y="37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6" name="Freeform 536"/>
            <p:cNvSpPr>
              <a:spLocks/>
            </p:cNvSpPr>
            <p:nvPr/>
          </p:nvSpPr>
          <p:spPr bwMode="auto">
            <a:xfrm>
              <a:off x="1352" y="2353"/>
              <a:ext cx="17" cy="30"/>
            </a:xfrm>
            <a:custGeom>
              <a:avLst/>
              <a:gdLst>
                <a:gd name="T0" fmla="*/ 0 w 7"/>
                <a:gd name="T1" fmla="*/ 2 h 11"/>
                <a:gd name="T2" fmla="*/ 4 w 7"/>
                <a:gd name="T3" fmla="*/ 6 h 11"/>
                <a:gd name="T4" fmla="*/ 7 w 7"/>
                <a:gd name="T5" fmla="*/ 10 h 11"/>
                <a:gd name="T6" fmla="*/ 4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2" y="1"/>
                    <a:pt x="3" y="3"/>
                    <a:pt x="4" y="6"/>
                  </a:cubicBezTo>
                  <a:cubicBezTo>
                    <a:pt x="6" y="9"/>
                    <a:pt x="6" y="11"/>
                    <a:pt x="7" y="10"/>
                  </a:cubicBezTo>
                  <a:cubicBezTo>
                    <a:pt x="6" y="10"/>
                    <a:pt x="5" y="6"/>
                    <a:pt x="4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7" name="Freeform 537"/>
            <p:cNvSpPr>
              <a:spLocks/>
            </p:cNvSpPr>
            <p:nvPr/>
          </p:nvSpPr>
          <p:spPr bwMode="auto">
            <a:xfrm>
              <a:off x="1364" y="2353"/>
              <a:ext cx="8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1" y="0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8" name="Freeform 538"/>
            <p:cNvSpPr>
              <a:spLocks/>
            </p:cNvSpPr>
            <p:nvPr/>
          </p:nvSpPr>
          <p:spPr bwMode="auto">
            <a:xfrm>
              <a:off x="1344" y="2359"/>
              <a:ext cx="8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6"/>
                    <a:pt x="0" y="1"/>
                    <a:pt x="2" y="0"/>
                  </a:cubicBezTo>
                  <a:cubicBezTo>
                    <a:pt x="1" y="1"/>
                    <a:pt x="0" y="2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9" name="Freeform 539"/>
            <p:cNvSpPr>
              <a:spLocks/>
            </p:cNvSpPr>
            <p:nvPr/>
          </p:nvSpPr>
          <p:spPr bwMode="auto">
            <a:xfrm>
              <a:off x="1372" y="2348"/>
              <a:ext cx="17" cy="27"/>
            </a:xfrm>
            <a:custGeom>
              <a:avLst/>
              <a:gdLst>
                <a:gd name="T0" fmla="*/ 0 w 7"/>
                <a:gd name="T1" fmla="*/ 2 h 10"/>
                <a:gd name="T2" fmla="*/ 4 w 7"/>
                <a:gd name="T3" fmla="*/ 6 h 10"/>
                <a:gd name="T4" fmla="*/ 7 w 7"/>
                <a:gd name="T5" fmla="*/ 10 h 10"/>
                <a:gd name="T6" fmla="*/ 4 w 7"/>
                <a:gd name="T7" fmla="*/ 4 h 10"/>
                <a:gd name="T8" fmla="*/ 0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2"/>
                  </a:moveTo>
                  <a:cubicBezTo>
                    <a:pt x="2" y="1"/>
                    <a:pt x="3" y="2"/>
                    <a:pt x="4" y="6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6" y="9"/>
                    <a:pt x="5" y="6"/>
                    <a:pt x="4" y="4"/>
                  </a:cubicBezTo>
                  <a:cubicBezTo>
                    <a:pt x="4" y="1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0" name="Freeform 540"/>
            <p:cNvSpPr>
              <a:spLocks/>
            </p:cNvSpPr>
            <p:nvPr/>
          </p:nvSpPr>
          <p:spPr bwMode="auto">
            <a:xfrm>
              <a:off x="1384" y="2348"/>
              <a:ext cx="5" cy="21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0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1" y="0"/>
                    <a:pt x="0" y="1"/>
                    <a:pt x="2" y="8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1" name="Freeform 541"/>
            <p:cNvSpPr>
              <a:spLocks/>
            </p:cNvSpPr>
            <p:nvPr/>
          </p:nvSpPr>
          <p:spPr bwMode="auto">
            <a:xfrm>
              <a:off x="1389" y="2340"/>
              <a:ext cx="20" cy="29"/>
            </a:xfrm>
            <a:custGeom>
              <a:avLst/>
              <a:gdLst>
                <a:gd name="T0" fmla="*/ 0 w 8"/>
                <a:gd name="T1" fmla="*/ 2 h 11"/>
                <a:gd name="T2" fmla="*/ 5 w 8"/>
                <a:gd name="T3" fmla="*/ 6 h 11"/>
                <a:gd name="T4" fmla="*/ 8 w 8"/>
                <a:gd name="T5" fmla="*/ 11 h 11"/>
                <a:gd name="T6" fmla="*/ 5 w 8"/>
                <a:gd name="T7" fmla="*/ 4 h 11"/>
                <a:gd name="T8" fmla="*/ 0 w 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2"/>
                  </a:moveTo>
                  <a:cubicBezTo>
                    <a:pt x="3" y="2"/>
                    <a:pt x="4" y="3"/>
                    <a:pt x="5" y="6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7" y="10"/>
                    <a:pt x="6" y="7"/>
                    <a:pt x="5" y="4"/>
                  </a:cubicBezTo>
                  <a:cubicBezTo>
                    <a:pt x="4" y="2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2" name="Freeform 542"/>
            <p:cNvSpPr>
              <a:spLocks/>
            </p:cNvSpPr>
            <p:nvPr/>
          </p:nvSpPr>
          <p:spPr bwMode="auto">
            <a:xfrm>
              <a:off x="1402" y="2340"/>
              <a:ext cx="7" cy="24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3" y="6"/>
                    <a:pt x="1" y="1"/>
                    <a:pt x="3" y="0"/>
                  </a:cubicBezTo>
                  <a:cubicBezTo>
                    <a:pt x="1" y="1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3" name="Freeform 543"/>
            <p:cNvSpPr>
              <a:spLocks/>
            </p:cNvSpPr>
            <p:nvPr/>
          </p:nvSpPr>
          <p:spPr bwMode="auto">
            <a:xfrm>
              <a:off x="1409" y="2335"/>
              <a:ext cx="18" cy="29"/>
            </a:xfrm>
            <a:custGeom>
              <a:avLst/>
              <a:gdLst>
                <a:gd name="T0" fmla="*/ 0 w 7"/>
                <a:gd name="T1" fmla="*/ 2 h 11"/>
                <a:gd name="T2" fmla="*/ 5 w 7"/>
                <a:gd name="T3" fmla="*/ 6 h 11"/>
                <a:gd name="T4" fmla="*/ 7 w 7"/>
                <a:gd name="T5" fmla="*/ 10 h 11"/>
                <a:gd name="T6" fmla="*/ 5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3" y="1"/>
                    <a:pt x="4" y="3"/>
                    <a:pt x="5" y="6"/>
                  </a:cubicBezTo>
                  <a:cubicBezTo>
                    <a:pt x="6" y="9"/>
                    <a:pt x="7" y="11"/>
                    <a:pt x="7" y="10"/>
                  </a:cubicBezTo>
                  <a:cubicBezTo>
                    <a:pt x="7" y="10"/>
                    <a:pt x="6" y="6"/>
                    <a:pt x="5" y="4"/>
                  </a:cubicBezTo>
                  <a:cubicBezTo>
                    <a:pt x="4" y="2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4" name="Freeform 544"/>
            <p:cNvSpPr>
              <a:spLocks/>
            </p:cNvSpPr>
            <p:nvPr/>
          </p:nvSpPr>
          <p:spPr bwMode="auto">
            <a:xfrm>
              <a:off x="1422" y="2335"/>
              <a:ext cx="7" cy="24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3" y="6"/>
                    <a:pt x="1" y="0"/>
                    <a:pt x="3" y="0"/>
                  </a:cubicBezTo>
                  <a:cubicBezTo>
                    <a:pt x="1" y="0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5" name="Freeform 545"/>
            <p:cNvSpPr>
              <a:spLocks/>
            </p:cNvSpPr>
            <p:nvPr/>
          </p:nvSpPr>
          <p:spPr bwMode="auto">
            <a:xfrm>
              <a:off x="1429" y="2329"/>
              <a:ext cx="18" cy="27"/>
            </a:xfrm>
            <a:custGeom>
              <a:avLst/>
              <a:gdLst>
                <a:gd name="T0" fmla="*/ 0 w 7"/>
                <a:gd name="T1" fmla="*/ 2 h 10"/>
                <a:gd name="T2" fmla="*/ 4 w 7"/>
                <a:gd name="T3" fmla="*/ 6 h 10"/>
                <a:gd name="T4" fmla="*/ 7 w 7"/>
                <a:gd name="T5" fmla="*/ 10 h 10"/>
                <a:gd name="T6" fmla="*/ 5 w 7"/>
                <a:gd name="T7" fmla="*/ 4 h 10"/>
                <a:gd name="T8" fmla="*/ 0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2"/>
                  </a:moveTo>
                  <a:cubicBezTo>
                    <a:pt x="2" y="1"/>
                    <a:pt x="3" y="2"/>
                    <a:pt x="4" y="6"/>
                  </a:cubicBezTo>
                  <a:cubicBezTo>
                    <a:pt x="6" y="9"/>
                    <a:pt x="6" y="10"/>
                    <a:pt x="7" y="10"/>
                  </a:cubicBezTo>
                  <a:cubicBezTo>
                    <a:pt x="6" y="9"/>
                    <a:pt x="5" y="6"/>
                    <a:pt x="5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6" name="Freeform 546"/>
            <p:cNvSpPr>
              <a:spLocks/>
            </p:cNvSpPr>
            <p:nvPr/>
          </p:nvSpPr>
          <p:spPr bwMode="auto">
            <a:xfrm>
              <a:off x="1442" y="2329"/>
              <a:ext cx="7" cy="22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0 h 8"/>
                <a:gd name="T4" fmla="*/ 3 w 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cubicBezTo>
                    <a:pt x="2" y="5"/>
                    <a:pt x="1" y="0"/>
                    <a:pt x="3" y="0"/>
                  </a:cubicBezTo>
                  <a:cubicBezTo>
                    <a:pt x="1" y="0"/>
                    <a:pt x="0" y="1"/>
                    <a:pt x="3" y="8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7" name="Freeform 547"/>
            <p:cNvSpPr>
              <a:spLocks/>
            </p:cNvSpPr>
            <p:nvPr/>
          </p:nvSpPr>
          <p:spPr bwMode="auto">
            <a:xfrm>
              <a:off x="1449" y="2321"/>
              <a:ext cx="18" cy="30"/>
            </a:xfrm>
            <a:custGeom>
              <a:avLst/>
              <a:gdLst>
                <a:gd name="T0" fmla="*/ 0 w 7"/>
                <a:gd name="T1" fmla="*/ 2 h 11"/>
                <a:gd name="T2" fmla="*/ 4 w 7"/>
                <a:gd name="T3" fmla="*/ 6 h 11"/>
                <a:gd name="T4" fmla="*/ 7 w 7"/>
                <a:gd name="T5" fmla="*/ 11 h 11"/>
                <a:gd name="T6" fmla="*/ 4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2" y="2"/>
                    <a:pt x="3" y="3"/>
                    <a:pt x="4" y="6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6" y="10"/>
                    <a:pt x="5" y="7"/>
                    <a:pt x="4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8" name="Freeform 548"/>
            <p:cNvSpPr>
              <a:spLocks/>
            </p:cNvSpPr>
            <p:nvPr/>
          </p:nvSpPr>
          <p:spPr bwMode="auto">
            <a:xfrm>
              <a:off x="1462" y="2321"/>
              <a:ext cx="7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6"/>
                    <a:pt x="0" y="1"/>
                    <a:pt x="2" y="0"/>
                  </a:cubicBezTo>
                  <a:cubicBezTo>
                    <a:pt x="1" y="1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9" name="Freeform 549"/>
            <p:cNvSpPr>
              <a:spLocks/>
            </p:cNvSpPr>
            <p:nvPr/>
          </p:nvSpPr>
          <p:spPr bwMode="auto">
            <a:xfrm>
              <a:off x="1469" y="2316"/>
              <a:ext cx="18" cy="29"/>
            </a:xfrm>
            <a:custGeom>
              <a:avLst/>
              <a:gdLst>
                <a:gd name="T0" fmla="*/ 0 w 7"/>
                <a:gd name="T1" fmla="*/ 2 h 11"/>
                <a:gd name="T2" fmla="*/ 4 w 7"/>
                <a:gd name="T3" fmla="*/ 6 h 11"/>
                <a:gd name="T4" fmla="*/ 7 w 7"/>
                <a:gd name="T5" fmla="*/ 11 h 11"/>
                <a:gd name="T6" fmla="*/ 4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2" y="1"/>
                    <a:pt x="3" y="3"/>
                    <a:pt x="4" y="6"/>
                  </a:cubicBezTo>
                  <a:cubicBezTo>
                    <a:pt x="5" y="9"/>
                    <a:pt x="6" y="11"/>
                    <a:pt x="7" y="11"/>
                  </a:cubicBezTo>
                  <a:cubicBezTo>
                    <a:pt x="6" y="10"/>
                    <a:pt x="5" y="6"/>
                    <a:pt x="4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0" name="Freeform 550"/>
            <p:cNvSpPr>
              <a:spLocks/>
            </p:cNvSpPr>
            <p:nvPr/>
          </p:nvSpPr>
          <p:spPr bwMode="auto">
            <a:xfrm>
              <a:off x="1482" y="2316"/>
              <a:ext cx="7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1" y="0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1" name="Freeform 551"/>
            <p:cNvSpPr>
              <a:spLocks/>
            </p:cNvSpPr>
            <p:nvPr/>
          </p:nvSpPr>
          <p:spPr bwMode="auto">
            <a:xfrm>
              <a:off x="1489" y="2311"/>
              <a:ext cx="18" cy="26"/>
            </a:xfrm>
            <a:custGeom>
              <a:avLst/>
              <a:gdLst>
                <a:gd name="T0" fmla="*/ 0 w 7"/>
                <a:gd name="T1" fmla="*/ 2 h 10"/>
                <a:gd name="T2" fmla="*/ 4 w 7"/>
                <a:gd name="T3" fmla="*/ 6 h 10"/>
                <a:gd name="T4" fmla="*/ 7 w 7"/>
                <a:gd name="T5" fmla="*/ 10 h 10"/>
                <a:gd name="T6" fmla="*/ 4 w 7"/>
                <a:gd name="T7" fmla="*/ 4 h 10"/>
                <a:gd name="T8" fmla="*/ 0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2"/>
                  </a:moveTo>
                  <a:cubicBezTo>
                    <a:pt x="2" y="1"/>
                    <a:pt x="3" y="2"/>
                    <a:pt x="4" y="6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6" y="9"/>
                    <a:pt x="5" y="6"/>
                    <a:pt x="4" y="4"/>
                  </a:cubicBezTo>
                  <a:cubicBezTo>
                    <a:pt x="3" y="1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2" name="Freeform 552"/>
            <p:cNvSpPr>
              <a:spLocks/>
            </p:cNvSpPr>
            <p:nvPr/>
          </p:nvSpPr>
          <p:spPr bwMode="auto">
            <a:xfrm>
              <a:off x="1322" y="2364"/>
              <a:ext cx="27" cy="32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1 h 12"/>
                <a:gd name="T4" fmla="*/ 9 w 11"/>
                <a:gd name="T5" fmla="*/ 11 h 12"/>
                <a:gd name="T6" fmla="*/ 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12"/>
                    <a:pt x="2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3" name="Freeform 553"/>
            <p:cNvSpPr>
              <a:spLocks/>
            </p:cNvSpPr>
            <p:nvPr/>
          </p:nvSpPr>
          <p:spPr bwMode="auto">
            <a:xfrm>
              <a:off x="1307" y="2201"/>
              <a:ext cx="217" cy="195"/>
            </a:xfrm>
            <a:custGeom>
              <a:avLst/>
              <a:gdLst>
                <a:gd name="T0" fmla="*/ 84 w 87"/>
                <a:gd name="T1" fmla="*/ 38 h 73"/>
                <a:gd name="T2" fmla="*/ 83 w 87"/>
                <a:gd name="T3" fmla="*/ 51 h 73"/>
                <a:gd name="T4" fmla="*/ 83 w 87"/>
                <a:gd name="T5" fmla="*/ 51 h 73"/>
                <a:gd name="T6" fmla="*/ 80 w 87"/>
                <a:gd name="T7" fmla="*/ 52 h 73"/>
                <a:gd name="T8" fmla="*/ 80 w 87"/>
                <a:gd name="T9" fmla="*/ 52 h 73"/>
                <a:gd name="T10" fmla="*/ 73 w 87"/>
                <a:gd name="T11" fmla="*/ 43 h 73"/>
                <a:gd name="T12" fmla="*/ 73 w 87"/>
                <a:gd name="T13" fmla="*/ 43 h 73"/>
                <a:gd name="T14" fmla="*/ 72 w 87"/>
                <a:gd name="T15" fmla="*/ 55 h 73"/>
                <a:gd name="T16" fmla="*/ 72 w 87"/>
                <a:gd name="T17" fmla="*/ 55 h 73"/>
                <a:gd name="T18" fmla="*/ 72 w 87"/>
                <a:gd name="T19" fmla="*/ 55 h 73"/>
                <a:gd name="T20" fmla="*/ 65 w 87"/>
                <a:gd name="T21" fmla="*/ 45 h 73"/>
                <a:gd name="T22" fmla="*/ 65 w 87"/>
                <a:gd name="T23" fmla="*/ 45 h 73"/>
                <a:gd name="T24" fmla="*/ 65 w 87"/>
                <a:gd name="T25" fmla="*/ 57 h 73"/>
                <a:gd name="T26" fmla="*/ 65 w 87"/>
                <a:gd name="T27" fmla="*/ 57 h 73"/>
                <a:gd name="T28" fmla="*/ 58 w 87"/>
                <a:gd name="T29" fmla="*/ 48 h 73"/>
                <a:gd name="T30" fmla="*/ 58 w 87"/>
                <a:gd name="T31" fmla="*/ 48 h 73"/>
                <a:gd name="T32" fmla="*/ 57 w 87"/>
                <a:gd name="T33" fmla="*/ 59 h 73"/>
                <a:gd name="T34" fmla="*/ 57 w 87"/>
                <a:gd name="T35" fmla="*/ 59 h 73"/>
                <a:gd name="T36" fmla="*/ 50 w 87"/>
                <a:gd name="T37" fmla="*/ 50 h 73"/>
                <a:gd name="T38" fmla="*/ 50 w 87"/>
                <a:gd name="T39" fmla="*/ 50 h 73"/>
                <a:gd name="T40" fmla="*/ 49 w 87"/>
                <a:gd name="T41" fmla="*/ 62 h 73"/>
                <a:gd name="T42" fmla="*/ 49 w 87"/>
                <a:gd name="T43" fmla="*/ 62 h 73"/>
                <a:gd name="T44" fmla="*/ 42 w 87"/>
                <a:gd name="T45" fmla="*/ 52 h 73"/>
                <a:gd name="T46" fmla="*/ 42 w 87"/>
                <a:gd name="T47" fmla="*/ 52 h 73"/>
                <a:gd name="T48" fmla="*/ 41 w 87"/>
                <a:gd name="T49" fmla="*/ 64 h 73"/>
                <a:gd name="T50" fmla="*/ 41 w 87"/>
                <a:gd name="T51" fmla="*/ 64 h 73"/>
                <a:gd name="T52" fmla="*/ 34 w 87"/>
                <a:gd name="T53" fmla="*/ 55 h 73"/>
                <a:gd name="T54" fmla="*/ 34 w 87"/>
                <a:gd name="T55" fmla="*/ 55 h 73"/>
                <a:gd name="T56" fmla="*/ 33 w 87"/>
                <a:gd name="T57" fmla="*/ 66 h 73"/>
                <a:gd name="T58" fmla="*/ 33 w 87"/>
                <a:gd name="T59" fmla="*/ 66 h 73"/>
                <a:gd name="T60" fmla="*/ 26 w 87"/>
                <a:gd name="T61" fmla="*/ 57 h 73"/>
                <a:gd name="T62" fmla="*/ 26 w 87"/>
                <a:gd name="T63" fmla="*/ 57 h 73"/>
                <a:gd name="T64" fmla="*/ 25 w 87"/>
                <a:gd name="T65" fmla="*/ 69 h 73"/>
                <a:gd name="T66" fmla="*/ 25 w 87"/>
                <a:gd name="T67" fmla="*/ 69 h 73"/>
                <a:gd name="T68" fmla="*/ 18 w 87"/>
                <a:gd name="T69" fmla="*/ 60 h 73"/>
                <a:gd name="T70" fmla="*/ 18 w 87"/>
                <a:gd name="T71" fmla="*/ 60 h 73"/>
                <a:gd name="T72" fmla="*/ 17 w 87"/>
                <a:gd name="T73" fmla="*/ 71 h 73"/>
                <a:gd name="T74" fmla="*/ 15 w 87"/>
                <a:gd name="T75" fmla="*/ 72 h 73"/>
                <a:gd name="T76" fmla="*/ 15 w 87"/>
                <a:gd name="T77" fmla="*/ 72 h 73"/>
                <a:gd name="T78" fmla="*/ 6 w 87"/>
                <a:gd name="T79" fmla="*/ 61 h 73"/>
                <a:gd name="T80" fmla="*/ 33 w 87"/>
                <a:gd name="T81" fmla="*/ 7 h 73"/>
                <a:gd name="T82" fmla="*/ 84 w 87"/>
                <a:gd name="T83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73">
                  <a:moveTo>
                    <a:pt x="84" y="38"/>
                  </a:moveTo>
                  <a:cubicBezTo>
                    <a:pt x="86" y="43"/>
                    <a:pt x="87" y="50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1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3"/>
                    <a:pt x="76" y="42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0" y="44"/>
                    <a:pt x="75" y="54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5"/>
                    <a:pt x="68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6"/>
                    <a:pt x="67" y="56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2" y="58"/>
                    <a:pt x="61" y="47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9"/>
                    <a:pt x="60" y="58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60"/>
                    <a:pt x="53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1"/>
                    <a:pt x="52" y="61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6" y="62"/>
                    <a:pt x="45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9" y="53"/>
                    <a:pt x="44" y="63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8" y="65"/>
                    <a:pt x="37" y="54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6"/>
                    <a:pt x="36" y="65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7"/>
                    <a:pt x="29" y="56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3" y="58"/>
                    <a:pt x="28" y="68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2" y="69"/>
                    <a:pt x="21" y="59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5" y="60"/>
                    <a:pt x="20" y="70"/>
                    <a:pt x="17" y="71"/>
                  </a:cubicBezTo>
                  <a:cubicBezTo>
                    <a:pt x="17" y="71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1" y="73"/>
                    <a:pt x="8" y="66"/>
                    <a:pt x="6" y="61"/>
                  </a:cubicBezTo>
                  <a:cubicBezTo>
                    <a:pt x="0" y="40"/>
                    <a:pt x="12" y="13"/>
                    <a:pt x="33" y="7"/>
                  </a:cubicBezTo>
                  <a:cubicBezTo>
                    <a:pt x="55" y="0"/>
                    <a:pt x="78" y="16"/>
                    <a:pt x="84" y="3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4" name="Freeform 554"/>
            <p:cNvSpPr>
              <a:spLocks/>
            </p:cNvSpPr>
            <p:nvPr/>
          </p:nvSpPr>
          <p:spPr bwMode="auto">
            <a:xfrm>
              <a:off x="1367" y="2247"/>
              <a:ext cx="42" cy="48"/>
            </a:xfrm>
            <a:custGeom>
              <a:avLst/>
              <a:gdLst>
                <a:gd name="T0" fmla="*/ 5 w 17"/>
                <a:gd name="T1" fmla="*/ 5 h 18"/>
                <a:gd name="T2" fmla="*/ 12 w 17"/>
                <a:gd name="T3" fmla="*/ 12 h 18"/>
                <a:gd name="T4" fmla="*/ 5 w 17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5" y="5"/>
                  </a:moveTo>
                  <a:cubicBezTo>
                    <a:pt x="0" y="11"/>
                    <a:pt x="7" y="18"/>
                    <a:pt x="12" y="12"/>
                  </a:cubicBezTo>
                  <a:cubicBezTo>
                    <a:pt x="17" y="7"/>
                    <a:pt x="9" y="0"/>
                    <a:pt x="5" y="5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5" name="Freeform 555"/>
            <p:cNvSpPr>
              <a:spLocks/>
            </p:cNvSpPr>
            <p:nvPr/>
          </p:nvSpPr>
          <p:spPr bwMode="auto">
            <a:xfrm>
              <a:off x="1377" y="2260"/>
              <a:ext cx="12" cy="11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1 h 4"/>
                <a:gd name="T4" fmla="*/ 5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1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3" y="1"/>
                    <a:pt x="2" y="2"/>
                    <a:pt x="2" y="4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6" name="Freeform 556"/>
            <p:cNvSpPr>
              <a:spLocks/>
            </p:cNvSpPr>
            <p:nvPr/>
          </p:nvSpPr>
          <p:spPr bwMode="auto">
            <a:xfrm>
              <a:off x="1364" y="2263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2 w 7"/>
                <a:gd name="T3" fmla="*/ 1 h 7"/>
                <a:gd name="T4" fmla="*/ 6 w 7"/>
                <a:gd name="T5" fmla="*/ 3 h 7"/>
                <a:gd name="T6" fmla="*/ 4 w 7"/>
                <a:gd name="T7" fmla="*/ 6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7" name="Freeform 557"/>
            <p:cNvSpPr>
              <a:spLocks/>
            </p:cNvSpPr>
            <p:nvPr/>
          </p:nvSpPr>
          <p:spPr bwMode="auto">
            <a:xfrm>
              <a:off x="1379" y="2257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8" name="Freeform 558"/>
            <p:cNvSpPr>
              <a:spLocks/>
            </p:cNvSpPr>
            <p:nvPr/>
          </p:nvSpPr>
          <p:spPr bwMode="auto">
            <a:xfrm>
              <a:off x="1364" y="2281"/>
              <a:ext cx="10" cy="11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0 h 4"/>
                <a:gd name="T4" fmla="*/ 3 w 4"/>
                <a:gd name="T5" fmla="*/ 1 h 4"/>
                <a:gd name="T6" fmla="*/ 2 w 4"/>
                <a:gd name="T7" fmla="*/ 3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9" name="Freeform 559"/>
            <p:cNvSpPr>
              <a:spLocks/>
            </p:cNvSpPr>
            <p:nvPr/>
          </p:nvSpPr>
          <p:spPr bwMode="auto">
            <a:xfrm>
              <a:off x="1382" y="2260"/>
              <a:ext cx="17" cy="24"/>
            </a:xfrm>
            <a:custGeom>
              <a:avLst/>
              <a:gdLst>
                <a:gd name="T0" fmla="*/ 0 w 7"/>
                <a:gd name="T1" fmla="*/ 7 h 9"/>
                <a:gd name="T2" fmla="*/ 5 w 7"/>
                <a:gd name="T3" fmla="*/ 6 h 9"/>
                <a:gd name="T4" fmla="*/ 4 w 7"/>
                <a:gd name="T5" fmla="*/ 0 h 9"/>
                <a:gd name="T6" fmla="*/ 1 w 7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7"/>
                  </a:moveTo>
                  <a:cubicBezTo>
                    <a:pt x="0" y="9"/>
                    <a:pt x="4" y="7"/>
                    <a:pt x="5" y="6"/>
                  </a:cubicBezTo>
                  <a:cubicBezTo>
                    <a:pt x="6" y="5"/>
                    <a:pt x="7" y="1"/>
                    <a:pt x="4" y="0"/>
                  </a:cubicBezTo>
                  <a:cubicBezTo>
                    <a:pt x="5" y="3"/>
                    <a:pt x="4" y="5"/>
                    <a:pt x="1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60" name="Group 560"/>
          <p:cNvGrpSpPr>
            <a:grpSpLocks/>
          </p:cNvGrpSpPr>
          <p:nvPr/>
        </p:nvGrpSpPr>
        <p:grpSpPr bwMode="auto">
          <a:xfrm>
            <a:off x="5232400" y="5300664"/>
            <a:ext cx="342900" cy="396875"/>
            <a:chOff x="2770" y="2031"/>
            <a:chExt cx="216" cy="250"/>
          </a:xfrm>
        </p:grpSpPr>
        <p:sp>
          <p:nvSpPr>
            <p:cNvPr id="26161" name="Freeform 561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solidFill>
              <a:srgbClr val="FEE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2" name="Freeform 562"/>
            <p:cNvSpPr>
              <a:spLocks/>
            </p:cNvSpPr>
            <p:nvPr/>
          </p:nvSpPr>
          <p:spPr bwMode="auto">
            <a:xfrm>
              <a:off x="2823" y="2049"/>
              <a:ext cx="145" cy="208"/>
            </a:xfrm>
            <a:custGeom>
              <a:avLst/>
              <a:gdLst>
                <a:gd name="T0" fmla="*/ 35 w 58"/>
                <a:gd name="T1" fmla="*/ 77 h 78"/>
                <a:gd name="T2" fmla="*/ 55 w 58"/>
                <a:gd name="T3" fmla="*/ 59 h 78"/>
                <a:gd name="T4" fmla="*/ 49 w 58"/>
                <a:gd name="T5" fmla="*/ 40 h 78"/>
                <a:gd name="T6" fmla="*/ 28 w 58"/>
                <a:gd name="T7" fmla="*/ 9 h 78"/>
                <a:gd name="T8" fmla="*/ 17 w 58"/>
                <a:gd name="T9" fmla="*/ 1 h 78"/>
                <a:gd name="T10" fmla="*/ 0 w 58"/>
                <a:gd name="T11" fmla="*/ 7 h 78"/>
                <a:gd name="T12" fmla="*/ 13 w 58"/>
                <a:gd name="T13" fmla="*/ 6 h 78"/>
                <a:gd name="T14" fmla="*/ 20 w 58"/>
                <a:gd name="T15" fmla="*/ 15 h 78"/>
                <a:gd name="T16" fmla="*/ 25 w 58"/>
                <a:gd name="T17" fmla="*/ 31 h 78"/>
                <a:gd name="T18" fmla="*/ 34 w 58"/>
                <a:gd name="T19" fmla="*/ 41 h 78"/>
                <a:gd name="T20" fmla="*/ 44 w 58"/>
                <a:gd name="T21" fmla="*/ 66 h 78"/>
                <a:gd name="T22" fmla="*/ 31 w 58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78">
                  <a:moveTo>
                    <a:pt x="35" y="77"/>
                  </a:moveTo>
                  <a:cubicBezTo>
                    <a:pt x="44" y="73"/>
                    <a:pt x="51" y="68"/>
                    <a:pt x="55" y="59"/>
                  </a:cubicBezTo>
                  <a:cubicBezTo>
                    <a:pt x="58" y="54"/>
                    <a:pt x="52" y="45"/>
                    <a:pt x="49" y="40"/>
                  </a:cubicBezTo>
                  <a:cubicBezTo>
                    <a:pt x="43" y="32"/>
                    <a:pt x="34" y="17"/>
                    <a:pt x="28" y="9"/>
                  </a:cubicBezTo>
                  <a:cubicBezTo>
                    <a:pt x="25" y="6"/>
                    <a:pt x="22" y="2"/>
                    <a:pt x="17" y="1"/>
                  </a:cubicBezTo>
                  <a:cubicBezTo>
                    <a:pt x="12" y="0"/>
                    <a:pt x="4" y="3"/>
                    <a:pt x="0" y="7"/>
                  </a:cubicBezTo>
                  <a:cubicBezTo>
                    <a:pt x="5" y="6"/>
                    <a:pt x="8" y="4"/>
                    <a:pt x="13" y="6"/>
                  </a:cubicBezTo>
                  <a:cubicBezTo>
                    <a:pt x="16" y="8"/>
                    <a:pt x="18" y="11"/>
                    <a:pt x="20" y="15"/>
                  </a:cubicBezTo>
                  <a:cubicBezTo>
                    <a:pt x="22" y="18"/>
                    <a:pt x="24" y="28"/>
                    <a:pt x="25" y="31"/>
                  </a:cubicBezTo>
                  <a:cubicBezTo>
                    <a:pt x="28" y="35"/>
                    <a:pt x="31" y="38"/>
                    <a:pt x="34" y="41"/>
                  </a:cubicBezTo>
                  <a:cubicBezTo>
                    <a:pt x="42" y="48"/>
                    <a:pt x="44" y="56"/>
                    <a:pt x="44" y="66"/>
                  </a:cubicBezTo>
                  <a:cubicBezTo>
                    <a:pt x="45" y="72"/>
                    <a:pt x="37" y="77"/>
                    <a:pt x="31" y="78"/>
                  </a:cubicBezTo>
                </a:path>
              </a:pathLst>
            </a:custGeom>
            <a:solidFill>
              <a:srgbClr val="FE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3" name="Freeform 563"/>
            <p:cNvSpPr>
              <a:spLocks/>
            </p:cNvSpPr>
            <p:nvPr/>
          </p:nvSpPr>
          <p:spPr bwMode="auto">
            <a:xfrm>
              <a:off x="2933" y="2143"/>
              <a:ext cx="38" cy="90"/>
            </a:xfrm>
            <a:custGeom>
              <a:avLst/>
              <a:gdLst>
                <a:gd name="T0" fmla="*/ 3 w 15"/>
                <a:gd name="T1" fmla="*/ 34 h 34"/>
                <a:gd name="T2" fmla="*/ 12 w 15"/>
                <a:gd name="T3" fmla="*/ 15 h 34"/>
                <a:gd name="T4" fmla="*/ 6 w 15"/>
                <a:gd name="T5" fmla="*/ 7 h 34"/>
                <a:gd name="T6" fmla="*/ 0 w 15"/>
                <a:gd name="T7" fmla="*/ 0 h 34"/>
                <a:gd name="T8" fmla="*/ 6 w 15"/>
                <a:gd name="T9" fmla="*/ 9 h 34"/>
                <a:gd name="T10" fmla="*/ 10 w 15"/>
                <a:gd name="T11" fmla="*/ 18 h 34"/>
                <a:gd name="T12" fmla="*/ 10 w 15"/>
                <a:gd name="T13" fmla="*/ 27 h 34"/>
                <a:gd name="T14" fmla="*/ 4 w 15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4">
                  <a:moveTo>
                    <a:pt x="3" y="34"/>
                  </a:moveTo>
                  <a:cubicBezTo>
                    <a:pt x="10" y="30"/>
                    <a:pt x="15" y="23"/>
                    <a:pt x="12" y="15"/>
                  </a:cubicBezTo>
                  <a:cubicBezTo>
                    <a:pt x="10" y="12"/>
                    <a:pt x="9" y="10"/>
                    <a:pt x="6" y="7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3" y="3"/>
                    <a:pt x="4" y="6"/>
                    <a:pt x="6" y="9"/>
                  </a:cubicBezTo>
                  <a:cubicBezTo>
                    <a:pt x="8" y="12"/>
                    <a:pt x="10" y="14"/>
                    <a:pt x="10" y="18"/>
                  </a:cubicBezTo>
                  <a:cubicBezTo>
                    <a:pt x="11" y="21"/>
                    <a:pt x="11" y="24"/>
                    <a:pt x="10" y="27"/>
                  </a:cubicBezTo>
                  <a:cubicBezTo>
                    <a:pt x="9" y="30"/>
                    <a:pt x="6" y="31"/>
                    <a:pt x="4" y="34"/>
                  </a:cubicBezTo>
                </a:path>
              </a:pathLst>
            </a:custGeom>
            <a:solidFill>
              <a:srgbClr val="FFB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4" name="Freeform 564"/>
            <p:cNvSpPr>
              <a:spLocks/>
            </p:cNvSpPr>
            <p:nvPr/>
          </p:nvSpPr>
          <p:spPr bwMode="auto">
            <a:xfrm>
              <a:off x="2848" y="2159"/>
              <a:ext cx="90" cy="90"/>
            </a:xfrm>
            <a:custGeom>
              <a:avLst/>
              <a:gdLst>
                <a:gd name="T0" fmla="*/ 17 w 36"/>
                <a:gd name="T1" fmla="*/ 2 h 34"/>
                <a:gd name="T2" fmla="*/ 2 w 36"/>
                <a:gd name="T3" fmla="*/ 20 h 34"/>
                <a:gd name="T4" fmla="*/ 24 w 36"/>
                <a:gd name="T5" fmla="*/ 31 h 34"/>
                <a:gd name="T6" fmla="*/ 35 w 36"/>
                <a:gd name="T7" fmla="*/ 12 h 34"/>
                <a:gd name="T8" fmla="*/ 17 w 36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7" y="2"/>
                  </a:moveTo>
                  <a:cubicBezTo>
                    <a:pt x="7" y="3"/>
                    <a:pt x="0" y="11"/>
                    <a:pt x="2" y="20"/>
                  </a:cubicBezTo>
                  <a:cubicBezTo>
                    <a:pt x="5" y="30"/>
                    <a:pt x="14" y="34"/>
                    <a:pt x="24" y="31"/>
                  </a:cubicBezTo>
                  <a:cubicBezTo>
                    <a:pt x="33" y="28"/>
                    <a:pt x="36" y="21"/>
                    <a:pt x="35" y="12"/>
                  </a:cubicBezTo>
                  <a:cubicBezTo>
                    <a:pt x="33" y="4"/>
                    <a:pt x="26" y="0"/>
                    <a:pt x="17" y="2"/>
                  </a:cubicBezTo>
                  <a:close/>
                </a:path>
              </a:pathLst>
            </a:custGeom>
            <a:solidFill>
              <a:srgbClr val="3B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5" name="Freeform 565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6" name="Freeform 566"/>
            <p:cNvSpPr>
              <a:spLocks/>
            </p:cNvSpPr>
            <p:nvPr/>
          </p:nvSpPr>
          <p:spPr bwMode="auto">
            <a:xfrm>
              <a:off x="2858" y="2175"/>
              <a:ext cx="30" cy="56"/>
            </a:xfrm>
            <a:custGeom>
              <a:avLst/>
              <a:gdLst>
                <a:gd name="T0" fmla="*/ 12 w 12"/>
                <a:gd name="T1" fmla="*/ 0 h 21"/>
                <a:gd name="T2" fmla="*/ 5 w 12"/>
                <a:gd name="T3" fmla="*/ 3 h 21"/>
                <a:gd name="T4" fmla="*/ 1 w 12"/>
                <a:gd name="T5" fmla="*/ 9 h 21"/>
                <a:gd name="T6" fmla="*/ 11 w 12"/>
                <a:gd name="T7" fmla="*/ 21 h 21"/>
                <a:gd name="T8" fmla="*/ 5 w 12"/>
                <a:gd name="T9" fmla="*/ 11 h 21"/>
                <a:gd name="T10" fmla="*/ 6 w 12"/>
                <a:gd name="T11" fmla="*/ 8 h 21"/>
                <a:gd name="T12" fmla="*/ 6 w 12"/>
                <a:gd name="T13" fmla="*/ 5 h 21"/>
                <a:gd name="T14" fmla="*/ 11 w 12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10" y="2"/>
                    <a:pt x="7" y="0"/>
                    <a:pt x="5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6"/>
                    <a:pt x="6" y="19"/>
                    <a:pt x="11" y="21"/>
                  </a:cubicBezTo>
                  <a:cubicBezTo>
                    <a:pt x="7" y="19"/>
                    <a:pt x="4" y="15"/>
                    <a:pt x="5" y="11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7"/>
                    <a:pt x="5" y="7"/>
                    <a:pt x="6" y="5"/>
                  </a:cubicBezTo>
                  <a:cubicBezTo>
                    <a:pt x="7" y="4"/>
                    <a:pt x="10" y="3"/>
                    <a:pt x="11" y="1"/>
                  </a:cubicBezTo>
                </a:path>
              </a:pathLst>
            </a:custGeom>
            <a:solidFill>
              <a:srgbClr val="8A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7" name="Freeform 567"/>
            <p:cNvSpPr>
              <a:spLocks/>
            </p:cNvSpPr>
            <p:nvPr/>
          </p:nvSpPr>
          <p:spPr bwMode="auto">
            <a:xfrm>
              <a:off x="2901" y="2180"/>
              <a:ext cx="27" cy="61"/>
            </a:xfrm>
            <a:custGeom>
              <a:avLst/>
              <a:gdLst>
                <a:gd name="T0" fmla="*/ 0 w 11"/>
                <a:gd name="T1" fmla="*/ 20 h 23"/>
                <a:gd name="T2" fmla="*/ 9 w 11"/>
                <a:gd name="T3" fmla="*/ 13 h 23"/>
                <a:gd name="T4" fmla="*/ 6 w 11"/>
                <a:gd name="T5" fmla="*/ 1 h 23"/>
                <a:gd name="T6" fmla="*/ 5 w 11"/>
                <a:gd name="T7" fmla="*/ 9 h 23"/>
                <a:gd name="T8" fmla="*/ 5 w 11"/>
                <a:gd name="T9" fmla="*/ 14 h 23"/>
                <a:gd name="T10" fmla="*/ 3 w 1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0" y="20"/>
                  </a:moveTo>
                  <a:cubicBezTo>
                    <a:pt x="5" y="23"/>
                    <a:pt x="8" y="17"/>
                    <a:pt x="9" y="13"/>
                  </a:cubicBezTo>
                  <a:cubicBezTo>
                    <a:pt x="9" y="10"/>
                    <a:pt x="11" y="0"/>
                    <a:pt x="6" y="1"/>
                  </a:cubicBezTo>
                  <a:cubicBezTo>
                    <a:pt x="10" y="5"/>
                    <a:pt x="5" y="6"/>
                    <a:pt x="5" y="9"/>
                  </a:cubicBezTo>
                  <a:cubicBezTo>
                    <a:pt x="5" y="11"/>
                    <a:pt x="6" y="12"/>
                    <a:pt x="5" y="14"/>
                  </a:cubicBezTo>
                  <a:cubicBezTo>
                    <a:pt x="5" y="16"/>
                    <a:pt x="4" y="18"/>
                    <a:pt x="3" y="19"/>
                  </a:cubicBezTo>
                </a:path>
              </a:pathLst>
            </a:custGeom>
            <a:solidFill>
              <a:srgbClr val="18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8" name="Freeform 568"/>
            <p:cNvSpPr>
              <a:spLocks/>
            </p:cNvSpPr>
            <p:nvPr/>
          </p:nvSpPr>
          <p:spPr bwMode="auto">
            <a:xfrm>
              <a:off x="2848" y="2177"/>
              <a:ext cx="18" cy="19"/>
            </a:xfrm>
            <a:custGeom>
              <a:avLst/>
              <a:gdLst>
                <a:gd name="T0" fmla="*/ 0 w 7"/>
                <a:gd name="T1" fmla="*/ 4 h 7"/>
                <a:gd name="T2" fmla="*/ 2 w 7"/>
                <a:gd name="T3" fmla="*/ 0 h 7"/>
                <a:gd name="T4" fmla="*/ 6 w 7"/>
                <a:gd name="T5" fmla="*/ 2 h 7"/>
                <a:gd name="T6" fmla="*/ 4 w 7"/>
                <a:gd name="T7" fmla="*/ 6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9" name="Freeform 569"/>
            <p:cNvSpPr>
              <a:spLocks/>
            </p:cNvSpPr>
            <p:nvPr/>
          </p:nvSpPr>
          <p:spPr bwMode="auto">
            <a:xfrm>
              <a:off x="2863" y="2169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2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0" name="Freeform 570"/>
            <p:cNvSpPr>
              <a:spLocks/>
            </p:cNvSpPr>
            <p:nvPr/>
          </p:nvSpPr>
          <p:spPr bwMode="auto">
            <a:xfrm>
              <a:off x="2846" y="2196"/>
              <a:ext cx="12" cy="11"/>
            </a:xfrm>
            <a:custGeom>
              <a:avLst/>
              <a:gdLst>
                <a:gd name="T0" fmla="*/ 1 w 5"/>
                <a:gd name="T1" fmla="*/ 2 h 4"/>
                <a:gd name="T2" fmla="*/ 2 w 5"/>
                <a:gd name="T3" fmla="*/ 0 h 4"/>
                <a:gd name="T4" fmla="*/ 4 w 5"/>
                <a:gd name="T5" fmla="*/ 1 h 4"/>
                <a:gd name="T6" fmla="*/ 3 w 5"/>
                <a:gd name="T7" fmla="*/ 4 h 4"/>
                <a:gd name="T8" fmla="*/ 1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1" name="Freeform 571"/>
            <p:cNvSpPr>
              <a:spLocks/>
            </p:cNvSpPr>
            <p:nvPr/>
          </p:nvSpPr>
          <p:spPr bwMode="auto">
            <a:xfrm>
              <a:off x="2785" y="2084"/>
              <a:ext cx="48" cy="123"/>
            </a:xfrm>
            <a:custGeom>
              <a:avLst/>
              <a:gdLst>
                <a:gd name="T0" fmla="*/ 19 w 19"/>
                <a:gd name="T1" fmla="*/ 46 h 46"/>
                <a:gd name="T2" fmla="*/ 10 w 19"/>
                <a:gd name="T3" fmla="*/ 34 h 46"/>
                <a:gd name="T4" fmla="*/ 3 w 19"/>
                <a:gd name="T5" fmla="*/ 23 h 46"/>
                <a:gd name="T6" fmla="*/ 12 w 19"/>
                <a:gd name="T7" fmla="*/ 0 h 46"/>
                <a:gd name="T8" fmla="*/ 7 w 19"/>
                <a:gd name="T9" fmla="*/ 19 h 46"/>
                <a:gd name="T10" fmla="*/ 10 w 19"/>
                <a:gd name="T11" fmla="*/ 29 h 46"/>
                <a:gd name="T12" fmla="*/ 15 w 19"/>
                <a:gd name="T1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6">
                  <a:moveTo>
                    <a:pt x="19" y="46"/>
                  </a:moveTo>
                  <a:cubicBezTo>
                    <a:pt x="17" y="42"/>
                    <a:pt x="13" y="38"/>
                    <a:pt x="10" y="34"/>
                  </a:cubicBezTo>
                  <a:cubicBezTo>
                    <a:pt x="8" y="31"/>
                    <a:pt x="5" y="27"/>
                    <a:pt x="3" y="23"/>
                  </a:cubicBezTo>
                  <a:cubicBezTo>
                    <a:pt x="0" y="14"/>
                    <a:pt x="2" y="4"/>
                    <a:pt x="12" y="0"/>
                  </a:cubicBezTo>
                  <a:cubicBezTo>
                    <a:pt x="6" y="4"/>
                    <a:pt x="5" y="13"/>
                    <a:pt x="7" y="19"/>
                  </a:cubicBezTo>
                  <a:cubicBezTo>
                    <a:pt x="8" y="23"/>
                    <a:pt x="10" y="26"/>
                    <a:pt x="10" y="29"/>
                  </a:cubicBezTo>
                  <a:cubicBezTo>
                    <a:pt x="11" y="33"/>
                    <a:pt x="13" y="36"/>
                    <a:pt x="15" y="39"/>
                  </a:cubicBezTo>
                </a:path>
              </a:pathLst>
            </a:custGeom>
            <a:solidFill>
              <a:srgbClr val="FFF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2" name="Freeform 572"/>
            <p:cNvSpPr>
              <a:spLocks/>
            </p:cNvSpPr>
            <p:nvPr/>
          </p:nvSpPr>
          <p:spPr bwMode="auto">
            <a:xfrm>
              <a:off x="2785" y="2100"/>
              <a:ext cx="16" cy="56"/>
            </a:xfrm>
            <a:custGeom>
              <a:avLst/>
              <a:gdLst>
                <a:gd name="T0" fmla="*/ 4 w 6"/>
                <a:gd name="T1" fmla="*/ 0 h 21"/>
                <a:gd name="T2" fmla="*/ 6 w 6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1">
                  <a:moveTo>
                    <a:pt x="4" y="0"/>
                  </a:moveTo>
                  <a:cubicBezTo>
                    <a:pt x="0" y="4"/>
                    <a:pt x="1" y="18"/>
                    <a:pt x="6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73" name="Group 573"/>
          <p:cNvGrpSpPr>
            <a:grpSpLocks/>
          </p:cNvGrpSpPr>
          <p:nvPr/>
        </p:nvGrpSpPr>
        <p:grpSpPr bwMode="auto">
          <a:xfrm>
            <a:off x="5448300" y="5229226"/>
            <a:ext cx="342900" cy="396875"/>
            <a:chOff x="2770" y="2031"/>
            <a:chExt cx="216" cy="250"/>
          </a:xfrm>
        </p:grpSpPr>
        <p:sp>
          <p:nvSpPr>
            <p:cNvPr id="26174" name="Freeform 574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solidFill>
              <a:srgbClr val="FEE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5" name="Freeform 575"/>
            <p:cNvSpPr>
              <a:spLocks/>
            </p:cNvSpPr>
            <p:nvPr/>
          </p:nvSpPr>
          <p:spPr bwMode="auto">
            <a:xfrm>
              <a:off x="2823" y="2049"/>
              <a:ext cx="145" cy="208"/>
            </a:xfrm>
            <a:custGeom>
              <a:avLst/>
              <a:gdLst>
                <a:gd name="T0" fmla="*/ 35 w 58"/>
                <a:gd name="T1" fmla="*/ 77 h 78"/>
                <a:gd name="T2" fmla="*/ 55 w 58"/>
                <a:gd name="T3" fmla="*/ 59 h 78"/>
                <a:gd name="T4" fmla="*/ 49 w 58"/>
                <a:gd name="T5" fmla="*/ 40 h 78"/>
                <a:gd name="T6" fmla="*/ 28 w 58"/>
                <a:gd name="T7" fmla="*/ 9 h 78"/>
                <a:gd name="T8" fmla="*/ 17 w 58"/>
                <a:gd name="T9" fmla="*/ 1 h 78"/>
                <a:gd name="T10" fmla="*/ 0 w 58"/>
                <a:gd name="T11" fmla="*/ 7 h 78"/>
                <a:gd name="T12" fmla="*/ 13 w 58"/>
                <a:gd name="T13" fmla="*/ 6 h 78"/>
                <a:gd name="T14" fmla="*/ 20 w 58"/>
                <a:gd name="T15" fmla="*/ 15 h 78"/>
                <a:gd name="T16" fmla="*/ 25 w 58"/>
                <a:gd name="T17" fmla="*/ 31 h 78"/>
                <a:gd name="T18" fmla="*/ 34 w 58"/>
                <a:gd name="T19" fmla="*/ 41 h 78"/>
                <a:gd name="T20" fmla="*/ 44 w 58"/>
                <a:gd name="T21" fmla="*/ 66 h 78"/>
                <a:gd name="T22" fmla="*/ 31 w 58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78">
                  <a:moveTo>
                    <a:pt x="35" y="77"/>
                  </a:moveTo>
                  <a:cubicBezTo>
                    <a:pt x="44" y="73"/>
                    <a:pt x="51" y="68"/>
                    <a:pt x="55" y="59"/>
                  </a:cubicBezTo>
                  <a:cubicBezTo>
                    <a:pt x="58" y="54"/>
                    <a:pt x="52" y="45"/>
                    <a:pt x="49" y="40"/>
                  </a:cubicBezTo>
                  <a:cubicBezTo>
                    <a:pt x="43" y="32"/>
                    <a:pt x="34" y="17"/>
                    <a:pt x="28" y="9"/>
                  </a:cubicBezTo>
                  <a:cubicBezTo>
                    <a:pt x="25" y="6"/>
                    <a:pt x="22" y="2"/>
                    <a:pt x="17" y="1"/>
                  </a:cubicBezTo>
                  <a:cubicBezTo>
                    <a:pt x="12" y="0"/>
                    <a:pt x="4" y="3"/>
                    <a:pt x="0" y="7"/>
                  </a:cubicBezTo>
                  <a:cubicBezTo>
                    <a:pt x="5" y="6"/>
                    <a:pt x="8" y="4"/>
                    <a:pt x="13" y="6"/>
                  </a:cubicBezTo>
                  <a:cubicBezTo>
                    <a:pt x="16" y="8"/>
                    <a:pt x="18" y="11"/>
                    <a:pt x="20" y="15"/>
                  </a:cubicBezTo>
                  <a:cubicBezTo>
                    <a:pt x="22" y="18"/>
                    <a:pt x="24" y="28"/>
                    <a:pt x="25" y="31"/>
                  </a:cubicBezTo>
                  <a:cubicBezTo>
                    <a:pt x="28" y="35"/>
                    <a:pt x="31" y="38"/>
                    <a:pt x="34" y="41"/>
                  </a:cubicBezTo>
                  <a:cubicBezTo>
                    <a:pt x="42" y="48"/>
                    <a:pt x="44" y="56"/>
                    <a:pt x="44" y="66"/>
                  </a:cubicBezTo>
                  <a:cubicBezTo>
                    <a:pt x="45" y="72"/>
                    <a:pt x="37" y="77"/>
                    <a:pt x="31" y="78"/>
                  </a:cubicBezTo>
                </a:path>
              </a:pathLst>
            </a:custGeom>
            <a:solidFill>
              <a:srgbClr val="FE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6" name="Freeform 576"/>
            <p:cNvSpPr>
              <a:spLocks/>
            </p:cNvSpPr>
            <p:nvPr/>
          </p:nvSpPr>
          <p:spPr bwMode="auto">
            <a:xfrm>
              <a:off x="2933" y="2143"/>
              <a:ext cx="38" cy="90"/>
            </a:xfrm>
            <a:custGeom>
              <a:avLst/>
              <a:gdLst>
                <a:gd name="T0" fmla="*/ 3 w 15"/>
                <a:gd name="T1" fmla="*/ 34 h 34"/>
                <a:gd name="T2" fmla="*/ 12 w 15"/>
                <a:gd name="T3" fmla="*/ 15 h 34"/>
                <a:gd name="T4" fmla="*/ 6 w 15"/>
                <a:gd name="T5" fmla="*/ 7 h 34"/>
                <a:gd name="T6" fmla="*/ 0 w 15"/>
                <a:gd name="T7" fmla="*/ 0 h 34"/>
                <a:gd name="T8" fmla="*/ 6 w 15"/>
                <a:gd name="T9" fmla="*/ 9 h 34"/>
                <a:gd name="T10" fmla="*/ 10 w 15"/>
                <a:gd name="T11" fmla="*/ 18 h 34"/>
                <a:gd name="T12" fmla="*/ 10 w 15"/>
                <a:gd name="T13" fmla="*/ 27 h 34"/>
                <a:gd name="T14" fmla="*/ 4 w 15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4">
                  <a:moveTo>
                    <a:pt x="3" y="34"/>
                  </a:moveTo>
                  <a:cubicBezTo>
                    <a:pt x="10" y="30"/>
                    <a:pt x="15" y="23"/>
                    <a:pt x="12" y="15"/>
                  </a:cubicBezTo>
                  <a:cubicBezTo>
                    <a:pt x="10" y="12"/>
                    <a:pt x="9" y="10"/>
                    <a:pt x="6" y="7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3" y="3"/>
                    <a:pt x="4" y="6"/>
                    <a:pt x="6" y="9"/>
                  </a:cubicBezTo>
                  <a:cubicBezTo>
                    <a:pt x="8" y="12"/>
                    <a:pt x="10" y="14"/>
                    <a:pt x="10" y="18"/>
                  </a:cubicBezTo>
                  <a:cubicBezTo>
                    <a:pt x="11" y="21"/>
                    <a:pt x="11" y="24"/>
                    <a:pt x="10" y="27"/>
                  </a:cubicBezTo>
                  <a:cubicBezTo>
                    <a:pt x="9" y="30"/>
                    <a:pt x="6" y="31"/>
                    <a:pt x="4" y="34"/>
                  </a:cubicBezTo>
                </a:path>
              </a:pathLst>
            </a:custGeom>
            <a:solidFill>
              <a:srgbClr val="FFB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7" name="Freeform 577"/>
            <p:cNvSpPr>
              <a:spLocks/>
            </p:cNvSpPr>
            <p:nvPr/>
          </p:nvSpPr>
          <p:spPr bwMode="auto">
            <a:xfrm>
              <a:off x="2848" y="2159"/>
              <a:ext cx="90" cy="90"/>
            </a:xfrm>
            <a:custGeom>
              <a:avLst/>
              <a:gdLst>
                <a:gd name="T0" fmla="*/ 17 w 36"/>
                <a:gd name="T1" fmla="*/ 2 h 34"/>
                <a:gd name="T2" fmla="*/ 2 w 36"/>
                <a:gd name="T3" fmla="*/ 20 h 34"/>
                <a:gd name="T4" fmla="*/ 24 w 36"/>
                <a:gd name="T5" fmla="*/ 31 h 34"/>
                <a:gd name="T6" fmla="*/ 35 w 36"/>
                <a:gd name="T7" fmla="*/ 12 h 34"/>
                <a:gd name="T8" fmla="*/ 17 w 36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7" y="2"/>
                  </a:moveTo>
                  <a:cubicBezTo>
                    <a:pt x="7" y="3"/>
                    <a:pt x="0" y="11"/>
                    <a:pt x="2" y="20"/>
                  </a:cubicBezTo>
                  <a:cubicBezTo>
                    <a:pt x="5" y="30"/>
                    <a:pt x="14" y="34"/>
                    <a:pt x="24" y="31"/>
                  </a:cubicBezTo>
                  <a:cubicBezTo>
                    <a:pt x="33" y="28"/>
                    <a:pt x="36" y="21"/>
                    <a:pt x="35" y="12"/>
                  </a:cubicBezTo>
                  <a:cubicBezTo>
                    <a:pt x="33" y="4"/>
                    <a:pt x="26" y="0"/>
                    <a:pt x="17" y="2"/>
                  </a:cubicBezTo>
                  <a:close/>
                </a:path>
              </a:pathLst>
            </a:custGeom>
            <a:solidFill>
              <a:srgbClr val="3B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8" name="Freeform 578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9" name="Freeform 579"/>
            <p:cNvSpPr>
              <a:spLocks/>
            </p:cNvSpPr>
            <p:nvPr/>
          </p:nvSpPr>
          <p:spPr bwMode="auto">
            <a:xfrm>
              <a:off x="2858" y="2175"/>
              <a:ext cx="30" cy="56"/>
            </a:xfrm>
            <a:custGeom>
              <a:avLst/>
              <a:gdLst>
                <a:gd name="T0" fmla="*/ 12 w 12"/>
                <a:gd name="T1" fmla="*/ 0 h 21"/>
                <a:gd name="T2" fmla="*/ 5 w 12"/>
                <a:gd name="T3" fmla="*/ 3 h 21"/>
                <a:gd name="T4" fmla="*/ 1 w 12"/>
                <a:gd name="T5" fmla="*/ 9 h 21"/>
                <a:gd name="T6" fmla="*/ 11 w 12"/>
                <a:gd name="T7" fmla="*/ 21 h 21"/>
                <a:gd name="T8" fmla="*/ 5 w 12"/>
                <a:gd name="T9" fmla="*/ 11 h 21"/>
                <a:gd name="T10" fmla="*/ 6 w 12"/>
                <a:gd name="T11" fmla="*/ 8 h 21"/>
                <a:gd name="T12" fmla="*/ 6 w 12"/>
                <a:gd name="T13" fmla="*/ 5 h 21"/>
                <a:gd name="T14" fmla="*/ 11 w 12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10" y="2"/>
                    <a:pt x="7" y="0"/>
                    <a:pt x="5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6"/>
                    <a:pt x="6" y="19"/>
                    <a:pt x="11" y="21"/>
                  </a:cubicBezTo>
                  <a:cubicBezTo>
                    <a:pt x="7" y="19"/>
                    <a:pt x="4" y="15"/>
                    <a:pt x="5" y="11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7"/>
                    <a:pt x="5" y="7"/>
                    <a:pt x="6" y="5"/>
                  </a:cubicBezTo>
                  <a:cubicBezTo>
                    <a:pt x="7" y="4"/>
                    <a:pt x="10" y="3"/>
                    <a:pt x="11" y="1"/>
                  </a:cubicBezTo>
                </a:path>
              </a:pathLst>
            </a:custGeom>
            <a:solidFill>
              <a:srgbClr val="8A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0" name="Freeform 580"/>
            <p:cNvSpPr>
              <a:spLocks/>
            </p:cNvSpPr>
            <p:nvPr/>
          </p:nvSpPr>
          <p:spPr bwMode="auto">
            <a:xfrm>
              <a:off x="2901" y="2180"/>
              <a:ext cx="27" cy="61"/>
            </a:xfrm>
            <a:custGeom>
              <a:avLst/>
              <a:gdLst>
                <a:gd name="T0" fmla="*/ 0 w 11"/>
                <a:gd name="T1" fmla="*/ 20 h 23"/>
                <a:gd name="T2" fmla="*/ 9 w 11"/>
                <a:gd name="T3" fmla="*/ 13 h 23"/>
                <a:gd name="T4" fmla="*/ 6 w 11"/>
                <a:gd name="T5" fmla="*/ 1 h 23"/>
                <a:gd name="T6" fmla="*/ 5 w 11"/>
                <a:gd name="T7" fmla="*/ 9 h 23"/>
                <a:gd name="T8" fmla="*/ 5 w 11"/>
                <a:gd name="T9" fmla="*/ 14 h 23"/>
                <a:gd name="T10" fmla="*/ 3 w 1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0" y="20"/>
                  </a:moveTo>
                  <a:cubicBezTo>
                    <a:pt x="5" y="23"/>
                    <a:pt x="8" y="17"/>
                    <a:pt x="9" y="13"/>
                  </a:cubicBezTo>
                  <a:cubicBezTo>
                    <a:pt x="9" y="10"/>
                    <a:pt x="11" y="0"/>
                    <a:pt x="6" y="1"/>
                  </a:cubicBezTo>
                  <a:cubicBezTo>
                    <a:pt x="10" y="5"/>
                    <a:pt x="5" y="6"/>
                    <a:pt x="5" y="9"/>
                  </a:cubicBezTo>
                  <a:cubicBezTo>
                    <a:pt x="5" y="11"/>
                    <a:pt x="6" y="12"/>
                    <a:pt x="5" y="14"/>
                  </a:cubicBezTo>
                  <a:cubicBezTo>
                    <a:pt x="5" y="16"/>
                    <a:pt x="4" y="18"/>
                    <a:pt x="3" y="19"/>
                  </a:cubicBezTo>
                </a:path>
              </a:pathLst>
            </a:custGeom>
            <a:solidFill>
              <a:srgbClr val="18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1" name="Freeform 581"/>
            <p:cNvSpPr>
              <a:spLocks/>
            </p:cNvSpPr>
            <p:nvPr/>
          </p:nvSpPr>
          <p:spPr bwMode="auto">
            <a:xfrm>
              <a:off x="2848" y="2177"/>
              <a:ext cx="18" cy="19"/>
            </a:xfrm>
            <a:custGeom>
              <a:avLst/>
              <a:gdLst>
                <a:gd name="T0" fmla="*/ 0 w 7"/>
                <a:gd name="T1" fmla="*/ 4 h 7"/>
                <a:gd name="T2" fmla="*/ 2 w 7"/>
                <a:gd name="T3" fmla="*/ 0 h 7"/>
                <a:gd name="T4" fmla="*/ 6 w 7"/>
                <a:gd name="T5" fmla="*/ 2 h 7"/>
                <a:gd name="T6" fmla="*/ 4 w 7"/>
                <a:gd name="T7" fmla="*/ 6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2" name="Freeform 582"/>
            <p:cNvSpPr>
              <a:spLocks/>
            </p:cNvSpPr>
            <p:nvPr/>
          </p:nvSpPr>
          <p:spPr bwMode="auto">
            <a:xfrm>
              <a:off x="2863" y="2169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2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3" name="Freeform 583"/>
            <p:cNvSpPr>
              <a:spLocks/>
            </p:cNvSpPr>
            <p:nvPr/>
          </p:nvSpPr>
          <p:spPr bwMode="auto">
            <a:xfrm>
              <a:off x="2846" y="2196"/>
              <a:ext cx="12" cy="11"/>
            </a:xfrm>
            <a:custGeom>
              <a:avLst/>
              <a:gdLst>
                <a:gd name="T0" fmla="*/ 1 w 5"/>
                <a:gd name="T1" fmla="*/ 2 h 4"/>
                <a:gd name="T2" fmla="*/ 2 w 5"/>
                <a:gd name="T3" fmla="*/ 0 h 4"/>
                <a:gd name="T4" fmla="*/ 4 w 5"/>
                <a:gd name="T5" fmla="*/ 1 h 4"/>
                <a:gd name="T6" fmla="*/ 3 w 5"/>
                <a:gd name="T7" fmla="*/ 4 h 4"/>
                <a:gd name="T8" fmla="*/ 1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4" name="Freeform 584"/>
            <p:cNvSpPr>
              <a:spLocks/>
            </p:cNvSpPr>
            <p:nvPr/>
          </p:nvSpPr>
          <p:spPr bwMode="auto">
            <a:xfrm>
              <a:off x="2785" y="2084"/>
              <a:ext cx="48" cy="123"/>
            </a:xfrm>
            <a:custGeom>
              <a:avLst/>
              <a:gdLst>
                <a:gd name="T0" fmla="*/ 19 w 19"/>
                <a:gd name="T1" fmla="*/ 46 h 46"/>
                <a:gd name="T2" fmla="*/ 10 w 19"/>
                <a:gd name="T3" fmla="*/ 34 h 46"/>
                <a:gd name="T4" fmla="*/ 3 w 19"/>
                <a:gd name="T5" fmla="*/ 23 h 46"/>
                <a:gd name="T6" fmla="*/ 12 w 19"/>
                <a:gd name="T7" fmla="*/ 0 h 46"/>
                <a:gd name="T8" fmla="*/ 7 w 19"/>
                <a:gd name="T9" fmla="*/ 19 h 46"/>
                <a:gd name="T10" fmla="*/ 10 w 19"/>
                <a:gd name="T11" fmla="*/ 29 h 46"/>
                <a:gd name="T12" fmla="*/ 15 w 19"/>
                <a:gd name="T1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6">
                  <a:moveTo>
                    <a:pt x="19" y="46"/>
                  </a:moveTo>
                  <a:cubicBezTo>
                    <a:pt x="17" y="42"/>
                    <a:pt x="13" y="38"/>
                    <a:pt x="10" y="34"/>
                  </a:cubicBezTo>
                  <a:cubicBezTo>
                    <a:pt x="8" y="31"/>
                    <a:pt x="5" y="27"/>
                    <a:pt x="3" y="23"/>
                  </a:cubicBezTo>
                  <a:cubicBezTo>
                    <a:pt x="0" y="14"/>
                    <a:pt x="2" y="4"/>
                    <a:pt x="12" y="0"/>
                  </a:cubicBezTo>
                  <a:cubicBezTo>
                    <a:pt x="6" y="4"/>
                    <a:pt x="5" y="13"/>
                    <a:pt x="7" y="19"/>
                  </a:cubicBezTo>
                  <a:cubicBezTo>
                    <a:pt x="8" y="23"/>
                    <a:pt x="10" y="26"/>
                    <a:pt x="10" y="29"/>
                  </a:cubicBezTo>
                  <a:cubicBezTo>
                    <a:pt x="11" y="33"/>
                    <a:pt x="13" y="36"/>
                    <a:pt x="15" y="39"/>
                  </a:cubicBezTo>
                </a:path>
              </a:pathLst>
            </a:custGeom>
            <a:solidFill>
              <a:srgbClr val="FFF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5" name="Freeform 585"/>
            <p:cNvSpPr>
              <a:spLocks/>
            </p:cNvSpPr>
            <p:nvPr/>
          </p:nvSpPr>
          <p:spPr bwMode="auto">
            <a:xfrm>
              <a:off x="2785" y="2100"/>
              <a:ext cx="16" cy="56"/>
            </a:xfrm>
            <a:custGeom>
              <a:avLst/>
              <a:gdLst>
                <a:gd name="T0" fmla="*/ 4 w 6"/>
                <a:gd name="T1" fmla="*/ 0 h 21"/>
                <a:gd name="T2" fmla="*/ 6 w 6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1">
                  <a:moveTo>
                    <a:pt x="4" y="0"/>
                  </a:moveTo>
                  <a:cubicBezTo>
                    <a:pt x="0" y="4"/>
                    <a:pt x="1" y="18"/>
                    <a:pt x="6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86" name="Group 586"/>
          <p:cNvGrpSpPr>
            <a:grpSpLocks/>
          </p:cNvGrpSpPr>
          <p:nvPr/>
        </p:nvGrpSpPr>
        <p:grpSpPr bwMode="auto">
          <a:xfrm>
            <a:off x="5735639" y="5084763"/>
            <a:ext cx="223837" cy="342900"/>
            <a:chOff x="2809" y="2051"/>
            <a:chExt cx="141" cy="216"/>
          </a:xfrm>
        </p:grpSpPr>
        <p:sp>
          <p:nvSpPr>
            <p:cNvPr id="26187" name="Freeform 587"/>
            <p:cNvSpPr>
              <a:spLocks/>
            </p:cNvSpPr>
            <p:nvPr/>
          </p:nvSpPr>
          <p:spPr bwMode="auto">
            <a:xfrm>
              <a:off x="2809" y="2051"/>
              <a:ext cx="141" cy="216"/>
            </a:xfrm>
            <a:custGeom>
              <a:avLst/>
              <a:gdLst>
                <a:gd name="T0" fmla="*/ 28 w 56"/>
                <a:gd name="T1" fmla="*/ 0 h 81"/>
                <a:gd name="T2" fmla="*/ 2 w 56"/>
                <a:gd name="T3" fmla="*/ 21 h 81"/>
                <a:gd name="T4" fmla="*/ 2 w 56"/>
                <a:gd name="T5" fmla="*/ 64 h 81"/>
                <a:gd name="T6" fmla="*/ 29 w 56"/>
                <a:gd name="T7" fmla="*/ 81 h 81"/>
                <a:gd name="T8" fmla="*/ 54 w 56"/>
                <a:gd name="T9" fmla="*/ 67 h 81"/>
                <a:gd name="T10" fmla="*/ 53 w 56"/>
                <a:gd name="T11" fmla="*/ 16 h 81"/>
                <a:gd name="T12" fmla="*/ 28 w 5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1">
                  <a:moveTo>
                    <a:pt x="28" y="0"/>
                  </a:moveTo>
                  <a:cubicBezTo>
                    <a:pt x="15" y="1"/>
                    <a:pt x="3" y="3"/>
                    <a:pt x="2" y="21"/>
                  </a:cubicBezTo>
                  <a:cubicBezTo>
                    <a:pt x="0" y="39"/>
                    <a:pt x="2" y="57"/>
                    <a:pt x="2" y="64"/>
                  </a:cubicBezTo>
                  <a:cubicBezTo>
                    <a:pt x="4" y="78"/>
                    <a:pt x="18" y="81"/>
                    <a:pt x="29" y="81"/>
                  </a:cubicBezTo>
                  <a:cubicBezTo>
                    <a:pt x="40" y="80"/>
                    <a:pt x="53" y="77"/>
                    <a:pt x="54" y="67"/>
                  </a:cubicBezTo>
                  <a:cubicBezTo>
                    <a:pt x="56" y="57"/>
                    <a:pt x="53" y="24"/>
                    <a:pt x="53" y="16"/>
                  </a:cubicBezTo>
                  <a:cubicBezTo>
                    <a:pt x="52" y="7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FEE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8" name="Freeform 588"/>
            <p:cNvSpPr>
              <a:spLocks/>
            </p:cNvSpPr>
            <p:nvPr/>
          </p:nvSpPr>
          <p:spPr bwMode="auto">
            <a:xfrm>
              <a:off x="2847" y="2061"/>
              <a:ext cx="90" cy="198"/>
            </a:xfrm>
            <a:custGeom>
              <a:avLst/>
              <a:gdLst>
                <a:gd name="T0" fmla="*/ 4 w 36"/>
                <a:gd name="T1" fmla="*/ 72 h 74"/>
                <a:gd name="T2" fmla="*/ 30 w 36"/>
                <a:gd name="T3" fmla="*/ 69 h 74"/>
                <a:gd name="T4" fmla="*/ 36 w 36"/>
                <a:gd name="T5" fmla="*/ 49 h 74"/>
                <a:gd name="T6" fmla="*/ 33 w 36"/>
                <a:gd name="T7" fmla="*/ 18 h 74"/>
                <a:gd name="T8" fmla="*/ 29 w 36"/>
                <a:gd name="T9" fmla="*/ 6 h 74"/>
                <a:gd name="T10" fmla="*/ 12 w 36"/>
                <a:gd name="T11" fmla="*/ 1 h 74"/>
                <a:gd name="T12" fmla="*/ 23 w 36"/>
                <a:gd name="T13" fmla="*/ 7 h 74"/>
                <a:gd name="T14" fmla="*/ 24 w 36"/>
                <a:gd name="T15" fmla="*/ 18 h 74"/>
                <a:gd name="T16" fmla="*/ 21 w 36"/>
                <a:gd name="T17" fmla="*/ 29 h 74"/>
                <a:gd name="T18" fmla="*/ 23 w 36"/>
                <a:gd name="T19" fmla="*/ 41 h 74"/>
                <a:gd name="T20" fmla="*/ 18 w 36"/>
                <a:gd name="T21" fmla="*/ 68 h 74"/>
                <a:gd name="T22" fmla="*/ 0 w 36"/>
                <a:gd name="T23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4">
                  <a:moveTo>
                    <a:pt x="4" y="72"/>
                  </a:moveTo>
                  <a:cubicBezTo>
                    <a:pt x="13" y="74"/>
                    <a:pt x="22" y="73"/>
                    <a:pt x="30" y="69"/>
                  </a:cubicBezTo>
                  <a:cubicBezTo>
                    <a:pt x="36" y="66"/>
                    <a:pt x="36" y="55"/>
                    <a:pt x="36" y="49"/>
                  </a:cubicBezTo>
                  <a:cubicBezTo>
                    <a:pt x="35" y="39"/>
                    <a:pt x="34" y="28"/>
                    <a:pt x="33" y="18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5" y="2"/>
                    <a:pt x="17" y="0"/>
                    <a:pt x="12" y="1"/>
                  </a:cubicBezTo>
                  <a:cubicBezTo>
                    <a:pt x="16" y="3"/>
                    <a:pt x="20" y="3"/>
                    <a:pt x="23" y="7"/>
                  </a:cubicBezTo>
                  <a:cubicBezTo>
                    <a:pt x="25" y="10"/>
                    <a:pt x="24" y="15"/>
                    <a:pt x="24" y="18"/>
                  </a:cubicBezTo>
                  <a:cubicBezTo>
                    <a:pt x="24" y="22"/>
                    <a:pt x="22" y="25"/>
                    <a:pt x="21" y="29"/>
                  </a:cubicBezTo>
                  <a:cubicBezTo>
                    <a:pt x="21" y="33"/>
                    <a:pt x="22" y="37"/>
                    <a:pt x="23" y="41"/>
                  </a:cubicBezTo>
                  <a:cubicBezTo>
                    <a:pt x="26" y="52"/>
                    <a:pt x="23" y="60"/>
                    <a:pt x="18" y="68"/>
                  </a:cubicBezTo>
                  <a:cubicBezTo>
                    <a:pt x="14" y="73"/>
                    <a:pt x="5" y="73"/>
                    <a:pt x="0" y="71"/>
                  </a:cubicBezTo>
                </a:path>
              </a:pathLst>
            </a:custGeom>
            <a:solidFill>
              <a:srgbClr val="FE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9" name="Freeform 589"/>
            <p:cNvSpPr>
              <a:spLocks/>
            </p:cNvSpPr>
            <p:nvPr/>
          </p:nvSpPr>
          <p:spPr bwMode="auto">
            <a:xfrm>
              <a:off x="2809" y="2051"/>
              <a:ext cx="141" cy="216"/>
            </a:xfrm>
            <a:custGeom>
              <a:avLst/>
              <a:gdLst>
                <a:gd name="T0" fmla="*/ 28 w 56"/>
                <a:gd name="T1" fmla="*/ 0 h 81"/>
                <a:gd name="T2" fmla="*/ 2 w 56"/>
                <a:gd name="T3" fmla="*/ 21 h 81"/>
                <a:gd name="T4" fmla="*/ 2 w 56"/>
                <a:gd name="T5" fmla="*/ 64 h 81"/>
                <a:gd name="T6" fmla="*/ 29 w 56"/>
                <a:gd name="T7" fmla="*/ 81 h 81"/>
                <a:gd name="T8" fmla="*/ 54 w 56"/>
                <a:gd name="T9" fmla="*/ 67 h 81"/>
                <a:gd name="T10" fmla="*/ 53 w 56"/>
                <a:gd name="T11" fmla="*/ 16 h 81"/>
                <a:gd name="T12" fmla="*/ 28 w 5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1">
                  <a:moveTo>
                    <a:pt x="28" y="0"/>
                  </a:moveTo>
                  <a:cubicBezTo>
                    <a:pt x="15" y="1"/>
                    <a:pt x="3" y="3"/>
                    <a:pt x="2" y="21"/>
                  </a:cubicBezTo>
                  <a:cubicBezTo>
                    <a:pt x="0" y="39"/>
                    <a:pt x="2" y="57"/>
                    <a:pt x="2" y="64"/>
                  </a:cubicBezTo>
                  <a:cubicBezTo>
                    <a:pt x="4" y="78"/>
                    <a:pt x="18" y="81"/>
                    <a:pt x="29" y="81"/>
                  </a:cubicBezTo>
                  <a:cubicBezTo>
                    <a:pt x="40" y="80"/>
                    <a:pt x="53" y="77"/>
                    <a:pt x="54" y="67"/>
                  </a:cubicBezTo>
                  <a:cubicBezTo>
                    <a:pt x="56" y="57"/>
                    <a:pt x="53" y="24"/>
                    <a:pt x="53" y="16"/>
                  </a:cubicBezTo>
                  <a:cubicBezTo>
                    <a:pt x="52" y="7"/>
                    <a:pt x="42" y="0"/>
                    <a:pt x="2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0" name="Freeform 590"/>
            <p:cNvSpPr>
              <a:spLocks/>
            </p:cNvSpPr>
            <p:nvPr/>
          </p:nvSpPr>
          <p:spPr bwMode="auto">
            <a:xfrm>
              <a:off x="2824" y="2163"/>
              <a:ext cx="93" cy="82"/>
            </a:xfrm>
            <a:custGeom>
              <a:avLst/>
              <a:gdLst>
                <a:gd name="T0" fmla="*/ 18 w 37"/>
                <a:gd name="T1" fmla="*/ 1 h 31"/>
                <a:gd name="T2" fmla="*/ 10 w 37"/>
                <a:gd name="T3" fmla="*/ 23 h 31"/>
                <a:gd name="T4" fmla="*/ 21 w 37"/>
                <a:gd name="T5" fmla="*/ 29 h 31"/>
                <a:gd name="T6" fmla="*/ 34 w 37"/>
                <a:gd name="T7" fmla="*/ 21 h 31"/>
                <a:gd name="T8" fmla="*/ 28 w 37"/>
                <a:gd name="T9" fmla="*/ 2 h 31"/>
                <a:gd name="T10" fmla="*/ 23 w 37"/>
                <a:gd name="T11" fmla="*/ 1 h 31"/>
                <a:gd name="T12" fmla="*/ 18 w 37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1">
                  <a:moveTo>
                    <a:pt x="18" y="1"/>
                  </a:moveTo>
                  <a:cubicBezTo>
                    <a:pt x="5" y="0"/>
                    <a:pt x="0" y="16"/>
                    <a:pt x="10" y="23"/>
                  </a:cubicBezTo>
                  <a:cubicBezTo>
                    <a:pt x="13" y="26"/>
                    <a:pt x="17" y="29"/>
                    <a:pt x="21" y="29"/>
                  </a:cubicBezTo>
                  <a:cubicBezTo>
                    <a:pt x="27" y="31"/>
                    <a:pt x="31" y="27"/>
                    <a:pt x="34" y="21"/>
                  </a:cubicBezTo>
                  <a:cubicBezTo>
                    <a:pt x="37" y="13"/>
                    <a:pt x="36" y="6"/>
                    <a:pt x="28" y="2"/>
                  </a:cubicBezTo>
                  <a:cubicBezTo>
                    <a:pt x="26" y="1"/>
                    <a:pt x="25" y="1"/>
                    <a:pt x="23" y="1"/>
                  </a:cubicBezTo>
                  <a:cubicBezTo>
                    <a:pt x="22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3B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1" name="Freeform 591"/>
            <p:cNvSpPr>
              <a:spLocks/>
            </p:cNvSpPr>
            <p:nvPr/>
          </p:nvSpPr>
          <p:spPr bwMode="auto">
            <a:xfrm>
              <a:off x="2840" y="2171"/>
              <a:ext cx="35" cy="56"/>
            </a:xfrm>
            <a:custGeom>
              <a:avLst/>
              <a:gdLst>
                <a:gd name="T0" fmla="*/ 14 w 14"/>
                <a:gd name="T1" fmla="*/ 1 h 21"/>
                <a:gd name="T2" fmla="*/ 7 w 14"/>
                <a:gd name="T3" fmla="*/ 2 h 21"/>
                <a:gd name="T4" fmla="*/ 2 w 14"/>
                <a:gd name="T5" fmla="*/ 7 h 21"/>
                <a:gd name="T6" fmla="*/ 10 w 14"/>
                <a:gd name="T7" fmla="*/ 21 h 21"/>
                <a:gd name="T8" fmla="*/ 6 w 14"/>
                <a:gd name="T9" fmla="*/ 10 h 21"/>
                <a:gd name="T10" fmla="*/ 7 w 14"/>
                <a:gd name="T11" fmla="*/ 7 h 21"/>
                <a:gd name="T12" fmla="*/ 7 w 14"/>
                <a:gd name="T13" fmla="*/ 5 h 21"/>
                <a:gd name="T14" fmla="*/ 13 w 14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1">
                  <a:moveTo>
                    <a:pt x="14" y="1"/>
                  </a:moveTo>
                  <a:cubicBezTo>
                    <a:pt x="12" y="2"/>
                    <a:pt x="10" y="0"/>
                    <a:pt x="7" y="2"/>
                  </a:cubicBezTo>
                  <a:cubicBezTo>
                    <a:pt x="5" y="3"/>
                    <a:pt x="3" y="5"/>
                    <a:pt x="2" y="7"/>
                  </a:cubicBezTo>
                  <a:cubicBezTo>
                    <a:pt x="0" y="14"/>
                    <a:pt x="5" y="18"/>
                    <a:pt x="10" y="21"/>
                  </a:cubicBezTo>
                  <a:cubicBezTo>
                    <a:pt x="6" y="18"/>
                    <a:pt x="4" y="14"/>
                    <a:pt x="6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9" y="3"/>
                    <a:pt x="11" y="3"/>
                    <a:pt x="13" y="1"/>
                  </a:cubicBezTo>
                </a:path>
              </a:pathLst>
            </a:custGeom>
            <a:solidFill>
              <a:srgbClr val="8A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2" name="Freeform 592"/>
            <p:cNvSpPr>
              <a:spLocks/>
            </p:cNvSpPr>
            <p:nvPr/>
          </p:nvSpPr>
          <p:spPr bwMode="auto">
            <a:xfrm>
              <a:off x="2875" y="2184"/>
              <a:ext cx="37" cy="59"/>
            </a:xfrm>
            <a:custGeom>
              <a:avLst/>
              <a:gdLst>
                <a:gd name="T0" fmla="*/ 0 w 15"/>
                <a:gd name="T1" fmla="*/ 18 h 22"/>
                <a:gd name="T2" fmla="*/ 10 w 15"/>
                <a:gd name="T3" fmla="*/ 13 h 22"/>
                <a:gd name="T4" fmla="*/ 9 w 15"/>
                <a:gd name="T5" fmla="*/ 0 h 22"/>
                <a:gd name="T6" fmla="*/ 7 w 15"/>
                <a:gd name="T7" fmla="*/ 8 h 22"/>
                <a:gd name="T8" fmla="*/ 7 w 15"/>
                <a:gd name="T9" fmla="*/ 13 h 22"/>
                <a:gd name="T10" fmla="*/ 3 w 15"/>
                <a:gd name="T1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8"/>
                  </a:moveTo>
                  <a:cubicBezTo>
                    <a:pt x="5" y="22"/>
                    <a:pt x="9" y="17"/>
                    <a:pt x="10" y="13"/>
                  </a:cubicBezTo>
                  <a:cubicBezTo>
                    <a:pt x="11" y="10"/>
                    <a:pt x="15" y="1"/>
                    <a:pt x="9" y="0"/>
                  </a:cubicBezTo>
                  <a:cubicBezTo>
                    <a:pt x="13" y="5"/>
                    <a:pt x="8" y="5"/>
                    <a:pt x="7" y="8"/>
                  </a:cubicBezTo>
                  <a:cubicBezTo>
                    <a:pt x="6" y="10"/>
                    <a:pt x="7" y="12"/>
                    <a:pt x="7" y="13"/>
                  </a:cubicBezTo>
                  <a:cubicBezTo>
                    <a:pt x="6" y="15"/>
                    <a:pt x="4" y="16"/>
                    <a:pt x="3" y="17"/>
                  </a:cubicBezTo>
                </a:path>
              </a:pathLst>
            </a:custGeom>
            <a:solidFill>
              <a:srgbClr val="18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3" name="Freeform 593"/>
            <p:cNvSpPr>
              <a:spLocks/>
            </p:cNvSpPr>
            <p:nvPr/>
          </p:nvSpPr>
          <p:spPr bwMode="auto">
            <a:xfrm>
              <a:off x="2837" y="2171"/>
              <a:ext cx="18" cy="16"/>
            </a:xfrm>
            <a:custGeom>
              <a:avLst/>
              <a:gdLst>
                <a:gd name="T0" fmla="*/ 1 w 7"/>
                <a:gd name="T1" fmla="*/ 3 h 6"/>
                <a:gd name="T2" fmla="*/ 3 w 7"/>
                <a:gd name="T3" fmla="*/ 0 h 6"/>
                <a:gd name="T4" fmla="*/ 7 w 7"/>
                <a:gd name="T5" fmla="*/ 3 h 6"/>
                <a:gd name="T6" fmla="*/ 4 w 7"/>
                <a:gd name="T7" fmla="*/ 6 h 6"/>
                <a:gd name="T8" fmla="*/ 1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2" y="6"/>
                    <a:pt x="1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4" name="Freeform 594"/>
            <p:cNvSpPr>
              <a:spLocks/>
            </p:cNvSpPr>
            <p:nvPr/>
          </p:nvSpPr>
          <p:spPr bwMode="auto">
            <a:xfrm>
              <a:off x="2855" y="2165"/>
              <a:ext cx="7" cy="8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5" name="Freeform 595"/>
            <p:cNvSpPr>
              <a:spLocks/>
            </p:cNvSpPr>
            <p:nvPr/>
          </p:nvSpPr>
          <p:spPr bwMode="auto">
            <a:xfrm>
              <a:off x="2834" y="2187"/>
              <a:ext cx="11" cy="1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6" name="Freeform 596"/>
            <p:cNvSpPr>
              <a:spLocks/>
            </p:cNvSpPr>
            <p:nvPr/>
          </p:nvSpPr>
          <p:spPr bwMode="auto">
            <a:xfrm>
              <a:off x="2892" y="2173"/>
              <a:ext cx="45" cy="83"/>
            </a:xfrm>
            <a:custGeom>
              <a:avLst/>
              <a:gdLst>
                <a:gd name="T0" fmla="*/ 0 w 18"/>
                <a:gd name="T1" fmla="*/ 30 h 31"/>
                <a:gd name="T2" fmla="*/ 18 w 18"/>
                <a:gd name="T3" fmla="*/ 19 h 31"/>
                <a:gd name="T4" fmla="*/ 18 w 18"/>
                <a:gd name="T5" fmla="*/ 10 h 31"/>
                <a:gd name="T6" fmla="*/ 17 w 18"/>
                <a:gd name="T7" fmla="*/ 0 h 31"/>
                <a:gd name="T8" fmla="*/ 17 w 18"/>
                <a:gd name="T9" fmla="*/ 11 h 31"/>
                <a:gd name="T10" fmla="*/ 15 w 18"/>
                <a:gd name="T11" fmla="*/ 21 h 31"/>
                <a:gd name="T12" fmla="*/ 10 w 18"/>
                <a:gd name="T13" fmla="*/ 28 h 31"/>
                <a:gd name="T14" fmla="*/ 1 w 18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1">
                  <a:moveTo>
                    <a:pt x="0" y="30"/>
                  </a:moveTo>
                  <a:cubicBezTo>
                    <a:pt x="8" y="31"/>
                    <a:pt x="16" y="28"/>
                    <a:pt x="18" y="19"/>
                  </a:cubicBezTo>
                  <a:cubicBezTo>
                    <a:pt x="18" y="16"/>
                    <a:pt x="18" y="13"/>
                    <a:pt x="18" y="10"/>
                  </a:cubicBezTo>
                  <a:cubicBezTo>
                    <a:pt x="17" y="7"/>
                    <a:pt x="17" y="3"/>
                    <a:pt x="17" y="0"/>
                  </a:cubicBezTo>
                  <a:cubicBezTo>
                    <a:pt x="17" y="4"/>
                    <a:pt x="16" y="7"/>
                    <a:pt x="17" y="11"/>
                  </a:cubicBezTo>
                  <a:cubicBezTo>
                    <a:pt x="17" y="14"/>
                    <a:pt x="17" y="18"/>
                    <a:pt x="15" y="21"/>
                  </a:cubicBezTo>
                  <a:cubicBezTo>
                    <a:pt x="14" y="24"/>
                    <a:pt x="13" y="26"/>
                    <a:pt x="10" y="28"/>
                  </a:cubicBezTo>
                  <a:cubicBezTo>
                    <a:pt x="7" y="30"/>
                    <a:pt x="4" y="29"/>
                    <a:pt x="1" y="30"/>
                  </a:cubicBezTo>
                </a:path>
              </a:pathLst>
            </a:custGeom>
            <a:solidFill>
              <a:srgbClr val="FFB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7" name="Freeform 597"/>
            <p:cNvSpPr>
              <a:spLocks/>
            </p:cNvSpPr>
            <p:nvPr/>
          </p:nvSpPr>
          <p:spPr bwMode="auto">
            <a:xfrm>
              <a:off x="2819" y="2056"/>
              <a:ext cx="56" cy="117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29 h 44"/>
                <a:gd name="T4" fmla="*/ 2 w 22"/>
                <a:gd name="T5" fmla="*/ 16 h 44"/>
                <a:gd name="T6" fmla="*/ 22 w 22"/>
                <a:gd name="T7" fmla="*/ 3 h 44"/>
                <a:gd name="T8" fmla="*/ 7 w 22"/>
                <a:gd name="T9" fmla="*/ 15 h 44"/>
                <a:gd name="T10" fmla="*/ 3 w 22"/>
                <a:gd name="T11" fmla="*/ 25 h 44"/>
                <a:gd name="T12" fmla="*/ 1 w 22"/>
                <a:gd name="T1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1" y="39"/>
                    <a:pt x="0" y="34"/>
                    <a:pt x="0" y="29"/>
                  </a:cubicBezTo>
                  <a:cubicBezTo>
                    <a:pt x="0" y="25"/>
                    <a:pt x="1" y="20"/>
                    <a:pt x="2" y="16"/>
                  </a:cubicBezTo>
                  <a:cubicBezTo>
                    <a:pt x="4" y="7"/>
                    <a:pt x="12" y="0"/>
                    <a:pt x="22" y="3"/>
                  </a:cubicBezTo>
                  <a:cubicBezTo>
                    <a:pt x="15" y="3"/>
                    <a:pt x="9" y="9"/>
                    <a:pt x="7" y="15"/>
                  </a:cubicBezTo>
                  <a:cubicBezTo>
                    <a:pt x="5" y="19"/>
                    <a:pt x="5" y="22"/>
                    <a:pt x="3" y="25"/>
                  </a:cubicBezTo>
                  <a:cubicBezTo>
                    <a:pt x="1" y="29"/>
                    <a:pt x="2" y="32"/>
                    <a:pt x="1" y="36"/>
                  </a:cubicBezTo>
                </a:path>
              </a:pathLst>
            </a:custGeom>
            <a:solidFill>
              <a:srgbClr val="FFF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8" name="Freeform 598"/>
            <p:cNvSpPr>
              <a:spLocks/>
            </p:cNvSpPr>
            <p:nvPr/>
          </p:nvSpPr>
          <p:spPr bwMode="auto">
            <a:xfrm>
              <a:off x="2817" y="2064"/>
              <a:ext cx="33" cy="48"/>
            </a:xfrm>
            <a:custGeom>
              <a:avLst/>
              <a:gdLst>
                <a:gd name="T0" fmla="*/ 13 w 13"/>
                <a:gd name="T1" fmla="*/ 0 h 18"/>
                <a:gd name="T2" fmla="*/ 2 w 1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8" y="1"/>
                    <a:pt x="0" y="13"/>
                    <a:pt x="2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99" name="Group 599"/>
          <p:cNvGrpSpPr>
            <a:grpSpLocks/>
          </p:cNvGrpSpPr>
          <p:nvPr/>
        </p:nvGrpSpPr>
        <p:grpSpPr bwMode="auto">
          <a:xfrm>
            <a:off x="4943475" y="5229225"/>
            <a:ext cx="274638" cy="317500"/>
            <a:chOff x="2795" y="2059"/>
            <a:chExt cx="173" cy="200"/>
          </a:xfrm>
        </p:grpSpPr>
        <p:sp>
          <p:nvSpPr>
            <p:cNvPr id="26200" name="Freeform 600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1" name="Freeform 601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2" name="Freeform 602"/>
            <p:cNvSpPr>
              <a:spLocks/>
            </p:cNvSpPr>
            <p:nvPr/>
          </p:nvSpPr>
          <p:spPr bwMode="auto">
            <a:xfrm>
              <a:off x="2800" y="2085"/>
              <a:ext cx="73" cy="88"/>
            </a:xfrm>
            <a:custGeom>
              <a:avLst/>
              <a:gdLst>
                <a:gd name="T0" fmla="*/ 29 w 29"/>
                <a:gd name="T1" fmla="*/ 0 h 33"/>
                <a:gd name="T2" fmla="*/ 7 w 29"/>
                <a:gd name="T3" fmla="*/ 11 h 33"/>
                <a:gd name="T4" fmla="*/ 0 w 29"/>
                <a:gd name="T5" fmla="*/ 33 h 33"/>
                <a:gd name="T6" fmla="*/ 12 w 29"/>
                <a:gd name="T7" fmla="*/ 10 h 33"/>
                <a:gd name="T8" fmla="*/ 29 w 2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9" y="0"/>
                  </a:moveTo>
                  <a:cubicBezTo>
                    <a:pt x="22" y="1"/>
                    <a:pt x="13" y="2"/>
                    <a:pt x="7" y="11"/>
                  </a:cubicBezTo>
                  <a:cubicBezTo>
                    <a:pt x="1" y="19"/>
                    <a:pt x="0" y="29"/>
                    <a:pt x="0" y="33"/>
                  </a:cubicBezTo>
                  <a:cubicBezTo>
                    <a:pt x="1" y="27"/>
                    <a:pt x="6" y="15"/>
                    <a:pt x="12" y="10"/>
                  </a:cubicBezTo>
                  <a:cubicBezTo>
                    <a:pt x="17" y="5"/>
                    <a:pt x="24" y="1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3" name="Freeform 603"/>
            <p:cNvSpPr>
              <a:spLocks/>
            </p:cNvSpPr>
            <p:nvPr/>
          </p:nvSpPr>
          <p:spPr bwMode="auto">
            <a:xfrm>
              <a:off x="2865" y="2133"/>
              <a:ext cx="95" cy="120"/>
            </a:xfrm>
            <a:custGeom>
              <a:avLst/>
              <a:gdLst>
                <a:gd name="T0" fmla="*/ 0 w 38"/>
                <a:gd name="T1" fmla="*/ 38 h 45"/>
                <a:gd name="T2" fmla="*/ 17 w 38"/>
                <a:gd name="T3" fmla="*/ 43 h 45"/>
                <a:gd name="T4" fmla="*/ 28 w 38"/>
                <a:gd name="T5" fmla="*/ 32 h 45"/>
                <a:gd name="T6" fmla="*/ 31 w 38"/>
                <a:gd name="T7" fmla="*/ 25 h 45"/>
                <a:gd name="T8" fmla="*/ 35 w 38"/>
                <a:gd name="T9" fmla="*/ 15 h 45"/>
                <a:gd name="T10" fmla="*/ 37 w 38"/>
                <a:gd name="T11" fmla="*/ 7 h 45"/>
                <a:gd name="T12" fmla="*/ 36 w 38"/>
                <a:gd name="T13" fmla="*/ 0 h 45"/>
                <a:gd name="T14" fmla="*/ 36 w 38"/>
                <a:gd name="T15" fmla="*/ 8 h 45"/>
                <a:gd name="T16" fmla="*/ 32 w 38"/>
                <a:gd name="T17" fmla="*/ 16 h 45"/>
                <a:gd name="T18" fmla="*/ 28 w 38"/>
                <a:gd name="T19" fmla="*/ 24 h 45"/>
                <a:gd name="T20" fmla="*/ 23 w 38"/>
                <a:gd name="T21" fmla="*/ 32 h 45"/>
                <a:gd name="T22" fmla="*/ 11 w 38"/>
                <a:gd name="T23" fmla="*/ 41 h 45"/>
                <a:gd name="T24" fmla="*/ 5 w 38"/>
                <a:gd name="T25" fmla="*/ 39 h 45"/>
                <a:gd name="T26" fmla="*/ 0 w 38"/>
                <a:gd name="T2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5">
                  <a:moveTo>
                    <a:pt x="0" y="38"/>
                  </a:moveTo>
                  <a:cubicBezTo>
                    <a:pt x="3" y="41"/>
                    <a:pt x="12" y="45"/>
                    <a:pt x="17" y="43"/>
                  </a:cubicBezTo>
                  <a:cubicBezTo>
                    <a:pt x="22" y="41"/>
                    <a:pt x="25" y="37"/>
                    <a:pt x="28" y="32"/>
                  </a:cubicBezTo>
                  <a:cubicBezTo>
                    <a:pt x="29" y="29"/>
                    <a:pt x="29" y="27"/>
                    <a:pt x="31" y="25"/>
                  </a:cubicBezTo>
                  <a:cubicBezTo>
                    <a:pt x="33" y="22"/>
                    <a:pt x="35" y="19"/>
                    <a:pt x="35" y="15"/>
                  </a:cubicBezTo>
                  <a:cubicBezTo>
                    <a:pt x="35" y="12"/>
                    <a:pt x="36" y="9"/>
                    <a:pt x="37" y="7"/>
                  </a:cubicBezTo>
                  <a:cubicBezTo>
                    <a:pt x="38" y="3"/>
                    <a:pt x="38" y="3"/>
                    <a:pt x="36" y="0"/>
                  </a:cubicBezTo>
                  <a:cubicBezTo>
                    <a:pt x="37" y="2"/>
                    <a:pt x="36" y="6"/>
                    <a:pt x="36" y="8"/>
                  </a:cubicBezTo>
                  <a:cubicBezTo>
                    <a:pt x="35" y="11"/>
                    <a:pt x="34" y="14"/>
                    <a:pt x="32" y="16"/>
                  </a:cubicBezTo>
                  <a:cubicBezTo>
                    <a:pt x="31" y="19"/>
                    <a:pt x="29" y="21"/>
                    <a:pt x="28" y="24"/>
                  </a:cubicBezTo>
                  <a:cubicBezTo>
                    <a:pt x="27" y="27"/>
                    <a:pt x="25" y="30"/>
                    <a:pt x="23" y="32"/>
                  </a:cubicBezTo>
                  <a:cubicBezTo>
                    <a:pt x="20" y="36"/>
                    <a:pt x="16" y="40"/>
                    <a:pt x="11" y="41"/>
                  </a:cubicBezTo>
                  <a:cubicBezTo>
                    <a:pt x="8" y="41"/>
                    <a:pt x="7" y="40"/>
                    <a:pt x="5" y="39"/>
                  </a:cubicBezTo>
                  <a:cubicBezTo>
                    <a:pt x="4" y="39"/>
                    <a:pt x="1" y="40"/>
                    <a:pt x="0" y="39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4" name="Freeform 604"/>
            <p:cNvSpPr>
              <a:spLocks/>
            </p:cNvSpPr>
            <p:nvPr/>
          </p:nvSpPr>
          <p:spPr bwMode="auto">
            <a:xfrm>
              <a:off x="2843" y="2173"/>
              <a:ext cx="105" cy="75"/>
            </a:xfrm>
            <a:custGeom>
              <a:avLst/>
              <a:gdLst>
                <a:gd name="T0" fmla="*/ 4 w 42"/>
                <a:gd name="T1" fmla="*/ 18 h 28"/>
                <a:gd name="T2" fmla="*/ 9 w 42"/>
                <a:gd name="T3" fmla="*/ 23 h 28"/>
                <a:gd name="T4" fmla="*/ 24 w 42"/>
                <a:gd name="T5" fmla="*/ 27 h 28"/>
                <a:gd name="T6" fmla="*/ 36 w 42"/>
                <a:gd name="T7" fmla="*/ 12 h 28"/>
                <a:gd name="T8" fmla="*/ 42 w 42"/>
                <a:gd name="T9" fmla="*/ 0 h 28"/>
                <a:gd name="T10" fmla="*/ 34 w 42"/>
                <a:gd name="T11" fmla="*/ 9 h 28"/>
                <a:gd name="T12" fmla="*/ 25 w 42"/>
                <a:gd name="T13" fmla="*/ 19 h 28"/>
                <a:gd name="T14" fmla="*/ 12 w 42"/>
                <a:gd name="T15" fmla="*/ 21 h 28"/>
                <a:gd name="T16" fmla="*/ 3 w 4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4" y="18"/>
                  </a:moveTo>
                  <a:cubicBezTo>
                    <a:pt x="0" y="20"/>
                    <a:pt x="7" y="23"/>
                    <a:pt x="9" y="23"/>
                  </a:cubicBezTo>
                  <a:cubicBezTo>
                    <a:pt x="13" y="25"/>
                    <a:pt x="20" y="28"/>
                    <a:pt x="24" y="27"/>
                  </a:cubicBezTo>
                  <a:cubicBezTo>
                    <a:pt x="30" y="25"/>
                    <a:pt x="34" y="17"/>
                    <a:pt x="36" y="12"/>
                  </a:cubicBezTo>
                  <a:cubicBezTo>
                    <a:pt x="38" y="8"/>
                    <a:pt x="41" y="4"/>
                    <a:pt x="42" y="0"/>
                  </a:cubicBezTo>
                  <a:cubicBezTo>
                    <a:pt x="40" y="3"/>
                    <a:pt x="37" y="6"/>
                    <a:pt x="34" y="9"/>
                  </a:cubicBezTo>
                  <a:cubicBezTo>
                    <a:pt x="32" y="13"/>
                    <a:pt x="29" y="17"/>
                    <a:pt x="25" y="19"/>
                  </a:cubicBezTo>
                  <a:cubicBezTo>
                    <a:pt x="21" y="21"/>
                    <a:pt x="16" y="22"/>
                    <a:pt x="12" y="21"/>
                  </a:cubicBezTo>
                  <a:cubicBezTo>
                    <a:pt x="9" y="21"/>
                    <a:pt x="4" y="21"/>
                    <a:pt x="3" y="18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5" name="Freeform 605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C89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6" name="Freeform 606"/>
            <p:cNvSpPr>
              <a:spLocks/>
            </p:cNvSpPr>
            <p:nvPr/>
          </p:nvSpPr>
          <p:spPr bwMode="auto">
            <a:xfrm>
              <a:off x="2823" y="2187"/>
              <a:ext cx="92" cy="34"/>
            </a:xfrm>
            <a:custGeom>
              <a:avLst/>
              <a:gdLst>
                <a:gd name="T0" fmla="*/ 0 w 37"/>
                <a:gd name="T1" fmla="*/ 0 h 13"/>
                <a:gd name="T2" fmla="*/ 15 w 37"/>
                <a:gd name="T3" fmla="*/ 7 h 13"/>
                <a:gd name="T4" fmla="*/ 27 w 37"/>
                <a:gd name="T5" fmla="*/ 11 h 13"/>
                <a:gd name="T6" fmla="*/ 37 w 37"/>
                <a:gd name="T7" fmla="*/ 4 h 13"/>
                <a:gd name="T8" fmla="*/ 25 w 37"/>
                <a:gd name="T9" fmla="*/ 8 h 13"/>
                <a:gd name="T10" fmla="*/ 11 w 37"/>
                <a:gd name="T11" fmla="*/ 4 h 13"/>
                <a:gd name="T12" fmla="*/ 0 w 3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5"/>
                    <a:pt x="9" y="6"/>
                    <a:pt x="15" y="7"/>
                  </a:cubicBezTo>
                  <a:cubicBezTo>
                    <a:pt x="22" y="9"/>
                    <a:pt x="22" y="9"/>
                    <a:pt x="27" y="11"/>
                  </a:cubicBezTo>
                  <a:cubicBezTo>
                    <a:pt x="31" y="13"/>
                    <a:pt x="35" y="10"/>
                    <a:pt x="37" y="4"/>
                  </a:cubicBezTo>
                  <a:cubicBezTo>
                    <a:pt x="35" y="6"/>
                    <a:pt x="31" y="11"/>
                    <a:pt x="25" y="8"/>
                  </a:cubicBezTo>
                  <a:cubicBezTo>
                    <a:pt x="20" y="5"/>
                    <a:pt x="15" y="5"/>
                    <a:pt x="11" y="4"/>
                  </a:cubicBezTo>
                  <a:cubicBezTo>
                    <a:pt x="8" y="3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A9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7" name="Freeform 607"/>
            <p:cNvSpPr>
              <a:spLocks/>
            </p:cNvSpPr>
            <p:nvPr/>
          </p:nvSpPr>
          <p:spPr bwMode="auto">
            <a:xfrm>
              <a:off x="2810" y="2131"/>
              <a:ext cx="23" cy="42"/>
            </a:xfrm>
            <a:custGeom>
              <a:avLst/>
              <a:gdLst>
                <a:gd name="T0" fmla="*/ 9 w 9"/>
                <a:gd name="T1" fmla="*/ 0 h 16"/>
                <a:gd name="T2" fmla="*/ 2 w 9"/>
                <a:gd name="T3" fmla="*/ 16 h 16"/>
                <a:gd name="T4" fmla="*/ 9 w 9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6" y="2"/>
                    <a:pt x="0" y="12"/>
                    <a:pt x="2" y="16"/>
                  </a:cubicBezTo>
                  <a:cubicBezTo>
                    <a:pt x="3" y="13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8" name="Freeform 608"/>
            <p:cNvSpPr>
              <a:spLocks/>
            </p:cNvSpPr>
            <p:nvPr/>
          </p:nvSpPr>
          <p:spPr bwMode="auto">
            <a:xfrm>
              <a:off x="2883" y="2141"/>
              <a:ext cx="32" cy="38"/>
            </a:xfrm>
            <a:custGeom>
              <a:avLst/>
              <a:gdLst>
                <a:gd name="T0" fmla="*/ 2 w 13"/>
                <a:gd name="T1" fmla="*/ 0 h 14"/>
                <a:gd name="T2" fmla="*/ 6 w 13"/>
                <a:gd name="T3" fmla="*/ 10 h 14"/>
                <a:gd name="T4" fmla="*/ 13 w 13"/>
                <a:gd name="T5" fmla="*/ 14 h 14"/>
                <a:gd name="T6" fmla="*/ 4 w 13"/>
                <a:gd name="T7" fmla="*/ 10 h 14"/>
                <a:gd name="T8" fmla="*/ 2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2" y="4"/>
                    <a:pt x="2" y="7"/>
                    <a:pt x="6" y="10"/>
                  </a:cubicBezTo>
                  <a:cubicBezTo>
                    <a:pt x="10" y="12"/>
                    <a:pt x="13" y="14"/>
                    <a:pt x="13" y="14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2" y="9"/>
                    <a:pt x="0" y="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9" name="Freeform 609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0" name="Freeform 610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1" name="Freeform 611"/>
            <p:cNvSpPr>
              <a:spLocks/>
            </p:cNvSpPr>
            <p:nvPr/>
          </p:nvSpPr>
          <p:spPr bwMode="auto">
            <a:xfrm>
              <a:off x="2840" y="2107"/>
              <a:ext cx="18" cy="21"/>
            </a:xfrm>
            <a:custGeom>
              <a:avLst/>
              <a:gdLst>
                <a:gd name="T0" fmla="*/ 1 w 7"/>
                <a:gd name="T1" fmla="*/ 6 h 8"/>
                <a:gd name="T2" fmla="*/ 1 w 7"/>
                <a:gd name="T3" fmla="*/ 1 h 8"/>
                <a:gd name="T4" fmla="*/ 6 w 7"/>
                <a:gd name="T5" fmla="*/ 2 h 8"/>
                <a:gd name="T6" fmla="*/ 5 w 7"/>
                <a:gd name="T7" fmla="*/ 7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6"/>
                    <a:pt x="5" y="7"/>
                  </a:cubicBezTo>
                  <a:cubicBezTo>
                    <a:pt x="4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2" name="Freeform 612"/>
            <p:cNvSpPr>
              <a:spLocks/>
            </p:cNvSpPr>
            <p:nvPr/>
          </p:nvSpPr>
          <p:spPr bwMode="auto">
            <a:xfrm>
              <a:off x="2860" y="2107"/>
              <a:ext cx="10" cy="10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0 h 4"/>
                <a:gd name="T4" fmla="*/ 4 w 4"/>
                <a:gd name="T5" fmla="*/ 1 h 4"/>
                <a:gd name="T6" fmla="*/ 3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3" name="Freeform 613"/>
            <p:cNvSpPr>
              <a:spLocks/>
            </p:cNvSpPr>
            <p:nvPr/>
          </p:nvSpPr>
          <p:spPr bwMode="auto">
            <a:xfrm>
              <a:off x="2830" y="2120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14" name="Group 614"/>
          <p:cNvGrpSpPr>
            <a:grpSpLocks/>
          </p:cNvGrpSpPr>
          <p:nvPr/>
        </p:nvGrpSpPr>
        <p:grpSpPr bwMode="auto">
          <a:xfrm>
            <a:off x="4727575" y="5084763"/>
            <a:ext cx="274638" cy="317500"/>
            <a:chOff x="2795" y="2059"/>
            <a:chExt cx="173" cy="200"/>
          </a:xfrm>
        </p:grpSpPr>
        <p:sp>
          <p:nvSpPr>
            <p:cNvPr id="26215" name="Freeform 615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6" name="Freeform 616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7" name="Freeform 617"/>
            <p:cNvSpPr>
              <a:spLocks/>
            </p:cNvSpPr>
            <p:nvPr/>
          </p:nvSpPr>
          <p:spPr bwMode="auto">
            <a:xfrm>
              <a:off x="2800" y="2085"/>
              <a:ext cx="73" cy="88"/>
            </a:xfrm>
            <a:custGeom>
              <a:avLst/>
              <a:gdLst>
                <a:gd name="T0" fmla="*/ 29 w 29"/>
                <a:gd name="T1" fmla="*/ 0 h 33"/>
                <a:gd name="T2" fmla="*/ 7 w 29"/>
                <a:gd name="T3" fmla="*/ 11 h 33"/>
                <a:gd name="T4" fmla="*/ 0 w 29"/>
                <a:gd name="T5" fmla="*/ 33 h 33"/>
                <a:gd name="T6" fmla="*/ 12 w 29"/>
                <a:gd name="T7" fmla="*/ 10 h 33"/>
                <a:gd name="T8" fmla="*/ 29 w 2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9" y="0"/>
                  </a:moveTo>
                  <a:cubicBezTo>
                    <a:pt x="22" y="1"/>
                    <a:pt x="13" y="2"/>
                    <a:pt x="7" y="11"/>
                  </a:cubicBezTo>
                  <a:cubicBezTo>
                    <a:pt x="1" y="19"/>
                    <a:pt x="0" y="29"/>
                    <a:pt x="0" y="33"/>
                  </a:cubicBezTo>
                  <a:cubicBezTo>
                    <a:pt x="1" y="27"/>
                    <a:pt x="6" y="15"/>
                    <a:pt x="12" y="10"/>
                  </a:cubicBezTo>
                  <a:cubicBezTo>
                    <a:pt x="17" y="5"/>
                    <a:pt x="24" y="1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8" name="Freeform 618"/>
            <p:cNvSpPr>
              <a:spLocks/>
            </p:cNvSpPr>
            <p:nvPr/>
          </p:nvSpPr>
          <p:spPr bwMode="auto">
            <a:xfrm>
              <a:off x="2865" y="2133"/>
              <a:ext cx="95" cy="120"/>
            </a:xfrm>
            <a:custGeom>
              <a:avLst/>
              <a:gdLst>
                <a:gd name="T0" fmla="*/ 0 w 38"/>
                <a:gd name="T1" fmla="*/ 38 h 45"/>
                <a:gd name="T2" fmla="*/ 17 w 38"/>
                <a:gd name="T3" fmla="*/ 43 h 45"/>
                <a:gd name="T4" fmla="*/ 28 w 38"/>
                <a:gd name="T5" fmla="*/ 32 h 45"/>
                <a:gd name="T6" fmla="*/ 31 w 38"/>
                <a:gd name="T7" fmla="*/ 25 h 45"/>
                <a:gd name="T8" fmla="*/ 35 w 38"/>
                <a:gd name="T9" fmla="*/ 15 h 45"/>
                <a:gd name="T10" fmla="*/ 37 w 38"/>
                <a:gd name="T11" fmla="*/ 7 h 45"/>
                <a:gd name="T12" fmla="*/ 36 w 38"/>
                <a:gd name="T13" fmla="*/ 0 h 45"/>
                <a:gd name="T14" fmla="*/ 36 w 38"/>
                <a:gd name="T15" fmla="*/ 8 h 45"/>
                <a:gd name="T16" fmla="*/ 32 w 38"/>
                <a:gd name="T17" fmla="*/ 16 h 45"/>
                <a:gd name="T18" fmla="*/ 28 w 38"/>
                <a:gd name="T19" fmla="*/ 24 h 45"/>
                <a:gd name="T20" fmla="*/ 23 w 38"/>
                <a:gd name="T21" fmla="*/ 32 h 45"/>
                <a:gd name="T22" fmla="*/ 11 w 38"/>
                <a:gd name="T23" fmla="*/ 41 h 45"/>
                <a:gd name="T24" fmla="*/ 5 w 38"/>
                <a:gd name="T25" fmla="*/ 39 h 45"/>
                <a:gd name="T26" fmla="*/ 0 w 38"/>
                <a:gd name="T2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5">
                  <a:moveTo>
                    <a:pt x="0" y="38"/>
                  </a:moveTo>
                  <a:cubicBezTo>
                    <a:pt x="3" y="41"/>
                    <a:pt x="12" y="45"/>
                    <a:pt x="17" y="43"/>
                  </a:cubicBezTo>
                  <a:cubicBezTo>
                    <a:pt x="22" y="41"/>
                    <a:pt x="25" y="37"/>
                    <a:pt x="28" y="32"/>
                  </a:cubicBezTo>
                  <a:cubicBezTo>
                    <a:pt x="29" y="29"/>
                    <a:pt x="29" y="27"/>
                    <a:pt x="31" y="25"/>
                  </a:cubicBezTo>
                  <a:cubicBezTo>
                    <a:pt x="33" y="22"/>
                    <a:pt x="35" y="19"/>
                    <a:pt x="35" y="15"/>
                  </a:cubicBezTo>
                  <a:cubicBezTo>
                    <a:pt x="35" y="12"/>
                    <a:pt x="36" y="9"/>
                    <a:pt x="37" y="7"/>
                  </a:cubicBezTo>
                  <a:cubicBezTo>
                    <a:pt x="38" y="3"/>
                    <a:pt x="38" y="3"/>
                    <a:pt x="36" y="0"/>
                  </a:cubicBezTo>
                  <a:cubicBezTo>
                    <a:pt x="37" y="2"/>
                    <a:pt x="36" y="6"/>
                    <a:pt x="36" y="8"/>
                  </a:cubicBezTo>
                  <a:cubicBezTo>
                    <a:pt x="35" y="11"/>
                    <a:pt x="34" y="14"/>
                    <a:pt x="32" y="16"/>
                  </a:cubicBezTo>
                  <a:cubicBezTo>
                    <a:pt x="31" y="19"/>
                    <a:pt x="29" y="21"/>
                    <a:pt x="28" y="24"/>
                  </a:cubicBezTo>
                  <a:cubicBezTo>
                    <a:pt x="27" y="27"/>
                    <a:pt x="25" y="30"/>
                    <a:pt x="23" y="32"/>
                  </a:cubicBezTo>
                  <a:cubicBezTo>
                    <a:pt x="20" y="36"/>
                    <a:pt x="16" y="40"/>
                    <a:pt x="11" y="41"/>
                  </a:cubicBezTo>
                  <a:cubicBezTo>
                    <a:pt x="8" y="41"/>
                    <a:pt x="7" y="40"/>
                    <a:pt x="5" y="39"/>
                  </a:cubicBezTo>
                  <a:cubicBezTo>
                    <a:pt x="4" y="39"/>
                    <a:pt x="1" y="40"/>
                    <a:pt x="0" y="39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9" name="Freeform 619"/>
            <p:cNvSpPr>
              <a:spLocks/>
            </p:cNvSpPr>
            <p:nvPr/>
          </p:nvSpPr>
          <p:spPr bwMode="auto">
            <a:xfrm>
              <a:off x="2843" y="2173"/>
              <a:ext cx="105" cy="75"/>
            </a:xfrm>
            <a:custGeom>
              <a:avLst/>
              <a:gdLst>
                <a:gd name="T0" fmla="*/ 4 w 42"/>
                <a:gd name="T1" fmla="*/ 18 h 28"/>
                <a:gd name="T2" fmla="*/ 9 w 42"/>
                <a:gd name="T3" fmla="*/ 23 h 28"/>
                <a:gd name="T4" fmla="*/ 24 w 42"/>
                <a:gd name="T5" fmla="*/ 27 h 28"/>
                <a:gd name="T6" fmla="*/ 36 w 42"/>
                <a:gd name="T7" fmla="*/ 12 h 28"/>
                <a:gd name="T8" fmla="*/ 42 w 42"/>
                <a:gd name="T9" fmla="*/ 0 h 28"/>
                <a:gd name="T10" fmla="*/ 34 w 42"/>
                <a:gd name="T11" fmla="*/ 9 h 28"/>
                <a:gd name="T12" fmla="*/ 25 w 42"/>
                <a:gd name="T13" fmla="*/ 19 h 28"/>
                <a:gd name="T14" fmla="*/ 12 w 42"/>
                <a:gd name="T15" fmla="*/ 21 h 28"/>
                <a:gd name="T16" fmla="*/ 3 w 4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4" y="18"/>
                  </a:moveTo>
                  <a:cubicBezTo>
                    <a:pt x="0" y="20"/>
                    <a:pt x="7" y="23"/>
                    <a:pt x="9" y="23"/>
                  </a:cubicBezTo>
                  <a:cubicBezTo>
                    <a:pt x="13" y="25"/>
                    <a:pt x="20" y="28"/>
                    <a:pt x="24" y="27"/>
                  </a:cubicBezTo>
                  <a:cubicBezTo>
                    <a:pt x="30" y="25"/>
                    <a:pt x="34" y="17"/>
                    <a:pt x="36" y="12"/>
                  </a:cubicBezTo>
                  <a:cubicBezTo>
                    <a:pt x="38" y="8"/>
                    <a:pt x="41" y="4"/>
                    <a:pt x="42" y="0"/>
                  </a:cubicBezTo>
                  <a:cubicBezTo>
                    <a:pt x="40" y="3"/>
                    <a:pt x="37" y="6"/>
                    <a:pt x="34" y="9"/>
                  </a:cubicBezTo>
                  <a:cubicBezTo>
                    <a:pt x="32" y="13"/>
                    <a:pt x="29" y="17"/>
                    <a:pt x="25" y="19"/>
                  </a:cubicBezTo>
                  <a:cubicBezTo>
                    <a:pt x="21" y="21"/>
                    <a:pt x="16" y="22"/>
                    <a:pt x="12" y="21"/>
                  </a:cubicBezTo>
                  <a:cubicBezTo>
                    <a:pt x="9" y="21"/>
                    <a:pt x="4" y="21"/>
                    <a:pt x="3" y="18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0" name="Freeform 620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C89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1" name="Freeform 621"/>
            <p:cNvSpPr>
              <a:spLocks/>
            </p:cNvSpPr>
            <p:nvPr/>
          </p:nvSpPr>
          <p:spPr bwMode="auto">
            <a:xfrm>
              <a:off x="2823" y="2187"/>
              <a:ext cx="92" cy="34"/>
            </a:xfrm>
            <a:custGeom>
              <a:avLst/>
              <a:gdLst>
                <a:gd name="T0" fmla="*/ 0 w 37"/>
                <a:gd name="T1" fmla="*/ 0 h 13"/>
                <a:gd name="T2" fmla="*/ 15 w 37"/>
                <a:gd name="T3" fmla="*/ 7 h 13"/>
                <a:gd name="T4" fmla="*/ 27 w 37"/>
                <a:gd name="T5" fmla="*/ 11 h 13"/>
                <a:gd name="T6" fmla="*/ 37 w 37"/>
                <a:gd name="T7" fmla="*/ 4 h 13"/>
                <a:gd name="T8" fmla="*/ 25 w 37"/>
                <a:gd name="T9" fmla="*/ 8 h 13"/>
                <a:gd name="T10" fmla="*/ 11 w 37"/>
                <a:gd name="T11" fmla="*/ 4 h 13"/>
                <a:gd name="T12" fmla="*/ 0 w 3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5"/>
                    <a:pt x="9" y="6"/>
                    <a:pt x="15" y="7"/>
                  </a:cubicBezTo>
                  <a:cubicBezTo>
                    <a:pt x="22" y="9"/>
                    <a:pt x="22" y="9"/>
                    <a:pt x="27" y="11"/>
                  </a:cubicBezTo>
                  <a:cubicBezTo>
                    <a:pt x="31" y="13"/>
                    <a:pt x="35" y="10"/>
                    <a:pt x="37" y="4"/>
                  </a:cubicBezTo>
                  <a:cubicBezTo>
                    <a:pt x="35" y="6"/>
                    <a:pt x="31" y="11"/>
                    <a:pt x="25" y="8"/>
                  </a:cubicBezTo>
                  <a:cubicBezTo>
                    <a:pt x="20" y="5"/>
                    <a:pt x="15" y="5"/>
                    <a:pt x="11" y="4"/>
                  </a:cubicBezTo>
                  <a:cubicBezTo>
                    <a:pt x="8" y="3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A9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2" name="Freeform 622"/>
            <p:cNvSpPr>
              <a:spLocks/>
            </p:cNvSpPr>
            <p:nvPr/>
          </p:nvSpPr>
          <p:spPr bwMode="auto">
            <a:xfrm>
              <a:off x="2810" y="2131"/>
              <a:ext cx="23" cy="42"/>
            </a:xfrm>
            <a:custGeom>
              <a:avLst/>
              <a:gdLst>
                <a:gd name="T0" fmla="*/ 9 w 9"/>
                <a:gd name="T1" fmla="*/ 0 h 16"/>
                <a:gd name="T2" fmla="*/ 2 w 9"/>
                <a:gd name="T3" fmla="*/ 16 h 16"/>
                <a:gd name="T4" fmla="*/ 9 w 9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6" y="2"/>
                    <a:pt x="0" y="12"/>
                    <a:pt x="2" y="16"/>
                  </a:cubicBezTo>
                  <a:cubicBezTo>
                    <a:pt x="3" y="13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3" name="Freeform 623"/>
            <p:cNvSpPr>
              <a:spLocks/>
            </p:cNvSpPr>
            <p:nvPr/>
          </p:nvSpPr>
          <p:spPr bwMode="auto">
            <a:xfrm>
              <a:off x="2883" y="2141"/>
              <a:ext cx="32" cy="38"/>
            </a:xfrm>
            <a:custGeom>
              <a:avLst/>
              <a:gdLst>
                <a:gd name="T0" fmla="*/ 2 w 13"/>
                <a:gd name="T1" fmla="*/ 0 h 14"/>
                <a:gd name="T2" fmla="*/ 6 w 13"/>
                <a:gd name="T3" fmla="*/ 10 h 14"/>
                <a:gd name="T4" fmla="*/ 13 w 13"/>
                <a:gd name="T5" fmla="*/ 14 h 14"/>
                <a:gd name="T6" fmla="*/ 4 w 13"/>
                <a:gd name="T7" fmla="*/ 10 h 14"/>
                <a:gd name="T8" fmla="*/ 2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2" y="4"/>
                    <a:pt x="2" y="7"/>
                    <a:pt x="6" y="10"/>
                  </a:cubicBezTo>
                  <a:cubicBezTo>
                    <a:pt x="10" y="12"/>
                    <a:pt x="13" y="14"/>
                    <a:pt x="13" y="14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2" y="9"/>
                    <a:pt x="0" y="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4" name="Freeform 624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5" name="Freeform 625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6" name="Freeform 626"/>
            <p:cNvSpPr>
              <a:spLocks/>
            </p:cNvSpPr>
            <p:nvPr/>
          </p:nvSpPr>
          <p:spPr bwMode="auto">
            <a:xfrm>
              <a:off x="2840" y="2107"/>
              <a:ext cx="18" cy="21"/>
            </a:xfrm>
            <a:custGeom>
              <a:avLst/>
              <a:gdLst>
                <a:gd name="T0" fmla="*/ 1 w 7"/>
                <a:gd name="T1" fmla="*/ 6 h 8"/>
                <a:gd name="T2" fmla="*/ 1 w 7"/>
                <a:gd name="T3" fmla="*/ 1 h 8"/>
                <a:gd name="T4" fmla="*/ 6 w 7"/>
                <a:gd name="T5" fmla="*/ 2 h 8"/>
                <a:gd name="T6" fmla="*/ 5 w 7"/>
                <a:gd name="T7" fmla="*/ 7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6"/>
                    <a:pt x="5" y="7"/>
                  </a:cubicBezTo>
                  <a:cubicBezTo>
                    <a:pt x="4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7" name="Freeform 627"/>
            <p:cNvSpPr>
              <a:spLocks/>
            </p:cNvSpPr>
            <p:nvPr/>
          </p:nvSpPr>
          <p:spPr bwMode="auto">
            <a:xfrm>
              <a:off x="2860" y="2107"/>
              <a:ext cx="10" cy="10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0 h 4"/>
                <a:gd name="T4" fmla="*/ 4 w 4"/>
                <a:gd name="T5" fmla="*/ 1 h 4"/>
                <a:gd name="T6" fmla="*/ 3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8" name="Freeform 628"/>
            <p:cNvSpPr>
              <a:spLocks/>
            </p:cNvSpPr>
            <p:nvPr/>
          </p:nvSpPr>
          <p:spPr bwMode="auto">
            <a:xfrm>
              <a:off x="2830" y="2120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29" name="Group 629"/>
          <p:cNvGrpSpPr>
            <a:grpSpLocks/>
          </p:cNvGrpSpPr>
          <p:nvPr/>
        </p:nvGrpSpPr>
        <p:grpSpPr bwMode="auto">
          <a:xfrm>
            <a:off x="7275513" y="5095875"/>
            <a:ext cx="247650" cy="330200"/>
            <a:chOff x="3494" y="2088"/>
            <a:chExt cx="156" cy="208"/>
          </a:xfrm>
        </p:grpSpPr>
        <p:sp>
          <p:nvSpPr>
            <p:cNvPr id="26230" name="Freeform 630"/>
            <p:cNvSpPr>
              <a:spLocks/>
            </p:cNvSpPr>
            <p:nvPr/>
          </p:nvSpPr>
          <p:spPr bwMode="auto">
            <a:xfrm>
              <a:off x="3494" y="2088"/>
              <a:ext cx="156" cy="208"/>
            </a:xfrm>
            <a:custGeom>
              <a:avLst/>
              <a:gdLst>
                <a:gd name="T0" fmla="*/ 21 w 62"/>
                <a:gd name="T1" fmla="*/ 4 h 78"/>
                <a:gd name="T2" fmla="*/ 2 w 62"/>
                <a:gd name="T3" fmla="*/ 34 h 78"/>
                <a:gd name="T4" fmla="*/ 6 w 62"/>
                <a:gd name="T5" fmla="*/ 72 h 78"/>
                <a:gd name="T6" fmla="*/ 15 w 62"/>
                <a:gd name="T7" fmla="*/ 77 h 78"/>
                <a:gd name="T8" fmla="*/ 53 w 62"/>
                <a:gd name="T9" fmla="*/ 65 h 78"/>
                <a:gd name="T10" fmla="*/ 47 w 62"/>
                <a:gd name="T11" fmla="*/ 22 h 78"/>
                <a:gd name="T12" fmla="*/ 21 w 62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8">
                  <a:moveTo>
                    <a:pt x="21" y="4"/>
                  </a:moveTo>
                  <a:cubicBezTo>
                    <a:pt x="7" y="8"/>
                    <a:pt x="0" y="17"/>
                    <a:pt x="2" y="34"/>
                  </a:cubicBezTo>
                  <a:cubicBezTo>
                    <a:pt x="4" y="46"/>
                    <a:pt x="4" y="64"/>
                    <a:pt x="6" y="72"/>
                  </a:cubicBezTo>
                  <a:cubicBezTo>
                    <a:pt x="8" y="78"/>
                    <a:pt x="13" y="77"/>
                    <a:pt x="15" y="77"/>
                  </a:cubicBezTo>
                  <a:cubicBezTo>
                    <a:pt x="26" y="77"/>
                    <a:pt x="46" y="72"/>
                    <a:pt x="53" y="65"/>
                  </a:cubicBezTo>
                  <a:cubicBezTo>
                    <a:pt x="62" y="57"/>
                    <a:pt x="50" y="30"/>
                    <a:pt x="47" y="22"/>
                  </a:cubicBezTo>
                  <a:cubicBezTo>
                    <a:pt x="42" y="11"/>
                    <a:pt x="34" y="0"/>
                    <a:pt x="21" y="4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1" name="Freeform 631"/>
            <p:cNvSpPr>
              <a:spLocks/>
            </p:cNvSpPr>
            <p:nvPr/>
          </p:nvSpPr>
          <p:spPr bwMode="auto">
            <a:xfrm>
              <a:off x="3535" y="2096"/>
              <a:ext cx="90" cy="184"/>
            </a:xfrm>
            <a:custGeom>
              <a:avLst/>
              <a:gdLst>
                <a:gd name="T0" fmla="*/ 3 w 36"/>
                <a:gd name="T1" fmla="*/ 6 h 69"/>
                <a:gd name="T2" fmla="*/ 33 w 36"/>
                <a:gd name="T3" fmla="*/ 38 h 69"/>
                <a:gd name="T4" fmla="*/ 29 w 36"/>
                <a:gd name="T5" fmla="*/ 59 h 69"/>
                <a:gd name="T6" fmla="*/ 1 w 36"/>
                <a:gd name="T7" fmla="*/ 68 h 69"/>
                <a:gd name="T8" fmla="*/ 0 w 36"/>
                <a:gd name="T9" fmla="*/ 68 h 69"/>
                <a:gd name="T10" fmla="*/ 16 w 36"/>
                <a:gd name="T11" fmla="*/ 37 h 69"/>
                <a:gd name="T12" fmla="*/ 14 w 36"/>
                <a:gd name="T13" fmla="*/ 17 h 69"/>
                <a:gd name="T14" fmla="*/ 5 w 36"/>
                <a:gd name="T15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9">
                  <a:moveTo>
                    <a:pt x="3" y="6"/>
                  </a:moveTo>
                  <a:cubicBezTo>
                    <a:pt x="21" y="0"/>
                    <a:pt x="30" y="22"/>
                    <a:pt x="33" y="38"/>
                  </a:cubicBezTo>
                  <a:cubicBezTo>
                    <a:pt x="35" y="46"/>
                    <a:pt x="36" y="55"/>
                    <a:pt x="29" y="59"/>
                  </a:cubicBezTo>
                  <a:cubicBezTo>
                    <a:pt x="22" y="64"/>
                    <a:pt x="9" y="69"/>
                    <a:pt x="1" y="68"/>
                  </a:cubicBezTo>
                  <a:cubicBezTo>
                    <a:pt x="1" y="66"/>
                    <a:pt x="1" y="69"/>
                    <a:pt x="0" y="68"/>
                  </a:cubicBezTo>
                  <a:cubicBezTo>
                    <a:pt x="12" y="66"/>
                    <a:pt x="14" y="48"/>
                    <a:pt x="16" y="37"/>
                  </a:cubicBezTo>
                  <a:cubicBezTo>
                    <a:pt x="19" y="30"/>
                    <a:pt x="18" y="24"/>
                    <a:pt x="14" y="17"/>
                  </a:cubicBezTo>
                  <a:cubicBezTo>
                    <a:pt x="12" y="12"/>
                    <a:pt x="7" y="10"/>
                    <a:pt x="5" y="7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2" name="Freeform 632"/>
            <p:cNvSpPr>
              <a:spLocks/>
            </p:cNvSpPr>
            <p:nvPr/>
          </p:nvSpPr>
          <p:spPr bwMode="auto">
            <a:xfrm>
              <a:off x="3494" y="2088"/>
              <a:ext cx="156" cy="208"/>
            </a:xfrm>
            <a:custGeom>
              <a:avLst/>
              <a:gdLst>
                <a:gd name="T0" fmla="*/ 21 w 62"/>
                <a:gd name="T1" fmla="*/ 4 h 78"/>
                <a:gd name="T2" fmla="*/ 2 w 62"/>
                <a:gd name="T3" fmla="*/ 34 h 78"/>
                <a:gd name="T4" fmla="*/ 6 w 62"/>
                <a:gd name="T5" fmla="*/ 72 h 78"/>
                <a:gd name="T6" fmla="*/ 15 w 62"/>
                <a:gd name="T7" fmla="*/ 77 h 78"/>
                <a:gd name="T8" fmla="*/ 53 w 62"/>
                <a:gd name="T9" fmla="*/ 65 h 78"/>
                <a:gd name="T10" fmla="*/ 47 w 62"/>
                <a:gd name="T11" fmla="*/ 22 h 78"/>
                <a:gd name="T12" fmla="*/ 21 w 62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8">
                  <a:moveTo>
                    <a:pt x="21" y="4"/>
                  </a:moveTo>
                  <a:cubicBezTo>
                    <a:pt x="7" y="8"/>
                    <a:pt x="0" y="17"/>
                    <a:pt x="2" y="34"/>
                  </a:cubicBezTo>
                  <a:cubicBezTo>
                    <a:pt x="4" y="46"/>
                    <a:pt x="4" y="64"/>
                    <a:pt x="6" y="72"/>
                  </a:cubicBezTo>
                  <a:cubicBezTo>
                    <a:pt x="8" y="78"/>
                    <a:pt x="13" y="77"/>
                    <a:pt x="15" y="77"/>
                  </a:cubicBezTo>
                  <a:cubicBezTo>
                    <a:pt x="26" y="77"/>
                    <a:pt x="46" y="72"/>
                    <a:pt x="53" y="65"/>
                  </a:cubicBezTo>
                  <a:cubicBezTo>
                    <a:pt x="62" y="57"/>
                    <a:pt x="50" y="30"/>
                    <a:pt x="47" y="22"/>
                  </a:cubicBezTo>
                  <a:cubicBezTo>
                    <a:pt x="42" y="11"/>
                    <a:pt x="34" y="0"/>
                    <a:pt x="21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3" name="Freeform 633"/>
            <p:cNvSpPr>
              <a:spLocks/>
            </p:cNvSpPr>
            <p:nvPr/>
          </p:nvSpPr>
          <p:spPr bwMode="auto">
            <a:xfrm>
              <a:off x="3535" y="2181"/>
              <a:ext cx="70" cy="91"/>
            </a:xfrm>
            <a:custGeom>
              <a:avLst/>
              <a:gdLst>
                <a:gd name="T0" fmla="*/ 15 w 28"/>
                <a:gd name="T1" fmla="*/ 2 h 34"/>
                <a:gd name="T2" fmla="*/ 1 w 28"/>
                <a:gd name="T3" fmla="*/ 13 h 34"/>
                <a:gd name="T4" fmla="*/ 21 w 28"/>
                <a:gd name="T5" fmla="*/ 29 h 34"/>
                <a:gd name="T6" fmla="*/ 26 w 28"/>
                <a:gd name="T7" fmla="*/ 9 h 34"/>
                <a:gd name="T8" fmla="*/ 15 w 2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15" y="2"/>
                  </a:moveTo>
                  <a:cubicBezTo>
                    <a:pt x="9" y="0"/>
                    <a:pt x="2" y="7"/>
                    <a:pt x="1" y="13"/>
                  </a:cubicBezTo>
                  <a:cubicBezTo>
                    <a:pt x="0" y="23"/>
                    <a:pt x="12" y="34"/>
                    <a:pt x="21" y="29"/>
                  </a:cubicBezTo>
                  <a:cubicBezTo>
                    <a:pt x="28" y="26"/>
                    <a:pt x="28" y="15"/>
                    <a:pt x="26" y="9"/>
                  </a:cubicBezTo>
                  <a:cubicBezTo>
                    <a:pt x="24" y="4"/>
                    <a:pt x="19" y="4"/>
                    <a:pt x="15" y="2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4" name="Freeform 634"/>
            <p:cNvSpPr>
              <a:spLocks/>
            </p:cNvSpPr>
            <p:nvPr/>
          </p:nvSpPr>
          <p:spPr bwMode="auto">
            <a:xfrm>
              <a:off x="3540" y="2187"/>
              <a:ext cx="35" cy="61"/>
            </a:xfrm>
            <a:custGeom>
              <a:avLst/>
              <a:gdLst>
                <a:gd name="T0" fmla="*/ 14 w 14"/>
                <a:gd name="T1" fmla="*/ 6 h 23"/>
                <a:gd name="T2" fmla="*/ 3 w 14"/>
                <a:gd name="T3" fmla="*/ 10 h 23"/>
                <a:gd name="T4" fmla="*/ 9 w 14"/>
                <a:gd name="T5" fmla="*/ 23 h 23"/>
                <a:gd name="T6" fmla="*/ 7 w 14"/>
                <a:gd name="T7" fmla="*/ 11 h 23"/>
                <a:gd name="T8" fmla="*/ 13 w 1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4" y="6"/>
                  </a:moveTo>
                  <a:cubicBezTo>
                    <a:pt x="12" y="0"/>
                    <a:pt x="4" y="7"/>
                    <a:pt x="3" y="10"/>
                  </a:cubicBezTo>
                  <a:cubicBezTo>
                    <a:pt x="0" y="17"/>
                    <a:pt x="4" y="20"/>
                    <a:pt x="9" y="23"/>
                  </a:cubicBezTo>
                  <a:cubicBezTo>
                    <a:pt x="6" y="19"/>
                    <a:pt x="4" y="16"/>
                    <a:pt x="7" y="11"/>
                  </a:cubicBezTo>
                  <a:cubicBezTo>
                    <a:pt x="8" y="9"/>
                    <a:pt x="11" y="4"/>
                    <a:pt x="13" y="5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5" name="Freeform 635"/>
            <p:cNvSpPr>
              <a:spLocks/>
            </p:cNvSpPr>
            <p:nvPr/>
          </p:nvSpPr>
          <p:spPr bwMode="auto">
            <a:xfrm>
              <a:off x="3570" y="2203"/>
              <a:ext cx="27" cy="61"/>
            </a:xfrm>
            <a:custGeom>
              <a:avLst/>
              <a:gdLst>
                <a:gd name="T0" fmla="*/ 0 w 11"/>
                <a:gd name="T1" fmla="*/ 18 h 23"/>
                <a:gd name="T2" fmla="*/ 10 w 11"/>
                <a:gd name="T3" fmla="*/ 12 h 23"/>
                <a:gd name="T4" fmla="*/ 6 w 11"/>
                <a:gd name="T5" fmla="*/ 0 h 23"/>
                <a:gd name="T6" fmla="*/ 6 w 11"/>
                <a:gd name="T7" fmla="*/ 10 h 23"/>
                <a:gd name="T8" fmla="*/ 3 w 1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3">
                  <a:moveTo>
                    <a:pt x="0" y="18"/>
                  </a:moveTo>
                  <a:cubicBezTo>
                    <a:pt x="4" y="23"/>
                    <a:pt x="9" y="15"/>
                    <a:pt x="10" y="12"/>
                  </a:cubicBezTo>
                  <a:cubicBezTo>
                    <a:pt x="11" y="7"/>
                    <a:pt x="10" y="2"/>
                    <a:pt x="6" y="0"/>
                  </a:cubicBezTo>
                  <a:cubicBezTo>
                    <a:pt x="8" y="3"/>
                    <a:pt x="10" y="8"/>
                    <a:pt x="6" y="10"/>
                  </a:cubicBezTo>
                  <a:cubicBezTo>
                    <a:pt x="8" y="12"/>
                    <a:pt x="7" y="20"/>
                    <a:pt x="3" y="19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6" name="Freeform 636"/>
            <p:cNvSpPr>
              <a:spLocks/>
            </p:cNvSpPr>
            <p:nvPr/>
          </p:nvSpPr>
          <p:spPr bwMode="auto">
            <a:xfrm>
              <a:off x="3542" y="2184"/>
              <a:ext cx="15" cy="16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5" y="4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7" name="Oval 637"/>
            <p:cNvSpPr>
              <a:spLocks noChangeArrowheads="1"/>
            </p:cNvSpPr>
            <p:nvPr/>
          </p:nvSpPr>
          <p:spPr bwMode="auto">
            <a:xfrm>
              <a:off x="3560" y="2181"/>
              <a:ext cx="5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8" name="Freeform 638"/>
            <p:cNvSpPr>
              <a:spLocks/>
            </p:cNvSpPr>
            <p:nvPr/>
          </p:nvSpPr>
          <p:spPr bwMode="auto">
            <a:xfrm>
              <a:off x="3537" y="2197"/>
              <a:ext cx="8" cy="1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3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9" name="Freeform 639"/>
            <p:cNvSpPr>
              <a:spLocks/>
            </p:cNvSpPr>
            <p:nvPr/>
          </p:nvSpPr>
          <p:spPr bwMode="auto">
            <a:xfrm>
              <a:off x="3602" y="2179"/>
              <a:ext cx="23" cy="80"/>
            </a:xfrm>
            <a:custGeom>
              <a:avLst/>
              <a:gdLst>
                <a:gd name="T0" fmla="*/ 0 w 9"/>
                <a:gd name="T1" fmla="*/ 30 h 30"/>
                <a:gd name="T2" fmla="*/ 8 w 9"/>
                <a:gd name="T3" fmla="*/ 17 h 30"/>
                <a:gd name="T4" fmla="*/ 7 w 9"/>
                <a:gd name="T5" fmla="*/ 9 h 30"/>
                <a:gd name="T6" fmla="*/ 4 w 9"/>
                <a:gd name="T7" fmla="*/ 0 h 30"/>
                <a:gd name="T8" fmla="*/ 7 w 9"/>
                <a:gd name="T9" fmla="*/ 17 h 30"/>
                <a:gd name="T10" fmla="*/ 0 w 9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0">
                  <a:moveTo>
                    <a:pt x="0" y="30"/>
                  </a:moveTo>
                  <a:cubicBezTo>
                    <a:pt x="6" y="28"/>
                    <a:pt x="8" y="23"/>
                    <a:pt x="8" y="17"/>
                  </a:cubicBezTo>
                  <a:cubicBezTo>
                    <a:pt x="9" y="14"/>
                    <a:pt x="8" y="12"/>
                    <a:pt x="7" y="9"/>
                  </a:cubicBezTo>
                  <a:cubicBezTo>
                    <a:pt x="7" y="6"/>
                    <a:pt x="6" y="2"/>
                    <a:pt x="4" y="0"/>
                  </a:cubicBezTo>
                  <a:cubicBezTo>
                    <a:pt x="5" y="6"/>
                    <a:pt x="8" y="11"/>
                    <a:pt x="7" y="17"/>
                  </a:cubicBezTo>
                  <a:cubicBezTo>
                    <a:pt x="6" y="22"/>
                    <a:pt x="5" y="28"/>
                    <a:pt x="0" y="30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0" name="Freeform 640"/>
            <p:cNvSpPr>
              <a:spLocks/>
            </p:cNvSpPr>
            <p:nvPr/>
          </p:nvSpPr>
          <p:spPr bwMode="auto">
            <a:xfrm>
              <a:off x="3507" y="2120"/>
              <a:ext cx="25" cy="83"/>
            </a:xfrm>
            <a:custGeom>
              <a:avLst/>
              <a:gdLst>
                <a:gd name="T0" fmla="*/ 10 w 10"/>
                <a:gd name="T1" fmla="*/ 0 h 31"/>
                <a:gd name="T2" fmla="*/ 0 w 10"/>
                <a:gd name="T3" fmla="*/ 10 h 31"/>
                <a:gd name="T4" fmla="*/ 0 w 10"/>
                <a:gd name="T5" fmla="*/ 19 h 31"/>
                <a:gd name="T6" fmla="*/ 3 w 10"/>
                <a:gd name="T7" fmla="*/ 26 h 31"/>
                <a:gd name="T8" fmla="*/ 4 w 10"/>
                <a:gd name="T9" fmla="*/ 31 h 31"/>
                <a:gd name="T10" fmla="*/ 3 w 10"/>
                <a:gd name="T11" fmla="*/ 21 h 31"/>
                <a:gd name="T12" fmla="*/ 4 w 10"/>
                <a:gd name="T13" fmla="*/ 12 h 31"/>
                <a:gd name="T14" fmla="*/ 5 w 10"/>
                <a:gd name="T15" fmla="*/ 4 h 31"/>
                <a:gd name="T16" fmla="*/ 9 w 10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cubicBezTo>
                    <a:pt x="5" y="1"/>
                    <a:pt x="2" y="5"/>
                    <a:pt x="0" y="10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1" y="22"/>
                    <a:pt x="2" y="23"/>
                    <a:pt x="3" y="26"/>
                  </a:cubicBezTo>
                  <a:cubicBezTo>
                    <a:pt x="3" y="27"/>
                    <a:pt x="3" y="29"/>
                    <a:pt x="4" y="31"/>
                  </a:cubicBezTo>
                  <a:cubicBezTo>
                    <a:pt x="4" y="27"/>
                    <a:pt x="3" y="25"/>
                    <a:pt x="3" y="21"/>
                  </a:cubicBezTo>
                  <a:cubicBezTo>
                    <a:pt x="2" y="18"/>
                    <a:pt x="3" y="15"/>
                    <a:pt x="4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7" y="3"/>
                    <a:pt x="9" y="3"/>
                    <a:pt x="9" y="1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1" name="Freeform 641"/>
            <p:cNvSpPr>
              <a:spLocks/>
            </p:cNvSpPr>
            <p:nvPr/>
          </p:nvSpPr>
          <p:spPr bwMode="auto">
            <a:xfrm>
              <a:off x="3504" y="2133"/>
              <a:ext cx="13" cy="38"/>
            </a:xfrm>
            <a:custGeom>
              <a:avLst/>
              <a:gdLst>
                <a:gd name="T0" fmla="*/ 5 w 5"/>
                <a:gd name="T1" fmla="*/ 0 h 14"/>
                <a:gd name="T2" fmla="*/ 0 w 5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0" y="3"/>
                    <a:pt x="0" y="9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42" name="Group 642"/>
          <p:cNvGrpSpPr>
            <a:grpSpLocks/>
          </p:cNvGrpSpPr>
          <p:nvPr/>
        </p:nvGrpSpPr>
        <p:grpSpPr bwMode="auto">
          <a:xfrm>
            <a:off x="7493000" y="5049839"/>
            <a:ext cx="234950" cy="333375"/>
            <a:chOff x="3092" y="2027"/>
            <a:chExt cx="148" cy="210"/>
          </a:xfrm>
        </p:grpSpPr>
        <p:sp>
          <p:nvSpPr>
            <p:cNvPr id="26243" name="Freeform 643"/>
            <p:cNvSpPr>
              <a:spLocks/>
            </p:cNvSpPr>
            <p:nvPr/>
          </p:nvSpPr>
          <p:spPr bwMode="auto">
            <a:xfrm>
              <a:off x="3092" y="2027"/>
              <a:ext cx="148" cy="210"/>
            </a:xfrm>
            <a:custGeom>
              <a:avLst/>
              <a:gdLst>
                <a:gd name="T0" fmla="*/ 53 w 59"/>
                <a:gd name="T1" fmla="*/ 70 h 79"/>
                <a:gd name="T2" fmla="*/ 12 w 59"/>
                <a:gd name="T3" fmla="*/ 76 h 79"/>
                <a:gd name="T4" fmla="*/ 1 w 59"/>
                <a:gd name="T5" fmla="*/ 43 h 79"/>
                <a:gd name="T6" fmla="*/ 27 w 59"/>
                <a:gd name="T7" fmla="*/ 1 h 79"/>
                <a:gd name="T8" fmla="*/ 57 w 59"/>
                <a:gd name="T9" fmla="*/ 41 h 79"/>
                <a:gd name="T10" fmla="*/ 53 w 59"/>
                <a:gd name="T11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79">
                  <a:moveTo>
                    <a:pt x="53" y="70"/>
                  </a:moveTo>
                  <a:cubicBezTo>
                    <a:pt x="43" y="74"/>
                    <a:pt x="24" y="79"/>
                    <a:pt x="12" y="76"/>
                  </a:cubicBezTo>
                  <a:cubicBezTo>
                    <a:pt x="0" y="74"/>
                    <a:pt x="0" y="63"/>
                    <a:pt x="1" y="43"/>
                  </a:cubicBezTo>
                  <a:cubicBezTo>
                    <a:pt x="1" y="24"/>
                    <a:pt x="5" y="3"/>
                    <a:pt x="27" y="1"/>
                  </a:cubicBezTo>
                  <a:cubicBezTo>
                    <a:pt x="49" y="0"/>
                    <a:pt x="57" y="27"/>
                    <a:pt x="57" y="41"/>
                  </a:cubicBezTo>
                  <a:cubicBezTo>
                    <a:pt x="57" y="56"/>
                    <a:pt x="59" y="67"/>
                    <a:pt x="53" y="70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4" name="Freeform 644"/>
            <p:cNvSpPr>
              <a:spLocks/>
            </p:cNvSpPr>
            <p:nvPr/>
          </p:nvSpPr>
          <p:spPr bwMode="auto">
            <a:xfrm>
              <a:off x="3105" y="2048"/>
              <a:ext cx="127" cy="181"/>
            </a:xfrm>
            <a:custGeom>
              <a:avLst/>
              <a:gdLst>
                <a:gd name="T0" fmla="*/ 0 w 51"/>
                <a:gd name="T1" fmla="*/ 56 h 68"/>
                <a:gd name="T2" fmla="*/ 25 w 51"/>
                <a:gd name="T3" fmla="*/ 65 h 68"/>
                <a:gd name="T4" fmla="*/ 48 w 51"/>
                <a:gd name="T5" fmla="*/ 52 h 68"/>
                <a:gd name="T6" fmla="*/ 47 w 51"/>
                <a:gd name="T7" fmla="*/ 23 h 68"/>
                <a:gd name="T8" fmla="*/ 41 w 51"/>
                <a:gd name="T9" fmla="*/ 8 h 68"/>
                <a:gd name="T10" fmla="*/ 26 w 51"/>
                <a:gd name="T11" fmla="*/ 0 h 68"/>
                <a:gd name="T12" fmla="*/ 39 w 51"/>
                <a:gd name="T13" fmla="*/ 23 h 68"/>
                <a:gd name="T14" fmla="*/ 34 w 51"/>
                <a:gd name="T15" fmla="*/ 32 h 68"/>
                <a:gd name="T16" fmla="*/ 25 w 51"/>
                <a:gd name="T17" fmla="*/ 41 h 68"/>
                <a:gd name="T18" fmla="*/ 16 w 51"/>
                <a:gd name="T19" fmla="*/ 43 h 68"/>
                <a:gd name="T20" fmla="*/ 16 w 51"/>
                <a:gd name="T21" fmla="*/ 54 h 68"/>
                <a:gd name="T22" fmla="*/ 2 w 51"/>
                <a:gd name="T23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68">
                  <a:moveTo>
                    <a:pt x="0" y="56"/>
                  </a:moveTo>
                  <a:cubicBezTo>
                    <a:pt x="2" y="68"/>
                    <a:pt x="15" y="67"/>
                    <a:pt x="25" y="65"/>
                  </a:cubicBezTo>
                  <a:cubicBezTo>
                    <a:pt x="34" y="63"/>
                    <a:pt x="45" y="63"/>
                    <a:pt x="48" y="52"/>
                  </a:cubicBezTo>
                  <a:cubicBezTo>
                    <a:pt x="51" y="43"/>
                    <a:pt x="49" y="32"/>
                    <a:pt x="47" y="23"/>
                  </a:cubicBezTo>
                  <a:cubicBezTo>
                    <a:pt x="46" y="18"/>
                    <a:pt x="44" y="12"/>
                    <a:pt x="41" y="8"/>
                  </a:cubicBezTo>
                  <a:cubicBezTo>
                    <a:pt x="37" y="2"/>
                    <a:pt x="33" y="1"/>
                    <a:pt x="26" y="0"/>
                  </a:cubicBezTo>
                  <a:cubicBezTo>
                    <a:pt x="37" y="3"/>
                    <a:pt x="40" y="12"/>
                    <a:pt x="39" y="23"/>
                  </a:cubicBezTo>
                  <a:cubicBezTo>
                    <a:pt x="38" y="27"/>
                    <a:pt x="37" y="30"/>
                    <a:pt x="34" y="32"/>
                  </a:cubicBezTo>
                  <a:cubicBezTo>
                    <a:pt x="32" y="35"/>
                    <a:pt x="28" y="40"/>
                    <a:pt x="25" y="41"/>
                  </a:cubicBezTo>
                  <a:cubicBezTo>
                    <a:pt x="22" y="42"/>
                    <a:pt x="18" y="40"/>
                    <a:pt x="16" y="43"/>
                  </a:cubicBezTo>
                  <a:cubicBezTo>
                    <a:pt x="14" y="46"/>
                    <a:pt x="17" y="51"/>
                    <a:pt x="16" y="54"/>
                  </a:cubicBezTo>
                  <a:cubicBezTo>
                    <a:pt x="14" y="60"/>
                    <a:pt x="6" y="60"/>
                    <a:pt x="2" y="56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5" name="Freeform 645"/>
            <p:cNvSpPr>
              <a:spLocks/>
            </p:cNvSpPr>
            <p:nvPr/>
          </p:nvSpPr>
          <p:spPr bwMode="auto">
            <a:xfrm>
              <a:off x="3092" y="2027"/>
              <a:ext cx="148" cy="210"/>
            </a:xfrm>
            <a:custGeom>
              <a:avLst/>
              <a:gdLst>
                <a:gd name="T0" fmla="*/ 53 w 59"/>
                <a:gd name="T1" fmla="*/ 70 h 79"/>
                <a:gd name="T2" fmla="*/ 12 w 59"/>
                <a:gd name="T3" fmla="*/ 76 h 79"/>
                <a:gd name="T4" fmla="*/ 1 w 59"/>
                <a:gd name="T5" fmla="*/ 43 h 79"/>
                <a:gd name="T6" fmla="*/ 27 w 59"/>
                <a:gd name="T7" fmla="*/ 1 h 79"/>
                <a:gd name="T8" fmla="*/ 57 w 59"/>
                <a:gd name="T9" fmla="*/ 41 h 79"/>
                <a:gd name="T10" fmla="*/ 53 w 59"/>
                <a:gd name="T11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79">
                  <a:moveTo>
                    <a:pt x="53" y="70"/>
                  </a:moveTo>
                  <a:cubicBezTo>
                    <a:pt x="43" y="74"/>
                    <a:pt x="24" y="79"/>
                    <a:pt x="12" y="76"/>
                  </a:cubicBezTo>
                  <a:cubicBezTo>
                    <a:pt x="0" y="74"/>
                    <a:pt x="0" y="63"/>
                    <a:pt x="1" y="43"/>
                  </a:cubicBezTo>
                  <a:cubicBezTo>
                    <a:pt x="1" y="24"/>
                    <a:pt x="5" y="3"/>
                    <a:pt x="27" y="1"/>
                  </a:cubicBezTo>
                  <a:cubicBezTo>
                    <a:pt x="49" y="0"/>
                    <a:pt x="57" y="27"/>
                    <a:pt x="57" y="41"/>
                  </a:cubicBezTo>
                  <a:cubicBezTo>
                    <a:pt x="57" y="56"/>
                    <a:pt x="59" y="67"/>
                    <a:pt x="53" y="7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6" name="Freeform 646"/>
            <p:cNvSpPr>
              <a:spLocks/>
            </p:cNvSpPr>
            <p:nvPr/>
          </p:nvSpPr>
          <p:spPr bwMode="auto">
            <a:xfrm>
              <a:off x="3110" y="2109"/>
              <a:ext cx="100" cy="99"/>
            </a:xfrm>
            <a:custGeom>
              <a:avLst/>
              <a:gdLst>
                <a:gd name="T0" fmla="*/ 20 w 40"/>
                <a:gd name="T1" fmla="*/ 2 h 37"/>
                <a:gd name="T2" fmla="*/ 2 w 40"/>
                <a:gd name="T3" fmla="*/ 16 h 37"/>
                <a:gd name="T4" fmla="*/ 25 w 40"/>
                <a:gd name="T5" fmla="*/ 37 h 37"/>
                <a:gd name="T6" fmla="*/ 36 w 40"/>
                <a:gd name="T7" fmla="*/ 29 h 37"/>
                <a:gd name="T8" fmla="*/ 35 w 40"/>
                <a:gd name="T9" fmla="*/ 11 h 37"/>
                <a:gd name="T10" fmla="*/ 20 w 4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7">
                  <a:moveTo>
                    <a:pt x="20" y="2"/>
                  </a:moveTo>
                  <a:cubicBezTo>
                    <a:pt x="10" y="0"/>
                    <a:pt x="4" y="6"/>
                    <a:pt x="2" y="16"/>
                  </a:cubicBezTo>
                  <a:cubicBezTo>
                    <a:pt x="0" y="28"/>
                    <a:pt x="14" y="36"/>
                    <a:pt x="25" y="37"/>
                  </a:cubicBezTo>
                  <a:cubicBezTo>
                    <a:pt x="31" y="37"/>
                    <a:pt x="33" y="35"/>
                    <a:pt x="36" y="29"/>
                  </a:cubicBezTo>
                  <a:cubicBezTo>
                    <a:pt x="40" y="23"/>
                    <a:pt x="39" y="18"/>
                    <a:pt x="35" y="11"/>
                  </a:cubicBezTo>
                  <a:cubicBezTo>
                    <a:pt x="32" y="4"/>
                    <a:pt x="27" y="4"/>
                    <a:pt x="20" y="2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7" name="Freeform 647"/>
            <p:cNvSpPr>
              <a:spLocks/>
            </p:cNvSpPr>
            <p:nvPr/>
          </p:nvSpPr>
          <p:spPr bwMode="auto">
            <a:xfrm>
              <a:off x="3120" y="2117"/>
              <a:ext cx="55" cy="70"/>
            </a:xfrm>
            <a:custGeom>
              <a:avLst/>
              <a:gdLst>
                <a:gd name="T0" fmla="*/ 22 w 22"/>
                <a:gd name="T1" fmla="*/ 3 h 26"/>
                <a:gd name="T2" fmla="*/ 3 w 22"/>
                <a:gd name="T3" fmla="*/ 8 h 26"/>
                <a:gd name="T4" fmla="*/ 1 w 22"/>
                <a:gd name="T5" fmla="*/ 17 h 26"/>
                <a:gd name="T6" fmla="*/ 10 w 22"/>
                <a:gd name="T7" fmla="*/ 26 h 26"/>
                <a:gd name="T8" fmla="*/ 6 w 22"/>
                <a:gd name="T9" fmla="*/ 10 h 26"/>
                <a:gd name="T10" fmla="*/ 20 w 22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22" y="3"/>
                  </a:moveTo>
                  <a:cubicBezTo>
                    <a:pt x="15" y="1"/>
                    <a:pt x="7" y="0"/>
                    <a:pt x="3" y="8"/>
                  </a:cubicBezTo>
                  <a:cubicBezTo>
                    <a:pt x="1" y="10"/>
                    <a:pt x="0" y="14"/>
                    <a:pt x="1" y="17"/>
                  </a:cubicBezTo>
                  <a:cubicBezTo>
                    <a:pt x="2" y="22"/>
                    <a:pt x="7" y="24"/>
                    <a:pt x="10" y="26"/>
                  </a:cubicBezTo>
                  <a:cubicBezTo>
                    <a:pt x="6" y="22"/>
                    <a:pt x="3" y="15"/>
                    <a:pt x="6" y="10"/>
                  </a:cubicBezTo>
                  <a:cubicBezTo>
                    <a:pt x="10" y="4"/>
                    <a:pt x="16" y="6"/>
                    <a:pt x="20" y="3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8" name="Freeform 648"/>
            <p:cNvSpPr>
              <a:spLocks/>
            </p:cNvSpPr>
            <p:nvPr/>
          </p:nvSpPr>
          <p:spPr bwMode="auto">
            <a:xfrm>
              <a:off x="3152" y="2133"/>
              <a:ext cx="45" cy="75"/>
            </a:xfrm>
            <a:custGeom>
              <a:avLst/>
              <a:gdLst>
                <a:gd name="T0" fmla="*/ 0 w 18"/>
                <a:gd name="T1" fmla="*/ 22 h 28"/>
                <a:gd name="T2" fmla="*/ 17 w 18"/>
                <a:gd name="T3" fmla="*/ 18 h 28"/>
                <a:gd name="T4" fmla="*/ 18 w 18"/>
                <a:gd name="T5" fmla="*/ 8 h 28"/>
                <a:gd name="T6" fmla="*/ 12 w 18"/>
                <a:gd name="T7" fmla="*/ 0 h 28"/>
                <a:gd name="T8" fmla="*/ 15 w 18"/>
                <a:gd name="T9" fmla="*/ 11 h 28"/>
                <a:gd name="T10" fmla="*/ 13 w 18"/>
                <a:gd name="T11" fmla="*/ 16 h 28"/>
                <a:gd name="T12" fmla="*/ 8 w 18"/>
                <a:gd name="T13" fmla="*/ 17 h 28"/>
                <a:gd name="T14" fmla="*/ 1 w 18"/>
                <a:gd name="T1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8">
                  <a:moveTo>
                    <a:pt x="0" y="22"/>
                  </a:moveTo>
                  <a:cubicBezTo>
                    <a:pt x="6" y="28"/>
                    <a:pt x="15" y="24"/>
                    <a:pt x="17" y="18"/>
                  </a:cubicBezTo>
                  <a:cubicBezTo>
                    <a:pt x="18" y="14"/>
                    <a:pt x="18" y="12"/>
                    <a:pt x="18" y="8"/>
                  </a:cubicBezTo>
                  <a:cubicBezTo>
                    <a:pt x="17" y="5"/>
                    <a:pt x="15" y="0"/>
                    <a:pt x="12" y="0"/>
                  </a:cubicBezTo>
                  <a:cubicBezTo>
                    <a:pt x="15" y="3"/>
                    <a:pt x="16" y="8"/>
                    <a:pt x="15" y="11"/>
                  </a:cubicBezTo>
                  <a:cubicBezTo>
                    <a:pt x="15" y="13"/>
                    <a:pt x="14" y="15"/>
                    <a:pt x="13" y="16"/>
                  </a:cubicBezTo>
                  <a:cubicBezTo>
                    <a:pt x="11" y="17"/>
                    <a:pt x="9" y="16"/>
                    <a:pt x="8" y="17"/>
                  </a:cubicBezTo>
                  <a:cubicBezTo>
                    <a:pt x="10" y="21"/>
                    <a:pt x="4" y="23"/>
                    <a:pt x="1" y="23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9" name="Freeform 649"/>
            <p:cNvSpPr>
              <a:spLocks/>
            </p:cNvSpPr>
            <p:nvPr/>
          </p:nvSpPr>
          <p:spPr bwMode="auto">
            <a:xfrm>
              <a:off x="3125" y="2109"/>
              <a:ext cx="15" cy="16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6 w 6"/>
                <a:gd name="T5" fmla="*/ 4 h 6"/>
                <a:gd name="T6" fmla="*/ 2 w 6"/>
                <a:gd name="T7" fmla="*/ 6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0" name="Freeform 650"/>
            <p:cNvSpPr>
              <a:spLocks/>
            </p:cNvSpPr>
            <p:nvPr/>
          </p:nvSpPr>
          <p:spPr bwMode="auto">
            <a:xfrm>
              <a:off x="3142" y="2112"/>
              <a:ext cx="8" cy="8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2 h 3"/>
                <a:gd name="T6" fmla="*/ 1 w 3"/>
                <a:gd name="T7" fmla="*/ 2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1" name="Freeform 651"/>
            <p:cNvSpPr>
              <a:spLocks/>
            </p:cNvSpPr>
            <p:nvPr/>
          </p:nvSpPr>
          <p:spPr bwMode="auto">
            <a:xfrm>
              <a:off x="3117" y="2120"/>
              <a:ext cx="10" cy="11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0 h 4"/>
                <a:gd name="T4" fmla="*/ 4 w 4"/>
                <a:gd name="T5" fmla="*/ 2 h 4"/>
                <a:gd name="T6" fmla="*/ 2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4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2" name="Freeform 652"/>
            <p:cNvSpPr>
              <a:spLocks/>
            </p:cNvSpPr>
            <p:nvPr/>
          </p:nvSpPr>
          <p:spPr bwMode="auto">
            <a:xfrm>
              <a:off x="3187" y="2128"/>
              <a:ext cx="43" cy="88"/>
            </a:xfrm>
            <a:custGeom>
              <a:avLst/>
              <a:gdLst>
                <a:gd name="T0" fmla="*/ 0 w 17"/>
                <a:gd name="T1" fmla="*/ 33 h 33"/>
                <a:gd name="T2" fmla="*/ 15 w 17"/>
                <a:gd name="T3" fmla="*/ 21 h 33"/>
                <a:gd name="T4" fmla="*/ 14 w 17"/>
                <a:gd name="T5" fmla="*/ 0 h 33"/>
                <a:gd name="T6" fmla="*/ 13 w 17"/>
                <a:gd name="T7" fmla="*/ 20 h 33"/>
                <a:gd name="T8" fmla="*/ 2 w 17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cubicBezTo>
                    <a:pt x="7" y="33"/>
                    <a:pt x="14" y="28"/>
                    <a:pt x="15" y="21"/>
                  </a:cubicBezTo>
                  <a:cubicBezTo>
                    <a:pt x="17" y="14"/>
                    <a:pt x="15" y="7"/>
                    <a:pt x="14" y="0"/>
                  </a:cubicBezTo>
                  <a:cubicBezTo>
                    <a:pt x="12" y="7"/>
                    <a:pt x="15" y="14"/>
                    <a:pt x="13" y="20"/>
                  </a:cubicBezTo>
                  <a:cubicBezTo>
                    <a:pt x="13" y="24"/>
                    <a:pt x="7" y="32"/>
                    <a:pt x="2" y="31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3" name="Freeform 653"/>
            <p:cNvSpPr>
              <a:spLocks/>
            </p:cNvSpPr>
            <p:nvPr/>
          </p:nvSpPr>
          <p:spPr bwMode="auto">
            <a:xfrm>
              <a:off x="3105" y="2040"/>
              <a:ext cx="60" cy="77"/>
            </a:xfrm>
            <a:custGeom>
              <a:avLst/>
              <a:gdLst>
                <a:gd name="T0" fmla="*/ 23 w 24"/>
                <a:gd name="T1" fmla="*/ 1 h 29"/>
                <a:gd name="T2" fmla="*/ 7 w 24"/>
                <a:gd name="T3" fmla="*/ 6 h 29"/>
                <a:gd name="T4" fmla="*/ 2 w 24"/>
                <a:gd name="T5" fmla="*/ 16 h 29"/>
                <a:gd name="T6" fmla="*/ 1 w 24"/>
                <a:gd name="T7" fmla="*/ 23 h 29"/>
                <a:gd name="T8" fmla="*/ 0 w 24"/>
                <a:gd name="T9" fmla="*/ 29 h 29"/>
                <a:gd name="T10" fmla="*/ 12 w 24"/>
                <a:gd name="T11" fmla="*/ 8 h 29"/>
                <a:gd name="T12" fmla="*/ 16 w 24"/>
                <a:gd name="T13" fmla="*/ 7 h 29"/>
                <a:gd name="T14" fmla="*/ 18 w 24"/>
                <a:gd name="T15" fmla="*/ 5 h 29"/>
                <a:gd name="T16" fmla="*/ 24 w 24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">
                  <a:moveTo>
                    <a:pt x="23" y="1"/>
                  </a:moveTo>
                  <a:cubicBezTo>
                    <a:pt x="18" y="0"/>
                    <a:pt x="11" y="3"/>
                    <a:pt x="7" y="6"/>
                  </a:cubicBezTo>
                  <a:cubicBezTo>
                    <a:pt x="5" y="8"/>
                    <a:pt x="3" y="12"/>
                    <a:pt x="2" y="16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7"/>
                    <a:pt x="0" y="29"/>
                  </a:cubicBezTo>
                  <a:cubicBezTo>
                    <a:pt x="4" y="22"/>
                    <a:pt x="4" y="12"/>
                    <a:pt x="12" y="8"/>
                  </a:cubicBezTo>
                  <a:cubicBezTo>
                    <a:pt x="13" y="8"/>
                    <a:pt x="15" y="8"/>
                    <a:pt x="16" y="7"/>
                  </a:cubicBezTo>
                  <a:cubicBezTo>
                    <a:pt x="17" y="7"/>
                    <a:pt x="17" y="6"/>
                    <a:pt x="18" y="5"/>
                  </a:cubicBezTo>
                  <a:cubicBezTo>
                    <a:pt x="19" y="4"/>
                    <a:pt x="22" y="2"/>
                    <a:pt x="24" y="2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4" name="Freeform 654"/>
            <p:cNvSpPr>
              <a:spLocks/>
            </p:cNvSpPr>
            <p:nvPr/>
          </p:nvSpPr>
          <p:spPr bwMode="auto">
            <a:xfrm>
              <a:off x="3107" y="2045"/>
              <a:ext cx="40" cy="40"/>
            </a:xfrm>
            <a:custGeom>
              <a:avLst/>
              <a:gdLst>
                <a:gd name="T0" fmla="*/ 16 w 16"/>
                <a:gd name="T1" fmla="*/ 0 h 15"/>
                <a:gd name="T2" fmla="*/ 0 w 16"/>
                <a:gd name="T3" fmla="*/ 15 h 15"/>
                <a:gd name="T4" fmla="*/ 6 w 16"/>
                <a:gd name="T5" fmla="*/ 7 h 15"/>
                <a:gd name="T6" fmla="*/ 14 w 16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cubicBezTo>
                    <a:pt x="7" y="0"/>
                    <a:pt x="3" y="8"/>
                    <a:pt x="0" y="15"/>
                  </a:cubicBezTo>
                  <a:cubicBezTo>
                    <a:pt x="3" y="14"/>
                    <a:pt x="4" y="9"/>
                    <a:pt x="6" y="7"/>
                  </a:cubicBezTo>
                  <a:cubicBezTo>
                    <a:pt x="8" y="4"/>
                    <a:pt x="11" y="2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55" name="Group 655"/>
          <p:cNvGrpSpPr>
            <a:grpSpLocks/>
          </p:cNvGrpSpPr>
          <p:nvPr/>
        </p:nvGrpSpPr>
        <p:grpSpPr bwMode="auto">
          <a:xfrm>
            <a:off x="7010400" y="5087938"/>
            <a:ext cx="279400" cy="360362"/>
            <a:chOff x="3392" y="1805"/>
            <a:chExt cx="176" cy="227"/>
          </a:xfrm>
        </p:grpSpPr>
        <p:sp>
          <p:nvSpPr>
            <p:cNvPr id="26256" name="Freeform 656"/>
            <p:cNvSpPr>
              <a:spLocks/>
            </p:cNvSpPr>
            <p:nvPr/>
          </p:nvSpPr>
          <p:spPr bwMode="auto">
            <a:xfrm>
              <a:off x="3392" y="1805"/>
              <a:ext cx="176" cy="227"/>
            </a:xfrm>
            <a:custGeom>
              <a:avLst/>
              <a:gdLst>
                <a:gd name="T0" fmla="*/ 67 w 70"/>
                <a:gd name="T1" fmla="*/ 28 h 85"/>
                <a:gd name="T2" fmla="*/ 68 w 70"/>
                <a:gd name="T3" fmla="*/ 72 h 85"/>
                <a:gd name="T4" fmla="*/ 13 w 70"/>
                <a:gd name="T5" fmla="*/ 77 h 85"/>
                <a:gd name="T6" fmla="*/ 8 w 70"/>
                <a:gd name="T7" fmla="*/ 29 h 85"/>
                <a:gd name="T8" fmla="*/ 37 w 70"/>
                <a:gd name="T9" fmla="*/ 1 h 85"/>
                <a:gd name="T10" fmla="*/ 67 w 70"/>
                <a:gd name="T11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5">
                  <a:moveTo>
                    <a:pt x="67" y="28"/>
                  </a:moveTo>
                  <a:cubicBezTo>
                    <a:pt x="69" y="41"/>
                    <a:pt x="70" y="60"/>
                    <a:pt x="68" y="72"/>
                  </a:cubicBezTo>
                  <a:cubicBezTo>
                    <a:pt x="64" y="85"/>
                    <a:pt x="31" y="84"/>
                    <a:pt x="13" y="77"/>
                  </a:cubicBezTo>
                  <a:cubicBezTo>
                    <a:pt x="0" y="71"/>
                    <a:pt x="6" y="43"/>
                    <a:pt x="8" y="29"/>
                  </a:cubicBezTo>
                  <a:cubicBezTo>
                    <a:pt x="11" y="12"/>
                    <a:pt x="15" y="0"/>
                    <a:pt x="37" y="1"/>
                  </a:cubicBezTo>
                  <a:cubicBezTo>
                    <a:pt x="54" y="1"/>
                    <a:pt x="65" y="8"/>
                    <a:pt x="67" y="28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7" name="Freeform 657"/>
            <p:cNvSpPr>
              <a:spLocks/>
            </p:cNvSpPr>
            <p:nvPr/>
          </p:nvSpPr>
          <p:spPr bwMode="auto">
            <a:xfrm>
              <a:off x="3425" y="1821"/>
              <a:ext cx="128" cy="192"/>
            </a:xfrm>
            <a:custGeom>
              <a:avLst/>
              <a:gdLst>
                <a:gd name="T0" fmla="*/ 0 w 51"/>
                <a:gd name="T1" fmla="*/ 59 h 72"/>
                <a:gd name="T2" fmla="*/ 30 w 51"/>
                <a:gd name="T3" fmla="*/ 71 h 72"/>
                <a:gd name="T4" fmla="*/ 51 w 51"/>
                <a:gd name="T5" fmla="*/ 55 h 72"/>
                <a:gd name="T6" fmla="*/ 51 w 51"/>
                <a:gd name="T7" fmla="*/ 40 h 72"/>
                <a:gd name="T8" fmla="*/ 50 w 51"/>
                <a:gd name="T9" fmla="*/ 23 h 72"/>
                <a:gd name="T10" fmla="*/ 30 w 51"/>
                <a:gd name="T11" fmla="*/ 0 h 72"/>
                <a:gd name="T12" fmla="*/ 40 w 51"/>
                <a:gd name="T13" fmla="*/ 8 h 72"/>
                <a:gd name="T14" fmla="*/ 43 w 51"/>
                <a:gd name="T15" fmla="*/ 19 h 72"/>
                <a:gd name="T16" fmla="*/ 33 w 51"/>
                <a:gd name="T17" fmla="*/ 34 h 72"/>
                <a:gd name="T18" fmla="*/ 36 w 51"/>
                <a:gd name="T19" fmla="*/ 39 h 72"/>
                <a:gd name="T20" fmla="*/ 32 w 51"/>
                <a:gd name="T21" fmla="*/ 50 h 72"/>
                <a:gd name="T22" fmla="*/ 19 w 51"/>
                <a:gd name="T23" fmla="*/ 53 h 72"/>
                <a:gd name="T24" fmla="*/ 12 w 51"/>
                <a:gd name="T25" fmla="*/ 49 h 72"/>
                <a:gd name="T26" fmla="*/ 9 w 51"/>
                <a:gd name="T27" fmla="*/ 46 h 72"/>
                <a:gd name="T28" fmla="*/ 10 w 51"/>
                <a:gd name="T29" fmla="*/ 58 h 72"/>
                <a:gd name="T30" fmla="*/ 1 w 51"/>
                <a:gd name="T31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72">
                  <a:moveTo>
                    <a:pt x="0" y="59"/>
                  </a:moveTo>
                  <a:cubicBezTo>
                    <a:pt x="2" y="71"/>
                    <a:pt x="21" y="72"/>
                    <a:pt x="30" y="71"/>
                  </a:cubicBezTo>
                  <a:cubicBezTo>
                    <a:pt x="40" y="70"/>
                    <a:pt x="49" y="66"/>
                    <a:pt x="51" y="55"/>
                  </a:cubicBezTo>
                  <a:cubicBezTo>
                    <a:pt x="51" y="50"/>
                    <a:pt x="50" y="45"/>
                    <a:pt x="51" y="40"/>
                  </a:cubicBezTo>
                  <a:cubicBezTo>
                    <a:pt x="51" y="34"/>
                    <a:pt x="51" y="28"/>
                    <a:pt x="50" y="23"/>
                  </a:cubicBezTo>
                  <a:cubicBezTo>
                    <a:pt x="49" y="11"/>
                    <a:pt x="44" y="1"/>
                    <a:pt x="30" y="0"/>
                  </a:cubicBezTo>
                  <a:cubicBezTo>
                    <a:pt x="34" y="3"/>
                    <a:pt x="38" y="3"/>
                    <a:pt x="40" y="8"/>
                  </a:cubicBezTo>
                  <a:cubicBezTo>
                    <a:pt x="42" y="11"/>
                    <a:pt x="43" y="16"/>
                    <a:pt x="43" y="19"/>
                  </a:cubicBezTo>
                  <a:cubicBezTo>
                    <a:pt x="43" y="24"/>
                    <a:pt x="39" y="34"/>
                    <a:pt x="33" y="34"/>
                  </a:cubicBezTo>
                  <a:cubicBezTo>
                    <a:pt x="37" y="36"/>
                    <a:pt x="36" y="37"/>
                    <a:pt x="36" y="39"/>
                  </a:cubicBezTo>
                  <a:cubicBezTo>
                    <a:pt x="35" y="43"/>
                    <a:pt x="34" y="47"/>
                    <a:pt x="32" y="50"/>
                  </a:cubicBezTo>
                  <a:cubicBezTo>
                    <a:pt x="29" y="55"/>
                    <a:pt x="24" y="55"/>
                    <a:pt x="19" y="53"/>
                  </a:cubicBezTo>
                  <a:cubicBezTo>
                    <a:pt x="17" y="52"/>
                    <a:pt x="14" y="51"/>
                    <a:pt x="12" y="49"/>
                  </a:cubicBezTo>
                  <a:cubicBezTo>
                    <a:pt x="11" y="48"/>
                    <a:pt x="10" y="46"/>
                    <a:pt x="9" y="46"/>
                  </a:cubicBezTo>
                  <a:cubicBezTo>
                    <a:pt x="9" y="50"/>
                    <a:pt x="14" y="53"/>
                    <a:pt x="10" y="58"/>
                  </a:cubicBezTo>
                  <a:cubicBezTo>
                    <a:pt x="8" y="60"/>
                    <a:pt x="2" y="61"/>
                    <a:pt x="1" y="58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8" name="Freeform 658"/>
            <p:cNvSpPr>
              <a:spLocks/>
            </p:cNvSpPr>
            <p:nvPr/>
          </p:nvSpPr>
          <p:spPr bwMode="auto">
            <a:xfrm>
              <a:off x="3392" y="1805"/>
              <a:ext cx="176" cy="227"/>
            </a:xfrm>
            <a:custGeom>
              <a:avLst/>
              <a:gdLst>
                <a:gd name="T0" fmla="*/ 67 w 70"/>
                <a:gd name="T1" fmla="*/ 28 h 85"/>
                <a:gd name="T2" fmla="*/ 68 w 70"/>
                <a:gd name="T3" fmla="*/ 72 h 85"/>
                <a:gd name="T4" fmla="*/ 13 w 70"/>
                <a:gd name="T5" fmla="*/ 77 h 85"/>
                <a:gd name="T6" fmla="*/ 8 w 70"/>
                <a:gd name="T7" fmla="*/ 29 h 85"/>
                <a:gd name="T8" fmla="*/ 37 w 70"/>
                <a:gd name="T9" fmla="*/ 1 h 85"/>
                <a:gd name="T10" fmla="*/ 67 w 70"/>
                <a:gd name="T11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5">
                  <a:moveTo>
                    <a:pt x="67" y="28"/>
                  </a:moveTo>
                  <a:cubicBezTo>
                    <a:pt x="69" y="41"/>
                    <a:pt x="70" y="60"/>
                    <a:pt x="68" y="72"/>
                  </a:cubicBezTo>
                  <a:cubicBezTo>
                    <a:pt x="64" y="85"/>
                    <a:pt x="31" y="84"/>
                    <a:pt x="13" y="77"/>
                  </a:cubicBezTo>
                  <a:cubicBezTo>
                    <a:pt x="0" y="71"/>
                    <a:pt x="6" y="43"/>
                    <a:pt x="8" y="29"/>
                  </a:cubicBezTo>
                  <a:cubicBezTo>
                    <a:pt x="11" y="12"/>
                    <a:pt x="15" y="0"/>
                    <a:pt x="37" y="1"/>
                  </a:cubicBezTo>
                  <a:cubicBezTo>
                    <a:pt x="54" y="1"/>
                    <a:pt x="65" y="8"/>
                    <a:pt x="67" y="2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9" name="Freeform 659"/>
            <p:cNvSpPr>
              <a:spLocks/>
            </p:cNvSpPr>
            <p:nvPr/>
          </p:nvSpPr>
          <p:spPr bwMode="auto">
            <a:xfrm>
              <a:off x="3440" y="1899"/>
              <a:ext cx="88" cy="104"/>
            </a:xfrm>
            <a:custGeom>
              <a:avLst/>
              <a:gdLst>
                <a:gd name="T0" fmla="*/ 6 w 35"/>
                <a:gd name="T1" fmla="*/ 8 h 39"/>
                <a:gd name="T2" fmla="*/ 0 w 35"/>
                <a:gd name="T3" fmla="*/ 17 h 39"/>
                <a:gd name="T4" fmla="*/ 10 w 35"/>
                <a:gd name="T5" fmla="*/ 34 h 39"/>
                <a:gd name="T6" fmla="*/ 28 w 35"/>
                <a:gd name="T7" fmla="*/ 35 h 39"/>
                <a:gd name="T8" fmla="*/ 35 w 35"/>
                <a:gd name="T9" fmla="*/ 21 h 39"/>
                <a:gd name="T10" fmla="*/ 6 w 35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9">
                  <a:moveTo>
                    <a:pt x="6" y="8"/>
                  </a:moveTo>
                  <a:cubicBezTo>
                    <a:pt x="2" y="11"/>
                    <a:pt x="0" y="13"/>
                    <a:pt x="0" y="17"/>
                  </a:cubicBezTo>
                  <a:cubicBezTo>
                    <a:pt x="0" y="25"/>
                    <a:pt x="3" y="31"/>
                    <a:pt x="10" y="34"/>
                  </a:cubicBezTo>
                  <a:cubicBezTo>
                    <a:pt x="16" y="38"/>
                    <a:pt x="21" y="39"/>
                    <a:pt x="28" y="35"/>
                  </a:cubicBezTo>
                  <a:cubicBezTo>
                    <a:pt x="32" y="32"/>
                    <a:pt x="35" y="26"/>
                    <a:pt x="35" y="21"/>
                  </a:cubicBezTo>
                  <a:cubicBezTo>
                    <a:pt x="35" y="8"/>
                    <a:pt x="15" y="0"/>
                    <a:pt x="6" y="8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0" name="Freeform 660"/>
            <p:cNvSpPr>
              <a:spLocks/>
            </p:cNvSpPr>
            <p:nvPr/>
          </p:nvSpPr>
          <p:spPr bwMode="auto">
            <a:xfrm>
              <a:off x="3442" y="1917"/>
              <a:ext cx="45" cy="56"/>
            </a:xfrm>
            <a:custGeom>
              <a:avLst/>
              <a:gdLst>
                <a:gd name="T0" fmla="*/ 17 w 18"/>
                <a:gd name="T1" fmla="*/ 2 h 21"/>
                <a:gd name="T2" fmla="*/ 4 w 18"/>
                <a:gd name="T3" fmla="*/ 6 h 21"/>
                <a:gd name="T4" fmla="*/ 8 w 18"/>
                <a:gd name="T5" fmla="*/ 21 h 21"/>
                <a:gd name="T6" fmla="*/ 6 w 18"/>
                <a:gd name="T7" fmla="*/ 14 h 21"/>
                <a:gd name="T8" fmla="*/ 10 w 18"/>
                <a:gd name="T9" fmla="*/ 9 h 21"/>
                <a:gd name="T10" fmla="*/ 13 w 18"/>
                <a:gd name="T11" fmla="*/ 4 h 21"/>
                <a:gd name="T12" fmla="*/ 18 w 18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1">
                  <a:moveTo>
                    <a:pt x="17" y="2"/>
                  </a:moveTo>
                  <a:cubicBezTo>
                    <a:pt x="12" y="0"/>
                    <a:pt x="6" y="2"/>
                    <a:pt x="4" y="6"/>
                  </a:cubicBezTo>
                  <a:cubicBezTo>
                    <a:pt x="0" y="10"/>
                    <a:pt x="1" y="20"/>
                    <a:pt x="8" y="21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7" y="11"/>
                    <a:pt x="9" y="11"/>
                    <a:pt x="10" y="9"/>
                  </a:cubicBezTo>
                  <a:cubicBezTo>
                    <a:pt x="12" y="7"/>
                    <a:pt x="11" y="6"/>
                    <a:pt x="13" y="4"/>
                  </a:cubicBezTo>
                  <a:cubicBezTo>
                    <a:pt x="14" y="3"/>
                    <a:pt x="16" y="2"/>
                    <a:pt x="18" y="2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1" name="Freeform 661"/>
            <p:cNvSpPr>
              <a:spLocks/>
            </p:cNvSpPr>
            <p:nvPr/>
          </p:nvSpPr>
          <p:spPr bwMode="auto">
            <a:xfrm>
              <a:off x="3472" y="1931"/>
              <a:ext cx="51" cy="69"/>
            </a:xfrm>
            <a:custGeom>
              <a:avLst/>
              <a:gdLst>
                <a:gd name="T0" fmla="*/ 0 w 20"/>
                <a:gd name="T1" fmla="*/ 20 h 26"/>
                <a:gd name="T2" fmla="*/ 17 w 20"/>
                <a:gd name="T3" fmla="*/ 16 h 26"/>
                <a:gd name="T4" fmla="*/ 19 w 20"/>
                <a:gd name="T5" fmla="*/ 7 h 26"/>
                <a:gd name="T6" fmla="*/ 12 w 20"/>
                <a:gd name="T7" fmla="*/ 0 h 26"/>
                <a:gd name="T8" fmla="*/ 15 w 20"/>
                <a:gd name="T9" fmla="*/ 6 h 26"/>
                <a:gd name="T10" fmla="*/ 11 w 20"/>
                <a:gd name="T11" fmla="*/ 12 h 26"/>
                <a:gd name="T12" fmla="*/ 8 w 20"/>
                <a:gd name="T13" fmla="*/ 18 h 26"/>
                <a:gd name="T14" fmla="*/ 1 w 20"/>
                <a:gd name="T1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6">
                  <a:moveTo>
                    <a:pt x="0" y="20"/>
                  </a:moveTo>
                  <a:cubicBezTo>
                    <a:pt x="5" y="26"/>
                    <a:pt x="14" y="22"/>
                    <a:pt x="17" y="16"/>
                  </a:cubicBezTo>
                  <a:cubicBezTo>
                    <a:pt x="18" y="13"/>
                    <a:pt x="20" y="9"/>
                    <a:pt x="19" y="7"/>
                  </a:cubicBezTo>
                  <a:cubicBezTo>
                    <a:pt x="18" y="3"/>
                    <a:pt x="15" y="2"/>
                    <a:pt x="12" y="0"/>
                  </a:cubicBezTo>
                  <a:cubicBezTo>
                    <a:pt x="14" y="2"/>
                    <a:pt x="15" y="3"/>
                    <a:pt x="15" y="6"/>
                  </a:cubicBezTo>
                  <a:cubicBezTo>
                    <a:pt x="15" y="10"/>
                    <a:pt x="13" y="9"/>
                    <a:pt x="11" y="12"/>
                  </a:cubicBezTo>
                  <a:cubicBezTo>
                    <a:pt x="10" y="14"/>
                    <a:pt x="11" y="16"/>
                    <a:pt x="8" y="18"/>
                  </a:cubicBezTo>
                  <a:cubicBezTo>
                    <a:pt x="7" y="19"/>
                    <a:pt x="3" y="20"/>
                    <a:pt x="1" y="18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2" name="Freeform 662"/>
            <p:cNvSpPr>
              <a:spLocks/>
            </p:cNvSpPr>
            <p:nvPr/>
          </p:nvSpPr>
          <p:spPr bwMode="auto">
            <a:xfrm>
              <a:off x="3455" y="1907"/>
              <a:ext cx="15" cy="16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6 w 6"/>
                <a:gd name="T5" fmla="*/ 4 h 6"/>
                <a:gd name="T6" fmla="*/ 2 w 6"/>
                <a:gd name="T7" fmla="*/ 6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3" name="Freeform 663"/>
            <p:cNvSpPr>
              <a:spLocks/>
            </p:cNvSpPr>
            <p:nvPr/>
          </p:nvSpPr>
          <p:spPr bwMode="auto">
            <a:xfrm>
              <a:off x="3472" y="1909"/>
              <a:ext cx="8" cy="8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2 h 3"/>
                <a:gd name="T6" fmla="*/ 1 w 3"/>
                <a:gd name="T7" fmla="*/ 2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4" name="Freeform 664"/>
            <p:cNvSpPr>
              <a:spLocks/>
            </p:cNvSpPr>
            <p:nvPr/>
          </p:nvSpPr>
          <p:spPr bwMode="auto">
            <a:xfrm>
              <a:off x="3447" y="1917"/>
              <a:ext cx="10" cy="11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0 h 4"/>
                <a:gd name="T4" fmla="*/ 4 w 4"/>
                <a:gd name="T5" fmla="*/ 2 h 4"/>
                <a:gd name="T6" fmla="*/ 2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5" name="Freeform 665"/>
            <p:cNvSpPr>
              <a:spLocks/>
            </p:cNvSpPr>
            <p:nvPr/>
          </p:nvSpPr>
          <p:spPr bwMode="auto">
            <a:xfrm>
              <a:off x="3495" y="1923"/>
              <a:ext cx="58" cy="93"/>
            </a:xfrm>
            <a:custGeom>
              <a:avLst/>
              <a:gdLst>
                <a:gd name="T0" fmla="*/ 0 w 23"/>
                <a:gd name="T1" fmla="*/ 33 h 35"/>
                <a:gd name="T2" fmla="*/ 20 w 23"/>
                <a:gd name="T3" fmla="*/ 23 h 35"/>
                <a:gd name="T4" fmla="*/ 22 w 23"/>
                <a:gd name="T5" fmla="*/ 0 h 35"/>
                <a:gd name="T6" fmla="*/ 19 w 23"/>
                <a:gd name="T7" fmla="*/ 20 h 35"/>
                <a:gd name="T8" fmla="*/ 15 w 23"/>
                <a:gd name="T9" fmla="*/ 27 h 35"/>
                <a:gd name="T10" fmla="*/ 2 w 23"/>
                <a:gd name="T1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5">
                  <a:moveTo>
                    <a:pt x="0" y="33"/>
                  </a:moveTo>
                  <a:cubicBezTo>
                    <a:pt x="7" y="35"/>
                    <a:pt x="18" y="28"/>
                    <a:pt x="20" y="23"/>
                  </a:cubicBezTo>
                  <a:cubicBezTo>
                    <a:pt x="23" y="16"/>
                    <a:pt x="22" y="7"/>
                    <a:pt x="22" y="0"/>
                  </a:cubicBezTo>
                  <a:cubicBezTo>
                    <a:pt x="21" y="7"/>
                    <a:pt x="20" y="13"/>
                    <a:pt x="19" y="20"/>
                  </a:cubicBezTo>
                  <a:cubicBezTo>
                    <a:pt x="18" y="23"/>
                    <a:pt x="17" y="25"/>
                    <a:pt x="15" y="27"/>
                  </a:cubicBezTo>
                  <a:cubicBezTo>
                    <a:pt x="12" y="30"/>
                    <a:pt x="6" y="31"/>
                    <a:pt x="2" y="33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6" name="Freeform 666"/>
            <p:cNvSpPr>
              <a:spLocks/>
            </p:cNvSpPr>
            <p:nvPr/>
          </p:nvSpPr>
          <p:spPr bwMode="auto">
            <a:xfrm>
              <a:off x="3417" y="1811"/>
              <a:ext cx="75" cy="133"/>
            </a:xfrm>
            <a:custGeom>
              <a:avLst/>
              <a:gdLst>
                <a:gd name="T0" fmla="*/ 30 w 30"/>
                <a:gd name="T1" fmla="*/ 3 h 50"/>
                <a:gd name="T2" fmla="*/ 7 w 30"/>
                <a:gd name="T3" fmla="*/ 15 h 50"/>
                <a:gd name="T4" fmla="*/ 2 w 30"/>
                <a:gd name="T5" fmla="*/ 50 h 50"/>
                <a:gd name="T6" fmla="*/ 7 w 30"/>
                <a:gd name="T7" fmla="*/ 29 h 50"/>
                <a:gd name="T8" fmla="*/ 12 w 30"/>
                <a:gd name="T9" fmla="*/ 15 h 50"/>
                <a:gd name="T10" fmla="*/ 28 w 30"/>
                <a:gd name="T11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0">
                  <a:moveTo>
                    <a:pt x="30" y="3"/>
                  </a:moveTo>
                  <a:cubicBezTo>
                    <a:pt x="21" y="0"/>
                    <a:pt x="10" y="7"/>
                    <a:pt x="7" y="15"/>
                  </a:cubicBezTo>
                  <a:cubicBezTo>
                    <a:pt x="2" y="26"/>
                    <a:pt x="0" y="38"/>
                    <a:pt x="2" y="50"/>
                  </a:cubicBezTo>
                  <a:cubicBezTo>
                    <a:pt x="0" y="43"/>
                    <a:pt x="6" y="35"/>
                    <a:pt x="7" y="29"/>
                  </a:cubicBezTo>
                  <a:cubicBezTo>
                    <a:pt x="8" y="23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7" name="Freeform 667"/>
            <p:cNvSpPr>
              <a:spLocks/>
            </p:cNvSpPr>
            <p:nvPr/>
          </p:nvSpPr>
          <p:spPr bwMode="auto">
            <a:xfrm>
              <a:off x="3422" y="1824"/>
              <a:ext cx="38" cy="59"/>
            </a:xfrm>
            <a:custGeom>
              <a:avLst/>
              <a:gdLst>
                <a:gd name="T0" fmla="*/ 15 w 15"/>
                <a:gd name="T1" fmla="*/ 0 h 22"/>
                <a:gd name="T2" fmla="*/ 0 w 15"/>
                <a:gd name="T3" fmla="*/ 22 h 22"/>
                <a:gd name="T4" fmla="*/ 14 w 15"/>
                <a:gd name="T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2">
                  <a:moveTo>
                    <a:pt x="15" y="0"/>
                  </a:moveTo>
                  <a:cubicBezTo>
                    <a:pt x="5" y="2"/>
                    <a:pt x="2" y="14"/>
                    <a:pt x="0" y="22"/>
                  </a:cubicBezTo>
                  <a:cubicBezTo>
                    <a:pt x="2" y="15"/>
                    <a:pt x="8" y="3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68" name="Group 668"/>
          <p:cNvGrpSpPr>
            <a:grpSpLocks/>
          </p:cNvGrpSpPr>
          <p:nvPr/>
        </p:nvGrpSpPr>
        <p:grpSpPr bwMode="auto">
          <a:xfrm>
            <a:off x="6743701" y="5078413"/>
            <a:ext cx="295275" cy="355600"/>
            <a:chOff x="2795" y="1695"/>
            <a:chExt cx="186" cy="224"/>
          </a:xfrm>
        </p:grpSpPr>
        <p:sp>
          <p:nvSpPr>
            <p:cNvPr id="26269" name="Freeform 669"/>
            <p:cNvSpPr>
              <a:spLocks/>
            </p:cNvSpPr>
            <p:nvPr/>
          </p:nvSpPr>
          <p:spPr bwMode="auto">
            <a:xfrm>
              <a:off x="2798" y="1695"/>
              <a:ext cx="183" cy="224"/>
            </a:xfrm>
            <a:custGeom>
              <a:avLst/>
              <a:gdLst>
                <a:gd name="T0" fmla="*/ 17 w 73"/>
                <a:gd name="T1" fmla="*/ 9 h 84"/>
                <a:gd name="T2" fmla="*/ 3 w 73"/>
                <a:gd name="T3" fmla="*/ 41 h 84"/>
                <a:gd name="T4" fmla="*/ 8 w 73"/>
                <a:gd name="T5" fmla="*/ 79 h 84"/>
                <a:gd name="T6" fmla="*/ 61 w 73"/>
                <a:gd name="T7" fmla="*/ 82 h 84"/>
                <a:gd name="T8" fmla="*/ 69 w 73"/>
                <a:gd name="T9" fmla="*/ 43 h 84"/>
                <a:gd name="T10" fmla="*/ 48 w 73"/>
                <a:gd name="T11" fmla="*/ 3 h 84"/>
                <a:gd name="T12" fmla="*/ 17 w 73"/>
                <a:gd name="T13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4">
                  <a:moveTo>
                    <a:pt x="17" y="9"/>
                  </a:moveTo>
                  <a:cubicBezTo>
                    <a:pt x="7" y="15"/>
                    <a:pt x="2" y="28"/>
                    <a:pt x="3" y="41"/>
                  </a:cubicBezTo>
                  <a:cubicBezTo>
                    <a:pt x="5" y="53"/>
                    <a:pt x="0" y="75"/>
                    <a:pt x="8" y="79"/>
                  </a:cubicBezTo>
                  <a:cubicBezTo>
                    <a:pt x="16" y="83"/>
                    <a:pt x="49" y="84"/>
                    <a:pt x="61" y="82"/>
                  </a:cubicBezTo>
                  <a:cubicBezTo>
                    <a:pt x="73" y="79"/>
                    <a:pt x="68" y="52"/>
                    <a:pt x="69" y="43"/>
                  </a:cubicBezTo>
                  <a:cubicBezTo>
                    <a:pt x="70" y="24"/>
                    <a:pt x="66" y="10"/>
                    <a:pt x="48" y="3"/>
                  </a:cubicBezTo>
                  <a:cubicBezTo>
                    <a:pt x="40" y="0"/>
                    <a:pt x="25" y="3"/>
                    <a:pt x="17" y="9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0" name="Freeform 670"/>
            <p:cNvSpPr>
              <a:spLocks/>
            </p:cNvSpPr>
            <p:nvPr/>
          </p:nvSpPr>
          <p:spPr bwMode="auto">
            <a:xfrm>
              <a:off x="2830" y="1716"/>
              <a:ext cx="138" cy="192"/>
            </a:xfrm>
            <a:custGeom>
              <a:avLst/>
              <a:gdLst>
                <a:gd name="T0" fmla="*/ 2 w 55"/>
                <a:gd name="T1" fmla="*/ 58 h 72"/>
                <a:gd name="T2" fmla="*/ 27 w 55"/>
                <a:gd name="T3" fmla="*/ 70 h 72"/>
                <a:gd name="T4" fmla="*/ 41 w 55"/>
                <a:gd name="T5" fmla="*/ 67 h 72"/>
                <a:gd name="T6" fmla="*/ 48 w 55"/>
                <a:gd name="T7" fmla="*/ 56 h 72"/>
                <a:gd name="T8" fmla="*/ 27 w 55"/>
                <a:gd name="T9" fmla="*/ 2 h 72"/>
                <a:gd name="T10" fmla="*/ 42 w 55"/>
                <a:gd name="T11" fmla="*/ 25 h 72"/>
                <a:gd name="T12" fmla="*/ 39 w 55"/>
                <a:gd name="T13" fmla="*/ 33 h 72"/>
                <a:gd name="T14" fmla="*/ 37 w 55"/>
                <a:gd name="T15" fmla="*/ 38 h 72"/>
                <a:gd name="T16" fmla="*/ 35 w 55"/>
                <a:gd name="T17" fmla="*/ 48 h 72"/>
                <a:gd name="T18" fmla="*/ 24 w 55"/>
                <a:gd name="T19" fmla="*/ 51 h 72"/>
                <a:gd name="T20" fmla="*/ 8 w 55"/>
                <a:gd name="T21" fmla="*/ 50 h 72"/>
                <a:gd name="T22" fmla="*/ 10 w 55"/>
                <a:gd name="T23" fmla="*/ 59 h 72"/>
                <a:gd name="T24" fmla="*/ 3 w 55"/>
                <a:gd name="T25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72">
                  <a:moveTo>
                    <a:pt x="2" y="58"/>
                  </a:moveTo>
                  <a:cubicBezTo>
                    <a:pt x="0" y="72"/>
                    <a:pt x="18" y="71"/>
                    <a:pt x="27" y="70"/>
                  </a:cubicBezTo>
                  <a:cubicBezTo>
                    <a:pt x="32" y="70"/>
                    <a:pt x="37" y="70"/>
                    <a:pt x="41" y="67"/>
                  </a:cubicBezTo>
                  <a:cubicBezTo>
                    <a:pt x="45" y="64"/>
                    <a:pt x="46" y="61"/>
                    <a:pt x="48" y="56"/>
                  </a:cubicBezTo>
                  <a:cubicBezTo>
                    <a:pt x="55" y="39"/>
                    <a:pt x="54" y="0"/>
                    <a:pt x="27" y="2"/>
                  </a:cubicBezTo>
                  <a:cubicBezTo>
                    <a:pt x="37" y="6"/>
                    <a:pt x="44" y="13"/>
                    <a:pt x="42" y="25"/>
                  </a:cubicBezTo>
                  <a:cubicBezTo>
                    <a:pt x="42" y="28"/>
                    <a:pt x="41" y="31"/>
                    <a:pt x="39" y="33"/>
                  </a:cubicBezTo>
                  <a:cubicBezTo>
                    <a:pt x="38" y="35"/>
                    <a:pt x="37" y="36"/>
                    <a:pt x="37" y="38"/>
                  </a:cubicBezTo>
                  <a:cubicBezTo>
                    <a:pt x="36" y="42"/>
                    <a:pt x="37" y="44"/>
                    <a:pt x="35" y="48"/>
                  </a:cubicBezTo>
                  <a:cubicBezTo>
                    <a:pt x="32" y="51"/>
                    <a:pt x="28" y="52"/>
                    <a:pt x="24" y="51"/>
                  </a:cubicBezTo>
                  <a:cubicBezTo>
                    <a:pt x="18" y="51"/>
                    <a:pt x="13" y="49"/>
                    <a:pt x="8" y="50"/>
                  </a:cubicBezTo>
                  <a:cubicBezTo>
                    <a:pt x="8" y="52"/>
                    <a:pt x="11" y="56"/>
                    <a:pt x="10" y="59"/>
                  </a:cubicBezTo>
                  <a:cubicBezTo>
                    <a:pt x="8" y="61"/>
                    <a:pt x="2" y="61"/>
                    <a:pt x="3" y="59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1" name="Freeform 671"/>
            <p:cNvSpPr>
              <a:spLocks/>
            </p:cNvSpPr>
            <p:nvPr/>
          </p:nvSpPr>
          <p:spPr bwMode="auto">
            <a:xfrm>
              <a:off x="2840" y="1799"/>
              <a:ext cx="108" cy="91"/>
            </a:xfrm>
            <a:custGeom>
              <a:avLst/>
              <a:gdLst>
                <a:gd name="T0" fmla="*/ 2 w 43"/>
                <a:gd name="T1" fmla="*/ 22 h 34"/>
                <a:gd name="T2" fmla="*/ 24 w 43"/>
                <a:gd name="T3" fmla="*/ 34 h 34"/>
                <a:gd name="T4" fmla="*/ 43 w 43"/>
                <a:gd name="T5" fmla="*/ 11 h 34"/>
                <a:gd name="T6" fmla="*/ 11 w 43"/>
                <a:gd name="T7" fmla="*/ 5 h 34"/>
                <a:gd name="T8" fmla="*/ 2 w 43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2" y="22"/>
                  </a:moveTo>
                  <a:cubicBezTo>
                    <a:pt x="4" y="27"/>
                    <a:pt x="5" y="34"/>
                    <a:pt x="24" y="34"/>
                  </a:cubicBezTo>
                  <a:cubicBezTo>
                    <a:pt x="42" y="34"/>
                    <a:pt x="43" y="20"/>
                    <a:pt x="43" y="11"/>
                  </a:cubicBezTo>
                  <a:cubicBezTo>
                    <a:pt x="42" y="2"/>
                    <a:pt x="23" y="0"/>
                    <a:pt x="11" y="5"/>
                  </a:cubicBezTo>
                  <a:cubicBezTo>
                    <a:pt x="0" y="9"/>
                    <a:pt x="1" y="16"/>
                    <a:pt x="2" y="22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2" name="Freeform 672"/>
            <p:cNvSpPr>
              <a:spLocks/>
            </p:cNvSpPr>
            <p:nvPr/>
          </p:nvSpPr>
          <p:spPr bwMode="auto">
            <a:xfrm>
              <a:off x="2845" y="1807"/>
              <a:ext cx="93" cy="53"/>
            </a:xfrm>
            <a:custGeom>
              <a:avLst/>
              <a:gdLst>
                <a:gd name="T0" fmla="*/ 37 w 37"/>
                <a:gd name="T1" fmla="*/ 4 h 20"/>
                <a:gd name="T2" fmla="*/ 12 w 37"/>
                <a:gd name="T3" fmla="*/ 3 h 20"/>
                <a:gd name="T4" fmla="*/ 2 w 37"/>
                <a:gd name="T5" fmla="*/ 10 h 20"/>
                <a:gd name="T6" fmla="*/ 5 w 37"/>
                <a:gd name="T7" fmla="*/ 20 h 20"/>
                <a:gd name="T8" fmla="*/ 9 w 37"/>
                <a:gd name="T9" fmla="*/ 10 h 20"/>
                <a:gd name="T10" fmla="*/ 14 w 37"/>
                <a:gd name="T11" fmla="*/ 9 h 20"/>
                <a:gd name="T12" fmla="*/ 19 w 37"/>
                <a:gd name="T13" fmla="*/ 6 h 20"/>
                <a:gd name="T14" fmla="*/ 37 w 37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0">
                  <a:moveTo>
                    <a:pt x="37" y="4"/>
                  </a:moveTo>
                  <a:cubicBezTo>
                    <a:pt x="29" y="0"/>
                    <a:pt x="20" y="0"/>
                    <a:pt x="12" y="3"/>
                  </a:cubicBezTo>
                  <a:cubicBezTo>
                    <a:pt x="8" y="4"/>
                    <a:pt x="4" y="6"/>
                    <a:pt x="2" y="10"/>
                  </a:cubicBezTo>
                  <a:cubicBezTo>
                    <a:pt x="0" y="13"/>
                    <a:pt x="0" y="18"/>
                    <a:pt x="5" y="20"/>
                  </a:cubicBezTo>
                  <a:cubicBezTo>
                    <a:pt x="2" y="17"/>
                    <a:pt x="6" y="11"/>
                    <a:pt x="9" y="10"/>
                  </a:cubicBezTo>
                  <a:cubicBezTo>
                    <a:pt x="10" y="9"/>
                    <a:pt x="12" y="9"/>
                    <a:pt x="14" y="9"/>
                  </a:cubicBezTo>
                  <a:cubicBezTo>
                    <a:pt x="15" y="8"/>
                    <a:pt x="17" y="6"/>
                    <a:pt x="19" y="6"/>
                  </a:cubicBezTo>
                  <a:cubicBezTo>
                    <a:pt x="25" y="4"/>
                    <a:pt x="31" y="3"/>
                    <a:pt x="37" y="4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3" name="Freeform 673"/>
            <p:cNvSpPr>
              <a:spLocks/>
            </p:cNvSpPr>
            <p:nvPr/>
          </p:nvSpPr>
          <p:spPr bwMode="auto">
            <a:xfrm>
              <a:off x="2865" y="1836"/>
              <a:ext cx="80" cy="51"/>
            </a:xfrm>
            <a:custGeom>
              <a:avLst/>
              <a:gdLst>
                <a:gd name="T0" fmla="*/ 0 w 32"/>
                <a:gd name="T1" fmla="*/ 15 h 19"/>
                <a:gd name="T2" fmla="*/ 20 w 32"/>
                <a:gd name="T3" fmla="*/ 17 h 19"/>
                <a:gd name="T4" fmla="*/ 28 w 32"/>
                <a:gd name="T5" fmla="*/ 12 h 19"/>
                <a:gd name="T6" fmla="*/ 30 w 32"/>
                <a:gd name="T7" fmla="*/ 0 h 19"/>
                <a:gd name="T8" fmla="*/ 24 w 32"/>
                <a:gd name="T9" fmla="*/ 5 h 19"/>
                <a:gd name="T10" fmla="*/ 23 w 32"/>
                <a:gd name="T11" fmla="*/ 5 h 19"/>
                <a:gd name="T12" fmla="*/ 22 w 32"/>
                <a:gd name="T13" fmla="*/ 8 h 19"/>
                <a:gd name="T14" fmla="*/ 19 w 32"/>
                <a:gd name="T15" fmla="*/ 11 h 19"/>
                <a:gd name="T16" fmla="*/ 15 w 32"/>
                <a:gd name="T17" fmla="*/ 11 h 19"/>
                <a:gd name="T18" fmla="*/ 10 w 32"/>
                <a:gd name="T19" fmla="*/ 10 h 19"/>
                <a:gd name="T20" fmla="*/ 7 w 32"/>
                <a:gd name="T21" fmla="*/ 13 h 19"/>
                <a:gd name="T22" fmla="*/ 1 w 32"/>
                <a:gd name="T2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9">
                  <a:moveTo>
                    <a:pt x="0" y="15"/>
                  </a:moveTo>
                  <a:cubicBezTo>
                    <a:pt x="5" y="18"/>
                    <a:pt x="14" y="19"/>
                    <a:pt x="20" y="17"/>
                  </a:cubicBezTo>
                  <a:cubicBezTo>
                    <a:pt x="23" y="16"/>
                    <a:pt x="26" y="14"/>
                    <a:pt x="28" y="12"/>
                  </a:cubicBezTo>
                  <a:cubicBezTo>
                    <a:pt x="29" y="10"/>
                    <a:pt x="32" y="1"/>
                    <a:pt x="30" y="0"/>
                  </a:cubicBezTo>
                  <a:cubicBezTo>
                    <a:pt x="31" y="4"/>
                    <a:pt x="28" y="5"/>
                    <a:pt x="24" y="5"/>
                  </a:cubicBezTo>
                  <a:cubicBezTo>
                    <a:pt x="24" y="5"/>
                    <a:pt x="24" y="4"/>
                    <a:pt x="23" y="5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21" y="10"/>
                    <a:pt x="20" y="10"/>
                    <a:pt x="19" y="11"/>
                  </a:cubicBezTo>
                  <a:cubicBezTo>
                    <a:pt x="18" y="11"/>
                    <a:pt x="16" y="11"/>
                    <a:pt x="15" y="11"/>
                  </a:cubicBezTo>
                  <a:cubicBezTo>
                    <a:pt x="13" y="11"/>
                    <a:pt x="12" y="10"/>
                    <a:pt x="10" y="10"/>
                  </a:cubicBezTo>
                  <a:cubicBezTo>
                    <a:pt x="9" y="10"/>
                    <a:pt x="8" y="12"/>
                    <a:pt x="7" y="13"/>
                  </a:cubicBezTo>
                  <a:cubicBezTo>
                    <a:pt x="5" y="14"/>
                    <a:pt x="3" y="14"/>
                    <a:pt x="1" y="14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4" name="Freeform 674"/>
            <p:cNvSpPr>
              <a:spLocks/>
            </p:cNvSpPr>
            <p:nvPr/>
          </p:nvSpPr>
          <p:spPr bwMode="auto">
            <a:xfrm>
              <a:off x="2795" y="1695"/>
              <a:ext cx="186" cy="224"/>
            </a:xfrm>
            <a:custGeom>
              <a:avLst/>
              <a:gdLst>
                <a:gd name="T0" fmla="*/ 18 w 74"/>
                <a:gd name="T1" fmla="*/ 9 h 84"/>
                <a:gd name="T2" fmla="*/ 4 w 74"/>
                <a:gd name="T3" fmla="*/ 41 h 84"/>
                <a:gd name="T4" fmla="*/ 8 w 74"/>
                <a:gd name="T5" fmla="*/ 79 h 84"/>
                <a:gd name="T6" fmla="*/ 62 w 74"/>
                <a:gd name="T7" fmla="*/ 82 h 84"/>
                <a:gd name="T8" fmla="*/ 70 w 74"/>
                <a:gd name="T9" fmla="*/ 43 h 84"/>
                <a:gd name="T10" fmla="*/ 49 w 74"/>
                <a:gd name="T11" fmla="*/ 3 h 84"/>
                <a:gd name="T12" fmla="*/ 18 w 74"/>
                <a:gd name="T13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4">
                  <a:moveTo>
                    <a:pt x="18" y="9"/>
                  </a:moveTo>
                  <a:cubicBezTo>
                    <a:pt x="8" y="15"/>
                    <a:pt x="3" y="28"/>
                    <a:pt x="4" y="41"/>
                  </a:cubicBezTo>
                  <a:cubicBezTo>
                    <a:pt x="6" y="53"/>
                    <a:pt x="0" y="75"/>
                    <a:pt x="8" y="79"/>
                  </a:cubicBezTo>
                  <a:cubicBezTo>
                    <a:pt x="16" y="82"/>
                    <a:pt x="50" y="84"/>
                    <a:pt x="62" y="82"/>
                  </a:cubicBezTo>
                  <a:cubicBezTo>
                    <a:pt x="74" y="79"/>
                    <a:pt x="69" y="52"/>
                    <a:pt x="70" y="43"/>
                  </a:cubicBezTo>
                  <a:cubicBezTo>
                    <a:pt x="71" y="24"/>
                    <a:pt x="67" y="10"/>
                    <a:pt x="49" y="3"/>
                  </a:cubicBezTo>
                  <a:cubicBezTo>
                    <a:pt x="41" y="0"/>
                    <a:pt x="26" y="3"/>
                    <a:pt x="18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5" name="Freeform 675"/>
            <p:cNvSpPr>
              <a:spLocks/>
            </p:cNvSpPr>
            <p:nvPr/>
          </p:nvSpPr>
          <p:spPr bwMode="auto">
            <a:xfrm>
              <a:off x="2860" y="1802"/>
              <a:ext cx="15" cy="16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1 h 6"/>
                <a:gd name="T4" fmla="*/ 5 w 6"/>
                <a:gd name="T5" fmla="*/ 4 h 6"/>
                <a:gd name="T6" fmla="*/ 2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6" name="Freeform 676"/>
            <p:cNvSpPr>
              <a:spLocks/>
            </p:cNvSpPr>
            <p:nvPr/>
          </p:nvSpPr>
          <p:spPr bwMode="auto">
            <a:xfrm>
              <a:off x="2875" y="1804"/>
              <a:ext cx="8" cy="6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7" name="Freeform 677"/>
            <p:cNvSpPr>
              <a:spLocks/>
            </p:cNvSpPr>
            <p:nvPr/>
          </p:nvSpPr>
          <p:spPr bwMode="auto">
            <a:xfrm>
              <a:off x="2853" y="1815"/>
              <a:ext cx="10" cy="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3 w 4"/>
                <a:gd name="T5" fmla="*/ 2 h 3"/>
                <a:gd name="T6" fmla="*/ 1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8" name="Freeform 678"/>
            <p:cNvSpPr>
              <a:spLocks/>
            </p:cNvSpPr>
            <p:nvPr/>
          </p:nvSpPr>
          <p:spPr bwMode="auto">
            <a:xfrm>
              <a:off x="2895" y="1844"/>
              <a:ext cx="63" cy="62"/>
            </a:xfrm>
            <a:custGeom>
              <a:avLst/>
              <a:gdLst>
                <a:gd name="T0" fmla="*/ 0 w 25"/>
                <a:gd name="T1" fmla="*/ 23 h 23"/>
                <a:gd name="T2" fmla="*/ 18 w 25"/>
                <a:gd name="T3" fmla="*/ 19 h 23"/>
                <a:gd name="T4" fmla="*/ 24 w 25"/>
                <a:gd name="T5" fmla="*/ 0 h 23"/>
                <a:gd name="T6" fmla="*/ 18 w 25"/>
                <a:gd name="T7" fmla="*/ 15 h 23"/>
                <a:gd name="T8" fmla="*/ 5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0" y="23"/>
                  </a:moveTo>
                  <a:cubicBezTo>
                    <a:pt x="5" y="23"/>
                    <a:pt x="14" y="22"/>
                    <a:pt x="18" y="19"/>
                  </a:cubicBezTo>
                  <a:cubicBezTo>
                    <a:pt x="21" y="16"/>
                    <a:pt x="25" y="5"/>
                    <a:pt x="24" y="0"/>
                  </a:cubicBezTo>
                  <a:cubicBezTo>
                    <a:pt x="22" y="5"/>
                    <a:pt x="20" y="10"/>
                    <a:pt x="18" y="15"/>
                  </a:cubicBezTo>
                  <a:cubicBezTo>
                    <a:pt x="15" y="20"/>
                    <a:pt x="10" y="20"/>
                    <a:pt x="5" y="21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9" name="Freeform 679"/>
            <p:cNvSpPr>
              <a:spLocks/>
            </p:cNvSpPr>
            <p:nvPr/>
          </p:nvSpPr>
          <p:spPr bwMode="auto">
            <a:xfrm>
              <a:off x="2813" y="1714"/>
              <a:ext cx="70" cy="104"/>
            </a:xfrm>
            <a:custGeom>
              <a:avLst/>
              <a:gdLst>
                <a:gd name="T0" fmla="*/ 2 w 28"/>
                <a:gd name="T1" fmla="*/ 39 h 39"/>
                <a:gd name="T2" fmla="*/ 5 w 28"/>
                <a:gd name="T3" fmla="*/ 15 h 39"/>
                <a:gd name="T4" fmla="*/ 12 w 28"/>
                <a:gd name="T5" fmla="*/ 7 h 39"/>
                <a:gd name="T6" fmla="*/ 28 w 28"/>
                <a:gd name="T7" fmla="*/ 2 h 39"/>
                <a:gd name="T8" fmla="*/ 16 w 28"/>
                <a:gd name="T9" fmla="*/ 8 h 39"/>
                <a:gd name="T10" fmla="*/ 11 w 28"/>
                <a:gd name="T11" fmla="*/ 13 h 39"/>
                <a:gd name="T12" fmla="*/ 10 w 28"/>
                <a:gd name="T13" fmla="*/ 19 h 39"/>
                <a:gd name="T14" fmla="*/ 4 w 28"/>
                <a:gd name="T15" fmla="*/ 27 h 39"/>
                <a:gd name="T16" fmla="*/ 3 w 2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9">
                  <a:moveTo>
                    <a:pt x="2" y="39"/>
                  </a:moveTo>
                  <a:cubicBezTo>
                    <a:pt x="0" y="31"/>
                    <a:pt x="0" y="23"/>
                    <a:pt x="5" y="15"/>
                  </a:cubicBezTo>
                  <a:cubicBezTo>
                    <a:pt x="7" y="12"/>
                    <a:pt x="8" y="9"/>
                    <a:pt x="12" y="7"/>
                  </a:cubicBezTo>
                  <a:cubicBezTo>
                    <a:pt x="16" y="5"/>
                    <a:pt x="24" y="0"/>
                    <a:pt x="28" y="2"/>
                  </a:cubicBezTo>
                  <a:cubicBezTo>
                    <a:pt x="25" y="2"/>
                    <a:pt x="18" y="6"/>
                    <a:pt x="16" y="8"/>
                  </a:cubicBezTo>
                  <a:cubicBezTo>
                    <a:pt x="14" y="9"/>
                    <a:pt x="12" y="12"/>
                    <a:pt x="11" y="13"/>
                  </a:cubicBezTo>
                  <a:cubicBezTo>
                    <a:pt x="10" y="15"/>
                    <a:pt x="11" y="17"/>
                    <a:pt x="10" y="19"/>
                  </a:cubicBezTo>
                  <a:cubicBezTo>
                    <a:pt x="9" y="22"/>
                    <a:pt x="6" y="24"/>
                    <a:pt x="4" y="27"/>
                  </a:cubicBezTo>
                  <a:cubicBezTo>
                    <a:pt x="3" y="30"/>
                    <a:pt x="2" y="35"/>
                    <a:pt x="3" y="38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0" name="Freeform 680"/>
            <p:cNvSpPr>
              <a:spLocks/>
            </p:cNvSpPr>
            <p:nvPr/>
          </p:nvSpPr>
          <p:spPr bwMode="auto">
            <a:xfrm>
              <a:off x="2813" y="1732"/>
              <a:ext cx="30" cy="48"/>
            </a:xfrm>
            <a:custGeom>
              <a:avLst/>
              <a:gdLst>
                <a:gd name="T0" fmla="*/ 12 w 12"/>
                <a:gd name="T1" fmla="*/ 0 h 18"/>
                <a:gd name="T2" fmla="*/ 1 w 12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7" y="6"/>
                    <a:pt x="0" y="10"/>
                    <a:pt x="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81" name="Group 681"/>
          <p:cNvGrpSpPr>
            <a:grpSpLocks/>
          </p:cNvGrpSpPr>
          <p:nvPr/>
        </p:nvGrpSpPr>
        <p:grpSpPr bwMode="auto">
          <a:xfrm>
            <a:off x="6240464" y="5013325"/>
            <a:ext cx="287337" cy="363538"/>
            <a:chOff x="2984" y="1754"/>
            <a:chExt cx="181" cy="229"/>
          </a:xfrm>
        </p:grpSpPr>
        <p:sp>
          <p:nvSpPr>
            <p:cNvPr id="26282" name="Freeform 682"/>
            <p:cNvSpPr>
              <a:spLocks/>
            </p:cNvSpPr>
            <p:nvPr/>
          </p:nvSpPr>
          <p:spPr bwMode="auto">
            <a:xfrm>
              <a:off x="2984" y="1754"/>
              <a:ext cx="181" cy="229"/>
            </a:xfrm>
            <a:custGeom>
              <a:avLst/>
              <a:gdLst>
                <a:gd name="T0" fmla="*/ 22 w 72"/>
                <a:gd name="T1" fmla="*/ 6 h 86"/>
                <a:gd name="T2" fmla="*/ 12 w 72"/>
                <a:gd name="T3" fmla="*/ 26 h 86"/>
                <a:gd name="T4" fmla="*/ 8 w 72"/>
                <a:gd name="T5" fmla="*/ 76 h 86"/>
                <a:gd name="T6" fmla="*/ 34 w 72"/>
                <a:gd name="T7" fmla="*/ 83 h 86"/>
                <a:gd name="T8" fmla="*/ 60 w 72"/>
                <a:gd name="T9" fmla="*/ 84 h 86"/>
                <a:gd name="T10" fmla="*/ 67 w 72"/>
                <a:gd name="T11" fmla="*/ 63 h 86"/>
                <a:gd name="T12" fmla="*/ 64 w 72"/>
                <a:gd name="T13" fmla="*/ 13 h 86"/>
                <a:gd name="T14" fmla="*/ 22 w 72"/>
                <a:gd name="T15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6">
                  <a:moveTo>
                    <a:pt x="22" y="6"/>
                  </a:moveTo>
                  <a:cubicBezTo>
                    <a:pt x="17" y="11"/>
                    <a:pt x="13" y="19"/>
                    <a:pt x="12" y="26"/>
                  </a:cubicBezTo>
                  <a:cubicBezTo>
                    <a:pt x="9" y="41"/>
                    <a:pt x="0" y="63"/>
                    <a:pt x="8" y="76"/>
                  </a:cubicBezTo>
                  <a:cubicBezTo>
                    <a:pt x="13" y="83"/>
                    <a:pt x="26" y="83"/>
                    <a:pt x="34" y="83"/>
                  </a:cubicBezTo>
                  <a:cubicBezTo>
                    <a:pt x="41" y="84"/>
                    <a:pt x="53" y="86"/>
                    <a:pt x="60" y="84"/>
                  </a:cubicBezTo>
                  <a:cubicBezTo>
                    <a:pt x="68" y="82"/>
                    <a:pt x="65" y="70"/>
                    <a:pt x="67" y="63"/>
                  </a:cubicBezTo>
                  <a:cubicBezTo>
                    <a:pt x="70" y="54"/>
                    <a:pt x="72" y="27"/>
                    <a:pt x="64" y="13"/>
                  </a:cubicBezTo>
                  <a:cubicBezTo>
                    <a:pt x="56" y="0"/>
                    <a:pt x="30" y="0"/>
                    <a:pt x="22" y="6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3" name="Freeform 683"/>
            <p:cNvSpPr>
              <a:spLocks/>
            </p:cNvSpPr>
            <p:nvPr/>
          </p:nvSpPr>
          <p:spPr bwMode="auto">
            <a:xfrm>
              <a:off x="3022" y="1775"/>
              <a:ext cx="133" cy="203"/>
            </a:xfrm>
            <a:custGeom>
              <a:avLst/>
              <a:gdLst>
                <a:gd name="T0" fmla="*/ 6 w 53"/>
                <a:gd name="T1" fmla="*/ 64 h 76"/>
                <a:gd name="T2" fmla="*/ 26 w 53"/>
                <a:gd name="T3" fmla="*/ 73 h 76"/>
                <a:gd name="T4" fmla="*/ 46 w 53"/>
                <a:gd name="T5" fmla="*/ 64 h 76"/>
                <a:gd name="T6" fmla="*/ 51 w 53"/>
                <a:gd name="T7" fmla="*/ 34 h 76"/>
                <a:gd name="T8" fmla="*/ 39 w 53"/>
                <a:gd name="T9" fmla="*/ 0 h 76"/>
                <a:gd name="T10" fmla="*/ 43 w 53"/>
                <a:gd name="T11" fmla="*/ 17 h 76"/>
                <a:gd name="T12" fmla="*/ 38 w 53"/>
                <a:gd name="T13" fmla="*/ 31 h 76"/>
                <a:gd name="T14" fmla="*/ 35 w 53"/>
                <a:gd name="T15" fmla="*/ 38 h 76"/>
                <a:gd name="T16" fmla="*/ 30 w 53"/>
                <a:gd name="T17" fmla="*/ 41 h 76"/>
                <a:gd name="T18" fmla="*/ 18 w 53"/>
                <a:gd name="T19" fmla="*/ 51 h 76"/>
                <a:gd name="T20" fmla="*/ 12 w 53"/>
                <a:gd name="T21" fmla="*/ 52 h 76"/>
                <a:gd name="T22" fmla="*/ 8 w 53"/>
                <a:gd name="T23" fmla="*/ 52 h 76"/>
                <a:gd name="T24" fmla="*/ 1 w 53"/>
                <a:gd name="T25" fmla="*/ 59 h 76"/>
                <a:gd name="T26" fmla="*/ 10 w 53"/>
                <a:gd name="T27" fmla="*/ 70 h 76"/>
                <a:gd name="T28" fmla="*/ 12 w 53"/>
                <a:gd name="T29" fmla="*/ 71 h 76"/>
                <a:gd name="T30" fmla="*/ 22 w 53"/>
                <a:gd name="T3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76">
                  <a:moveTo>
                    <a:pt x="6" y="64"/>
                  </a:moveTo>
                  <a:cubicBezTo>
                    <a:pt x="5" y="71"/>
                    <a:pt x="21" y="73"/>
                    <a:pt x="26" y="73"/>
                  </a:cubicBezTo>
                  <a:cubicBezTo>
                    <a:pt x="35" y="74"/>
                    <a:pt x="42" y="73"/>
                    <a:pt x="46" y="64"/>
                  </a:cubicBezTo>
                  <a:cubicBezTo>
                    <a:pt x="50" y="55"/>
                    <a:pt x="53" y="44"/>
                    <a:pt x="51" y="34"/>
                  </a:cubicBezTo>
                  <a:cubicBezTo>
                    <a:pt x="50" y="27"/>
                    <a:pt x="49" y="1"/>
                    <a:pt x="39" y="0"/>
                  </a:cubicBezTo>
                  <a:cubicBezTo>
                    <a:pt x="43" y="4"/>
                    <a:pt x="43" y="12"/>
                    <a:pt x="43" y="17"/>
                  </a:cubicBezTo>
                  <a:cubicBezTo>
                    <a:pt x="42" y="22"/>
                    <a:pt x="40" y="26"/>
                    <a:pt x="38" y="31"/>
                  </a:cubicBezTo>
                  <a:cubicBezTo>
                    <a:pt x="37" y="33"/>
                    <a:pt x="37" y="36"/>
                    <a:pt x="35" y="38"/>
                  </a:cubicBezTo>
                  <a:cubicBezTo>
                    <a:pt x="34" y="40"/>
                    <a:pt x="32" y="40"/>
                    <a:pt x="30" y="41"/>
                  </a:cubicBezTo>
                  <a:cubicBezTo>
                    <a:pt x="26" y="44"/>
                    <a:pt x="23" y="49"/>
                    <a:pt x="18" y="51"/>
                  </a:cubicBezTo>
                  <a:cubicBezTo>
                    <a:pt x="16" y="52"/>
                    <a:pt x="14" y="52"/>
                    <a:pt x="12" y="52"/>
                  </a:cubicBezTo>
                  <a:cubicBezTo>
                    <a:pt x="11" y="52"/>
                    <a:pt x="9" y="51"/>
                    <a:pt x="8" y="52"/>
                  </a:cubicBezTo>
                  <a:cubicBezTo>
                    <a:pt x="4" y="52"/>
                    <a:pt x="2" y="56"/>
                    <a:pt x="1" y="59"/>
                  </a:cubicBezTo>
                  <a:cubicBezTo>
                    <a:pt x="0" y="64"/>
                    <a:pt x="5" y="70"/>
                    <a:pt x="10" y="70"/>
                  </a:cubicBezTo>
                  <a:cubicBezTo>
                    <a:pt x="13" y="71"/>
                    <a:pt x="9" y="70"/>
                    <a:pt x="12" y="71"/>
                  </a:cubicBezTo>
                  <a:cubicBezTo>
                    <a:pt x="15" y="72"/>
                    <a:pt x="19" y="74"/>
                    <a:pt x="22" y="76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4" name="Freeform 684"/>
            <p:cNvSpPr>
              <a:spLocks/>
            </p:cNvSpPr>
            <p:nvPr/>
          </p:nvSpPr>
          <p:spPr bwMode="auto">
            <a:xfrm>
              <a:off x="3029" y="1858"/>
              <a:ext cx="116" cy="107"/>
            </a:xfrm>
            <a:custGeom>
              <a:avLst/>
              <a:gdLst>
                <a:gd name="T0" fmla="*/ 4 w 46"/>
                <a:gd name="T1" fmla="*/ 16 h 40"/>
                <a:gd name="T2" fmla="*/ 25 w 46"/>
                <a:gd name="T3" fmla="*/ 39 h 40"/>
                <a:gd name="T4" fmla="*/ 35 w 46"/>
                <a:gd name="T5" fmla="*/ 9 h 40"/>
                <a:gd name="T6" fmla="*/ 4 w 46"/>
                <a:gd name="T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4" y="16"/>
                  </a:moveTo>
                  <a:cubicBezTo>
                    <a:pt x="0" y="32"/>
                    <a:pt x="4" y="40"/>
                    <a:pt x="25" y="39"/>
                  </a:cubicBezTo>
                  <a:cubicBezTo>
                    <a:pt x="46" y="38"/>
                    <a:pt x="43" y="17"/>
                    <a:pt x="35" y="9"/>
                  </a:cubicBezTo>
                  <a:cubicBezTo>
                    <a:pt x="26" y="0"/>
                    <a:pt x="6" y="2"/>
                    <a:pt x="4" y="16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5" name="Freeform 685"/>
            <p:cNvSpPr>
              <a:spLocks/>
            </p:cNvSpPr>
            <p:nvPr/>
          </p:nvSpPr>
          <p:spPr bwMode="auto">
            <a:xfrm>
              <a:off x="3042" y="1866"/>
              <a:ext cx="73" cy="72"/>
            </a:xfrm>
            <a:custGeom>
              <a:avLst/>
              <a:gdLst>
                <a:gd name="T0" fmla="*/ 29 w 29"/>
                <a:gd name="T1" fmla="*/ 9 h 27"/>
                <a:gd name="T2" fmla="*/ 6 w 29"/>
                <a:gd name="T3" fmla="*/ 5 h 27"/>
                <a:gd name="T4" fmla="*/ 2 w 29"/>
                <a:gd name="T5" fmla="*/ 14 h 27"/>
                <a:gd name="T6" fmla="*/ 1 w 29"/>
                <a:gd name="T7" fmla="*/ 27 h 27"/>
                <a:gd name="T8" fmla="*/ 6 w 29"/>
                <a:gd name="T9" fmla="*/ 15 h 27"/>
                <a:gd name="T10" fmla="*/ 12 w 29"/>
                <a:gd name="T11" fmla="*/ 7 h 27"/>
                <a:gd name="T12" fmla="*/ 20 w 29"/>
                <a:gd name="T13" fmla="*/ 7 h 27"/>
                <a:gd name="T14" fmla="*/ 28 w 29"/>
                <a:gd name="T1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7">
                  <a:moveTo>
                    <a:pt x="29" y="9"/>
                  </a:moveTo>
                  <a:cubicBezTo>
                    <a:pt x="25" y="3"/>
                    <a:pt x="12" y="0"/>
                    <a:pt x="6" y="5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1" y="19"/>
                    <a:pt x="0" y="23"/>
                    <a:pt x="1" y="27"/>
                  </a:cubicBezTo>
                  <a:cubicBezTo>
                    <a:pt x="2" y="23"/>
                    <a:pt x="3" y="19"/>
                    <a:pt x="6" y="15"/>
                  </a:cubicBezTo>
                  <a:cubicBezTo>
                    <a:pt x="8" y="12"/>
                    <a:pt x="8" y="9"/>
                    <a:pt x="12" y="7"/>
                  </a:cubicBezTo>
                  <a:cubicBezTo>
                    <a:pt x="16" y="6"/>
                    <a:pt x="17" y="6"/>
                    <a:pt x="20" y="7"/>
                  </a:cubicBezTo>
                  <a:cubicBezTo>
                    <a:pt x="22" y="8"/>
                    <a:pt x="27" y="8"/>
                    <a:pt x="28" y="9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6" name="Freeform 686"/>
            <p:cNvSpPr>
              <a:spLocks/>
            </p:cNvSpPr>
            <p:nvPr/>
          </p:nvSpPr>
          <p:spPr bwMode="auto">
            <a:xfrm>
              <a:off x="3052" y="1903"/>
              <a:ext cx="75" cy="54"/>
            </a:xfrm>
            <a:custGeom>
              <a:avLst/>
              <a:gdLst>
                <a:gd name="T0" fmla="*/ 28 w 30"/>
                <a:gd name="T1" fmla="*/ 0 h 20"/>
                <a:gd name="T2" fmla="*/ 22 w 30"/>
                <a:gd name="T3" fmla="*/ 18 h 20"/>
                <a:gd name="T4" fmla="*/ 0 w 30"/>
                <a:gd name="T5" fmla="*/ 16 h 20"/>
                <a:gd name="T6" fmla="*/ 6 w 30"/>
                <a:gd name="T7" fmla="*/ 17 h 20"/>
                <a:gd name="T8" fmla="*/ 12 w 30"/>
                <a:gd name="T9" fmla="*/ 14 h 20"/>
                <a:gd name="T10" fmla="*/ 14 w 30"/>
                <a:gd name="T11" fmla="*/ 12 h 20"/>
                <a:gd name="T12" fmla="*/ 15 w 30"/>
                <a:gd name="T13" fmla="*/ 14 h 20"/>
                <a:gd name="T14" fmla="*/ 20 w 30"/>
                <a:gd name="T15" fmla="*/ 15 h 20"/>
                <a:gd name="T16" fmla="*/ 26 w 30"/>
                <a:gd name="T17" fmla="*/ 10 h 20"/>
                <a:gd name="T18" fmla="*/ 25 w 30"/>
                <a:gd name="T19" fmla="*/ 6 h 20"/>
                <a:gd name="T20" fmla="*/ 27 w 30"/>
                <a:gd name="T2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0">
                  <a:moveTo>
                    <a:pt x="28" y="0"/>
                  </a:moveTo>
                  <a:cubicBezTo>
                    <a:pt x="30" y="7"/>
                    <a:pt x="30" y="15"/>
                    <a:pt x="22" y="18"/>
                  </a:cubicBezTo>
                  <a:cubicBezTo>
                    <a:pt x="19" y="20"/>
                    <a:pt x="0" y="20"/>
                    <a:pt x="0" y="16"/>
                  </a:cubicBezTo>
                  <a:cubicBezTo>
                    <a:pt x="2" y="15"/>
                    <a:pt x="4" y="17"/>
                    <a:pt x="6" y="17"/>
                  </a:cubicBezTo>
                  <a:cubicBezTo>
                    <a:pt x="8" y="17"/>
                    <a:pt x="11" y="16"/>
                    <a:pt x="12" y="14"/>
                  </a:cubicBezTo>
                  <a:cubicBezTo>
                    <a:pt x="13" y="14"/>
                    <a:pt x="13" y="12"/>
                    <a:pt x="14" y="12"/>
                  </a:cubicBezTo>
                  <a:cubicBezTo>
                    <a:pt x="15" y="12"/>
                    <a:pt x="14" y="13"/>
                    <a:pt x="15" y="14"/>
                  </a:cubicBezTo>
                  <a:cubicBezTo>
                    <a:pt x="17" y="15"/>
                    <a:pt x="17" y="16"/>
                    <a:pt x="20" y="15"/>
                  </a:cubicBezTo>
                  <a:cubicBezTo>
                    <a:pt x="23" y="15"/>
                    <a:pt x="26" y="14"/>
                    <a:pt x="26" y="10"/>
                  </a:cubicBezTo>
                  <a:cubicBezTo>
                    <a:pt x="26" y="8"/>
                    <a:pt x="25" y="7"/>
                    <a:pt x="25" y="6"/>
                  </a:cubicBezTo>
                  <a:cubicBezTo>
                    <a:pt x="26" y="4"/>
                    <a:pt x="27" y="2"/>
                    <a:pt x="27" y="1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7" name="Freeform 687"/>
            <p:cNvSpPr>
              <a:spLocks/>
            </p:cNvSpPr>
            <p:nvPr/>
          </p:nvSpPr>
          <p:spPr bwMode="auto">
            <a:xfrm>
              <a:off x="3057" y="1861"/>
              <a:ext cx="15" cy="16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8" name="Freeform 688"/>
            <p:cNvSpPr>
              <a:spLocks/>
            </p:cNvSpPr>
            <p:nvPr/>
          </p:nvSpPr>
          <p:spPr bwMode="auto">
            <a:xfrm>
              <a:off x="3074" y="1863"/>
              <a:ext cx="5" cy="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2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9" name="Freeform 689"/>
            <p:cNvSpPr>
              <a:spLocks/>
            </p:cNvSpPr>
            <p:nvPr/>
          </p:nvSpPr>
          <p:spPr bwMode="auto">
            <a:xfrm>
              <a:off x="3049" y="1871"/>
              <a:ext cx="10" cy="11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3 w 4"/>
                <a:gd name="T5" fmla="*/ 2 h 4"/>
                <a:gd name="T6" fmla="*/ 1 w 4"/>
                <a:gd name="T7" fmla="*/ 3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0" name="Freeform 690"/>
            <p:cNvSpPr>
              <a:spLocks/>
            </p:cNvSpPr>
            <p:nvPr/>
          </p:nvSpPr>
          <p:spPr bwMode="auto">
            <a:xfrm>
              <a:off x="2984" y="1754"/>
              <a:ext cx="176" cy="229"/>
            </a:xfrm>
            <a:custGeom>
              <a:avLst/>
              <a:gdLst>
                <a:gd name="T0" fmla="*/ 22 w 70"/>
                <a:gd name="T1" fmla="*/ 6 h 86"/>
                <a:gd name="T2" fmla="*/ 12 w 70"/>
                <a:gd name="T3" fmla="*/ 26 h 86"/>
                <a:gd name="T4" fmla="*/ 8 w 70"/>
                <a:gd name="T5" fmla="*/ 76 h 86"/>
                <a:gd name="T6" fmla="*/ 34 w 70"/>
                <a:gd name="T7" fmla="*/ 83 h 86"/>
                <a:gd name="T8" fmla="*/ 60 w 70"/>
                <a:gd name="T9" fmla="*/ 84 h 86"/>
                <a:gd name="T10" fmla="*/ 69 w 70"/>
                <a:gd name="T11" fmla="*/ 53 h 86"/>
                <a:gd name="T12" fmla="*/ 64 w 70"/>
                <a:gd name="T13" fmla="*/ 13 h 86"/>
                <a:gd name="T14" fmla="*/ 22 w 70"/>
                <a:gd name="T15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6">
                  <a:moveTo>
                    <a:pt x="22" y="6"/>
                  </a:moveTo>
                  <a:cubicBezTo>
                    <a:pt x="17" y="11"/>
                    <a:pt x="13" y="19"/>
                    <a:pt x="12" y="26"/>
                  </a:cubicBezTo>
                  <a:cubicBezTo>
                    <a:pt x="9" y="41"/>
                    <a:pt x="0" y="63"/>
                    <a:pt x="8" y="76"/>
                  </a:cubicBezTo>
                  <a:cubicBezTo>
                    <a:pt x="13" y="83"/>
                    <a:pt x="26" y="83"/>
                    <a:pt x="34" y="83"/>
                  </a:cubicBezTo>
                  <a:cubicBezTo>
                    <a:pt x="41" y="84"/>
                    <a:pt x="53" y="86"/>
                    <a:pt x="60" y="84"/>
                  </a:cubicBezTo>
                  <a:cubicBezTo>
                    <a:pt x="68" y="82"/>
                    <a:pt x="69" y="57"/>
                    <a:pt x="69" y="53"/>
                  </a:cubicBezTo>
                  <a:cubicBezTo>
                    <a:pt x="70" y="41"/>
                    <a:pt x="70" y="23"/>
                    <a:pt x="64" y="13"/>
                  </a:cubicBezTo>
                  <a:cubicBezTo>
                    <a:pt x="56" y="0"/>
                    <a:pt x="30" y="0"/>
                    <a:pt x="2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1" name="Freeform 691"/>
            <p:cNvSpPr>
              <a:spLocks/>
            </p:cNvSpPr>
            <p:nvPr/>
          </p:nvSpPr>
          <p:spPr bwMode="auto">
            <a:xfrm>
              <a:off x="3092" y="1903"/>
              <a:ext cx="58" cy="72"/>
            </a:xfrm>
            <a:custGeom>
              <a:avLst/>
              <a:gdLst>
                <a:gd name="T0" fmla="*/ 0 w 23"/>
                <a:gd name="T1" fmla="*/ 26 h 27"/>
                <a:gd name="T2" fmla="*/ 17 w 23"/>
                <a:gd name="T3" fmla="*/ 19 h 27"/>
                <a:gd name="T4" fmla="*/ 23 w 23"/>
                <a:gd name="T5" fmla="*/ 0 h 27"/>
                <a:gd name="T6" fmla="*/ 16 w 23"/>
                <a:gd name="T7" fmla="*/ 16 h 27"/>
                <a:gd name="T8" fmla="*/ 12 w 23"/>
                <a:gd name="T9" fmla="*/ 22 h 27"/>
                <a:gd name="T10" fmla="*/ 4 w 23"/>
                <a:gd name="T1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0" y="26"/>
                  </a:moveTo>
                  <a:cubicBezTo>
                    <a:pt x="7" y="25"/>
                    <a:pt x="13" y="27"/>
                    <a:pt x="17" y="19"/>
                  </a:cubicBezTo>
                  <a:cubicBezTo>
                    <a:pt x="20" y="14"/>
                    <a:pt x="23" y="6"/>
                    <a:pt x="23" y="0"/>
                  </a:cubicBezTo>
                  <a:cubicBezTo>
                    <a:pt x="20" y="5"/>
                    <a:pt x="19" y="11"/>
                    <a:pt x="16" y="16"/>
                  </a:cubicBezTo>
                  <a:cubicBezTo>
                    <a:pt x="15" y="18"/>
                    <a:pt x="14" y="21"/>
                    <a:pt x="12" y="22"/>
                  </a:cubicBezTo>
                  <a:cubicBezTo>
                    <a:pt x="10" y="24"/>
                    <a:pt x="7" y="24"/>
                    <a:pt x="4" y="25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2" name="Freeform 692"/>
            <p:cNvSpPr>
              <a:spLocks/>
            </p:cNvSpPr>
            <p:nvPr/>
          </p:nvSpPr>
          <p:spPr bwMode="auto">
            <a:xfrm>
              <a:off x="3017" y="1770"/>
              <a:ext cx="85" cy="96"/>
            </a:xfrm>
            <a:custGeom>
              <a:avLst/>
              <a:gdLst>
                <a:gd name="T0" fmla="*/ 0 w 34"/>
                <a:gd name="T1" fmla="*/ 36 h 36"/>
                <a:gd name="T2" fmla="*/ 7 w 34"/>
                <a:gd name="T3" fmla="*/ 10 h 36"/>
                <a:gd name="T4" fmla="*/ 16 w 34"/>
                <a:gd name="T5" fmla="*/ 0 h 36"/>
                <a:gd name="T6" fmla="*/ 34 w 34"/>
                <a:gd name="T7" fmla="*/ 3 h 36"/>
                <a:gd name="T8" fmla="*/ 12 w 34"/>
                <a:gd name="T9" fmla="*/ 12 h 36"/>
                <a:gd name="T10" fmla="*/ 7 w 34"/>
                <a:gd name="T11" fmla="*/ 18 h 36"/>
                <a:gd name="T12" fmla="*/ 2 w 34"/>
                <a:gd name="T1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0" y="36"/>
                  </a:moveTo>
                  <a:cubicBezTo>
                    <a:pt x="1" y="27"/>
                    <a:pt x="4" y="18"/>
                    <a:pt x="7" y="10"/>
                  </a:cubicBezTo>
                  <a:cubicBezTo>
                    <a:pt x="9" y="5"/>
                    <a:pt x="11" y="1"/>
                    <a:pt x="16" y="0"/>
                  </a:cubicBezTo>
                  <a:cubicBezTo>
                    <a:pt x="21" y="0"/>
                    <a:pt x="30" y="0"/>
                    <a:pt x="34" y="3"/>
                  </a:cubicBezTo>
                  <a:cubicBezTo>
                    <a:pt x="26" y="1"/>
                    <a:pt x="17" y="5"/>
                    <a:pt x="12" y="12"/>
                  </a:cubicBezTo>
                  <a:cubicBezTo>
                    <a:pt x="10" y="15"/>
                    <a:pt x="9" y="16"/>
                    <a:pt x="7" y="18"/>
                  </a:cubicBezTo>
                  <a:cubicBezTo>
                    <a:pt x="4" y="21"/>
                    <a:pt x="0" y="25"/>
                    <a:pt x="2" y="29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3" name="Freeform 693"/>
            <p:cNvSpPr>
              <a:spLocks/>
            </p:cNvSpPr>
            <p:nvPr/>
          </p:nvSpPr>
          <p:spPr bwMode="auto">
            <a:xfrm>
              <a:off x="3029" y="1770"/>
              <a:ext cx="45" cy="40"/>
            </a:xfrm>
            <a:custGeom>
              <a:avLst/>
              <a:gdLst>
                <a:gd name="T0" fmla="*/ 0 w 18"/>
                <a:gd name="T1" fmla="*/ 15 h 15"/>
                <a:gd name="T2" fmla="*/ 7 w 18"/>
                <a:gd name="T3" fmla="*/ 3 h 15"/>
                <a:gd name="T4" fmla="*/ 18 w 18"/>
                <a:gd name="T5" fmla="*/ 2 h 15"/>
                <a:gd name="T6" fmla="*/ 4 w 18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0" y="15"/>
                  </a:moveTo>
                  <a:cubicBezTo>
                    <a:pt x="2" y="11"/>
                    <a:pt x="3" y="6"/>
                    <a:pt x="7" y="3"/>
                  </a:cubicBezTo>
                  <a:cubicBezTo>
                    <a:pt x="10" y="1"/>
                    <a:pt x="15" y="0"/>
                    <a:pt x="18" y="2"/>
                  </a:cubicBezTo>
                  <a:cubicBezTo>
                    <a:pt x="14" y="2"/>
                    <a:pt x="4" y="4"/>
                    <a:pt x="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94" name="Group 694"/>
          <p:cNvGrpSpPr>
            <a:grpSpLocks/>
          </p:cNvGrpSpPr>
          <p:nvPr/>
        </p:nvGrpSpPr>
        <p:grpSpPr bwMode="auto">
          <a:xfrm>
            <a:off x="6503988" y="5053013"/>
            <a:ext cx="273050" cy="373062"/>
            <a:chOff x="3215" y="1871"/>
            <a:chExt cx="172" cy="235"/>
          </a:xfrm>
        </p:grpSpPr>
        <p:sp>
          <p:nvSpPr>
            <p:cNvPr id="26295" name="Freeform 695"/>
            <p:cNvSpPr>
              <a:spLocks/>
            </p:cNvSpPr>
            <p:nvPr/>
          </p:nvSpPr>
          <p:spPr bwMode="auto">
            <a:xfrm>
              <a:off x="3215" y="1871"/>
              <a:ext cx="172" cy="235"/>
            </a:xfrm>
            <a:custGeom>
              <a:avLst/>
              <a:gdLst>
                <a:gd name="T0" fmla="*/ 38 w 69"/>
                <a:gd name="T1" fmla="*/ 3 h 88"/>
                <a:gd name="T2" fmla="*/ 7 w 69"/>
                <a:gd name="T3" fmla="*/ 31 h 88"/>
                <a:gd name="T4" fmla="*/ 5 w 69"/>
                <a:gd name="T5" fmla="*/ 74 h 88"/>
                <a:gd name="T6" fmla="*/ 53 w 69"/>
                <a:gd name="T7" fmla="*/ 86 h 88"/>
                <a:gd name="T8" fmla="*/ 65 w 69"/>
                <a:gd name="T9" fmla="*/ 46 h 88"/>
                <a:gd name="T10" fmla="*/ 38 w 69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8">
                  <a:moveTo>
                    <a:pt x="38" y="3"/>
                  </a:moveTo>
                  <a:cubicBezTo>
                    <a:pt x="27" y="0"/>
                    <a:pt x="15" y="8"/>
                    <a:pt x="7" y="31"/>
                  </a:cubicBezTo>
                  <a:cubicBezTo>
                    <a:pt x="0" y="53"/>
                    <a:pt x="1" y="70"/>
                    <a:pt x="5" y="74"/>
                  </a:cubicBezTo>
                  <a:cubicBezTo>
                    <a:pt x="11" y="80"/>
                    <a:pt x="44" y="88"/>
                    <a:pt x="53" y="86"/>
                  </a:cubicBezTo>
                  <a:cubicBezTo>
                    <a:pt x="61" y="84"/>
                    <a:pt x="61" y="65"/>
                    <a:pt x="65" y="46"/>
                  </a:cubicBezTo>
                  <a:cubicBezTo>
                    <a:pt x="69" y="27"/>
                    <a:pt x="65" y="7"/>
                    <a:pt x="38" y="3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6" name="Freeform 696"/>
            <p:cNvSpPr>
              <a:spLocks/>
            </p:cNvSpPr>
            <p:nvPr/>
          </p:nvSpPr>
          <p:spPr bwMode="auto">
            <a:xfrm>
              <a:off x="3228" y="1906"/>
              <a:ext cx="144" cy="179"/>
            </a:xfrm>
            <a:custGeom>
              <a:avLst/>
              <a:gdLst>
                <a:gd name="T0" fmla="*/ 13 w 58"/>
                <a:gd name="T1" fmla="*/ 64 h 67"/>
                <a:gd name="T2" fmla="*/ 24 w 58"/>
                <a:gd name="T3" fmla="*/ 65 h 67"/>
                <a:gd name="T4" fmla="*/ 35 w 58"/>
                <a:gd name="T5" fmla="*/ 67 h 67"/>
                <a:gd name="T6" fmla="*/ 52 w 58"/>
                <a:gd name="T7" fmla="*/ 55 h 67"/>
                <a:gd name="T8" fmla="*/ 56 w 58"/>
                <a:gd name="T9" fmla="*/ 28 h 67"/>
                <a:gd name="T10" fmla="*/ 48 w 58"/>
                <a:gd name="T11" fmla="*/ 0 h 67"/>
                <a:gd name="T12" fmla="*/ 52 w 58"/>
                <a:gd name="T13" fmla="*/ 23 h 67"/>
                <a:gd name="T14" fmla="*/ 46 w 58"/>
                <a:gd name="T15" fmla="*/ 32 h 67"/>
                <a:gd name="T16" fmla="*/ 45 w 58"/>
                <a:gd name="T17" fmla="*/ 41 h 67"/>
                <a:gd name="T18" fmla="*/ 39 w 58"/>
                <a:gd name="T19" fmla="*/ 49 h 67"/>
                <a:gd name="T20" fmla="*/ 17 w 58"/>
                <a:gd name="T21" fmla="*/ 59 h 67"/>
                <a:gd name="T22" fmla="*/ 8 w 58"/>
                <a:gd name="T23" fmla="*/ 57 h 67"/>
                <a:gd name="T24" fmla="*/ 2 w 58"/>
                <a:gd name="T25" fmla="*/ 49 h 67"/>
                <a:gd name="T26" fmla="*/ 4 w 58"/>
                <a:gd name="T27" fmla="*/ 60 h 67"/>
                <a:gd name="T28" fmla="*/ 15 w 58"/>
                <a:gd name="T2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7">
                  <a:moveTo>
                    <a:pt x="13" y="64"/>
                  </a:moveTo>
                  <a:cubicBezTo>
                    <a:pt x="16" y="64"/>
                    <a:pt x="20" y="65"/>
                    <a:pt x="24" y="65"/>
                  </a:cubicBezTo>
                  <a:cubicBezTo>
                    <a:pt x="27" y="66"/>
                    <a:pt x="31" y="67"/>
                    <a:pt x="35" y="67"/>
                  </a:cubicBezTo>
                  <a:cubicBezTo>
                    <a:pt x="44" y="67"/>
                    <a:pt x="49" y="64"/>
                    <a:pt x="52" y="55"/>
                  </a:cubicBezTo>
                  <a:cubicBezTo>
                    <a:pt x="55" y="46"/>
                    <a:pt x="56" y="37"/>
                    <a:pt x="56" y="28"/>
                  </a:cubicBezTo>
                  <a:cubicBezTo>
                    <a:pt x="58" y="18"/>
                    <a:pt x="58" y="7"/>
                    <a:pt x="48" y="0"/>
                  </a:cubicBezTo>
                  <a:cubicBezTo>
                    <a:pt x="51" y="6"/>
                    <a:pt x="52" y="16"/>
                    <a:pt x="52" y="23"/>
                  </a:cubicBezTo>
                  <a:cubicBezTo>
                    <a:pt x="51" y="27"/>
                    <a:pt x="48" y="28"/>
                    <a:pt x="46" y="32"/>
                  </a:cubicBezTo>
                  <a:cubicBezTo>
                    <a:pt x="45" y="35"/>
                    <a:pt x="46" y="38"/>
                    <a:pt x="45" y="41"/>
                  </a:cubicBezTo>
                  <a:cubicBezTo>
                    <a:pt x="44" y="44"/>
                    <a:pt x="41" y="47"/>
                    <a:pt x="39" y="49"/>
                  </a:cubicBezTo>
                  <a:cubicBezTo>
                    <a:pt x="34" y="55"/>
                    <a:pt x="26" y="59"/>
                    <a:pt x="17" y="59"/>
                  </a:cubicBezTo>
                  <a:cubicBezTo>
                    <a:pt x="14" y="59"/>
                    <a:pt x="11" y="58"/>
                    <a:pt x="8" y="57"/>
                  </a:cubicBezTo>
                  <a:cubicBezTo>
                    <a:pt x="4" y="55"/>
                    <a:pt x="3" y="54"/>
                    <a:pt x="2" y="49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7" y="63"/>
                    <a:pt x="11" y="63"/>
                    <a:pt x="15" y="65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7" name="Freeform 697"/>
            <p:cNvSpPr>
              <a:spLocks/>
            </p:cNvSpPr>
            <p:nvPr/>
          </p:nvSpPr>
          <p:spPr bwMode="auto">
            <a:xfrm>
              <a:off x="3242" y="1957"/>
              <a:ext cx="115" cy="146"/>
            </a:xfrm>
            <a:custGeom>
              <a:avLst/>
              <a:gdLst>
                <a:gd name="T0" fmla="*/ 38 w 46"/>
                <a:gd name="T1" fmla="*/ 14 h 55"/>
                <a:gd name="T2" fmla="*/ 13 w 46"/>
                <a:gd name="T3" fmla="*/ 5 h 55"/>
                <a:gd name="T4" fmla="*/ 1 w 46"/>
                <a:gd name="T5" fmla="*/ 26 h 55"/>
                <a:gd name="T6" fmla="*/ 38 w 46"/>
                <a:gd name="T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5">
                  <a:moveTo>
                    <a:pt x="38" y="14"/>
                  </a:moveTo>
                  <a:cubicBezTo>
                    <a:pt x="33" y="0"/>
                    <a:pt x="24" y="0"/>
                    <a:pt x="13" y="5"/>
                  </a:cubicBezTo>
                  <a:cubicBezTo>
                    <a:pt x="5" y="9"/>
                    <a:pt x="1" y="17"/>
                    <a:pt x="1" y="26"/>
                  </a:cubicBezTo>
                  <a:cubicBezTo>
                    <a:pt x="0" y="55"/>
                    <a:pt x="46" y="37"/>
                    <a:pt x="38" y="14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8" name="Freeform 698"/>
            <p:cNvSpPr>
              <a:spLocks/>
            </p:cNvSpPr>
            <p:nvPr/>
          </p:nvSpPr>
          <p:spPr bwMode="auto">
            <a:xfrm>
              <a:off x="3250" y="1967"/>
              <a:ext cx="80" cy="59"/>
            </a:xfrm>
            <a:custGeom>
              <a:avLst/>
              <a:gdLst>
                <a:gd name="T0" fmla="*/ 32 w 32"/>
                <a:gd name="T1" fmla="*/ 9 h 22"/>
                <a:gd name="T2" fmla="*/ 17 w 32"/>
                <a:gd name="T3" fmla="*/ 2 h 22"/>
                <a:gd name="T4" fmla="*/ 0 w 32"/>
                <a:gd name="T5" fmla="*/ 22 h 22"/>
                <a:gd name="T6" fmla="*/ 20 w 32"/>
                <a:gd name="T7" fmla="*/ 5 h 22"/>
                <a:gd name="T8" fmla="*/ 32 w 3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9"/>
                  </a:moveTo>
                  <a:cubicBezTo>
                    <a:pt x="29" y="1"/>
                    <a:pt x="25" y="0"/>
                    <a:pt x="17" y="2"/>
                  </a:cubicBezTo>
                  <a:cubicBezTo>
                    <a:pt x="9" y="5"/>
                    <a:pt x="1" y="8"/>
                    <a:pt x="0" y="22"/>
                  </a:cubicBezTo>
                  <a:cubicBezTo>
                    <a:pt x="4" y="15"/>
                    <a:pt x="9" y="6"/>
                    <a:pt x="20" y="5"/>
                  </a:cubicBezTo>
                  <a:cubicBezTo>
                    <a:pt x="30" y="4"/>
                    <a:pt x="30" y="5"/>
                    <a:pt x="32" y="9"/>
                  </a:cubicBezTo>
                  <a:close/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9" name="Freeform 699"/>
            <p:cNvSpPr>
              <a:spLocks/>
            </p:cNvSpPr>
            <p:nvPr/>
          </p:nvSpPr>
          <p:spPr bwMode="auto">
            <a:xfrm>
              <a:off x="3252" y="2010"/>
              <a:ext cx="83" cy="48"/>
            </a:xfrm>
            <a:custGeom>
              <a:avLst/>
              <a:gdLst>
                <a:gd name="T0" fmla="*/ 33 w 33"/>
                <a:gd name="T1" fmla="*/ 0 h 18"/>
                <a:gd name="T2" fmla="*/ 28 w 33"/>
                <a:gd name="T3" fmla="*/ 12 h 18"/>
                <a:gd name="T4" fmla="*/ 17 w 33"/>
                <a:gd name="T5" fmla="*/ 17 h 18"/>
                <a:gd name="T6" fmla="*/ 1 w 33"/>
                <a:gd name="T7" fmla="*/ 9 h 18"/>
                <a:gd name="T8" fmla="*/ 10 w 33"/>
                <a:gd name="T9" fmla="*/ 15 h 18"/>
                <a:gd name="T10" fmla="*/ 19 w 33"/>
                <a:gd name="T11" fmla="*/ 11 h 18"/>
                <a:gd name="T12" fmla="*/ 25 w 33"/>
                <a:gd name="T13" fmla="*/ 10 h 18"/>
                <a:gd name="T14" fmla="*/ 28 w 33"/>
                <a:gd name="T15" fmla="*/ 8 h 18"/>
                <a:gd name="T16" fmla="*/ 32 w 3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8">
                  <a:moveTo>
                    <a:pt x="33" y="0"/>
                  </a:moveTo>
                  <a:cubicBezTo>
                    <a:pt x="32" y="5"/>
                    <a:pt x="31" y="10"/>
                    <a:pt x="28" y="12"/>
                  </a:cubicBezTo>
                  <a:cubicBezTo>
                    <a:pt x="24" y="14"/>
                    <a:pt x="21" y="16"/>
                    <a:pt x="17" y="17"/>
                  </a:cubicBezTo>
                  <a:cubicBezTo>
                    <a:pt x="11" y="18"/>
                    <a:pt x="0" y="18"/>
                    <a:pt x="1" y="9"/>
                  </a:cubicBezTo>
                  <a:cubicBezTo>
                    <a:pt x="3" y="12"/>
                    <a:pt x="6" y="15"/>
                    <a:pt x="10" y="15"/>
                  </a:cubicBezTo>
                  <a:cubicBezTo>
                    <a:pt x="13" y="14"/>
                    <a:pt x="16" y="12"/>
                    <a:pt x="19" y="11"/>
                  </a:cubicBezTo>
                  <a:cubicBezTo>
                    <a:pt x="21" y="11"/>
                    <a:pt x="23" y="11"/>
                    <a:pt x="25" y="10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32" y="7"/>
                    <a:pt x="29" y="2"/>
                    <a:pt x="32" y="0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0" name="Freeform 700"/>
            <p:cNvSpPr>
              <a:spLocks/>
            </p:cNvSpPr>
            <p:nvPr/>
          </p:nvSpPr>
          <p:spPr bwMode="auto">
            <a:xfrm>
              <a:off x="3257" y="1967"/>
              <a:ext cx="15" cy="16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0 h 6"/>
                <a:gd name="T4" fmla="*/ 6 w 6"/>
                <a:gd name="T5" fmla="*/ 3 h 6"/>
                <a:gd name="T6" fmla="*/ 3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1" name="Freeform 701"/>
            <p:cNvSpPr>
              <a:spLocks/>
            </p:cNvSpPr>
            <p:nvPr/>
          </p:nvSpPr>
          <p:spPr bwMode="auto">
            <a:xfrm>
              <a:off x="3275" y="1967"/>
              <a:ext cx="5" cy="6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2" name="Freeform 702"/>
            <p:cNvSpPr>
              <a:spLocks/>
            </p:cNvSpPr>
            <p:nvPr/>
          </p:nvSpPr>
          <p:spPr bwMode="auto">
            <a:xfrm>
              <a:off x="3252" y="1978"/>
              <a:ext cx="8" cy="1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1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3" name="Freeform 703"/>
            <p:cNvSpPr>
              <a:spLocks/>
            </p:cNvSpPr>
            <p:nvPr/>
          </p:nvSpPr>
          <p:spPr bwMode="auto">
            <a:xfrm>
              <a:off x="3215" y="1871"/>
              <a:ext cx="172" cy="235"/>
            </a:xfrm>
            <a:custGeom>
              <a:avLst/>
              <a:gdLst>
                <a:gd name="T0" fmla="*/ 38 w 69"/>
                <a:gd name="T1" fmla="*/ 3 h 88"/>
                <a:gd name="T2" fmla="*/ 7 w 69"/>
                <a:gd name="T3" fmla="*/ 31 h 88"/>
                <a:gd name="T4" fmla="*/ 5 w 69"/>
                <a:gd name="T5" fmla="*/ 74 h 88"/>
                <a:gd name="T6" fmla="*/ 53 w 69"/>
                <a:gd name="T7" fmla="*/ 86 h 88"/>
                <a:gd name="T8" fmla="*/ 65 w 69"/>
                <a:gd name="T9" fmla="*/ 46 h 88"/>
                <a:gd name="T10" fmla="*/ 38 w 69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8">
                  <a:moveTo>
                    <a:pt x="38" y="3"/>
                  </a:moveTo>
                  <a:cubicBezTo>
                    <a:pt x="27" y="0"/>
                    <a:pt x="15" y="8"/>
                    <a:pt x="7" y="31"/>
                  </a:cubicBezTo>
                  <a:cubicBezTo>
                    <a:pt x="0" y="53"/>
                    <a:pt x="1" y="70"/>
                    <a:pt x="5" y="74"/>
                  </a:cubicBezTo>
                  <a:cubicBezTo>
                    <a:pt x="11" y="80"/>
                    <a:pt x="44" y="88"/>
                    <a:pt x="53" y="86"/>
                  </a:cubicBezTo>
                  <a:cubicBezTo>
                    <a:pt x="61" y="84"/>
                    <a:pt x="61" y="65"/>
                    <a:pt x="65" y="46"/>
                  </a:cubicBezTo>
                  <a:cubicBezTo>
                    <a:pt x="69" y="27"/>
                    <a:pt x="65" y="7"/>
                    <a:pt x="38" y="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4" name="Freeform 704"/>
            <p:cNvSpPr>
              <a:spLocks/>
            </p:cNvSpPr>
            <p:nvPr/>
          </p:nvSpPr>
          <p:spPr bwMode="auto">
            <a:xfrm>
              <a:off x="3270" y="2010"/>
              <a:ext cx="95" cy="88"/>
            </a:xfrm>
            <a:custGeom>
              <a:avLst/>
              <a:gdLst>
                <a:gd name="T0" fmla="*/ 0 w 38"/>
                <a:gd name="T1" fmla="*/ 26 h 33"/>
                <a:gd name="T2" fmla="*/ 13 w 38"/>
                <a:gd name="T3" fmla="*/ 29 h 33"/>
                <a:gd name="T4" fmla="*/ 27 w 38"/>
                <a:gd name="T5" fmla="*/ 31 h 33"/>
                <a:gd name="T6" fmla="*/ 35 w 38"/>
                <a:gd name="T7" fmla="*/ 20 h 33"/>
                <a:gd name="T8" fmla="*/ 38 w 38"/>
                <a:gd name="T9" fmla="*/ 0 h 33"/>
                <a:gd name="T10" fmla="*/ 26 w 38"/>
                <a:gd name="T11" fmla="*/ 26 h 33"/>
                <a:gd name="T12" fmla="*/ 15 w 38"/>
                <a:gd name="T13" fmla="*/ 28 h 33"/>
                <a:gd name="T14" fmla="*/ 5 w 38"/>
                <a:gd name="T15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3">
                  <a:moveTo>
                    <a:pt x="0" y="26"/>
                  </a:moveTo>
                  <a:cubicBezTo>
                    <a:pt x="4" y="26"/>
                    <a:pt x="8" y="29"/>
                    <a:pt x="13" y="29"/>
                  </a:cubicBezTo>
                  <a:cubicBezTo>
                    <a:pt x="16" y="30"/>
                    <a:pt x="24" y="33"/>
                    <a:pt x="27" y="31"/>
                  </a:cubicBezTo>
                  <a:cubicBezTo>
                    <a:pt x="30" y="29"/>
                    <a:pt x="34" y="24"/>
                    <a:pt x="35" y="20"/>
                  </a:cubicBezTo>
                  <a:cubicBezTo>
                    <a:pt x="37" y="15"/>
                    <a:pt x="37" y="6"/>
                    <a:pt x="38" y="0"/>
                  </a:cubicBezTo>
                  <a:cubicBezTo>
                    <a:pt x="34" y="8"/>
                    <a:pt x="32" y="20"/>
                    <a:pt x="26" y="26"/>
                  </a:cubicBezTo>
                  <a:cubicBezTo>
                    <a:pt x="22" y="29"/>
                    <a:pt x="19" y="28"/>
                    <a:pt x="15" y="28"/>
                  </a:cubicBezTo>
                  <a:cubicBezTo>
                    <a:pt x="12" y="28"/>
                    <a:pt x="8" y="27"/>
                    <a:pt x="5" y="26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5" name="Freeform 705"/>
            <p:cNvSpPr>
              <a:spLocks/>
            </p:cNvSpPr>
            <p:nvPr/>
          </p:nvSpPr>
          <p:spPr bwMode="auto">
            <a:xfrm>
              <a:off x="3238" y="1887"/>
              <a:ext cx="99" cy="83"/>
            </a:xfrm>
            <a:custGeom>
              <a:avLst/>
              <a:gdLst>
                <a:gd name="T0" fmla="*/ 0 w 40"/>
                <a:gd name="T1" fmla="*/ 31 h 31"/>
                <a:gd name="T2" fmla="*/ 5 w 40"/>
                <a:gd name="T3" fmla="*/ 17 h 31"/>
                <a:gd name="T4" fmla="*/ 13 w 40"/>
                <a:gd name="T5" fmla="*/ 5 h 31"/>
                <a:gd name="T6" fmla="*/ 25 w 40"/>
                <a:gd name="T7" fmla="*/ 1 h 31"/>
                <a:gd name="T8" fmla="*/ 40 w 40"/>
                <a:gd name="T9" fmla="*/ 6 h 31"/>
                <a:gd name="T10" fmla="*/ 18 w 40"/>
                <a:gd name="T11" fmla="*/ 7 h 31"/>
                <a:gd name="T12" fmla="*/ 6 w 40"/>
                <a:gd name="T1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0" y="31"/>
                  </a:moveTo>
                  <a:cubicBezTo>
                    <a:pt x="1" y="26"/>
                    <a:pt x="3" y="22"/>
                    <a:pt x="5" y="17"/>
                  </a:cubicBezTo>
                  <a:cubicBezTo>
                    <a:pt x="7" y="13"/>
                    <a:pt x="9" y="8"/>
                    <a:pt x="13" y="5"/>
                  </a:cubicBezTo>
                  <a:cubicBezTo>
                    <a:pt x="17" y="2"/>
                    <a:pt x="20" y="0"/>
                    <a:pt x="25" y="1"/>
                  </a:cubicBezTo>
                  <a:cubicBezTo>
                    <a:pt x="31" y="1"/>
                    <a:pt x="35" y="4"/>
                    <a:pt x="40" y="6"/>
                  </a:cubicBezTo>
                  <a:cubicBezTo>
                    <a:pt x="33" y="5"/>
                    <a:pt x="24" y="2"/>
                    <a:pt x="18" y="7"/>
                  </a:cubicBezTo>
                  <a:cubicBezTo>
                    <a:pt x="13" y="10"/>
                    <a:pt x="11" y="15"/>
                    <a:pt x="6" y="18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6" name="Freeform 706"/>
            <p:cNvSpPr>
              <a:spLocks/>
            </p:cNvSpPr>
            <p:nvPr/>
          </p:nvSpPr>
          <p:spPr bwMode="auto">
            <a:xfrm>
              <a:off x="3255" y="1885"/>
              <a:ext cx="52" cy="37"/>
            </a:xfrm>
            <a:custGeom>
              <a:avLst/>
              <a:gdLst>
                <a:gd name="T0" fmla="*/ 0 w 21"/>
                <a:gd name="T1" fmla="*/ 14 h 14"/>
                <a:gd name="T2" fmla="*/ 9 w 21"/>
                <a:gd name="T3" fmla="*/ 3 h 14"/>
                <a:gd name="T4" fmla="*/ 21 w 21"/>
                <a:gd name="T5" fmla="*/ 4 h 14"/>
                <a:gd name="T6" fmla="*/ 8 w 21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4">
                  <a:moveTo>
                    <a:pt x="0" y="14"/>
                  </a:moveTo>
                  <a:cubicBezTo>
                    <a:pt x="4" y="12"/>
                    <a:pt x="5" y="6"/>
                    <a:pt x="9" y="3"/>
                  </a:cubicBezTo>
                  <a:cubicBezTo>
                    <a:pt x="12" y="1"/>
                    <a:pt x="18" y="1"/>
                    <a:pt x="21" y="4"/>
                  </a:cubicBezTo>
                  <a:cubicBezTo>
                    <a:pt x="19" y="0"/>
                    <a:pt x="10" y="5"/>
                    <a:pt x="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07" name="Group 707"/>
          <p:cNvGrpSpPr>
            <a:grpSpLocks/>
          </p:cNvGrpSpPr>
          <p:nvPr/>
        </p:nvGrpSpPr>
        <p:grpSpPr bwMode="auto">
          <a:xfrm>
            <a:off x="9551988" y="5229226"/>
            <a:ext cx="292100" cy="93663"/>
            <a:chOff x="4151" y="2235"/>
            <a:chExt cx="184" cy="59"/>
          </a:xfrm>
        </p:grpSpPr>
        <p:sp>
          <p:nvSpPr>
            <p:cNvPr id="26308" name="Freeform 708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9" name="Oval 709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0" name="Freeform 710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1" name="Freeform 711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2" name="Freeform 712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3" name="Freeform 713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14" name="Group 714"/>
          <p:cNvGrpSpPr>
            <a:grpSpLocks/>
          </p:cNvGrpSpPr>
          <p:nvPr/>
        </p:nvGrpSpPr>
        <p:grpSpPr bwMode="auto">
          <a:xfrm>
            <a:off x="8405813" y="5213351"/>
            <a:ext cx="292100" cy="93663"/>
            <a:chOff x="4151" y="2235"/>
            <a:chExt cx="184" cy="59"/>
          </a:xfrm>
        </p:grpSpPr>
        <p:sp>
          <p:nvSpPr>
            <p:cNvPr id="26315" name="Freeform 715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6" name="Oval 716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7" name="Freeform 717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8" name="Freeform 718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9" name="Freeform 719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0" name="Freeform 720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21" name="Group 721"/>
          <p:cNvGrpSpPr>
            <a:grpSpLocks/>
          </p:cNvGrpSpPr>
          <p:nvPr/>
        </p:nvGrpSpPr>
        <p:grpSpPr bwMode="auto">
          <a:xfrm>
            <a:off x="8701088" y="5213351"/>
            <a:ext cx="292100" cy="93663"/>
            <a:chOff x="4151" y="2235"/>
            <a:chExt cx="184" cy="59"/>
          </a:xfrm>
        </p:grpSpPr>
        <p:sp>
          <p:nvSpPr>
            <p:cNvPr id="26322" name="Freeform 722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3" name="Oval 723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4" name="Freeform 724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5" name="Freeform 725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6" name="Freeform 726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7" name="Freeform 727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28" name="Group 728"/>
          <p:cNvGrpSpPr>
            <a:grpSpLocks/>
          </p:cNvGrpSpPr>
          <p:nvPr/>
        </p:nvGrpSpPr>
        <p:grpSpPr bwMode="auto">
          <a:xfrm>
            <a:off x="8996363" y="5211763"/>
            <a:ext cx="292100" cy="93662"/>
            <a:chOff x="4151" y="2235"/>
            <a:chExt cx="184" cy="59"/>
          </a:xfrm>
        </p:grpSpPr>
        <p:sp>
          <p:nvSpPr>
            <p:cNvPr id="26329" name="Freeform 729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0" name="Oval 730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1" name="Freeform 731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2" name="Freeform 732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3" name="Freeform 733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4" name="Freeform 734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35" name="Group 735"/>
          <p:cNvGrpSpPr>
            <a:grpSpLocks/>
          </p:cNvGrpSpPr>
          <p:nvPr/>
        </p:nvGrpSpPr>
        <p:grpSpPr bwMode="auto">
          <a:xfrm>
            <a:off x="9291638" y="5214938"/>
            <a:ext cx="292100" cy="93662"/>
            <a:chOff x="4151" y="2235"/>
            <a:chExt cx="184" cy="59"/>
          </a:xfrm>
        </p:grpSpPr>
        <p:sp>
          <p:nvSpPr>
            <p:cNvPr id="26336" name="Freeform 736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7" name="Oval 737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8" name="Freeform 738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9" name="Freeform 739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0" name="Freeform 740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1" name="Freeform 741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42" name="Group 742"/>
          <p:cNvGrpSpPr>
            <a:grpSpLocks/>
          </p:cNvGrpSpPr>
          <p:nvPr/>
        </p:nvGrpSpPr>
        <p:grpSpPr bwMode="auto">
          <a:xfrm>
            <a:off x="8112125" y="5229226"/>
            <a:ext cx="292100" cy="93663"/>
            <a:chOff x="4151" y="2235"/>
            <a:chExt cx="184" cy="59"/>
          </a:xfrm>
        </p:grpSpPr>
        <p:sp>
          <p:nvSpPr>
            <p:cNvPr id="26343" name="Freeform 743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4" name="Oval 744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5" name="Freeform 745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6" name="Freeform 746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7" name="Freeform 747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8" name="Freeform 748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49" name="Group 749"/>
          <p:cNvGrpSpPr>
            <a:grpSpLocks/>
          </p:cNvGrpSpPr>
          <p:nvPr/>
        </p:nvGrpSpPr>
        <p:grpSpPr bwMode="auto">
          <a:xfrm>
            <a:off x="8821738" y="5408614"/>
            <a:ext cx="411162" cy="223837"/>
            <a:chOff x="4596" y="2346"/>
            <a:chExt cx="259" cy="141"/>
          </a:xfrm>
        </p:grpSpPr>
        <p:sp>
          <p:nvSpPr>
            <p:cNvPr id="26350" name="Freeform 750"/>
            <p:cNvSpPr>
              <a:spLocks/>
            </p:cNvSpPr>
            <p:nvPr/>
          </p:nvSpPr>
          <p:spPr bwMode="auto">
            <a:xfrm>
              <a:off x="4596" y="2346"/>
              <a:ext cx="259" cy="141"/>
            </a:xfrm>
            <a:custGeom>
              <a:avLst/>
              <a:gdLst>
                <a:gd name="T0" fmla="*/ 81 w 115"/>
                <a:gd name="T1" fmla="*/ 4 h 59"/>
                <a:gd name="T2" fmla="*/ 81 w 115"/>
                <a:gd name="T3" fmla="*/ 5 h 59"/>
                <a:gd name="T4" fmla="*/ 83 w 115"/>
                <a:gd name="T5" fmla="*/ 6 h 59"/>
                <a:gd name="T6" fmla="*/ 92 w 115"/>
                <a:gd name="T7" fmla="*/ 9 h 59"/>
                <a:gd name="T8" fmla="*/ 100 w 115"/>
                <a:gd name="T9" fmla="*/ 10 h 59"/>
                <a:gd name="T10" fmla="*/ 103 w 115"/>
                <a:gd name="T11" fmla="*/ 10 h 59"/>
                <a:gd name="T12" fmla="*/ 107 w 115"/>
                <a:gd name="T13" fmla="*/ 9 h 59"/>
                <a:gd name="T14" fmla="*/ 109 w 115"/>
                <a:gd name="T15" fmla="*/ 9 h 59"/>
                <a:gd name="T16" fmla="*/ 115 w 115"/>
                <a:gd name="T17" fmla="*/ 3 h 59"/>
                <a:gd name="T18" fmla="*/ 115 w 115"/>
                <a:gd name="T19" fmla="*/ 3 h 59"/>
                <a:gd name="T20" fmla="*/ 110 w 115"/>
                <a:gd name="T21" fmla="*/ 11 h 59"/>
                <a:gd name="T22" fmla="*/ 108 w 115"/>
                <a:gd name="T23" fmla="*/ 11 h 59"/>
                <a:gd name="T24" fmla="*/ 103 w 115"/>
                <a:gd name="T25" fmla="*/ 12 h 59"/>
                <a:gd name="T26" fmla="*/ 100 w 115"/>
                <a:gd name="T27" fmla="*/ 12 h 59"/>
                <a:gd name="T28" fmla="*/ 97 w 115"/>
                <a:gd name="T29" fmla="*/ 12 h 59"/>
                <a:gd name="T30" fmla="*/ 91 w 115"/>
                <a:gd name="T31" fmla="*/ 15 h 59"/>
                <a:gd name="T32" fmla="*/ 86 w 115"/>
                <a:gd name="T33" fmla="*/ 22 h 59"/>
                <a:gd name="T34" fmla="*/ 80 w 115"/>
                <a:gd name="T35" fmla="*/ 28 h 59"/>
                <a:gd name="T36" fmla="*/ 80 w 115"/>
                <a:gd name="T37" fmla="*/ 30 h 59"/>
                <a:gd name="T38" fmla="*/ 81 w 115"/>
                <a:gd name="T39" fmla="*/ 35 h 59"/>
                <a:gd name="T40" fmla="*/ 81 w 115"/>
                <a:gd name="T41" fmla="*/ 35 h 59"/>
                <a:gd name="T42" fmla="*/ 79 w 115"/>
                <a:gd name="T43" fmla="*/ 32 h 59"/>
                <a:gd name="T44" fmla="*/ 76 w 115"/>
                <a:gd name="T45" fmla="*/ 32 h 59"/>
                <a:gd name="T46" fmla="*/ 63 w 115"/>
                <a:gd name="T47" fmla="*/ 41 h 59"/>
                <a:gd name="T48" fmla="*/ 61 w 115"/>
                <a:gd name="T49" fmla="*/ 51 h 59"/>
                <a:gd name="T50" fmla="*/ 61 w 115"/>
                <a:gd name="T51" fmla="*/ 51 h 59"/>
                <a:gd name="T52" fmla="*/ 61 w 115"/>
                <a:gd name="T53" fmla="*/ 40 h 59"/>
                <a:gd name="T54" fmla="*/ 59 w 115"/>
                <a:gd name="T55" fmla="*/ 39 h 59"/>
                <a:gd name="T56" fmla="*/ 51 w 115"/>
                <a:gd name="T57" fmla="*/ 39 h 59"/>
                <a:gd name="T58" fmla="*/ 41 w 115"/>
                <a:gd name="T59" fmla="*/ 41 h 59"/>
                <a:gd name="T60" fmla="*/ 34 w 115"/>
                <a:gd name="T61" fmla="*/ 49 h 59"/>
                <a:gd name="T62" fmla="*/ 34 w 115"/>
                <a:gd name="T63" fmla="*/ 52 h 59"/>
                <a:gd name="T64" fmla="*/ 29 w 115"/>
                <a:gd name="T65" fmla="*/ 59 h 59"/>
                <a:gd name="T66" fmla="*/ 29 w 115"/>
                <a:gd name="T67" fmla="*/ 59 h 59"/>
                <a:gd name="T68" fmla="*/ 32 w 115"/>
                <a:gd name="T69" fmla="*/ 52 h 59"/>
                <a:gd name="T70" fmla="*/ 33 w 115"/>
                <a:gd name="T71" fmla="*/ 49 h 59"/>
                <a:gd name="T72" fmla="*/ 39 w 115"/>
                <a:gd name="T73" fmla="*/ 39 h 59"/>
                <a:gd name="T74" fmla="*/ 39 w 115"/>
                <a:gd name="T75" fmla="*/ 36 h 59"/>
                <a:gd name="T76" fmla="*/ 29 w 115"/>
                <a:gd name="T77" fmla="*/ 34 h 59"/>
                <a:gd name="T78" fmla="*/ 19 w 115"/>
                <a:gd name="T79" fmla="*/ 35 h 59"/>
                <a:gd name="T80" fmla="*/ 0 w 115"/>
                <a:gd name="T81" fmla="*/ 38 h 59"/>
                <a:gd name="T82" fmla="*/ 0 w 115"/>
                <a:gd name="T83" fmla="*/ 38 h 59"/>
                <a:gd name="T84" fmla="*/ 20 w 115"/>
                <a:gd name="T85" fmla="*/ 32 h 59"/>
                <a:gd name="T86" fmla="*/ 27 w 115"/>
                <a:gd name="T87" fmla="*/ 26 h 59"/>
                <a:gd name="T88" fmla="*/ 28 w 115"/>
                <a:gd name="T89" fmla="*/ 19 h 59"/>
                <a:gd name="T90" fmla="*/ 22 w 115"/>
                <a:gd name="T91" fmla="*/ 14 h 59"/>
                <a:gd name="T92" fmla="*/ 19 w 115"/>
                <a:gd name="T93" fmla="*/ 14 h 59"/>
                <a:gd name="T94" fmla="*/ 7 w 115"/>
                <a:gd name="T95" fmla="*/ 9 h 59"/>
                <a:gd name="T96" fmla="*/ 7 w 115"/>
                <a:gd name="T97" fmla="*/ 9 h 59"/>
                <a:gd name="T98" fmla="*/ 18 w 115"/>
                <a:gd name="T99" fmla="*/ 12 h 59"/>
                <a:gd name="T100" fmla="*/ 23 w 115"/>
                <a:gd name="T101" fmla="*/ 12 h 59"/>
                <a:gd name="T102" fmla="*/ 30 w 115"/>
                <a:gd name="T103" fmla="*/ 12 h 59"/>
                <a:gd name="T104" fmla="*/ 37 w 115"/>
                <a:gd name="T105" fmla="*/ 9 h 59"/>
                <a:gd name="T106" fmla="*/ 44 w 115"/>
                <a:gd name="T107" fmla="*/ 3 h 59"/>
                <a:gd name="T108" fmla="*/ 48 w 115"/>
                <a:gd name="T109" fmla="*/ 2 h 59"/>
                <a:gd name="T110" fmla="*/ 53 w 115"/>
                <a:gd name="T111" fmla="*/ 1 h 59"/>
                <a:gd name="T112" fmla="*/ 63 w 115"/>
                <a:gd name="T113" fmla="*/ 3 h 59"/>
                <a:gd name="T114" fmla="*/ 81 w 115"/>
                <a:gd name="T11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59">
                  <a:moveTo>
                    <a:pt x="81" y="4"/>
                  </a:moveTo>
                  <a:cubicBezTo>
                    <a:pt x="80" y="4"/>
                    <a:pt x="80" y="5"/>
                    <a:pt x="81" y="5"/>
                  </a:cubicBezTo>
                  <a:cubicBezTo>
                    <a:pt x="82" y="6"/>
                    <a:pt x="82" y="6"/>
                    <a:pt x="83" y="6"/>
                  </a:cubicBezTo>
                  <a:cubicBezTo>
                    <a:pt x="86" y="8"/>
                    <a:pt x="92" y="9"/>
                    <a:pt x="92" y="9"/>
                  </a:cubicBezTo>
                  <a:cubicBezTo>
                    <a:pt x="95" y="9"/>
                    <a:pt x="97" y="9"/>
                    <a:pt x="100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6" y="9"/>
                    <a:pt x="107" y="9"/>
                  </a:cubicBezTo>
                  <a:cubicBezTo>
                    <a:pt x="107" y="9"/>
                    <a:pt x="108" y="9"/>
                    <a:pt x="109" y="9"/>
                  </a:cubicBezTo>
                  <a:cubicBezTo>
                    <a:pt x="111" y="8"/>
                    <a:pt x="114" y="6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2" y="9"/>
                    <a:pt x="110" y="11"/>
                  </a:cubicBezTo>
                  <a:cubicBezTo>
                    <a:pt x="109" y="11"/>
                    <a:pt x="109" y="11"/>
                    <a:pt x="108" y="11"/>
                  </a:cubicBezTo>
                  <a:cubicBezTo>
                    <a:pt x="111" y="12"/>
                    <a:pt x="107" y="12"/>
                    <a:pt x="103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8" y="12"/>
                    <a:pt x="97" y="12"/>
                  </a:cubicBezTo>
                  <a:cubicBezTo>
                    <a:pt x="94" y="11"/>
                    <a:pt x="92" y="13"/>
                    <a:pt x="91" y="15"/>
                  </a:cubicBezTo>
                  <a:cubicBezTo>
                    <a:pt x="90" y="18"/>
                    <a:pt x="88" y="20"/>
                    <a:pt x="86" y="22"/>
                  </a:cubicBezTo>
                  <a:cubicBezTo>
                    <a:pt x="84" y="24"/>
                    <a:pt x="82" y="26"/>
                    <a:pt x="80" y="28"/>
                  </a:cubicBezTo>
                  <a:cubicBezTo>
                    <a:pt x="80" y="29"/>
                    <a:pt x="80" y="30"/>
                    <a:pt x="80" y="30"/>
                  </a:cubicBezTo>
                  <a:cubicBezTo>
                    <a:pt x="80" y="32"/>
                    <a:pt x="80" y="34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4"/>
                    <a:pt x="79" y="33"/>
                    <a:pt x="79" y="32"/>
                  </a:cubicBezTo>
                  <a:cubicBezTo>
                    <a:pt x="78" y="31"/>
                    <a:pt x="77" y="32"/>
                    <a:pt x="76" y="32"/>
                  </a:cubicBezTo>
                  <a:cubicBezTo>
                    <a:pt x="72" y="34"/>
                    <a:pt x="66" y="35"/>
                    <a:pt x="63" y="41"/>
                  </a:cubicBezTo>
                  <a:cubicBezTo>
                    <a:pt x="62" y="44"/>
                    <a:pt x="60" y="48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48"/>
                    <a:pt x="60" y="43"/>
                    <a:pt x="61" y="40"/>
                  </a:cubicBezTo>
                  <a:cubicBezTo>
                    <a:pt x="62" y="39"/>
                    <a:pt x="60" y="39"/>
                    <a:pt x="59" y="39"/>
                  </a:cubicBezTo>
                  <a:cubicBezTo>
                    <a:pt x="56" y="39"/>
                    <a:pt x="53" y="39"/>
                    <a:pt x="51" y="39"/>
                  </a:cubicBezTo>
                  <a:cubicBezTo>
                    <a:pt x="48" y="39"/>
                    <a:pt x="43" y="39"/>
                    <a:pt x="41" y="41"/>
                  </a:cubicBezTo>
                  <a:cubicBezTo>
                    <a:pt x="36" y="44"/>
                    <a:pt x="35" y="46"/>
                    <a:pt x="34" y="49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4"/>
                    <a:pt x="31" y="57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58"/>
                    <a:pt x="31" y="53"/>
                    <a:pt x="32" y="52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6"/>
                    <a:pt x="34" y="42"/>
                    <a:pt x="39" y="39"/>
                  </a:cubicBezTo>
                  <a:cubicBezTo>
                    <a:pt x="39" y="39"/>
                    <a:pt x="42" y="37"/>
                    <a:pt x="39" y="36"/>
                  </a:cubicBezTo>
                  <a:cubicBezTo>
                    <a:pt x="36" y="35"/>
                    <a:pt x="32" y="34"/>
                    <a:pt x="29" y="34"/>
                  </a:cubicBezTo>
                  <a:cubicBezTo>
                    <a:pt x="27" y="33"/>
                    <a:pt x="22" y="34"/>
                    <a:pt x="19" y="35"/>
                  </a:cubicBezTo>
                  <a:cubicBezTo>
                    <a:pt x="12" y="39"/>
                    <a:pt x="6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9"/>
                    <a:pt x="13" y="36"/>
                    <a:pt x="20" y="32"/>
                  </a:cubicBezTo>
                  <a:cubicBezTo>
                    <a:pt x="22" y="31"/>
                    <a:pt x="26" y="30"/>
                    <a:pt x="27" y="26"/>
                  </a:cubicBezTo>
                  <a:cubicBezTo>
                    <a:pt x="28" y="24"/>
                    <a:pt x="28" y="22"/>
                    <a:pt x="28" y="19"/>
                  </a:cubicBezTo>
                  <a:cubicBezTo>
                    <a:pt x="28" y="18"/>
                    <a:pt x="25" y="15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4" y="14"/>
                    <a:pt x="9" y="14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3"/>
                    <a:pt x="14" y="12"/>
                    <a:pt x="18" y="12"/>
                  </a:cubicBezTo>
                  <a:cubicBezTo>
                    <a:pt x="20" y="12"/>
                    <a:pt x="21" y="12"/>
                    <a:pt x="23" y="12"/>
                  </a:cubicBezTo>
                  <a:cubicBezTo>
                    <a:pt x="24" y="13"/>
                    <a:pt x="28" y="13"/>
                    <a:pt x="30" y="12"/>
                  </a:cubicBezTo>
                  <a:cubicBezTo>
                    <a:pt x="32" y="11"/>
                    <a:pt x="34" y="10"/>
                    <a:pt x="37" y="9"/>
                  </a:cubicBezTo>
                  <a:cubicBezTo>
                    <a:pt x="39" y="7"/>
                    <a:pt x="41" y="4"/>
                    <a:pt x="44" y="3"/>
                  </a:cubicBezTo>
                  <a:cubicBezTo>
                    <a:pt x="45" y="2"/>
                    <a:pt x="47" y="2"/>
                    <a:pt x="48" y="2"/>
                  </a:cubicBezTo>
                  <a:cubicBezTo>
                    <a:pt x="50" y="1"/>
                    <a:pt x="51" y="1"/>
                    <a:pt x="53" y="1"/>
                  </a:cubicBezTo>
                  <a:cubicBezTo>
                    <a:pt x="56" y="1"/>
                    <a:pt x="59" y="3"/>
                    <a:pt x="63" y="3"/>
                  </a:cubicBezTo>
                  <a:cubicBezTo>
                    <a:pt x="67" y="4"/>
                    <a:pt x="77" y="0"/>
                    <a:pt x="81" y="4"/>
                  </a:cubicBezTo>
                  <a:close/>
                </a:path>
              </a:pathLst>
            </a:custGeom>
            <a:solidFill>
              <a:srgbClr val="D94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1" name="Freeform 751"/>
            <p:cNvSpPr>
              <a:spLocks/>
            </p:cNvSpPr>
            <p:nvPr/>
          </p:nvSpPr>
          <p:spPr bwMode="auto">
            <a:xfrm>
              <a:off x="4702" y="2386"/>
              <a:ext cx="47" cy="29"/>
            </a:xfrm>
            <a:custGeom>
              <a:avLst/>
              <a:gdLst>
                <a:gd name="T0" fmla="*/ 0 w 21"/>
                <a:gd name="T1" fmla="*/ 8 h 12"/>
                <a:gd name="T2" fmla="*/ 2 w 21"/>
                <a:gd name="T3" fmla="*/ 10 h 12"/>
                <a:gd name="T4" fmla="*/ 7 w 21"/>
                <a:gd name="T5" fmla="*/ 12 h 12"/>
                <a:gd name="T6" fmla="*/ 15 w 21"/>
                <a:gd name="T7" fmla="*/ 11 h 12"/>
                <a:gd name="T8" fmla="*/ 20 w 21"/>
                <a:gd name="T9" fmla="*/ 6 h 12"/>
                <a:gd name="T10" fmla="*/ 20 w 21"/>
                <a:gd name="T11" fmla="*/ 2 h 12"/>
                <a:gd name="T12" fmla="*/ 14 w 2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0" y="9"/>
                    <a:pt x="1" y="10"/>
                    <a:pt x="2" y="10"/>
                  </a:cubicBezTo>
                  <a:cubicBezTo>
                    <a:pt x="4" y="11"/>
                    <a:pt x="6" y="12"/>
                    <a:pt x="7" y="12"/>
                  </a:cubicBezTo>
                  <a:cubicBezTo>
                    <a:pt x="10" y="12"/>
                    <a:pt x="13" y="12"/>
                    <a:pt x="15" y="11"/>
                  </a:cubicBezTo>
                  <a:cubicBezTo>
                    <a:pt x="18" y="10"/>
                    <a:pt x="20" y="9"/>
                    <a:pt x="20" y="6"/>
                  </a:cubicBezTo>
                  <a:cubicBezTo>
                    <a:pt x="20" y="5"/>
                    <a:pt x="21" y="3"/>
                    <a:pt x="20" y="2"/>
                  </a:cubicBezTo>
                  <a:cubicBezTo>
                    <a:pt x="19" y="1"/>
                    <a:pt x="15" y="0"/>
                    <a:pt x="14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2" name="Freeform 752"/>
            <p:cNvSpPr>
              <a:spLocks/>
            </p:cNvSpPr>
            <p:nvPr/>
          </p:nvSpPr>
          <p:spPr bwMode="auto">
            <a:xfrm>
              <a:off x="4698" y="2375"/>
              <a:ext cx="49" cy="38"/>
            </a:xfrm>
            <a:custGeom>
              <a:avLst/>
              <a:gdLst>
                <a:gd name="T0" fmla="*/ 21 w 22"/>
                <a:gd name="T1" fmla="*/ 7 h 16"/>
                <a:gd name="T2" fmla="*/ 14 w 22"/>
                <a:gd name="T3" fmla="*/ 14 h 16"/>
                <a:gd name="T4" fmla="*/ 1 w 22"/>
                <a:gd name="T5" fmla="*/ 10 h 16"/>
                <a:gd name="T6" fmla="*/ 21 w 22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6">
                  <a:moveTo>
                    <a:pt x="21" y="7"/>
                  </a:moveTo>
                  <a:cubicBezTo>
                    <a:pt x="22" y="10"/>
                    <a:pt x="20" y="13"/>
                    <a:pt x="14" y="14"/>
                  </a:cubicBezTo>
                  <a:cubicBezTo>
                    <a:pt x="8" y="16"/>
                    <a:pt x="2" y="15"/>
                    <a:pt x="1" y="10"/>
                  </a:cubicBezTo>
                  <a:cubicBezTo>
                    <a:pt x="0" y="5"/>
                    <a:pt x="20" y="0"/>
                    <a:pt x="21" y="7"/>
                  </a:cubicBezTo>
                  <a:close/>
                </a:path>
              </a:pathLst>
            </a:custGeom>
            <a:solidFill>
              <a:srgbClr val="F5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3" name="Freeform 753"/>
            <p:cNvSpPr>
              <a:spLocks/>
            </p:cNvSpPr>
            <p:nvPr/>
          </p:nvSpPr>
          <p:spPr bwMode="auto">
            <a:xfrm>
              <a:off x="4662" y="2353"/>
              <a:ext cx="87" cy="65"/>
            </a:xfrm>
            <a:custGeom>
              <a:avLst/>
              <a:gdLst>
                <a:gd name="T0" fmla="*/ 1 w 39"/>
                <a:gd name="T1" fmla="*/ 13 h 27"/>
                <a:gd name="T2" fmla="*/ 2 w 39"/>
                <a:gd name="T3" fmla="*/ 21 h 27"/>
                <a:gd name="T4" fmla="*/ 0 w 39"/>
                <a:gd name="T5" fmla="*/ 27 h 27"/>
                <a:gd name="T6" fmla="*/ 3 w 39"/>
                <a:gd name="T7" fmla="*/ 23 h 27"/>
                <a:gd name="T8" fmla="*/ 4 w 39"/>
                <a:gd name="T9" fmla="*/ 17 h 27"/>
                <a:gd name="T10" fmla="*/ 11 w 39"/>
                <a:gd name="T11" fmla="*/ 9 h 27"/>
                <a:gd name="T12" fmla="*/ 21 w 39"/>
                <a:gd name="T13" fmla="*/ 3 h 27"/>
                <a:gd name="T14" fmla="*/ 28 w 39"/>
                <a:gd name="T15" fmla="*/ 3 h 27"/>
                <a:gd name="T16" fmla="*/ 39 w 39"/>
                <a:gd name="T17" fmla="*/ 3 h 27"/>
                <a:gd name="T18" fmla="*/ 32 w 39"/>
                <a:gd name="T19" fmla="*/ 3 h 27"/>
                <a:gd name="T20" fmla="*/ 26 w 39"/>
                <a:gd name="T21" fmla="*/ 1 h 27"/>
                <a:gd name="T22" fmla="*/ 17 w 39"/>
                <a:gd name="T23" fmla="*/ 1 h 27"/>
                <a:gd name="T24" fmla="*/ 11 w 39"/>
                <a:gd name="T25" fmla="*/ 6 h 27"/>
                <a:gd name="T26" fmla="*/ 1 w 39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7">
                  <a:moveTo>
                    <a:pt x="1" y="13"/>
                  </a:moveTo>
                  <a:cubicBezTo>
                    <a:pt x="2" y="14"/>
                    <a:pt x="2" y="19"/>
                    <a:pt x="2" y="21"/>
                  </a:cubicBezTo>
                  <a:cubicBezTo>
                    <a:pt x="2" y="23"/>
                    <a:pt x="0" y="25"/>
                    <a:pt x="0" y="27"/>
                  </a:cubicBezTo>
                  <a:cubicBezTo>
                    <a:pt x="1" y="25"/>
                    <a:pt x="2" y="24"/>
                    <a:pt x="3" y="23"/>
                  </a:cubicBezTo>
                  <a:cubicBezTo>
                    <a:pt x="4" y="21"/>
                    <a:pt x="3" y="19"/>
                    <a:pt x="4" y="17"/>
                  </a:cubicBezTo>
                  <a:cubicBezTo>
                    <a:pt x="5" y="12"/>
                    <a:pt x="8" y="11"/>
                    <a:pt x="11" y="9"/>
                  </a:cubicBezTo>
                  <a:cubicBezTo>
                    <a:pt x="15" y="7"/>
                    <a:pt x="17" y="4"/>
                    <a:pt x="21" y="3"/>
                  </a:cubicBezTo>
                  <a:cubicBezTo>
                    <a:pt x="23" y="2"/>
                    <a:pt x="25" y="3"/>
                    <a:pt x="28" y="3"/>
                  </a:cubicBezTo>
                  <a:cubicBezTo>
                    <a:pt x="31" y="4"/>
                    <a:pt x="36" y="5"/>
                    <a:pt x="39" y="3"/>
                  </a:cubicBezTo>
                  <a:cubicBezTo>
                    <a:pt x="37" y="3"/>
                    <a:pt x="35" y="3"/>
                    <a:pt x="32" y="3"/>
                  </a:cubicBezTo>
                  <a:cubicBezTo>
                    <a:pt x="30" y="2"/>
                    <a:pt x="28" y="2"/>
                    <a:pt x="26" y="1"/>
                  </a:cubicBezTo>
                  <a:cubicBezTo>
                    <a:pt x="23" y="0"/>
                    <a:pt x="20" y="0"/>
                    <a:pt x="17" y="1"/>
                  </a:cubicBezTo>
                  <a:cubicBezTo>
                    <a:pt x="14" y="2"/>
                    <a:pt x="13" y="3"/>
                    <a:pt x="11" y="6"/>
                  </a:cubicBezTo>
                  <a:cubicBezTo>
                    <a:pt x="9" y="8"/>
                    <a:pt x="3" y="13"/>
                    <a:pt x="1" y="13"/>
                  </a:cubicBezTo>
                </a:path>
              </a:pathLst>
            </a:custGeom>
            <a:solidFill>
              <a:srgbClr val="E78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4" name="Freeform 754"/>
            <p:cNvSpPr>
              <a:spLocks/>
            </p:cNvSpPr>
            <p:nvPr/>
          </p:nvSpPr>
          <p:spPr bwMode="auto">
            <a:xfrm>
              <a:off x="4698" y="2375"/>
              <a:ext cx="103" cy="60"/>
            </a:xfrm>
            <a:custGeom>
              <a:avLst/>
              <a:gdLst>
                <a:gd name="T0" fmla="*/ 20 w 46"/>
                <a:gd name="T1" fmla="*/ 23 h 25"/>
                <a:gd name="T2" fmla="*/ 30 w 46"/>
                <a:gd name="T3" fmla="*/ 18 h 25"/>
                <a:gd name="T4" fmla="*/ 35 w 46"/>
                <a:gd name="T5" fmla="*/ 13 h 25"/>
                <a:gd name="T6" fmla="*/ 42 w 46"/>
                <a:gd name="T7" fmla="*/ 8 h 25"/>
                <a:gd name="T8" fmla="*/ 43 w 46"/>
                <a:gd name="T9" fmla="*/ 4 h 25"/>
                <a:gd name="T10" fmla="*/ 45 w 46"/>
                <a:gd name="T11" fmla="*/ 0 h 25"/>
                <a:gd name="T12" fmla="*/ 41 w 46"/>
                <a:gd name="T13" fmla="*/ 5 h 25"/>
                <a:gd name="T14" fmla="*/ 36 w 46"/>
                <a:gd name="T15" fmla="*/ 7 h 25"/>
                <a:gd name="T16" fmla="*/ 26 w 46"/>
                <a:gd name="T17" fmla="*/ 17 h 25"/>
                <a:gd name="T18" fmla="*/ 20 w 46"/>
                <a:gd name="T19" fmla="*/ 19 h 25"/>
                <a:gd name="T20" fmla="*/ 16 w 46"/>
                <a:gd name="T21" fmla="*/ 22 h 25"/>
                <a:gd name="T22" fmla="*/ 0 w 46"/>
                <a:gd name="T23" fmla="*/ 23 h 25"/>
                <a:gd name="T24" fmla="*/ 10 w 46"/>
                <a:gd name="T25" fmla="*/ 24 h 25"/>
                <a:gd name="T26" fmla="*/ 15 w 46"/>
                <a:gd name="T27" fmla="*/ 25 h 25"/>
                <a:gd name="T28" fmla="*/ 21 w 46"/>
                <a:gd name="T2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25">
                  <a:moveTo>
                    <a:pt x="20" y="23"/>
                  </a:moveTo>
                  <a:cubicBezTo>
                    <a:pt x="22" y="20"/>
                    <a:pt x="27" y="20"/>
                    <a:pt x="30" y="18"/>
                  </a:cubicBezTo>
                  <a:cubicBezTo>
                    <a:pt x="32" y="17"/>
                    <a:pt x="34" y="16"/>
                    <a:pt x="35" y="13"/>
                  </a:cubicBezTo>
                  <a:cubicBezTo>
                    <a:pt x="37" y="11"/>
                    <a:pt x="40" y="10"/>
                    <a:pt x="42" y="8"/>
                  </a:cubicBezTo>
                  <a:cubicBezTo>
                    <a:pt x="42" y="6"/>
                    <a:pt x="43" y="5"/>
                    <a:pt x="43" y="4"/>
                  </a:cubicBezTo>
                  <a:cubicBezTo>
                    <a:pt x="44" y="2"/>
                    <a:pt x="46" y="1"/>
                    <a:pt x="45" y="0"/>
                  </a:cubicBezTo>
                  <a:cubicBezTo>
                    <a:pt x="44" y="2"/>
                    <a:pt x="43" y="4"/>
                    <a:pt x="41" y="5"/>
                  </a:cubicBezTo>
                  <a:cubicBezTo>
                    <a:pt x="39" y="5"/>
                    <a:pt x="38" y="5"/>
                    <a:pt x="36" y="7"/>
                  </a:cubicBezTo>
                  <a:cubicBezTo>
                    <a:pt x="33" y="10"/>
                    <a:pt x="30" y="15"/>
                    <a:pt x="26" y="17"/>
                  </a:cubicBezTo>
                  <a:cubicBezTo>
                    <a:pt x="24" y="18"/>
                    <a:pt x="22" y="19"/>
                    <a:pt x="20" y="19"/>
                  </a:cubicBezTo>
                  <a:cubicBezTo>
                    <a:pt x="19" y="20"/>
                    <a:pt x="17" y="21"/>
                    <a:pt x="16" y="22"/>
                  </a:cubicBezTo>
                  <a:cubicBezTo>
                    <a:pt x="11" y="23"/>
                    <a:pt x="5" y="22"/>
                    <a:pt x="0" y="23"/>
                  </a:cubicBezTo>
                  <a:cubicBezTo>
                    <a:pt x="3" y="25"/>
                    <a:pt x="7" y="24"/>
                    <a:pt x="10" y="24"/>
                  </a:cubicBezTo>
                  <a:cubicBezTo>
                    <a:pt x="12" y="24"/>
                    <a:pt x="13" y="25"/>
                    <a:pt x="15" y="25"/>
                  </a:cubicBezTo>
                  <a:cubicBezTo>
                    <a:pt x="16" y="24"/>
                    <a:pt x="19" y="24"/>
                    <a:pt x="21" y="23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5" name="Freeform 755"/>
            <p:cNvSpPr>
              <a:spLocks/>
            </p:cNvSpPr>
            <p:nvPr/>
          </p:nvSpPr>
          <p:spPr bwMode="auto">
            <a:xfrm>
              <a:off x="4729" y="2421"/>
              <a:ext cx="24" cy="18"/>
            </a:xfrm>
            <a:custGeom>
              <a:avLst/>
              <a:gdLst>
                <a:gd name="T0" fmla="*/ 0 w 11"/>
                <a:gd name="T1" fmla="*/ 5 h 8"/>
                <a:gd name="T2" fmla="*/ 2 w 11"/>
                <a:gd name="T3" fmla="*/ 6 h 8"/>
                <a:gd name="T4" fmla="*/ 4 w 11"/>
                <a:gd name="T5" fmla="*/ 8 h 8"/>
                <a:gd name="T6" fmla="*/ 7 w 11"/>
                <a:gd name="T7" fmla="*/ 3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5" y="6"/>
                    <a:pt x="6" y="5"/>
                    <a:pt x="7" y="3"/>
                  </a:cubicBezTo>
                  <a:cubicBezTo>
                    <a:pt x="8" y="2"/>
                    <a:pt x="10" y="0"/>
                    <a:pt x="11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6" name="Freeform 756"/>
            <p:cNvSpPr>
              <a:spLocks/>
            </p:cNvSpPr>
            <p:nvPr/>
          </p:nvSpPr>
          <p:spPr bwMode="auto">
            <a:xfrm>
              <a:off x="4707" y="2386"/>
              <a:ext cx="36" cy="22"/>
            </a:xfrm>
            <a:custGeom>
              <a:avLst/>
              <a:gdLst>
                <a:gd name="T0" fmla="*/ 0 w 16"/>
                <a:gd name="T1" fmla="*/ 8 h 9"/>
                <a:gd name="T2" fmla="*/ 12 w 16"/>
                <a:gd name="T3" fmla="*/ 8 h 9"/>
                <a:gd name="T4" fmla="*/ 15 w 16"/>
                <a:gd name="T5" fmla="*/ 5 h 9"/>
                <a:gd name="T6" fmla="*/ 15 w 16"/>
                <a:gd name="T7" fmla="*/ 2 h 9"/>
                <a:gd name="T8" fmla="*/ 13 w 16"/>
                <a:gd name="T9" fmla="*/ 0 h 9"/>
                <a:gd name="T10" fmla="*/ 13 w 16"/>
                <a:gd name="T11" fmla="*/ 4 h 9"/>
                <a:gd name="T12" fmla="*/ 11 w 16"/>
                <a:gd name="T13" fmla="*/ 5 h 9"/>
                <a:gd name="T14" fmla="*/ 8 w 16"/>
                <a:gd name="T15" fmla="*/ 7 h 9"/>
                <a:gd name="T16" fmla="*/ 4 w 16"/>
                <a:gd name="T17" fmla="*/ 8 h 9"/>
                <a:gd name="T18" fmla="*/ 1 w 16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">
                  <a:moveTo>
                    <a:pt x="0" y="8"/>
                  </a:moveTo>
                  <a:cubicBezTo>
                    <a:pt x="4" y="9"/>
                    <a:pt x="8" y="9"/>
                    <a:pt x="12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4"/>
                    <a:pt x="16" y="3"/>
                    <a:pt x="15" y="2"/>
                  </a:cubicBezTo>
                  <a:cubicBezTo>
                    <a:pt x="15" y="1"/>
                    <a:pt x="14" y="1"/>
                    <a:pt x="13" y="0"/>
                  </a:cubicBezTo>
                  <a:cubicBezTo>
                    <a:pt x="14" y="1"/>
                    <a:pt x="14" y="2"/>
                    <a:pt x="13" y="4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4" y="8"/>
                    <a:pt x="4" y="8"/>
                  </a:cubicBezTo>
                  <a:cubicBezTo>
                    <a:pt x="3" y="8"/>
                    <a:pt x="2" y="8"/>
                    <a:pt x="1" y="8"/>
                  </a:cubicBezTo>
                </a:path>
              </a:pathLst>
            </a:custGeom>
            <a:solidFill>
              <a:srgbClr val="EA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7" name="Freeform 757"/>
            <p:cNvSpPr>
              <a:spLocks/>
            </p:cNvSpPr>
            <p:nvPr/>
          </p:nvSpPr>
          <p:spPr bwMode="auto">
            <a:xfrm>
              <a:off x="4677" y="2350"/>
              <a:ext cx="48" cy="25"/>
            </a:xfrm>
            <a:custGeom>
              <a:avLst/>
              <a:gdLst>
                <a:gd name="T0" fmla="*/ 0 w 21"/>
                <a:gd name="T1" fmla="*/ 10 h 10"/>
                <a:gd name="T2" fmla="*/ 5 w 21"/>
                <a:gd name="T3" fmla="*/ 6 h 10"/>
                <a:gd name="T4" fmla="*/ 10 w 21"/>
                <a:gd name="T5" fmla="*/ 2 h 10"/>
                <a:gd name="T6" fmla="*/ 21 w 21"/>
                <a:gd name="T7" fmla="*/ 3 h 10"/>
                <a:gd name="T8" fmla="*/ 10 w 21"/>
                <a:gd name="T9" fmla="*/ 3 h 10"/>
                <a:gd name="T10" fmla="*/ 7 w 21"/>
                <a:gd name="T11" fmla="*/ 6 h 10"/>
                <a:gd name="T12" fmla="*/ 2 w 2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0" y="10"/>
                  </a:moveTo>
                  <a:cubicBezTo>
                    <a:pt x="2" y="9"/>
                    <a:pt x="3" y="7"/>
                    <a:pt x="5" y="6"/>
                  </a:cubicBezTo>
                  <a:cubicBezTo>
                    <a:pt x="7" y="5"/>
                    <a:pt x="8" y="3"/>
                    <a:pt x="10" y="2"/>
                  </a:cubicBezTo>
                  <a:cubicBezTo>
                    <a:pt x="13" y="0"/>
                    <a:pt x="18" y="1"/>
                    <a:pt x="21" y="3"/>
                  </a:cubicBezTo>
                  <a:cubicBezTo>
                    <a:pt x="18" y="2"/>
                    <a:pt x="13" y="1"/>
                    <a:pt x="10" y="3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5" y="7"/>
                    <a:pt x="3" y="7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8" name="Freeform 758"/>
            <p:cNvSpPr>
              <a:spLocks/>
            </p:cNvSpPr>
            <p:nvPr/>
          </p:nvSpPr>
          <p:spPr bwMode="auto">
            <a:xfrm>
              <a:off x="4596" y="2346"/>
              <a:ext cx="259" cy="141"/>
            </a:xfrm>
            <a:custGeom>
              <a:avLst/>
              <a:gdLst>
                <a:gd name="T0" fmla="*/ 81 w 115"/>
                <a:gd name="T1" fmla="*/ 4 h 59"/>
                <a:gd name="T2" fmla="*/ 81 w 115"/>
                <a:gd name="T3" fmla="*/ 5 h 59"/>
                <a:gd name="T4" fmla="*/ 83 w 115"/>
                <a:gd name="T5" fmla="*/ 6 h 59"/>
                <a:gd name="T6" fmla="*/ 92 w 115"/>
                <a:gd name="T7" fmla="*/ 9 h 59"/>
                <a:gd name="T8" fmla="*/ 100 w 115"/>
                <a:gd name="T9" fmla="*/ 10 h 59"/>
                <a:gd name="T10" fmla="*/ 103 w 115"/>
                <a:gd name="T11" fmla="*/ 10 h 59"/>
                <a:gd name="T12" fmla="*/ 107 w 115"/>
                <a:gd name="T13" fmla="*/ 9 h 59"/>
                <a:gd name="T14" fmla="*/ 109 w 115"/>
                <a:gd name="T15" fmla="*/ 9 h 59"/>
                <a:gd name="T16" fmla="*/ 115 w 115"/>
                <a:gd name="T17" fmla="*/ 3 h 59"/>
                <a:gd name="T18" fmla="*/ 115 w 115"/>
                <a:gd name="T19" fmla="*/ 3 h 59"/>
                <a:gd name="T20" fmla="*/ 110 w 115"/>
                <a:gd name="T21" fmla="*/ 11 h 59"/>
                <a:gd name="T22" fmla="*/ 108 w 115"/>
                <a:gd name="T23" fmla="*/ 11 h 59"/>
                <a:gd name="T24" fmla="*/ 103 w 115"/>
                <a:gd name="T25" fmla="*/ 12 h 59"/>
                <a:gd name="T26" fmla="*/ 100 w 115"/>
                <a:gd name="T27" fmla="*/ 12 h 59"/>
                <a:gd name="T28" fmla="*/ 97 w 115"/>
                <a:gd name="T29" fmla="*/ 12 h 59"/>
                <a:gd name="T30" fmla="*/ 91 w 115"/>
                <a:gd name="T31" fmla="*/ 15 h 59"/>
                <a:gd name="T32" fmla="*/ 86 w 115"/>
                <a:gd name="T33" fmla="*/ 22 h 59"/>
                <a:gd name="T34" fmla="*/ 80 w 115"/>
                <a:gd name="T35" fmla="*/ 28 h 59"/>
                <a:gd name="T36" fmla="*/ 80 w 115"/>
                <a:gd name="T37" fmla="*/ 30 h 59"/>
                <a:gd name="T38" fmla="*/ 81 w 115"/>
                <a:gd name="T39" fmla="*/ 35 h 59"/>
                <a:gd name="T40" fmla="*/ 81 w 115"/>
                <a:gd name="T41" fmla="*/ 35 h 59"/>
                <a:gd name="T42" fmla="*/ 79 w 115"/>
                <a:gd name="T43" fmla="*/ 32 h 59"/>
                <a:gd name="T44" fmla="*/ 76 w 115"/>
                <a:gd name="T45" fmla="*/ 32 h 59"/>
                <a:gd name="T46" fmla="*/ 63 w 115"/>
                <a:gd name="T47" fmla="*/ 41 h 59"/>
                <a:gd name="T48" fmla="*/ 61 w 115"/>
                <a:gd name="T49" fmla="*/ 51 h 59"/>
                <a:gd name="T50" fmla="*/ 61 w 115"/>
                <a:gd name="T51" fmla="*/ 51 h 59"/>
                <a:gd name="T52" fmla="*/ 61 w 115"/>
                <a:gd name="T53" fmla="*/ 40 h 59"/>
                <a:gd name="T54" fmla="*/ 59 w 115"/>
                <a:gd name="T55" fmla="*/ 39 h 59"/>
                <a:gd name="T56" fmla="*/ 51 w 115"/>
                <a:gd name="T57" fmla="*/ 39 h 59"/>
                <a:gd name="T58" fmla="*/ 41 w 115"/>
                <a:gd name="T59" fmla="*/ 41 h 59"/>
                <a:gd name="T60" fmla="*/ 34 w 115"/>
                <a:gd name="T61" fmla="*/ 49 h 59"/>
                <a:gd name="T62" fmla="*/ 34 w 115"/>
                <a:gd name="T63" fmla="*/ 52 h 59"/>
                <a:gd name="T64" fmla="*/ 29 w 115"/>
                <a:gd name="T65" fmla="*/ 59 h 59"/>
                <a:gd name="T66" fmla="*/ 29 w 115"/>
                <a:gd name="T67" fmla="*/ 59 h 59"/>
                <a:gd name="T68" fmla="*/ 32 w 115"/>
                <a:gd name="T69" fmla="*/ 52 h 59"/>
                <a:gd name="T70" fmla="*/ 33 w 115"/>
                <a:gd name="T71" fmla="*/ 49 h 59"/>
                <a:gd name="T72" fmla="*/ 39 w 115"/>
                <a:gd name="T73" fmla="*/ 39 h 59"/>
                <a:gd name="T74" fmla="*/ 39 w 115"/>
                <a:gd name="T75" fmla="*/ 36 h 59"/>
                <a:gd name="T76" fmla="*/ 29 w 115"/>
                <a:gd name="T77" fmla="*/ 34 h 59"/>
                <a:gd name="T78" fmla="*/ 19 w 115"/>
                <a:gd name="T79" fmla="*/ 35 h 59"/>
                <a:gd name="T80" fmla="*/ 0 w 115"/>
                <a:gd name="T81" fmla="*/ 38 h 59"/>
                <a:gd name="T82" fmla="*/ 0 w 115"/>
                <a:gd name="T83" fmla="*/ 38 h 59"/>
                <a:gd name="T84" fmla="*/ 20 w 115"/>
                <a:gd name="T85" fmla="*/ 32 h 59"/>
                <a:gd name="T86" fmla="*/ 27 w 115"/>
                <a:gd name="T87" fmla="*/ 26 h 59"/>
                <a:gd name="T88" fmla="*/ 28 w 115"/>
                <a:gd name="T89" fmla="*/ 19 h 59"/>
                <a:gd name="T90" fmla="*/ 22 w 115"/>
                <a:gd name="T91" fmla="*/ 14 h 59"/>
                <a:gd name="T92" fmla="*/ 19 w 115"/>
                <a:gd name="T93" fmla="*/ 14 h 59"/>
                <a:gd name="T94" fmla="*/ 7 w 115"/>
                <a:gd name="T95" fmla="*/ 9 h 59"/>
                <a:gd name="T96" fmla="*/ 7 w 115"/>
                <a:gd name="T97" fmla="*/ 9 h 59"/>
                <a:gd name="T98" fmla="*/ 18 w 115"/>
                <a:gd name="T99" fmla="*/ 12 h 59"/>
                <a:gd name="T100" fmla="*/ 23 w 115"/>
                <a:gd name="T101" fmla="*/ 12 h 59"/>
                <a:gd name="T102" fmla="*/ 30 w 115"/>
                <a:gd name="T103" fmla="*/ 12 h 59"/>
                <a:gd name="T104" fmla="*/ 37 w 115"/>
                <a:gd name="T105" fmla="*/ 9 h 59"/>
                <a:gd name="T106" fmla="*/ 44 w 115"/>
                <a:gd name="T107" fmla="*/ 3 h 59"/>
                <a:gd name="T108" fmla="*/ 48 w 115"/>
                <a:gd name="T109" fmla="*/ 2 h 59"/>
                <a:gd name="T110" fmla="*/ 53 w 115"/>
                <a:gd name="T111" fmla="*/ 1 h 59"/>
                <a:gd name="T112" fmla="*/ 63 w 115"/>
                <a:gd name="T113" fmla="*/ 3 h 59"/>
                <a:gd name="T114" fmla="*/ 81 w 115"/>
                <a:gd name="T11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59">
                  <a:moveTo>
                    <a:pt x="81" y="4"/>
                  </a:moveTo>
                  <a:cubicBezTo>
                    <a:pt x="80" y="4"/>
                    <a:pt x="80" y="5"/>
                    <a:pt x="81" y="5"/>
                  </a:cubicBezTo>
                  <a:cubicBezTo>
                    <a:pt x="82" y="6"/>
                    <a:pt x="82" y="6"/>
                    <a:pt x="83" y="6"/>
                  </a:cubicBezTo>
                  <a:cubicBezTo>
                    <a:pt x="86" y="8"/>
                    <a:pt x="92" y="9"/>
                    <a:pt x="92" y="9"/>
                  </a:cubicBezTo>
                  <a:cubicBezTo>
                    <a:pt x="95" y="9"/>
                    <a:pt x="97" y="9"/>
                    <a:pt x="100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6" y="9"/>
                    <a:pt x="107" y="9"/>
                  </a:cubicBezTo>
                  <a:cubicBezTo>
                    <a:pt x="107" y="9"/>
                    <a:pt x="108" y="9"/>
                    <a:pt x="109" y="9"/>
                  </a:cubicBezTo>
                  <a:cubicBezTo>
                    <a:pt x="111" y="8"/>
                    <a:pt x="114" y="6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2" y="9"/>
                    <a:pt x="110" y="11"/>
                  </a:cubicBezTo>
                  <a:cubicBezTo>
                    <a:pt x="109" y="11"/>
                    <a:pt x="109" y="11"/>
                    <a:pt x="108" y="11"/>
                  </a:cubicBezTo>
                  <a:cubicBezTo>
                    <a:pt x="111" y="12"/>
                    <a:pt x="107" y="12"/>
                    <a:pt x="103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8" y="12"/>
                    <a:pt x="97" y="12"/>
                  </a:cubicBezTo>
                  <a:cubicBezTo>
                    <a:pt x="94" y="11"/>
                    <a:pt x="92" y="13"/>
                    <a:pt x="91" y="15"/>
                  </a:cubicBezTo>
                  <a:cubicBezTo>
                    <a:pt x="90" y="18"/>
                    <a:pt x="88" y="20"/>
                    <a:pt x="86" y="22"/>
                  </a:cubicBezTo>
                  <a:cubicBezTo>
                    <a:pt x="84" y="24"/>
                    <a:pt x="82" y="26"/>
                    <a:pt x="80" y="28"/>
                  </a:cubicBezTo>
                  <a:cubicBezTo>
                    <a:pt x="80" y="29"/>
                    <a:pt x="80" y="30"/>
                    <a:pt x="80" y="30"/>
                  </a:cubicBezTo>
                  <a:cubicBezTo>
                    <a:pt x="80" y="32"/>
                    <a:pt x="80" y="34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4"/>
                    <a:pt x="79" y="33"/>
                    <a:pt x="79" y="32"/>
                  </a:cubicBezTo>
                  <a:cubicBezTo>
                    <a:pt x="78" y="31"/>
                    <a:pt x="77" y="32"/>
                    <a:pt x="76" y="32"/>
                  </a:cubicBezTo>
                  <a:cubicBezTo>
                    <a:pt x="72" y="34"/>
                    <a:pt x="66" y="35"/>
                    <a:pt x="63" y="41"/>
                  </a:cubicBezTo>
                  <a:cubicBezTo>
                    <a:pt x="62" y="44"/>
                    <a:pt x="60" y="48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48"/>
                    <a:pt x="60" y="43"/>
                    <a:pt x="61" y="40"/>
                  </a:cubicBezTo>
                  <a:cubicBezTo>
                    <a:pt x="62" y="39"/>
                    <a:pt x="60" y="39"/>
                    <a:pt x="59" y="39"/>
                  </a:cubicBezTo>
                  <a:cubicBezTo>
                    <a:pt x="56" y="39"/>
                    <a:pt x="53" y="39"/>
                    <a:pt x="51" y="39"/>
                  </a:cubicBezTo>
                  <a:cubicBezTo>
                    <a:pt x="48" y="39"/>
                    <a:pt x="43" y="39"/>
                    <a:pt x="41" y="41"/>
                  </a:cubicBezTo>
                  <a:cubicBezTo>
                    <a:pt x="36" y="44"/>
                    <a:pt x="35" y="46"/>
                    <a:pt x="34" y="49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4"/>
                    <a:pt x="31" y="57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58"/>
                    <a:pt x="31" y="53"/>
                    <a:pt x="32" y="52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6"/>
                    <a:pt x="34" y="42"/>
                    <a:pt x="39" y="39"/>
                  </a:cubicBezTo>
                  <a:cubicBezTo>
                    <a:pt x="39" y="39"/>
                    <a:pt x="42" y="37"/>
                    <a:pt x="39" y="36"/>
                  </a:cubicBezTo>
                  <a:cubicBezTo>
                    <a:pt x="36" y="35"/>
                    <a:pt x="32" y="34"/>
                    <a:pt x="29" y="34"/>
                  </a:cubicBezTo>
                  <a:cubicBezTo>
                    <a:pt x="27" y="33"/>
                    <a:pt x="22" y="34"/>
                    <a:pt x="19" y="35"/>
                  </a:cubicBezTo>
                  <a:cubicBezTo>
                    <a:pt x="12" y="39"/>
                    <a:pt x="6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9"/>
                    <a:pt x="13" y="36"/>
                    <a:pt x="20" y="32"/>
                  </a:cubicBezTo>
                  <a:cubicBezTo>
                    <a:pt x="22" y="31"/>
                    <a:pt x="26" y="30"/>
                    <a:pt x="27" y="26"/>
                  </a:cubicBezTo>
                  <a:cubicBezTo>
                    <a:pt x="28" y="24"/>
                    <a:pt x="28" y="22"/>
                    <a:pt x="28" y="19"/>
                  </a:cubicBezTo>
                  <a:cubicBezTo>
                    <a:pt x="28" y="18"/>
                    <a:pt x="25" y="15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4" y="14"/>
                    <a:pt x="9" y="14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3"/>
                    <a:pt x="14" y="12"/>
                    <a:pt x="18" y="12"/>
                  </a:cubicBezTo>
                  <a:cubicBezTo>
                    <a:pt x="20" y="12"/>
                    <a:pt x="21" y="12"/>
                    <a:pt x="23" y="12"/>
                  </a:cubicBezTo>
                  <a:cubicBezTo>
                    <a:pt x="24" y="13"/>
                    <a:pt x="28" y="13"/>
                    <a:pt x="30" y="12"/>
                  </a:cubicBezTo>
                  <a:cubicBezTo>
                    <a:pt x="32" y="11"/>
                    <a:pt x="34" y="10"/>
                    <a:pt x="37" y="9"/>
                  </a:cubicBezTo>
                  <a:cubicBezTo>
                    <a:pt x="39" y="7"/>
                    <a:pt x="41" y="4"/>
                    <a:pt x="44" y="3"/>
                  </a:cubicBezTo>
                  <a:cubicBezTo>
                    <a:pt x="45" y="2"/>
                    <a:pt x="47" y="2"/>
                    <a:pt x="48" y="2"/>
                  </a:cubicBezTo>
                  <a:cubicBezTo>
                    <a:pt x="50" y="1"/>
                    <a:pt x="51" y="1"/>
                    <a:pt x="53" y="1"/>
                  </a:cubicBezTo>
                  <a:cubicBezTo>
                    <a:pt x="56" y="1"/>
                    <a:pt x="59" y="3"/>
                    <a:pt x="63" y="3"/>
                  </a:cubicBezTo>
                  <a:cubicBezTo>
                    <a:pt x="67" y="4"/>
                    <a:pt x="77" y="0"/>
                    <a:pt x="81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9" name="Freeform 759"/>
            <p:cNvSpPr>
              <a:spLocks/>
            </p:cNvSpPr>
            <p:nvPr/>
          </p:nvSpPr>
          <p:spPr bwMode="auto">
            <a:xfrm>
              <a:off x="4698" y="2385"/>
              <a:ext cx="13" cy="14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0" name="Freeform 760"/>
            <p:cNvSpPr>
              <a:spLocks/>
            </p:cNvSpPr>
            <p:nvPr/>
          </p:nvSpPr>
          <p:spPr bwMode="auto">
            <a:xfrm>
              <a:off x="4711" y="2382"/>
              <a:ext cx="6" cy="4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1" name="Oval 761"/>
            <p:cNvSpPr>
              <a:spLocks noChangeArrowheads="1"/>
            </p:cNvSpPr>
            <p:nvPr/>
          </p:nvSpPr>
          <p:spPr bwMode="auto">
            <a:xfrm>
              <a:off x="4693" y="2396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62" name="Group 762"/>
          <p:cNvGrpSpPr>
            <a:grpSpLocks/>
          </p:cNvGrpSpPr>
          <p:nvPr/>
        </p:nvGrpSpPr>
        <p:grpSpPr bwMode="auto">
          <a:xfrm>
            <a:off x="9191626" y="5300664"/>
            <a:ext cx="417513" cy="280987"/>
            <a:chOff x="2737" y="2059"/>
            <a:chExt cx="293" cy="197"/>
          </a:xfrm>
        </p:grpSpPr>
        <p:sp>
          <p:nvSpPr>
            <p:cNvPr id="26363" name="Freeform 763"/>
            <p:cNvSpPr>
              <a:spLocks/>
            </p:cNvSpPr>
            <p:nvPr/>
          </p:nvSpPr>
          <p:spPr bwMode="auto">
            <a:xfrm>
              <a:off x="2737" y="2059"/>
              <a:ext cx="293" cy="197"/>
            </a:xfrm>
            <a:custGeom>
              <a:avLst/>
              <a:gdLst>
                <a:gd name="T0" fmla="*/ 117 w 117"/>
                <a:gd name="T1" fmla="*/ 36 h 74"/>
                <a:gd name="T2" fmla="*/ 104 w 117"/>
                <a:gd name="T3" fmla="*/ 37 h 74"/>
                <a:gd name="T4" fmla="*/ 91 w 117"/>
                <a:gd name="T5" fmla="*/ 28 h 74"/>
                <a:gd name="T6" fmla="*/ 89 w 117"/>
                <a:gd name="T7" fmla="*/ 23 h 74"/>
                <a:gd name="T8" fmla="*/ 88 w 117"/>
                <a:gd name="T9" fmla="*/ 15 h 74"/>
                <a:gd name="T10" fmla="*/ 88 w 117"/>
                <a:gd name="T11" fmla="*/ 15 h 74"/>
                <a:gd name="T12" fmla="*/ 86 w 117"/>
                <a:gd name="T13" fmla="*/ 22 h 74"/>
                <a:gd name="T14" fmla="*/ 83 w 117"/>
                <a:gd name="T15" fmla="*/ 24 h 74"/>
                <a:gd name="T16" fmla="*/ 72 w 117"/>
                <a:gd name="T17" fmla="*/ 20 h 74"/>
                <a:gd name="T18" fmla="*/ 69 w 117"/>
                <a:gd name="T19" fmla="*/ 16 h 74"/>
                <a:gd name="T20" fmla="*/ 71 w 117"/>
                <a:gd name="T21" fmla="*/ 3 h 74"/>
                <a:gd name="T22" fmla="*/ 71 w 117"/>
                <a:gd name="T23" fmla="*/ 3 h 74"/>
                <a:gd name="T24" fmla="*/ 67 w 117"/>
                <a:gd name="T25" fmla="*/ 16 h 74"/>
                <a:gd name="T26" fmla="*/ 62 w 117"/>
                <a:gd name="T27" fmla="*/ 21 h 74"/>
                <a:gd name="T28" fmla="*/ 45 w 117"/>
                <a:gd name="T29" fmla="*/ 24 h 74"/>
                <a:gd name="T30" fmla="*/ 37 w 117"/>
                <a:gd name="T31" fmla="*/ 21 h 74"/>
                <a:gd name="T32" fmla="*/ 35 w 117"/>
                <a:gd name="T33" fmla="*/ 16 h 74"/>
                <a:gd name="T34" fmla="*/ 30 w 117"/>
                <a:gd name="T35" fmla="*/ 0 h 74"/>
                <a:gd name="T36" fmla="*/ 30 w 117"/>
                <a:gd name="T37" fmla="*/ 0 h 74"/>
                <a:gd name="T38" fmla="*/ 31 w 117"/>
                <a:gd name="T39" fmla="*/ 11 h 74"/>
                <a:gd name="T40" fmla="*/ 23 w 117"/>
                <a:gd name="T41" fmla="*/ 10 h 74"/>
                <a:gd name="T42" fmla="*/ 23 w 117"/>
                <a:gd name="T43" fmla="*/ 10 h 74"/>
                <a:gd name="T44" fmla="*/ 31 w 117"/>
                <a:gd name="T45" fmla="*/ 14 h 74"/>
                <a:gd name="T46" fmla="*/ 34 w 117"/>
                <a:gd name="T47" fmla="*/ 19 h 74"/>
                <a:gd name="T48" fmla="*/ 31 w 117"/>
                <a:gd name="T49" fmla="*/ 39 h 74"/>
                <a:gd name="T50" fmla="*/ 25 w 117"/>
                <a:gd name="T51" fmla="*/ 43 h 74"/>
                <a:gd name="T52" fmla="*/ 0 w 117"/>
                <a:gd name="T53" fmla="*/ 57 h 74"/>
                <a:gd name="T54" fmla="*/ 0 w 117"/>
                <a:gd name="T55" fmla="*/ 57 h 74"/>
                <a:gd name="T56" fmla="*/ 26 w 117"/>
                <a:gd name="T57" fmla="*/ 47 h 74"/>
                <a:gd name="T58" fmla="*/ 33 w 117"/>
                <a:gd name="T59" fmla="*/ 51 h 74"/>
                <a:gd name="T60" fmla="*/ 36 w 117"/>
                <a:gd name="T61" fmla="*/ 55 h 74"/>
                <a:gd name="T62" fmla="*/ 39 w 117"/>
                <a:gd name="T63" fmla="*/ 63 h 74"/>
                <a:gd name="T64" fmla="*/ 36 w 117"/>
                <a:gd name="T65" fmla="*/ 74 h 74"/>
                <a:gd name="T66" fmla="*/ 36 w 117"/>
                <a:gd name="T67" fmla="*/ 74 h 74"/>
                <a:gd name="T68" fmla="*/ 42 w 117"/>
                <a:gd name="T69" fmla="*/ 64 h 74"/>
                <a:gd name="T70" fmla="*/ 44 w 117"/>
                <a:gd name="T71" fmla="*/ 63 h 74"/>
                <a:gd name="T72" fmla="*/ 63 w 117"/>
                <a:gd name="T73" fmla="*/ 59 h 74"/>
                <a:gd name="T74" fmla="*/ 65 w 117"/>
                <a:gd name="T75" fmla="*/ 61 h 74"/>
                <a:gd name="T76" fmla="*/ 68 w 117"/>
                <a:gd name="T77" fmla="*/ 71 h 74"/>
                <a:gd name="T78" fmla="*/ 68 w 117"/>
                <a:gd name="T79" fmla="*/ 71 h 74"/>
                <a:gd name="T80" fmla="*/ 68 w 117"/>
                <a:gd name="T81" fmla="*/ 71 h 74"/>
                <a:gd name="T82" fmla="*/ 68 w 117"/>
                <a:gd name="T83" fmla="*/ 71 h 74"/>
                <a:gd name="T84" fmla="*/ 68 w 117"/>
                <a:gd name="T85" fmla="*/ 60 h 74"/>
                <a:gd name="T86" fmla="*/ 69 w 117"/>
                <a:gd name="T87" fmla="*/ 57 h 74"/>
                <a:gd name="T88" fmla="*/ 85 w 117"/>
                <a:gd name="T89" fmla="*/ 54 h 74"/>
                <a:gd name="T90" fmla="*/ 97 w 117"/>
                <a:gd name="T91" fmla="*/ 58 h 74"/>
                <a:gd name="T92" fmla="*/ 97 w 117"/>
                <a:gd name="T93" fmla="*/ 58 h 74"/>
                <a:gd name="T94" fmla="*/ 93 w 117"/>
                <a:gd name="T95" fmla="*/ 53 h 74"/>
                <a:gd name="T96" fmla="*/ 91 w 117"/>
                <a:gd name="T97" fmla="*/ 49 h 74"/>
                <a:gd name="T98" fmla="*/ 96 w 117"/>
                <a:gd name="T99" fmla="*/ 42 h 74"/>
                <a:gd name="T100" fmla="*/ 101 w 117"/>
                <a:gd name="T101" fmla="*/ 39 h 74"/>
                <a:gd name="T102" fmla="*/ 108 w 117"/>
                <a:gd name="T103" fmla="*/ 39 h 74"/>
                <a:gd name="T104" fmla="*/ 113 w 117"/>
                <a:gd name="T105" fmla="*/ 42 h 74"/>
                <a:gd name="T106" fmla="*/ 113 w 117"/>
                <a:gd name="T107" fmla="*/ 42 h 74"/>
                <a:gd name="T108" fmla="*/ 110 w 117"/>
                <a:gd name="T109" fmla="*/ 38 h 74"/>
                <a:gd name="T110" fmla="*/ 117 w 117"/>
                <a:gd name="T11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74">
                  <a:moveTo>
                    <a:pt x="117" y="36"/>
                  </a:moveTo>
                  <a:cubicBezTo>
                    <a:pt x="111" y="37"/>
                    <a:pt x="107" y="37"/>
                    <a:pt x="104" y="37"/>
                  </a:cubicBezTo>
                  <a:cubicBezTo>
                    <a:pt x="96" y="36"/>
                    <a:pt x="93" y="31"/>
                    <a:pt x="91" y="28"/>
                  </a:cubicBezTo>
                  <a:cubicBezTo>
                    <a:pt x="90" y="27"/>
                    <a:pt x="89" y="25"/>
                    <a:pt x="89" y="23"/>
                  </a:cubicBezTo>
                  <a:cubicBezTo>
                    <a:pt x="88" y="19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7" y="18"/>
                    <a:pt x="86" y="22"/>
                  </a:cubicBezTo>
                  <a:cubicBezTo>
                    <a:pt x="86" y="23"/>
                    <a:pt x="84" y="24"/>
                    <a:pt x="83" y="24"/>
                  </a:cubicBezTo>
                  <a:cubicBezTo>
                    <a:pt x="79" y="23"/>
                    <a:pt x="75" y="22"/>
                    <a:pt x="72" y="20"/>
                  </a:cubicBezTo>
                  <a:cubicBezTo>
                    <a:pt x="71" y="20"/>
                    <a:pt x="69" y="18"/>
                    <a:pt x="69" y="16"/>
                  </a:cubicBezTo>
                  <a:cubicBezTo>
                    <a:pt x="69" y="11"/>
                    <a:pt x="69" y="5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8" y="5"/>
                    <a:pt x="67" y="11"/>
                    <a:pt x="67" y="16"/>
                  </a:cubicBezTo>
                  <a:cubicBezTo>
                    <a:pt x="66" y="18"/>
                    <a:pt x="65" y="20"/>
                    <a:pt x="62" y="21"/>
                  </a:cubicBezTo>
                  <a:cubicBezTo>
                    <a:pt x="57" y="22"/>
                    <a:pt x="50" y="24"/>
                    <a:pt x="45" y="24"/>
                  </a:cubicBezTo>
                  <a:cubicBezTo>
                    <a:pt x="40" y="24"/>
                    <a:pt x="38" y="22"/>
                    <a:pt x="37" y="21"/>
                  </a:cubicBezTo>
                  <a:cubicBezTo>
                    <a:pt x="37" y="19"/>
                    <a:pt x="35" y="16"/>
                    <a:pt x="35" y="16"/>
                  </a:cubicBezTo>
                  <a:cubicBezTo>
                    <a:pt x="35" y="16"/>
                    <a:pt x="29" y="4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"/>
                    <a:pt x="30" y="7"/>
                    <a:pt x="31" y="11"/>
                  </a:cubicBezTo>
                  <a:cubicBezTo>
                    <a:pt x="29" y="9"/>
                    <a:pt x="26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6" y="10"/>
                    <a:pt x="30" y="12"/>
                    <a:pt x="31" y="14"/>
                  </a:cubicBezTo>
                  <a:cubicBezTo>
                    <a:pt x="32" y="16"/>
                    <a:pt x="33" y="18"/>
                    <a:pt x="34" y="19"/>
                  </a:cubicBezTo>
                  <a:cubicBezTo>
                    <a:pt x="37" y="28"/>
                    <a:pt x="33" y="35"/>
                    <a:pt x="31" y="39"/>
                  </a:cubicBezTo>
                  <a:cubicBezTo>
                    <a:pt x="30" y="40"/>
                    <a:pt x="27" y="43"/>
                    <a:pt x="25" y="43"/>
                  </a:cubicBezTo>
                  <a:cubicBezTo>
                    <a:pt x="13" y="45"/>
                    <a:pt x="6" y="51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" y="51"/>
                    <a:pt x="14" y="48"/>
                    <a:pt x="26" y="47"/>
                  </a:cubicBezTo>
                  <a:cubicBezTo>
                    <a:pt x="29" y="46"/>
                    <a:pt x="31" y="49"/>
                    <a:pt x="33" y="51"/>
                  </a:cubicBezTo>
                  <a:cubicBezTo>
                    <a:pt x="34" y="52"/>
                    <a:pt x="35" y="54"/>
                    <a:pt x="36" y="55"/>
                  </a:cubicBezTo>
                  <a:cubicBezTo>
                    <a:pt x="38" y="58"/>
                    <a:pt x="39" y="61"/>
                    <a:pt x="39" y="63"/>
                  </a:cubicBezTo>
                  <a:cubicBezTo>
                    <a:pt x="39" y="69"/>
                    <a:pt x="40" y="70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40" y="70"/>
                    <a:pt x="42" y="70"/>
                    <a:pt x="42" y="64"/>
                  </a:cubicBezTo>
                  <a:cubicBezTo>
                    <a:pt x="42" y="63"/>
                    <a:pt x="43" y="62"/>
                    <a:pt x="44" y="63"/>
                  </a:cubicBezTo>
                  <a:cubicBezTo>
                    <a:pt x="50" y="63"/>
                    <a:pt x="57" y="61"/>
                    <a:pt x="63" y="59"/>
                  </a:cubicBezTo>
                  <a:cubicBezTo>
                    <a:pt x="64" y="59"/>
                    <a:pt x="65" y="61"/>
                    <a:pt x="65" y="61"/>
                  </a:cubicBezTo>
                  <a:cubicBezTo>
                    <a:pt x="65" y="65"/>
                    <a:pt x="67" y="69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68"/>
                    <a:pt x="66" y="63"/>
                    <a:pt x="68" y="60"/>
                  </a:cubicBezTo>
                  <a:cubicBezTo>
                    <a:pt x="68" y="59"/>
                    <a:pt x="68" y="59"/>
                    <a:pt x="69" y="57"/>
                  </a:cubicBezTo>
                  <a:cubicBezTo>
                    <a:pt x="71" y="56"/>
                    <a:pt x="74" y="54"/>
                    <a:pt x="85" y="54"/>
                  </a:cubicBezTo>
                  <a:cubicBezTo>
                    <a:pt x="91" y="54"/>
                    <a:pt x="94" y="54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5" y="55"/>
                    <a:pt x="95" y="55"/>
                    <a:pt x="93" y="53"/>
                  </a:cubicBezTo>
                  <a:cubicBezTo>
                    <a:pt x="90" y="52"/>
                    <a:pt x="89" y="50"/>
                    <a:pt x="91" y="49"/>
                  </a:cubicBezTo>
                  <a:cubicBezTo>
                    <a:pt x="93" y="46"/>
                    <a:pt x="94" y="44"/>
                    <a:pt x="96" y="42"/>
                  </a:cubicBezTo>
                  <a:cubicBezTo>
                    <a:pt x="97" y="39"/>
                    <a:pt x="100" y="39"/>
                    <a:pt x="101" y="39"/>
                  </a:cubicBezTo>
                  <a:cubicBezTo>
                    <a:pt x="102" y="39"/>
                    <a:pt x="108" y="39"/>
                    <a:pt x="108" y="39"/>
                  </a:cubicBezTo>
                  <a:cubicBezTo>
                    <a:pt x="110" y="40"/>
                    <a:pt x="112" y="41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2" y="41"/>
                    <a:pt x="112" y="39"/>
                    <a:pt x="110" y="38"/>
                  </a:cubicBezTo>
                  <a:cubicBezTo>
                    <a:pt x="112" y="38"/>
                    <a:pt x="114" y="37"/>
                    <a:pt x="117" y="36"/>
                  </a:cubicBezTo>
                  <a:close/>
                </a:path>
              </a:pathLst>
            </a:custGeom>
            <a:solidFill>
              <a:srgbClr val="D94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4" name="Freeform 764"/>
            <p:cNvSpPr>
              <a:spLocks/>
            </p:cNvSpPr>
            <p:nvPr/>
          </p:nvSpPr>
          <p:spPr bwMode="auto">
            <a:xfrm>
              <a:off x="2875" y="2155"/>
              <a:ext cx="52" cy="40"/>
            </a:xfrm>
            <a:custGeom>
              <a:avLst/>
              <a:gdLst>
                <a:gd name="T0" fmla="*/ 0 w 21"/>
                <a:gd name="T1" fmla="*/ 7 h 15"/>
                <a:gd name="T2" fmla="*/ 17 w 21"/>
                <a:gd name="T3" fmla="*/ 11 h 15"/>
                <a:gd name="T4" fmla="*/ 20 w 21"/>
                <a:gd name="T5" fmla="*/ 3 h 15"/>
                <a:gd name="T6" fmla="*/ 15 w 2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0" y="7"/>
                  </a:moveTo>
                  <a:cubicBezTo>
                    <a:pt x="1" y="15"/>
                    <a:pt x="11" y="15"/>
                    <a:pt x="17" y="11"/>
                  </a:cubicBezTo>
                  <a:cubicBezTo>
                    <a:pt x="19" y="9"/>
                    <a:pt x="21" y="6"/>
                    <a:pt x="20" y="3"/>
                  </a:cubicBezTo>
                  <a:cubicBezTo>
                    <a:pt x="19" y="1"/>
                    <a:pt x="17" y="1"/>
                    <a:pt x="15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5" name="Freeform 765"/>
            <p:cNvSpPr>
              <a:spLocks/>
            </p:cNvSpPr>
            <p:nvPr/>
          </p:nvSpPr>
          <p:spPr bwMode="auto">
            <a:xfrm>
              <a:off x="2865" y="2141"/>
              <a:ext cx="60" cy="51"/>
            </a:xfrm>
            <a:custGeom>
              <a:avLst/>
              <a:gdLst>
                <a:gd name="T0" fmla="*/ 3 w 24"/>
                <a:gd name="T1" fmla="*/ 10 h 19"/>
                <a:gd name="T2" fmla="*/ 23 w 24"/>
                <a:gd name="T3" fmla="*/ 7 h 19"/>
                <a:gd name="T4" fmla="*/ 3 w 24"/>
                <a:gd name="T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3" y="10"/>
                  </a:moveTo>
                  <a:cubicBezTo>
                    <a:pt x="5" y="19"/>
                    <a:pt x="24" y="15"/>
                    <a:pt x="23" y="7"/>
                  </a:cubicBezTo>
                  <a:cubicBezTo>
                    <a:pt x="22" y="0"/>
                    <a:pt x="0" y="0"/>
                    <a:pt x="3" y="10"/>
                  </a:cubicBezTo>
                  <a:close/>
                </a:path>
              </a:pathLst>
            </a:custGeom>
            <a:solidFill>
              <a:srgbClr val="F5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6" name="Freeform 766"/>
            <p:cNvSpPr>
              <a:spLocks/>
            </p:cNvSpPr>
            <p:nvPr/>
          </p:nvSpPr>
          <p:spPr bwMode="auto">
            <a:xfrm>
              <a:off x="2877" y="2152"/>
              <a:ext cx="43" cy="32"/>
            </a:xfrm>
            <a:custGeom>
              <a:avLst/>
              <a:gdLst>
                <a:gd name="T0" fmla="*/ 0 w 17"/>
                <a:gd name="T1" fmla="*/ 7 h 12"/>
                <a:gd name="T2" fmla="*/ 17 w 17"/>
                <a:gd name="T3" fmla="*/ 4 h 12"/>
                <a:gd name="T4" fmla="*/ 13 w 17"/>
                <a:gd name="T5" fmla="*/ 0 h 12"/>
                <a:gd name="T6" fmla="*/ 0 w 17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0" y="7"/>
                  </a:moveTo>
                  <a:cubicBezTo>
                    <a:pt x="3" y="11"/>
                    <a:pt x="16" y="10"/>
                    <a:pt x="17" y="4"/>
                  </a:cubicBezTo>
                  <a:cubicBezTo>
                    <a:pt x="16" y="1"/>
                    <a:pt x="13" y="0"/>
                    <a:pt x="13" y="0"/>
                  </a:cubicBezTo>
                  <a:cubicBezTo>
                    <a:pt x="15" y="2"/>
                    <a:pt x="11" y="12"/>
                    <a:pt x="0" y="7"/>
                  </a:cubicBezTo>
                  <a:close/>
                </a:path>
              </a:pathLst>
            </a:custGeom>
            <a:solidFill>
              <a:srgbClr val="EA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7" name="Freeform 767"/>
            <p:cNvSpPr>
              <a:spLocks/>
            </p:cNvSpPr>
            <p:nvPr/>
          </p:nvSpPr>
          <p:spPr bwMode="auto">
            <a:xfrm>
              <a:off x="2845" y="2133"/>
              <a:ext cx="130" cy="86"/>
            </a:xfrm>
            <a:custGeom>
              <a:avLst/>
              <a:gdLst>
                <a:gd name="T0" fmla="*/ 0 w 52"/>
                <a:gd name="T1" fmla="*/ 31 h 32"/>
                <a:gd name="T2" fmla="*/ 15 w 52"/>
                <a:gd name="T3" fmla="*/ 30 h 32"/>
                <a:gd name="T4" fmla="*/ 23 w 52"/>
                <a:gd name="T5" fmla="*/ 30 h 32"/>
                <a:gd name="T6" fmla="*/ 35 w 52"/>
                <a:gd name="T7" fmla="*/ 24 h 32"/>
                <a:gd name="T8" fmla="*/ 45 w 52"/>
                <a:gd name="T9" fmla="*/ 24 h 32"/>
                <a:gd name="T10" fmla="*/ 50 w 52"/>
                <a:gd name="T11" fmla="*/ 14 h 32"/>
                <a:gd name="T12" fmla="*/ 51 w 52"/>
                <a:gd name="T13" fmla="*/ 7 h 32"/>
                <a:gd name="T14" fmla="*/ 45 w 52"/>
                <a:gd name="T15" fmla="*/ 0 h 32"/>
                <a:gd name="T16" fmla="*/ 48 w 52"/>
                <a:gd name="T17" fmla="*/ 10 h 32"/>
                <a:gd name="T18" fmla="*/ 42 w 52"/>
                <a:gd name="T19" fmla="*/ 18 h 32"/>
                <a:gd name="T20" fmla="*/ 33 w 52"/>
                <a:gd name="T21" fmla="*/ 22 h 32"/>
                <a:gd name="T22" fmla="*/ 26 w 52"/>
                <a:gd name="T23" fmla="*/ 25 h 32"/>
                <a:gd name="T24" fmla="*/ 14 w 52"/>
                <a:gd name="T25" fmla="*/ 27 h 32"/>
                <a:gd name="T26" fmla="*/ 5 w 52"/>
                <a:gd name="T27" fmla="*/ 30 h 32"/>
                <a:gd name="T28" fmla="*/ 0 w 52"/>
                <a:gd name="T2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32">
                  <a:moveTo>
                    <a:pt x="0" y="31"/>
                  </a:moveTo>
                  <a:cubicBezTo>
                    <a:pt x="4" y="32"/>
                    <a:pt x="11" y="31"/>
                    <a:pt x="15" y="30"/>
                  </a:cubicBezTo>
                  <a:cubicBezTo>
                    <a:pt x="17" y="29"/>
                    <a:pt x="22" y="27"/>
                    <a:pt x="23" y="30"/>
                  </a:cubicBezTo>
                  <a:cubicBezTo>
                    <a:pt x="25" y="26"/>
                    <a:pt x="31" y="25"/>
                    <a:pt x="35" y="24"/>
                  </a:cubicBezTo>
                  <a:cubicBezTo>
                    <a:pt x="38" y="24"/>
                    <a:pt x="41" y="24"/>
                    <a:pt x="45" y="24"/>
                  </a:cubicBezTo>
                  <a:cubicBezTo>
                    <a:pt x="45" y="20"/>
                    <a:pt x="48" y="17"/>
                    <a:pt x="50" y="14"/>
                  </a:cubicBezTo>
                  <a:cubicBezTo>
                    <a:pt x="52" y="12"/>
                    <a:pt x="52" y="10"/>
                    <a:pt x="51" y="7"/>
                  </a:cubicBezTo>
                  <a:cubicBezTo>
                    <a:pt x="49" y="5"/>
                    <a:pt x="48" y="1"/>
                    <a:pt x="45" y="0"/>
                  </a:cubicBezTo>
                  <a:cubicBezTo>
                    <a:pt x="46" y="4"/>
                    <a:pt x="49" y="6"/>
                    <a:pt x="48" y="10"/>
                  </a:cubicBezTo>
                  <a:cubicBezTo>
                    <a:pt x="47" y="14"/>
                    <a:pt x="45" y="17"/>
                    <a:pt x="42" y="18"/>
                  </a:cubicBezTo>
                  <a:cubicBezTo>
                    <a:pt x="39" y="19"/>
                    <a:pt x="36" y="20"/>
                    <a:pt x="33" y="22"/>
                  </a:cubicBezTo>
                  <a:cubicBezTo>
                    <a:pt x="31" y="23"/>
                    <a:pt x="28" y="24"/>
                    <a:pt x="26" y="25"/>
                  </a:cubicBezTo>
                  <a:cubicBezTo>
                    <a:pt x="22" y="26"/>
                    <a:pt x="18" y="25"/>
                    <a:pt x="14" y="27"/>
                  </a:cubicBezTo>
                  <a:cubicBezTo>
                    <a:pt x="11" y="28"/>
                    <a:pt x="8" y="28"/>
                    <a:pt x="5" y="30"/>
                  </a:cubicBezTo>
                  <a:cubicBezTo>
                    <a:pt x="3" y="31"/>
                    <a:pt x="3" y="31"/>
                    <a:pt x="0" y="31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8" name="Freeform 768"/>
            <p:cNvSpPr>
              <a:spLocks/>
            </p:cNvSpPr>
            <p:nvPr/>
          </p:nvSpPr>
          <p:spPr bwMode="auto">
            <a:xfrm>
              <a:off x="2817" y="2117"/>
              <a:ext cx="123" cy="78"/>
            </a:xfrm>
            <a:custGeom>
              <a:avLst/>
              <a:gdLst>
                <a:gd name="T0" fmla="*/ 5 w 49"/>
                <a:gd name="T1" fmla="*/ 28 h 29"/>
                <a:gd name="T2" fmla="*/ 0 w 49"/>
                <a:gd name="T3" fmla="*/ 22 h 29"/>
                <a:gd name="T4" fmla="*/ 2 w 49"/>
                <a:gd name="T5" fmla="*/ 16 h 29"/>
                <a:gd name="T6" fmla="*/ 12 w 49"/>
                <a:gd name="T7" fmla="*/ 5 h 29"/>
                <a:gd name="T8" fmla="*/ 30 w 49"/>
                <a:gd name="T9" fmla="*/ 2 h 29"/>
                <a:gd name="T10" fmla="*/ 36 w 49"/>
                <a:gd name="T11" fmla="*/ 0 h 29"/>
                <a:gd name="T12" fmla="*/ 49 w 49"/>
                <a:gd name="T13" fmla="*/ 4 h 29"/>
                <a:gd name="T14" fmla="*/ 40 w 49"/>
                <a:gd name="T15" fmla="*/ 2 h 29"/>
                <a:gd name="T16" fmla="*/ 30 w 49"/>
                <a:gd name="T17" fmla="*/ 4 h 29"/>
                <a:gd name="T18" fmla="*/ 12 w 49"/>
                <a:gd name="T19" fmla="*/ 9 h 29"/>
                <a:gd name="T20" fmla="*/ 7 w 49"/>
                <a:gd name="T21" fmla="*/ 13 h 29"/>
                <a:gd name="T22" fmla="*/ 4 w 49"/>
                <a:gd name="T23" fmla="*/ 18 h 29"/>
                <a:gd name="T24" fmla="*/ 5 w 49"/>
                <a:gd name="T2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9">
                  <a:moveTo>
                    <a:pt x="5" y="28"/>
                  </a:moveTo>
                  <a:cubicBezTo>
                    <a:pt x="3" y="29"/>
                    <a:pt x="0" y="23"/>
                    <a:pt x="0" y="22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5" y="12"/>
                    <a:pt x="6" y="7"/>
                    <a:pt x="12" y="5"/>
                  </a:cubicBezTo>
                  <a:cubicBezTo>
                    <a:pt x="17" y="3"/>
                    <a:pt x="24" y="4"/>
                    <a:pt x="30" y="2"/>
                  </a:cubicBezTo>
                  <a:cubicBezTo>
                    <a:pt x="32" y="1"/>
                    <a:pt x="34" y="0"/>
                    <a:pt x="36" y="0"/>
                  </a:cubicBezTo>
                  <a:cubicBezTo>
                    <a:pt x="41" y="0"/>
                    <a:pt x="45" y="3"/>
                    <a:pt x="49" y="4"/>
                  </a:cubicBezTo>
                  <a:cubicBezTo>
                    <a:pt x="46" y="4"/>
                    <a:pt x="44" y="3"/>
                    <a:pt x="40" y="2"/>
                  </a:cubicBezTo>
                  <a:cubicBezTo>
                    <a:pt x="37" y="2"/>
                    <a:pt x="34" y="3"/>
                    <a:pt x="30" y="4"/>
                  </a:cubicBezTo>
                  <a:cubicBezTo>
                    <a:pt x="24" y="6"/>
                    <a:pt x="18" y="6"/>
                    <a:pt x="12" y="9"/>
                  </a:cubicBezTo>
                  <a:cubicBezTo>
                    <a:pt x="10" y="10"/>
                    <a:pt x="9" y="11"/>
                    <a:pt x="7" y="13"/>
                  </a:cubicBezTo>
                  <a:cubicBezTo>
                    <a:pt x="6" y="15"/>
                    <a:pt x="5" y="16"/>
                    <a:pt x="4" y="18"/>
                  </a:cubicBezTo>
                  <a:cubicBezTo>
                    <a:pt x="2" y="22"/>
                    <a:pt x="4" y="25"/>
                    <a:pt x="5" y="28"/>
                  </a:cubicBezTo>
                </a:path>
              </a:pathLst>
            </a:custGeom>
            <a:solidFill>
              <a:srgbClr val="E78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9" name="Freeform 769"/>
            <p:cNvSpPr>
              <a:spLocks/>
            </p:cNvSpPr>
            <p:nvPr/>
          </p:nvSpPr>
          <p:spPr bwMode="auto">
            <a:xfrm>
              <a:off x="2817" y="2123"/>
              <a:ext cx="75" cy="50"/>
            </a:xfrm>
            <a:custGeom>
              <a:avLst/>
              <a:gdLst>
                <a:gd name="T0" fmla="*/ 0 w 30"/>
                <a:gd name="T1" fmla="*/ 19 h 19"/>
                <a:gd name="T2" fmla="*/ 5 w 30"/>
                <a:gd name="T3" fmla="*/ 10 h 19"/>
                <a:gd name="T4" fmla="*/ 16 w 30"/>
                <a:gd name="T5" fmla="*/ 1 h 19"/>
                <a:gd name="T6" fmla="*/ 30 w 30"/>
                <a:gd name="T7" fmla="*/ 0 h 19"/>
                <a:gd name="T8" fmla="*/ 16 w 30"/>
                <a:gd name="T9" fmla="*/ 3 h 19"/>
                <a:gd name="T10" fmla="*/ 6 w 30"/>
                <a:gd name="T11" fmla="*/ 10 h 19"/>
                <a:gd name="T12" fmla="*/ 0 w 30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9"/>
                  </a:moveTo>
                  <a:cubicBezTo>
                    <a:pt x="0" y="17"/>
                    <a:pt x="3" y="14"/>
                    <a:pt x="5" y="10"/>
                  </a:cubicBezTo>
                  <a:cubicBezTo>
                    <a:pt x="6" y="7"/>
                    <a:pt x="9" y="3"/>
                    <a:pt x="16" y="1"/>
                  </a:cubicBezTo>
                  <a:cubicBezTo>
                    <a:pt x="24" y="0"/>
                    <a:pt x="27" y="1"/>
                    <a:pt x="30" y="0"/>
                  </a:cubicBezTo>
                  <a:cubicBezTo>
                    <a:pt x="26" y="1"/>
                    <a:pt x="18" y="2"/>
                    <a:pt x="16" y="3"/>
                  </a:cubicBezTo>
                  <a:cubicBezTo>
                    <a:pt x="13" y="4"/>
                    <a:pt x="9" y="5"/>
                    <a:pt x="6" y="10"/>
                  </a:cubicBezTo>
                  <a:cubicBezTo>
                    <a:pt x="4" y="14"/>
                    <a:pt x="1" y="16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0" name="Freeform 770"/>
            <p:cNvSpPr>
              <a:spLocks/>
            </p:cNvSpPr>
            <p:nvPr/>
          </p:nvSpPr>
          <p:spPr bwMode="auto">
            <a:xfrm>
              <a:off x="2737" y="2059"/>
              <a:ext cx="293" cy="197"/>
            </a:xfrm>
            <a:custGeom>
              <a:avLst/>
              <a:gdLst>
                <a:gd name="T0" fmla="*/ 117 w 117"/>
                <a:gd name="T1" fmla="*/ 36 h 74"/>
                <a:gd name="T2" fmla="*/ 104 w 117"/>
                <a:gd name="T3" fmla="*/ 37 h 74"/>
                <a:gd name="T4" fmla="*/ 91 w 117"/>
                <a:gd name="T5" fmla="*/ 28 h 74"/>
                <a:gd name="T6" fmla="*/ 89 w 117"/>
                <a:gd name="T7" fmla="*/ 23 h 74"/>
                <a:gd name="T8" fmla="*/ 88 w 117"/>
                <a:gd name="T9" fmla="*/ 15 h 74"/>
                <a:gd name="T10" fmla="*/ 88 w 117"/>
                <a:gd name="T11" fmla="*/ 15 h 74"/>
                <a:gd name="T12" fmla="*/ 86 w 117"/>
                <a:gd name="T13" fmla="*/ 22 h 74"/>
                <a:gd name="T14" fmla="*/ 83 w 117"/>
                <a:gd name="T15" fmla="*/ 24 h 74"/>
                <a:gd name="T16" fmla="*/ 72 w 117"/>
                <a:gd name="T17" fmla="*/ 20 h 74"/>
                <a:gd name="T18" fmla="*/ 69 w 117"/>
                <a:gd name="T19" fmla="*/ 16 h 74"/>
                <a:gd name="T20" fmla="*/ 71 w 117"/>
                <a:gd name="T21" fmla="*/ 3 h 74"/>
                <a:gd name="T22" fmla="*/ 71 w 117"/>
                <a:gd name="T23" fmla="*/ 3 h 74"/>
                <a:gd name="T24" fmla="*/ 67 w 117"/>
                <a:gd name="T25" fmla="*/ 16 h 74"/>
                <a:gd name="T26" fmla="*/ 62 w 117"/>
                <a:gd name="T27" fmla="*/ 21 h 74"/>
                <a:gd name="T28" fmla="*/ 45 w 117"/>
                <a:gd name="T29" fmla="*/ 24 h 74"/>
                <a:gd name="T30" fmla="*/ 37 w 117"/>
                <a:gd name="T31" fmla="*/ 21 h 74"/>
                <a:gd name="T32" fmla="*/ 35 w 117"/>
                <a:gd name="T33" fmla="*/ 16 h 74"/>
                <a:gd name="T34" fmla="*/ 30 w 117"/>
                <a:gd name="T35" fmla="*/ 0 h 74"/>
                <a:gd name="T36" fmla="*/ 30 w 117"/>
                <a:gd name="T37" fmla="*/ 0 h 74"/>
                <a:gd name="T38" fmla="*/ 31 w 117"/>
                <a:gd name="T39" fmla="*/ 11 h 74"/>
                <a:gd name="T40" fmla="*/ 23 w 117"/>
                <a:gd name="T41" fmla="*/ 10 h 74"/>
                <a:gd name="T42" fmla="*/ 23 w 117"/>
                <a:gd name="T43" fmla="*/ 10 h 74"/>
                <a:gd name="T44" fmla="*/ 31 w 117"/>
                <a:gd name="T45" fmla="*/ 14 h 74"/>
                <a:gd name="T46" fmla="*/ 34 w 117"/>
                <a:gd name="T47" fmla="*/ 19 h 74"/>
                <a:gd name="T48" fmla="*/ 31 w 117"/>
                <a:gd name="T49" fmla="*/ 39 h 74"/>
                <a:gd name="T50" fmla="*/ 25 w 117"/>
                <a:gd name="T51" fmla="*/ 43 h 74"/>
                <a:gd name="T52" fmla="*/ 0 w 117"/>
                <a:gd name="T53" fmla="*/ 57 h 74"/>
                <a:gd name="T54" fmla="*/ 0 w 117"/>
                <a:gd name="T55" fmla="*/ 57 h 74"/>
                <a:gd name="T56" fmla="*/ 26 w 117"/>
                <a:gd name="T57" fmla="*/ 47 h 74"/>
                <a:gd name="T58" fmla="*/ 33 w 117"/>
                <a:gd name="T59" fmla="*/ 51 h 74"/>
                <a:gd name="T60" fmla="*/ 36 w 117"/>
                <a:gd name="T61" fmla="*/ 55 h 74"/>
                <a:gd name="T62" fmla="*/ 39 w 117"/>
                <a:gd name="T63" fmla="*/ 63 h 74"/>
                <a:gd name="T64" fmla="*/ 36 w 117"/>
                <a:gd name="T65" fmla="*/ 74 h 74"/>
                <a:gd name="T66" fmla="*/ 36 w 117"/>
                <a:gd name="T67" fmla="*/ 74 h 74"/>
                <a:gd name="T68" fmla="*/ 42 w 117"/>
                <a:gd name="T69" fmla="*/ 64 h 74"/>
                <a:gd name="T70" fmla="*/ 44 w 117"/>
                <a:gd name="T71" fmla="*/ 63 h 74"/>
                <a:gd name="T72" fmla="*/ 63 w 117"/>
                <a:gd name="T73" fmla="*/ 59 h 74"/>
                <a:gd name="T74" fmla="*/ 65 w 117"/>
                <a:gd name="T75" fmla="*/ 61 h 74"/>
                <a:gd name="T76" fmla="*/ 68 w 117"/>
                <a:gd name="T77" fmla="*/ 71 h 74"/>
                <a:gd name="T78" fmla="*/ 68 w 117"/>
                <a:gd name="T79" fmla="*/ 71 h 74"/>
                <a:gd name="T80" fmla="*/ 68 w 117"/>
                <a:gd name="T81" fmla="*/ 71 h 74"/>
                <a:gd name="T82" fmla="*/ 68 w 117"/>
                <a:gd name="T83" fmla="*/ 71 h 74"/>
                <a:gd name="T84" fmla="*/ 68 w 117"/>
                <a:gd name="T85" fmla="*/ 60 h 74"/>
                <a:gd name="T86" fmla="*/ 69 w 117"/>
                <a:gd name="T87" fmla="*/ 57 h 74"/>
                <a:gd name="T88" fmla="*/ 85 w 117"/>
                <a:gd name="T89" fmla="*/ 54 h 74"/>
                <a:gd name="T90" fmla="*/ 97 w 117"/>
                <a:gd name="T91" fmla="*/ 58 h 74"/>
                <a:gd name="T92" fmla="*/ 97 w 117"/>
                <a:gd name="T93" fmla="*/ 58 h 74"/>
                <a:gd name="T94" fmla="*/ 93 w 117"/>
                <a:gd name="T95" fmla="*/ 53 h 74"/>
                <a:gd name="T96" fmla="*/ 91 w 117"/>
                <a:gd name="T97" fmla="*/ 49 h 74"/>
                <a:gd name="T98" fmla="*/ 96 w 117"/>
                <a:gd name="T99" fmla="*/ 42 h 74"/>
                <a:gd name="T100" fmla="*/ 101 w 117"/>
                <a:gd name="T101" fmla="*/ 39 h 74"/>
                <a:gd name="T102" fmla="*/ 108 w 117"/>
                <a:gd name="T103" fmla="*/ 39 h 74"/>
                <a:gd name="T104" fmla="*/ 113 w 117"/>
                <a:gd name="T105" fmla="*/ 42 h 74"/>
                <a:gd name="T106" fmla="*/ 113 w 117"/>
                <a:gd name="T107" fmla="*/ 42 h 74"/>
                <a:gd name="T108" fmla="*/ 110 w 117"/>
                <a:gd name="T109" fmla="*/ 38 h 74"/>
                <a:gd name="T110" fmla="*/ 117 w 117"/>
                <a:gd name="T11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74">
                  <a:moveTo>
                    <a:pt x="117" y="36"/>
                  </a:moveTo>
                  <a:cubicBezTo>
                    <a:pt x="111" y="37"/>
                    <a:pt x="107" y="37"/>
                    <a:pt x="104" y="37"/>
                  </a:cubicBezTo>
                  <a:cubicBezTo>
                    <a:pt x="96" y="36"/>
                    <a:pt x="93" y="31"/>
                    <a:pt x="91" y="28"/>
                  </a:cubicBezTo>
                  <a:cubicBezTo>
                    <a:pt x="90" y="27"/>
                    <a:pt x="89" y="25"/>
                    <a:pt x="89" y="23"/>
                  </a:cubicBezTo>
                  <a:cubicBezTo>
                    <a:pt x="88" y="19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7" y="18"/>
                    <a:pt x="86" y="22"/>
                  </a:cubicBezTo>
                  <a:cubicBezTo>
                    <a:pt x="86" y="23"/>
                    <a:pt x="84" y="24"/>
                    <a:pt x="83" y="24"/>
                  </a:cubicBezTo>
                  <a:cubicBezTo>
                    <a:pt x="79" y="23"/>
                    <a:pt x="75" y="22"/>
                    <a:pt x="72" y="20"/>
                  </a:cubicBezTo>
                  <a:cubicBezTo>
                    <a:pt x="71" y="20"/>
                    <a:pt x="69" y="18"/>
                    <a:pt x="69" y="16"/>
                  </a:cubicBezTo>
                  <a:cubicBezTo>
                    <a:pt x="69" y="11"/>
                    <a:pt x="69" y="5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8" y="5"/>
                    <a:pt x="67" y="11"/>
                    <a:pt x="67" y="16"/>
                  </a:cubicBezTo>
                  <a:cubicBezTo>
                    <a:pt x="66" y="18"/>
                    <a:pt x="65" y="20"/>
                    <a:pt x="62" y="21"/>
                  </a:cubicBezTo>
                  <a:cubicBezTo>
                    <a:pt x="57" y="22"/>
                    <a:pt x="50" y="24"/>
                    <a:pt x="45" y="24"/>
                  </a:cubicBezTo>
                  <a:cubicBezTo>
                    <a:pt x="40" y="24"/>
                    <a:pt x="38" y="22"/>
                    <a:pt x="37" y="21"/>
                  </a:cubicBezTo>
                  <a:cubicBezTo>
                    <a:pt x="37" y="19"/>
                    <a:pt x="35" y="16"/>
                    <a:pt x="35" y="16"/>
                  </a:cubicBezTo>
                  <a:cubicBezTo>
                    <a:pt x="35" y="16"/>
                    <a:pt x="29" y="4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"/>
                    <a:pt x="30" y="7"/>
                    <a:pt x="31" y="11"/>
                  </a:cubicBezTo>
                  <a:cubicBezTo>
                    <a:pt x="29" y="9"/>
                    <a:pt x="26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6" y="10"/>
                    <a:pt x="30" y="12"/>
                    <a:pt x="31" y="14"/>
                  </a:cubicBezTo>
                  <a:cubicBezTo>
                    <a:pt x="32" y="16"/>
                    <a:pt x="33" y="18"/>
                    <a:pt x="34" y="19"/>
                  </a:cubicBezTo>
                  <a:cubicBezTo>
                    <a:pt x="37" y="28"/>
                    <a:pt x="33" y="35"/>
                    <a:pt x="31" y="39"/>
                  </a:cubicBezTo>
                  <a:cubicBezTo>
                    <a:pt x="30" y="40"/>
                    <a:pt x="27" y="43"/>
                    <a:pt x="25" y="43"/>
                  </a:cubicBezTo>
                  <a:cubicBezTo>
                    <a:pt x="13" y="45"/>
                    <a:pt x="6" y="51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" y="51"/>
                    <a:pt x="14" y="48"/>
                    <a:pt x="26" y="47"/>
                  </a:cubicBezTo>
                  <a:cubicBezTo>
                    <a:pt x="29" y="46"/>
                    <a:pt x="31" y="49"/>
                    <a:pt x="33" y="51"/>
                  </a:cubicBezTo>
                  <a:cubicBezTo>
                    <a:pt x="34" y="52"/>
                    <a:pt x="35" y="54"/>
                    <a:pt x="36" y="55"/>
                  </a:cubicBezTo>
                  <a:cubicBezTo>
                    <a:pt x="38" y="58"/>
                    <a:pt x="39" y="61"/>
                    <a:pt x="39" y="63"/>
                  </a:cubicBezTo>
                  <a:cubicBezTo>
                    <a:pt x="39" y="69"/>
                    <a:pt x="40" y="70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40" y="70"/>
                    <a:pt x="42" y="70"/>
                    <a:pt x="42" y="64"/>
                  </a:cubicBezTo>
                  <a:cubicBezTo>
                    <a:pt x="42" y="63"/>
                    <a:pt x="43" y="62"/>
                    <a:pt x="44" y="63"/>
                  </a:cubicBezTo>
                  <a:cubicBezTo>
                    <a:pt x="50" y="63"/>
                    <a:pt x="57" y="61"/>
                    <a:pt x="63" y="59"/>
                  </a:cubicBezTo>
                  <a:cubicBezTo>
                    <a:pt x="64" y="59"/>
                    <a:pt x="65" y="61"/>
                    <a:pt x="65" y="61"/>
                  </a:cubicBezTo>
                  <a:cubicBezTo>
                    <a:pt x="65" y="65"/>
                    <a:pt x="67" y="69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68"/>
                    <a:pt x="66" y="63"/>
                    <a:pt x="68" y="60"/>
                  </a:cubicBezTo>
                  <a:cubicBezTo>
                    <a:pt x="68" y="59"/>
                    <a:pt x="68" y="59"/>
                    <a:pt x="69" y="57"/>
                  </a:cubicBezTo>
                  <a:cubicBezTo>
                    <a:pt x="71" y="56"/>
                    <a:pt x="74" y="54"/>
                    <a:pt x="85" y="54"/>
                  </a:cubicBezTo>
                  <a:cubicBezTo>
                    <a:pt x="91" y="54"/>
                    <a:pt x="94" y="54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5" y="55"/>
                    <a:pt x="95" y="55"/>
                    <a:pt x="93" y="53"/>
                  </a:cubicBezTo>
                  <a:cubicBezTo>
                    <a:pt x="90" y="52"/>
                    <a:pt x="89" y="50"/>
                    <a:pt x="91" y="49"/>
                  </a:cubicBezTo>
                  <a:cubicBezTo>
                    <a:pt x="93" y="46"/>
                    <a:pt x="94" y="44"/>
                    <a:pt x="96" y="42"/>
                  </a:cubicBezTo>
                  <a:cubicBezTo>
                    <a:pt x="97" y="39"/>
                    <a:pt x="100" y="39"/>
                    <a:pt x="101" y="39"/>
                  </a:cubicBezTo>
                  <a:cubicBezTo>
                    <a:pt x="102" y="39"/>
                    <a:pt x="108" y="39"/>
                    <a:pt x="108" y="39"/>
                  </a:cubicBezTo>
                  <a:cubicBezTo>
                    <a:pt x="110" y="40"/>
                    <a:pt x="112" y="41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2" y="41"/>
                    <a:pt x="112" y="39"/>
                    <a:pt x="110" y="38"/>
                  </a:cubicBezTo>
                  <a:cubicBezTo>
                    <a:pt x="112" y="38"/>
                    <a:pt x="114" y="37"/>
                    <a:pt x="117" y="3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1" name="Freeform 771"/>
            <p:cNvSpPr>
              <a:spLocks/>
            </p:cNvSpPr>
            <p:nvPr/>
          </p:nvSpPr>
          <p:spPr bwMode="auto">
            <a:xfrm>
              <a:off x="2867" y="2144"/>
              <a:ext cx="18" cy="19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2" y="1"/>
                    <a:pt x="3" y="1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2" name="Freeform 772"/>
            <p:cNvSpPr>
              <a:spLocks/>
            </p:cNvSpPr>
            <p:nvPr/>
          </p:nvSpPr>
          <p:spPr bwMode="auto">
            <a:xfrm>
              <a:off x="2887" y="2141"/>
              <a:ext cx="8" cy="8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3" name="Freeform 773"/>
            <p:cNvSpPr>
              <a:spLocks/>
            </p:cNvSpPr>
            <p:nvPr/>
          </p:nvSpPr>
          <p:spPr bwMode="auto">
            <a:xfrm>
              <a:off x="2862" y="2163"/>
              <a:ext cx="10" cy="1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74" name="Group 774"/>
          <p:cNvGrpSpPr>
            <a:grpSpLocks/>
          </p:cNvGrpSpPr>
          <p:nvPr/>
        </p:nvGrpSpPr>
        <p:grpSpPr bwMode="auto">
          <a:xfrm>
            <a:off x="8413751" y="5319713"/>
            <a:ext cx="436563" cy="254000"/>
            <a:chOff x="3734" y="1818"/>
            <a:chExt cx="306" cy="178"/>
          </a:xfrm>
        </p:grpSpPr>
        <p:sp>
          <p:nvSpPr>
            <p:cNvPr id="26375" name="Freeform 775"/>
            <p:cNvSpPr>
              <a:spLocks/>
            </p:cNvSpPr>
            <p:nvPr/>
          </p:nvSpPr>
          <p:spPr bwMode="auto">
            <a:xfrm>
              <a:off x="3734" y="1818"/>
              <a:ext cx="306" cy="178"/>
            </a:xfrm>
            <a:custGeom>
              <a:avLst/>
              <a:gdLst>
                <a:gd name="T0" fmla="*/ 110 w 122"/>
                <a:gd name="T1" fmla="*/ 42 h 67"/>
                <a:gd name="T2" fmla="*/ 116 w 122"/>
                <a:gd name="T3" fmla="*/ 38 h 67"/>
                <a:gd name="T4" fmla="*/ 116 w 122"/>
                <a:gd name="T5" fmla="*/ 38 h 67"/>
                <a:gd name="T6" fmla="*/ 102 w 122"/>
                <a:gd name="T7" fmla="*/ 42 h 67"/>
                <a:gd name="T8" fmla="*/ 102 w 122"/>
                <a:gd name="T9" fmla="*/ 42 h 67"/>
                <a:gd name="T10" fmla="*/ 86 w 122"/>
                <a:gd name="T11" fmla="*/ 31 h 67"/>
                <a:gd name="T12" fmla="*/ 90 w 122"/>
                <a:gd name="T13" fmla="*/ 26 h 67"/>
                <a:gd name="T14" fmla="*/ 110 w 122"/>
                <a:gd name="T15" fmla="*/ 20 h 67"/>
                <a:gd name="T16" fmla="*/ 110 w 122"/>
                <a:gd name="T17" fmla="*/ 20 h 67"/>
                <a:gd name="T18" fmla="*/ 89 w 122"/>
                <a:gd name="T19" fmla="*/ 24 h 67"/>
                <a:gd name="T20" fmla="*/ 81 w 122"/>
                <a:gd name="T21" fmla="*/ 25 h 67"/>
                <a:gd name="T22" fmla="*/ 73 w 122"/>
                <a:gd name="T23" fmla="*/ 20 h 67"/>
                <a:gd name="T24" fmla="*/ 76 w 122"/>
                <a:gd name="T25" fmla="*/ 9 h 67"/>
                <a:gd name="T26" fmla="*/ 87 w 122"/>
                <a:gd name="T27" fmla="*/ 9 h 67"/>
                <a:gd name="T28" fmla="*/ 87 w 122"/>
                <a:gd name="T29" fmla="*/ 9 h 67"/>
                <a:gd name="T30" fmla="*/ 78 w 122"/>
                <a:gd name="T31" fmla="*/ 7 h 67"/>
                <a:gd name="T32" fmla="*/ 81 w 122"/>
                <a:gd name="T33" fmla="*/ 0 h 67"/>
                <a:gd name="T34" fmla="*/ 81 w 122"/>
                <a:gd name="T35" fmla="*/ 0 h 67"/>
                <a:gd name="T36" fmla="*/ 70 w 122"/>
                <a:gd name="T37" fmla="*/ 10 h 67"/>
                <a:gd name="T38" fmla="*/ 57 w 122"/>
                <a:gd name="T39" fmla="*/ 13 h 67"/>
                <a:gd name="T40" fmla="*/ 42 w 122"/>
                <a:gd name="T41" fmla="*/ 12 h 67"/>
                <a:gd name="T42" fmla="*/ 36 w 122"/>
                <a:gd name="T43" fmla="*/ 11 h 67"/>
                <a:gd name="T44" fmla="*/ 28 w 122"/>
                <a:gd name="T45" fmla="*/ 6 h 67"/>
                <a:gd name="T46" fmla="*/ 26 w 122"/>
                <a:gd name="T47" fmla="*/ 7 h 67"/>
                <a:gd name="T48" fmla="*/ 28 w 122"/>
                <a:gd name="T49" fmla="*/ 15 h 67"/>
                <a:gd name="T50" fmla="*/ 22 w 122"/>
                <a:gd name="T51" fmla="*/ 23 h 67"/>
                <a:gd name="T52" fmla="*/ 0 w 122"/>
                <a:gd name="T53" fmla="*/ 27 h 67"/>
                <a:gd name="T54" fmla="*/ 0 w 122"/>
                <a:gd name="T55" fmla="*/ 27 h 67"/>
                <a:gd name="T56" fmla="*/ 16 w 122"/>
                <a:gd name="T57" fmla="*/ 27 h 67"/>
                <a:gd name="T58" fmla="*/ 24 w 122"/>
                <a:gd name="T59" fmla="*/ 31 h 67"/>
                <a:gd name="T60" fmla="*/ 25 w 122"/>
                <a:gd name="T61" fmla="*/ 34 h 67"/>
                <a:gd name="T62" fmla="*/ 21 w 122"/>
                <a:gd name="T63" fmla="*/ 40 h 67"/>
                <a:gd name="T64" fmla="*/ 7 w 122"/>
                <a:gd name="T65" fmla="*/ 38 h 67"/>
                <a:gd name="T66" fmla="*/ 7 w 122"/>
                <a:gd name="T67" fmla="*/ 38 h 67"/>
                <a:gd name="T68" fmla="*/ 18 w 122"/>
                <a:gd name="T69" fmla="*/ 42 h 67"/>
                <a:gd name="T70" fmla="*/ 24 w 122"/>
                <a:gd name="T71" fmla="*/ 41 h 67"/>
                <a:gd name="T72" fmla="*/ 33 w 122"/>
                <a:gd name="T73" fmla="*/ 40 h 67"/>
                <a:gd name="T74" fmla="*/ 42 w 122"/>
                <a:gd name="T75" fmla="*/ 43 h 67"/>
                <a:gd name="T76" fmla="*/ 49 w 122"/>
                <a:gd name="T77" fmla="*/ 46 h 67"/>
                <a:gd name="T78" fmla="*/ 51 w 122"/>
                <a:gd name="T79" fmla="*/ 51 h 67"/>
                <a:gd name="T80" fmla="*/ 49 w 122"/>
                <a:gd name="T81" fmla="*/ 53 h 67"/>
                <a:gd name="T82" fmla="*/ 53 w 122"/>
                <a:gd name="T83" fmla="*/ 51 h 67"/>
                <a:gd name="T84" fmla="*/ 58 w 122"/>
                <a:gd name="T85" fmla="*/ 50 h 67"/>
                <a:gd name="T86" fmla="*/ 73 w 122"/>
                <a:gd name="T87" fmla="*/ 54 h 67"/>
                <a:gd name="T88" fmla="*/ 75 w 122"/>
                <a:gd name="T89" fmla="*/ 57 h 67"/>
                <a:gd name="T90" fmla="*/ 78 w 122"/>
                <a:gd name="T91" fmla="*/ 67 h 67"/>
                <a:gd name="T92" fmla="*/ 78 w 122"/>
                <a:gd name="T93" fmla="*/ 67 h 67"/>
                <a:gd name="T94" fmla="*/ 77 w 122"/>
                <a:gd name="T95" fmla="*/ 57 h 67"/>
                <a:gd name="T96" fmla="*/ 80 w 122"/>
                <a:gd name="T97" fmla="*/ 50 h 67"/>
                <a:gd name="T98" fmla="*/ 87 w 122"/>
                <a:gd name="T99" fmla="*/ 44 h 67"/>
                <a:gd name="T100" fmla="*/ 97 w 122"/>
                <a:gd name="T101" fmla="*/ 43 h 67"/>
                <a:gd name="T102" fmla="*/ 102 w 122"/>
                <a:gd name="T103" fmla="*/ 44 h 67"/>
                <a:gd name="T104" fmla="*/ 122 w 122"/>
                <a:gd name="T105" fmla="*/ 47 h 67"/>
                <a:gd name="T106" fmla="*/ 122 w 122"/>
                <a:gd name="T107" fmla="*/ 47 h 67"/>
                <a:gd name="T108" fmla="*/ 110 w 122"/>
                <a:gd name="T10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" h="67">
                  <a:moveTo>
                    <a:pt x="110" y="42"/>
                  </a:moveTo>
                  <a:cubicBezTo>
                    <a:pt x="113" y="42"/>
                    <a:pt x="114" y="40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41"/>
                    <a:pt x="108" y="41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3" y="41"/>
                    <a:pt x="87" y="35"/>
                    <a:pt x="86" y="31"/>
                  </a:cubicBezTo>
                  <a:cubicBezTo>
                    <a:pt x="86" y="29"/>
                    <a:pt x="89" y="27"/>
                    <a:pt x="90" y="26"/>
                  </a:cubicBezTo>
                  <a:cubicBezTo>
                    <a:pt x="95" y="23"/>
                    <a:pt x="101" y="18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0" y="18"/>
                    <a:pt x="94" y="21"/>
                    <a:pt x="89" y="24"/>
                  </a:cubicBezTo>
                  <a:cubicBezTo>
                    <a:pt x="86" y="26"/>
                    <a:pt x="84" y="26"/>
                    <a:pt x="81" y="25"/>
                  </a:cubicBezTo>
                  <a:cubicBezTo>
                    <a:pt x="79" y="24"/>
                    <a:pt x="76" y="23"/>
                    <a:pt x="73" y="20"/>
                  </a:cubicBezTo>
                  <a:cubicBezTo>
                    <a:pt x="66" y="16"/>
                    <a:pt x="75" y="10"/>
                    <a:pt x="76" y="9"/>
                  </a:cubicBezTo>
                  <a:cubicBezTo>
                    <a:pt x="81" y="8"/>
                    <a:pt x="84" y="8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4" y="8"/>
                    <a:pt x="81" y="6"/>
                    <a:pt x="78" y="7"/>
                  </a:cubicBezTo>
                  <a:cubicBezTo>
                    <a:pt x="80" y="5"/>
                    <a:pt x="80" y="2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4"/>
                    <a:pt x="74" y="7"/>
                    <a:pt x="70" y="10"/>
                  </a:cubicBezTo>
                  <a:cubicBezTo>
                    <a:pt x="64" y="12"/>
                    <a:pt x="60" y="13"/>
                    <a:pt x="57" y="13"/>
                  </a:cubicBezTo>
                  <a:cubicBezTo>
                    <a:pt x="52" y="13"/>
                    <a:pt x="47" y="13"/>
                    <a:pt x="42" y="12"/>
                  </a:cubicBezTo>
                  <a:cubicBezTo>
                    <a:pt x="41" y="12"/>
                    <a:pt x="38" y="12"/>
                    <a:pt x="36" y="11"/>
                  </a:cubicBezTo>
                  <a:cubicBezTo>
                    <a:pt x="34" y="11"/>
                    <a:pt x="31" y="10"/>
                    <a:pt x="28" y="6"/>
                  </a:cubicBezTo>
                  <a:cubicBezTo>
                    <a:pt x="26" y="3"/>
                    <a:pt x="24" y="1"/>
                    <a:pt x="26" y="7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6" y="19"/>
                    <a:pt x="24" y="21"/>
                    <a:pt x="22" y="23"/>
                  </a:cubicBezTo>
                  <a:cubicBezTo>
                    <a:pt x="17" y="25"/>
                    <a:pt x="9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8"/>
                    <a:pt x="12" y="28"/>
                    <a:pt x="16" y="27"/>
                  </a:cubicBezTo>
                  <a:cubicBezTo>
                    <a:pt x="20" y="26"/>
                    <a:pt x="23" y="29"/>
                    <a:pt x="24" y="31"/>
                  </a:cubicBezTo>
                  <a:cubicBezTo>
                    <a:pt x="24" y="32"/>
                    <a:pt x="25" y="33"/>
                    <a:pt x="25" y="34"/>
                  </a:cubicBezTo>
                  <a:cubicBezTo>
                    <a:pt x="25" y="35"/>
                    <a:pt x="25" y="38"/>
                    <a:pt x="21" y="40"/>
                  </a:cubicBezTo>
                  <a:cubicBezTo>
                    <a:pt x="16" y="42"/>
                    <a:pt x="10" y="40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1" y="41"/>
                    <a:pt x="14" y="43"/>
                    <a:pt x="18" y="42"/>
                  </a:cubicBezTo>
                  <a:cubicBezTo>
                    <a:pt x="20" y="42"/>
                    <a:pt x="19" y="44"/>
                    <a:pt x="24" y="41"/>
                  </a:cubicBezTo>
                  <a:cubicBezTo>
                    <a:pt x="27" y="39"/>
                    <a:pt x="31" y="39"/>
                    <a:pt x="33" y="40"/>
                  </a:cubicBezTo>
                  <a:cubicBezTo>
                    <a:pt x="35" y="40"/>
                    <a:pt x="38" y="41"/>
                    <a:pt x="42" y="43"/>
                  </a:cubicBezTo>
                  <a:cubicBezTo>
                    <a:pt x="43" y="43"/>
                    <a:pt x="47" y="45"/>
                    <a:pt x="49" y="46"/>
                  </a:cubicBezTo>
                  <a:cubicBezTo>
                    <a:pt x="50" y="47"/>
                    <a:pt x="52" y="49"/>
                    <a:pt x="51" y="51"/>
                  </a:cubicBezTo>
                  <a:cubicBezTo>
                    <a:pt x="50" y="52"/>
                    <a:pt x="49" y="53"/>
                    <a:pt x="49" y="53"/>
                  </a:cubicBezTo>
                  <a:cubicBezTo>
                    <a:pt x="46" y="56"/>
                    <a:pt x="52" y="53"/>
                    <a:pt x="53" y="51"/>
                  </a:cubicBezTo>
                  <a:cubicBezTo>
                    <a:pt x="54" y="49"/>
                    <a:pt x="57" y="49"/>
                    <a:pt x="58" y="50"/>
                  </a:cubicBezTo>
                  <a:cubicBezTo>
                    <a:pt x="63" y="50"/>
                    <a:pt x="70" y="52"/>
                    <a:pt x="73" y="54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75" y="60"/>
                    <a:pt x="76" y="63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6" y="63"/>
                    <a:pt x="77" y="60"/>
                    <a:pt x="77" y="57"/>
                  </a:cubicBezTo>
                  <a:cubicBezTo>
                    <a:pt x="78" y="56"/>
                    <a:pt x="78" y="52"/>
                    <a:pt x="80" y="50"/>
                  </a:cubicBezTo>
                  <a:cubicBezTo>
                    <a:pt x="82" y="48"/>
                    <a:pt x="84" y="45"/>
                    <a:pt x="87" y="44"/>
                  </a:cubicBezTo>
                  <a:cubicBezTo>
                    <a:pt x="90" y="43"/>
                    <a:pt x="95" y="43"/>
                    <a:pt x="97" y="43"/>
                  </a:cubicBezTo>
                  <a:cubicBezTo>
                    <a:pt x="98" y="43"/>
                    <a:pt x="101" y="44"/>
                    <a:pt x="102" y="44"/>
                  </a:cubicBezTo>
                  <a:cubicBezTo>
                    <a:pt x="108" y="44"/>
                    <a:pt x="115" y="43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18" y="45"/>
                    <a:pt x="114" y="43"/>
                    <a:pt x="110" y="42"/>
                  </a:cubicBezTo>
                  <a:close/>
                </a:path>
              </a:pathLst>
            </a:custGeom>
            <a:solidFill>
              <a:srgbClr val="D94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6" name="Freeform 776"/>
            <p:cNvSpPr>
              <a:spLocks/>
            </p:cNvSpPr>
            <p:nvPr/>
          </p:nvSpPr>
          <p:spPr bwMode="auto">
            <a:xfrm>
              <a:off x="3845" y="1895"/>
              <a:ext cx="72" cy="32"/>
            </a:xfrm>
            <a:custGeom>
              <a:avLst/>
              <a:gdLst>
                <a:gd name="T0" fmla="*/ 3 w 29"/>
                <a:gd name="T1" fmla="*/ 0 h 12"/>
                <a:gd name="T2" fmla="*/ 7 w 29"/>
                <a:gd name="T3" fmla="*/ 8 h 12"/>
                <a:gd name="T4" fmla="*/ 20 w 29"/>
                <a:gd name="T5" fmla="*/ 11 h 12"/>
                <a:gd name="T6" fmla="*/ 23 w 29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cubicBezTo>
                    <a:pt x="0" y="3"/>
                    <a:pt x="5" y="7"/>
                    <a:pt x="7" y="8"/>
                  </a:cubicBezTo>
                  <a:cubicBezTo>
                    <a:pt x="11" y="10"/>
                    <a:pt x="16" y="12"/>
                    <a:pt x="20" y="11"/>
                  </a:cubicBezTo>
                  <a:cubicBezTo>
                    <a:pt x="23" y="11"/>
                    <a:pt x="29" y="5"/>
                    <a:pt x="23" y="2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7" name="Freeform 777"/>
            <p:cNvSpPr>
              <a:spLocks/>
            </p:cNvSpPr>
            <p:nvPr/>
          </p:nvSpPr>
          <p:spPr bwMode="auto">
            <a:xfrm>
              <a:off x="3845" y="1876"/>
              <a:ext cx="67" cy="56"/>
            </a:xfrm>
            <a:custGeom>
              <a:avLst/>
              <a:gdLst>
                <a:gd name="T0" fmla="*/ 25 w 27"/>
                <a:gd name="T1" fmla="*/ 12 h 21"/>
                <a:gd name="T2" fmla="*/ 3 w 27"/>
                <a:gd name="T3" fmla="*/ 6 h 21"/>
                <a:gd name="T4" fmla="*/ 25 w 27"/>
                <a:gd name="T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25" y="12"/>
                  </a:moveTo>
                  <a:cubicBezTo>
                    <a:pt x="22" y="21"/>
                    <a:pt x="0" y="13"/>
                    <a:pt x="3" y="6"/>
                  </a:cubicBezTo>
                  <a:cubicBezTo>
                    <a:pt x="4" y="0"/>
                    <a:pt x="27" y="4"/>
                    <a:pt x="25" y="12"/>
                  </a:cubicBezTo>
                  <a:close/>
                </a:path>
              </a:pathLst>
            </a:custGeom>
            <a:solidFill>
              <a:srgbClr val="F5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8" name="Freeform 778"/>
            <p:cNvSpPr>
              <a:spLocks/>
            </p:cNvSpPr>
            <p:nvPr/>
          </p:nvSpPr>
          <p:spPr bwMode="auto">
            <a:xfrm>
              <a:off x="3860" y="1895"/>
              <a:ext cx="47" cy="21"/>
            </a:xfrm>
            <a:custGeom>
              <a:avLst/>
              <a:gdLst>
                <a:gd name="T0" fmla="*/ 0 w 19"/>
                <a:gd name="T1" fmla="*/ 3 h 8"/>
                <a:gd name="T2" fmla="*/ 11 w 19"/>
                <a:gd name="T3" fmla="*/ 8 h 8"/>
                <a:gd name="T4" fmla="*/ 14 w 19"/>
                <a:gd name="T5" fmla="*/ 0 h 8"/>
                <a:gd name="T6" fmla="*/ 7 w 19"/>
                <a:gd name="T7" fmla="*/ 5 h 8"/>
                <a:gd name="T8" fmla="*/ 4 w 19"/>
                <a:gd name="T9" fmla="*/ 5 h 8"/>
                <a:gd name="T10" fmla="*/ 0 w 19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0" y="3"/>
                  </a:moveTo>
                  <a:cubicBezTo>
                    <a:pt x="4" y="6"/>
                    <a:pt x="7" y="7"/>
                    <a:pt x="11" y="8"/>
                  </a:cubicBezTo>
                  <a:cubicBezTo>
                    <a:pt x="17" y="8"/>
                    <a:pt x="19" y="2"/>
                    <a:pt x="14" y="0"/>
                  </a:cubicBezTo>
                  <a:cubicBezTo>
                    <a:pt x="16" y="4"/>
                    <a:pt x="10" y="5"/>
                    <a:pt x="7" y="5"/>
                  </a:cubicBezTo>
                  <a:cubicBezTo>
                    <a:pt x="6" y="5"/>
                    <a:pt x="6" y="5"/>
                    <a:pt x="4" y="5"/>
                  </a:cubicBezTo>
                  <a:cubicBezTo>
                    <a:pt x="3" y="4"/>
                    <a:pt x="1" y="4"/>
                    <a:pt x="0" y="3"/>
                  </a:cubicBezTo>
                </a:path>
              </a:pathLst>
            </a:custGeom>
            <a:solidFill>
              <a:srgbClr val="EA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9" name="Freeform 779"/>
            <p:cNvSpPr>
              <a:spLocks/>
            </p:cNvSpPr>
            <p:nvPr/>
          </p:nvSpPr>
          <p:spPr bwMode="auto">
            <a:xfrm>
              <a:off x="3800" y="1900"/>
              <a:ext cx="162" cy="56"/>
            </a:xfrm>
            <a:custGeom>
              <a:avLst/>
              <a:gdLst>
                <a:gd name="T0" fmla="*/ 0 w 65"/>
                <a:gd name="T1" fmla="*/ 0 h 21"/>
                <a:gd name="T2" fmla="*/ 1 w 65"/>
                <a:gd name="T3" fmla="*/ 6 h 21"/>
                <a:gd name="T4" fmla="*/ 9 w 65"/>
                <a:gd name="T5" fmla="*/ 7 h 21"/>
                <a:gd name="T6" fmla="*/ 21 w 65"/>
                <a:gd name="T7" fmla="*/ 11 h 21"/>
                <a:gd name="T8" fmla="*/ 27 w 65"/>
                <a:gd name="T9" fmla="*/ 15 h 21"/>
                <a:gd name="T10" fmla="*/ 30 w 65"/>
                <a:gd name="T11" fmla="*/ 16 h 21"/>
                <a:gd name="T12" fmla="*/ 35 w 65"/>
                <a:gd name="T13" fmla="*/ 17 h 21"/>
                <a:gd name="T14" fmla="*/ 44 w 65"/>
                <a:gd name="T15" fmla="*/ 19 h 21"/>
                <a:gd name="T16" fmla="*/ 50 w 65"/>
                <a:gd name="T17" fmla="*/ 19 h 21"/>
                <a:gd name="T18" fmla="*/ 55 w 65"/>
                <a:gd name="T19" fmla="*/ 13 h 21"/>
                <a:gd name="T20" fmla="*/ 62 w 65"/>
                <a:gd name="T21" fmla="*/ 10 h 21"/>
                <a:gd name="T22" fmla="*/ 59 w 65"/>
                <a:gd name="T23" fmla="*/ 0 h 21"/>
                <a:gd name="T24" fmla="*/ 58 w 65"/>
                <a:gd name="T25" fmla="*/ 5 h 21"/>
                <a:gd name="T26" fmla="*/ 51 w 65"/>
                <a:gd name="T27" fmla="*/ 11 h 21"/>
                <a:gd name="T28" fmla="*/ 29 w 65"/>
                <a:gd name="T29" fmla="*/ 11 h 21"/>
                <a:gd name="T30" fmla="*/ 18 w 65"/>
                <a:gd name="T31" fmla="*/ 6 h 21"/>
                <a:gd name="T32" fmla="*/ 9 w 65"/>
                <a:gd name="T33" fmla="*/ 5 h 21"/>
                <a:gd name="T34" fmla="*/ 0 w 65"/>
                <a:gd name="T3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1">
                  <a:moveTo>
                    <a:pt x="0" y="0"/>
                  </a:moveTo>
                  <a:cubicBezTo>
                    <a:pt x="1" y="1"/>
                    <a:pt x="1" y="4"/>
                    <a:pt x="1" y="6"/>
                  </a:cubicBezTo>
                  <a:cubicBezTo>
                    <a:pt x="4" y="7"/>
                    <a:pt x="6" y="6"/>
                    <a:pt x="9" y="7"/>
                  </a:cubicBezTo>
                  <a:cubicBezTo>
                    <a:pt x="13" y="8"/>
                    <a:pt x="17" y="9"/>
                    <a:pt x="21" y="11"/>
                  </a:cubicBezTo>
                  <a:cubicBezTo>
                    <a:pt x="23" y="12"/>
                    <a:pt x="25" y="14"/>
                    <a:pt x="27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2" y="16"/>
                    <a:pt x="33" y="17"/>
                    <a:pt x="35" y="17"/>
                  </a:cubicBezTo>
                  <a:cubicBezTo>
                    <a:pt x="38" y="18"/>
                    <a:pt x="41" y="18"/>
                    <a:pt x="44" y="19"/>
                  </a:cubicBezTo>
                  <a:cubicBezTo>
                    <a:pt x="46" y="20"/>
                    <a:pt x="48" y="21"/>
                    <a:pt x="50" y="19"/>
                  </a:cubicBezTo>
                  <a:cubicBezTo>
                    <a:pt x="52" y="18"/>
                    <a:pt x="53" y="15"/>
                    <a:pt x="55" y="13"/>
                  </a:cubicBezTo>
                  <a:cubicBezTo>
                    <a:pt x="57" y="12"/>
                    <a:pt x="61" y="11"/>
                    <a:pt x="62" y="10"/>
                  </a:cubicBezTo>
                  <a:cubicBezTo>
                    <a:pt x="65" y="7"/>
                    <a:pt x="57" y="4"/>
                    <a:pt x="59" y="0"/>
                  </a:cubicBezTo>
                  <a:cubicBezTo>
                    <a:pt x="58" y="2"/>
                    <a:pt x="59" y="4"/>
                    <a:pt x="58" y="5"/>
                  </a:cubicBezTo>
                  <a:cubicBezTo>
                    <a:pt x="57" y="8"/>
                    <a:pt x="54" y="10"/>
                    <a:pt x="51" y="11"/>
                  </a:cubicBezTo>
                  <a:cubicBezTo>
                    <a:pt x="45" y="15"/>
                    <a:pt x="36" y="14"/>
                    <a:pt x="29" y="11"/>
                  </a:cubicBezTo>
                  <a:cubicBezTo>
                    <a:pt x="25" y="9"/>
                    <a:pt x="22" y="7"/>
                    <a:pt x="18" y="6"/>
                  </a:cubicBezTo>
                  <a:cubicBezTo>
                    <a:pt x="15" y="6"/>
                    <a:pt x="12" y="5"/>
                    <a:pt x="9" y="5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0" name="Freeform 780"/>
            <p:cNvSpPr>
              <a:spLocks/>
            </p:cNvSpPr>
            <p:nvPr/>
          </p:nvSpPr>
          <p:spPr bwMode="auto">
            <a:xfrm>
              <a:off x="3795" y="1852"/>
              <a:ext cx="127" cy="32"/>
            </a:xfrm>
            <a:custGeom>
              <a:avLst/>
              <a:gdLst>
                <a:gd name="T0" fmla="*/ 0 w 51"/>
                <a:gd name="T1" fmla="*/ 12 h 12"/>
                <a:gd name="T2" fmla="*/ 5 w 51"/>
                <a:gd name="T3" fmla="*/ 4 h 12"/>
                <a:gd name="T4" fmla="*/ 8 w 51"/>
                <a:gd name="T5" fmla="*/ 0 h 12"/>
                <a:gd name="T6" fmla="*/ 14 w 51"/>
                <a:gd name="T7" fmla="*/ 1 h 12"/>
                <a:gd name="T8" fmla="*/ 22 w 51"/>
                <a:gd name="T9" fmla="*/ 2 h 12"/>
                <a:gd name="T10" fmla="*/ 33 w 51"/>
                <a:gd name="T11" fmla="*/ 2 h 12"/>
                <a:gd name="T12" fmla="*/ 40 w 51"/>
                <a:gd name="T13" fmla="*/ 2 h 12"/>
                <a:gd name="T14" fmla="*/ 44 w 51"/>
                <a:gd name="T15" fmla="*/ 6 h 12"/>
                <a:gd name="T16" fmla="*/ 51 w 51"/>
                <a:gd name="T17" fmla="*/ 11 h 12"/>
                <a:gd name="T18" fmla="*/ 38 w 51"/>
                <a:gd name="T19" fmla="*/ 6 h 12"/>
                <a:gd name="T20" fmla="*/ 23 w 51"/>
                <a:gd name="T21" fmla="*/ 6 h 12"/>
                <a:gd name="T22" fmla="*/ 15 w 51"/>
                <a:gd name="T23" fmla="*/ 5 h 12"/>
                <a:gd name="T24" fmla="*/ 8 w 51"/>
                <a:gd name="T25" fmla="*/ 4 h 12"/>
                <a:gd name="T26" fmla="*/ 1 w 51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2">
                  <a:moveTo>
                    <a:pt x="0" y="12"/>
                  </a:moveTo>
                  <a:cubicBezTo>
                    <a:pt x="3" y="10"/>
                    <a:pt x="4" y="7"/>
                    <a:pt x="5" y="4"/>
                  </a:cubicBezTo>
                  <a:cubicBezTo>
                    <a:pt x="5" y="3"/>
                    <a:pt x="5" y="0"/>
                    <a:pt x="8" y="0"/>
                  </a:cubicBezTo>
                  <a:cubicBezTo>
                    <a:pt x="10" y="0"/>
                    <a:pt x="12" y="1"/>
                    <a:pt x="14" y="1"/>
                  </a:cubicBezTo>
                  <a:cubicBezTo>
                    <a:pt x="16" y="2"/>
                    <a:pt x="19" y="2"/>
                    <a:pt x="22" y="2"/>
                  </a:cubicBezTo>
                  <a:cubicBezTo>
                    <a:pt x="26" y="3"/>
                    <a:pt x="29" y="3"/>
                    <a:pt x="33" y="2"/>
                  </a:cubicBezTo>
                  <a:cubicBezTo>
                    <a:pt x="35" y="2"/>
                    <a:pt x="38" y="2"/>
                    <a:pt x="40" y="2"/>
                  </a:cubicBezTo>
                  <a:cubicBezTo>
                    <a:pt x="42" y="3"/>
                    <a:pt x="43" y="5"/>
                    <a:pt x="44" y="6"/>
                  </a:cubicBezTo>
                  <a:cubicBezTo>
                    <a:pt x="46" y="9"/>
                    <a:pt x="49" y="10"/>
                    <a:pt x="51" y="11"/>
                  </a:cubicBezTo>
                  <a:cubicBezTo>
                    <a:pt x="47" y="10"/>
                    <a:pt x="43" y="7"/>
                    <a:pt x="38" y="6"/>
                  </a:cubicBezTo>
                  <a:cubicBezTo>
                    <a:pt x="33" y="4"/>
                    <a:pt x="28" y="5"/>
                    <a:pt x="23" y="6"/>
                  </a:cubicBezTo>
                  <a:cubicBezTo>
                    <a:pt x="20" y="6"/>
                    <a:pt x="17" y="5"/>
                    <a:pt x="15" y="5"/>
                  </a:cubicBezTo>
                  <a:cubicBezTo>
                    <a:pt x="13" y="4"/>
                    <a:pt x="11" y="3"/>
                    <a:pt x="8" y="4"/>
                  </a:cubicBezTo>
                  <a:cubicBezTo>
                    <a:pt x="5" y="6"/>
                    <a:pt x="4" y="11"/>
                    <a:pt x="1" y="12"/>
                  </a:cubicBezTo>
                </a:path>
              </a:pathLst>
            </a:custGeom>
            <a:solidFill>
              <a:srgbClr val="E78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1" name="Freeform 781"/>
            <p:cNvSpPr>
              <a:spLocks/>
            </p:cNvSpPr>
            <p:nvPr/>
          </p:nvSpPr>
          <p:spPr bwMode="auto">
            <a:xfrm>
              <a:off x="3805" y="1850"/>
              <a:ext cx="87" cy="1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1 h 6"/>
                <a:gd name="T4" fmla="*/ 15 w 35"/>
                <a:gd name="T5" fmla="*/ 2 h 6"/>
                <a:gd name="T6" fmla="*/ 25 w 35"/>
                <a:gd name="T7" fmla="*/ 3 h 6"/>
                <a:gd name="T8" fmla="*/ 35 w 35"/>
                <a:gd name="T9" fmla="*/ 3 h 6"/>
                <a:gd name="T10" fmla="*/ 24 w 35"/>
                <a:gd name="T11" fmla="*/ 4 h 6"/>
                <a:gd name="T12" fmla="*/ 15 w 35"/>
                <a:gd name="T13" fmla="*/ 3 h 6"/>
                <a:gd name="T14" fmla="*/ 2 w 35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cubicBezTo>
                    <a:pt x="1" y="3"/>
                    <a:pt x="2" y="0"/>
                    <a:pt x="6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2"/>
                    <a:pt x="22" y="3"/>
                    <a:pt x="25" y="3"/>
                  </a:cubicBezTo>
                  <a:cubicBezTo>
                    <a:pt x="28" y="3"/>
                    <a:pt x="33" y="2"/>
                    <a:pt x="35" y="3"/>
                  </a:cubicBezTo>
                  <a:cubicBezTo>
                    <a:pt x="32" y="2"/>
                    <a:pt x="27" y="4"/>
                    <a:pt x="24" y="4"/>
                  </a:cubicBezTo>
                  <a:cubicBezTo>
                    <a:pt x="21" y="5"/>
                    <a:pt x="18" y="4"/>
                    <a:pt x="15" y="3"/>
                  </a:cubicBezTo>
                  <a:cubicBezTo>
                    <a:pt x="12" y="3"/>
                    <a:pt x="3" y="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2" name="Freeform 782"/>
            <p:cNvSpPr>
              <a:spLocks/>
            </p:cNvSpPr>
            <p:nvPr/>
          </p:nvSpPr>
          <p:spPr bwMode="auto">
            <a:xfrm>
              <a:off x="3734" y="1818"/>
              <a:ext cx="306" cy="178"/>
            </a:xfrm>
            <a:custGeom>
              <a:avLst/>
              <a:gdLst>
                <a:gd name="T0" fmla="*/ 110 w 122"/>
                <a:gd name="T1" fmla="*/ 42 h 67"/>
                <a:gd name="T2" fmla="*/ 116 w 122"/>
                <a:gd name="T3" fmla="*/ 38 h 67"/>
                <a:gd name="T4" fmla="*/ 116 w 122"/>
                <a:gd name="T5" fmla="*/ 38 h 67"/>
                <a:gd name="T6" fmla="*/ 102 w 122"/>
                <a:gd name="T7" fmla="*/ 42 h 67"/>
                <a:gd name="T8" fmla="*/ 102 w 122"/>
                <a:gd name="T9" fmla="*/ 42 h 67"/>
                <a:gd name="T10" fmla="*/ 86 w 122"/>
                <a:gd name="T11" fmla="*/ 31 h 67"/>
                <a:gd name="T12" fmla="*/ 90 w 122"/>
                <a:gd name="T13" fmla="*/ 26 h 67"/>
                <a:gd name="T14" fmla="*/ 110 w 122"/>
                <a:gd name="T15" fmla="*/ 20 h 67"/>
                <a:gd name="T16" fmla="*/ 110 w 122"/>
                <a:gd name="T17" fmla="*/ 20 h 67"/>
                <a:gd name="T18" fmla="*/ 89 w 122"/>
                <a:gd name="T19" fmla="*/ 24 h 67"/>
                <a:gd name="T20" fmla="*/ 81 w 122"/>
                <a:gd name="T21" fmla="*/ 25 h 67"/>
                <a:gd name="T22" fmla="*/ 73 w 122"/>
                <a:gd name="T23" fmla="*/ 20 h 67"/>
                <a:gd name="T24" fmla="*/ 76 w 122"/>
                <a:gd name="T25" fmla="*/ 9 h 67"/>
                <a:gd name="T26" fmla="*/ 87 w 122"/>
                <a:gd name="T27" fmla="*/ 9 h 67"/>
                <a:gd name="T28" fmla="*/ 87 w 122"/>
                <a:gd name="T29" fmla="*/ 9 h 67"/>
                <a:gd name="T30" fmla="*/ 78 w 122"/>
                <a:gd name="T31" fmla="*/ 7 h 67"/>
                <a:gd name="T32" fmla="*/ 81 w 122"/>
                <a:gd name="T33" fmla="*/ 0 h 67"/>
                <a:gd name="T34" fmla="*/ 81 w 122"/>
                <a:gd name="T35" fmla="*/ 0 h 67"/>
                <a:gd name="T36" fmla="*/ 70 w 122"/>
                <a:gd name="T37" fmla="*/ 10 h 67"/>
                <a:gd name="T38" fmla="*/ 57 w 122"/>
                <a:gd name="T39" fmla="*/ 13 h 67"/>
                <a:gd name="T40" fmla="*/ 42 w 122"/>
                <a:gd name="T41" fmla="*/ 12 h 67"/>
                <a:gd name="T42" fmla="*/ 36 w 122"/>
                <a:gd name="T43" fmla="*/ 11 h 67"/>
                <a:gd name="T44" fmla="*/ 28 w 122"/>
                <a:gd name="T45" fmla="*/ 6 h 67"/>
                <a:gd name="T46" fmla="*/ 26 w 122"/>
                <a:gd name="T47" fmla="*/ 7 h 67"/>
                <a:gd name="T48" fmla="*/ 28 w 122"/>
                <a:gd name="T49" fmla="*/ 15 h 67"/>
                <a:gd name="T50" fmla="*/ 22 w 122"/>
                <a:gd name="T51" fmla="*/ 23 h 67"/>
                <a:gd name="T52" fmla="*/ 0 w 122"/>
                <a:gd name="T53" fmla="*/ 27 h 67"/>
                <a:gd name="T54" fmla="*/ 0 w 122"/>
                <a:gd name="T55" fmla="*/ 27 h 67"/>
                <a:gd name="T56" fmla="*/ 16 w 122"/>
                <a:gd name="T57" fmla="*/ 27 h 67"/>
                <a:gd name="T58" fmla="*/ 24 w 122"/>
                <a:gd name="T59" fmla="*/ 31 h 67"/>
                <a:gd name="T60" fmla="*/ 25 w 122"/>
                <a:gd name="T61" fmla="*/ 34 h 67"/>
                <a:gd name="T62" fmla="*/ 21 w 122"/>
                <a:gd name="T63" fmla="*/ 40 h 67"/>
                <a:gd name="T64" fmla="*/ 7 w 122"/>
                <a:gd name="T65" fmla="*/ 38 h 67"/>
                <a:gd name="T66" fmla="*/ 7 w 122"/>
                <a:gd name="T67" fmla="*/ 38 h 67"/>
                <a:gd name="T68" fmla="*/ 18 w 122"/>
                <a:gd name="T69" fmla="*/ 42 h 67"/>
                <a:gd name="T70" fmla="*/ 24 w 122"/>
                <a:gd name="T71" fmla="*/ 41 h 67"/>
                <a:gd name="T72" fmla="*/ 33 w 122"/>
                <a:gd name="T73" fmla="*/ 40 h 67"/>
                <a:gd name="T74" fmla="*/ 42 w 122"/>
                <a:gd name="T75" fmla="*/ 43 h 67"/>
                <a:gd name="T76" fmla="*/ 49 w 122"/>
                <a:gd name="T77" fmla="*/ 46 h 67"/>
                <a:gd name="T78" fmla="*/ 51 w 122"/>
                <a:gd name="T79" fmla="*/ 51 h 67"/>
                <a:gd name="T80" fmla="*/ 49 w 122"/>
                <a:gd name="T81" fmla="*/ 53 h 67"/>
                <a:gd name="T82" fmla="*/ 53 w 122"/>
                <a:gd name="T83" fmla="*/ 51 h 67"/>
                <a:gd name="T84" fmla="*/ 58 w 122"/>
                <a:gd name="T85" fmla="*/ 50 h 67"/>
                <a:gd name="T86" fmla="*/ 73 w 122"/>
                <a:gd name="T87" fmla="*/ 54 h 67"/>
                <a:gd name="T88" fmla="*/ 75 w 122"/>
                <a:gd name="T89" fmla="*/ 57 h 67"/>
                <a:gd name="T90" fmla="*/ 78 w 122"/>
                <a:gd name="T91" fmla="*/ 67 h 67"/>
                <a:gd name="T92" fmla="*/ 78 w 122"/>
                <a:gd name="T93" fmla="*/ 67 h 67"/>
                <a:gd name="T94" fmla="*/ 77 w 122"/>
                <a:gd name="T95" fmla="*/ 57 h 67"/>
                <a:gd name="T96" fmla="*/ 80 w 122"/>
                <a:gd name="T97" fmla="*/ 50 h 67"/>
                <a:gd name="T98" fmla="*/ 87 w 122"/>
                <a:gd name="T99" fmla="*/ 44 h 67"/>
                <a:gd name="T100" fmla="*/ 97 w 122"/>
                <a:gd name="T101" fmla="*/ 43 h 67"/>
                <a:gd name="T102" fmla="*/ 102 w 122"/>
                <a:gd name="T103" fmla="*/ 44 h 67"/>
                <a:gd name="T104" fmla="*/ 122 w 122"/>
                <a:gd name="T105" fmla="*/ 47 h 67"/>
                <a:gd name="T106" fmla="*/ 122 w 122"/>
                <a:gd name="T107" fmla="*/ 47 h 67"/>
                <a:gd name="T108" fmla="*/ 110 w 122"/>
                <a:gd name="T10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" h="67">
                  <a:moveTo>
                    <a:pt x="110" y="42"/>
                  </a:moveTo>
                  <a:cubicBezTo>
                    <a:pt x="113" y="42"/>
                    <a:pt x="114" y="40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41"/>
                    <a:pt x="108" y="41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3" y="41"/>
                    <a:pt x="87" y="35"/>
                    <a:pt x="86" y="31"/>
                  </a:cubicBezTo>
                  <a:cubicBezTo>
                    <a:pt x="86" y="29"/>
                    <a:pt x="89" y="27"/>
                    <a:pt x="90" y="26"/>
                  </a:cubicBezTo>
                  <a:cubicBezTo>
                    <a:pt x="95" y="23"/>
                    <a:pt x="101" y="18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0" y="18"/>
                    <a:pt x="94" y="21"/>
                    <a:pt x="89" y="24"/>
                  </a:cubicBezTo>
                  <a:cubicBezTo>
                    <a:pt x="86" y="26"/>
                    <a:pt x="84" y="26"/>
                    <a:pt x="81" y="25"/>
                  </a:cubicBezTo>
                  <a:cubicBezTo>
                    <a:pt x="79" y="24"/>
                    <a:pt x="76" y="23"/>
                    <a:pt x="73" y="20"/>
                  </a:cubicBezTo>
                  <a:cubicBezTo>
                    <a:pt x="66" y="16"/>
                    <a:pt x="75" y="10"/>
                    <a:pt x="76" y="9"/>
                  </a:cubicBezTo>
                  <a:cubicBezTo>
                    <a:pt x="81" y="8"/>
                    <a:pt x="84" y="8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4" y="8"/>
                    <a:pt x="81" y="6"/>
                    <a:pt x="78" y="7"/>
                  </a:cubicBezTo>
                  <a:cubicBezTo>
                    <a:pt x="80" y="5"/>
                    <a:pt x="80" y="2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4"/>
                    <a:pt x="74" y="7"/>
                    <a:pt x="70" y="10"/>
                  </a:cubicBezTo>
                  <a:cubicBezTo>
                    <a:pt x="64" y="12"/>
                    <a:pt x="60" y="13"/>
                    <a:pt x="57" y="13"/>
                  </a:cubicBezTo>
                  <a:cubicBezTo>
                    <a:pt x="52" y="13"/>
                    <a:pt x="47" y="13"/>
                    <a:pt x="42" y="12"/>
                  </a:cubicBezTo>
                  <a:cubicBezTo>
                    <a:pt x="41" y="12"/>
                    <a:pt x="38" y="12"/>
                    <a:pt x="36" y="11"/>
                  </a:cubicBezTo>
                  <a:cubicBezTo>
                    <a:pt x="34" y="11"/>
                    <a:pt x="31" y="10"/>
                    <a:pt x="28" y="6"/>
                  </a:cubicBezTo>
                  <a:cubicBezTo>
                    <a:pt x="26" y="3"/>
                    <a:pt x="24" y="1"/>
                    <a:pt x="26" y="7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6" y="19"/>
                    <a:pt x="24" y="21"/>
                    <a:pt x="22" y="23"/>
                  </a:cubicBezTo>
                  <a:cubicBezTo>
                    <a:pt x="17" y="25"/>
                    <a:pt x="9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8"/>
                    <a:pt x="12" y="28"/>
                    <a:pt x="16" y="27"/>
                  </a:cubicBezTo>
                  <a:cubicBezTo>
                    <a:pt x="20" y="26"/>
                    <a:pt x="23" y="29"/>
                    <a:pt x="24" y="31"/>
                  </a:cubicBezTo>
                  <a:cubicBezTo>
                    <a:pt x="24" y="32"/>
                    <a:pt x="25" y="33"/>
                    <a:pt x="25" y="34"/>
                  </a:cubicBezTo>
                  <a:cubicBezTo>
                    <a:pt x="25" y="35"/>
                    <a:pt x="25" y="38"/>
                    <a:pt x="21" y="40"/>
                  </a:cubicBezTo>
                  <a:cubicBezTo>
                    <a:pt x="16" y="42"/>
                    <a:pt x="10" y="40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1" y="41"/>
                    <a:pt x="14" y="43"/>
                    <a:pt x="18" y="42"/>
                  </a:cubicBezTo>
                  <a:cubicBezTo>
                    <a:pt x="20" y="42"/>
                    <a:pt x="19" y="44"/>
                    <a:pt x="24" y="41"/>
                  </a:cubicBezTo>
                  <a:cubicBezTo>
                    <a:pt x="27" y="39"/>
                    <a:pt x="31" y="39"/>
                    <a:pt x="33" y="40"/>
                  </a:cubicBezTo>
                  <a:cubicBezTo>
                    <a:pt x="35" y="40"/>
                    <a:pt x="38" y="41"/>
                    <a:pt x="42" y="43"/>
                  </a:cubicBezTo>
                  <a:cubicBezTo>
                    <a:pt x="43" y="43"/>
                    <a:pt x="47" y="45"/>
                    <a:pt x="49" y="46"/>
                  </a:cubicBezTo>
                  <a:cubicBezTo>
                    <a:pt x="50" y="47"/>
                    <a:pt x="52" y="49"/>
                    <a:pt x="51" y="51"/>
                  </a:cubicBezTo>
                  <a:cubicBezTo>
                    <a:pt x="50" y="52"/>
                    <a:pt x="49" y="53"/>
                    <a:pt x="49" y="53"/>
                  </a:cubicBezTo>
                  <a:cubicBezTo>
                    <a:pt x="46" y="56"/>
                    <a:pt x="52" y="53"/>
                    <a:pt x="53" y="51"/>
                  </a:cubicBezTo>
                  <a:cubicBezTo>
                    <a:pt x="54" y="49"/>
                    <a:pt x="57" y="49"/>
                    <a:pt x="58" y="50"/>
                  </a:cubicBezTo>
                  <a:cubicBezTo>
                    <a:pt x="63" y="50"/>
                    <a:pt x="70" y="52"/>
                    <a:pt x="73" y="54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75" y="60"/>
                    <a:pt x="76" y="63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6" y="63"/>
                    <a:pt x="77" y="60"/>
                    <a:pt x="77" y="57"/>
                  </a:cubicBezTo>
                  <a:cubicBezTo>
                    <a:pt x="78" y="56"/>
                    <a:pt x="78" y="52"/>
                    <a:pt x="80" y="50"/>
                  </a:cubicBezTo>
                  <a:cubicBezTo>
                    <a:pt x="82" y="48"/>
                    <a:pt x="84" y="45"/>
                    <a:pt x="87" y="44"/>
                  </a:cubicBezTo>
                  <a:cubicBezTo>
                    <a:pt x="90" y="43"/>
                    <a:pt x="95" y="43"/>
                    <a:pt x="97" y="43"/>
                  </a:cubicBezTo>
                  <a:cubicBezTo>
                    <a:pt x="98" y="43"/>
                    <a:pt x="101" y="44"/>
                    <a:pt x="102" y="44"/>
                  </a:cubicBezTo>
                  <a:cubicBezTo>
                    <a:pt x="108" y="44"/>
                    <a:pt x="115" y="43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18" y="45"/>
                    <a:pt x="114" y="43"/>
                    <a:pt x="110" y="4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3" name="Freeform 783"/>
            <p:cNvSpPr>
              <a:spLocks/>
            </p:cNvSpPr>
            <p:nvPr/>
          </p:nvSpPr>
          <p:spPr bwMode="auto">
            <a:xfrm>
              <a:off x="3855" y="1876"/>
              <a:ext cx="17" cy="16"/>
            </a:xfrm>
            <a:custGeom>
              <a:avLst/>
              <a:gdLst>
                <a:gd name="T0" fmla="*/ 1 w 7"/>
                <a:gd name="T1" fmla="*/ 2 h 6"/>
                <a:gd name="T2" fmla="*/ 5 w 7"/>
                <a:gd name="T3" fmla="*/ 1 h 6"/>
                <a:gd name="T4" fmla="*/ 6 w 7"/>
                <a:gd name="T5" fmla="*/ 5 h 6"/>
                <a:gd name="T6" fmla="*/ 2 w 7"/>
                <a:gd name="T7" fmla="*/ 6 h 6"/>
                <a:gd name="T8" fmla="*/ 1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3"/>
                    <a:pt x="6" y="5"/>
                  </a:cubicBezTo>
                  <a:cubicBezTo>
                    <a:pt x="6" y="6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4" name="Freeform 784"/>
            <p:cNvSpPr>
              <a:spLocks/>
            </p:cNvSpPr>
            <p:nvPr/>
          </p:nvSpPr>
          <p:spPr bwMode="auto">
            <a:xfrm>
              <a:off x="3875" y="1882"/>
              <a:ext cx="7" cy="8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0 h 3"/>
                <a:gd name="T4" fmla="*/ 3 w 3"/>
                <a:gd name="T5" fmla="*/ 2 h 3"/>
                <a:gd name="T6" fmla="*/ 1 w 3"/>
                <a:gd name="T7" fmla="*/ 2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5" name="Freeform 785"/>
            <p:cNvSpPr>
              <a:spLocks/>
            </p:cNvSpPr>
            <p:nvPr/>
          </p:nvSpPr>
          <p:spPr bwMode="auto">
            <a:xfrm>
              <a:off x="3847" y="1887"/>
              <a:ext cx="10" cy="11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0 h 4"/>
                <a:gd name="T4" fmla="*/ 3 w 4"/>
                <a:gd name="T5" fmla="*/ 2 h 4"/>
                <a:gd name="T6" fmla="*/ 1 w 4"/>
                <a:gd name="T7" fmla="*/ 3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029377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487369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FF66"/>
                </a:solidFill>
              </a:rPr>
              <a:t>Vlivy regulující kostní </a:t>
            </a:r>
            <a:r>
              <a:rPr lang="cs-CZ" altLang="cs-CZ" sz="4000" b="1" dirty="0" err="1">
                <a:solidFill>
                  <a:srgbClr val="FFFF66"/>
                </a:solidFill>
              </a:rPr>
              <a:t>remodelaci</a:t>
            </a:r>
            <a:r>
              <a:rPr lang="cs-CZ" altLang="cs-CZ" sz="4000" b="1" dirty="0">
                <a:solidFill>
                  <a:srgbClr val="FFFF66"/>
                </a:solidFill>
              </a:rPr>
              <a:t> a kvalitu novotvořené kosti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44901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hladina vitaminu D, Ca, bílkovin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zatížení kosti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kalcitonin, parathormon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růstové faktory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 err="1"/>
              <a:t>cytokiny</a:t>
            </a:r>
            <a:endParaRPr lang="cs-CZ" altLang="cs-CZ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systémové peptidy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steroidní </a:t>
            </a:r>
            <a:r>
              <a:rPr lang="cs-CZ" altLang="cs-CZ" b="1" dirty="0" smtClean="0"/>
              <a:t>hormony</a:t>
            </a:r>
          </a:p>
          <a:p>
            <a:pPr marL="0" indent="0">
              <a:buClr>
                <a:srgbClr val="00FF00"/>
              </a:buClr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08355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Rizikové faktory osteoporózy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věk nad 50 let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ženské pohlaví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 smtClean="0"/>
              <a:t>menopauza delší            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SzPct val="130000"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než </a:t>
            </a:r>
            <a:r>
              <a:rPr lang="cs-CZ" altLang="cs-CZ" sz="2800" b="1" dirty="0"/>
              <a:t>5 </a:t>
            </a:r>
            <a:r>
              <a:rPr lang="cs-CZ" altLang="cs-CZ" sz="2800" b="1" dirty="0" smtClean="0"/>
              <a:t>let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zlomenina v </a:t>
            </a:r>
            <a:r>
              <a:rPr lang="cs-CZ" altLang="cs-CZ" sz="2800" b="1" dirty="0" smtClean="0"/>
              <a:t>anamnéze</a:t>
            </a:r>
            <a:endParaRPr lang="cs-CZ" altLang="cs-CZ" sz="2800" b="1" dirty="0"/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vyšší počet </a:t>
            </a:r>
            <a:r>
              <a:rPr lang="cs-CZ" altLang="cs-CZ" sz="2800" b="1" dirty="0" smtClean="0"/>
              <a:t>porodů</a:t>
            </a:r>
            <a:endParaRPr lang="cs-CZ" alt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621866" y="1007773"/>
            <a:ext cx="4934479" cy="36152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 smtClean="0"/>
              <a:t>nižší vzdělání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sedavý způsob </a:t>
            </a:r>
            <a:r>
              <a:rPr lang="cs-CZ" altLang="cs-CZ" sz="2800" b="1" dirty="0" smtClean="0"/>
              <a:t>života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n</a:t>
            </a:r>
            <a:r>
              <a:rPr lang="cs-CZ" altLang="cs-CZ" sz="2800" b="1" dirty="0" smtClean="0"/>
              <a:t>edostatečná expozice 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SzPct val="130000"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slunečnímu záření </a:t>
            </a:r>
            <a:endParaRPr lang="cs-CZ" altLang="cs-CZ" sz="2800" b="1" dirty="0"/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kofein, nikotin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 err="1"/>
              <a:t>angiotenzin</a:t>
            </a:r>
            <a:r>
              <a:rPr lang="cs-CZ" altLang="cs-CZ" sz="2800" b="1" dirty="0"/>
              <a:t> – stimulace </a:t>
            </a:r>
            <a:endParaRPr lang="cs-CZ" altLang="cs-CZ" sz="2800" b="1" dirty="0" smtClean="0"/>
          </a:p>
          <a:p>
            <a:pPr marL="0" indent="0">
              <a:lnSpc>
                <a:spcPct val="80000"/>
              </a:lnSpc>
              <a:buClr>
                <a:srgbClr val="00FF00"/>
              </a:buClr>
              <a:buSzPct val="130000"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osteoklastů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 err="1" smtClean="0"/>
              <a:t>hyponatrémie</a:t>
            </a:r>
            <a:r>
              <a:rPr lang="cs-CZ" altLang="cs-CZ" sz="2800" b="1" dirty="0" smtClean="0"/>
              <a:t>!!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2661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Další zvýšení rizika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1816" y="0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kouření - </a:t>
            </a:r>
            <a:r>
              <a:rPr lang="cs-CZ" altLang="cs-CZ" sz="2800" b="1" dirty="0">
                <a:solidFill>
                  <a:srgbClr val="FFFF66"/>
                </a:solidFill>
              </a:rPr>
              <a:t>o 30% </a:t>
            </a:r>
            <a:endParaRPr lang="cs-CZ" altLang="cs-CZ" sz="2800" b="1" dirty="0" smtClean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nízká fyzická aktivita - syndrom švédské sekretářky - </a:t>
            </a:r>
            <a:r>
              <a:rPr lang="cs-CZ" altLang="cs-CZ" sz="2800" b="1" dirty="0">
                <a:solidFill>
                  <a:srgbClr val="FFFF66"/>
                </a:solidFill>
              </a:rPr>
              <a:t>o 40% </a:t>
            </a:r>
            <a:endParaRPr lang="cs-CZ" altLang="cs-CZ" sz="2800" b="1" dirty="0" smtClean="0"/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smtClean="0"/>
              <a:t>nízký </a:t>
            </a:r>
            <a:r>
              <a:rPr lang="cs-CZ" altLang="cs-CZ" sz="2800" b="1" dirty="0"/>
              <a:t>příjem kalcia a vit D </a:t>
            </a:r>
            <a:r>
              <a:rPr lang="cs-CZ" altLang="cs-CZ" sz="2800" b="1" dirty="0" smtClean="0"/>
              <a:t>- </a:t>
            </a:r>
            <a:r>
              <a:rPr lang="cs-CZ" altLang="cs-CZ" sz="2800" b="1" dirty="0" smtClean="0">
                <a:solidFill>
                  <a:srgbClr val="FFFF66"/>
                </a:solidFill>
              </a:rPr>
              <a:t>o </a:t>
            </a:r>
            <a:r>
              <a:rPr lang="cs-CZ" altLang="cs-CZ" sz="2800" b="1" dirty="0">
                <a:solidFill>
                  <a:srgbClr val="FFFF66"/>
                </a:solidFill>
              </a:rPr>
              <a:t>50</a:t>
            </a:r>
            <a:r>
              <a:rPr lang="cs-CZ" altLang="cs-CZ" sz="2800" b="1" dirty="0" smtClean="0">
                <a:solidFill>
                  <a:srgbClr val="FFFF66"/>
                </a:solidFill>
              </a:rPr>
              <a:t>%</a:t>
            </a: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zlomenina u matky - </a:t>
            </a:r>
            <a:r>
              <a:rPr lang="cs-CZ" altLang="cs-CZ" sz="2800" b="1" dirty="0">
                <a:solidFill>
                  <a:srgbClr val="FFFF66"/>
                </a:solidFill>
              </a:rPr>
              <a:t>o 50% </a:t>
            </a: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smtClean="0"/>
              <a:t>hubenost - </a:t>
            </a:r>
            <a:r>
              <a:rPr lang="cs-CZ" altLang="cs-CZ" sz="2800" b="1" dirty="0" smtClean="0">
                <a:solidFill>
                  <a:srgbClr val="FFFF66"/>
                </a:solidFill>
              </a:rPr>
              <a:t>o </a:t>
            </a:r>
            <a:r>
              <a:rPr lang="cs-CZ" altLang="cs-CZ" sz="2800" b="1" dirty="0">
                <a:solidFill>
                  <a:srgbClr val="FFFF66"/>
                </a:solidFill>
              </a:rPr>
              <a:t>100%</a:t>
            </a: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již prodělaná zlomenina obratle </a:t>
            </a:r>
            <a:r>
              <a:rPr lang="cs-CZ" altLang="cs-CZ" sz="2800" b="1" dirty="0">
                <a:solidFill>
                  <a:srgbClr val="FFFF66"/>
                </a:solidFill>
              </a:rPr>
              <a:t>o 320%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96" y="302513"/>
            <a:ext cx="4139527" cy="27685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596" y="3470953"/>
            <a:ext cx="4139527" cy="27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43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2" y="5454253"/>
            <a:ext cx="7735351" cy="1507067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FF66"/>
                </a:solidFill>
              </a:rPr>
              <a:t>Iatrogenní</a:t>
            </a:r>
            <a:r>
              <a:rPr lang="cs-CZ" b="1" dirty="0" smtClean="0">
                <a:solidFill>
                  <a:srgbClr val="FFFF66"/>
                </a:solidFill>
              </a:rPr>
              <a:t> zvýšení rizika - profylaxe osteoporózy?</a:t>
            </a:r>
            <a:r>
              <a:rPr lang="cs-CZ" b="1" dirty="0">
                <a:solidFill>
                  <a:srgbClr val="FFFF66"/>
                </a:solidFill>
              </a:rPr>
              <a:t/>
            </a:r>
            <a:br>
              <a:rPr lang="cs-CZ" b="1" dirty="0">
                <a:solidFill>
                  <a:srgbClr val="FFFF66"/>
                </a:solidFill>
              </a:rPr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9420" y="714375"/>
            <a:ext cx="8534400" cy="441589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dlouhodobé terapii steroidy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</a:t>
            </a:r>
            <a:r>
              <a:rPr lang="cs-CZ" sz="2800" b="1" dirty="0" err="1"/>
              <a:t>suplementaci</a:t>
            </a:r>
            <a:r>
              <a:rPr lang="cs-CZ" sz="2800" b="1" dirty="0"/>
              <a:t> hormonů štítné žlázy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dlouhodobé aplikaci LMWH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renální </a:t>
            </a:r>
            <a:r>
              <a:rPr lang="cs-CZ" sz="2800" b="1" dirty="0" smtClean="0"/>
              <a:t>insuficienci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 smtClean="0"/>
              <a:t>při léčbě inhibitory </a:t>
            </a:r>
            <a:r>
              <a:rPr lang="cs-CZ" sz="2800" b="1" dirty="0" err="1" smtClean="0"/>
              <a:t>aromatáz</a:t>
            </a:r>
            <a:r>
              <a:rPr lang="cs-CZ" sz="2800" b="1" dirty="0" smtClean="0"/>
              <a:t> – při Ca prsu – </a:t>
            </a:r>
            <a:r>
              <a:rPr lang="cs-CZ" sz="2800" b="1" dirty="0" err="1" smtClean="0"/>
              <a:t>anastrozol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letrozol</a:t>
            </a:r>
            <a:endParaRPr lang="cs-CZ" sz="2800" b="1" dirty="0" smtClean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</a:t>
            </a:r>
            <a:r>
              <a:rPr lang="cs-CZ" sz="2800" b="1" dirty="0" smtClean="0"/>
              <a:t>ři léčbě karcinomu prostaty – androgen deprivační léčba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 smtClean="0"/>
              <a:t>při DM I, léčbě </a:t>
            </a:r>
            <a:r>
              <a:rPr lang="cs-CZ" sz="2800" b="1" dirty="0" err="1" smtClean="0"/>
              <a:t>tiazolidindiony</a:t>
            </a:r>
            <a:r>
              <a:rPr lang="cs-CZ" sz="2800" b="1" dirty="0" smtClean="0"/>
              <a:t>,         benzodiazepiny, PPI</a:t>
            </a:r>
            <a:endParaRPr lang="cs-CZ" sz="2800" b="1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58" y="3196289"/>
            <a:ext cx="4649273" cy="34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280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1424</TotalTime>
  <Words>861</Words>
  <Application>Microsoft Office PowerPoint</Application>
  <PresentationFormat>Širokoúhlá obrazovka</PresentationFormat>
  <Paragraphs>184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</vt:lpstr>
      <vt:lpstr>Wingdings 3</vt:lpstr>
      <vt:lpstr>Řez</vt:lpstr>
      <vt:lpstr>Prevence Osteoporózy a sarkopenie   </vt:lpstr>
      <vt:lpstr>Výskyt osteoporózy</vt:lpstr>
      <vt:lpstr>Důsledky osteoporózy</vt:lpstr>
      <vt:lpstr>Realita</vt:lpstr>
      <vt:lpstr>Kostní remodelace</vt:lpstr>
      <vt:lpstr>Vlivy regulující kostní remodelaci a kvalitu novotvořené kosti</vt:lpstr>
      <vt:lpstr>Rizikové faktory osteoporózy</vt:lpstr>
      <vt:lpstr>Další zvýšení rizika</vt:lpstr>
      <vt:lpstr>Iatrogenní zvýšení rizika - profylaxe osteoporózy? </vt:lpstr>
      <vt:lpstr>Poměr aktivity osteoresorpce a novotvorby kosti v průběhu života</vt:lpstr>
      <vt:lpstr>Vývoj držení těla</vt:lpstr>
      <vt:lpstr>Příznaky osteoporózy</vt:lpstr>
      <vt:lpstr>Změny obratlů při osteoporóze</vt:lpstr>
      <vt:lpstr>Kostní markery </vt:lpstr>
      <vt:lpstr>.. A jejich využití</vt:lpstr>
      <vt:lpstr>Léčba osteoporózy – dle závažnosti</vt:lpstr>
      <vt:lpstr>Při těžké osteoporóze                    Bez nebo s frakturou</vt:lpstr>
      <vt:lpstr>Vertebroplastika https://www.youtube.com/watch?v=T_Ka8uhbL_o </vt:lpstr>
      <vt:lpstr>Stentoplastika https://www.youtube.com/watch?v=yOiGh3OvlmA </vt:lpstr>
      <vt:lpstr>Primární Prevence osteoporózy</vt:lpstr>
      <vt:lpstr>Vrcholová kostní hmota</vt:lpstr>
      <vt:lpstr>Osteoporóza v geriatrii - souhrn</vt:lpstr>
      <vt:lpstr>Stavba příčně pruhovaného svalu</vt:lpstr>
      <vt:lpstr>Patofyziologie sarkopenie </vt:lpstr>
      <vt:lpstr>Rizikové faktory Sarkopenie</vt:lpstr>
      <vt:lpstr>Výskyt sarkopenie</vt:lpstr>
      <vt:lpstr>Důsledky sarkopenie</vt:lpstr>
      <vt:lpstr>Důsledky osteoporózy = důsledky sarkopenie</vt:lpstr>
      <vt:lpstr>Vliv suplementace KALCIA A vitAMINU d NA KOSTNÍ DENZITU, RIZIKO FRAKTUR A VÝSKYT PÁDŮ Medicína po promoci 2/2016, Slíva J.  Ústav farmakologie, 3.LF UK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Kubešová</dc:creator>
  <cp:lastModifiedBy>Hana Matějovská Kubešová</cp:lastModifiedBy>
  <cp:revision>87</cp:revision>
  <dcterms:created xsi:type="dcterms:W3CDTF">2016-04-13T04:48:34Z</dcterms:created>
  <dcterms:modified xsi:type="dcterms:W3CDTF">2019-11-03T05:59:39Z</dcterms:modified>
</cp:coreProperties>
</file>