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  <p:sldId id="264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0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6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3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11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6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25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1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83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1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2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31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2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A1C9-6DB5-4336-BC76-A349C8625767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A957-159D-4D66-888C-128E1F01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04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wy7y-hczbAhXLblAKHaKwD74QjRx6BAgBEAU&amp;url=https://today.mims.com/what-can-be-done-to-improve-the-doctor-nurse-relationship-&amp;psig=AOvVaw30NQ2Is42AKg04NGE67gmv&amp;ust=152882134995787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jwy7y-hczbAhXLblAKHaKwD74QjRx6BAgBEAU&amp;url=https://today.mims.com/what-can-be-done-to-improve-the-doctor-nurse-relationship-&amp;psig=AOvVaw30NQ2Is42AKg04NGE67gmv&amp;ust=152882134995787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2ahUKEwjG7ealgczbAhUGYVAKHQqnA1MQjRx6BAgBEAU&amp;url=http://luciehola.cz/blog/2017/06/23/svatba-lucile-pavla-zamek-jablonna-hotel-karlov/&amp;psig=AOvVaw0CjNtTAg6OJ9a5UIuqPb05&amp;ust=15288202152588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2ahUKEwjIr9bOg8zbAhUEbVAKHd0ZAYwQjRx6BAgBEAU&amp;url=https://www.dreamstime.com/royalty-free-stock-image-secretary-boss-image5605606&amp;psig=AOvVaw3zuUdUwriU5jJ_0CjT_aND&amp;ust=1528820672380169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2ahUKEwjL_pK2gszbAhVSJlAKHRgMAEwQjRx6BAgBEAU&amp;url=http://www.thefiscaltimes.com/Articles/2011/07/26/Rich-Baby-Poor-Baby-Why-Overspending-on-Kids-Is-a-Waste&amp;psig=AOvVaw1FiA33Eu_eYXCoP6mqbyIN&amp;ust=1528820336218818" TargetMode="External"/><Relationship Id="rId9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3117F2-2389-43F7-978F-EA0F49B16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6" y="277484"/>
            <a:ext cx="1277115" cy="982982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 flipV="1">
            <a:off x="0" y="1330036"/>
            <a:ext cx="12192000" cy="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597650"/>
            <a:ext cx="12192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421645" y="1753986"/>
            <a:ext cx="1139905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 b="1" dirty="0">
                <a:latin typeface="Segoe UI Semibold" pitchFamily="34" charset="0"/>
              </a:rPr>
              <a:t>Místo úvodu, organizace</a:t>
            </a:r>
          </a:p>
          <a:p>
            <a:r>
              <a:rPr lang="cs-CZ" sz="2400" b="1" dirty="0">
                <a:latin typeface="Segoe UI Semibold" pitchFamily="34" charset="0"/>
              </a:rPr>
              <a:t>Sociologie</a:t>
            </a:r>
          </a:p>
          <a:p>
            <a:r>
              <a:rPr lang="cs-CZ" sz="2000" dirty="0">
                <a:latin typeface="Segoe UI Semibold" pitchFamily="34" charset="0"/>
              </a:rPr>
              <a:t>(Porodní asistentky – PS)</a:t>
            </a:r>
          </a:p>
          <a:p>
            <a:r>
              <a:rPr lang="cs-CZ" sz="2000" dirty="0">
                <a:latin typeface="Segoe UI Semibold" pitchFamily="34" charset="0"/>
              </a:rPr>
              <a:t>(Zdravotničtí záchranáři – PS)</a:t>
            </a:r>
          </a:p>
          <a:p>
            <a:r>
              <a:rPr lang="cs-CZ" sz="2000" dirty="0">
                <a:latin typeface="Segoe UI Semibold" pitchFamily="34" charset="0"/>
              </a:rPr>
              <a:t>(Všeobecné ošetřovatelky – PS)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272925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</p:txBody>
      </p:sp>
    </p:spTree>
    <p:extLst>
      <p:ext uri="{BB962C8B-B14F-4D97-AF65-F5344CB8AC3E}">
        <p14:creationId xmlns:p14="http://schemas.microsoft.com/office/powerpoint/2010/main" val="37129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09" y="2816944"/>
            <a:ext cx="6030191" cy="43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2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</p:txBody>
      </p:sp>
    </p:spTree>
    <p:extLst>
      <p:ext uri="{BB962C8B-B14F-4D97-AF65-F5344CB8AC3E}">
        <p14:creationId xmlns:p14="http://schemas.microsoft.com/office/powerpoint/2010/main" val="266875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82" y="3606478"/>
            <a:ext cx="8845435" cy="33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7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  <a:p>
            <a:r>
              <a:rPr lang="cs-CZ" dirty="0"/>
              <a:t>Jsme součástí společnosti, která nás ovlivňuje, ať chceme nebo ne</a:t>
            </a:r>
          </a:p>
          <a:p>
            <a:r>
              <a:rPr lang="cs-CZ" dirty="0"/>
              <a:t>I věci, které jsou na první pohled exaktní, mají společenské přesahy</a:t>
            </a:r>
          </a:p>
          <a:p>
            <a:r>
              <a:rPr lang="cs-CZ" dirty="0"/>
              <a:t>Sociologie pomáhá vysvětlit vzorce chování lidí</a:t>
            </a:r>
            <a:r>
              <a:rPr lang="cs-CZ" dirty="0">
                <a:solidFill>
                  <a:srgbClr val="FF0000"/>
                </a:solidFill>
              </a:rPr>
              <a:t> - OBČAS</a:t>
            </a:r>
          </a:p>
        </p:txBody>
      </p:sp>
    </p:spTree>
    <p:extLst>
      <p:ext uri="{BB962C8B-B14F-4D97-AF65-F5344CB8AC3E}">
        <p14:creationId xmlns:p14="http://schemas.microsoft.com/office/powerpoint/2010/main" val="109038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</p:spTree>
    <p:extLst>
      <p:ext uri="{BB962C8B-B14F-4D97-AF65-F5344CB8AC3E}">
        <p14:creationId xmlns:p14="http://schemas.microsoft.com/office/powerpoint/2010/main" val="185327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804" y="1628800"/>
            <a:ext cx="7836391" cy="52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06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7570" y="1578842"/>
            <a:ext cx="9376859" cy="5279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64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4322"/>
            <a:ext cx="3588796" cy="2020487"/>
          </a:xfrm>
          <a:prstGeom prst="rect">
            <a:avLst/>
          </a:prstGeom>
          <a:noFill/>
        </p:spPr>
      </p:pic>
      <p:pic>
        <p:nvPicPr>
          <p:cNvPr id="6" name="Picture 2" descr="Výsledek obrázku pro boss secret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59008" y="1556792"/>
            <a:ext cx="7673984" cy="5301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595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4322"/>
            <a:ext cx="3588796" cy="2020487"/>
          </a:xfrm>
          <a:prstGeom prst="rect">
            <a:avLst/>
          </a:prstGeom>
          <a:noFill/>
        </p:spPr>
      </p:pic>
      <p:pic>
        <p:nvPicPr>
          <p:cNvPr id="6" name="Picture 2" descr="Výsledek obrázku pro boss secret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251" y="1351089"/>
            <a:ext cx="2929749" cy="2023878"/>
          </a:xfrm>
          <a:prstGeom prst="rect">
            <a:avLst/>
          </a:prstGeom>
          <a:noFill/>
        </p:spPr>
      </p:pic>
      <p:pic>
        <p:nvPicPr>
          <p:cNvPr id="7" name="Picture 2" descr="Výsledek obrázku pro doctor nurs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4527" y="1809025"/>
            <a:ext cx="7662945" cy="51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318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</p:spTree>
    <p:extLst>
      <p:ext uri="{BB962C8B-B14F-4D97-AF65-F5344CB8AC3E}">
        <p14:creationId xmlns:p14="http://schemas.microsoft.com/office/powerpoint/2010/main" val="1609455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dokážeme říct o…?</a:t>
            </a:r>
          </a:p>
        </p:txBody>
      </p:sp>
      <p:pic>
        <p:nvPicPr>
          <p:cNvPr id="5" name="Picture 2" descr="Výsledek obrázku pro svat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4480"/>
            <a:ext cx="3027868" cy="2020487"/>
          </a:xfrm>
          <a:prstGeom prst="rect">
            <a:avLst/>
          </a:prstGeom>
          <a:noFill/>
        </p:spPr>
      </p:pic>
      <p:pic>
        <p:nvPicPr>
          <p:cNvPr id="4" name="Picture 2" descr="Výsledek obrázku pro rich poor bab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4322"/>
            <a:ext cx="3588796" cy="2020487"/>
          </a:xfrm>
          <a:prstGeom prst="rect">
            <a:avLst/>
          </a:prstGeom>
          <a:noFill/>
        </p:spPr>
      </p:pic>
      <p:pic>
        <p:nvPicPr>
          <p:cNvPr id="6" name="Picture 2" descr="Výsledek obrázku pro boss secreta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2251" y="1351089"/>
            <a:ext cx="2929749" cy="2023878"/>
          </a:xfrm>
          <a:prstGeom prst="rect">
            <a:avLst/>
          </a:prstGeom>
          <a:noFill/>
        </p:spPr>
      </p:pic>
      <p:pic>
        <p:nvPicPr>
          <p:cNvPr id="7" name="Picture 2" descr="Výsledek obrázku pro doctor nurs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93613" y="4360931"/>
            <a:ext cx="2992849" cy="1993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2393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38" y="2312670"/>
            <a:ext cx="7734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Žádný názor není špatný</a:t>
            </a:r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Mluvit budou všichni</a:t>
            </a:r>
          </a:p>
          <a:p>
            <a:pPr marL="0" indent="0" algn="ctr">
              <a:buNone/>
            </a:pPr>
            <a:r>
              <a:rPr lang="cs-CZ" sz="5000" dirty="0">
                <a:solidFill>
                  <a:srgbClr val="FF0000"/>
                </a:solidFill>
              </a:rPr>
              <a:t>Odpovědi se nehodnotí</a:t>
            </a:r>
          </a:p>
        </p:txBody>
      </p:sp>
    </p:spTree>
    <p:extLst>
      <p:ext uri="{BB962C8B-B14F-4D97-AF65-F5344CB8AC3E}">
        <p14:creationId xmlns:p14="http://schemas.microsoft.com/office/powerpoint/2010/main" val="311570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1926655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Dvě seminární práce v rozsahu min ½ A4</a:t>
            </a:r>
          </a:p>
          <a:p>
            <a:r>
              <a:rPr lang="cs-CZ" dirty="0"/>
              <a:t>Kolokvium</a:t>
            </a:r>
          </a:p>
        </p:txBody>
      </p:sp>
    </p:spTree>
    <p:extLst>
      <p:ext uri="{BB962C8B-B14F-4D97-AF65-F5344CB8AC3E}">
        <p14:creationId xmlns:p14="http://schemas.microsoft.com/office/powerpoint/2010/main" val="4246382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bude vypadat kurz Sociologie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5+2 setkání se sociologií</a:t>
            </a:r>
          </a:p>
          <a:p>
            <a:r>
              <a:rPr lang="cs-CZ" dirty="0"/>
              <a:t>Aktivní přístup – diskuze, debaty, (hry)</a:t>
            </a:r>
          </a:p>
          <a:p>
            <a:r>
              <a:rPr lang="cs-CZ" dirty="0"/>
              <a:t>Zápočet</a:t>
            </a:r>
          </a:p>
          <a:p>
            <a:pPr lvl="1"/>
            <a:r>
              <a:rPr lang="cs-CZ" dirty="0"/>
              <a:t>Dvě seminární práce v rozsahu min ½ A4</a:t>
            </a:r>
          </a:p>
          <a:p>
            <a:r>
              <a:rPr lang="cs-CZ" dirty="0"/>
              <a:t>Kolokvium</a:t>
            </a:r>
          </a:p>
          <a:p>
            <a:pPr lvl="1"/>
            <a:r>
              <a:rPr lang="cs-CZ" dirty="0"/>
              <a:t>Aktivní účast na dvou cvičeních dle rozpisu</a:t>
            </a:r>
          </a:p>
        </p:txBody>
      </p:sp>
    </p:spTree>
    <p:extLst>
      <p:ext uri="{BB962C8B-B14F-4D97-AF65-F5344CB8AC3E}">
        <p14:creationId xmlns:p14="http://schemas.microsoft.com/office/powerpoint/2010/main" val="224024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D3275-6A0C-4FA8-9E3A-7CDB14053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 a připomínky?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7A915-DAD5-41A0-B7DF-A6619E5C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				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dosedel@fss.muni.cz</a:t>
            </a:r>
          </a:p>
        </p:txBody>
      </p:sp>
    </p:spTree>
    <p:extLst>
      <p:ext uri="{BB962C8B-B14F-4D97-AF65-F5344CB8AC3E}">
        <p14:creationId xmlns:p14="http://schemas.microsoft.com/office/powerpoint/2010/main" val="352380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3" y="1690688"/>
            <a:ext cx="4240873" cy="44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15359-0951-42EC-BC9B-63A0F93F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1690688"/>
            <a:ext cx="3408217" cy="42602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3" y="1690688"/>
            <a:ext cx="4240873" cy="44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E15359-0951-42EC-BC9B-63A0F93FB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" y="1690688"/>
            <a:ext cx="3408217" cy="426027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9139D3C-CB2C-4B51-9CA1-275C8D4E6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03" y="1690688"/>
            <a:ext cx="4240873" cy="44274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46" y="2633705"/>
            <a:ext cx="4225018" cy="23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3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8946" y="1825625"/>
            <a:ext cx="4204854" cy="4351338"/>
          </a:xfrm>
        </p:spPr>
        <p:txBody>
          <a:bodyPr/>
          <a:lstStyle/>
          <a:p>
            <a:r>
              <a:rPr lang="cs-CZ" dirty="0"/>
              <a:t>Věda o společnosti v době modernity</a:t>
            </a:r>
          </a:p>
          <a:p>
            <a:r>
              <a:rPr lang="cs-CZ" dirty="0"/>
              <a:t>Vznikla jako reakce na společenské změny po Velké francouzské revoluci (cca 1789)</a:t>
            </a:r>
          </a:p>
          <a:p>
            <a:r>
              <a:rPr lang="cs-CZ" dirty="0"/>
              <a:t>Rozpad tradičního společenského uspořádání (šlechta, měšťané, církev…)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60960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8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sociologie? Kdo je to sociolog?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Konec feudalismu -</a:t>
            </a:r>
            <a:r>
              <a:rPr lang="en-US" dirty="0"/>
              <a:t>&gt;</a:t>
            </a:r>
            <a:r>
              <a:rPr lang="cs-CZ" dirty="0"/>
              <a:t> Vznik kapitalismu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přesun z venkova do měst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rozpad rodinných vazeb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rozvoj vědy a techniky (průmyslová revoluce)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prodej práce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ústup vlivu náboženství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dělba práce</a:t>
            </a:r>
          </a:p>
          <a:p>
            <a:pPr marL="0" indent="0">
              <a:buNone/>
            </a:pPr>
            <a:r>
              <a:rPr lang="cs-CZ" dirty="0">
                <a:ea typeface="Segoe UI" pitchFamily="34" charset="0"/>
                <a:cs typeface="Segoe UI" pitchFamily="34" charset="0"/>
              </a:rPr>
              <a:t>	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71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</p:spTree>
    <p:extLst>
      <p:ext uri="{BB962C8B-B14F-4D97-AF65-F5344CB8AC3E}">
        <p14:creationId xmlns:p14="http://schemas.microsoft.com/office/powerpoint/2010/main" val="256902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to dobré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 žijeme v době modernity (post-modernity), která je složitá</a:t>
            </a:r>
          </a:p>
        </p:txBody>
      </p:sp>
    </p:spTree>
    <p:extLst>
      <p:ext uri="{BB962C8B-B14F-4D97-AF65-F5344CB8AC3E}">
        <p14:creationId xmlns:p14="http://schemas.microsoft.com/office/powerpoint/2010/main" val="11999683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569</Words>
  <Application>Microsoft Office PowerPoint</Application>
  <PresentationFormat>Širokoúhlá obrazovka</PresentationFormat>
  <Paragraphs>92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Segoe UI</vt:lpstr>
      <vt:lpstr>Segoe UI Semibold</vt:lpstr>
      <vt:lpstr>Verdana</vt:lpstr>
      <vt:lpstr>Motiv Office</vt:lpstr>
      <vt:lpstr>Prezentace aplikace PowerPoint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Co je to sociologie? Kdo je to sociolog?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K čemu je to dobré dnes?</vt:lpstr>
      <vt:lpstr>Co dokážeme říct o…?</vt:lpstr>
      <vt:lpstr>Co dokážeme říct o…?</vt:lpstr>
      <vt:lpstr>Co dokážeme říct o…?</vt:lpstr>
      <vt:lpstr>Co dokážeme říct o…?</vt:lpstr>
      <vt:lpstr>Co dokážeme říct o…?</vt:lpstr>
      <vt:lpstr>Co dokážeme říct o…?</vt:lpstr>
      <vt:lpstr>Jak bude vypadat kurz Sociologie</vt:lpstr>
      <vt:lpstr>Jak bude vypadat kurz Sociologie</vt:lpstr>
      <vt:lpstr>Jak bude vypadat kurz Sociologie</vt:lpstr>
      <vt:lpstr>Jak bude vypadat kurz Sociologie</vt:lpstr>
      <vt:lpstr>Jak bude vypadat kurz Sociologie</vt:lpstr>
      <vt:lpstr>Dotazy a připomínky?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Doseděl</dc:creator>
  <cp:lastModifiedBy>Tomáš Tomáš</cp:lastModifiedBy>
  <cp:revision>13</cp:revision>
  <dcterms:created xsi:type="dcterms:W3CDTF">2020-08-19T14:50:42Z</dcterms:created>
  <dcterms:modified xsi:type="dcterms:W3CDTF">2021-10-19T20:04:05Z</dcterms:modified>
</cp:coreProperties>
</file>