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66" r:id="rId3"/>
  </p:sldIdLst>
  <p:sldSz cx="12192000" cy="6858000"/>
  <p:notesSz cx="6858000" cy="9144000"/>
  <p:embeddedFontLst>
    <p:embeddedFont>
      <p:font typeface="Montserrat" panose="00000500000000000000" pitchFamily="2" charset="-18"/>
      <p:regular r:id="rId5"/>
      <p:bold r:id="rId6"/>
      <p:italic r:id="rId7"/>
      <p:boldItalic r:id="rId8"/>
    </p:embeddedFont>
    <p:embeddedFont>
      <p:font typeface="Raleway" pitchFamily="2" charset="-18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D4ACE369-3B12-4D78-8DDA-9421CDC45E6D}">
          <p14:sldIdLst>
            <p14:sldId id="256"/>
          </p14:sldIdLst>
        </p14:section>
        <p14:section name="Oddíl bez názvu" id="{EEE858FC-A167-4615-A584-F1BF90626E4E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54f0e686a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3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330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inverse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2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">
  <p:cSld name="Inverse slide with image">
    <p:bg>
      <p:bgPr>
        <a:solidFill>
          <a:srgbClr val="0000DC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title and tip">
  <p:cSld name="Inverse slide with image_2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subTitle" idx="2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note">
  <p:cSld name="Inverse slide with image_1">
    <p:bg>
      <p:bgPr>
        <a:solidFill>
          <a:srgbClr val="0000DC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sz="22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2286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">
  <p:cSld name="Inverse slide with image_1_1">
    <p:bg>
      <p:bgPr>
        <a:solidFill>
          <a:srgbClr val="0000DC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lumns">
  <p:cSld name="TITLE_AND_BODY_1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with text" type="titleOnly">
  <p:cSld name="TITLE_ONL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itle for image">
  <p:cSld name="TITLE_ONLY_1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2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4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OBRÁZKY</a:t>
            </a:r>
            <a:endParaRPr dirty="0"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A0370-A939-49C1-8C93-E7DF238C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0F0FE6-C043-4E66-A261-F8ED9ABFC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 descr="Obsah obrázku tráva, osoba, exteriér, koš&#10;&#10;Popis byl vytvořen automaticky">
            <a:extLst>
              <a:ext uri="{FF2B5EF4-FFF2-40B4-BE49-F238E27FC236}">
                <a16:creationId xmlns:a16="http://schemas.microsoft.com/office/drawing/2014/main" id="{40F4AE8C-7ED6-40E2-9104-F4169A4FC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49" y="1149509"/>
            <a:ext cx="2619375" cy="1743075"/>
          </a:xfrm>
          <a:prstGeom prst="rect">
            <a:avLst/>
          </a:prstGeom>
        </p:spPr>
      </p:pic>
      <p:pic>
        <p:nvPicPr>
          <p:cNvPr id="8" name="Obrázek 7" descr="Obsah obrázku postel, interiér, ležící, dítě&#10;&#10;Popis byl vytvořen automaticky">
            <a:extLst>
              <a:ext uri="{FF2B5EF4-FFF2-40B4-BE49-F238E27FC236}">
                <a16:creationId xmlns:a16="http://schemas.microsoft.com/office/drawing/2014/main" id="{64C76823-6E87-471E-B6CF-8B5F92938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024" y="1149509"/>
            <a:ext cx="3278403" cy="1228725"/>
          </a:xfrm>
          <a:prstGeom prst="rect">
            <a:avLst/>
          </a:prstGeom>
        </p:spPr>
      </p:pic>
      <p:pic>
        <p:nvPicPr>
          <p:cNvPr id="10" name="Obrázek 9" descr="Obsah obrázku tráva, exteriér, osoba&#10;&#10;Popis byl vytvořen automaticky">
            <a:extLst>
              <a:ext uri="{FF2B5EF4-FFF2-40B4-BE49-F238E27FC236}">
                <a16:creationId xmlns:a16="http://schemas.microsoft.com/office/drawing/2014/main" id="{52385952-2054-4669-8881-3AD63BA55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49" y="2892584"/>
            <a:ext cx="3295650" cy="190994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6558B1-6ACF-4103-83C8-6EEA28162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024" y="2324701"/>
            <a:ext cx="3311557" cy="1245483"/>
          </a:xfrm>
          <a:prstGeom prst="rect">
            <a:avLst/>
          </a:prstGeom>
        </p:spPr>
      </p:pic>
      <p:pic>
        <p:nvPicPr>
          <p:cNvPr id="14" name="Obrázek 13" descr="Obsah obrázku exteriér, obloha, muž, osoba&#10;&#10;Popis byl vytvořen automaticky">
            <a:extLst>
              <a:ext uri="{FF2B5EF4-FFF2-40B4-BE49-F238E27FC236}">
                <a16:creationId xmlns:a16="http://schemas.microsoft.com/office/drawing/2014/main" id="{A9C4E4A4-26B5-4E40-B9F3-16399B27F7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427" y="1163600"/>
            <a:ext cx="3295650" cy="1381125"/>
          </a:xfrm>
          <a:prstGeom prst="rect">
            <a:avLst/>
          </a:prstGeom>
        </p:spPr>
      </p:pic>
      <p:pic>
        <p:nvPicPr>
          <p:cNvPr id="16" name="Obrázek 15" descr="Obsah obrázku text, počítač, displej, pracovní stůl&#10;&#10;Popis byl vytvořen automaticky">
            <a:extLst>
              <a:ext uri="{FF2B5EF4-FFF2-40B4-BE49-F238E27FC236}">
                <a16:creationId xmlns:a16="http://schemas.microsoft.com/office/drawing/2014/main" id="{42B2A1C5-64AD-4A7E-8580-FD84C7B620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450" y="1149509"/>
            <a:ext cx="2857500" cy="1600200"/>
          </a:xfrm>
          <a:prstGeom prst="rect">
            <a:avLst/>
          </a:prstGeom>
        </p:spPr>
      </p:pic>
      <p:pic>
        <p:nvPicPr>
          <p:cNvPr id="18" name="Obrázek 17" descr="Obsah obrázku tráva, strom, exteriér, pole&#10;&#10;Popis byl vytvořen automaticky">
            <a:extLst>
              <a:ext uri="{FF2B5EF4-FFF2-40B4-BE49-F238E27FC236}">
                <a16:creationId xmlns:a16="http://schemas.microsoft.com/office/drawing/2014/main" id="{4ECBC220-96BE-4085-8874-7ED4516F0D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49" y="4774480"/>
            <a:ext cx="2619375" cy="1743075"/>
          </a:xfrm>
          <a:prstGeom prst="rect">
            <a:avLst/>
          </a:prstGeom>
        </p:spPr>
      </p:pic>
      <p:pic>
        <p:nvPicPr>
          <p:cNvPr id="20" name="Obrázek 19" descr="Obsah obrázku okno, interiér, osoba, stůl&#10;&#10;Popis byl vytvořen automaticky">
            <a:extLst>
              <a:ext uri="{FF2B5EF4-FFF2-40B4-BE49-F238E27FC236}">
                <a16:creationId xmlns:a16="http://schemas.microsoft.com/office/drawing/2014/main" id="{9BE821E5-0363-4C65-A834-F0E8F18DA0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1440" y="4978302"/>
            <a:ext cx="3432022" cy="1899517"/>
          </a:xfrm>
          <a:prstGeom prst="rect">
            <a:avLst/>
          </a:prstGeom>
        </p:spPr>
      </p:pic>
      <p:pic>
        <p:nvPicPr>
          <p:cNvPr id="22" name="Obrázek 21" descr="Obsah obrázku text, tiskárna&#10;&#10;Popis byl vytvořen automaticky">
            <a:extLst>
              <a:ext uri="{FF2B5EF4-FFF2-40B4-BE49-F238E27FC236}">
                <a16:creationId xmlns:a16="http://schemas.microsoft.com/office/drawing/2014/main" id="{2EAD56B3-E54A-47A7-8024-53B8D6E8DF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6350" y="4369727"/>
            <a:ext cx="2847975" cy="1600200"/>
          </a:xfrm>
          <a:prstGeom prst="rect">
            <a:avLst/>
          </a:prstGeom>
        </p:spPr>
      </p:pic>
      <p:pic>
        <p:nvPicPr>
          <p:cNvPr id="24" name="Obrázek 23" descr="Obsah obrázku text, přenosný počítač, počítač, elektronika&#10;&#10;Popis byl vytvořen automaticky">
            <a:extLst>
              <a:ext uri="{FF2B5EF4-FFF2-40B4-BE49-F238E27FC236}">
                <a16:creationId xmlns:a16="http://schemas.microsoft.com/office/drawing/2014/main" id="{D80379F0-99C0-4763-A760-3B3B87966D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1425" y="2769527"/>
            <a:ext cx="2798276" cy="1600200"/>
          </a:xfrm>
          <a:prstGeom prst="rect">
            <a:avLst/>
          </a:prstGeom>
        </p:spPr>
      </p:pic>
      <p:pic>
        <p:nvPicPr>
          <p:cNvPr id="26" name="Obrázek 25" descr="Obsah obrázku obloha, exteriér, sníh, hora&#10;&#10;Popis byl vytvořen automaticky">
            <a:extLst>
              <a:ext uri="{FF2B5EF4-FFF2-40B4-BE49-F238E27FC236}">
                <a16:creationId xmlns:a16="http://schemas.microsoft.com/office/drawing/2014/main" id="{08ED1C7B-14AF-4872-861D-9F4ACB3691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42890" y="2557627"/>
            <a:ext cx="2857500" cy="1600200"/>
          </a:xfrm>
          <a:prstGeom prst="rect">
            <a:avLst/>
          </a:prstGeom>
        </p:spPr>
      </p:pic>
      <p:pic>
        <p:nvPicPr>
          <p:cNvPr id="28" name="Obrázek 27" descr="Obsah obrázku text&#10;&#10;Popis byl vytvořen automaticky">
            <a:extLst>
              <a:ext uri="{FF2B5EF4-FFF2-40B4-BE49-F238E27FC236}">
                <a16:creationId xmlns:a16="http://schemas.microsoft.com/office/drawing/2014/main" id="{E4958B53-32CF-4628-AB5D-C6D5609556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4619" y="4157827"/>
            <a:ext cx="2476500" cy="1847850"/>
          </a:xfrm>
          <a:prstGeom prst="rect">
            <a:avLst/>
          </a:prstGeom>
        </p:spPr>
      </p:pic>
      <p:pic>
        <p:nvPicPr>
          <p:cNvPr id="30" name="Obrázek 29" descr="Obsah obrázku káva, muž, hrníček, jídlo&#10;&#10;Popis byl vytvořen automaticky">
            <a:extLst>
              <a:ext uri="{FF2B5EF4-FFF2-40B4-BE49-F238E27FC236}">
                <a16:creationId xmlns:a16="http://schemas.microsoft.com/office/drawing/2014/main" id="{D387A0F5-D1D5-40BF-9E86-89310319E3F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1753" y="353933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387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WEEK_04_Moje_rodina__posesivni_zajmena[20211101094340712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</Words>
  <Application>Microsoft Office PowerPoint</Application>
  <PresentationFormat>Širokoúhlá obrazovka</PresentationFormat>
  <Paragraphs>3</Paragraphs>
  <Slides>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Montserrat</vt:lpstr>
      <vt:lpstr>Raleway</vt:lpstr>
      <vt:lpstr>Tahoma</vt:lpstr>
      <vt:lpstr>Arial</vt:lpstr>
      <vt:lpstr>Noto Sans Symbols</vt:lpstr>
      <vt:lpstr>Presentation_MU_EN</vt:lpstr>
      <vt:lpstr>OBRÁZKY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CFF I</dc:title>
  <dc:creator>Ivana Rešková</dc:creator>
  <cp:lastModifiedBy>Možný</cp:lastModifiedBy>
  <cp:revision>9</cp:revision>
  <dcterms:modified xsi:type="dcterms:W3CDTF">2022-01-09T20:19:16Z</dcterms:modified>
</cp:coreProperties>
</file>