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44"/>
  </p:notesMasterIdLst>
  <p:handoutMasterIdLst>
    <p:handoutMasterId r:id="rId45"/>
  </p:handoutMasterIdLst>
  <p:sldIdLst>
    <p:sldId id="256" r:id="rId2"/>
    <p:sldId id="321" r:id="rId3"/>
    <p:sldId id="292" r:id="rId4"/>
    <p:sldId id="297" r:id="rId5"/>
    <p:sldId id="278" r:id="rId6"/>
    <p:sldId id="304" r:id="rId7"/>
    <p:sldId id="316" r:id="rId8"/>
    <p:sldId id="322" r:id="rId9"/>
    <p:sldId id="306" r:id="rId10"/>
    <p:sldId id="307" r:id="rId11"/>
    <p:sldId id="303" r:id="rId12"/>
    <p:sldId id="309" r:id="rId13"/>
    <p:sldId id="308" r:id="rId14"/>
    <p:sldId id="310" r:id="rId15"/>
    <p:sldId id="313" r:id="rId16"/>
    <p:sldId id="311" r:id="rId17"/>
    <p:sldId id="312" r:id="rId18"/>
    <p:sldId id="279" r:id="rId19"/>
    <p:sldId id="314" r:id="rId20"/>
    <p:sldId id="295" r:id="rId21"/>
    <p:sldId id="293" r:id="rId22"/>
    <p:sldId id="315" r:id="rId23"/>
    <p:sldId id="274" r:id="rId24"/>
    <p:sldId id="276" r:id="rId25"/>
    <p:sldId id="280" r:id="rId26"/>
    <p:sldId id="317" r:id="rId27"/>
    <p:sldId id="277" r:id="rId28"/>
    <p:sldId id="318" r:id="rId29"/>
    <p:sldId id="319" r:id="rId30"/>
    <p:sldId id="298" r:id="rId31"/>
    <p:sldId id="320" r:id="rId32"/>
    <p:sldId id="281" r:id="rId33"/>
    <p:sldId id="323" r:id="rId34"/>
    <p:sldId id="289" r:id="rId35"/>
    <p:sldId id="284" r:id="rId36"/>
    <p:sldId id="324" r:id="rId37"/>
    <p:sldId id="285" r:id="rId38"/>
    <p:sldId id="286" r:id="rId39"/>
    <p:sldId id="287" r:id="rId40"/>
    <p:sldId id="288" r:id="rId41"/>
    <p:sldId id="291" r:id="rId42"/>
    <p:sldId id="294" r:id="rId4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1928"/>
    <a:srgbClr val="0000DC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6754" autoAdjust="0"/>
  </p:normalViewPr>
  <p:slideViewPr>
    <p:cSldViewPr snapToGrid="0">
      <p:cViewPr varScale="1">
        <p:scale>
          <a:sx n="58" d="100"/>
          <a:sy n="58" d="100"/>
        </p:scale>
        <p:origin x="96" y="33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DA41FE-F2E3-4622-9D35-8ED03FEB4E0E}" type="doc">
      <dgm:prSet loTypeId="urn:microsoft.com/office/officeart/2005/8/layout/venn2" loCatId="relationship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cs-CZ"/>
        </a:p>
      </dgm:t>
    </dgm:pt>
    <dgm:pt modelId="{0B1394EC-33A4-4910-881E-A3757771BABE}">
      <dgm:prSet phldrT="[Text]" custT="1"/>
      <dgm:spPr/>
      <dgm:t>
        <a:bodyPr/>
        <a:lstStyle/>
        <a:p>
          <a:r>
            <a:rPr lang="cs-CZ" sz="2800" b="0" dirty="0"/>
            <a:t>Věda</a:t>
          </a:r>
        </a:p>
      </dgm:t>
    </dgm:pt>
    <dgm:pt modelId="{25FE78AA-038B-4C5E-BB90-9C56BC18079C}" type="parTrans" cxnId="{7DC9E04B-2680-46A6-9C6A-EE251DFFBB54}">
      <dgm:prSet/>
      <dgm:spPr/>
      <dgm:t>
        <a:bodyPr/>
        <a:lstStyle/>
        <a:p>
          <a:endParaRPr lang="cs-CZ" sz="1800" b="0">
            <a:solidFill>
              <a:schemeClr val="tx1"/>
            </a:solidFill>
          </a:endParaRPr>
        </a:p>
      </dgm:t>
    </dgm:pt>
    <dgm:pt modelId="{2105351A-8EA2-45F8-A721-DF201A5297F6}" type="sibTrans" cxnId="{7DC9E04B-2680-46A6-9C6A-EE251DFFBB54}">
      <dgm:prSet/>
      <dgm:spPr/>
      <dgm:t>
        <a:bodyPr/>
        <a:lstStyle/>
        <a:p>
          <a:endParaRPr lang="cs-CZ" sz="1800" b="0">
            <a:solidFill>
              <a:schemeClr val="tx1"/>
            </a:solidFill>
          </a:endParaRPr>
        </a:p>
      </dgm:t>
    </dgm:pt>
    <dgm:pt modelId="{83FD0A46-CF4B-4D43-B311-950D0BDB082B}">
      <dgm:prSet phldrT="[Text]" custT="1"/>
      <dgm:spPr/>
      <dgm:t>
        <a:bodyPr/>
        <a:lstStyle/>
        <a:p>
          <a:r>
            <a:rPr lang="cs-CZ" sz="2800" b="0" dirty="0"/>
            <a:t>Výzkum</a:t>
          </a:r>
        </a:p>
      </dgm:t>
    </dgm:pt>
    <dgm:pt modelId="{3378C18D-6814-4A0A-A241-AD4F4B1504C0}" type="parTrans" cxnId="{B6AA1FDC-38F4-49EA-BE9E-3195F86646D5}">
      <dgm:prSet/>
      <dgm:spPr/>
      <dgm:t>
        <a:bodyPr/>
        <a:lstStyle/>
        <a:p>
          <a:endParaRPr lang="cs-CZ" sz="1800" b="0">
            <a:solidFill>
              <a:schemeClr val="tx1"/>
            </a:solidFill>
          </a:endParaRPr>
        </a:p>
      </dgm:t>
    </dgm:pt>
    <dgm:pt modelId="{CF3C30C6-A9B2-494D-8DD8-F6056B333DF4}" type="sibTrans" cxnId="{B6AA1FDC-38F4-49EA-BE9E-3195F86646D5}">
      <dgm:prSet/>
      <dgm:spPr/>
      <dgm:t>
        <a:bodyPr/>
        <a:lstStyle/>
        <a:p>
          <a:endParaRPr lang="cs-CZ" sz="1800" b="0">
            <a:solidFill>
              <a:schemeClr val="tx1"/>
            </a:solidFill>
          </a:endParaRPr>
        </a:p>
      </dgm:t>
    </dgm:pt>
    <dgm:pt modelId="{34C58A04-F3D0-416C-BB46-DCFCC66BFFCE}">
      <dgm:prSet phldrT="[Text]" custT="1"/>
      <dgm:spPr/>
      <dgm:t>
        <a:bodyPr/>
        <a:lstStyle/>
        <a:p>
          <a:r>
            <a:rPr lang="cs-CZ" sz="2800" b="0" dirty="0"/>
            <a:t>Empirie</a:t>
          </a:r>
        </a:p>
      </dgm:t>
    </dgm:pt>
    <dgm:pt modelId="{0B22D820-44F1-4D33-AEA3-1560D55C9D70}" type="parTrans" cxnId="{7865F3D6-89E8-4AE5-8FC6-F892A98ADFC9}">
      <dgm:prSet/>
      <dgm:spPr/>
      <dgm:t>
        <a:bodyPr/>
        <a:lstStyle/>
        <a:p>
          <a:endParaRPr lang="cs-CZ" sz="1800" b="0">
            <a:solidFill>
              <a:schemeClr val="tx1"/>
            </a:solidFill>
          </a:endParaRPr>
        </a:p>
      </dgm:t>
    </dgm:pt>
    <dgm:pt modelId="{7B02B63C-C8CC-4B5D-AF7E-806E0F2BADE7}" type="sibTrans" cxnId="{7865F3D6-89E8-4AE5-8FC6-F892A98ADFC9}">
      <dgm:prSet/>
      <dgm:spPr/>
      <dgm:t>
        <a:bodyPr/>
        <a:lstStyle/>
        <a:p>
          <a:endParaRPr lang="cs-CZ" sz="1800" b="0">
            <a:solidFill>
              <a:schemeClr val="tx1"/>
            </a:solidFill>
          </a:endParaRPr>
        </a:p>
      </dgm:t>
    </dgm:pt>
    <dgm:pt modelId="{4AA823F4-B4FA-4381-9AC2-9377AD3C1A07}" type="pres">
      <dgm:prSet presAssocID="{24DA41FE-F2E3-4622-9D35-8ED03FEB4E0E}" presName="Name0" presStyleCnt="0">
        <dgm:presLayoutVars>
          <dgm:chMax val="7"/>
          <dgm:resizeHandles val="exact"/>
        </dgm:presLayoutVars>
      </dgm:prSet>
      <dgm:spPr/>
    </dgm:pt>
    <dgm:pt modelId="{E39C3AC7-5D68-4ACF-9BC1-5DF24DD64293}" type="pres">
      <dgm:prSet presAssocID="{24DA41FE-F2E3-4622-9D35-8ED03FEB4E0E}" presName="comp1" presStyleCnt="0"/>
      <dgm:spPr/>
    </dgm:pt>
    <dgm:pt modelId="{84ED781D-09A7-422D-83D2-32126AC310BF}" type="pres">
      <dgm:prSet presAssocID="{24DA41FE-F2E3-4622-9D35-8ED03FEB4E0E}" presName="circle1" presStyleLbl="node1" presStyleIdx="0" presStyleCnt="3" custScaleX="104383"/>
      <dgm:spPr/>
    </dgm:pt>
    <dgm:pt modelId="{E42B2BDC-56BC-4170-A039-B28D211FFF4E}" type="pres">
      <dgm:prSet presAssocID="{24DA41FE-F2E3-4622-9D35-8ED03FEB4E0E}" presName="c1text" presStyleLbl="node1" presStyleIdx="0" presStyleCnt="3">
        <dgm:presLayoutVars>
          <dgm:bulletEnabled val="1"/>
        </dgm:presLayoutVars>
      </dgm:prSet>
      <dgm:spPr/>
    </dgm:pt>
    <dgm:pt modelId="{F0C657B8-2778-4C86-AE40-9305637E087B}" type="pres">
      <dgm:prSet presAssocID="{24DA41FE-F2E3-4622-9D35-8ED03FEB4E0E}" presName="comp2" presStyleCnt="0"/>
      <dgm:spPr/>
    </dgm:pt>
    <dgm:pt modelId="{57164E4D-1551-4D3F-B479-6776E1E9070E}" type="pres">
      <dgm:prSet presAssocID="{24DA41FE-F2E3-4622-9D35-8ED03FEB4E0E}" presName="circle2" presStyleLbl="node1" presStyleIdx="1" presStyleCnt="3"/>
      <dgm:spPr/>
    </dgm:pt>
    <dgm:pt modelId="{04B90C53-8EA7-47CD-83AA-AF9817013029}" type="pres">
      <dgm:prSet presAssocID="{24DA41FE-F2E3-4622-9D35-8ED03FEB4E0E}" presName="c2text" presStyleLbl="node1" presStyleIdx="1" presStyleCnt="3">
        <dgm:presLayoutVars>
          <dgm:bulletEnabled val="1"/>
        </dgm:presLayoutVars>
      </dgm:prSet>
      <dgm:spPr/>
    </dgm:pt>
    <dgm:pt modelId="{56A95082-50DB-40CB-86AD-BFCB19DD1CB7}" type="pres">
      <dgm:prSet presAssocID="{24DA41FE-F2E3-4622-9D35-8ED03FEB4E0E}" presName="comp3" presStyleCnt="0"/>
      <dgm:spPr/>
    </dgm:pt>
    <dgm:pt modelId="{41C5A193-1471-4824-8D1B-B232A2FDCAD6}" type="pres">
      <dgm:prSet presAssocID="{24DA41FE-F2E3-4622-9D35-8ED03FEB4E0E}" presName="circle3" presStyleLbl="node1" presStyleIdx="2" presStyleCnt="3"/>
      <dgm:spPr/>
    </dgm:pt>
    <dgm:pt modelId="{21A9FDB4-E226-4675-8EAA-F5A501F4570D}" type="pres">
      <dgm:prSet presAssocID="{24DA41FE-F2E3-4622-9D35-8ED03FEB4E0E}" presName="c3text" presStyleLbl="node1" presStyleIdx="2" presStyleCnt="3">
        <dgm:presLayoutVars>
          <dgm:bulletEnabled val="1"/>
        </dgm:presLayoutVars>
      </dgm:prSet>
      <dgm:spPr/>
    </dgm:pt>
  </dgm:ptLst>
  <dgm:cxnLst>
    <dgm:cxn modelId="{A93DEA25-A30D-4BF0-A635-DF94C396289A}" type="presOf" srcId="{0B1394EC-33A4-4910-881E-A3757771BABE}" destId="{E42B2BDC-56BC-4170-A039-B28D211FFF4E}" srcOrd="1" destOrd="0" presId="urn:microsoft.com/office/officeart/2005/8/layout/venn2"/>
    <dgm:cxn modelId="{DEAF2440-BC28-4774-BA04-72B622F07DED}" type="presOf" srcId="{34C58A04-F3D0-416C-BB46-DCFCC66BFFCE}" destId="{21A9FDB4-E226-4675-8EAA-F5A501F4570D}" srcOrd="1" destOrd="0" presId="urn:microsoft.com/office/officeart/2005/8/layout/venn2"/>
    <dgm:cxn modelId="{3020AE67-C5C1-4F7A-82D6-564F1156C55F}" type="presOf" srcId="{0B1394EC-33A4-4910-881E-A3757771BABE}" destId="{84ED781D-09A7-422D-83D2-32126AC310BF}" srcOrd="0" destOrd="0" presId="urn:microsoft.com/office/officeart/2005/8/layout/venn2"/>
    <dgm:cxn modelId="{7DC9E04B-2680-46A6-9C6A-EE251DFFBB54}" srcId="{24DA41FE-F2E3-4622-9D35-8ED03FEB4E0E}" destId="{0B1394EC-33A4-4910-881E-A3757771BABE}" srcOrd="0" destOrd="0" parTransId="{25FE78AA-038B-4C5E-BB90-9C56BC18079C}" sibTransId="{2105351A-8EA2-45F8-A721-DF201A5297F6}"/>
    <dgm:cxn modelId="{9CC02787-5528-45B7-BB96-74817914F966}" type="presOf" srcId="{24DA41FE-F2E3-4622-9D35-8ED03FEB4E0E}" destId="{4AA823F4-B4FA-4381-9AC2-9377AD3C1A07}" srcOrd="0" destOrd="0" presId="urn:microsoft.com/office/officeart/2005/8/layout/venn2"/>
    <dgm:cxn modelId="{49924BA2-1E3F-45AD-A270-6A6261A5F4DE}" type="presOf" srcId="{83FD0A46-CF4B-4D43-B311-950D0BDB082B}" destId="{04B90C53-8EA7-47CD-83AA-AF9817013029}" srcOrd="1" destOrd="0" presId="urn:microsoft.com/office/officeart/2005/8/layout/venn2"/>
    <dgm:cxn modelId="{1450BEB5-E042-47EA-88B5-63712B052A42}" type="presOf" srcId="{34C58A04-F3D0-416C-BB46-DCFCC66BFFCE}" destId="{41C5A193-1471-4824-8D1B-B232A2FDCAD6}" srcOrd="0" destOrd="0" presId="urn:microsoft.com/office/officeart/2005/8/layout/venn2"/>
    <dgm:cxn modelId="{7865F3D6-89E8-4AE5-8FC6-F892A98ADFC9}" srcId="{24DA41FE-F2E3-4622-9D35-8ED03FEB4E0E}" destId="{34C58A04-F3D0-416C-BB46-DCFCC66BFFCE}" srcOrd="2" destOrd="0" parTransId="{0B22D820-44F1-4D33-AEA3-1560D55C9D70}" sibTransId="{7B02B63C-C8CC-4B5D-AF7E-806E0F2BADE7}"/>
    <dgm:cxn modelId="{B6AA1FDC-38F4-49EA-BE9E-3195F86646D5}" srcId="{24DA41FE-F2E3-4622-9D35-8ED03FEB4E0E}" destId="{83FD0A46-CF4B-4D43-B311-950D0BDB082B}" srcOrd="1" destOrd="0" parTransId="{3378C18D-6814-4A0A-A241-AD4F4B1504C0}" sibTransId="{CF3C30C6-A9B2-494D-8DD8-F6056B333DF4}"/>
    <dgm:cxn modelId="{0AAC6FF2-093C-41E4-B932-9CC53CBF2779}" type="presOf" srcId="{83FD0A46-CF4B-4D43-B311-950D0BDB082B}" destId="{57164E4D-1551-4D3F-B479-6776E1E9070E}" srcOrd="0" destOrd="0" presId="urn:microsoft.com/office/officeart/2005/8/layout/venn2"/>
    <dgm:cxn modelId="{2E9A3C92-5770-4F31-8735-D4E6BD3B14DA}" type="presParOf" srcId="{4AA823F4-B4FA-4381-9AC2-9377AD3C1A07}" destId="{E39C3AC7-5D68-4ACF-9BC1-5DF24DD64293}" srcOrd="0" destOrd="0" presId="urn:microsoft.com/office/officeart/2005/8/layout/venn2"/>
    <dgm:cxn modelId="{AB12788A-99B8-4EB1-BD59-0B91C327E2C3}" type="presParOf" srcId="{E39C3AC7-5D68-4ACF-9BC1-5DF24DD64293}" destId="{84ED781D-09A7-422D-83D2-32126AC310BF}" srcOrd="0" destOrd="0" presId="urn:microsoft.com/office/officeart/2005/8/layout/venn2"/>
    <dgm:cxn modelId="{7730C429-8340-4908-B576-CA0AD5C19679}" type="presParOf" srcId="{E39C3AC7-5D68-4ACF-9BC1-5DF24DD64293}" destId="{E42B2BDC-56BC-4170-A039-B28D211FFF4E}" srcOrd="1" destOrd="0" presId="urn:microsoft.com/office/officeart/2005/8/layout/venn2"/>
    <dgm:cxn modelId="{27B7D0B6-A36D-4C80-AA8A-8A263A0EB0BB}" type="presParOf" srcId="{4AA823F4-B4FA-4381-9AC2-9377AD3C1A07}" destId="{F0C657B8-2778-4C86-AE40-9305637E087B}" srcOrd="1" destOrd="0" presId="urn:microsoft.com/office/officeart/2005/8/layout/venn2"/>
    <dgm:cxn modelId="{D3C0791C-063E-4056-8526-32811AF5D8B5}" type="presParOf" srcId="{F0C657B8-2778-4C86-AE40-9305637E087B}" destId="{57164E4D-1551-4D3F-B479-6776E1E9070E}" srcOrd="0" destOrd="0" presId="urn:microsoft.com/office/officeart/2005/8/layout/venn2"/>
    <dgm:cxn modelId="{ED25565F-D82B-4D0F-BE26-80A691531620}" type="presParOf" srcId="{F0C657B8-2778-4C86-AE40-9305637E087B}" destId="{04B90C53-8EA7-47CD-83AA-AF9817013029}" srcOrd="1" destOrd="0" presId="urn:microsoft.com/office/officeart/2005/8/layout/venn2"/>
    <dgm:cxn modelId="{001BE4E0-1097-4300-A161-7EFDF3C6AD42}" type="presParOf" srcId="{4AA823F4-B4FA-4381-9AC2-9377AD3C1A07}" destId="{56A95082-50DB-40CB-86AD-BFCB19DD1CB7}" srcOrd="2" destOrd="0" presId="urn:microsoft.com/office/officeart/2005/8/layout/venn2"/>
    <dgm:cxn modelId="{5266E569-B599-48D7-B025-69203CEC5D80}" type="presParOf" srcId="{56A95082-50DB-40CB-86AD-BFCB19DD1CB7}" destId="{41C5A193-1471-4824-8D1B-B232A2FDCAD6}" srcOrd="0" destOrd="0" presId="urn:microsoft.com/office/officeart/2005/8/layout/venn2"/>
    <dgm:cxn modelId="{0DCBE9A5-D319-4E77-BE67-045307BB58D5}" type="presParOf" srcId="{56A95082-50DB-40CB-86AD-BFCB19DD1CB7}" destId="{21A9FDB4-E226-4675-8EAA-F5A501F4570D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4BA5A0-9F4D-4BE0-9B13-C03BB4B3E33A}" type="doc">
      <dgm:prSet loTypeId="urn:microsoft.com/office/officeart/2005/8/layout/cycle4" loCatId="matrix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cs-CZ"/>
        </a:p>
      </dgm:t>
    </dgm:pt>
    <dgm:pt modelId="{0E1C1BC7-2DEA-4403-AA55-3323DB999509}">
      <dgm:prSet phldrT="[Text]" custT="1"/>
      <dgm:spPr/>
      <dgm:t>
        <a:bodyPr/>
        <a:lstStyle/>
        <a:p>
          <a:r>
            <a:rPr lang="cs-CZ" sz="1700" dirty="0"/>
            <a:t>Přesnost</a:t>
          </a:r>
        </a:p>
      </dgm:t>
    </dgm:pt>
    <dgm:pt modelId="{85EEEFD9-920C-46D5-8E83-F1F4D584A152}" type="parTrans" cxnId="{2BF22B87-9202-4BEA-B99C-DA0203B00868}">
      <dgm:prSet/>
      <dgm:spPr/>
      <dgm:t>
        <a:bodyPr/>
        <a:lstStyle/>
        <a:p>
          <a:endParaRPr lang="cs-CZ" sz="1700"/>
        </a:p>
      </dgm:t>
    </dgm:pt>
    <dgm:pt modelId="{E28F6039-3B92-4C2C-9BF4-2C306346D26C}" type="sibTrans" cxnId="{2BF22B87-9202-4BEA-B99C-DA0203B00868}">
      <dgm:prSet/>
      <dgm:spPr/>
      <dgm:t>
        <a:bodyPr/>
        <a:lstStyle/>
        <a:p>
          <a:endParaRPr lang="cs-CZ" sz="1700"/>
        </a:p>
      </dgm:t>
    </dgm:pt>
    <dgm:pt modelId="{190A4C01-BB75-49D3-91E0-FE4AD5E799DB}">
      <dgm:prSet phldrT="[Text]" custT="1"/>
      <dgm:spPr/>
      <dgm:t>
        <a:bodyPr/>
        <a:lstStyle/>
        <a:p>
          <a:r>
            <a:rPr lang="cs-CZ" sz="17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Přesná definice jevů a vztahů mezi nimi. </a:t>
          </a:r>
        </a:p>
      </dgm:t>
    </dgm:pt>
    <dgm:pt modelId="{A763E5EE-E7FA-46D1-A95A-DE64E8C41EC0}" type="parTrans" cxnId="{30EA1511-C71E-4200-8153-B026F73EABB1}">
      <dgm:prSet/>
      <dgm:spPr/>
      <dgm:t>
        <a:bodyPr/>
        <a:lstStyle/>
        <a:p>
          <a:endParaRPr lang="cs-CZ" sz="1700"/>
        </a:p>
      </dgm:t>
    </dgm:pt>
    <dgm:pt modelId="{C515DF17-A0AB-4E13-BC8B-7BFDCC80889A}" type="sibTrans" cxnId="{30EA1511-C71E-4200-8153-B026F73EABB1}">
      <dgm:prSet/>
      <dgm:spPr/>
      <dgm:t>
        <a:bodyPr/>
        <a:lstStyle/>
        <a:p>
          <a:endParaRPr lang="cs-CZ" sz="1700"/>
        </a:p>
      </dgm:t>
    </dgm:pt>
    <dgm:pt modelId="{16E5B694-ECE6-4EF9-9B3D-98CB4F0AB7E4}">
      <dgm:prSet phldrT="[Text]" custT="1"/>
      <dgm:spPr/>
      <dgm:t>
        <a:bodyPr/>
        <a:lstStyle/>
        <a:p>
          <a:r>
            <a:rPr lang="cs-CZ" sz="1400" dirty="0"/>
            <a:t>Jednoduchost</a:t>
          </a:r>
        </a:p>
      </dgm:t>
    </dgm:pt>
    <dgm:pt modelId="{D69C49B7-C77B-44BF-A3FB-483B942F0890}" type="parTrans" cxnId="{A33588BC-B43E-4594-B6D3-837A7E66CE7F}">
      <dgm:prSet/>
      <dgm:spPr/>
      <dgm:t>
        <a:bodyPr/>
        <a:lstStyle/>
        <a:p>
          <a:endParaRPr lang="cs-CZ" sz="1700"/>
        </a:p>
      </dgm:t>
    </dgm:pt>
    <dgm:pt modelId="{D45C36C0-C325-4119-97F9-FF50C246D21B}" type="sibTrans" cxnId="{A33588BC-B43E-4594-B6D3-837A7E66CE7F}">
      <dgm:prSet/>
      <dgm:spPr/>
      <dgm:t>
        <a:bodyPr/>
        <a:lstStyle/>
        <a:p>
          <a:endParaRPr lang="cs-CZ" sz="1700"/>
        </a:p>
      </dgm:t>
    </dgm:pt>
    <dgm:pt modelId="{0FC568CF-CCB8-420B-8D8E-95258C122964}">
      <dgm:prSet phldrT="[Text]" custT="1"/>
      <dgm:spPr/>
      <dgm:t>
        <a:bodyPr/>
        <a:lstStyle/>
        <a:p>
          <a:r>
            <a:rPr lang="cs-CZ" sz="17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Vyjádření jasné, stručné a výstižné, ale ne na úkor přesnosti.</a:t>
          </a:r>
        </a:p>
      </dgm:t>
    </dgm:pt>
    <dgm:pt modelId="{F97F5725-75E0-4E19-8C38-2AB8E0369EB5}" type="parTrans" cxnId="{E6A11462-5F51-4AAE-A04D-3A390B62027D}">
      <dgm:prSet/>
      <dgm:spPr/>
      <dgm:t>
        <a:bodyPr/>
        <a:lstStyle/>
        <a:p>
          <a:endParaRPr lang="cs-CZ" sz="1700"/>
        </a:p>
      </dgm:t>
    </dgm:pt>
    <dgm:pt modelId="{696E7201-667F-4BF6-8C71-94D21EA3D86B}" type="sibTrans" cxnId="{E6A11462-5F51-4AAE-A04D-3A390B62027D}">
      <dgm:prSet/>
      <dgm:spPr/>
      <dgm:t>
        <a:bodyPr/>
        <a:lstStyle/>
        <a:p>
          <a:endParaRPr lang="cs-CZ" sz="1700"/>
        </a:p>
      </dgm:t>
    </dgm:pt>
    <dgm:pt modelId="{831D776F-1C12-4E9D-A9D4-8978C2261685}">
      <dgm:prSet phldrT="[Text]" custT="1"/>
      <dgm:spPr/>
      <dgm:t>
        <a:bodyPr/>
        <a:lstStyle/>
        <a:p>
          <a:r>
            <a:rPr lang="cs-CZ" sz="1700" dirty="0"/>
            <a:t>Ověřitelnost</a:t>
          </a:r>
        </a:p>
      </dgm:t>
    </dgm:pt>
    <dgm:pt modelId="{66285E62-8265-44BE-90BF-9052D46B04F8}" type="parTrans" cxnId="{C5707FA2-ACB1-41E4-944B-4E6756B17C65}">
      <dgm:prSet/>
      <dgm:spPr/>
      <dgm:t>
        <a:bodyPr/>
        <a:lstStyle/>
        <a:p>
          <a:endParaRPr lang="cs-CZ" sz="1700"/>
        </a:p>
      </dgm:t>
    </dgm:pt>
    <dgm:pt modelId="{8B855499-8CBC-40B1-9ED8-C6E2978F04BC}" type="sibTrans" cxnId="{C5707FA2-ACB1-41E4-944B-4E6756B17C65}">
      <dgm:prSet/>
      <dgm:spPr/>
      <dgm:t>
        <a:bodyPr/>
        <a:lstStyle/>
        <a:p>
          <a:endParaRPr lang="cs-CZ" sz="1700"/>
        </a:p>
      </dgm:t>
    </dgm:pt>
    <dgm:pt modelId="{7F90006B-FE3B-48E2-AEC9-4085D9103782}">
      <dgm:prSet phldrT="[Text]" custT="1"/>
      <dgm:spPr/>
      <dgm:t>
        <a:bodyPr/>
        <a:lstStyle/>
        <a:p>
          <a:r>
            <a:rPr lang="cs-CZ" sz="17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Platnost teorie lze ověřit výzkumem</a:t>
          </a:r>
          <a:r>
            <a:rPr lang="cs-CZ" sz="170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.</a:t>
          </a:r>
        </a:p>
      </dgm:t>
    </dgm:pt>
    <dgm:pt modelId="{7A327A25-866F-4F51-8C85-B61A8EB246E5}" type="parTrans" cxnId="{53B71477-587F-4820-A74C-0EAFFEB6AFCF}">
      <dgm:prSet/>
      <dgm:spPr/>
      <dgm:t>
        <a:bodyPr/>
        <a:lstStyle/>
        <a:p>
          <a:endParaRPr lang="cs-CZ" sz="1700"/>
        </a:p>
      </dgm:t>
    </dgm:pt>
    <dgm:pt modelId="{52F5AA41-11AB-40C9-8F5F-23D09976B2E7}" type="sibTrans" cxnId="{53B71477-587F-4820-A74C-0EAFFEB6AFCF}">
      <dgm:prSet/>
      <dgm:spPr/>
      <dgm:t>
        <a:bodyPr/>
        <a:lstStyle/>
        <a:p>
          <a:endParaRPr lang="cs-CZ" sz="1700"/>
        </a:p>
      </dgm:t>
    </dgm:pt>
    <dgm:pt modelId="{C7635B31-F7CA-4472-A568-3A3F16D27130}">
      <dgm:prSet phldrT="[Text]" custT="1"/>
      <dgm:spPr/>
      <dgm:t>
        <a:bodyPr/>
        <a:lstStyle/>
        <a:p>
          <a:r>
            <a:rPr lang="cs-CZ" sz="1700" dirty="0"/>
            <a:t>Vnitřní konzistence</a:t>
          </a:r>
        </a:p>
      </dgm:t>
    </dgm:pt>
    <dgm:pt modelId="{4A44BE70-9708-4893-B885-CFE73091E408}" type="parTrans" cxnId="{CB4FB728-7D10-4E63-97DD-559103655761}">
      <dgm:prSet/>
      <dgm:spPr/>
      <dgm:t>
        <a:bodyPr/>
        <a:lstStyle/>
        <a:p>
          <a:endParaRPr lang="cs-CZ" sz="1700"/>
        </a:p>
      </dgm:t>
    </dgm:pt>
    <dgm:pt modelId="{074A54B8-549D-4974-A1B1-72940A10E288}" type="sibTrans" cxnId="{CB4FB728-7D10-4E63-97DD-559103655761}">
      <dgm:prSet/>
      <dgm:spPr/>
      <dgm:t>
        <a:bodyPr/>
        <a:lstStyle/>
        <a:p>
          <a:endParaRPr lang="cs-CZ" sz="1700"/>
        </a:p>
      </dgm:t>
    </dgm:pt>
    <dgm:pt modelId="{CD0DDECD-8F1C-4DDB-B40E-CAE7E7C99784}">
      <dgm:prSet phldrT="[Text]" custT="1"/>
      <dgm:spPr/>
      <dgm:t>
        <a:bodyPr/>
        <a:lstStyle/>
        <a:p>
          <a:r>
            <a:rPr lang="cs-CZ" sz="17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Výroky a tvrzení v teorii na sebe navazují a neprotiřečí si.</a:t>
          </a:r>
        </a:p>
      </dgm:t>
    </dgm:pt>
    <dgm:pt modelId="{BF002279-36BB-44F0-B327-598E28D0C687}" type="parTrans" cxnId="{0A3422C0-055F-4716-8A6F-257536A55AE2}">
      <dgm:prSet/>
      <dgm:spPr/>
      <dgm:t>
        <a:bodyPr/>
        <a:lstStyle/>
        <a:p>
          <a:endParaRPr lang="cs-CZ" sz="1700"/>
        </a:p>
      </dgm:t>
    </dgm:pt>
    <dgm:pt modelId="{C0941FA8-3776-435F-8865-5DCBA6E8EFCE}" type="sibTrans" cxnId="{0A3422C0-055F-4716-8A6F-257536A55AE2}">
      <dgm:prSet/>
      <dgm:spPr/>
      <dgm:t>
        <a:bodyPr/>
        <a:lstStyle/>
        <a:p>
          <a:endParaRPr lang="cs-CZ" sz="1700"/>
        </a:p>
      </dgm:t>
    </dgm:pt>
    <dgm:pt modelId="{F11D7AFC-CB0A-4FB0-B90B-60C8794871B5}" type="pres">
      <dgm:prSet presAssocID="{4C4BA5A0-9F4D-4BE0-9B13-C03BB4B3E33A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C1089E80-99DF-4647-8132-6DEF12DCC1A2}" type="pres">
      <dgm:prSet presAssocID="{4C4BA5A0-9F4D-4BE0-9B13-C03BB4B3E33A}" presName="children" presStyleCnt="0"/>
      <dgm:spPr/>
    </dgm:pt>
    <dgm:pt modelId="{866C9FF0-F1F0-44EA-AEC4-F4BE52784173}" type="pres">
      <dgm:prSet presAssocID="{4C4BA5A0-9F4D-4BE0-9B13-C03BB4B3E33A}" presName="child1group" presStyleCnt="0"/>
      <dgm:spPr/>
    </dgm:pt>
    <dgm:pt modelId="{C36FFFDC-7950-4716-90BB-E7DA869A17DB}" type="pres">
      <dgm:prSet presAssocID="{4C4BA5A0-9F4D-4BE0-9B13-C03BB4B3E33A}" presName="child1" presStyleLbl="bgAcc1" presStyleIdx="0" presStyleCnt="4" custScaleX="115056" custLinFactNeighborX="-20394" custLinFactNeighborY="975"/>
      <dgm:spPr/>
    </dgm:pt>
    <dgm:pt modelId="{F5235736-E313-4532-86DE-F41859DC1355}" type="pres">
      <dgm:prSet presAssocID="{4C4BA5A0-9F4D-4BE0-9B13-C03BB4B3E33A}" presName="child1Text" presStyleLbl="bgAcc1" presStyleIdx="0" presStyleCnt="4">
        <dgm:presLayoutVars>
          <dgm:bulletEnabled val="1"/>
        </dgm:presLayoutVars>
      </dgm:prSet>
      <dgm:spPr/>
    </dgm:pt>
    <dgm:pt modelId="{10EF099F-57C1-4B45-8DE0-DCDA677E2EEC}" type="pres">
      <dgm:prSet presAssocID="{4C4BA5A0-9F4D-4BE0-9B13-C03BB4B3E33A}" presName="child2group" presStyleCnt="0"/>
      <dgm:spPr/>
    </dgm:pt>
    <dgm:pt modelId="{4A4F5108-B026-470C-A88C-C51629053E59}" type="pres">
      <dgm:prSet presAssocID="{4C4BA5A0-9F4D-4BE0-9B13-C03BB4B3E33A}" presName="child2" presStyleLbl="bgAcc1" presStyleIdx="1" presStyleCnt="4" custScaleX="134765" custLinFactNeighborX="7964" custLinFactNeighborY="975"/>
      <dgm:spPr/>
    </dgm:pt>
    <dgm:pt modelId="{5D143944-B0A0-4681-94E8-815C8BBE1115}" type="pres">
      <dgm:prSet presAssocID="{4C4BA5A0-9F4D-4BE0-9B13-C03BB4B3E33A}" presName="child2Text" presStyleLbl="bgAcc1" presStyleIdx="1" presStyleCnt="4">
        <dgm:presLayoutVars>
          <dgm:bulletEnabled val="1"/>
        </dgm:presLayoutVars>
      </dgm:prSet>
      <dgm:spPr/>
    </dgm:pt>
    <dgm:pt modelId="{4976B892-D305-4436-B863-4C22A1FC1457}" type="pres">
      <dgm:prSet presAssocID="{4C4BA5A0-9F4D-4BE0-9B13-C03BB4B3E33A}" presName="child3group" presStyleCnt="0"/>
      <dgm:spPr/>
    </dgm:pt>
    <dgm:pt modelId="{4BEE7CFC-057F-405D-BEA2-66E45420432F}" type="pres">
      <dgm:prSet presAssocID="{4C4BA5A0-9F4D-4BE0-9B13-C03BB4B3E33A}" presName="child3" presStyleLbl="bgAcc1" presStyleIdx="2" presStyleCnt="4" custScaleX="117554" custLinFactNeighborX="19538" custLinFactNeighborY="2092"/>
      <dgm:spPr/>
    </dgm:pt>
    <dgm:pt modelId="{FEE6811B-0258-466B-8C3E-4D81DB1E0665}" type="pres">
      <dgm:prSet presAssocID="{4C4BA5A0-9F4D-4BE0-9B13-C03BB4B3E33A}" presName="child3Text" presStyleLbl="bgAcc1" presStyleIdx="2" presStyleCnt="4">
        <dgm:presLayoutVars>
          <dgm:bulletEnabled val="1"/>
        </dgm:presLayoutVars>
      </dgm:prSet>
      <dgm:spPr/>
    </dgm:pt>
    <dgm:pt modelId="{731CC923-2AA2-485E-872E-5488BD422B43}" type="pres">
      <dgm:prSet presAssocID="{4C4BA5A0-9F4D-4BE0-9B13-C03BB4B3E33A}" presName="child4group" presStyleCnt="0"/>
      <dgm:spPr/>
    </dgm:pt>
    <dgm:pt modelId="{162BD919-A026-4C6B-ADF5-F8478A652286}" type="pres">
      <dgm:prSet presAssocID="{4C4BA5A0-9F4D-4BE0-9B13-C03BB4B3E33A}" presName="child4" presStyleLbl="bgAcc1" presStyleIdx="3" presStyleCnt="4" custScaleX="121078" custLinFactNeighborX="-20077" custLinFactNeighborY="2092"/>
      <dgm:spPr/>
    </dgm:pt>
    <dgm:pt modelId="{8653B174-4D25-4A49-9122-69186A20FE17}" type="pres">
      <dgm:prSet presAssocID="{4C4BA5A0-9F4D-4BE0-9B13-C03BB4B3E33A}" presName="child4Text" presStyleLbl="bgAcc1" presStyleIdx="3" presStyleCnt="4">
        <dgm:presLayoutVars>
          <dgm:bulletEnabled val="1"/>
        </dgm:presLayoutVars>
      </dgm:prSet>
      <dgm:spPr/>
    </dgm:pt>
    <dgm:pt modelId="{062D1C74-BC70-4F61-BB8E-A5922DB37B25}" type="pres">
      <dgm:prSet presAssocID="{4C4BA5A0-9F4D-4BE0-9B13-C03BB4B3E33A}" presName="childPlaceholder" presStyleCnt="0"/>
      <dgm:spPr/>
    </dgm:pt>
    <dgm:pt modelId="{BCD53BB4-078C-4307-B650-2A494AC360CD}" type="pres">
      <dgm:prSet presAssocID="{4C4BA5A0-9F4D-4BE0-9B13-C03BB4B3E33A}" presName="circle" presStyleCnt="0"/>
      <dgm:spPr/>
    </dgm:pt>
    <dgm:pt modelId="{3054BCE1-9E3F-4801-99AD-AEB4E640465D}" type="pres">
      <dgm:prSet presAssocID="{4C4BA5A0-9F4D-4BE0-9B13-C03BB4B3E33A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E363AF3D-51D1-48D0-AB80-044FC6637B11}" type="pres">
      <dgm:prSet presAssocID="{4C4BA5A0-9F4D-4BE0-9B13-C03BB4B3E33A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80C60F23-3E8A-4836-8D06-535ED8674577}" type="pres">
      <dgm:prSet presAssocID="{4C4BA5A0-9F4D-4BE0-9B13-C03BB4B3E33A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E3D2A02-0F64-45AC-872B-4EDBAF462FF9}" type="pres">
      <dgm:prSet presAssocID="{4C4BA5A0-9F4D-4BE0-9B13-C03BB4B3E33A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532D3BF2-341B-4CB0-8E03-700480B815A1}" type="pres">
      <dgm:prSet presAssocID="{4C4BA5A0-9F4D-4BE0-9B13-C03BB4B3E33A}" presName="quadrantPlaceholder" presStyleCnt="0"/>
      <dgm:spPr/>
    </dgm:pt>
    <dgm:pt modelId="{73510905-5E90-4500-835F-9D6A5164B944}" type="pres">
      <dgm:prSet presAssocID="{4C4BA5A0-9F4D-4BE0-9B13-C03BB4B3E33A}" presName="center1" presStyleLbl="fgShp" presStyleIdx="0" presStyleCnt="2"/>
      <dgm:spPr/>
    </dgm:pt>
    <dgm:pt modelId="{D82B101F-1007-455F-A362-280E6B109B59}" type="pres">
      <dgm:prSet presAssocID="{4C4BA5A0-9F4D-4BE0-9B13-C03BB4B3E33A}" presName="center2" presStyleLbl="fgShp" presStyleIdx="1" presStyleCnt="2"/>
      <dgm:spPr/>
    </dgm:pt>
  </dgm:ptLst>
  <dgm:cxnLst>
    <dgm:cxn modelId="{C7D0F206-A1E2-434A-BB0F-6C01CB983E36}" type="presOf" srcId="{16E5B694-ECE6-4EF9-9B3D-98CB4F0AB7E4}" destId="{E363AF3D-51D1-48D0-AB80-044FC6637B11}" srcOrd="0" destOrd="0" presId="urn:microsoft.com/office/officeart/2005/8/layout/cycle4"/>
    <dgm:cxn modelId="{30EA1511-C71E-4200-8153-B026F73EABB1}" srcId="{0E1C1BC7-2DEA-4403-AA55-3323DB999509}" destId="{190A4C01-BB75-49D3-91E0-FE4AD5E799DB}" srcOrd="0" destOrd="0" parTransId="{A763E5EE-E7FA-46D1-A95A-DE64E8C41EC0}" sibTransId="{C515DF17-A0AB-4E13-BC8B-7BFDCC80889A}"/>
    <dgm:cxn modelId="{8BF41218-9BB6-41E5-89A6-BE6B31D07951}" type="presOf" srcId="{190A4C01-BB75-49D3-91E0-FE4AD5E799DB}" destId="{F5235736-E313-4532-86DE-F41859DC1355}" srcOrd="1" destOrd="0" presId="urn:microsoft.com/office/officeart/2005/8/layout/cycle4"/>
    <dgm:cxn modelId="{CB4FB728-7D10-4E63-97DD-559103655761}" srcId="{4C4BA5A0-9F4D-4BE0-9B13-C03BB4B3E33A}" destId="{C7635B31-F7CA-4472-A568-3A3F16D27130}" srcOrd="3" destOrd="0" parTransId="{4A44BE70-9708-4893-B885-CFE73091E408}" sibTransId="{074A54B8-549D-4974-A1B1-72940A10E288}"/>
    <dgm:cxn modelId="{6EE6672F-E994-4765-B425-26C02594254B}" type="presOf" srcId="{CD0DDECD-8F1C-4DDB-B40E-CAE7E7C99784}" destId="{162BD919-A026-4C6B-ADF5-F8478A652286}" srcOrd="0" destOrd="0" presId="urn:microsoft.com/office/officeart/2005/8/layout/cycle4"/>
    <dgm:cxn modelId="{99BE4C37-045A-4BF5-A55D-0F0994AA381E}" type="presOf" srcId="{7F90006B-FE3B-48E2-AEC9-4085D9103782}" destId="{FEE6811B-0258-466B-8C3E-4D81DB1E0665}" srcOrd="1" destOrd="0" presId="urn:microsoft.com/office/officeart/2005/8/layout/cycle4"/>
    <dgm:cxn modelId="{8C20C838-79A1-44C1-8CCC-D8E7713E11EE}" type="presOf" srcId="{0E1C1BC7-2DEA-4403-AA55-3323DB999509}" destId="{3054BCE1-9E3F-4801-99AD-AEB4E640465D}" srcOrd="0" destOrd="0" presId="urn:microsoft.com/office/officeart/2005/8/layout/cycle4"/>
    <dgm:cxn modelId="{2EE2013E-039B-44D2-9B4E-FFBC245229E7}" type="presOf" srcId="{190A4C01-BB75-49D3-91E0-FE4AD5E799DB}" destId="{C36FFFDC-7950-4716-90BB-E7DA869A17DB}" srcOrd="0" destOrd="0" presId="urn:microsoft.com/office/officeart/2005/8/layout/cycle4"/>
    <dgm:cxn modelId="{D514FA5C-B3EC-4F63-BADB-45C178B5934B}" type="presOf" srcId="{CD0DDECD-8F1C-4DDB-B40E-CAE7E7C99784}" destId="{8653B174-4D25-4A49-9122-69186A20FE17}" srcOrd="1" destOrd="0" presId="urn:microsoft.com/office/officeart/2005/8/layout/cycle4"/>
    <dgm:cxn modelId="{E6A11462-5F51-4AAE-A04D-3A390B62027D}" srcId="{16E5B694-ECE6-4EF9-9B3D-98CB4F0AB7E4}" destId="{0FC568CF-CCB8-420B-8D8E-95258C122964}" srcOrd="0" destOrd="0" parTransId="{F97F5725-75E0-4E19-8C38-2AB8E0369EB5}" sibTransId="{696E7201-667F-4BF6-8C71-94D21EA3D86B}"/>
    <dgm:cxn modelId="{125EB66F-9652-44FF-B579-ED8A7D47115A}" type="presOf" srcId="{831D776F-1C12-4E9D-A9D4-8978C2261685}" destId="{80C60F23-3E8A-4836-8D06-535ED8674577}" srcOrd="0" destOrd="0" presId="urn:microsoft.com/office/officeart/2005/8/layout/cycle4"/>
    <dgm:cxn modelId="{53B71477-587F-4820-A74C-0EAFFEB6AFCF}" srcId="{831D776F-1C12-4E9D-A9D4-8978C2261685}" destId="{7F90006B-FE3B-48E2-AEC9-4085D9103782}" srcOrd="0" destOrd="0" parTransId="{7A327A25-866F-4F51-8C85-B61A8EB246E5}" sibTransId="{52F5AA41-11AB-40C9-8F5F-23D09976B2E7}"/>
    <dgm:cxn modelId="{2BF22B87-9202-4BEA-B99C-DA0203B00868}" srcId="{4C4BA5A0-9F4D-4BE0-9B13-C03BB4B3E33A}" destId="{0E1C1BC7-2DEA-4403-AA55-3323DB999509}" srcOrd="0" destOrd="0" parTransId="{85EEEFD9-920C-46D5-8E83-F1F4D584A152}" sibTransId="{E28F6039-3B92-4C2C-9BF4-2C306346D26C}"/>
    <dgm:cxn modelId="{C5707FA2-ACB1-41E4-944B-4E6756B17C65}" srcId="{4C4BA5A0-9F4D-4BE0-9B13-C03BB4B3E33A}" destId="{831D776F-1C12-4E9D-A9D4-8978C2261685}" srcOrd="2" destOrd="0" parTransId="{66285E62-8265-44BE-90BF-9052D46B04F8}" sibTransId="{8B855499-8CBC-40B1-9ED8-C6E2978F04BC}"/>
    <dgm:cxn modelId="{8059B5A5-8BD8-4F83-AF8E-E563D1F4D34D}" type="presOf" srcId="{C7635B31-F7CA-4472-A568-3A3F16D27130}" destId="{6E3D2A02-0F64-45AC-872B-4EDBAF462FF9}" srcOrd="0" destOrd="0" presId="urn:microsoft.com/office/officeart/2005/8/layout/cycle4"/>
    <dgm:cxn modelId="{EEDE03B2-D34A-4D96-A019-4613FCB314A2}" type="presOf" srcId="{0FC568CF-CCB8-420B-8D8E-95258C122964}" destId="{5D143944-B0A0-4681-94E8-815C8BBE1115}" srcOrd="1" destOrd="0" presId="urn:microsoft.com/office/officeart/2005/8/layout/cycle4"/>
    <dgm:cxn modelId="{A33588BC-B43E-4594-B6D3-837A7E66CE7F}" srcId="{4C4BA5A0-9F4D-4BE0-9B13-C03BB4B3E33A}" destId="{16E5B694-ECE6-4EF9-9B3D-98CB4F0AB7E4}" srcOrd="1" destOrd="0" parTransId="{D69C49B7-C77B-44BF-A3FB-483B942F0890}" sibTransId="{D45C36C0-C325-4119-97F9-FF50C246D21B}"/>
    <dgm:cxn modelId="{0A3422C0-055F-4716-8A6F-257536A55AE2}" srcId="{C7635B31-F7CA-4472-A568-3A3F16D27130}" destId="{CD0DDECD-8F1C-4DDB-B40E-CAE7E7C99784}" srcOrd="0" destOrd="0" parTransId="{BF002279-36BB-44F0-B327-598E28D0C687}" sibTransId="{C0941FA8-3776-435F-8865-5DCBA6E8EFCE}"/>
    <dgm:cxn modelId="{511D1ECA-749B-46FD-8F8B-181F4F192FB3}" type="presOf" srcId="{7F90006B-FE3B-48E2-AEC9-4085D9103782}" destId="{4BEE7CFC-057F-405D-BEA2-66E45420432F}" srcOrd="0" destOrd="0" presId="urn:microsoft.com/office/officeart/2005/8/layout/cycle4"/>
    <dgm:cxn modelId="{31067EE6-E5EA-418E-8B11-B00D04C939C1}" type="presOf" srcId="{4C4BA5A0-9F4D-4BE0-9B13-C03BB4B3E33A}" destId="{F11D7AFC-CB0A-4FB0-B90B-60C8794871B5}" srcOrd="0" destOrd="0" presId="urn:microsoft.com/office/officeart/2005/8/layout/cycle4"/>
    <dgm:cxn modelId="{3E90A4EA-5293-415E-A5AF-3B1B49CE2EDC}" type="presOf" srcId="{0FC568CF-CCB8-420B-8D8E-95258C122964}" destId="{4A4F5108-B026-470C-A88C-C51629053E59}" srcOrd="0" destOrd="0" presId="urn:microsoft.com/office/officeart/2005/8/layout/cycle4"/>
    <dgm:cxn modelId="{764C38C4-292A-4EE8-A1BF-C3C4D72AB474}" type="presParOf" srcId="{F11D7AFC-CB0A-4FB0-B90B-60C8794871B5}" destId="{C1089E80-99DF-4647-8132-6DEF12DCC1A2}" srcOrd="0" destOrd="0" presId="urn:microsoft.com/office/officeart/2005/8/layout/cycle4"/>
    <dgm:cxn modelId="{06B597B4-F562-4522-A6AF-BA384538F731}" type="presParOf" srcId="{C1089E80-99DF-4647-8132-6DEF12DCC1A2}" destId="{866C9FF0-F1F0-44EA-AEC4-F4BE52784173}" srcOrd="0" destOrd="0" presId="urn:microsoft.com/office/officeart/2005/8/layout/cycle4"/>
    <dgm:cxn modelId="{826A294B-F700-4A03-A741-4AB5E2596A94}" type="presParOf" srcId="{866C9FF0-F1F0-44EA-AEC4-F4BE52784173}" destId="{C36FFFDC-7950-4716-90BB-E7DA869A17DB}" srcOrd="0" destOrd="0" presId="urn:microsoft.com/office/officeart/2005/8/layout/cycle4"/>
    <dgm:cxn modelId="{F6D10414-EA81-4AE8-BCF7-CDB54CC07A0B}" type="presParOf" srcId="{866C9FF0-F1F0-44EA-AEC4-F4BE52784173}" destId="{F5235736-E313-4532-86DE-F41859DC1355}" srcOrd="1" destOrd="0" presId="urn:microsoft.com/office/officeart/2005/8/layout/cycle4"/>
    <dgm:cxn modelId="{EAB48B7C-8774-44DB-AAED-0BCB9261EBF5}" type="presParOf" srcId="{C1089E80-99DF-4647-8132-6DEF12DCC1A2}" destId="{10EF099F-57C1-4B45-8DE0-DCDA677E2EEC}" srcOrd="1" destOrd="0" presId="urn:microsoft.com/office/officeart/2005/8/layout/cycle4"/>
    <dgm:cxn modelId="{4352B28F-C289-47C1-9699-20A2520AF717}" type="presParOf" srcId="{10EF099F-57C1-4B45-8DE0-DCDA677E2EEC}" destId="{4A4F5108-B026-470C-A88C-C51629053E59}" srcOrd="0" destOrd="0" presId="urn:microsoft.com/office/officeart/2005/8/layout/cycle4"/>
    <dgm:cxn modelId="{8C345BCD-A443-41D0-9493-96451F4D60F5}" type="presParOf" srcId="{10EF099F-57C1-4B45-8DE0-DCDA677E2EEC}" destId="{5D143944-B0A0-4681-94E8-815C8BBE1115}" srcOrd="1" destOrd="0" presId="urn:microsoft.com/office/officeart/2005/8/layout/cycle4"/>
    <dgm:cxn modelId="{B228B3F4-2F2A-4BF6-AB0A-E17C0E18E5F7}" type="presParOf" srcId="{C1089E80-99DF-4647-8132-6DEF12DCC1A2}" destId="{4976B892-D305-4436-B863-4C22A1FC1457}" srcOrd="2" destOrd="0" presId="urn:microsoft.com/office/officeart/2005/8/layout/cycle4"/>
    <dgm:cxn modelId="{FD200CF6-3A8F-43CC-A3CC-0BD871138EED}" type="presParOf" srcId="{4976B892-D305-4436-B863-4C22A1FC1457}" destId="{4BEE7CFC-057F-405D-BEA2-66E45420432F}" srcOrd="0" destOrd="0" presId="urn:microsoft.com/office/officeart/2005/8/layout/cycle4"/>
    <dgm:cxn modelId="{79214DC8-9159-4621-9846-B14DF4736E02}" type="presParOf" srcId="{4976B892-D305-4436-B863-4C22A1FC1457}" destId="{FEE6811B-0258-466B-8C3E-4D81DB1E0665}" srcOrd="1" destOrd="0" presId="urn:microsoft.com/office/officeart/2005/8/layout/cycle4"/>
    <dgm:cxn modelId="{CB21D995-C24C-452F-8A45-5F4AF893FEA3}" type="presParOf" srcId="{C1089E80-99DF-4647-8132-6DEF12DCC1A2}" destId="{731CC923-2AA2-485E-872E-5488BD422B43}" srcOrd="3" destOrd="0" presId="urn:microsoft.com/office/officeart/2005/8/layout/cycle4"/>
    <dgm:cxn modelId="{F4FCA81B-6579-4857-BFD1-4C09BBDE5A83}" type="presParOf" srcId="{731CC923-2AA2-485E-872E-5488BD422B43}" destId="{162BD919-A026-4C6B-ADF5-F8478A652286}" srcOrd="0" destOrd="0" presId="urn:microsoft.com/office/officeart/2005/8/layout/cycle4"/>
    <dgm:cxn modelId="{592B7A7D-A4AC-4B18-9903-08DB146A95A7}" type="presParOf" srcId="{731CC923-2AA2-485E-872E-5488BD422B43}" destId="{8653B174-4D25-4A49-9122-69186A20FE17}" srcOrd="1" destOrd="0" presId="urn:microsoft.com/office/officeart/2005/8/layout/cycle4"/>
    <dgm:cxn modelId="{F206BD79-B8C8-4F87-B955-8F7782058E4C}" type="presParOf" srcId="{C1089E80-99DF-4647-8132-6DEF12DCC1A2}" destId="{062D1C74-BC70-4F61-BB8E-A5922DB37B25}" srcOrd="4" destOrd="0" presId="urn:microsoft.com/office/officeart/2005/8/layout/cycle4"/>
    <dgm:cxn modelId="{850C17E5-EEFD-47BC-AAB7-CC86CED8D55B}" type="presParOf" srcId="{F11D7AFC-CB0A-4FB0-B90B-60C8794871B5}" destId="{BCD53BB4-078C-4307-B650-2A494AC360CD}" srcOrd="1" destOrd="0" presId="urn:microsoft.com/office/officeart/2005/8/layout/cycle4"/>
    <dgm:cxn modelId="{7709E524-155F-48EA-B91F-2BBA07B5869B}" type="presParOf" srcId="{BCD53BB4-078C-4307-B650-2A494AC360CD}" destId="{3054BCE1-9E3F-4801-99AD-AEB4E640465D}" srcOrd="0" destOrd="0" presId="urn:microsoft.com/office/officeart/2005/8/layout/cycle4"/>
    <dgm:cxn modelId="{7A4C0434-E122-4129-9667-CE8D82F62E78}" type="presParOf" srcId="{BCD53BB4-078C-4307-B650-2A494AC360CD}" destId="{E363AF3D-51D1-48D0-AB80-044FC6637B11}" srcOrd="1" destOrd="0" presId="urn:microsoft.com/office/officeart/2005/8/layout/cycle4"/>
    <dgm:cxn modelId="{14572A79-500D-449A-8D7C-4FBB4966376B}" type="presParOf" srcId="{BCD53BB4-078C-4307-B650-2A494AC360CD}" destId="{80C60F23-3E8A-4836-8D06-535ED8674577}" srcOrd="2" destOrd="0" presId="urn:microsoft.com/office/officeart/2005/8/layout/cycle4"/>
    <dgm:cxn modelId="{EBE6F309-C28F-4AF0-A2E6-52F0CC9192FB}" type="presParOf" srcId="{BCD53BB4-078C-4307-B650-2A494AC360CD}" destId="{6E3D2A02-0F64-45AC-872B-4EDBAF462FF9}" srcOrd="3" destOrd="0" presId="urn:microsoft.com/office/officeart/2005/8/layout/cycle4"/>
    <dgm:cxn modelId="{D7DD1F91-63A6-4145-B27A-EF4F37B6C2DF}" type="presParOf" srcId="{BCD53BB4-078C-4307-B650-2A494AC360CD}" destId="{532D3BF2-341B-4CB0-8E03-700480B815A1}" srcOrd="4" destOrd="0" presId="urn:microsoft.com/office/officeart/2005/8/layout/cycle4"/>
    <dgm:cxn modelId="{1E7185C9-31FA-4A44-A475-83A854DEB71E}" type="presParOf" srcId="{F11D7AFC-CB0A-4FB0-B90B-60C8794871B5}" destId="{73510905-5E90-4500-835F-9D6A5164B944}" srcOrd="2" destOrd="0" presId="urn:microsoft.com/office/officeart/2005/8/layout/cycle4"/>
    <dgm:cxn modelId="{1DE76823-7245-43E9-A39C-064857FCC2DD}" type="presParOf" srcId="{F11D7AFC-CB0A-4FB0-B90B-60C8794871B5}" destId="{D82B101F-1007-455F-A362-280E6B109B59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07E56C-A807-4014-8923-491B4684CAAB}" type="doc">
      <dgm:prSet loTypeId="urn:microsoft.com/office/officeart/2005/8/layout/venn1" loCatId="relationship" qsTypeId="urn:microsoft.com/office/officeart/2005/8/quickstyle/3d1" qsCatId="3D" csTypeId="urn:microsoft.com/office/officeart/2005/8/colors/colorful1" csCatId="colorful" phldr="1"/>
      <dgm:spPr/>
    </dgm:pt>
    <dgm:pt modelId="{D0B73873-BF76-437B-AE1C-574F4BEA67ED}">
      <dgm:prSet phldrT="[Text]" custT="1"/>
      <dgm:spPr/>
      <dgm:t>
        <a:bodyPr/>
        <a:lstStyle/>
        <a:p>
          <a:r>
            <a:rPr lang="cs-CZ" sz="10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osoba</a:t>
          </a:r>
        </a:p>
      </dgm:t>
    </dgm:pt>
    <dgm:pt modelId="{E9D8506D-B49B-4547-BC24-D63877014F95}" type="parTrans" cxnId="{1420A539-22E8-40E5-B38F-FD7E0CE39D56}">
      <dgm:prSet/>
      <dgm:spPr/>
      <dgm:t>
        <a:bodyPr/>
        <a:lstStyle/>
        <a:p>
          <a:endParaRPr lang="cs-CZ" sz="1000"/>
        </a:p>
      </dgm:t>
    </dgm:pt>
    <dgm:pt modelId="{AD129FE5-A297-4AC3-BC0B-2C5D39D7EDFC}" type="sibTrans" cxnId="{1420A539-22E8-40E5-B38F-FD7E0CE39D56}">
      <dgm:prSet/>
      <dgm:spPr/>
      <dgm:t>
        <a:bodyPr/>
        <a:lstStyle/>
        <a:p>
          <a:endParaRPr lang="cs-CZ" sz="1000"/>
        </a:p>
      </dgm:t>
    </dgm:pt>
    <dgm:pt modelId="{5128F4E6-0ABD-48B3-9BE5-339FFA059580}">
      <dgm:prSet phldrT="[Text]" custT="1"/>
      <dgm:spPr/>
      <dgm:t>
        <a:bodyPr/>
        <a:lstStyle/>
        <a:p>
          <a:r>
            <a:rPr lang="cs-CZ" sz="10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prostředí</a:t>
          </a:r>
        </a:p>
      </dgm:t>
    </dgm:pt>
    <dgm:pt modelId="{9CF6BAC1-CB9A-4AD3-92A9-5F3E1495B675}" type="parTrans" cxnId="{3B3491DA-4334-48C5-99BF-EDA422E3C5EF}">
      <dgm:prSet/>
      <dgm:spPr/>
      <dgm:t>
        <a:bodyPr/>
        <a:lstStyle/>
        <a:p>
          <a:endParaRPr lang="cs-CZ" sz="1000"/>
        </a:p>
      </dgm:t>
    </dgm:pt>
    <dgm:pt modelId="{613060AA-34CA-451D-98DE-0639BC8D6341}" type="sibTrans" cxnId="{3B3491DA-4334-48C5-99BF-EDA422E3C5EF}">
      <dgm:prSet/>
      <dgm:spPr/>
      <dgm:t>
        <a:bodyPr/>
        <a:lstStyle/>
        <a:p>
          <a:endParaRPr lang="cs-CZ" sz="1000"/>
        </a:p>
      </dgm:t>
    </dgm:pt>
    <dgm:pt modelId="{C6A30321-250F-425B-A5EA-286D406CA961}">
      <dgm:prSet phldrT="[Text]" custT="1"/>
      <dgm:spPr/>
      <dgm:t>
        <a:bodyPr/>
        <a:lstStyle/>
        <a:p>
          <a:r>
            <a:rPr lang="cs-CZ" sz="10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ošetřovatelství</a:t>
          </a:r>
        </a:p>
      </dgm:t>
    </dgm:pt>
    <dgm:pt modelId="{472959D2-21D3-4C11-B59F-1B1F061EE802}" type="parTrans" cxnId="{528EA45A-3E58-4410-A429-8C39EC5AC1AC}">
      <dgm:prSet/>
      <dgm:spPr/>
      <dgm:t>
        <a:bodyPr/>
        <a:lstStyle/>
        <a:p>
          <a:endParaRPr lang="cs-CZ" sz="1000"/>
        </a:p>
      </dgm:t>
    </dgm:pt>
    <dgm:pt modelId="{53130DFA-9072-4DE2-A388-24C4A647B02E}" type="sibTrans" cxnId="{528EA45A-3E58-4410-A429-8C39EC5AC1AC}">
      <dgm:prSet/>
      <dgm:spPr/>
      <dgm:t>
        <a:bodyPr/>
        <a:lstStyle/>
        <a:p>
          <a:endParaRPr lang="cs-CZ" sz="1000"/>
        </a:p>
      </dgm:t>
    </dgm:pt>
    <dgm:pt modelId="{7452D2EE-AC5F-4C88-B10F-B93464AEC68C}">
      <dgm:prSet custT="1"/>
      <dgm:spPr/>
      <dgm:t>
        <a:bodyPr/>
        <a:lstStyle/>
        <a:p>
          <a:r>
            <a:rPr lang="cs-CZ" sz="10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zdraví</a:t>
          </a:r>
        </a:p>
      </dgm:t>
    </dgm:pt>
    <dgm:pt modelId="{DAA7D289-20AC-4EE1-AB48-2DFE2787C6C9}" type="parTrans" cxnId="{8B151076-9B2E-4CAA-B2D6-11A5F92AB5F2}">
      <dgm:prSet/>
      <dgm:spPr/>
      <dgm:t>
        <a:bodyPr/>
        <a:lstStyle/>
        <a:p>
          <a:endParaRPr lang="cs-CZ" sz="1000"/>
        </a:p>
      </dgm:t>
    </dgm:pt>
    <dgm:pt modelId="{CB482759-7ED0-4DF7-9D28-21383B4F3DE8}" type="sibTrans" cxnId="{8B151076-9B2E-4CAA-B2D6-11A5F92AB5F2}">
      <dgm:prSet/>
      <dgm:spPr/>
      <dgm:t>
        <a:bodyPr/>
        <a:lstStyle/>
        <a:p>
          <a:endParaRPr lang="cs-CZ" sz="1000"/>
        </a:p>
      </dgm:t>
    </dgm:pt>
    <dgm:pt modelId="{820360CA-8AE5-43E7-9CF3-04606AD92C7D}" type="pres">
      <dgm:prSet presAssocID="{BA07E56C-A807-4014-8923-491B4684CAAB}" presName="compositeShape" presStyleCnt="0">
        <dgm:presLayoutVars>
          <dgm:chMax val="7"/>
          <dgm:dir/>
          <dgm:resizeHandles val="exact"/>
        </dgm:presLayoutVars>
      </dgm:prSet>
      <dgm:spPr/>
    </dgm:pt>
    <dgm:pt modelId="{7152175E-7EA2-4120-8FB9-06052756075A}" type="pres">
      <dgm:prSet presAssocID="{D0B73873-BF76-437B-AE1C-574F4BEA67ED}" presName="circ1" presStyleLbl="vennNode1" presStyleIdx="0" presStyleCnt="4" custScaleX="151578"/>
      <dgm:spPr/>
    </dgm:pt>
    <dgm:pt modelId="{11CB96F6-CC1A-4E97-B241-C13C811811E8}" type="pres">
      <dgm:prSet presAssocID="{D0B73873-BF76-437B-AE1C-574F4BEA67E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12F1B5F-4567-4C86-93C1-EC9AEE264209}" type="pres">
      <dgm:prSet presAssocID="{5128F4E6-0ABD-48B3-9BE5-339FFA059580}" presName="circ2" presStyleLbl="vennNode1" presStyleIdx="1" presStyleCnt="4" custScaleX="175896" custLinFactNeighborX="1566" custLinFactNeighborY="5589"/>
      <dgm:spPr/>
    </dgm:pt>
    <dgm:pt modelId="{01BE8AE5-5F8B-441E-85E4-62C97D37CC52}" type="pres">
      <dgm:prSet presAssocID="{5128F4E6-0ABD-48B3-9BE5-339FFA05958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6A4C4E2-9A82-4F9E-8B91-62E5387E55E2}" type="pres">
      <dgm:prSet presAssocID="{7452D2EE-AC5F-4C88-B10F-B93464AEC68C}" presName="circ3" presStyleLbl="vennNode1" presStyleIdx="2" presStyleCnt="4" custScaleX="153981"/>
      <dgm:spPr/>
    </dgm:pt>
    <dgm:pt modelId="{09E127C3-62A6-4530-AF23-CAFD4F26920D}" type="pres">
      <dgm:prSet presAssocID="{7452D2EE-AC5F-4C88-B10F-B93464AEC68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B9554BB-E43D-4E02-9526-226BF1D6B8E0}" type="pres">
      <dgm:prSet presAssocID="{C6A30321-250F-425B-A5EA-286D406CA961}" presName="circ4" presStyleLbl="vennNode1" presStyleIdx="3" presStyleCnt="4" custScaleX="174143"/>
      <dgm:spPr/>
    </dgm:pt>
    <dgm:pt modelId="{5CA88DD6-5BC8-4F27-8695-5426396E1D98}" type="pres">
      <dgm:prSet presAssocID="{C6A30321-250F-425B-A5EA-286D406CA961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F2771E02-BBD1-41A8-86C9-5AD042285919}" type="presOf" srcId="{7452D2EE-AC5F-4C88-B10F-B93464AEC68C}" destId="{76A4C4E2-9A82-4F9E-8B91-62E5387E55E2}" srcOrd="0" destOrd="0" presId="urn:microsoft.com/office/officeart/2005/8/layout/venn1"/>
    <dgm:cxn modelId="{4568D905-DF26-4128-8C72-9980C048EA23}" type="presOf" srcId="{D0B73873-BF76-437B-AE1C-574F4BEA67ED}" destId="{7152175E-7EA2-4120-8FB9-06052756075A}" srcOrd="0" destOrd="0" presId="urn:microsoft.com/office/officeart/2005/8/layout/venn1"/>
    <dgm:cxn modelId="{1420A539-22E8-40E5-B38F-FD7E0CE39D56}" srcId="{BA07E56C-A807-4014-8923-491B4684CAAB}" destId="{D0B73873-BF76-437B-AE1C-574F4BEA67ED}" srcOrd="0" destOrd="0" parTransId="{E9D8506D-B49B-4547-BC24-D63877014F95}" sibTransId="{AD129FE5-A297-4AC3-BC0B-2C5D39D7EDFC}"/>
    <dgm:cxn modelId="{8B151076-9B2E-4CAA-B2D6-11A5F92AB5F2}" srcId="{BA07E56C-A807-4014-8923-491B4684CAAB}" destId="{7452D2EE-AC5F-4C88-B10F-B93464AEC68C}" srcOrd="2" destOrd="0" parTransId="{DAA7D289-20AC-4EE1-AB48-2DFE2787C6C9}" sibTransId="{CB482759-7ED0-4DF7-9D28-21383B4F3DE8}"/>
    <dgm:cxn modelId="{528EA45A-3E58-4410-A429-8C39EC5AC1AC}" srcId="{BA07E56C-A807-4014-8923-491B4684CAAB}" destId="{C6A30321-250F-425B-A5EA-286D406CA961}" srcOrd="3" destOrd="0" parTransId="{472959D2-21D3-4C11-B59F-1B1F061EE802}" sibTransId="{53130DFA-9072-4DE2-A388-24C4A647B02E}"/>
    <dgm:cxn modelId="{43FF2B84-359D-40F0-8E16-F13CF877D79A}" type="presOf" srcId="{BA07E56C-A807-4014-8923-491B4684CAAB}" destId="{820360CA-8AE5-43E7-9CF3-04606AD92C7D}" srcOrd="0" destOrd="0" presId="urn:microsoft.com/office/officeart/2005/8/layout/venn1"/>
    <dgm:cxn modelId="{8888AA92-9ECB-497D-9C74-21762A64021A}" type="presOf" srcId="{5128F4E6-0ABD-48B3-9BE5-339FFA059580}" destId="{912F1B5F-4567-4C86-93C1-EC9AEE264209}" srcOrd="0" destOrd="0" presId="urn:microsoft.com/office/officeart/2005/8/layout/venn1"/>
    <dgm:cxn modelId="{248B1398-EF20-4872-972F-F9F1A31893AF}" type="presOf" srcId="{C6A30321-250F-425B-A5EA-286D406CA961}" destId="{3B9554BB-E43D-4E02-9526-226BF1D6B8E0}" srcOrd="0" destOrd="0" presId="urn:microsoft.com/office/officeart/2005/8/layout/venn1"/>
    <dgm:cxn modelId="{7428F0A2-0708-4A1C-9E01-96955E9251FE}" type="presOf" srcId="{C6A30321-250F-425B-A5EA-286D406CA961}" destId="{5CA88DD6-5BC8-4F27-8695-5426396E1D98}" srcOrd="1" destOrd="0" presId="urn:microsoft.com/office/officeart/2005/8/layout/venn1"/>
    <dgm:cxn modelId="{307F52B2-50FD-4581-BEE2-E74A825AB02D}" type="presOf" srcId="{5128F4E6-0ABD-48B3-9BE5-339FFA059580}" destId="{01BE8AE5-5F8B-441E-85E4-62C97D37CC52}" srcOrd="1" destOrd="0" presId="urn:microsoft.com/office/officeart/2005/8/layout/venn1"/>
    <dgm:cxn modelId="{67BDC8B4-53AF-4F18-8E34-1B4FF7967301}" type="presOf" srcId="{D0B73873-BF76-437B-AE1C-574F4BEA67ED}" destId="{11CB96F6-CC1A-4E97-B241-C13C811811E8}" srcOrd="1" destOrd="0" presId="urn:microsoft.com/office/officeart/2005/8/layout/venn1"/>
    <dgm:cxn modelId="{3B3491DA-4334-48C5-99BF-EDA422E3C5EF}" srcId="{BA07E56C-A807-4014-8923-491B4684CAAB}" destId="{5128F4E6-0ABD-48B3-9BE5-339FFA059580}" srcOrd="1" destOrd="0" parTransId="{9CF6BAC1-CB9A-4AD3-92A9-5F3E1495B675}" sibTransId="{613060AA-34CA-451D-98DE-0639BC8D6341}"/>
    <dgm:cxn modelId="{B8FA2FDF-8D8F-4D05-A3A4-619B0EAD390A}" type="presOf" srcId="{7452D2EE-AC5F-4C88-B10F-B93464AEC68C}" destId="{09E127C3-62A6-4530-AF23-CAFD4F26920D}" srcOrd="1" destOrd="0" presId="urn:microsoft.com/office/officeart/2005/8/layout/venn1"/>
    <dgm:cxn modelId="{067FA95B-4114-42BB-AE3A-763F29B43CD0}" type="presParOf" srcId="{820360CA-8AE5-43E7-9CF3-04606AD92C7D}" destId="{7152175E-7EA2-4120-8FB9-06052756075A}" srcOrd="0" destOrd="0" presId="urn:microsoft.com/office/officeart/2005/8/layout/venn1"/>
    <dgm:cxn modelId="{5BD02508-F87C-408A-9B50-F84CA2C307BA}" type="presParOf" srcId="{820360CA-8AE5-43E7-9CF3-04606AD92C7D}" destId="{11CB96F6-CC1A-4E97-B241-C13C811811E8}" srcOrd="1" destOrd="0" presId="urn:microsoft.com/office/officeart/2005/8/layout/venn1"/>
    <dgm:cxn modelId="{E901F92F-0843-4707-8C13-0A66B84C17BC}" type="presParOf" srcId="{820360CA-8AE5-43E7-9CF3-04606AD92C7D}" destId="{912F1B5F-4567-4C86-93C1-EC9AEE264209}" srcOrd="2" destOrd="0" presId="urn:microsoft.com/office/officeart/2005/8/layout/venn1"/>
    <dgm:cxn modelId="{6DE2C673-86E3-461F-AF79-02CAE5848025}" type="presParOf" srcId="{820360CA-8AE5-43E7-9CF3-04606AD92C7D}" destId="{01BE8AE5-5F8B-441E-85E4-62C97D37CC52}" srcOrd="3" destOrd="0" presId="urn:microsoft.com/office/officeart/2005/8/layout/venn1"/>
    <dgm:cxn modelId="{9E402174-DEAC-4E7E-8EF2-4627036288D1}" type="presParOf" srcId="{820360CA-8AE5-43E7-9CF3-04606AD92C7D}" destId="{76A4C4E2-9A82-4F9E-8B91-62E5387E55E2}" srcOrd="4" destOrd="0" presId="urn:microsoft.com/office/officeart/2005/8/layout/venn1"/>
    <dgm:cxn modelId="{3D37B574-0996-4C3D-8097-D3918872B8E8}" type="presParOf" srcId="{820360CA-8AE5-43E7-9CF3-04606AD92C7D}" destId="{09E127C3-62A6-4530-AF23-CAFD4F26920D}" srcOrd="5" destOrd="0" presId="urn:microsoft.com/office/officeart/2005/8/layout/venn1"/>
    <dgm:cxn modelId="{57AE0339-8AFC-43AE-881B-EA61583189C2}" type="presParOf" srcId="{820360CA-8AE5-43E7-9CF3-04606AD92C7D}" destId="{3B9554BB-E43D-4E02-9526-226BF1D6B8E0}" srcOrd="6" destOrd="0" presId="urn:microsoft.com/office/officeart/2005/8/layout/venn1"/>
    <dgm:cxn modelId="{4C585A70-8A50-401A-B09E-45BE4FF30C8F}" type="presParOf" srcId="{820360CA-8AE5-43E7-9CF3-04606AD92C7D}" destId="{5CA88DD6-5BC8-4F27-8695-5426396E1D98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5DB92D9-426F-449B-B057-0D53A2DB1165}" type="doc">
      <dgm:prSet loTypeId="urn:microsoft.com/office/officeart/2005/8/layout/cycle4" loCatId="relationship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E1DD4D5B-35FC-47DB-9FFF-15EA7D52E647}">
      <dgm:prSet phldrT="[Text]" custT="1"/>
      <dgm:spPr/>
      <dgm:t>
        <a:bodyPr/>
        <a:lstStyle/>
        <a:p>
          <a:r>
            <a:rPr lang="cs-CZ" sz="11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Biologické aspekty</a:t>
          </a:r>
        </a:p>
      </dgm:t>
    </dgm:pt>
    <dgm:pt modelId="{2F4A82D1-4F6E-420F-9A9B-07CA06BBED11}" type="parTrans" cxnId="{BC13941B-CCE8-4752-9EC3-CD15D57A681A}">
      <dgm:prSet/>
      <dgm:spPr/>
      <dgm:t>
        <a:bodyPr/>
        <a:lstStyle/>
        <a:p>
          <a:endParaRPr lang="cs-CZ" sz="1100"/>
        </a:p>
      </dgm:t>
    </dgm:pt>
    <dgm:pt modelId="{3673B707-252D-420A-959A-B95389D17B17}" type="sibTrans" cxnId="{BC13941B-CCE8-4752-9EC3-CD15D57A681A}">
      <dgm:prSet/>
      <dgm:spPr/>
      <dgm:t>
        <a:bodyPr/>
        <a:lstStyle/>
        <a:p>
          <a:endParaRPr lang="cs-CZ" sz="1100"/>
        </a:p>
      </dgm:t>
    </dgm:pt>
    <dgm:pt modelId="{E473807D-83A5-4E04-87AF-14E2E2E3C5E5}">
      <dgm:prSet phldrT="[Text]" custT="1"/>
      <dgm:spPr/>
      <dgm:t>
        <a:bodyPr/>
        <a:lstStyle/>
        <a:p>
          <a:r>
            <a:rPr lang="cs-CZ" sz="11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Psychické aspekty</a:t>
          </a:r>
        </a:p>
      </dgm:t>
    </dgm:pt>
    <dgm:pt modelId="{A649142F-C427-4295-9821-6D0737865030}" type="parTrans" cxnId="{DB36321B-DD0A-4A24-AF58-F3A2F4A0E381}">
      <dgm:prSet/>
      <dgm:spPr/>
      <dgm:t>
        <a:bodyPr/>
        <a:lstStyle/>
        <a:p>
          <a:endParaRPr lang="cs-CZ" sz="1100"/>
        </a:p>
      </dgm:t>
    </dgm:pt>
    <dgm:pt modelId="{A3126694-1E80-4AD6-9DCC-4B5DB15A2881}" type="sibTrans" cxnId="{DB36321B-DD0A-4A24-AF58-F3A2F4A0E381}">
      <dgm:prSet/>
      <dgm:spPr/>
      <dgm:t>
        <a:bodyPr/>
        <a:lstStyle/>
        <a:p>
          <a:endParaRPr lang="cs-CZ" sz="1100"/>
        </a:p>
      </dgm:t>
    </dgm:pt>
    <dgm:pt modelId="{5466D526-51FD-4A47-BD3F-20B25534E646}">
      <dgm:prSet phldrT="[Text]" custT="1"/>
      <dgm:spPr/>
      <dgm:t>
        <a:bodyPr/>
        <a:lstStyle/>
        <a:p>
          <a:r>
            <a:rPr lang="cs-CZ" sz="11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Sociální aspekty</a:t>
          </a:r>
        </a:p>
      </dgm:t>
    </dgm:pt>
    <dgm:pt modelId="{AFFB9D6B-30EE-4CBD-96C5-13042BE89287}" type="parTrans" cxnId="{77CC6FC4-AF7D-494E-8328-6CE023F4238B}">
      <dgm:prSet/>
      <dgm:spPr/>
      <dgm:t>
        <a:bodyPr/>
        <a:lstStyle/>
        <a:p>
          <a:endParaRPr lang="cs-CZ" sz="1100"/>
        </a:p>
      </dgm:t>
    </dgm:pt>
    <dgm:pt modelId="{E83A51F7-2AD2-4631-842E-FAD19CA60254}" type="sibTrans" cxnId="{77CC6FC4-AF7D-494E-8328-6CE023F4238B}">
      <dgm:prSet/>
      <dgm:spPr/>
      <dgm:t>
        <a:bodyPr/>
        <a:lstStyle/>
        <a:p>
          <a:endParaRPr lang="cs-CZ" sz="1100"/>
        </a:p>
      </dgm:t>
    </dgm:pt>
    <dgm:pt modelId="{65E1D56F-3D64-47D9-A4B8-DE455F886269}">
      <dgm:prSet phldrT="[Text]" custT="1"/>
      <dgm:spPr/>
      <dgm:t>
        <a:bodyPr/>
        <a:lstStyle/>
        <a:p>
          <a:r>
            <a:rPr lang="cs-CZ" sz="11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Spirituální aspekty</a:t>
          </a:r>
        </a:p>
      </dgm:t>
    </dgm:pt>
    <dgm:pt modelId="{DE487673-46D2-4B5B-97AA-60F2EA7B4E99}" type="parTrans" cxnId="{16D3971D-4724-47D2-BC7F-5B6F977FBCBC}">
      <dgm:prSet/>
      <dgm:spPr/>
      <dgm:t>
        <a:bodyPr/>
        <a:lstStyle/>
        <a:p>
          <a:endParaRPr lang="cs-CZ" sz="1100"/>
        </a:p>
      </dgm:t>
    </dgm:pt>
    <dgm:pt modelId="{D0CC64A9-C26D-49F8-BFA4-09975543EB51}" type="sibTrans" cxnId="{16D3971D-4724-47D2-BC7F-5B6F977FBCBC}">
      <dgm:prSet/>
      <dgm:spPr/>
      <dgm:t>
        <a:bodyPr/>
        <a:lstStyle/>
        <a:p>
          <a:endParaRPr lang="cs-CZ" sz="1100"/>
        </a:p>
      </dgm:t>
    </dgm:pt>
    <dgm:pt modelId="{56A840E8-0AF6-421F-BE5A-FA4FDFBF4510}" type="pres">
      <dgm:prSet presAssocID="{05DB92D9-426F-449B-B057-0D53A2DB1165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9C4EBC78-1A98-4092-8D75-8BCF9174076A}" type="pres">
      <dgm:prSet presAssocID="{05DB92D9-426F-449B-B057-0D53A2DB1165}" presName="children" presStyleCnt="0"/>
      <dgm:spPr/>
    </dgm:pt>
    <dgm:pt modelId="{480BF608-72E3-4AC7-80DA-C2B4A00CD818}" type="pres">
      <dgm:prSet presAssocID="{05DB92D9-426F-449B-B057-0D53A2DB1165}" presName="childPlaceholder" presStyleCnt="0"/>
      <dgm:spPr/>
    </dgm:pt>
    <dgm:pt modelId="{872B0564-FB0D-4BFC-A79D-0EE697A318C9}" type="pres">
      <dgm:prSet presAssocID="{05DB92D9-426F-449B-B057-0D53A2DB1165}" presName="circle" presStyleCnt="0"/>
      <dgm:spPr/>
    </dgm:pt>
    <dgm:pt modelId="{30EB5BA4-03A2-4E98-A8E8-0C7180AC28C0}" type="pres">
      <dgm:prSet presAssocID="{05DB92D9-426F-449B-B057-0D53A2DB1165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46F42898-CB26-4E19-8501-B1944E084534}" type="pres">
      <dgm:prSet presAssocID="{05DB92D9-426F-449B-B057-0D53A2DB1165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937342FF-D2FA-49F3-AF6E-1B825B665040}" type="pres">
      <dgm:prSet presAssocID="{05DB92D9-426F-449B-B057-0D53A2DB1165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A60DD0EA-BE80-438B-8875-A091916F003D}" type="pres">
      <dgm:prSet presAssocID="{05DB92D9-426F-449B-B057-0D53A2DB1165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68A080C9-E50C-4D3A-BFC8-072A76FD3B86}" type="pres">
      <dgm:prSet presAssocID="{05DB92D9-426F-449B-B057-0D53A2DB1165}" presName="quadrantPlaceholder" presStyleCnt="0"/>
      <dgm:spPr/>
    </dgm:pt>
    <dgm:pt modelId="{0A6081CA-8B09-43B8-9843-2A02B88F5FA5}" type="pres">
      <dgm:prSet presAssocID="{05DB92D9-426F-449B-B057-0D53A2DB1165}" presName="center1" presStyleLbl="fgShp" presStyleIdx="0" presStyleCnt="2"/>
      <dgm:spPr/>
    </dgm:pt>
    <dgm:pt modelId="{73D42E5D-9485-4C31-9676-93ED959F5188}" type="pres">
      <dgm:prSet presAssocID="{05DB92D9-426F-449B-B057-0D53A2DB1165}" presName="center2" presStyleLbl="fgShp" presStyleIdx="1" presStyleCnt="2"/>
      <dgm:spPr/>
    </dgm:pt>
  </dgm:ptLst>
  <dgm:cxnLst>
    <dgm:cxn modelId="{DB36321B-DD0A-4A24-AF58-F3A2F4A0E381}" srcId="{05DB92D9-426F-449B-B057-0D53A2DB1165}" destId="{E473807D-83A5-4E04-87AF-14E2E2E3C5E5}" srcOrd="1" destOrd="0" parTransId="{A649142F-C427-4295-9821-6D0737865030}" sibTransId="{A3126694-1E80-4AD6-9DCC-4B5DB15A2881}"/>
    <dgm:cxn modelId="{BC13941B-CCE8-4752-9EC3-CD15D57A681A}" srcId="{05DB92D9-426F-449B-B057-0D53A2DB1165}" destId="{E1DD4D5B-35FC-47DB-9FFF-15EA7D52E647}" srcOrd="0" destOrd="0" parTransId="{2F4A82D1-4F6E-420F-9A9B-07CA06BBED11}" sibTransId="{3673B707-252D-420A-959A-B95389D17B17}"/>
    <dgm:cxn modelId="{16D3971D-4724-47D2-BC7F-5B6F977FBCBC}" srcId="{05DB92D9-426F-449B-B057-0D53A2DB1165}" destId="{65E1D56F-3D64-47D9-A4B8-DE455F886269}" srcOrd="3" destOrd="0" parTransId="{DE487673-46D2-4B5B-97AA-60F2EA7B4E99}" sibTransId="{D0CC64A9-C26D-49F8-BFA4-09975543EB51}"/>
    <dgm:cxn modelId="{90492D6B-8A69-4735-8BF7-D2BB46C3D916}" type="presOf" srcId="{E473807D-83A5-4E04-87AF-14E2E2E3C5E5}" destId="{46F42898-CB26-4E19-8501-B1944E084534}" srcOrd="0" destOrd="0" presId="urn:microsoft.com/office/officeart/2005/8/layout/cycle4"/>
    <dgm:cxn modelId="{A9B2F277-9B26-47D3-AEAF-A958CD8B26F2}" type="presOf" srcId="{65E1D56F-3D64-47D9-A4B8-DE455F886269}" destId="{A60DD0EA-BE80-438B-8875-A091916F003D}" srcOrd="0" destOrd="0" presId="urn:microsoft.com/office/officeart/2005/8/layout/cycle4"/>
    <dgm:cxn modelId="{EEA88496-2BC3-4462-8474-39712BAA4B07}" type="presOf" srcId="{E1DD4D5B-35FC-47DB-9FFF-15EA7D52E647}" destId="{30EB5BA4-03A2-4E98-A8E8-0C7180AC28C0}" srcOrd="0" destOrd="0" presId="urn:microsoft.com/office/officeart/2005/8/layout/cycle4"/>
    <dgm:cxn modelId="{41880BC2-FAE7-408B-BB3D-A52F09E21CCC}" type="presOf" srcId="{05DB92D9-426F-449B-B057-0D53A2DB1165}" destId="{56A840E8-0AF6-421F-BE5A-FA4FDFBF4510}" srcOrd="0" destOrd="0" presId="urn:microsoft.com/office/officeart/2005/8/layout/cycle4"/>
    <dgm:cxn modelId="{77CC6FC4-AF7D-494E-8328-6CE023F4238B}" srcId="{05DB92D9-426F-449B-B057-0D53A2DB1165}" destId="{5466D526-51FD-4A47-BD3F-20B25534E646}" srcOrd="2" destOrd="0" parTransId="{AFFB9D6B-30EE-4CBD-96C5-13042BE89287}" sibTransId="{E83A51F7-2AD2-4631-842E-FAD19CA60254}"/>
    <dgm:cxn modelId="{16D1EBF2-26FF-49A7-97F6-ECCFE38C2239}" type="presOf" srcId="{5466D526-51FD-4A47-BD3F-20B25534E646}" destId="{937342FF-D2FA-49F3-AF6E-1B825B665040}" srcOrd="0" destOrd="0" presId="urn:microsoft.com/office/officeart/2005/8/layout/cycle4"/>
    <dgm:cxn modelId="{C525D93E-F89B-4879-B04A-D13DF1BDAB5A}" type="presParOf" srcId="{56A840E8-0AF6-421F-BE5A-FA4FDFBF4510}" destId="{9C4EBC78-1A98-4092-8D75-8BCF9174076A}" srcOrd="0" destOrd="0" presId="urn:microsoft.com/office/officeart/2005/8/layout/cycle4"/>
    <dgm:cxn modelId="{A95F7941-A1EF-4924-8368-27C213C49B16}" type="presParOf" srcId="{9C4EBC78-1A98-4092-8D75-8BCF9174076A}" destId="{480BF608-72E3-4AC7-80DA-C2B4A00CD818}" srcOrd="0" destOrd="0" presId="urn:microsoft.com/office/officeart/2005/8/layout/cycle4"/>
    <dgm:cxn modelId="{62E4072E-D458-43B8-9F93-47A3A113F0FC}" type="presParOf" srcId="{56A840E8-0AF6-421F-BE5A-FA4FDFBF4510}" destId="{872B0564-FB0D-4BFC-A79D-0EE697A318C9}" srcOrd="1" destOrd="0" presId="urn:microsoft.com/office/officeart/2005/8/layout/cycle4"/>
    <dgm:cxn modelId="{B868F369-163A-4788-8261-A12B4687FC8B}" type="presParOf" srcId="{872B0564-FB0D-4BFC-A79D-0EE697A318C9}" destId="{30EB5BA4-03A2-4E98-A8E8-0C7180AC28C0}" srcOrd="0" destOrd="0" presId="urn:microsoft.com/office/officeart/2005/8/layout/cycle4"/>
    <dgm:cxn modelId="{BBA890E4-6913-4B24-9951-2D395B39FA64}" type="presParOf" srcId="{872B0564-FB0D-4BFC-A79D-0EE697A318C9}" destId="{46F42898-CB26-4E19-8501-B1944E084534}" srcOrd="1" destOrd="0" presId="urn:microsoft.com/office/officeart/2005/8/layout/cycle4"/>
    <dgm:cxn modelId="{01512ED6-3C53-4904-9027-CD7373716723}" type="presParOf" srcId="{872B0564-FB0D-4BFC-A79D-0EE697A318C9}" destId="{937342FF-D2FA-49F3-AF6E-1B825B665040}" srcOrd="2" destOrd="0" presId="urn:microsoft.com/office/officeart/2005/8/layout/cycle4"/>
    <dgm:cxn modelId="{7BAAB7D8-CC1A-4AA8-8F7F-3203F00D013A}" type="presParOf" srcId="{872B0564-FB0D-4BFC-A79D-0EE697A318C9}" destId="{A60DD0EA-BE80-438B-8875-A091916F003D}" srcOrd="3" destOrd="0" presId="urn:microsoft.com/office/officeart/2005/8/layout/cycle4"/>
    <dgm:cxn modelId="{E09476E5-B982-4296-BD93-8D063DBD870E}" type="presParOf" srcId="{872B0564-FB0D-4BFC-A79D-0EE697A318C9}" destId="{68A080C9-E50C-4D3A-BFC8-072A76FD3B86}" srcOrd="4" destOrd="0" presId="urn:microsoft.com/office/officeart/2005/8/layout/cycle4"/>
    <dgm:cxn modelId="{391CC776-9DE3-49C6-BBC2-A6CD46AEFF34}" type="presParOf" srcId="{56A840E8-0AF6-421F-BE5A-FA4FDFBF4510}" destId="{0A6081CA-8B09-43B8-9843-2A02B88F5FA5}" srcOrd="2" destOrd="0" presId="urn:microsoft.com/office/officeart/2005/8/layout/cycle4"/>
    <dgm:cxn modelId="{066DD2F6-9E13-4618-A112-9E14468CEA9A}" type="presParOf" srcId="{56A840E8-0AF6-421F-BE5A-FA4FDFBF4510}" destId="{73D42E5D-9485-4C31-9676-93ED959F5188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D667D09-A7A6-43D3-B953-74CBE4A008B3}" type="doc">
      <dgm:prSet loTypeId="urn:microsoft.com/office/officeart/2005/8/layout/hProcess9" loCatId="process" qsTypeId="urn:microsoft.com/office/officeart/2005/8/quickstyle/3d4" qsCatId="3D" csTypeId="urn:microsoft.com/office/officeart/2005/8/colors/colorful2" csCatId="colorful" phldr="1"/>
      <dgm:spPr/>
    </dgm:pt>
    <dgm:pt modelId="{689A2AE5-9740-489D-9114-90592770D887}">
      <dgm:prSet phldrT="[Text]" custT="1"/>
      <dgm:spPr/>
      <dgm:t>
        <a:bodyPr/>
        <a:lstStyle/>
        <a:p>
          <a:r>
            <a:rPr lang="cs-CZ" altLang="cs-CZ" sz="1000" b="1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potřeba</a:t>
          </a:r>
          <a:endParaRPr lang="cs-CZ" sz="1000" dirty="0">
            <a:solidFill>
              <a:schemeClr val="tx1"/>
            </a:solidFill>
          </a:endParaRPr>
        </a:p>
      </dgm:t>
    </dgm:pt>
    <dgm:pt modelId="{D22EC862-6F25-43E8-9DD1-EAC02DAB394E}" type="parTrans" cxnId="{7A9C20D9-1F2F-4C7C-92F6-737BD0AEAD21}">
      <dgm:prSet/>
      <dgm:spPr/>
      <dgm:t>
        <a:bodyPr/>
        <a:lstStyle/>
        <a:p>
          <a:endParaRPr lang="cs-CZ" sz="1000">
            <a:solidFill>
              <a:schemeClr val="tx1"/>
            </a:solidFill>
          </a:endParaRPr>
        </a:p>
      </dgm:t>
    </dgm:pt>
    <dgm:pt modelId="{A5E4B599-D6FE-4788-A33C-F16E840419AE}" type="sibTrans" cxnId="{7A9C20D9-1F2F-4C7C-92F6-737BD0AEAD21}">
      <dgm:prSet/>
      <dgm:spPr/>
      <dgm:t>
        <a:bodyPr/>
        <a:lstStyle/>
        <a:p>
          <a:endParaRPr lang="cs-CZ" sz="1000">
            <a:solidFill>
              <a:schemeClr val="tx1"/>
            </a:solidFill>
          </a:endParaRPr>
        </a:p>
      </dgm:t>
    </dgm:pt>
    <dgm:pt modelId="{D916E831-8BF5-41AA-ACCA-4D51C65CB366}">
      <dgm:prSet phldrT="[Text]" custT="1"/>
      <dgm:spPr/>
      <dgm:t>
        <a:bodyPr/>
        <a:lstStyle/>
        <a:p>
          <a:r>
            <a:rPr lang="cs-CZ" altLang="cs-CZ" sz="1000" b="1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motivační napětí</a:t>
          </a:r>
          <a:endParaRPr lang="cs-CZ" sz="1000" dirty="0">
            <a:solidFill>
              <a:schemeClr val="tx1"/>
            </a:solidFill>
          </a:endParaRPr>
        </a:p>
      </dgm:t>
    </dgm:pt>
    <dgm:pt modelId="{454B16ED-05FE-44FD-84E0-F0153E408801}" type="parTrans" cxnId="{51E83741-6A81-45E2-B47C-A9CE0B38FD50}">
      <dgm:prSet/>
      <dgm:spPr/>
      <dgm:t>
        <a:bodyPr/>
        <a:lstStyle/>
        <a:p>
          <a:endParaRPr lang="cs-CZ" sz="1000">
            <a:solidFill>
              <a:schemeClr val="tx1"/>
            </a:solidFill>
          </a:endParaRPr>
        </a:p>
      </dgm:t>
    </dgm:pt>
    <dgm:pt modelId="{F08276D0-4118-4635-ACA2-31BFA96CEB92}" type="sibTrans" cxnId="{51E83741-6A81-45E2-B47C-A9CE0B38FD50}">
      <dgm:prSet/>
      <dgm:spPr/>
      <dgm:t>
        <a:bodyPr/>
        <a:lstStyle/>
        <a:p>
          <a:endParaRPr lang="cs-CZ" sz="1000">
            <a:solidFill>
              <a:schemeClr val="tx1"/>
            </a:solidFill>
          </a:endParaRPr>
        </a:p>
      </dgm:t>
    </dgm:pt>
    <dgm:pt modelId="{52427A80-A7C1-4A91-BF3F-505D966E2C32}">
      <dgm:prSet phldrT="[Text]" custT="1"/>
      <dgm:spPr/>
      <dgm:t>
        <a:bodyPr/>
        <a:lstStyle/>
        <a:p>
          <a:r>
            <a:rPr lang="cs-CZ" altLang="cs-CZ" sz="1000" b="1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instrumentální </a:t>
          </a:r>
        </a:p>
        <a:p>
          <a:r>
            <a:rPr lang="cs-CZ" altLang="cs-CZ" sz="1000" b="1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jednání</a:t>
          </a:r>
          <a:endParaRPr lang="cs-CZ" sz="1000" dirty="0">
            <a:solidFill>
              <a:schemeClr val="tx1"/>
            </a:solidFill>
          </a:endParaRPr>
        </a:p>
      </dgm:t>
    </dgm:pt>
    <dgm:pt modelId="{E8509CB2-8D6A-4B30-A4FD-4EA97317294E}" type="parTrans" cxnId="{273A5792-9565-414C-B6F9-E917899217CB}">
      <dgm:prSet/>
      <dgm:spPr/>
      <dgm:t>
        <a:bodyPr/>
        <a:lstStyle/>
        <a:p>
          <a:endParaRPr lang="cs-CZ" sz="1000">
            <a:solidFill>
              <a:schemeClr val="tx1"/>
            </a:solidFill>
          </a:endParaRPr>
        </a:p>
      </dgm:t>
    </dgm:pt>
    <dgm:pt modelId="{F9D043A9-B731-443A-80E8-1E1E8A7D7B14}" type="sibTrans" cxnId="{273A5792-9565-414C-B6F9-E917899217CB}">
      <dgm:prSet/>
      <dgm:spPr/>
      <dgm:t>
        <a:bodyPr/>
        <a:lstStyle/>
        <a:p>
          <a:endParaRPr lang="cs-CZ" sz="1000">
            <a:solidFill>
              <a:schemeClr val="tx1"/>
            </a:solidFill>
          </a:endParaRPr>
        </a:p>
      </dgm:t>
    </dgm:pt>
    <dgm:pt modelId="{2A42354E-9C50-4BAD-AD93-8CED06E10A32}">
      <dgm:prSet custT="1"/>
      <dgm:spPr/>
      <dgm:t>
        <a:bodyPr/>
        <a:lstStyle/>
        <a:p>
          <a:r>
            <a:rPr lang="cs-CZ" altLang="cs-CZ" sz="1000" b="1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uspokojení potřeby</a:t>
          </a:r>
          <a:endParaRPr lang="cs-CZ" sz="1000" dirty="0">
            <a:solidFill>
              <a:schemeClr val="tx1"/>
            </a:solidFill>
          </a:endParaRPr>
        </a:p>
      </dgm:t>
    </dgm:pt>
    <dgm:pt modelId="{3118024C-73F5-46A4-862D-683A7E8C62D1}" type="parTrans" cxnId="{BF35314F-24E0-4E76-902A-CB318E1F608F}">
      <dgm:prSet/>
      <dgm:spPr/>
      <dgm:t>
        <a:bodyPr/>
        <a:lstStyle/>
        <a:p>
          <a:endParaRPr lang="cs-CZ" sz="1000">
            <a:solidFill>
              <a:schemeClr val="tx1"/>
            </a:solidFill>
          </a:endParaRPr>
        </a:p>
      </dgm:t>
    </dgm:pt>
    <dgm:pt modelId="{36058007-704E-4894-BC17-C86AFE43967B}" type="sibTrans" cxnId="{BF35314F-24E0-4E76-902A-CB318E1F608F}">
      <dgm:prSet/>
      <dgm:spPr/>
      <dgm:t>
        <a:bodyPr/>
        <a:lstStyle/>
        <a:p>
          <a:endParaRPr lang="cs-CZ" sz="1000">
            <a:solidFill>
              <a:schemeClr val="tx1"/>
            </a:solidFill>
          </a:endParaRPr>
        </a:p>
      </dgm:t>
    </dgm:pt>
    <dgm:pt modelId="{EF8233FE-F6AF-4744-AE89-30C49A979559}" type="pres">
      <dgm:prSet presAssocID="{1D667D09-A7A6-43D3-B953-74CBE4A008B3}" presName="CompostProcess" presStyleCnt="0">
        <dgm:presLayoutVars>
          <dgm:dir/>
          <dgm:resizeHandles val="exact"/>
        </dgm:presLayoutVars>
      </dgm:prSet>
      <dgm:spPr/>
    </dgm:pt>
    <dgm:pt modelId="{CF8C840B-34B9-4805-972E-DA24B0F00DEF}" type="pres">
      <dgm:prSet presAssocID="{1D667D09-A7A6-43D3-B953-74CBE4A008B3}" presName="arrow" presStyleLbl="bgShp" presStyleIdx="0" presStyleCnt="1"/>
      <dgm:spPr/>
    </dgm:pt>
    <dgm:pt modelId="{8767D5E6-3366-4502-80F6-3722CACD6C74}" type="pres">
      <dgm:prSet presAssocID="{1D667D09-A7A6-43D3-B953-74CBE4A008B3}" presName="linearProcess" presStyleCnt="0"/>
      <dgm:spPr/>
    </dgm:pt>
    <dgm:pt modelId="{B21EE853-12AA-4083-852B-D743CC0E0256}" type="pres">
      <dgm:prSet presAssocID="{689A2AE5-9740-489D-9114-90592770D887}" presName="textNode" presStyleLbl="node1" presStyleIdx="0" presStyleCnt="4" custScaleX="116689">
        <dgm:presLayoutVars>
          <dgm:bulletEnabled val="1"/>
        </dgm:presLayoutVars>
      </dgm:prSet>
      <dgm:spPr/>
    </dgm:pt>
    <dgm:pt modelId="{17779A21-EC40-4223-BCDD-017CAE27A4BF}" type="pres">
      <dgm:prSet presAssocID="{A5E4B599-D6FE-4788-A33C-F16E840419AE}" presName="sibTrans" presStyleCnt="0"/>
      <dgm:spPr/>
    </dgm:pt>
    <dgm:pt modelId="{D6F6983B-DFC8-4127-BA9C-A2B2E6568C61}" type="pres">
      <dgm:prSet presAssocID="{D916E831-8BF5-41AA-ACCA-4D51C65CB366}" presName="textNode" presStyleLbl="node1" presStyleIdx="1" presStyleCnt="4">
        <dgm:presLayoutVars>
          <dgm:bulletEnabled val="1"/>
        </dgm:presLayoutVars>
      </dgm:prSet>
      <dgm:spPr/>
    </dgm:pt>
    <dgm:pt modelId="{6CF1C911-7631-4672-BAE2-F5DFD0AB2965}" type="pres">
      <dgm:prSet presAssocID="{F08276D0-4118-4635-ACA2-31BFA96CEB92}" presName="sibTrans" presStyleCnt="0"/>
      <dgm:spPr/>
    </dgm:pt>
    <dgm:pt modelId="{498CD397-AE05-4D13-902C-7E51C490F40D}" type="pres">
      <dgm:prSet presAssocID="{52427A80-A7C1-4A91-BF3F-505D966E2C32}" presName="textNode" presStyleLbl="node1" presStyleIdx="2" presStyleCnt="4" custScaleX="134188">
        <dgm:presLayoutVars>
          <dgm:bulletEnabled val="1"/>
        </dgm:presLayoutVars>
      </dgm:prSet>
      <dgm:spPr/>
    </dgm:pt>
    <dgm:pt modelId="{A72E98E3-D0DA-48EB-B118-AD626A34CCBC}" type="pres">
      <dgm:prSet presAssocID="{F9D043A9-B731-443A-80E8-1E1E8A7D7B14}" presName="sibTrans" presStyleCnt="0"/>
      <dgm:spPr/>
    </dgm:pt>
    <dgm:pt modelId="{6D8927DF-3A68-477F-B15E-6F7D9CADF3D8}" type="pres">
      <dgm:prSet presAssocID="{2A42354E-9C50-4BAD-AD93-8CED06E10A32}" presName="textNode" presStyleLbl="node1" presStyleIdx="3" presStyleCnt="4" custScaleX="107056">
        <dgm:presLayoutVars>
          <dgm:bulletEnabled val="1"/>
        </dgm:presLayoutVars>
      </dgm:prSet>
      <dgm:spPr/>
    </dgm:pt>
  </dgm:ptLst>
  <dgm:cxnLst>
    <dgm:cxn modelId="{51E83741-6A81-45E2-B47C-A9CE0B38FD50}" srcId="{1D667D09-A7A6-43D3-B953-74CBE4A008B3}" destId="{D916E831-8BF5-41AA-ACCA-4D51C65CB366}" srcOrd="1" destOrd="0" parTransId="{454B16ED-05FE-44FD-84E0-F0153E408801}" sibTransId="{F08276D0-4118-4635-ACA2-31BFA96CEB92}"/>
    <dgm:cxn modelId="{BF35314F-24E0-4E76-902A-CB318E1F608F}" srcId="{1D667D09-A7A6-43D3-B953-74CBE4A008B3}" destId="{2A42354E-9C50-4BAD-AD93-8CED06E10A32}" srcOrd="3" destOrd="0" parTransId="{3118024C-73F5-46A4-862D-683A7E8C62D1}" sibTransId="{36058007-704E-4894-BC17-C86AFE43967B}"/>
    <dgm:cxn modelId="{5C03248B-31D6-4358-8F4D-CC558FDBC1C0}" type="presOf" srcId="{1D667D09-A7A6-43D3-B953-74CBE4A008B3}" destId="{EF8233FE-F6AF-4744-AE89-30C49A979559}" srcOrd="0" destOrd="0" presId="urn:microsoft.com/office/officeart/2005/8/layout/hProcess9"/>
    <dgm:cxn modelId="{B42DBA8E-47A7-4772-AF8B-5322793596B9}" type="presOf" srcId="{689A2AE5-9740-489D-9114-90592770D887}" destId="{B21EE853-12AA-4083-852B-D743CC0E0256}" srcOrd="0" destOrd="0" presId="urn:microsoft.com/office/officeart/2005/8/layout/hProcess9"/>
    <dgm:cxn modelId="{273A5792-9565-414C-B6F9-E917899217CB}" srcId="{1D667D09-A7A6-43D3-B953-74CBE4A008B3}" destId="{52427A80-A7C1-4A91-BF3F-505D966E2C32}" srcOrd="2" destOrd="0" parTransId="{E8509CB2-8D6A-4B30-A4FD-4EA97317294E}" sibTransId="{F9D043A9-B731-443A-80E8-1E1E8A7D7B14}"/>
    <dgm:cxn modelId="{FB3FAAB7-529B-40B3-87BB-A26D4602E138}" type="presOf" srcId="{D916E831-8BF5-41AA-ACCA-4D51C65CB366}" destId="{D6F6983B-DFC8-4127-BA9C-A2B2E6568C61}" srcOrd="0" destOrd="0" presId="urn:microsoft.com/office/officeart/2005/8/layout/hProcess9"/>
    <dgm:cxn modelId="{8D75D7D0-DB13-4563-BEC4-7AE52228D6E8}" type="presOf" srcId="{2A42354E-9C50-4BAD-AD93-8CED06E10A32}" destId="{6D8927DF-3A68-477F-B15E-6F7D9CADF3D8}" srcOrd="0" destOrd="0" presId="urn:microsoft.com/office/officeart/2005/8/layout/hProcess9"/>
    <dgm:cxn modelId="{7A9C20D9-1F2F-4C7C-92F6-737BD0AEAD21}" srcId="{1D667D09-A7A6-43D3-B953-74CBE4A008B3}" destId="{689A2AE5-9740-489D-9114-90592770D887}" srcOrd="0" destOrd="0" parTransId="{D22EC862-6F25-43E8-9DD1-EAC02DAB394E}" sibTransId="{A5E4B599-D6FE-4788-A33C-F16E840419AE}"/>
    <dgm:cxn modelId="{AA9EA7FF-C226-4179-88BA-000C8FD0D270}" type="presOf" srcId="{52427A80-A7C1-4A91-BF3F-505D966E2C32}" destId="{498CD397-AE05-4D13-902C-7E51C490F40D}" srcOrd="0" destOrd="0" presId="urn:microsoft.com/office/officeart/2005/8/layout/hProcess9"/>
    <dgm:cxn modelId="{394AD1D6-FE66-4471-B24B-9D39143FB16C}" type="presParOf" srcId="{EF8233FE-F6AF-4744-AE89-30C49A979559}" destId="{CF8C840B-34B9-4805-972E-DA24B0F00DEF}" srcOrd="0" destOrd="0" presId="urn:microsoft.com/office/officeart/2005/8/layout/hProcess9"/>
    <dgm:cxn modelId="{9420C7E1-68D6-4D21-9460-9CECBF4E49C7}" type="presParOf" srcId="{EF8233FE-F6AF-4744-AE89-30C49A979559}" destId="{8767D5E6-3366-4502-80F6-3722CACD6C74}" srcOrd="1" destOrd="0" presId="urn:microsoft.com/office/officeart/2005/8/layout/hProcess9"/>
    <dgm:cxn modelId="{D3BFDA11-0409-49B9-B991-C54DC2A9DF54}" type="presParOf" srcId="{8767D5E6-3366-4502-80F6-3722CACD6C74}" destId="{B21EE853-12AA-4083-852B-D743CC0E0256}" srcOrd="0" destOrd="0" presId="urn:microsoft.com/office/officeart/2005/8/layout/hProcess9"/>
    <dgm:cxn modelId="{B5C3DE24-3F7B-4E1B-BD81-53603D8B7B9A}" type="presParOf" srcId="{8767D5E6-3366-4502-80F6-3722CACD6C74}" destId="{17779A21-EC40-4223-BCDD-017CAE27A4BF}" srcOrd="1" destOrd="0" presId="urn:microsoft.com/office/officeart/2005/8/layout/hProcess9"/>
    <dgm:cxn modelId="{D7D4ECE2-78F4-4534-B997-85C5F04F72E1}" type="presParOf" srcId="{8767D5E6-3366-4502-80F6-3722CACD6C74}" destId="{D6F6983B-DFC8-4127-BA9C-A2B2E6568C61}" srcOrd="2" destOrd="0" presId="urn:microsoft.com/office/officeart/2005/8/layout/hProcess9"/>
    <dgm:cxn modelId="{051C3098-80DA-4BA7-9E52-2409D784AD8F}" type="presParOf" srcId="{8767D5E6-3366-4502-80F6-3722CACD6C74}" destId="{6CF1C911-7631-4672-BAE2-F5DFD0AB2965}" srcOrd="3" destOrd="0" presId="urn:microsoft.com/office/officeart/2005/8/layout/hProcess9"/>
    <dgm:cxn modelId="{4F556EEA-917E-41BC-A58D-3180F509525D}" type="presParOf" srcId="{8767D5E6-3366-4502-80F6-3722CACD6C74}" destId="{498CD397-AE05-4D13-902C-7E51C490F40D}" srcOrd="4" destOrd="0" presId="urn:microsoft.com/office/officeart/2005/8/layout/hProcess9"/>
    <dgm:cxn modelId="{68D611E4-A35A-45B2-8EDA-FAA32EBA4A58}" type="presParOf" srcId="{8767D5E6-3366-4502-80F6-3722CACD6C74}" destId="{A72E98E3-D0DA-48EB-B118-AD626A34CCBC}" srcOrd="5" destOrd="0" presId="urn:microsoft.com/office/officeart/2005/8/layout/hProcess9"/>
    <dgm:cxn modelId="{7F72510A-2D79-41CE-B8A2-10FBFB401BBD}" type="presParOf" srcId="{8767D5E6-3366-4502-80F6-3722CACD6C74}" destId="{6D8927DF-3A68-477F-B15E-6F7D9CADF3D8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1182012-5A0A-407A-B220-D85B96CFDBE3}" type="doc">
      <dgm:prSet loTypeId="urn:microsoft.com/office/officeart/2005/8/layout/pyramid1" loCatId="pyramid" qsTypeId="urn:microsoft.com/office/officeart/2005/8/quickstyle/3d4" qsCatId="3D" csTypeId="urn:microsoft.com/office/officeart/2005/8/colors/colorful1" csCatId="colorful" phldr="1"/>
      <dgm:spPr/>
    </dgm:pt>
    <dgm:pt modelId="{A972F4EE-72FA-49CD-A93A-5524DD378ED3}">
      <dgm:prSet phldrT="[Text]"/>
      <dgm:spPr/>
      <dgm:t>
        <a:bodyPr/>
        <a:lstStyle/>
        <a:p>
          <a:r>
            <a:rPr lang="cs-CZ" dirty="0"/>
            <a:t>Potřeba seberealizace</a:t>
          </a:r>
        </a:p>
      </dgm:t>
    </dgm:pt>
    <dgm:pt modelId="{B6B65D19-B003-4FEC-A152-387247258D6B}" type="parTrans" cxnId="{6EB2BDC1-3FA2-4367-A610-AD2F639DEDB3}">
      <dgm:prSet/>
      <dgm:spPr/>
      <dgm:t>
        <a:bodyPr/>
        <a:lstStyle/>
        <a:p>
          <a:endParaRPr lang="cs-CZ"/>
        </a:p>
      </dgm:t>
    </dgm:pt>
    <dgm:pt modelId="{F1999D67-8124-4F4B-B04A-6CBFF5929B46}" type="sibTrans" cxnId="{6EB2BDC1-3FA2-4367-A610-AD2F639DEDB3}">
      <dgm:prSet/>
      <dgm:spPr/>
      <dgm:t>
        <a:bodyPr/>
        <a:lstStyle/>
        <a:p>
          <a:endParaRPr lang="cs-CZ"/>
        </a:p>
      </dgm:t>
    </dgm:pt>
    <dgm:pt modelId="{0E59E8A7-8189-4481-AA8C-03C6FCFFD44A}">
      <dgm:prSet phldrT="[Text]"/>
      <dgm:spPr/>
      <dgm:t>
        <a:bodyPr/>
        <a:lstStyle/>
        <a:p>
          <a:r>
            <a:rPr lang="cs-CZ" dirty="0"/>
            <a:t>Potřeby estetické</a:t>
          </a:r>
        </a:p>
      </dgm:t>
    </dgm:pt>
    <dgm:pt modelId="{9804C65E-F11D-4BA1-A532-8A7173F6212A}" type="parTrans" cxnId="{2EDED9FE-B58D-4DF8-B077-7744F32BC3EA}">
      <dgm:prSet/>
      <dgm:spPr/>
      <dgm:t>
        <a:bodyPr/>
        <a:lstStyle/>
        <a:p>
          <a:endParaRPr lang="cs-CZ"/>
        </a:p>
      </dgm:t>
    </dgm:pt>
    <dgm:pt modelId="{4797899E-442D-4F06-B882-3E21C4E738EA}" type="sibTrans" cxnId="{2EDED9FE-B58D-4DF8-B077-7744F32BC3EA}">
      <dgm:prSet/>
      <dgm:spPr/>
      <dgm:t>
        <a:bodyPr/>
        <a:lstStyle/>
        <a:p>
          <a:endParaRPr lang="cs-CZ"/>
        </a:p>
      </dgm:t>
    </dgm:pt>
    <dgm:pt modelId="{469E3BC0-2DAE-49E7-B189-9E31C81B238F}">
      <dgm:prSet phldrT="[Text]"/>
      <dgm:spPr/>
      <dgm:t>
        <a:bodyPr/>
        <a:lstStyle/>
        <a:p>
          <a:r>
            <a:rPr lang="cs-CZ" dirty="0"/>
            <a:t>Potřeby kognitivní</a:t>
          </a:r>
        </a:p>
      </dgm:t>
    </dgm:pt>
    <dgm:pt modelId="{881BFFBF-425E-4FB9-843D-108134E35919}" type="parTrans" cxnId="{013192AC-8BAA-49DE-9AD6-88667677884C}">
      <dgm:prSet/>
      <dgm:spPr/>
      <dgm:t>
        <a:bodyPr/>
        <a:lstStyle/>
        <a:p>
          <a:endParaRPr lang="cs-CZ"/>
        </a:p>
      </dgm:t>
    </dgm:pt>
    <dgm:pt modelId="{4A15AD7E-4BC0-4C57-B240-128DD4F716CD}" type="sibTrans" cxnId="{013192AC-8BAA-49DE-9AD6-88667677884C}">
      <dgm:prSet/>
      <dgm:spPr/>
      <dgm:t>
        <a:bodyPr/>
        <a:lstStyle/>
        <a:p>
          <a:endParaRPr lang="cs-CZ"/>
        </a:p>
      </dgm:t>
    </dgm:pt>
    <dgm:pt modelId="{20C9692F-B446-4710-946F-71400A07C60D}">
      <dgm:prSet/>
      <dgm:spPr/>
      <dgm:t>
        <a:bodyPr/>
        <a:lstStyle/>
        <a:p>
          <a:r>
            <a:rPr lang="cs-CZ" dirty="0"/>
            <a:t>Potřeba jistoty a bezpečí</a:t>
          </a:r>
        </a:p>
      </dgm:t>
    </dgm:pt>
    <dgm:pt modelId="{1EE2E2FC-AE5F-4455-826F-F497F1131E91}" type="parTrans" cxnId="{2DDE4B4F-18A8-4F49-BFE4-C1480ACCB32C}">
      <dgm:prSet/>
      <dgm:spPr/>
      <dgm:t>
        <a:bodyPr/>
        <a:lstStyle/>
        <a:p>
          <a:endParaRPr lang="cs-CZ"/>
        </a:p>
      </dgm:t>
    </dgm:pt>
    <dgm:pt modelId="{F94A9CA3-1875-482C-AE5E-DF5C53E0C276}" type="sibTrans" cxnId="{2DDE4B4F-18A8-4F49-BFE4-C1480ACCB32C}">
      <dgm:prSet/>
      <dgm:spPr/>
      <dgm:t>
        <a:bodyPr/>
        <a:lstStyle/>
        <a:p>
          <a:endParaRPr lang="cs-CZ"/>
        </a:p>
      </dgm:t>
    </dgm:pt>
    <dgm:pt modelId="{B3524832-D1E6-4058-AE19-8A6C8413C3C7}">
      <dgm:prSet/>
      <dgm:spPr/>
      <dgm:t>
        <a:bodyPr/>
        <a:lstStyle/>
        <a:p>
          <a:r>
            <a:rPr lang="cs-CZ" dirty="0"/>
            <a:t>Potřeby fyziologické</a:t>
          </a:r>
        </a:p>
      </dgm:t>
    </dgm:pt>
    <dgm:pt modelId="{31BBCA2F-1090-415F-917A-4EE0AC0695E8}" type="parTrans" cxnId="{C8777DF8-988D-4142-B84C-64551E617C94}">
      <dgm:prSet/>
      <dgm:spPr/>
      <dgm:t>
        <a:bodyPr/>
        <a:lstStyle/>
        <a:p>
          <a:endParaRPr lang="cs-CZ"/>
        </a:p>
      </dgm:t>
    </dgm:pt>
    <dgm:pt modelId="{6F69C611-3816-4917-B163-3BDE43C2B848}" type="sibTrans" cxnId="{C8777DF8-988D-4142-B84C-64551E617C94}">
      <dgm:prSet/>
      <dgm:spPr/>
      <dgm:t>
        <a:bodyPr/>
        <a:lstStyle/>
        <a:p>
          <a:endParaRPr lang="cs-CZ"/>
        </a:p>
      </dgm:t>
    </dgm:pt>
    <dgm:pt modelId="{70E49A9C-E0DD-4172-9278-AC4331E1C97A}">
      <dgm:prSet/>
      <dgm:spPr/>
      <dgm:t>
        <a:bodyPr/>
        <a:lstStyle/>
        <a:p>
          <a:r>
            <a:rPr lang="cs-CZ" dirty="0"/>
            <a:t>Potřeba uznání a sebeúcty</a:t>
          </a:r>
        </a:p>
      </dgm:t>
    </dgm:pt>
    <dgm:pt modelId="{A30E65E4-170E-409D-A19F-6A32D17DEE65}" type="parTrans" cxnId="{6F8C5839-847B-4481-BBC4-E27FCBFD9CDF}">
      <dgm:prSet/>
      <dgm:spPr/>
      <dgm:t>
        <a:bodyPr/>
        <a:lstStyle/>
        <a:p>
          <a:endParaRPr lang="cs-CZ"/>
        </a:p>
      </dgm:t>
    </dgm:pt>
    <dgm:pt modelId="{25B6220D-7130-4A04-8180-003A3832EDE8}" type="sibTrans" cxnId="{6F8C5839-847B-4481-BBC4-E27FCBFD9CDF}">
      <dgm:prSet/>
      <dgm:spPr/>
      <dgm:t>
        <a:bodyPr/>
        <a:lstStyle/>
        <a:p>
          <a:endParaRPr lang="cs-CZ"/>
        </a:p>
      </dgm:t>
    </dgm:pt>
    <dgm:pt modelId="{253FA1CD-6579-4277-9BD2-7896F8694789}">
      <dgm:prSet/>
      <dgm:spPr/>
      <dgm:t>
        <a:bodyPr/>
        <a:lstStyle/>
        <a:p>
          <a:r>
            <a:rPr lang="cs-CZ" dirty="0"/>
            <a:t>Potřeba sounáležitosti a lásky</a:t>
          </a:r>
        </a:p>
      </dgm:t>
    </dgm:pt>
    <dgm:pt modelId="{C1DB741C-A173-403E-A9D3-80FFB491CABA}" type="parTrans" cxnId="{C164293D-2D34-4A09-A837-68CCF499049C}">
      <dgm:prSet/>
      <dgm:spPr/>
      <dgm:t>
        <a:bodyPr/>
        <a:lstStyle/>
        <a:p>
          <a:endParaRPr lang="cs-CZ"/>
        </a:p>
      </dgm:t>
    </dgm:pt>
    <dgm:pt modelId="{2267C01B-E331-47C6-B312-5E22AE2F53DB}" type="sibTrans" cxnId="{C164293D-2D34-4A09-A837-68CCF499049C}">
      <dgm:prSet/>
      <dgm:spPr/>
      <dgm:t>
        <a:bodyPr/>
        <a:lstStyle/>
        <a:p>
          <a:endParaRPr lang="cs-CZ"/>
        </a:p>
      </dgm:t>
    </dgm:pt>
    <dgm:pt modelId="{FA319327-5477-4B0D-86D9-C223EA5BE91D}" type="pres">
      <dgm:prSet presAssocID="{61182012-5A0A-407A-B220-D85B96CFDBE3}" presName="Name0" presStyleCnt="0">
        <dgm:presLayoutVars>
          <dgm:dir/>
          <dgm:animLvl val="lvl"/>
          <dgm:resizeHandles val="exact"/>
        </dgm:presLayoutVars>
      </dgm:prSet>
      <dgm:spPr/>
    </dgm:pt>
    <dgm:pt modelId="{4513B51A-F213-42A3-96B4-58E4FA5CF3AA}" type="pres">
      <dgm:prSet presAssocID="{A972F4EE-72FA-49CD-A93A-5524DD378ED3}" presName="Name8" presStyleCnt="0"/>
      <dgm:spPr/>
    </dgm:pt>
    <dgm:pt modelId="{2987B23C-0383-4E2A-A22E-1479F37C9D07}" type="pres">
      <dgm:prSet presAssocID="{A972F4EE-72FA-49CD-A93A-5524DD378ED3}" presName="level" presStyleLbl="node1" presStyleIdx="0" presStyleCnt="7">
        <dgm:presLayoutVars>
          <dgm:chMax val="1"/>
          <dgm:bulletEnabled val="1"/>
        </dgm:presLayoutVars>
      </dgm:prSet>
      <dgm:spPr/>
    </dgm:pt>
    <dgm:pt modelId="{ED38A2B9-8ACA-44FB-8E91-931E2225DE8A}" type="pres">
      <dgm:prSet presAssocID="{A972F4EE-72FA-49CD-A93A-5524DD378ED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DB10694-7905-4BA3-A073-9714C4A320AD}" type="pres">
      <dgm:prSet presAssocID="{0E59E8A7-8189-4481-AA8C-03C6FCFFD44A}" presName="Name8" presStyleCnt="0"/>
      <dgm:spPr/>
    </dgm:pt>
    <dgm:pt modelId="{C4CDE775-F78A-4BA9-9689-9654A706768B}" type="pres">
      <dgm:prSet presAssocID="{0E59E8A7-8189-4481-AA8C-03C6FCFFD44A}" presName="level" presStyleLbl="node1" presStyleIdx="1" presStyleCnt="7">
        <dgm:presLayoutVars>
          <dgm:chMax val="1"/>
          <dgm:bulletEnabled val="1"/>
        </dgm:presLayoutVars>
      </dgm:prSet>
      <dgm:spPr/>
    </dgm:pt>
    <dgm:pt modelId="{ACD1E9CE-A1BC-4625-A9E2-EF5FC1D4103B}" type="pres">
      <dgm:prSet presAssocID="{0E59E8A7-8189-4481-AA8C-03C6FCFFD44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6635632-3F7C-44FE-893A-B066FC3FC460}" type="pres">
      <dgm:prSet presAssocID="{469E3BC0-2DAE-49E7-B189-9E31C81B238F}" presName="Name8" presStyleCnt="0"/>
      <dgm:spPr/>
    </dgm:pt>
    <dgm:pt modelId="{41ABC29F-4E7A-416B-8770-3AF51CB532D9}" type="pres">
      <dgm:prSet presAssocID="{469E3BC0-2DAE-49E7-B189-9E31C81B238F}" presName="level" presStyleLbl="node1" presStyleIdx="2" presStyleCnt="7">
        <dgm:presLayoutVars>
          <dgm:chMax val="1"/>
          <dgm:bulletEnabled val="1"/>
        </dgm:presLayoutVars>
      </dgm:prSet>
      <dgm:spPr/>
    </dgm:pt>
    <dgm:pt modelId="{AAB8EB18-F5A6-4CB8-B137-880CF181F493}" type="pres">
      <dgm:prSet presAssocID="{469E3BC0-2DAE-49E7-B189-9E31C81B238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BB7ECDC-79E5-4237-A750-57F771940DD8}" type="pres">
      <dgm:prSet presAssocID="{70E49A9C-E0DD-4172-9278-AC4331E1C97A}" presName="Name8" presStyleCnt="0"/>
      <dgm:spPr/>
    </dgm:pt>
    <dgm:pt modelId="{50C3D817-297D-45D7-B9F3-A5718FE3CCA0}" type="pres">
      <dgm:prSet presAssocID="{70E49A9C-E0DD-4172-9278-AC4331E1C97A}" presName="level" presStyleLbl="node1" presStyleIdx="3" presStyleCnt="7">
        <dgm:presLayoutVars>
          <dgm:chMax val="1"/>
          <dgm:bulletEnabled val="1"/>
        </dgm:presLayoutVars>
      </dgm:prSet>
      <dgm:spPr/>
    </dgm:pt>
    <dgm:pt modelId="{F87B8DA4-A85C-41F3-A42E-0DFBEA9F8D5B}" type="pres">
      <dgm:prSet presAssocID="{70E49A9C-E0DD-4172-9278-AC4331E1C97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F8C3602-6100-4CE6-A010-A737EE49B7C4}" type="pres">
      <dgm:prSet presAssocID="{253FA1CD-6579-4277-9BD2-7896F8694789}" presName="Name8" presStyleCnt="0"/>
      <dgm:spPr/>
    </dgm:pt>
    <dgm:pt modelId="{844B6831-25C3-4CEF-8F5E-2DE0CA0F0C7F}" type="pres">
      <dgm:prSet presAssocID="{253FA1CD-6579-4277-9BD2-7896F8694789}" presName="level" presStyleLbl="node1" presStyleIdx="4" presStyleCnt="7">
        <dgm:presLayoutVars>
          <dgm:chMax val="1"/>
          <dgm:bulletEnabled val="1"/>
        </dgm:presLayoutVars>
      </dgm:prSet>
      <dgm:spPr/>
    </dgm:pt>
    <dgm:pt modelId="{5C9E1B29-2BB3-441D-8F0A-48112DB9CB15}" type="pres">
      <dgm:prSet presAssocID="{253FA1CD-6579-4277-9BD2-7896F869478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A42A1D9-29B5-4665-99D5-142116F47FB2}" type="pres">
      <dgm:prSet presAssocID="{20C9692F-B446-4710-946F-71400A07C60D}" presName="Name8" presStyleCnt="0"/>
      <dgm:spPr/>
    </dgm:pt>
    <dgm:pt modelId="{4639A0F8-1E94-4F72-97A7-2200DFBF01AC}" type="pres">
      <dgm:prSet presAssocID="{20C9692F-B446-4710-946F-71400A07C60D}" presName="level" presStyleLbl="node1" presStyleIdx="5" presStyleCnt="7">
        <dgm:presLayoutVars>
          <dgm:chMax val="1"/>
          <dgm:bulletEnabled val="1"/>
        </dgm:presLayoutVars>
      </dgm:prSet>
      <dgm:spPr/>
    </dgm:pt>
    <dgm:pt modelId="{3A0DA249-896F-4178-B39F-DBF7AE4EDC85}" type="pres">
      <dgm:prSet presAssocID="{20C9692F-B446-4710-946F-71400A07C60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C23F502-4066-433E-BAB5-CBE139EB4502}" type="pres">
      <dgm:prSet presAssocID="{B3524832-D1E6-4058-AE19-8A6C8413C3C7}" presName="Name8" presStyleCnt="0"/>
      <dgm:spPr/>
    </dgm:pt>
    <dgm:pt modelId="{C5E77726-7B95-463D-8197-3B14F10E6E1C}" type="pres">
      <dgm:prSet presAssocID="{B3524832-D1E6-4058-AE19-8A6C8413C3C7}" presName="level" presStyleLbl="node1" presStyleIdx="6" presStyleCnt="7">
        <dgm:presLayoutVars>
          <dgm:chMax val="1"/>
          <dgm:bulletEnabled val="1"/>
        </dgm:presLayoutVars>
      </dgm:prSet>
      <dgm:spPr/>
    </dgm:pt>
    <dgm:pt modelId="{64EB22B2-3D5C-4182-B546-ABCE8324912B}" type="pres">
      <dgm:prSet presAssocID="{B3524832-D1E6-4058-AE19-8A6C8413C3C7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CF067C0B-AB69-4DE7-8BBF-947AB2676BCC}" type="presOf" srcId="{61182012-5A0A-407A-B220-D85B96CFDBE3}" destId="{FA319327-5477-4B0D-86D9-C223EA5BE91D}" srcOrd="0" destOrd="0" presId="urn:microsoft.com/office/officeart/2005/8/layout/pyramid1"/>
    <dgm:cxn modelId="{D176C112-D7BD-4A20-B4AD-90A819FBAF93}" type="presOf" srcId="{B3524832-D1E6-4058-AE19-8A6C8413C3C7}" destId="{64EB22B2-3D5C-4182-B546-ABCE8324912B}" srcOrd="1" destOrd="0" presId="urn:microsoft.com/office/officeart/2005/8/layout/pyramid1"/>
    <dgm:cxn modelId="{437B1818-397F-426C-A060-746B0770C902}" type="presOf" srcId="{20C9692F-B446-4710-946F-71400A07C60D}" destId="{3A0DA249-896F-4178-B39F-DBF7AE4EDC85}" srcOrd="1" destOrd="0" presId="urn:microsoft.com/office/officeart/2005/8/layout/pyramid1"/>
    <dgm:cxn modelId="{4CA55623-5068-425F-98CA-9422FB2105F3}" type="presOf" srcId="{0E59E8A7-8189-4481-AA8C-03C6FCFFD44A}" destId="{ACD1E9CE-A1BC-4625-A9E2-EF5FC1D4103B}" srcOrd="1" destOrd="0" presId="urn:microsoft.com/office/officeart/2005/8/layout/pyramid1"/>
    <dgm:cxn modelId="{6C33B123-63AB-4159-92F8-A727E95E85A0}" type="presOf" srcId="{0E59E8A7-8189-4481-AA8C-03C6FCFFD44A}" destId="{C4CDE775-F78A-4BA9-9689-9654A706768B}" srcOrd="0" destOrd="0" presId="urn:microsoft.com/office/officeart/2005/8/layout/pyramid1"/>
    <dgm:cxn modelId="{85EAFE29-7501-40D5-AD58-BDF1E7E170DA}" type="presOf" srcId="{253FA1CD-6579-4277-9BD2-7896F8694789}" destId="{844B6831-25C3-4CEF-8F5E-2DE0CA0F0C7F}" srcOrd="0" destOrd="0" presId="urn:microsoft.com/office/officeart/2005/8/layout/pyramid1"/>
    <dgm:cxn modelId="{0F1C5638-C23B-4A39-ADB2-DE32A2B5287F}" type="presOf" srcId="{B3524832-D1E6-4058-AE19-8A6C8413C3C7}" destId="{C5E77726-7B95-463D-8197-3B14F10E6E1C}" srcOrd="0" destOrd="0" presId="urn:microsoft.com/office/officeart/2005/8/layout/pyramid1"/>
    <dgm:cxn modelId="{6F8C5839-847B-4481-BBC4-E27FCBFD9CDF}" srcId="{61182012-5A0A-407A-B220-D85B96CFDBE3}" destId="{70E49A9C-E0DD-4172-9278-AC4331E1C97A}" srcOrd="3" destOrd="0" parTransId="{A30E65E4-170E-409D-A19F-6A32D17DEE65}" sibTransId="{25B6220D-7130-4A04-8180-003A3832EDE8}"/>
    <dgm:cxn modelId="{C164293D-2D34-4A09-A837-68CCF499049C}" srcId="{61182012-5A0A-407A-B220-D85B96CFDBE3}" destId="{253FA1CD-6579-4277-9BD2-7896F8694789}" srcOrd="4" destOrd="0" parTransId="{C1DB741C-A173-403E-A9D3-80FFB491CABA}" sibTransId="{2267C01B-E331-47C6-B312-5E22AE2F53DB}"/>
    <dgm:cxn modelId="{78EF975B-EE23-4982-A1BF-29E188892A99}" type="presOf" srcId="{469E3BC0-2DAE-49E7-B189-9E31C81B238F}" destId="{AAB8EB18-F5A6-4CB8-B137-880CF181F493}" srcOrd="1" destOrd="0" presId="urn:microsoft.com/office/officeart/2005/8/layout/pyramid1"/>
    <dgm:cxn modelId="{2DDE4B4F-18A8-4F49-BFE4-C1480ACCB32C}" srcId="{61182012-5A0A-407A-B220-D85B96CFDBE3}" destId="{20C9692F-B446-4710-946F-71400A07C60D}" srcOrd="5" destOrd="0" parTransId="{1EE2E2FC-AE5F-4455-826F-F497F1131E91}" sibTransId="{F94A9CA3-1875-482C-AE5E-DF5C53E0C276}"/>
    <dgm:cxn modelId="{18344151-0E28-4074-85B1-A1748594B881}" type="presOf" srcId="{A972F4EE-72FA-49CD-A93A-5524DD378ED3}" destId="{ED38A2B9-8ACA-44FB-8E91-931E2225DE8A}" srcOrd="1" destOrd="0" presId="urn:microsoft.com/office/officeart/2005/8/layout/pyramid1"/>
    <dgm:cxn modelId="{7069B975-C276-4A53-8971-9309FC30CBC7}" type="presOf" srcId="{A972F4EE-72FA-49CD-A93A-5524DD378ED3}" destId="{2987B23C-0383-4E2A-A22E-1479F37C9D07}" srcOrd="0" destOrd="0" presId="urn:microsoft.com/office/officeart/2005/8/layout/pyramid1"/>
    <dgm:cxn modelId="{679A3558-5FD3-48F0-A792-0C735035542D}" type="presOf" srcId="{70E49A9C-E0DD-4172-9278-AC4331E1C97A}" destId="{F87B8DA4-A85C-41F3-A42E-0DFBEA9F8D5B}" srcOrd="1" destOrd="0" presId="urn:microsoft.com/office/officeart/2005/8/layout/pyramid1"/>
    <dgm:cxn modelId="{EEF3CC7C-CEDA-4439-970A-60D20BBAAC09}" type="presOf" srcId="{20C9692F-B446-4710-946F-71400A07C60D}" destId="{4639A0F8-1E94-4F72-97A7-2200DFBF01AC}" srcOrd="0" destOrd="0" presId="urn:microsoft.com/office/officeart/2005/8/layout/pyramid1"/>
    <dgm:cxn modelId="{013192AC-8BAA-49DE-9AD6-88667677884C}" srcId="{61182012-5A0A-407A-B220-D85B96CFDBE3}" destId="{469E3BC0-2DAE-49E7-B189-9E31C81B238F}" srcOrd="2" destOrd="0" parTransId="{881BFFBF-425E-4FB9-843D-108134E35919}" sibTransId="{4A15AD7E-4BC0-4C57-B240-128DD4F716CD}"/>
    <dgm:cxn modelId="{6EB2BDC1-3FA2-4367-A610-AD2F639DEDB3}" srcId="{61182012-5A0A-407A-B220-D85B96CFDBE3}" destId="{A972F4EE-72FA-49CD-A93A-5524DD378ED3}" srcOrd="0" destOrd="0" parTransId="{B6B65D19-B003-4FEC-A152-387247258D6B}" sibTransId="{F1999D67-8124-4F4B-B04A-6CBFF5929B46}"/>
    <dgm:cxn modelId="{54A4C3E9-BAEC-44BE-95C2-F078BCE97BF8}" type="presOf" srcId="{70E49A9C-E0DD-4172-9278-AC4331E1C97A}" destId="{50C3D817-297D-45D7-B9F3-A5718FE3CCA0}" srcOrd="0" destOrd="0" presId="urn:microsoft.com/office/officeart/2005/8/layout/pyramid1"/>
    <dgm:cxn modelId="{C0B7D2F3-C9FA-430B-9F4D-55C51643C90A}" type="presOf" srcId="{469E3BC0-2DAE-49E7-B189-9E31C81B238F}" destId="{41ABC29F-4E7A-416B-8770-3AF51CB532D9}" srcOrd="0" destOrd="0" presId="urn:microsoft.com/office/officeart/2005/8/layout/pyramid1"/>
    <dgm:cxn modelId="{C8777DF8-988D-4142-B84C-64551E617C94}" srcId="{61182012-5A0A-407A-B220-D85B96CFDBE3}" destId="{B3524832-D1E6-4058-AE19-8A6C8413C3C7}" srcOrd="6" destOrd="0" parTransId="{31BBCA2F-1090-415F-917A-4EE0AC0695E8}" sibTransId="{6F69C611-3816-4917-B163-3BDE43C2B848}"/>
    <dgm:cxn modelId="{16367FFA-3EDC-431A-9CFF-22E4F9CFCFBD}" type="presOf" srcId="{253FA1CD-6579-4277-9BD2-7896F8694789}" destId="{5C9E1B29-2BB3-441D-8F0A-48112DB9CB15}" srcOrd="1" destOrd="0" presId="urn:microsoft.com/office/officeart/2005/8/layout/pyramid1"/>
    <dgm:cxn modelId="{2EDED9FE-B58D-4DF8-B077-7744F32BC3EA}" srcId="{61182012-5A0A-407A-B220-D85B96CFDBE3}" destId="{0E59E8A7-8189-4481-AA8C-03C6FCFFD44A}" srcOrd="1" destOrd="0" parTransId="{9804C65E-F11D-4BA1-A532-8A7173F6212A}" sibTransId="{4797899E-442D-4F06-B882-3E21C4E738EA}"/>
    <dgm:cxn modelId="{6564D183-0864-40E7-BAFF-FC2A9189539F}" type="presParOf" srcId="{FA319327-5477-4B0D-86D9-C223EA5BE91D}" destId="{4513B51A-F213-42A3-96B4-58E4FA5CF3AA}" srcOrd="0" destOrd="0" presId="urn:microsoft.com/office/officeart/2005/8/layout/pyramid1"/>
    <dgm:cxn modelId="{BFB9AE90-43E9-46D7-A0E6-E6868325EC3D}" type="presParOf" srcId="{4513B51A-F213-42A3-96B4-58E4FA5CF3AA}" destId="{2987B23C-0383-4E2A-A22E-1479F37C9D07}" srcOrd="0" destOrd="0" presId="urn:microsoft.com/office/officeart/2005/8/layout/pyramid1"/>
    <dgm:cxn modelId="{75901690-4A73-49C2-9055-0B6452CAE49D}" type="presParOf" srcId="{4513B51A-F213-42A3-96B4-58E4FA5CF3AA}" destId="{ED38A2B9-8ACA-44FB-8E91-931E2225DE8A}" srcOrd="1" destOrd="0" presId="urn:microsoft.com/office/officeart/2005/8/layout/pyramid1"/>
    <dgm:cxn modelId="{341C4245-4F00-4778-975A-C8FA223DB59E}" type="presParOf" srcId="{FA319327-5477-4B0D-86D9-C223EA5BE91D}" destId="{2DB10694-7905-4BA3-A073-9714C4A320AD}" srcOrd="1" destOrd="0" presId="urn:microsoft.com/office/officeart/2005/8/layout/pyramid1"/>
    <dgm:cxn modelId="{B5FFE58A-B8E7-48C1-B859-FE5FE9819BC3}" type="presParOf" srcId="{2DB10694-7905-4BA3-A073-9714C4A320AD}" destId="{C4CDE775-F78A-4BA9-9689-9654A706768B}" srcOrd="0" destOrd="0" presId="urn:microsoft.com/office/officeart/2005/8/layout/pyramid1"/>
    <dgm:cxn modelId="{0662B6BD-A786-4834-9D5D-FEBAF3D176B3}" type="presParOf" srcId="{2DB10694-7905-4BA3-A073-9714C4A320AD}" destId="{ACD1E9CE-A1BC-4625-A9E2-EF5FC1D4103B}" srcOrd="1" destOrd="0" presId="urn:microsoft.com/office/officeart/2005/8/layout/pyramid1"/>
    <dgm:cxn modelId="{BFDF6180-0EA7-4F6C-9736-81602CEAB7A1}" type="presParOf" srcId="{FA319327-5477-4B0D-86D9-C223EA5BE91D}" destId="{16635632-3F7C-44FE-893A-B066FC3FC460}" srcOrd="2" destOrd="0" presId="urn:microsoft.com/office/officeart/2005/8/layout/pyramid1"/>
    <dgm:cxn modelId="{250F7C5F-9FD4-40B7-AA47-92320C201D1F}" type="presParOf" srcId="{16635632-3F7C-44FE-893A-B066FC3FC460}" destId="{41ABC29F-4E7A-416B-8770-3AF51CB532D9}" srcOrd="0" destOrd="0" presId="urn:microsoft.com/office/officeart/2005/8/layout/pyramid1"/>
    <dgm:cxn modelId="{4627FB50-9C31-4412-94C7-FE6ED227CBCB}" type="presParOf" srcId="{16635632-3F7C-44FE-893A-B066FC3FC460}" destId="{AAB8EB18-F5A6-4CB8-B137-880CF181F493}" srcOrd="1" destOrd="0" presId="urn:microsoft.com/office/officeart/2005/8/layout/pyramid1"/>
    <dgm:cxn modelId="{4604E755-A6BF-4C1A-889A-70B6521B98C5}" type="presParOf" srcId="{FA319327-5477-4B0D-86D9-C223EA5BE91D}" destId="{DBB7ECDC-79E5-4237-A750-57F771940DD8}" srcOrd="3" destOrd="0" presId="urn:microsoft.com/office/officeart/2005/8/layout/pyramid1"/>
    <dgm:cxn modelId="{0F8F8D38-CBE3-45FB-A8E8-48577EDB3857}" type="presParOf" srcId="{DBB7ECDC-79E5-4237-A750-57F771940DD8}" destId="{50C3D817-297D-45D7-B9F3-A5718FE3CCA0}" srcOrd="0" destOrd="0" presId="urn:microsoft.com/office/officeart/2005/8/layout/pyramid1"/>
    <dgm:cxn modelId="{8B8E068A-D588-4749-83DE-6EF4D69F0139}" type="presParOf" srcId="{DBB7ECDC-79E5-4237-A750-57F771940DD8}" destId="{F87B8DA4-A85C-41F3-A42E-0DFBEA9F8D5B}" srcOrd="1" destOrd="0" presId="urn:microsoft.com/office/officeart/2005/8/layout/pyramid1"/>
    <dgm:cxn modelId="{48338A3E-A705-4852-9E4D-D30867813BF0}" type="presParOf" srcId="{FA319327-5477-4B0D-86D9-C223EA5BE91D}" destId="{BF8C3602-6100-4CE6-A010-A737EE49B7C4}" srcOrd="4" destOrd="0" presId="urn:microsoft.com/office/officeart/2005/8/layout/pyramid1"/>
    <dgm:cxn modelId="{0E3B9666-CF33-44EF-9D6C-A0470CE315B7}" type="presParOf" srcId="{BF8C3602-6100-4CE6-A010-A737EE49B7C4}" destId="{844B6831-25C3-4CEF-8F5E-2DE0CA0F0C7F}" srcOrd="0" destOrd="0" presId="urn:microsoft.com/office/officeart/2005/8/layout/pyramid1"/>
    <dgm:cxn modelId="{3D2D86DA-8D50-4AC0-96C8-AFFA561CE1AF}" type="presParOf" srcId="{BF8C3602-6100-4CE6-A010-A737EE49B7C4}" destId="{5C9E1B29-2BB3-441D-8F0A-48112DB9CB15}" srcOrd="1" destOrd="0" presId="urn:microsoft.com/office/officeart/2005/8/layout/pyramid1"/>
    <dgm:cxn modelId="{BE77ECC8-AB3B-4555-ACEB-1D727C8A44A6}" type="presParOf" srcId="{FA319327-5477-4B0D-86D9-C223EA5BE91D}" destId="{1A42A1D9-29B5-4665-99D5-142116F47FB2}" srcOrd="5" destOrd="0" presId="urn:microsoft.com/office/officeart/2005/8/layout/pyramid1"/>
    <dgm:cxn modelId="{32903D90-82A0-45B2-8422-6AFC9E6186B9}" type="presParOf" srcId="{1A42A1D9-29B5-4665-99D5-142116F47FB2}" destId="{4639A0F8-1E94-4F72-97A7-2200DFBF01AC}" srcOrd="0" destOrd="0" presId="urn:microsoft.com/office/officeart/2005/8/layout/pyramid1"/>
    <dgm:cxn modelId="{AD2A3FDB-E9C0-4354-B6DF-65806D370655}" type="presParOf" srcId="{1A42A1D9-29B5-4665-99D5-142116F47FB2}" destId="{3A0DA249-896F-4178-B39F-DBF7AE4EDC85}" srcOrd="1" destOrd="0" presId="urn:microsoft.com/office/officeart/2005/8/layout/pyramid1"/>
    <dgm:cxn modelId="{59CE1CF4-6658-43EB-B4DA-EC385B261F2F}" type="presParOf" srcId="{FA319327-5477-4B0D-86D9-C223EA5BE91D}" destId="{DC23F502-4066-433E-BAB5-CBE139EB4502}" srcOrd="6" destOrd="0" presId="urn:microsoft.com/office/officeart/2005/8/layout/pyramid1"/>
    <dgm:cxn modelId="{47DD7B27-2F85-4B7B-8E30-325FB1741377}" type="presParOf" srcId="{DC23F502-4066-433E-BAB5-CBE139EB4502}" destId="{C5E77726-7B95-463D-8197-3B14F10E6E1C}" srcOrd="0" destOrd="0" presId="urn:microsoft.com/office/officeart/2005/8/layout/pyramid1"/>
    <dgm:cxn modelId="{CD6601DF-E633-49CB-A2B7-49F91A102492}" type="presParOf" srcId="{DC23F502-4066-433E-BAB5-CBE139EB4502}" destId="{64EB22B2-3D5C-4182-B546-ABCE8324912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B6EE837-DD5E-432F-8B08-8F68E2FB7C4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8F06786-CC1B-44BE-A989-1F58A287F951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cs-CZ" dirty="0"/>
            <a:t>Sestra výzkumník</a:t>
          </a:r>
        </a:p>
      </dgm:t>
    </dgm:pt>
    <dgm:pt modelId="{9D96DEF5-4BEB-4D38-95BA-4C6E0E0130F6}" type="parTrans" cxnId="{1AD31099-84E5-4A96-80A4-A69BD757DB70}">
      <dgm:prSet/>
      <dgm:spPr/>
      <dgm:t>
        <a:bodyPr/>
        <a:lstStyle/>
        <a:p>
          <a:endParaRPr lang="cs-CZ"/>
        </a:p>
      </dgm:t>
    </dgm:pt>
    <dgm:pt modelId="{6FE6937C-AE16-447D-983F-FDDE1CCAFBB6}" type="sibTrans" cxnId="{1AD31099-84E5-4A96-80A4-A69BD757DB70}">
      <dgm:prSet/>
      <dgm:spPr/>
      <dgm:t>
        <a:bodyPr/>
        <a:lstStyle/>
        <a:p>
          <a:endParaRPr lang="cs-CZ"/>
        </a:p>
      </dgm:t>
    </dgm:pt>
    <dgm:pt modelId="{847F1C07-D6D6-4139-98D2-69F91A0BD344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cs-CZ" dirty="0"/>
            <a:t>Sestra spotřebitel</a:t>
          </a:r>
        </a:p>
      </dgm:t>
    </dgm:pt>
    <dgm:pt modelId="{EE9B2F6C-3183-49D5-AFD9-082DCEE65025}" type="parTrans" cxnId="{D779818A-1D19-400B-A108-93AF4BEBBEAE}">
      <dgm:prSet/>
      <dgm:spPr/>
      <dgm:t>
        <a:bodyPr/>
        <a:lstStyle/>
        <a:p>
          <a:endParaRPr lang="cs-CZ"/>
        </a:p>
      </dgm:t>
    </dgm:pt>
    <dgm:pt modelId="{93F1399D-53F0-4337-8691-BD6511C564F0}" type="sibTrans" cxnId="{D779818A-1D19-400B-A108-93AF4BEBBEAE}">
      <dgm:prSet/>
      <dgm:spPr/>
      <dgm:t>
        <a:bodyPr/>
        <a:lstStyle/>
        <a:p>
          <a:endParaRPr lang="cs-CZ"/>
        </a:p>
      </dgm:t>
    </dgm:pt>
    <dgm:pt modelId="{623F5367-8A44-4854-80DF-1D8BE01B399B}">
      <dgm:prSet phldrT="[Text]" custT="1"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sz="20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Studuje výzkumné zprávy.</a:t>
          </a:r>
        </a:p>
      </dgm:t>
    </dgm:pt>
    <dgm:pt modelId="{5B66DF17-7BB4-4306-99FF-C17E19D929FF}" type="parTrans" cxnId="{CF7BB5C9-A706-486A-842E-7F9F62A69AD5}">
      <dgm:prSet/>
      <dgm:spPr/>
      <dgm:t>
        <a:bodyPr/>
        <a:lstStyle/>
        <a:p>
          <a:endParaRPr lang="cs-CZ"/>
        </a:p>
      </dgm:t>
    </dgm:pt>
    <dgm:pt modelId="{FE1B70A7-47C6-438B-9FD4-A77831139E9A}" type="sibTrans" cxnId="{CF7BB5C9-A706-486A-842E-7F9F62A69AD5}">
      <dgm:prSet/>
      <dgm:spPr/>
      <dgm:t>
        <a:bodyPr/>
        <a:lstStyle/>
        <a:p>
          <a:endParaRPr lang="cs-CZ"/>
        </a:p>
      </dgm:t>
    </dgm:pt>
    <dgm:pt modelId="{6A201BC8-271E-41C8-926C-BC16ED1FE8FB}">
      <dgm:prSet phldrT="[Text]" custT="1"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sz="20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Kriticky hodnotí výsledky výzkumu.</a:t>
          </a:r>
        </a:p>
      </dgm:t>
    </dgm:pt>
    <dgm:pt modelId="{30F27CC4-B718-4D0B-A960-2DD1F08E5ACA}" type="parTrans" cxnId="{4FE37C41-68A4-41EE-849C-E6AEC7711EDB}">
      <dgm:prSet/>
      <dgm:spPr/>
      <dgm:t>
        <a:bodyPr/>
        <a:lstStyle/>
        <a:p>
          <a:endParaRPr lang="cs-CZ"/>
        </a:p>
      </dgm:t>
    </dgm:pt>
    <dgm:pt modelId="{157CAA1A-A666-4282-8713-07CD05030FBB}" type="sibTrans" cxnId="{4FE37C41-68A4-41EE-849C-E6AEC7711EDB}">
      <dgm:prSet/>
      <dgm:spPr/>
      <dgm:t>
        <a:bodyPr/>
        <a:lstStyle/>
        <a:p>
          <a:endParaRPr lang="cs-CZ"/>
        </a:p>
      </dgm:t>
    </dgm:pt>
    <dgm:pt modelId="{677A38D0-ED63-449C-BBE0-029D8BD0E170}">
      <dgm:prSet phldrT="[Text]" custT="1"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sz="20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Uvážlivě aplikuje nové poznatky v klinické praxi.</a:t>
          </a:r>
        </a:p>
      </dgm:t>
    </dgm:pt>
    <dgm:pt modelId="{E12F8BED-D4D1-4BA1-92FC-C9DD4F06D8AA}" type="parTrans" cxnId="{4CEB7D63-CC1F-4B35-A350-FE52BD702A6B}">
      <dgm:prSet/>
      <dgm:spPr/>
      <dgm:t>
        <a:bodyPr/>
        <a:lstStyle/>
        <a:p>
          <a:endParaRPr lang="cs-CZ"/>
        </a:p>
      </dgm:t>
    </dgm:pt>
    <dgm:pt modelId="{08C70C6E-20C2-49C6-A3E9-E9123B6D6A97}" type="sibTrans" cxnId="{4CEB7D63-CC1F-4B35-A350-FE52BD702A6B}">
      <dgm:prSet/>
      <dgm:spPr/>
      <dgm:t>
        <a:bodyPr/>
        <a:lstStyle/>
        <a:p>
          <a:endParaRPr lang="cs-CZ"/>
        </a:p>
      </dgm:t>
    </dgm:pt>
    <dgm:pt modelId="{3CFC4067-30CF-4C7F-8D2C-E96BF0906128}">
      <dgm:prSet phldrT="[Text]" custT="1"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sz="20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Vytváří návrhy výzkumných projektů.</a:t>
          </a:r>
        </a:p>
      </dgm:t>
    </dgm:pt>
    <dgm:pt modelId="{B2CB1A4E-FB43-4D82-9C36-4F28E0A058AB}" type="parTrans" cxnId="{4674E0BD-B6F9-4DA5-9F07-B34B63CDC16E}">
      <dgm:prSet/>
      <dgm:spPr/>
      <dgm:t>
        <a:bodyPr/>
        <a:lstStyle/>
        <a:p>
          <a:endParaRPr lang="cs-CZ"/>
        </a:p>
      </dgm:t>
    </dgm:pt>
    <dgm:pt modelId="{C4F91BBF-FDF8-44BA-A035-AEFD4A7977C2}" type="sibTrans" cxnId="{4674E0BD-B6F9-4DA5-9F07-B34B63CDC16E}">
      <dgm:prSet/>
      <dgm:spPr/>
      <dgm:t>
        <a:bodyPr/>
        <a:lstStyle/>
        <a:p>
          <a:endParaRPr lang="cs-CZ"/>
        </a:p>
      </dgm:t>
    </dgm:pt>
    <dgm:pt modelId="{9BD01EC2-DA92-45A5-B1AC-C74CD526368C}">
      <dgm:prSet phldrT="[Text]" custT="1"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sz="20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Je spoluřešitelka výzkumného záměru.</a:t>
          </a:r>
        </a:p>
      </dgm:t>
    </dgm:pt>
    <dgm:pt modelId="{2CC0B6A9-0FAC-403D-9427-DDD42A9F617E}" type="parTrans" cxnId="{26D9DE3A-2593-44B9-A510-066882B30563}">
      <dgm:prSet/>
      <dgm:spPr/>
      <dgm:t>
        <a:bodyPr/>
        <a:lstStyle/>
        <a:p>
          <a:endParaRPr lang="cs-CZ"/>
        </a:p>
      </dgm:t>
    </dgm:pt>
    <dgm:pt modelId="{0C740EC2-0C8F-43BA-AFA0-8B285E6CA37C}" type="sibTrans" cxnId="{26D9DE3A-2593-44B9-A510-066882B30563}">
      <dgm:prSet/>
      <dgm:spPr/>
      <dgm:t>
        <a:bodyPr/>
        <a:lstStyle/>
        <a:p>
          <a:endParaRPr lang="cs-CZ"/>
        </a:p>
      </dgm:t>
    </dgm:pt>
    <dgm:pt modelId="{DF9B42C7-3C32-43DB-8B04-BD7401E19A89}">
      <dgm:prSet phldrT="[Text]" custT="1"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sz="20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Pomáhá při sběru výzkumných dat.</a:t>
          </a:r>
        </a:p>
      </dgm:t>
    </dgm:pt>
    <dgm:pt modelId="{66EBE0A3-28EA-4124-B909-82B2E37003EA}" type="parTrans" cxnId="{FBB98DDE-E021-420E-9000-E9EB14A77AB3}">
      <dgm:prSet/>
      <dgm:spPr/>
      <dgm:t>
        <a:bodyPr/>
        <a:lstStyle/>
        <a:p>
          <a:endParaRPr lang="cs-CZ"/>
        </a:p>
      </dgm:t>
    </dgm:pt>
    <dgm:pt modelId="{0CF15E6A-CFBE-4C74-9642-479F7E1D609F}" type="sibTrans" cxnId="{FBB98DDE-E021-420E-9000-E9EB14A77AB3}">
      <dgm:prSet/>
      <dgm:spPr/>
      <dgm:t>
        <a:bodyPr/>
        <a:lstStyle/>
        <a:p>
          <a:endParaRPr lang="cs-CZ"/>
        </a:p>
      </dgm:t>
    </dgm:pt>
    <dgm:pt modelId="{B5736C0F-CAB2-4DFF-8603-24C9C983B8F8}">
      <dgm:prSet phldrT="[Text]" custT="1"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sz="20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Poskytuje informace o výzkumném záměru jeho účastníkům.</a:t>
          </a:r>
        </a:p>
      </dgm:t>
    </dgm:pt>
    <dgm:pt modelId="{F1E69C3B-D02E-490B-A544-429E5A820E6C}" type="parTrans" cxnId="{A0267B4A-5DF3-49A8-A182-D3F487514130}">
      <dgm:prSet/>
      <dgm:spPr/>
      <dgm:t>
        <a:bodyPr/>
        <a:lstStyle/>
        <a:p>
          <a:endParaRPr lang="cs-CZ"/>
        </a:p>
      </dgm:t>
    </dgm:pt>
    <dgm:pt modelId="{456FB452-ED8A-406F-A71D-CAD9DCC5C65D}" type="sibTrans" cxnId="{A0267B4A-5DF3-49A8-A182-D3F487514130}">
      <dgm:prSet/>
      <dgm:spPr/>
      <dgm:t>
        <a:bodyPr/>
        <a:lstStyle/>
        <a:p>
          <a:endParaRPr lang="cs-CZ"/>
        </a:p>
      </dgm:t>
    </dgm:pt>
    <dgm:pt modelId="{4610E1B6-1D0D-403C-9C61-628104B6B45D}">
      <dgm:prSet phldrT="[Text]" custT="1"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sz="20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Sleduje efekt aplikace nových poznatků v klinické praxi.</a:t>
          </a:r>
        </a:p>
      </dgm:t>
    </dgm:pt>
    <dgm:pt modelId="{E26FD866-8311-4B7D-A4DC-6DE12E611EFE}" type="parTrans" cxnId="{28F2D613-4C15-4128-A536-7F821F342701}">
      <dgm:prSet/>
      <dgm:spPr/>
      <dgm:t>
        <a:bodyPr/>
        <a:lstStyle/>
        <a:p>
          <a:endParaRPr lang="cs-CZ"/>
        </a:p>
      </dgm:t>
    </dgm:pt>
    <dgm:pt modelId="{D183C6E2-9AFD-441B-93D2-CF616C18884E}" type="sibTrans" cxnId="{28F2D613-4C15-4128-A536-7F821F342701}">
      <dgm:prSet/>
      <dgm:spPr/>
      <dgm:t>
        <a:bodyPr/>
        <a:lstStyle/>
        <a:p>
          <a:endParaRPr lang="cs-CZ"/>
        </a:p>
      </dgm:t>
    </dgm:pt>
    <dgm:pt modelId="{8FCE755A-7AD0-4529-ACD4-E325DBDB7AF3}">
      <dgm:prSet phldrT="[Text]" custT="1"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sz="20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Provádí výzkum.</a:t>
          </a:r>
        </a:p>
      </dgm:t>
    </dgm:pt>
    <dgm:pt modelId="{3C5F8623-A1D8-4598-B1ED-6E9FD8C9A1C9}" type="parTrans" cxnId="{5B37265A-D383-44C0-AEA0-952AF313EB8C}">
      <dgm:prSet/>
      <dgm:spPr/>
      <dgm:t>
        <a:bodyPr/>
        <a:lstStyle/>
        <a:p>
          <a:endParaRPr lang="cs-CZ"/>
        </a:p>
      </dgm:t>
    </dgm:pt>
    <dgm:pt modelId="{0EB73E23-9AC9-477A-9DBD-EFFA4B0B9D6A}" type="sibTrans" cxnId="{5B37265A-D383-44C0-AEA0-952AF313EB8C}">
      <dgm:prSet/>
      <dgm:spPr/>
      <dgm:t>
        <a:bodyPr/>
        <a:lstStyle/>
        <a:p>
          <a:endParaRPr lang="cs-CZ"/>
        </a:p>
      </dgm:t>
    </dgm:pt>
    <dgm:pt modelId="{AECCD018-BFE6-482A-B1EB-D44BD6C18897}" type="pres">
      <dgm:prSet presAssocID="{BB6EE837-DD5E-432F-8B08-8F68E2FB7C4E}" presName="Name0" presStyleCnt="0">
        <dgm:presLayoutVars>
          <dgm:dir/>
          <dgm:animLvl val="lvl"/>
          <dgm:resizeHandles val="exact"/>
        </dgm:presLayoutVars>
      </dgm:prSet>
      <dgm:spPr/>
    </dgm:pt>
    <dgm:pt modelId="{9607F75A-D994-4E7D-90E7-6FB1B08FC5E1}" type="pres">
      <dgm:prSet presAssocID="{98F06786-CC1B-44BE-A989-1F58A287F951}" presName="composite" presStyleCnt="0"/>
      <dgm:spPr/>
    </dgm:pt>
    <dgm:pt modelId="{BF2DD031-CD07-4AE1-8C76-2E200A26B224}" type="pres">
      <dgm:prSet presAssocID="{98F06786-CC1B-44BE-A989-1F58A287F951}" presName="parTx" presStyleLbl="alignNode1" presStyleIdx="0" presStyleCnt="2" custScaleX="87846" custLinFactNeighborX="5305" custLinFactNeighborY="-6370">
        <dgm:presLayoutVars>
          <dgm:chMax val="0"/>
          <dgm:chPref val="0"/>
          <dgm:bulletEnabled val="1"/>
        </dgm:presLayoutVars>
      </dgm:prSet>
      <dgm:spPr/>
    </dgm:pt>
    <dgm:pt modelId="{FE21C227-1E6A-45FB-8EBD-BB40B307FD3B}" type="pres">
      <dgm:prSet presAssocID="{98F06786-CC1B-44BE-A989-1F58A287F951}" presName="desTx" presStyleLbl="alignAccFollowNode1" presStyleIdx="0" presStyleCnt="2" custScaleX="88367" custLinFactNeighborX="5305" custLinFactNeighborY="-1048">
        <dgm:presLayoutVars>
          <dgm:bulletEnabled val="1"/>
        </dgm:presLayoutVars>
      </dgm:prSet>
      <dgm:spPr/>
    </dgm:pt>
    <dgm:pt modelId="{A72E8413-CDD2-4C5F-8E96-2A1839AF750A}" type="pres">
      <dgm:prSet presAssocID="{6FE6937C-AE16-447D-983F-FDDE1CCAFBB6}" presName="space" presStyleCnt="0"/>
      <dgm:spPr/>
    </dgm:pt>
    <dgm:pt modelId="{0740F2A8-4E4A-4411-8AE8-A35E72E6C2CE}" type="pres">
      <dgm:prSet presAssocID="{847F1C07-D6D6-4139-98D2-69F91A0BD344}" presName="composite" presStyleCnt="0"/>
      <dgm:spPr/>
    </dgm:pt>
    <dgm:pt modelId="{680ED800-108F-49AF-B46A-A3D6AD39A0E9}" type="pres">
      <dgm:prSet presAssocID="{847F1C07-D6D6-4139-98D2-69F91A0BD344}" presName="parTx" presStyleLbl="alignNode1" presStyleIdx="1" presStyleCnt="2" custScaleX="89115" custLinFactNeighborX="-4253" custLinFactNeighborY="-5302">
        <dgm:presLayoutVars>
          <dgm:chMax val="0"/>
          <dgm:chPref val="0"/>
          <dgm:bulletEnabled val="1"/>
        </dgm:presLayoutVars>
      </dgm:prSet>
      <dgm:spPr/>
    </dgm:pt>
    <dgm:pt modelId="{AF69CC72-E40F-4EA3-87C1-0BDD1AB84711}" type="pres">
      <dgm:prSet presAssocID="{847F1C07-D6D6-4139-98D2-69F91A0BD344}" presName="desTx" presStyleLbl="alignAccFollowNode1" presStyleIdx="1" presStyleCnt="2" custScaleX="88945" custLinFactNeighborX="-4347" custLinFactNeighborY="-1048">
        <dgm:presLayoutVars>
          <dgm:bulletEnabled val="1"/>
        </dgm:presLayoutVars>
      </dgm:prSet>
      <dgm:spPr/>
    </dgm:pt>
  </dgm:ptLst>
  <dgm:cxnLst>
    <dgm:cxn modelId="{F8804611-EA0A-4E0F-A0E3-4D2342DF95C3}" type="presOf" srcId="{4610E1B6-1D0D-403C-9C61-628104B6B45D}" destId="{AF69CC72-E40F-4EA3-87C1-0BDD1AB84711}" srcOrd="0" destOrd="3" presId="urn:microsoft.com/office/officeart/2005/8/layout/hList1"/>
    <dgm:cxn modelId="{28F2D613-4C15-4128-A536-7F821F342701}" srcId="{847F1C07-D6D6-4139-98D2-69F91A0BD344}" destId="{4610E1B6-1D0D-403C-9C61-628104B6B45D}" srcOrd="3" destOrd="0" parTransId="{E26FD866-8311-4B7D-A4DC-6DE12E611EFE}" sibTransId="{D183C6E2-9AFD-441B-93D2-CF616C18884E}"/>
    <dgm:cxn modelId="{2EF6AB2E-5BE8-437E-8ED5-BF897046EA46}" type="presOf" srcId="{98F06786-CC1B-44BE-A989-1F58A287F951}" destId="{BF2DD031-CD07-4AE1-8C76-2E200A26B224}" srcOrd="0" destOrd="0" presId="urn:microsoft.com/office/officeart/2005/8/layout/hList1"/>
    <dgm:cxn modelId="{26D9DE3A-2593-44B9-A510-066882B30563}" srcId="{98F06786-CC1B-44BE-A989-1F58A287F951}" destId="{9BD01EC2-DA92-45A5-B1AC-C74CD526368C}" srcOrd="2" destOrd="0" parTransId="{2CC0B6A9-0FAC-403D-9427-DDD42A9F617E}" sibTransId="{0C740EC2-0C8F-43BA-AFA0-8B285E6CA37C}"/>
    <dgm:cxn modelId="{4FE37C41-68A4-41EE-849C-E6AEC7711EDB}" srcId="{847F1C07-D6D6-4139-98D2-69F91A0BD344}" destId="{6A201BC8-271E-41C8-926C-BC16ED1FE8FB}" srcOrd="1" destOrd="0" parTransId="{30F27CC4-B718-4D0B-A960-2DD1F08E5ACA}" sibTransId="{157CAA1A-A666-4282-8713-07CD05030FBB}"/>
    <dgm:cxn modelId="{0BD5C541-B18E-4F16-B4C1-26194B5F6634}" type="presOf" srcId="{623F5367-8A44-4854-80DF-1D8BE01B399B}" destId="{AF69CC72-E40F-4EA3-87C1-0BDD1AB84711}" srcOrd="0" destOrd="0" presId="urn:microsoft.com/office/officeart/2005/8/layout/hList1"/>
    <dgm:cxn modelId="{4CEB7D63-CC1F-4B35-A350-FE52BD702A6B}" srcId="{847F1C07-D6D6-4139-98D2-69F91A0BD344}" destId="{677A38D0-ED63-449C-BBE0-029D8BD0E170}" srcOrd="2" destOrd="0" parTransId="{E12F8BED-D4D1-4BA1-92FC-C9DD4F06D8AA}" sibTransId="{08C70C6E-20C2-49C6-A3E9-E9123B6D6A97}"/>
    <dgm:cxn modelId="{53D92F44-22D3-4FBF-B779-466EF4FDE8C1}" type="presOf" srcId="{DF9B42C7-3C32-43DB-8B04-BD7401E19A89}" destId="{FE21C227-1E6A-45FB-8EBD-BB40B307FD3B}" srcOrd="0" destOrd="3" presId="urn:microsoft.com/office/officeart/2005/8/layout/hList1"/>
    <dgm:cxn modelId="{0FFA4467-ACC0-4B70-9F5F-4951B0B33781}" type="presOf" srcId="{9BD01EC2-DA92-45A5-B1AC-C74CD526368C}" destId="{FE21C227-1E6A-45FB-8EBD-BB40B307FD3B}" srcOrd="0" destOrd="2" presId="urn:microsoft.com/office/officeart/2005/8/layout/hList1"/>
    <dgm:cxn modelId="{A0267B4A-5DF3-49A8-A182-D3F487514130}" srcId="{98F06786-CC1B-44BE-A989-1F58A287F951}" destId="{B5736C0F-CAB2-4DFF-8603-24C9C983B8F8}" srcOrd="4" destOrd="0" parTransId="{F1E69C3B-D02E-490B-A544-429E5A820E6C}" sibTransId="{456FB452-ED8A-406F-A71D-CAD9DCC5C65D}"/>
    <dgm:cxn modelId="{5F366F54-B279-4B0B-91FA-59EB11C75B0A}" type="presOf" srcId="{6A201BC8-271E-41C8-926C-BC16ED1FE8FB}" destId="{AF69CC72-E40F-4EA3-87C1-0BDD1AB84711}" srcOrd="0" destOrd="1" presId="urn:microsoft.com/office/officeart/2005/8/layout/hList1"/>
    <dgm:cxn modelId="{5B37265A-D383-44C0-AEA0-952AF313EB8C}" srcId="{98F06786-CC1B-44BE-A989-1F58A287F951}" destId="{8FCE755A-7AD0-4529-ACD4-E325DBDB7AF3}" srcOrd="1" destOrd="0" parTransId="{3C5F8623-A1D8-4598-B1ED-6E9FD8C9A1C9}" sibTransId="{0EB73E23-9AC9-477A-9DBD-EFFA4B0B9D6A}"/>
    <dgm:cxn modelId="{D779818A-1D19-400B-A108-93AF4BEBBEAE}" srcId="{BB6EE837-DD5E-432F-8B08-8F68E2FB7C4E}" destId="{847F1C07-D6D6-4139-98D2-69F91A0BD344}" srcOrd="1" destOrd="0" parTransId="{EE9B2F6C-3183-49D5-AFD9-082DCEE65025}" sibTransId="{93F1399D-53F0-4337-8691-BD6511C564F0}"/>
    <dgm:cxn modelId="{83271E97-8B1A-4240-BB95-6CBFABC6D6CD}" type="presOf" srcId="{B5736C0F-CAB2-4DFF-8603-24C9C983B8F8}" destId="{FE21C227-1E6A-45FB-8EBD-BB40B307FD3B}" srcOrd="0" destOrd="4" presId="urn:microsoft.com/office/officeart/2005/8/layout/hList1"/>
    <dgm:cxn modelId="{1AD31099-84E5-4A96-80A4-A69BD757DB70}" srcId="{BB6EE837-DD5E-432F-8B08-8F68E2FB7C4E}" destId="{98F06786-CC1B-44BE-A989-1F58A287F951}" srcOrd="0" destOrd="0" parTransId="{9D96DEF5-4BEB-4D38-95BA-4C6E0E0130F6}" sibTransId="{6FE6937C-AE16-447D-983F-FDDE1CCAFBB6}"/>
    <dgm:cxn modelId="{6EA44DB1-F1BC-4598-BFA9-EFF0DF821514}" type="presOf" srcId="{BB6EE837-DD5E-432F-8B08-8F68E2FB7C4E}" destId="{AECCD018-BFE6-482A-B1EB-D44BD6C18897}" srcOrd="0" destOrd="0" presId="urn:microsoft.com/office/officeart/2005/8/layout/hList1"/>
    <dgm:cxn modelId="{2F5B15B2-8B30-484C-8557-FE1AEFF6CD3C}" type="presOf" srcId="{677A38D0-ED63-449C-BBE0-029D8BD0E170}" destId="{AF69CC72-E40F-4EA3-87C1-0BDD1AB84711}" srcOrd="0" destOrd="2" presId="urn:microsoft.com/office/officeart/2005/8/layout/hList1"/>
    <dgm:cxn modelId="{4674E0BD-B6F9-4DA5-9F07-B34B63CDC16E}" srcId="{98F06786-CC1B-44BE-A989-1F58A287F951}" destId="{3CFC4067-30CF-4C7F-8D2C-E96BF0906128}" srcOrd="0" destOrd="0" parTransId="{B2CB1A4E-FB43-4D82-9C36-4F28E0A058AB}" sibTransId="{C4F91BBF-FDF8-44BA-A035-AEFD4A7977C2}"/>
    <dgm:cxn modelId="{CF7BB5C9-A706-486A-842E-7F9F62A69AD5}" srcId="{847F1C07-D6D6-4139-98D2-69F91A0BD344}" destId="{623F5367-8A44-4854-80DF-1D8BE01B399B}" srcOrd="0" destOrd="0" parTransId="{5B66DF17-7BB4-4306-99FF-C17E19D929FF}" sibTransId="{FE1B70A7-47C6-438B-9FD4-A77831139E9A}"/>
    <dgm:cxn modelId="{FC9892DC-511D-4A1E-9D8E-31D99FF37829}" type="presOf" srcId="{8FCE755A-7AD0-4529-ACD4-E325DBDB7AF3}" destId="{FE21C227-1E6A-45FB-8EBD-BB40B307FD3B}" srcOrd="0" destOrd="1" presId="urn:microsoft.com/office/officeart/2005/8/layout/hList1"/>
    <dgm:cxn modelId="{FBB98DDE-E021-420E-9000-E9EB14A77AB3}" srcId="{98F06786-CC1B-44BE-A989-1F58A287F951}" destId="{DF9B42C7-3C32-43DB-8B04-BD7401E19A89}" srcOrd="3" destOrd="0" parTransId="{66EBE0A3-28EA-4124-B909-82B2E37003EA}" sibTransId="{0CF15E6A-CFBE-4C74-9642-479F7E1D609F}"/>
    <dgm:cxn modelId="{4374AFDF-0E53-493E-8484-846CB06298A1}" type="presOf" srcId="{3CFC4067-30CF-4C7F-8D2C-E96BF0906128}" destId="{FE21C227-1E6A-45FB-8EBD-BB40B307FD3B}" srcOrd="0" destOrd="0" presId="urn:microsoft.com/office/officeart/2005/8/layout/hList1"/>
    <dgm:cxn modelId="{598BF0E5-E589-4D1D-B162-F4FB9379C7D5}" type="presOf" srcId="{847F1C07-D6D6-4139-98D2-69F91A0BD344}" destId="{680ED800-108F-49AF-B46A-A3D6AD39A0E9}" srcOrd="0" destOrd="0" presId="urn:microsoft.com/office/officeart/2005/8/layout/hList1"/>
    <dgm:cxn modelId="{CAA39B51-29AF-435B-BB09-FAE98900EC89}" type="presParOf" srcId="{AECCD018-BFE6-482A-B1EB-D44BD6C18897}" destId="{9607F75A-D994-4E7D-90E7-6FB1B08FC5E1}" srcOrd="0" destOrd="0" presId="urn:microsoft.com/office/officeart/2005/8/layout/hList1"/>
    <dgm:cxn modelId="{9F4DCDAB-F618-4BAD-BB3E-71DF0D023FE0}" type="presParOf" srcId="{9607F75A-D994-4E7D-90E7-6FB1B08FC5E1}" destId="{BF2DD031-CD07-4AE1-8C76-2E200A26B224}" srcOrd="0" destOrd="0" presId="urn:microsoft.com/office/officeart/2005/8/layout/hList1"/>
    <dgm:cxn modelId="{717E6A44-F5C5-4E0E-B27C-CA8F16534C0C}" type="presParOf" srcId="{9607F75A-D994-4E7D-90E7-6FB1B08FC5E1}" destId="{FE21C227-1E6A-45FB-8EBD-BB40B307FD3B}" srcOrd="1" destOrd="0" presId="urn:microsoft.com/office/officeart/2005/8/layout/hList1"/>
    <dgm:cxn modelId="{A749C889-DCF5-41D1-B4EB-66C1C25920A0}" type="presParOf" srcId="{AECCD018-BFE6-482A-B1EB-D44BD6C18897}" destId="{A72E8413-CDD2-4C5F-8E96-2A1839AF750A}" srcOrd="1" destOrd="0" presId="urn:microsoft.com/office/officeart/2005/8/layout/hList1"/>
    <dgm:cxn modelId="{E7A31F70-B474-412A-A37D-C692F34683F9}" type="presParOf" srcId="{AECCD018-BFE6-482A-B1EB-D44BD6C18897}" destId="{0740F2A8-4E4A-4411-8AE8-A35E72E6C2CE}" srcOrd="2" destOrd="0" presId="urn:microsoft.com/office/officeart/2005/8/layout/hList1"/>
    <dgm:cxn modelId="{23C1DDD3-F734-4F3A-8B73-E27BD4EB10A6}" type="presParOf" srcId="{0740F2A8-4E4A-4411-8AE8-A35E72E6C2CE}" destId="{680ED800-108F-49AF-B46A-A3D6AD39A0E9}" srcOrd="0" destOrd="0" presId="urn:microsoft.com/office/officeart/2005/8/layout/hList1"/>
    <dgm:cxn modelId="{F6A6547F-E0D1-494F-AF2E-ACC78447C918}" type="presParOf" srcId="{0740F2A8-4E4A-4411-8AE8-A35E72E6C2CE}" destId="{AF69CC72-E40F-4EA3-87C1-0BDD1AB8471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64D7897-6F8A-4662-BA3E-C55A73556E2F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cs-CZ"/>
        </a:p>
      </dgm:t>
    </dgm:pt>
    <dgm:pt modelId="{72DF2BAC-D975-42EC-9FDA-6DC0171525C8}">
      <dgm:prSet phldrT="[Text]" custT="1"/>
      <dgm:spPr/>
      <dgm:t>
        <a:bodyPr/>
        <a:lstStyle/>
        <a:p>
          <a:r>
            <a:rPr lang="cs-CZ" sz="2400" b="1" dirty="0">
              <a:solidFill>
                <a:schemeClr val="tx2"/>
              </a:solidFill>
            </a:rPr>
            <a:t>Témata týkající se ošetřovatelské profese</a:t>
          </a:r>
        </a:p>
      </dgm:t>
    </dgm:pt>
    <dgm:pt modelId="{4CCA088B-BBD3-44BD-9E0C-5E31EDBACF86}" type="parTrans" cxnId="{346CB6AC-56BE-4789-B16A-5DA973C0015C}">
      <dgm:prSet/>
      <dgm:spPr/>
      <dgm:t>
        <a:bodyPr/>
        <a:lstStyle/>
        <a:p>
          <a:endParaRPr lang="cs-CZ"/>
        </a:p>
      </dgm:t>
    </dgm:pt>
    <dgm:pt modelId="{25D8DDD4-8C54-4718-A28A-B8170CF1CAF3}" type="sibTrans" cxnId="{346CB6AC-56BE-4789-B16A-5DA973C0015C}">
      <dgm:prSet/>
      <dgm:spPr/>
      <dgm:t>
        <a:bodyPr/>
        <a:lstStyle/>
        <a:p>
          <a:endParaRPr lang="cs-CZ"/>
        </a:p>
      </dgm:t>
    </dgm:pt>
    <dgm:pt modelId="{A9CC6298-E4F4-4D43-9B82-ACB6DD922629}">
      <dgm:prSet phldrT="[Text]" custT="1"/>
      <dgm:spPr/>
      <dgm:t>
        <a:bodyPr/>
        <a:lstStyle/>
        <a:p>
          <a:r>
            <a:rPr lang="cs-CZ" sz="2400" b="1" dirty="0">
              <a:solidFill>
                <a:schemeClr val="tx2"/>
              </a:solidFill>
            </a:rPr>
            <a:t>Téma týkající se příjemce ošetřovatelské péče</a:t>
          </a:r>
        </a:p>
      </dgm:t>
    </dgm:pt>
    <dgm:pt modelId="{EAE571A7-E182-4E99-AD68-7B7F07E038D5}" type="parTrans" cxnId="{FB5531E3-DD01-473B-9E7B-356D1E5F9FFE}">
      <dgm:prSet/>
      <dgm:spPr/>
      <dgm:t>
        <a:bodyPr/>
        <a:lstStyle/>
        <a:p>
          <a:endParaRPr lang="cs-CZ"/>
        </a:p>
      </dgm:t>
    </dgm:pt>
    <dgm:pt modelId="{8A98681E-5C40-4781-8630-CC337A00903F}" type="sibTrans" cxnId="{FB5531E3-DD01-473B-9E7B-356D1E5F9FFE}">
      <dgm:prSet/>
      <dgm:spPr/>
      <dgm:t>
        <a:bodyPr/>
        <a:lstStyle/>
        <a:p>
          <a:endParaRPr lang="cs-CZ"/>
        </a:p>
      </dgm:t>
    </dgm:pt>
    <dgm:pt modelId="{14EE5A72-01ED-40B6-8DCF-B86AD41DE31B}">
      <dgm:prSet/>
      <dgm:spPr/>
      <dgm:t>
        <a:bodyPr/>
        <a:lstStyle/>
        <a:p>
          <a:r>
            <a:rPr lang="cs-CZ" dirty="0">
              <a:solidFill>
                <a:schemeClr val="tx1">
                  <a:lumMod val="75000"/>
                  <a:lumOff val="25000"/>
                </a:schemeClr>
              </a:solidFill>
            </a:rPr>
            <a:t>Hodnocení kvality a efektivity  péče a vývoj  jejich integrujících metodologií</a:t>
          </a:r>
        </a:p>
      </dgm:t>
    </dgm:pt>
    <dgm:pt modelId="{F35AB274-CAF8-4A0F-9631-64BF7F2D8E77}" type="parTrans" cxnId="{97DD2C1A-2D5F-4792-8F9F-10FEB080818E}">
      <dgm:prSet/>
      <dgm:spPr/>
      <dgm:t>
        <a:bodyPr/>
        <a:lstStyle/>
        <a:p>
          <a:endParaRPr lang="cs-CZ"/>
        </a:p>
      </dgm:t>
    </dgm:pt>
    <dgm:pt modelId="{4F5E915D-8E3F-44CA-880E-855345C38FDB}" type="sibTrans" cxnId="{97DD2C1A-2D5F-4792-8F9F-10FEB080818E}">
      <dgm:prSet/>
      <dgm:spPr/>
      <dgm:t>
        <a:bodyPr/>
        <a:lstStyle/>
        <a:p>
          <a:endParaRPr lang="cs-CZ"/>
        </a:p>
      </dgm:t>
    </dgm:pt>
    <dgm:pt modelId="{FA4B9A3E-57DC-4E03-8659-E5B7ACC3D5CF}">
      <dgm:prSet/>
      <dgm:spPr/>
      <dgm:t>
        <a:bodyPr/>
        <a:lstStyle/>
        <a:p>
          <a:r>
            <a:rPr lang="cs-CZ" altLang="cs-CZ" dirty="0">
              <a:solidFill>
                <a:schemeClr val="tx1">
                  <a:lumMod val="75000"/>
                  <a:lumOff val="25000"/>
                </a:schemeClr>
              </a:solidFill>
            </a:rPr>
            <a:t>Vědecky podložená péče o jednotlivce, rodiny skupiny všech věkových sociálních a kulturních skupin.</a:t>
          </a:r>
          <a:endParaRPr lang="cs-CZ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85A2CE4D-494B-475C-8352-BF1D4252952E}" type="parTrans" cxnId="{696EA48B-B23D-471F-BFCD-0FA36CC0171E}">
      <dgm:prSet/>
      <dgm:spPr/>
      <dgm:t>
        <a:bodyPr/>
        <a:lstStyle/>
        <a:p>
          <a:endParaRPr lang="cs-CZ"/>
        </a:p>
      </dgm:t>
    </dgm:pt>
    <dgm:pt modelId="{1AAC2BAF-7549-4C60-9494-7AD955AEDF81}" type="sibTrans" cxnId="{696EA48B-B23D-471F-BFCD-0FA36CC0171E}">
      <dgm:prSet/>
      <dgm:spPr/>
      <dgm:t>
        <a:bodyPr/>
        <a:lstStyle/>
        <a:p>
          <a:endParaRPr lang="cs-CZ"/>
        </a:p>
      </dgm:t>
    </dgm:pt>
    <dgm:pt modelId="{F8F43F4A-275B-4F31-8B4F-A9BD2C2EB715}">
      <dgm:prSet/>
      <dgm:spPr/>
      <dgm:t>
        <a:bodyPr/>
        <a:lstStyle/>
        <a:p>
          <a:r>
            <a:rPr lang="cs-CZ" altLang="cs-CZ" dirty="0">
              <a:solidFill>
                <a:schemeClr val="tx1">
                  <a:lumMod val="75000"/>
                  <a:lumOff val="25000"/>
                </a:schemeClr>
              </a:solidFill>
            </a:rPr>
            <a:t>Ověřování nových technických a měřících  prostředků v ošetřovatelské péči</a:t>
          </a:r>
          <a:endParaRPr lang="cs-CZ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071BD2BB-9C8C-4E01-B12D-5E30AA29000D}" type="parTrans" cxnId="{E6880D7A-40FC-4308-8AE0-8C0826DDE854}">
      <dgm:prSet/>
      <dgm:spPr/>
      <dgm:t>
        <a:bodyPr/>
        <a:lstStyle/>
        <a:p>
          <a:endParaRPr lang="cs-CZ"/>
        </a:p>
      </dgm:t>
    </dgm:pt>
    <dgm:pt modelId="{8D782393-C42C-4A01-8C10-2C69868CBEBC}" type="sibTrans" cxnId="{E6880D7A-40FC-4308-8AE0-8C0826DDE854}">
      <dgm:prSet/>
      <dgm:spPr/>
      <dgm:t>
        <a:bodyPr/>
        <a:lstStyle/>
        <a:p>
          <a:endParaRPr lang="cs-CZ"/>
        </a:p>
      </dgm:t>
    </dgm:pt>
    <dgm:pt modelId="{63259B11-2B68-4D35-A3C2-E521C08D747B}">
      <dgm:prSet/>
      <dgm:spPr/>
      <dgm:t>
        <a:bodyPr/>
        <a:lstStyle/>
        <a:p>
          <a:r>
            <a:rPr lang="cs-CZ" dirty="0">
              <a:solidFill>
                <a:schemeClr val="tx1">
                  <a:lumMod val="75000"/>
                  <a:lumOff val="25000"/>
                </a:schemeClr>
              </a:solidFill>
            </a:rPr>
            <a:t>Spokojenost ošetřovatelského personálu</a:t>
          </a:r>
        </a:p>
      </dgm:t>
    </dgm:pt>
    <dgm:pt modelId="{19648BA1-FAF5-4A44-A220-0C1901BE701F}" type="parTrans" cxnId="{DCE8DE57-3993-44D1-8648-0D86BF71B320}">
      <dgm:prSet/>
      <dgm:spPr/>
      <dgm:t>
        <a:bodyPr/>
        <a:lstStyle/>
        <a:p>
          <a:endParaRPr lang="cs-CZ"/>
        </a:p>
      </dgm:t>
    </dgm:pt>
    <dgm:pt modelId="{DB02C210-60FE-4BA6-8D80-B0F8F2F9D657}" type="sibTrans" cxnId="{DCE8DE57-3993-44D1-8648-0D86BF71B320}">
      <dgm:prSet/>
      <dgm:spPr/>
      <dgm:t>
        <a:bodyPr/>
        <a:lstStyle/>
        <a:p>
          <a:endParaRPr lang="cs-CZ"/>
        </a:p>
      </dgm:t>
    </dgm:pt>
    <dgm:pt modelId="{E80C2B7F-6E05-407A-862D-7872A6C8ACD1}">
      <dgm:prSet/>
      <dgm:spPr/>
      <dgm:t>
        <a:bodyPr/>
        <a:lstStyle/>
        <a:p>
          <a:r>
            <a:rPr lang="cs-CZ" dirty="0">
              <a:solidFill>
                <a:schemeClr val="tx1">
                  <a:lumMod val="75000"/>
                  <a:lumOff val="25000"/>
                </a:schemeClr>
              </a:solidFill>
            </a:rPr>
            <a:t>Role a funkce sester – analýza historických i současných faktorů podporující profesní růst sester</a:t>
          </a:r>
        </a:p>
      </dgm:t>
    </dgm:pt>
    <dgm:pt modelId="{BA072402-FF58-46A6-A456-BBCD9A8F5579}" type="parTrans" cxnId="{37CE66BC-3CE3-4CC0-9AE8-782C6B14C1BC}">
      <dgm:prSet/>
      <dgm:spPr/>
      <dgm:t>
        <a:bodyPr/>
        <a:lstStyle/>
        <a:p>
          <a:endParaRPr lang="cs-CZ"/>
        </a:p>
      </dgm:t>
    </dgm:pt>
    <dgm:pt modelId="{063B9CAE-CE0D-4555-9E38-E8DD03EA6C39}" type="sibTrans" cxnId="{37CE66BC-3CE3-4CC0-9AE8-782C6B14C1BC}">
      <dgm:prSet/>
      <dgm:spPr/>
      <dgm:t>
        <a:bodyPr/>
        <a:lstStyle/>
        <a:p>
          <a:endParaRPr lang="cs-CZ"/>
        </a:p>
      </dgm:t>
    </dgm:pt>
    <dgm:pt modelId="{A864C67E-6408-4AE8-AE63-F2C8AD7FBB66}">
      <dgm:prSet/>
      <dgm:spPr/>
      <dgm:t>
        <a:bodyPr/>
        <a:lstStyle/>
        <a:p>
          <a:r>
            <a:rPr lang="cs-CZ" dirty="0">
              <a:solidFill>
                <a:schemeClr val="tx1">
                  <a:lumMod val="75000"/>
                  <a:lumOff val="25000"/>
                </a:schemeClr>
              </a:solidFill>
            </a:rPr>
            <a:t>Spokojenost příjemců ošetřovatelské péče</a:t>
          </a:r>
        </a:p>
      </dgm:t>
    </dgm:pt>
    <dgm:pt modelId="{2757637A-BAF3-424B-B3AF-DF5F5212BEEC}" type="parTrans" cxnId="{42E891A3-6BCC-4468-B5E9-B445C43B32D0}">
      <dgm:prSet/>
      <dgm:spPr/>
      <dgm:t>
        <a:bodyPr/>
        <a:lstStyle/>
        <a:p>
          <a:endParaRPr lang="cs-CZ"/>
        </a:p>
      </dgm:t>
    </dgm:pt>
    <dgm:pt modelId="{C71331B3-306E-4B6E-AB7A-3D70B4BE47D9}" type="sibTrans" cxnId="{42E891A3-6BCC-4468-B5E9-B445C43B32D0}">
      <dgm:prSet/>
      <dgm:spPr/>
      <dgm:t>
        <a:bodyPr/>
        <a:lstStyle/>
        <a:p>
          <a:endParaRPr lang="cs-CZ"/>
        </a:p>
      </dgm:t>
    </dgm:pt>
    <dgm:pt modelId="{ED2A52BF-DE94-4FD2-8A28-31EFB4F8A7F3}">
      <dgm:prSet/>
      <dgm:spPr/>
      <dgm:t>
        <a:bodyPr/>
        <a:lstStyle/>
        <a:p>
          <a:r>
            <a:rPr lang="cs-CZ" altLang="cs-CZ" dirty="0">
              <a:solidFill>
                <a:schemeClr val="tx1">
                  <a:lumMod val="75000"/>
                  <a:lumOff val="25000"/>
                </a:schemeClr>
              </a:solidFill>
            </a:rPr>
            <a:t>Organizace a řízení ošetřovatelské péče, klasifikace fenoménů ošetřovatelské péče.</a:t>
          </a:r>
          <a:endParaRPr lang="cs-CZ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3790532B-F04D-410D-AE53-D124685B9325}" type="parTrans" cxnId="{7E4F0C30-6597-4264-B568-6F07EE8C65FC}">
      <dgm:prSet/>
      <dgm:spPr/>
      <dgm:t>
        <a:bodyPr/>
        <a:lstStyle/>
        <a:p>
          <a:endParaRPr lang="cs-CZ"/>
        </a:p>
      </dgm:t>
    </dgm:pt>
    <dgm:pt modelId="{3318D273-6A43-4FDD-AABC-E1FB16780FC9}" type="sibTrans" cxnId="{7E4F0C30-6597-4264-B568-6F07EE8C65FC}">
      <dgm:prSet/>
      <dgm:spPr/>
      <dgm:t>
        <a:bodyPr/>
        <a:lstStyle/>
        <a:p>
          <a:endParaRPr lang="cs-CZ"/>
        </a:p>
      </dgm:t>
    </dgm:pt>
    <dgm:pt modelId="{41ACEADE-CCF2-4D6D-B04C-DB7F3E9E05CF}">
      <dgm:prSet/>
      <dgm:spPr/>
      <dgm:t>
        <a:bodyPr/>
        <a:lstStyle/>
        <a:p>
          <a:r>
            <a:rPr lang="cs-CZ" dirty="0">
              <a:solidFill>
                <a:schemeClr val="tx1">
                  <a:lumMod val="75000"/>
                  <a:lumOff val="25000"/>
                </a:schemeClr>
              </a:solidFill>
            </a:rPr>
            <a:t>Ochrana principů etiky</a:t>
          </a:r>
        </a:p>
      </dgm:t>
    </dgm:pt>
    <dgm:pt modelId="{EF78FE0A-02C8-45FF-A30D-264B48B85D5D}" type="parTrans" cxnId="{31C1CF37-02DA-41B8-85B5-BC99F95C7728}">
      <dgm:prSet/>
      <dgm:spPr/>
      <dgm:t>
        <a:bodyPr/>
        <a:lstStyle/>
        <a:p>
          <a:endParaRPr lang="cs-CZ"/>
        </a:p>
      </dgm:t>
    </dgm:pt>
    <dgm:pt modelId="{038D9BA3-7824-4126-A98D-FD647EEC9FE9}" type="sibTrans" cxnId="{31C1CF37-02DA-41B8-85B5-BC99F95C7728}">
      <dgm:prSet/>
      <dgm:spPr/>
      <dgm:t>
        <a:bodyPr/>
        <a:lstStyle/>
        <a:p>
          <a:endParaRPr lang="cs-CZ"/>
        </a:p>
      </dgm:t>
    </dgm:pt>
    <dgm:pt modelId="{90E3C369-4EC3-421C-9F3C-D9D4BA01C982}">
      <dgm:prSet/>
      <dgm:spPr/>
      <dgm:t>
        <a:bodyPr/>
        <a:lstStyle/>
        <a:p>
          <a:r>
            <a:rPr lang="cs-CZ" dirty="0">
              <a:solidFill>
                <a:schemeClr val="tx1">
                  <a:lumMod val="75000"/>
                  <a:lumOff val="25000"/>
                </a:schemeClr>
              </a:solidFill>
            </a:rPr>
            <a:t>Analýza pedagogické činnosti, vzdělávání v ošetřovatelství</a:t>
          </a:r>
        </a:p>
      </dgm:t>
    </dgm:pt>
    <dgm:pt modelId="{54AA46C9-B19E-440F-AA05-43F73BDB1F2D}" type="parTrans" cxnId="{17209AD5-E764-4371-8972-F6692C11F0A4}">
      <dgm:prSet/>
      <dgm:spPr/>
      <dgm:t>
        <a:bodyPr/>
        <a:lstStyle/>
        <a:p>
          <a:endParaRPr lang="cs-CZ"/>
        </a:p>
      </dgm:t>
    </dgm:pt>
    <dgm:pt modelId="{168558A9-0FD4-44B5-9224-B2CEF980BBC2}" type="sibTrans" cxnId="{17209AD5-E764-4371-8972-F6692C11F0A4}">
      <dgm:prSet/>
      <dgm:spPr/>
      <dgm:t>
        <a:bodyPr/>
        <a:lstStyle/>
        <a:p>
          <a:endParaRPr lang="cs-CZ"/>
        </a:p>
      </dgm:t>
    </dgm:pt>
    <dgm:pt modelId="{EF198F71-E62C-42D4-BB16-07F5E69D9BE7}">
      <dgm:prSet/>
      <dgm:spPr/>
      <dgm:t>
        <a:bodyPr/>
        <a:lstStyle/>
        <a:p>
          <a:r>
            <a:rPr lang="cs-CZ" dirty="0">
              <a:solidFill>
                <a:schemeClr val="tx1">
                  <a:lumMod val="75000"/>
                  <a:lumOff val="25000"/>
                </a:schemeClr>
              </a:solidFill>
            </a:rPr>
            <a:t>Produktivita</a:t>
          </a:r>
        </a:p>
      </dgm:t>
    </dgm:pt>
    <dgm:pt modelId="{838C8717-360C-4BFC-9914-306A6FE1BE67}" type="sibTrans" cxnId="{442193B9-CA83-4532-9D3F-7DFB7D46C5F0}">
      <dgm:prSet/>
      <dgm:spPr/>
      <dgm:t>
        <a:bodyPr/>
        <a:lstStyle/>
        <a:p>
          <a:endParaRPr lang="cs-CZ"/>
        </a:p>
      </dgm:t>
    </dgm:pt>
    <dgm:pt modelId="{32E78A62-1270-43EE-A3CC-85000CD24B9F}" type="parTrans" cxnId="{442193B9-CA83-4532-9D3F-7DFB7D46C5F0}">
      <dgm:prSet/>
      <dgm:spPr/>
      <dgm:t>
        <a:bodyPr/>
        <a:lstStyle/>
        <a:p>
          <a:endParaRPr lang="cs-CZ"/>
        </a:p>
      </dgm:t>
    </dgm:pt>
    <dgm:pt modelId="{9A842E6A-2C5D-42AE-9505-172A5B74802E}">
      <dgm:prSet/>
      <dgm:spPr/>
      <dgm:t>
        <a:bodyPr/>
        <a:lstStyle/>
        <a:p>
          <a:r>
            <a:rPr lang="cs-CZ" dirty="0">
              <a:solidFill>
                <a:schemeClr val="tx1">
                  <a:lumMod val="75000"/>
                  <a:lumOff val="25000"/>
                </a:schemeClr>
              </a:solidFill>
            </a:rPr>
            <a:t>Redukce omylů a chyb</a:t>
          </a:r>
        </a:p>
      </dgm:t>
    </dgm:pt>
    <dgm:pt modelId="{F4C23B87-F18A-4937-B8CB-3E91E1C47489}" type="sibTrans" cxnId="{E4A768FD-B264-4AFF-8010-9C2816AC4E68}">
      <dgm:prSet/>
      <dgm:spPr/>
      <dgm:t>
        <a:bodyPr/>
        <a:lstStyle/>
        <a:p>
          <a:endParaRPr lang="cs-CZ"/>
        </a:p>
      </dgm:t>
    </dgm:pt>
    <dgm:pt modelId="{48D16E5E-7F1E-4471-9630-53CE96AF2640}" type="parTrans" cxnId="{E4A768FD-B264-4AFF-8010-9C2816AC4E68}">
      <dgm:prSet/>
      <dgm:spPr/>
      <dgm:t>
        <a:bodyPr/>
        <a:lstStyle/>
        <a:p>
          <a:endParaRPr lang="cs-CZ"/>
        </a:p>
      </dgm:t>
    </dgm:pt>
    <dgm:pt modelId="{58D1C173-0E9B-4947-8746-924E2A5DFE69}">
      <dgm:prSet/>
      <dgm:spPr/>
      <dgm:t>
        <a:bodyPr/>
        <a:lstStyle/>
        <a:p>
          <a:r>
            <a:rPr lang="cs-CZ" dirty="0">
              <a:solidFill>
                <a:schemeClr val="tx1">
                  <a:lumMod val="75000"/>
                  <a:lumOff val="25000"/>
                </a:schemeClr>
              </a:solidFill>
            </a:rPr>
            <a:t>Snižování nákladů</a:t>
          </a:r>
        </a:p>
      </dgm:t>
    </dgm:pt>
    <dgm:pt modelId="{1B6722D7-44D3-4765-8BF0-C82E9FD4854E}" type="parTrans" cxnId="{E6AC3AEE-4674-4D6E-8078-AE673E980057}">
      <dgm:prSet/>
      <dgm:spPr/>
      <dgm:t>
        <a:bodyPr/>
        <a:lstStyle/>
        <a:p>
          <a:endParaRPr lang="cs-CZ"/>
        </a:p>
      </dgm:t>
    </dgm:pt>
    <dgm:pt modelId="{A87E50F0-0AE1-48C8-8F37-B4E9CF4B1409}" type="sibTrans" cxnId="{E6AC3AEE-4674-4D6E-8078-AE673E980057}">
      <dgm:prSet/>
      <dgm:spPr/>
      <dgm:t>
        <a:bodyPr/>
        <a:lstStyle/>
        <a:p>
          <a:endParaRPr lang="cs-CZ"/>
        </a:p>
      </dgm:t>
    </dgm:pt>
    <dgm:pt modelId="{7DE55658-3FF1-4F31-B08B-F17906CF9165}">
      <dgm:prSet/>
      <dgm:spPr/>
      <dgm:t>
        <a:bodyPr/>
        <a:lstStyle/>
        <a:p>
          <a:r>
            <a:rPr lang="cs-CZ" dirty="0">
              <a:solidFill>
                <a:schemeClr val="tx1">
                  <a:lumMod val="75000"/>
                  <a:lumOff val="25000"/>
                </a:schemeClr>
              </a:solidFill>
            </a:rPr>
            <a:t>Prevence a léčba</a:t>
          </a:r>
        </a:p>
      </dgm:t>
    </dgm:pt>
    <dgm:pt modelId="{7E7748E8-8142-48F2-8FFC-FE374A99B7DA}" type="parTrans" cxnId="{497EBC9A-2C1C-426B-959D-183D762182D6}">
      <dgm:prSet/>
      <dgm:spPr/>
      <dgm:t>
        <a:bodyPr/>
        <a:lstStyle/>
        <a:p>
          <a:endParaRPr lang="cs-CZ"/>
        </a:p>
      </dgm:t>
    </dgm:pt>
    <dgm:pt modelId="{B725216C-BB40-435F-B0E0-F3AB83537871}" type="sibTrans" cxnId="{497EBC9A-2C1C-426B-959D-183D762182D6}">
      <dgm:prSet/>
      <dgm:spPr/>
      <dgm:t>
        <a:bodyPr/>
        <a:lstStyle/>
        <a:p>
          <a:endParaRPr lang="cs-CZ"/>
        </a:p>
      </dgm:t>
    </dgm:pt>
    <dgm:pt modelId="{396AEEA2-9E8E-41EA-8ADC-A1786F52B075}">
      <dgm:prSet/>
      <dgm:spPr/>
      <dgm:t>
        <a:bodyPr/>
        <a:lstStyle/>
        <a:p>
          <a:r>
            <a:rPr lang="cs-CZ" dirty="0">
              <a:solidFill>
                <a:schemeClr val="tx1">
                  <a:lumMod val="75000"/>
                  <a:lumOff val="25000"/>
                </a:schemeClr>
              </a:solidFill>
            </a:rPr>
            <a:t>Zdravý životní styl</a:t>
          </a:r>
        </a:p>
      </dgm:t>
    </dgm:pt>
    <dgm:pt modelId="{F2CABB1B-FD34-4B7D-8DC6-1F0BFFD0100B}" type="parTrans" cxnId="{6AD2787B-80A8-4457-9CE3-AB70C203963C}">
      <dgm:prSet/>
      <dgm:spPr/>
      <dgm:t>
        <a:bodyPr/>
        <a:lstStyle/>
        <a:p>
          <a:endParaRPr lang="cs-CZ"/>
        </a:p>
      </dgm:t>
    </dgm:pt>
    <dgm:pt modelId="{F537EAA9-5EF0-4DBA-B852-346D33C3EFB0}" type="sibTrans" cxnId="{6AD2787B-80A8-4457-9CE3-AB70C203963C}">
      <dgm:prSet/>
      <dgm:spPr/>
      <dgm:t>
        <a:bodyPr/>
        <a:lstStyle/>
        <a:p>
          <a:endParaRPr lang="cs-CZ"/>
        </a:p>
      </dgm:t>
    </dgm:pt>
    <dgm:pt modelId="{9F616C4F-7932-45E0-BDE3-BA6FB535E706}">
      <dgm:prSet/>
      <dgm:spPr/>
      <dgm:t>
        <a:bodyPr/>
        <a:lstStyle/>
        <a:p>
          <a:r>
            <a:rPr lang="cs-CZ" dirty="0">
              <a:solidFill>
                <a:schemeClr val="tx1">
                  <a:lumMod val="75000"/>
                  <a:lumOff val="25000"/>
                </a:schemeClr>
              </a:solidFill>
            </a:rPr>
            <a:t>Trvalá a efektivní péče o ohrožené skupiny obyvatel (např. senioři, děti s VVV, kulturní etnika, mentálně postižení, chudí)</a:t>
          </a:r>
        </a:p>
      </dgm:t>
    </dgm:pt>
    <dgm:pt modelId="{A9F07C2E-ECC7-4EB0-8F40-2FDBD99C2839}" type="parTrans" cxnId="{50748ECC-869E-4645-A963-282206A8269F}">
      <dgm:prSet/>
      <dgm:spPr/>
      <dgm:t>
        <a:bodyPr/>
        <a:lstStyle/>
        <a:p>
          <a:endParaRPr lang="cs-CZ"/>
        </a:p>
      </dgm:t>
    </dgm:pt>
    <dgm:pt modelId="{188B7927-9267-4DC4-B60B-A4A0150B800A}" type="sibTrans" cxnId="{50748ECC-869E-4645-A963-282206A8269F}">
      <dgm:prSet/>
      <dgm:spPr/>
      <dgm:t>
        <a:bodyPr/>
        <a:lstStyle/>
        <a:p>
          <a:endParaRPr lang="cs-CZ"/>
        </a:p>
      </dgm:t>
    </dgm:pt>
    <dgm:pt modelId="{C6469E5B-3C15-42F7-8491-8510812FA6C4}">
      <dgm:prSet/>
      <dgm:spPr/>
      <dgm:t>
        <a:bodyPr/>
        <a:lstStyle/>
        <a:p>
          <a:r>
            <a:rPr lang="cs-CZ" dirty="0">
              <a:solidFill>
                <a:schemeClr val="tx1">
                  <a:lumMod val="75000"/>
                  <a:lumOff val="25000"/>
                </a:schemeClr>
              </a:solidFill>
            </a:rPr>
            <a:t>Paliativní péče</a:t>
          </a:r>
        </a:p>
      </dgm:t>
    </dgm:pt>
    <dgm:pt modelId="{94C864E3-2530-46D1-B9BF-CAEB6A9C5E4E}" type="parTrans" cxnId="{89E57809-ED37-4578-999B-6397991E5DCE}">
      <dgm:prSet/>
      <dgm:spPr/>
      <dgm:t>
        <a:bodyPr/>
        <a:lstStyle/>
        <a:p>
          <a:endParaRPr lang="cs-CZ"/>
        </a:p>
      </dgm:t>
    </dgm:pt>
    <dgm:pt modelId="{311F8ECF-DCA7-48A0-80BF-54D25AE844E2}" type="sibTrans" cxnId="{89E57809-ED37-4578-999B-6397991E5DCE}">
      <dgm:prSet/>
      <dgm:spPr/>
      <dgm:t>
        <a:bodyPr/>
        <a:lstStyle/>
        <a:p>
          <a:endParaRPr lang="cs-CZ"/>
        </a:p>
      </dgm:t>
    </dgm:pt>
    <dgm:pt modelId="{17C2B808-008A-4102-BCBB-4FA303E37E4D}">
      <dgm:prSet/>
      <dgm:spPr/>
      <dgm:t>
        <a:bodyPr/>
        <a:lstStyle/>
        <a:p>
          <a:r>
            <a:rPr lang="cs-CZ" dirty="0">
              <a:solidFill>
                <a:schemeClr val="tx1">
                  <a:lumMod val="75000"/>
                  <a:lumOff val="25000"/>
                </a:schemeClr>
              </a:solidFill>
            </a:rPr>
            <a:t>Kvalita života</a:t>
          </a:r>
        </a:p>
      </dgm:t>
    </dgm:pt>
    <dgm:pt modelId="{322DC94D-783D-4A81-A7FF-577196E3E5B8}" type="parTrans" cxnId="{77FB8BA8-D2AA-4CB9-BAB4-B26963DF2994}">
      <dgm:prSet/>
      <dgm:spPr/>
      <dgm:t>
        <a:bodyPr/>
        <a:lstStyle/>
        <a:p>
          <a:endParaRPr lang="cs-CZ"/>
        </a:p>
      </dgm:t>
    </dgm:pt>
    <dgm:pt modelId="{BD89AA10-7359-4CEC-A68B-D86E407D40AD}" type="sibTrans" cxnId="{77FB8BA8-D2AA-4CB9-BAB4-B26963DF2994}">
      <dgm:prSet/>
      <dgm:spPr/>
      <dgm:t>
        <a:bodyPr/>
        <a:lstStyle/>
        <a:p>
          <a:endParaRPr lang="cs-CZ"/>
        </a:p>
      </dgm:t>
    </dgm:pt>
    <dgm:pt modelId="{39753B49-E95A-4D7C-B559-AA52FA814848}" type="pres">
      <dgm:prSet presAssocID="{C64D7897-6F8A-4662-BA3E-C55A73556E2F}" presName="linear" presStyleCnt="0">
        <dgm:presLayoutVars>
          <dgm:dir/>
          <dgm:animLvl val="lvl"/>
          <dgm:resizeHandles val="exact"/>
        </dgm:presLayoutVars>
      </dgm:prSet>
      <dgm:spPr/>
    </dgm:pt>
    <dgm:pt modelId="{142A8477-6000-4452-91B3-C7ABA45CAFCA}" type="pres">
      <dgm:prSet presAssocID="{72DF2BAC-D975-42EC-9FDA-6DC0171525C8}" presName="parentLin" presStyleCnt="0"/>
      <dgm:spPr/>
    </dgm:pt>
    <dgm:pt modelId="{42EF578E-985F-416C-BF86-C5AB553CB0DC}" type="pres">
      <dgm:prSet presAssocID="{72DF2BAC-D975-42EC-9FDA-6DC0171525C8}" presName="parentLeftMargin" presStyleLbl="node1" presStyleIdx="0" presStyleCnt="2"/>
      <dgm:spPr/>
    </dgm:pt>
    <dgm:pt modelId="{46CA2AC6-E152-4809-B59C-AEE3CAC848B8}" type="pres">
      <dgm:prSet presAssocID="{72DF2BAC-D975-42EC-9FDA-6DC0171525C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B08749D-6B93-4042-9ABE-D43BDDE1BB37}" type="pres">
      <dgm:prSet presAssocID="{72DF2BAC-D975-42EC-9FDA-6DC0171525C8}" presName="negativeSpace" presStyleCnt="0"/>
      <dgm:spPr/>
    </dgm:pt>
    <dgm:pt modelId="{8D3BB918-87DA-4FB2-96E1-F16AA846F3F5}" type="pres">
      <dgm:prSet presAssocID="{72DF2BAC-D975-42EC-9FDA-6DC0171525C8}" presName="childText" presStyleLbl="conFgAcc1" presStyleIdx="0" presStyleCnt="2">
        <dgm:presLayoutVars>
          <dgm:bulletEnabled val="1"/>
        </dgm:presLayoutVars>
      </dgm:prSet>
      <dgm:spPr/>
    </dgm:pt>
    <dgm:pt modelId="{1BCF79F6-9437-4A25-BCEA-87E0B7B9EC31}" type="pres">
      <dgm:prSet presAssocID="{25D8DDD4-8C54-4718-A28A-B8170CF1CAF3}" presName="spaceBetweenRectangles" presStyleCnt="0"/>
      <dgm:spPr/>
    </dgm:pt>
    <dgm:pt modelId="{EC715823-EB84-4779-B4D8-DA4B0DFA08E8}" type="pres">
      <dgm:prSet presAssocID="{A9CC6298-E4F4-4D43-9B82-ACB6DD922629}" presName="parentLin" presStyleCnt="0"/>
      <dgm:spPr/>
    </dgm:pt>
    <dgm:pt modelId="{3C28A35F-7698-4BFE-8D1D-2D6DCD5B7E4B}" type="pres">
      <dgm:prSet presAssocID="{A9CC6298-E4F4-4D43-9B82-ACB6DD922629}" presName="parentLeftMargin" presStyleLbl="node1" presStyleIdx="0" presStyleCnt="2"/>
      <dgm:spPr/>
    </dgm:pt>
    <dgm:pt modelId="{E7A25FCE-DCBD-42D0-AA77-AE7F8AD2AC4B}" type="pres">
      <dgm:prSet presAssocID="{A9CC6298-E4F4-4D43-9B82-ACB6DD922629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2D9BC163-4C1E-43BE-AE51-CBE77840487E}" type="pres">
      <dgm:prSet presAssocID="{A9CC6298-E4F4-4D43-9B82-ACB6DD922629}" presName="negativeSpace" presStyleCnt="0"/>
      <dgm:spPr/>
    </dgm:pt>
    <dgm:pt modelId="{9AD5E2D8-D62E-415A-B2BA-FCF51B196A24}" type="pres">
      <dgm:prSet presAssocID="{A9CC6298-E4F4-4D43-9B82-ACB6DD922629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BC702C06-E14D-44BB-8D2E-2D8E52A7A39A}" type="presOf" srcId="{63259B11-2B68-4D35-A3C2-E521C08D747B}" destId="{8D3BB918-87DA-4FB2-96E1-F16AA846F3F5}" srcOrd="0" destOrd="6" presId="urn:microsoft.com/office/officeart/2005/8/layout/list1"/>
    <dgm:cxn modelId="{89E57809-ED37-4578-999B-6397991E5DCE}" srcId="{A9CC6298-E4F4-4D43-9B82-ACB6DD922629}" destId="{C6469E5B-3C15-42F7-8491-8510812FA6C4}" srcOrd="4" destOrd="0" parTransId="{94C864E3-2530-46D1-B9BF-CAEB6A9C5E4E}" sibTransId="{311F8ECF-DCA7-48A0-80BF-54D25AE844E2}"/>
    <dgm:cxn modelId="{97DD2C1A-2D5F-4792-8F9F-10FEB080818E}" srcId="{72DF2BAC-D975-42EC-9FDA-6DC0171525C8}" destId="{14EE5A72-01ED-40B6-8DCF-B86AD41DE31B}" srcOrd="1" destOrd="0" parTransId="{F35AB274-CAF8-4A0F-9631-64BF7F2D8E77}" sibTransId="{4F5E915D-8E3F-44CA-880E-855345C38FDB}"/>
    <dgm:cxn modelId="{04BDA61F-F891-4404-BCED-A69D9762A883}" type="presOf" srcId="{A9CC6298-E4F4-4D43-9B82-ACB6DD922629}" destId="{E7A25FCE-DCBD-42D0-AA77-AE7F8AD2AC4B}" srcOrd="1" destOrd="0" presId="urn:microsoft.com/office/officeart/2005/8/layout/list1"/>
    <dgm:cxn modelId="{881B0C2E-E46E-4342-A228-F740D5ADACCD}" type="presOf" srcId="{14EE5A72-01ED-40B6-8DCF-B86AD41DE31B}" destId="{8D3BB918-87DA-4FB2-96E1-F16AA846F3F5}" srcOrd="0" destOrd="1" presId="urn:microsoft.com/office/officeart/2005/8/layout/list1"/>
    <dgm:cxn modelId="{7E4F0C30-6597-4264-B568-6F07EE8C65FC}" srcId="{72DF2BAC-D975-42EC-9FDA-6DC0171525C8}" destId="{ED2A52BF-DE94-4FD2-8A28-31EFB4F8A7F3}" srcOrd="0" destOrd="0" parTransId="{3790532B-F04D-410D-AE53-D124685B9325}" sibTransId="{3318D273-6A43-4FDD-AABC-E1FB16780FC9}"/>
    <dgm:cxn modelId="{31C1CF37-02DA-41B8-85B5-BC99F95C7728}" srcId="{72DF2BAC-D975-42EC-9FDA-6DC0171525C8}" destId="{41ACEADE-CCF2-4D6D-B04C-DB7F3E9E05CF}" srcOrd="9" destOrd="0" parTransId="{EF78FE0A-02C8-45FF-A30D-264B48B85D5D}" sibTransId="{038D9BA3-7824-4126-A98D-FD647EEC9FE9}"/>
    <dgm:cxn modelId="{305FFA67-C2AE-4F43-BDED-6E2A1C567C27}" type="presOf" srcId="{72DF2BAC-D975-42EC-9FDA-6DC0171525C8}" destId="{46CA2AC6-E152-4809-B59C-AEE3CAC848B8}" srcOrd="1" destOrd="0" presId="urn:microsoft.com/office/officeart/2005/8/layout/list1"/>
    <dgm:cxn modelId="{5FE82D6A-5CF4-468B-8D07-67B13B62D154}" type="presOf" srcId="{C6469E5B-3C15-42F7-8491-8510812FA6C4}" destId="{9AD5E2D8-D62E-415A-B2BA-FCF51B196A24}" srcOrd="0" destOrd="4" presId="urn:microsoft.com/office/officeart/2005/8/layout/list1"/>
    <dgm:cxn modelId="{2FA8D56C-0507-4E9B-B2F2-7ABB8A5EA274}" type="presOf" srcId="{F8F43F4A-275B-4F31-8B4F-A9BD2C2EB715}" destId="{8D3BB918-87DA-4FB2-96E1-F16AA846F3F5}" srcOrd="0" destOrd="5" presId="urn:microsoft.com/office/officeart/2005/8/layout/list1"/>
    <dgm:cxn modelId="{0AC92D6F-DC3B-482B-9733-5CD33F639936}" type="presOf" srcId="{90E3C369-4EC3-421C-9F3C-D9D4BA01C982}" destId="{8D3BB918-87DA-4FB2-96E1-F16AA846F3F5}" srcOrd="0" destOrd="7" presId="urn:microsoft.com/office/officeart/2005/8/layout/list1"/>
    <dgm:cxn modelId="{BB2F2051-8074-4AA8-904E-80C164F0152D}" type="presOf" srcId="{72DF2BAC-D975-42EC-9FDA-6DC0171525C8}" destId="{42EF578E-985F-416C-BF86-C5AB553CB0DC}" srcOrd="0" destOrd="0" presId="urn:microsoft.com/office/officeart/2005/8/layout/list1"/>
    <dgm:cxn modelId="{0430A553-519D-4412-9C10-13C935D18286}" type="presOf" srcId="{58D1C173-0E9B-4947-8746-924E2A5DFE69}" destId="{8D3BB918-87DA-4FB2-96E1-F16AA846F3F5}" srcOrd="0" destOrd="2" presId="urn:microsoft.com/office/officeart/2005/8/layout/list1"/>
    <dgm:cxn modelId="{B885DF53-750C-4DEB-A65D-8B12FF721892}" type="presOf" srcId="{9F616C4F-7932-45E0-BDE3-BA6FB535E706}" destId="{9AD5E2D8-D62E-415A-B2BA-FCF51B196A24}" srcOrd="0" destOrd="3" presId="urn:microsoft.com/office/officeart/2005/8/layout/list1"/>
    <dgm:cxn modelId="{DCE8DE57-3993-44D1-8648-0D86BF71B320}" srcId="{72DF2BAC-D975-42EC-9FDA-6DC0171525C8}" destId="{63259B11-2B68-4D35-A3C2-E521C08D747B}" srcOrd="6" destOrd="0" parTransId="{19648BA1-FAF5-4A44-A220-0C1901BE701F}" sibTransId="{DB02C210-60FE-4BA6-8D80-B0F8F2F9D657}"/>
    <dgm:cxn modelId="{E6880D7A-40FC-4308-8AE0-8C0826DDE854}" srcId="{72DF2BAC-D975-42EC-9FDA-6DC0171525C8}" destId="{F8F43F4A-275B-4F31-8B4F-A9BD2C2EB715}" srcOrd="5" destOrd="0" parTransId="{071BD2BB-9C8C-4E01-B12D-5E30AA29000D}" sibTransId="{8D782393-C42C-4A01-8C10-2C69868CBEBC}"/>
    <dgm:cxn modelId="{9831545A-9FF3-40F9-A046-7DC2BF90D39D}" type="presOf" srcId="{9A842E6A-2C5D-42AE-9505-172A5B74802E}" destId="{8D3BB918-87DA-4FB2-96E1-F16AA846F3F5}" srcOrd="0" destOrd="4" presId="urn:microsoft.com/office/officeart/2005/8/layout/list1"/>
    <dgm:cxn modelId="{6AD2787B-80A8-4457-9CE3-AB70C203963C}" srcId="{A9CC6298-E4F4-4D43-9B82-ACB6DD922629}" destId="{396AEEA2-9E8E-41EA-8ADC-A1786F52B075}" srcOrd="2" destOrd="0" parTransId="{F2CABB1B-FD34-4B7D-8DC6-1F0BFFD0100B}" sibTransId="{F537EAA9-5EF0-4DBA-B852-346D33C3EFB0}"/>
    <dgm:cxn modelId="{696EA48B-B23D-471F-BFCD-0FA36CC0171E}" srcId="{A9CC6298-E4F4-4D43-9B82-ACB6DD922629}" destId="{FA4B9A3E-57DC-4E03-8659-E5B7ACC3D5CF}" srcOrd="0" destOrd="0" parTransId="{85A2CE4D-494B-475C-8352-BF1D4252952E}" sibTransId="{1AAC2BAF-7549-4C60-9494-7AD955AEDF81}"/>
    <dgm:cxn modelId="{497EBC9A-2C1C-426B-959D-183D762182D6}" srcId="{A9CC6298-E4F4-4D43-9B82-ACB6DD922629}" destId="{7DE55658-3FF1-4F31-B08B-F17906CF9165}" srcOrd="1" destOrd="0" parTransId="{7E7748E8-8142-48F2-8FFC-FE374A99B7DA}" sibTransId="{B725216C-BB40-435F-B0E0-F3AB83537871}"/>
    <dgm:cxn modelId="{1A514D9B-62A8-4619-8340-58104BAB3F0A}" type="presOf" srcId="{A864C67E-6408-4AE8-AE63-F2C8AD7FBB66}" destId="{9AD5E2D8-D62E-415A-B2BA-FCF51B196A24}" srcOrd="0" destOrd="6" presId="urn:microsoft.com/office/officeart/2005/8/layout/list1"/>
    <dgm:cxn modelId="{42E891A3-6BCC-4468-B5E9-B445C43B32D0}" srcId="{A9CC6298-E4F4-4D43-9B82-ACB6DD922629}" destId="{A864C67E-6408-4AE8-AE63-F2C8AD7FBB66}" srcOrd="6" destOrd="0" parTransId="{2757637A-BAF3-424B-B3AF-DF5F5212BEEC}" sibTransId="{C71331B3-306E-4B6E-AB7A-3D70B4BE47D9}"/>
    <dgm:cxn modelId="{E3C322A8-7187-4594-8756-EC46E1BAC500}" type="presOf" srcId="{396AEEA2-9E8E-41EA-8ADC-A1786F52B075}" destId="{9AD5E2D8-D62E-415A-B2BA-FCF51B196A24}" srcOrd="0" destOrd="2" presId="urn:microsoft.com/office/officeart/2005/8/layout/list1"/>
    <dgm:cxn modelId="{77FB8BA8-D2AA-4CB9-BAB4-B26963DF2994}" srcId="{A9CC6298-E4F4-4D43-9B82-ACB6DD922629}" destId="{17C2B808-008A-4102-BCBB-4FA303E37E4D}" srcOrd="5" destOrd="0" parTransId="{322DC94D-783D-4A81-A7FF-577196E3E5B8}" sibTransId="{BD89AA10-7359-4CEC-A68B-D86E407D40AD}"/>
    <dgm:cxn modelId="{7742FBAB-26AF-4D80-A230-B323D417EE54}" type="presOf" srcId="{A9CC6298-E4F4-4D43-9B82-ACB6DD922629}" destId="{3C28A35F-7698-4BFE-8D1D-2D6DCD5B7E4B}" srcOrd="0" destOrd="0" presId="urn:microsoft.com/office/officeart/2005/8/layout/list1"/>
    <dgm:cxn modelId="{346CB6AC-56BE-4789-B16A-5DA973C0015C}" srcId="{C64D7897-6F8A-4662-BA3E-C55A73556E2F}" destId="{72DF2BAC-D975-42EC-9FDA-6DC0171525C8}" srcOrd="0" destOrd="0" parTransId="{4CCA088B-BBD3-44BD-9E0C-5E31EDBACF86}" sibTransId="{25D8DDD4-8C54-4718-A28A-B8170CF1CAF3}"/>
    <dgm:cxn modelId="{442193B9-CA83-4532-9D3F-7DFB7D46C5F0}" srcId="{72DF2BAC-D975-42EC-9FDA-6DC0171525C8}" destId="{EF198F71-E62C-42D4-BB16-07F5E69D9BE7}" srcOrd="3" destOrd="0" parTransId="{32E78A62-1270-43EE-A3CC-85000CD24B9F}" sibTransId="{838C8717-360C-4BFC-9914-306A6FE1BE67}"/>
    <dgm:cxn modelId="{231988BA-7586-4869-A81C-DED7C8A4B2C9}" type="presOf" srcId="{E80C2B7F-6E05-407A-862D-7872A6C8ACD1}" destId="{8D3BB918-87DA-4FB2-96E1-F16AA846F3F5}" srcOrd="0" destOrd="8" presId="urn:microsoft.com/office/officeart/2005/8/layout/list1"/>
    <dgm:cxn modelId="{37CE66BC-3CE3-4CC0-9AE8-782C6B14C1BC}" srcId="{72DF2BAC-D975-42EC-9FDA-6DC0171525C8}" destId="{E80C2B7F-6E05-407A-862D-7872A6C8ACD1}" srcOrd="8" destOrd="0" parTransId="{BA072402-FF58-46A6-A456-BBCD9A8F5579}" sibTransId="{063B9CAE-CE0D-4555-9E38-E8DD03EA6C39}"/>
    <dgm:cxn modelId="{DF0B52BD-E9A1-4EC7-AFD7-B79CF6326D31}" type="presOf" srcId="{17C2B808-008A-4102-BCBB-4FA303E37E4D}" destId="{9AD5E2D8-D62E-415A-B2BA-FCF51B196A24}" srcOrd="0" destOrd="5" presId="urn:microsoft.com/office/officeart/2005/8/layout/list1"/>
    <dgm:cxn modelId="{F7CE12C9-F81C-4211-8F7A-6B5411F99B71}" type="presOf" srcId="{7DE55658-3FF1-4F31-B08B-F17906CF9165}" destId="{9AD5E2D8-D62E-415A-B2BA-FCF51B196A24}" srcOrd="0" destOrd="1" presId="urn:microsoft.com/office/officeart/2005/8/layout/list1"/>
    <dgm:cxn modelId="{50748ECC-869E-4645-A963-282206A8269F}" srcId="{A9CC6298-E4F4-4D43-9B82-ACB6DD922629}" destId="{9F616C4F-7932-45E0-BDE3-BA6FB535E706}" srcOrd="3" destOrd="0" parTransId="{A9F07C2E-ECC7-4EB0-8F40-2FDBD99C2839}" sibTransId="{188B7927-9267-4DC4-B60B-A4A0150B800A}"/>
    <dgm:cxn modelId="{17209AD5-E764-4371-8972-F6692C11F0A4}" srcId="{72DF2BAC-D975-42EC-9FDA-6DC0171525C8}" destId="{90E3C369-4EC3-421C-9F3C-D9D4BA01C982}" srcOrd="7" destOrd="0" parTransId="{54AA46C9-B19E-440F-AA05-43F73BDB1F2D}" sibTransId="{168558A9-0FD4-44B5-9224-B2CEF980BBC2}"/>
    <dgm:cxn modelId="{DD5F19E0-0EE4-4409-83A0-75DBC7007B29}" type="presOf" srcId="{FA4B9A3E-57DC-4E03-8659-E5B7ACC3D5CF}" destId="{9AD5E2D8-D62E-415A-B2BA-FCF51B196A24}" srcOrd="0" destOrd="0" presId="urn:microsoft.com/office/officeart/2005/8/layout/list1"/>
    <dgm:cxn modelId="{570AFDE1-6E87-4982-9AA4-83FC8949641C}" type="presOf" srcId="{41ACEADE-CCF2-4D6D-B04C-DB7F3E9E05CF}" destId="{8D3BB918-87DA-4FB2-96E1-F16AA846F3F5}" srcOrd="0" destOrd="9" presId="urn:microsoft.com/office/officeart/2005/8/layout/list1"/>
    <dgm:cxn modelId="{FB5531E3-DD01-473B-9E7B-356D1E5F9FFE}" srcId="{C64D7897-6F8A-4662-BA3E-C55A73556E2F}" destId="{A9CC6298-E4F4-4D43-9B82-ACB6DD922629}" srcOrd="1" destOrd="0" parTransId="{EAE571A7-E182-4E99-AD68-7B7F07E038D5}" sibTransId="{8A98681E-5C40-4781-8630-CC337A00903F}"/>
    <dgm:cxn modelId="{387D8CE5-627A-4782-9908-149A7FADA806}" type="presOf" srcId="{C64D7897-6F8A-4662-BA3E-C55A73556E2F}" destId="{39753B49-E95A-4D7C-B559-AA52FA814848}" srcOrd="0" destOrd="0" presId="urn:microsoft.com/office/officeart/2005/8/layout/list1"/>
    <dgm:cxn modelId="{84450EE7-D0E1-4D21-A8D4-5D63F2BD0427}" type="presOf" srcId="{ED2A52BF-DE94-4FD2-8A28-31EFB4F8A7F3}" destId="{8D3BB918-87DA-4FB2-96E1-F16AA846F3F5}" srcOrd="0" destOrd="0" presId="urn:microsoft.com/office/officeart/2005/8/layout/list1"/>
    <dgm:cxn modelId="{E6AC3AEE-4674-4D6E-8078-AE673E980057}" srcId="{72DF2BAC-D975-42EC-9FDA-6DC0171525C8}" destId="{58D1C173-0E9B-4947-8746-924E2A5DFE69}" srcOrd="2" destOrd="0" parTransId="{1B6722D7-44D3-4765-8BF0-C82E9FD4854E}" sibTransId="{A87E50F0-0AE1-48C8-8F37-B4E9CF4B1409}"/>
    <dgm:cxn modelId="{45598DF1-A4C4-4BED-B861-9A7B051470AD}" type="presOf" srcId="{EF198F71-E62C-42D4-BB16-07F5E69D9BE7}" destId="{8D3BB918-87DA-4FB2-96E1-F16AA846F3F5}" srcOrd="0" destOrd="3" presId="urn:microsoft.com/office/officeart/2005/8/layout/list1"/>
    <dgm:cxn modelId="{E4A768FD-B264-4AFF-8010-9C2816AC4E68}" srcId="{72DF2BAC-D975-42EC-9FDA-6DC0171525C8}" destId="{9A842E6A-2C5D-42AE-9505-172A5B74802E}" srcOrd="4" destOrd="0" parTransId="{48D16E5E-7F1E-4471-9630-53CE96AF2640}" sibTransId="{F4C23B87-F18A-4937-B8CB-3E91E1C47489}"/>
    <dgm:cxn modelId="{252E6A6A-7E59-4EFA-AC03-AF88022FE544}" type="presParOf" srcId="{39753B49-E95A-4D7C-B559-AA52FA814848}" destId="{142A8477-6000-4452-91B3-C7ABA45CAFCA}" srcOrd="0" destOrd="0" presId="urn:microsoft.com/office/officeart/2005/8/layout/list1"/>
    <dgm:cxn modelId="{FB94AA5C-268C-4D78-B5A5-B6B03311A2E6}" type="presParOf" srcId="{142A8477-6000-4452-91B3-C7ABA45CAFCA}" destId="{42EF578E-985F-416C-BF86-C5AB553CB0DC}" srcOrd="0" destOrd="0" presId="urn:microsoft.com/office/officeart/2005/8/layout/list1"/>
    <dgm:cxn modelId="{F1CE118A-D328-40B5-98C7-8CA4CBA216DA}" type="presParOf" srcId="{142A8477-6000-4452-91B3-C7ABA45CAFCA}" destId="{46CA2AC6-E152-4809-B59C-AEE3CAC848B8}" srcOrd="1" destOrd="0" presId="urn:microsoft.com/office/officeart/2005/8/layout/list1"/>
    <dgm:cxn modelId="{72B24F09-D814-4536-839C-71B3E46C1E57}" type="presParOf" srcId="{39753B49-E95A-4D7C-B559-AA52FA814848}" destId="{DB08749D-6B93-4042-9ABE-D43BDDE1BB37}" srcOrd="1" destOrd="0" presId="urn:microsoft.com/office/officeart/2005/8/layout/list1"/>
    <dgm:cxn modelId="{3EAB00F4-54C5-405A-8F2C-BFF2638E6D03}" type="presParOf" srcId="{39753B49-E95A-4D7C-B559-AA52FA814848}" destId="{8D3BB918-87DA-4FB2-96E1-F16AA846F3F5}" srcOrd="2" destOrd="0" presId="urn:microsoft.com/office/officeart/2005/8/layout/list1"/>
    <dgm:cxn modelId="{582C2F54-450E-4A41-A417-89C1DDF3E296}" type="presParOf" srcId="{39753B49-E95A-4D7C-B559-AA52FA814848}" destId="{1BCF79F6-9437-4A25-BCEA-87E0B7B9EC31}" srcOrd="3" destOrd="0" presId="urn:microsoft.com/office/officeart/2005/8/layout/list1"/>
    <dgm:cxn modelId="{697022B6-AD05-4FA5-A97B-758511B4933C}" type="presParOf" srcId="{39753B49-E95A-4D7C-B559-AA52FA814848}" destId="{EC715823-EB84-4779-B4D8-DA4B0DFA08E8}" srcOrd="4" destOrd="0" presId="urn:microsoft.com/office/officeart/2005/8/layout/list1"/>
    <dgm:cxn modelId="{AB473697-3E02-4B9D-8588-E5EE139A0891}" type="presParOf" srcId="{EC715823-EB84-4779-B4D8-DA4B0DFA08E8}" destId="{3C28A35F-7698-4BFE-8D1D-2D6DCD5B7E4B}" srcOrd="0" destOrd="0" presId="urn:microsoft.com/office/officeart/2005/8/layout/list1"/>
    <dgm:cxn modelId="{64E19C80-D188-4309-9A92-26410E13589F}" type="presParOf" srcId="{EC715823-EB84-4779-B4D8-DA4B0DFA08E8}" destId="{E7A25FCE-DCBD-42D0-AA77-AE7F8AD2AC4B}" srcOrd="1" destOrd="0" presId="urn:microsoft.com/office/officeart/2005/8/layout/list1"/>
    <dgm:cxn modelId="{D41B4D00-6EEC-4324-A8C8-BECF6ED5DB7E}" type="presParOf" srcId="{39753B49-E95A-4D7C-B559-AA52FA814848}" destId="{2D9BC163-4C1E-43BE-AE51-CBE77840487E}" srcOrd="5" destOrd="0" presId="urn:microsoft.com/office/officeart/2005/8/layout/list1"/>
    <dgm:cxn modelId="{34C517DD-85F8-4651-922D-19CAD7DF6F55}" type="presParOf" srcId="{39753B49-E95A-4D7C-B559-AA52FA814848}" destId="{9AD5E2D8-D62E-415A-B2BA-FCF51B196A24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EDC1645-6F83-47EB-82DF-407B5B9D1D81}" type="doc">
      <dgm:prSet loTypeId="urn:microsoft.com/office/officeart/2005/8/layout/pList2" loCatId="list" qsTypeId="urn:microsoft.com/office/officeart/2005/8/quickstyle/3d2" qsCatId="3D" csTypeId="urn:microsoft.com/office/officeart/2005/8/colors/colorful3" csCatId="colorful" phldr="1"/>
      <dgm:spPr/>
    </dgm:pt>
    <dgm:pt modelId="{3F3747E3-7EF3-4C23-9E79-307E7D06E105}">
      <dgm:prSet phldrT="[Text]" custT="1"/>
      <dgm:spPr/>
      <dgm:t>
        <a:bodyPr/>
        <a:lstStyle/>
        <a:p>
          <a:r>
            <a:rPr lang="cs-CZ" sz="1600" b="1" dirty="0">
              <a:solidFill>
                <a:schemeClr val="tx1"/>
              </a:solidFill>
            </a:rPr>
            <a:t>SPECIFIKACE OSOBY</a:t>
          </a:r>
        </a:p>
        <a:p>
          <a:r>
            <a:rPr lang="cs-CZ" sz="1600" b="1" dirty="0">
              <a:solidFill>
                <a:schemeClr val="tx1"/>
              </a:solidFill>
            </a:rPr>
            <a:t>Jak se dá popsat skupina jedinců? </a:t>
          </a:r>
        </a:p>
        <a:p>
          <a:r>
            <a:rPr lang="cs-CZ" sz="1600" dirty="0">
              <a:solidFill>
                <a:schemeClr val="tx1"/>
              </a:solidFill>
            </a:rPr>
            <a:t>Čím lépe specifikujeme osobu tím relevantnější výsledek získáme)</a:t>
          </a:r>
        </a:p>
      </dgm:t>
    </dgm:pt>
    <dgm:pt modelId="{330A7ACF-9931-4902-AAAF-D02B435B81E4}" type="parTrans" cxnId="{662607AC-3A6E-47D1-9123-BE597C8E7C54}">
      <dgm:prSet/>
      <dgm:spPr/>
      <dgm:t>
        <a:bodyPr/>
        <a:lstStyle/>
        <a:p>
          <a:endParaRPr lang="cs-CZ"/>
        </a:p>
      </dgm:t>
    </dgm:pt>
    <dgm:pt modelId="{C7D74697-1EF2-435B-BF72-9E3149DA5CB3}" type="sibTrans" cxnId="{662607AC-3A6E-47D1-9123-BE597C8E7C54}">
      <dgm:prSet/>
      <dgm:spPr/>
      <dgm:t>
        <a:bodyPr/>
        <a:lstStyle/>
        <a:p>
          <a:endParaRPr lang="cs-CZ"/>
        </a:p>
      </dgm:t>
    </dgm:pt>
    <dgm:pt modelId="{06FE85E8-2E6A-405D-AFCF-53BB399CF941}">
      <dgm:prSet phldrT="[Text]" custT="1"/>
      <dgm:spPr/>
      <dgm:t>
        <a:bodyPr/>
        <a:lstStyle/>
        <a:p>
          <a:r>
            <a:rPr lang="cs-CZ" sz="1400" b="1" kern="120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  <a:cs typeface="+mn-cs"/>
            </a:rPr>
            <a:t>INTERVENCE </a:t>
          </a:r>
          <a:r>
            <a:rPr lang="cs-CZ" sz="1400" b="1" kern="1200" dirty="0">
              <a:solidFill>
                <a:schemeClr val="tx1"/>
              </a:solidFill>
            </a:rPr>
            <a:t>OBLALST</a:t>
          </a:r>
          <a:r>
            <a:rPr lang="cs-CZ" sz="1400" b="1" kern="12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  <a:cs typeface="+mn-cs"/>
            </a:rPr>
            <a:t> </a:t>
          </a:r>
          <a:r>
            <a:rPr lang="cs-CZ" sz="1400" b="1" kern="1200" dirty="0">
              <a:solidFill>
                <a:schemeClr val="tx1"/>
              </a:solidFill>
            </a:rPr>
            <a:t>ZÁJMU</a:t>
          </a:r>
        </a:p>
        <a:p>
          <a:r>
            <a:rPr lang="cs-CZ" sz="1400" b="1" kern="1200" dirty="0">
              <a:solidFill>
                <a:schemeClr val="tx1"/>
              </a:solidFill>
            </a:rPr>
            <a:t>Co je možné považovat za hlavní jev/intervenci?</a:t>
          </a:r>
        </a:p>
        <a:p>
          <a:endParaRPr lang="cs-CZ" sz="1400" b="1" kern="1200" spc="50" dirty="0">
            <a:ln w="11430"/>
            <a:solidFill>
              <a:srgbClr val="FF000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+mn-lt"/>
            <a:ea typeface="+mn-ea"/>
            <a:cs typeface="+mn-cs"/>
          </a:endParaRPr>
        </a:p>
        <a:p>
          <a:r>
            <a:rPr lang="cs-CZ" sz="1400" b="1" kern="120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  <a:cs typeface="+mn-cs"/>
            </a:rPr>
            <a:t>EXPOZICE</a:t>
          </a:r>
        </a:p>
        <a:p>
          <a:r>
            <a:rPr lang="cs-CZ" sz="1400" kern="1200" dirty="0">
              <a:solidFill>
                <a:schemeClr val="tx1"/>
              </a:solidFill>
            </a:rPr>
            <a:t>Vystavení působení</a:t>
          </a:r>
        </a:p>
      </dgm:t>
    </dgm:pt>
    <dgm:pt modelId="{02D1BC67-FBDF-4082-AEF4-D15F0C833713}" type="parTrans" cxnId="{12E26BDE-FC8A-4397-9623-10299445BE65}">
      <dgm:prSet/>
      <dgm:spPr/>
      <dgm:t>
        <a:bodyPr/>
        <a:lstStyle/>
        <a:p>
          <a:endParaRPr lang="cs-CZ"/>
        </a:p>
      </dgm:t>
    </dgm:pt>
    <dgm:pt modelId="{CF9A273E-3355-46EF-8808-06E6800FEEDF}" type="sibTrans" cxnId="{12E26BDE-FC8A-4397-9623-10299445BE65}">
      <dgm:prSet/>
      <dgm:spPr/>
      <dgm:t>
        <a:bodyPr/>
        <a:lstStyle/>
        <a:p>
          <a:endParaRPr lang="cs-CZ"/>
        </a:p>
      </dgm:t>
    </dgm:pt>
    <dgm:pt modelId="{329E9577-09F1-46F4-A0C5-29173AB4EE96}">
      <dgm:prSet phldrT="[Text]" custT="1"/>
      <dgm:spPr/>
      <dgm:t>
        <a:bodyPr/>
        <a:lstStyle/>
        <a:p>
          <a:r>
            <a:rPr lang="cs-CZ" sz="1600" b="1" dirty="0">
              <a:solidFill>
                <a:schemeClr val="tx1"/>
              </a:solidFill>
            </a:rPr>
            <a:t>Jaké jsou alternativy intervence?</a:t>
          </a:r>
        </a:p>
      </dgm:t>
    </dgm:pt>
    <dgm:pt modelId="{53615392-3056-4A0C-8F03-C85CFACF447E}" type="parTrans" cxnId="{8F5983A3-1099-42CF-A95F-4F07BC8AA77C}">
      <dgm:prSet/>
      <dgm:spPr/>
      <dgm:t>
        <a:bodyPr/>
        <a:lstStyle/>
        <a:p>
          <a:endParaRPr lang="cs-CZ"/>
        </a:p>
      </dgm:t>
    </dgm:pt>
    <dgm:pt modelId="{60B834BC-5D5C-4F98-BA5E-98D9B8B5A375}" type="sibTrans" cxnId="{8F5983A3-1099-42CF-A95F-4F07BC8AA77C}">
      <dgm:prSet/>
      <dgm:spPr/>
      <dgm:t>
        <a:bodyPr/>
        <a:lstStyle/>
        <a:p>
          <a:endParaRPr lang="cs-CZ"/>
        </a:p>
      </dgm:t>
    </dgm:pt>
    <dgm:pt modelId="{56F6CCA7-B5B8-4CDE-9CCF-67BCC3725321}">
      <dgm:prSet custT="1"/>
      <dgm:spPr/>
      <dgm:t>
        <a:bodyPr/>
        <a:lstStyle/>
        <a:p>
          <a:r>
            <a:rPr lang="cs-CZ" sz="1600" b="1" kern="1200" dirty="0">
              <a:solidFill>
                <a:srgbClr val="000000"/>
              </a:solidFill>
              <a:latin typeface="Arial"/>
              <a:ea typeface="+mn-ea"/>
              <a:cs typeface="+mn-cs"/>
            </a:rPr>
            <a:t>Co chci zjistit?</a:t>
          </a:r>
        </a:p>
      </dgm:t>
    </dgm:pt>
    <dgm:pt modelId="{6A9E5A2E-6A58-4B0A-B481-33016B434FAB}" type="parTrans" cxnId="{21919056-09F6-490A-A4F4-1EF8D4B5773F}">
      <dgm:prSet/>
      <dgm:spPr/>
      <dgm:t>
        <a:bodyPr/>
        <a:lstStyle/>
        <a:p>
          <a:endParaRPr lang="cs-CZ"/>
        </a:p>
      </dgm:t>
    </dgm:pt>
    <dgm:pt modelId="{CB8DCF8A-4679-4EC2-BC9C-ACF582B1C14E}" type="sibTrans" cxnId="{21919056-09F6-490A-A4F4-1EF8D4B5773F}">
      <dgm:prSet/>
      <dgm:spPr/>
      <dgm:t>
        <a:bodyPr/>
        <a:lstStyle/>
        <a:p>
          <a:endParaRPr lang="cs-CZ"/>
        </a:p>
      </dgm:t>
    </dgm:pt>
    <dgm:pt modelId="{3389D90E-E5D6-459C-BE89-F8F383C8A2E5}">
      <dgm:prSet custT="1"/>
      <dgm:spPr/>
      <dgm:t>
        <a:bodyPr/>
        <a:lstStyle/>
        <a:p>
          <a:r>
            <a:rPr lang="cs-CZ" sz="1600" b="1" dirty="0">
              <a:solidFill>
                <a:schemeClr val="tx1"/>
              </a:solidFill>
            </a:rPr>
            <a:t>Za jak dlouho?</a:t>
          </a:r>
        </a:p>
        <a:p>
          <a:r>
            <a:rPr lang="cs-CZ" sz="1600" dirty="0">
              <a:solidFill>
                <a:schemeClr val="tx1"/>
              </a:solidFill>
            </a:rPr>
            <a:t>Není povinnou součástí formulace.</a:t>
          </a:r>
        </a:p>
      </dgm:t>
    </dgm:pt>
    <dgm:pt modelId="{EAD56E64-2633-460F-9694-1E7D3D0CDC3A}" type="parTrans" cxnId="{3D9DB57E-561A-4EDA-AE61-77C750C446C4}">
      <dgm:prSet/>
      <dgm:spPr/>
      <dgm:t>
        <a:bodyPr/>
        <a:lstStyle/>
        <a:p>
          <a:endParaRPr lang="cs-CZ"/>
        </a:p>
      </dgm:t>
    </dgm:pt>
    <dgm:pt modelId="{C437FD59-312F-4FA0-BBDF-4099A8ECDED3}" type="sibTrans" cxnId="{3D9DB57E-561A-4EDA-AE61-77C750C446C4}">
      <dgm:prSet/>
      <dgm:spPr/>
      <dgm:t>
        <a:bodyPr/>
        <a:lstStyle/>
        <a:p>
          <a:endParaRPr lang="cs-CZ"/>
        </a:p>
      </dgm:t>
    </dgm:pt>
    <dgm:pt modelId="{306A0260-9169-49B1-86EC-D0C827C50358}">
      <dgm:prSet custT="1"/>
      <dgm:spPr/>
      <dgm:t>
        <a:bodyPr/>
        <a:lstStyle/>
        <a:p>
          <a:r>
            <a:rPr lang="cs-CZ" sz="1300" b="1" dirty="0">
              <a:solidFill>
                <a:schemeClr val="tx1"/>
              </a:solidFill>
            </a:rPr>
            <a:t>Jaké je prostředí?</a:t>
          </a:r>
        </a:p>
        <a:p>
          <a:r>
            <a:rPr lang="cs-CZ" sz="1300" dirty="0">
              <a:solidFill>
                <a:schemeClr val="tx1"/>
              </a:solidFill>
            </a:rPr>
            <a:t>Není povinnou součástí formulace</a:t>
          </a:r>
        </a:p>
        <a:p>
          <a:r>
            <a:rPr lang="cs-CZ" sz="1300" dirty="0">
              <a:solidFill>
                <a:schemeClr val="tx1"/>
              </a:solidFill>
            </a:rPr>
            <a:t>Specifikace prostředí je někdy již součástí specifikace populace. </a:t>
          </a:r>
        </a:p>
        <a:p>
          <a:r>
            <a:rPr lang="cs-CZ" sz="1300" dirty="0">
              <a:solidFill>
                <a:schemeClr val="tx1"/>
              </a:solidFill>
            </a:rPr>
            <a:t>Jindy je její specifikace nezbytná (např. srovnání dvou pracovišť)</a:t>
          </a:r>
        </a:p>
      </dgm:t>
    </dgm:pt>
    <dgm:pt modelId="{AAA64FF3-518B-4B4D-9F16-6F1934BCACAB}" type="parTrans" cxnId="{D8E8C03C-0800-4732-B29F-B5C05BEE2969}">
      <dgm:prSet/>
      <dgm:spPr/>
      <dgm:t>
        <a:bodyPr/>
        <a:lstStyle/>
        <a:p>
          <a:endParaRPr lang="cs-CZ"/>
        </a:p>
      </dgm:t>
    </dgm:pt>
    <dgm:pt modelId="{2D0E1C84-101E-400F-883A-7779F5F9F34E}" type="sibTrans" cxnId="{D8E8C03C-0800-4732-B29F-B5C05BEE2969}">
      <dgm:prSet/>
      <dgm:spPr/>
      <dgm:t>
        <a:bodyPr/>
        <a:lstStyle/>
        <a:p>
          <a:endParaRPr lang="cs-CZ"/>
        </a:p>
      </dgm:t>
    </dgm:pt>
    <dgm:pt modelId="{5FA7B4E3-F5B7-4446-9497-D3D36180E3B5}" type="pres">
      <dgm:prSet presAssocID="{7EDC1645-6F83-47EB-82DF-407B5B9D1D81}" presName="Name0" presStyleCnt="0">
        <dgm:presLayoutVars>
          <dgm:dir/>
          <dgm:resizeHandles val="exact"/>
        </dgm:presLayoutVars>
      </dgm:prSet>
      <dgm:spPr/>
    </dgm:pt>
    <dgm:pt modelId="{D03FC43D-14B8-498D-AC48-4818A381C766}" type="pres">
      <dgm:prSet presAssocID="{7EDC1645-6F83-47EB-82DF-407B5B9D1D81}" presName="bkgdShp" presStyleLbl="alignAccFollowNode1" presStyleIdx="0" presStyleCnt="1"/>
      <dgm:spPr/>
    </dgm:pt>
    <dgm:pt modelId="{8DEB6BDF-381D-4D55-8BB3-A126F072DC5E}" type="pres">
      <dgm:prSet presAssocID="{7EDC1645-6F83-47EB-82DF-407B5B9D1D81}" presName="linComp" presStyleCnt="0"/>
      <dgm:spPr/>
    </dgm:pt>
    <dgm:pt modelId="{B453CFCC-9432-42C1-AE5B-BFA61AC70AD7}" type="pres">
      <dgm:prSet presAssocID="{3F3747E3-7EF3-4C23-9E79-307E7D06E105}" presName="compNode" presStyleCnt="0"/>
      <dgm:spPr/>
    </dgm:pt>
    <dgm:pt modelId="{B531420C-0CFF-4120-A76F-9B0E7046E202}" type="pres">
      <dgm:prSet presAssocID="{3F3747E3-7EF3-4C23-9E79-307E7D06E105}" presName="node" presStyleLbl="node1" presStyleIdx="0" presStyleCnt="6" custScaleX="106386">
        <dgm:presLayoutVars>
          <dgm:bulletEnabled val="1"/>
        </dgm:presLayoutVars>
      </dgm:prSet>
      <dgm:spPr/>
    </dgm:pt>
    <dgm:pt modelId="{70EC679D-4B6D-41EE-B235-E3010DD45752}" type="pres">
      <dgm:prSet presAssocID="{3F3747E3-7EF3-4C23-9E79-307E7D06E105}" presName="invisiNode" presStyleLbl="node1" presStyleIdx="0" presStyleCnt="6"/>
      <dgm:spPr/>
    </dgm:pt>
    <dgm:pt modelId="{DD078273-F6F6-4F17-A937-94B2DE038726}" type="pres">
      <dgm:prSet presAssocID="{3F3747E3-7EF3-4C23-9E79-307E7D06E105}" presName="imagNode" presStyleLbl="fgImgPlace1" presStyleIdx="0" presStyleCnt="6"/>
      <dgm:spPr/>
    </dgm:pt>
    <dgm:pt modelId="{5DEA9835-F81F-4D2D-BD89-EEE7EA78C706}" type="pres">
      <dgm:prSet presAssocID="{C7D74697-1EF2-435B-BF72-9E3149DA5CB3}" presName="sibTrans" presStyleLbl="sibTrans2D1" presStyleIdx="0" presStyleCnt="0"/>
      <dgm:spPr/>
    </dgm:pt>
    <dgm:pt modelId="{B7D7A09F-BFE6-4361-815A-0E8EBB651394}" type="pres">
      <dgm:prSet presAssocID="{06FE85E8-2E6A-405D-AFCF-53BB399CF941}" presName="compNode" presStyleCnt="0"/>
      <dgm:spPr/>
    </dgm:pt>
    <dgm:pt modelId="{F0AC0356-B7E0-4C84-AECE-AEED4C63FB11}" type="pres">
      <dgm:prSet presAssocID="{06FE85E8-2E6A-405D-AFCF-53BB399CF941}" presName="node" presStyleLbl="node1" presStyleIdx="1" presStyleCnt="6" custScaleX="114797">
        <dgm:presLayoutVars>
          <dgm:bulletEnabled val="1"/>
        </dgm:presLayoutVars>
      </dgm:prSet>
      <dgm:spPr/>
    </dgm:pt>
    <dgm:pt modelId="{D2EB28A1-1388-4FA1-BB3E-EB93370D1780}" type="pres">
      <dgm:prSet presAssocID="{06FE85E8-2E6A-405D-AFCF-53BB399CF941}" presName="invisiNode" presStyleLbl="node1" presStyleIdx="1" presStyleCnt="6"/>
      <dgm:spPr/>
    </dgm:pt>
    <dgm:pt modelId="{72868E7D-902C-4738-B123-0B53B9A86A6D}" type="pres">
      <dgm:prSet presAssocID="{06FE85E8-2E6A-405D-AFCF-53BB399CF941}" presName="imagNode" presStyleLbl="fgImgPlace1" presStyleIdx="1" presStyleCnt="6"/>
      <dgm:spPr/>
    </dgm:pt>
    <dgm:pt modelId="{0EF34C02-0EB0-4F54-8117-921879A14641}" type="pres">
      <dgm:prSet presAssocID="{CF9A273E-3355-46EF-8808-06E6800FEEDF}" presName="sibTrans" presStyleLbl="sibTrans2D1" presStyleIdx="0" presStyleCnt="0"/>
      <dgm:spPr/>
    </dgm:pt>
    <dgm:pt modelId="{E67E9C2A-D888-405E-BE31-C58A2C492C07}" type="pres">
      <dgm:prSet presAssocID="{329E9577-09F1-46F4-A0C5-29173AB4EE96}" presName="compNode" presStyleCnt="0"/>
      <dgm:spPr/>
    </dgm:pt>
    <dgm:pt modelId="{70174F66-2775-4E2C-ADCD-00F1E92FADA6}" type="pres">
      <dgm:prSet presAssocID="{329E9577-09F1-46F4-A0C5-29173AB4EE96}" presName="node" presStyleLbl="node1" presStyleIdx="2" presStyleCnt="6" custLinFactNeighborX="-426" custLinFactNeighborY="281">
        <dgm:presLayoutVars>
          <dgm:bulletEnabled val="1"/>
        </dgm:presLayoutVars>
      </dgm:prSet>
      <dgm:spPr/>
    </dgm:pt>
    <dgm:pt modelId="{ED4C4CC8-F524-4213-BF8A-D16B432BE7E1}" type="pres">
      <dgm:prSet presAssocID="{329E9577-09F1-46F4-A0C5-29173AB4EE96}" presName="invisiNode" presStyleLbl="node1" presStyleIdx="2" presStyleCnt="6"/>
      <dgm:spPr/>
    </dgm:pt>
    <dgm:pt modelId="{EDCA81F3-CE70-44C7-8787-4A259D5D2C04}" type="pres">
      <dgm:prSet presAssocID="{329E9577-09F1-46F4-A0C5-29173AB4EE96}" presName="imagNode" presStyleLbl="fgImgPlace1" presStyleIdx="2" presStyleCnt="6"/>
      <dgm:spPr/>
    </dgm:pt>
    <dgm:pt modelId="{5439F0A8-40DB-432D-9910-3A9A86484E05}" type="pres">
      <dgm:prSet presAssocID="{60B834BC-5D5C-4F98-BA5E-98D9B8B5A375}" presName="sibTrans" presStyleLbl="sibTrans2D1" presStyleIdx="0" presStyleCnt="0"/>
      <dgm:spPr/>
    </dgm:pt>
    <dgm:pt modelId="{F7F2CD82-C200-4845-9345-F1F9178984C0}" type="pres">
      <dgm:prSet presAssocID="{56F6CCA7-B5B8-4CDE-9CCF-67BCC3725321}" presName="compNode" presStyleCnt="0"/>
      <dgm:spPr/>
    </dgm:pt>
    <dgm:pt modelId="{FC261070-523C-47E9-97A4-59121859ABCC}" type="pres">
      <dgm:prSet presAssocID="{56F6CCA7-B5B8-4CDE-9CCF-67BCC3725321}" presName="node" presStyleLbl="node1" presStyleIdx="3" presStyleCnt="6">
        <dgm:presLayoutVars>
          <dgm:bulletEnabled val="1"/>
        </dgm:presLayoutVars>
      </dgm:prSet>
      <dgm:spPr/>
    </dgm:pt>
    <dgm:pt modelId="{96C84185-A6AF-4781-9C87-939C6BF85A29}" type="pres">
      <dgm:prSet presAssocID="{56F6CCA7-B5B8-4CDE-9CCF-67BCC3725321}" presName="invisiNode" presStyleLbl="node1" presStyleIdx="3" presStyleCnt="6"/>
      <dgm:spPr/>
    </dgm:pt>
    <dgm:pt modelId="{D35BDA3D-CA76-4512-9A2F-9586AE8630EE}" type="pres">
      <dgm:prSet presAssocID="{56F6CCA7-B5B8-4CDE-9CCF-67BCC3725321}" presName="imagNode" presStyleLbl="fgImgPlace1" presStyleIdx="3" presStyleCnt="6"/>
      <dgm:spPr/>
    </dgm:pt>
    <dgm:pt modelId="{1F465602-674A-4804-BA33-1D2F82F026FB}" type="pres">
      <dgm:prSet presAssocID="{CB8DCF8A-4679-4EC2-BC9C-ACF582B1C14E}" presName="sibTrans" presStyleLbl="sibTrans2D1" presStyleIdx="0" presStyleCnt="0"/>
      <dgm:spPr/>
    </dgm:pt>
    <dgm:pt modelId="{A8834AB3-96F0-46B6-A3D0-9D42D310D3C4}" type="pres">
      <dgm:prSet presAssocID="{3389D90E-E5D6-459C-BE89-F8F383C8A2E5}" presName="compNode" presStyleCnt="0"/>
      <dgm:spPr/>
    </dgm:pt>
    <dgm:pt modelId="{6FE768CA-5687-49E5-B139-3ADFC8F00E6C}" type="pres">
      <dgm:prSet presAssocID="{3389D90E-E5D6-459C-BE89-F8F383C8A2E5}" presName="node" presStyleLbl="node1" presStyleIdx="4" presStyleCnt="6">
        <dgm:presLayoutVars>
          <dgm:bulletEnabled val="1"/>
        </dgm:presLayoutVars>
      </dgm:prSet>
      <dgm:spPr/>
    </dgm:pt>
    <dgm:pt modelId="{0146EFA8-252A-4426-B9EA-3FF6394B182A}" type="pres">
      <dgm:prSet presAssocID="{3389D90E-E5D6-459C-BE89-F8F383C8A2E5}" presName="invisiNode" presStyleLbl="node1" presStyleIdx="4" presStyleCnt="6"/>
      <dgm:spPr/>
    </dgm:pt>
    <dgm:pt modelId="{7A732AC0-42C7-4DAF-BF25-A6FABC95E470}" type="pres">
      <dgm:prSet presAssocID="{3389D90E-E5D6-459C-BE89-F8F383C8A2E5}" presName="imagNode" presStyleLbl="fgImgPlace1" presStyleIdx="4" presStyleCnt="6"/>
      <dgm:spPr/>
    </dgm:pt>
    <dgm:pt modelId="{7438C353-1C62-4F22-8095-2DB1A677F7E2}" type="pres">
      <dgm:prSet presAssocID="{C437FD59-312F-4FA0-BBDF-4099A8ECDED3}" presName="sibTrans" presStyleLbl="sibTrans2D1" presStyleIdx="0" presStyleCnt="0"/>
      <dgm:spPr/>
    </dgm:pt>
    <dgm:pt modelId="{1D7811E6-A97B-4889-B1B0-D457024BAD50}" type="pres">
      <dgm:prSet presAssocID="{306A0260-9169-49B1-86EC-D0C827C50358}" presName="compNode" presStyleCnt="0"/>
      <dgm:spPr/>
    </dgm:pt>
    <dgm:pt modelId="{10906795-A6E6-41DF-8968-1829497B3D2D}" type="pres">
      <dgm:prSet presAssocID="{306A0260-9169-49B1-86EC-D0C827C50358}" presName="node" presStyleLbl="node1" presStyleIdx="5" presStyleCnt="6">
        <dgm:presLayoutVars>
          <dgm:bulletEnabled val="1"/>
        </dgm:presLayoutVars>
      </dgm:prSet>
      <dgm:spPr/>
    </dgm:pt>
    <dgm:pt modelId="{93BB2AF7-6FEF-499F-9342-F0C13FF39A1B}" type="pres">
      <dgm:prSet presAssocID="{306A0260-9169-49B1-86EC-D0C827C50358}" presName="invisiNode" presStyleLbl="node1" presStyleIdx="5" presStyleCnt="6"/>
      <dgm:spPr/>
    </dgm:pt>
    <dgm:pt modelId="{D2F3A1EA-5461-4572-BB7C-1A3E09474838}" type="pres">
      <dgm:prSet presAssocID="{306A0260-9169-49B1-86EC-D0C827C50358}" presName="imagNode" presStyleLbl="fgImgPlace1" presStyleIdx="5" presStyleCnt="6"/>
      <dgm:spPr/>
    </dgm:pt>
  </dgm:ptLst>
  <dgm:cxnLst>
    <dgm:cxn modelId="{D13C390A-CEB1-43A3-881D-E74F222AC1B3}" type="presOf" srcId="{306A0260-9169-49B1-86EC-D0C827C50358}" destId="{10906795-A6E6-41DF-8968-1829497B3D2D}" srcOrd="0" destOrd="0" presId="urn:microsoft.com/office/officeart/2005/8/layout/pList2"/>
    <dgm:cxn modelId="{16AA800B-8CCB-40AE-A4F9-4BEA0E28370A}" type="presOf" srcId="{56F6CCA7-B5B8-4CDE-9CCF-67BCC3725321}" destId="{FC261070-523C-47E9-97A4-59121859ABCC}" srcOrd="0" destOrd="0" presId="urn:microsoft.com/office/officeart/2005/8/layout/pList2"/>
    <dgm:cxn modelId="{5419A130-1A47-4053-B262-E528ABE73117}" type="presOf" srcId="{CF9A273E-3355-46EF-8808-06E6800FEEDF}" destId="{0EF34C02-0EB0-4F54-8117-921879A14641}" srcOrd="0" destOrd="0" presId="urn:microsoft.com/office/officeart/2005/8/layout/pList2"/>
    <dgm:cxn modelId="{D8E8C03C-0800-4732-B29F-B5C05BEE2969}" srcId="{7EDC1645-6F83-47EB-82DF-407B5B9D1D81}" destId="{306A0260-9169-49B1-86EC-D0C827C50358}" srcOrd="5" destOrd="0" parTransId="{AAA64FF3-518B-4B4D-9F16-6F1934BCACAB}" sibTransId="{2D0E1C84-101E-400F-883A-7779F5F9F34E}"/>
    <dgm:cxn modelId="{40C9E73F-A605-46B5-AAF6-B45A8A98553C}" type="presOf" srcId="{CB8DCF8A-4679-4EC2-BC9C-ACF582B1C14E}" destId="{1F465602-674A-4804-BA33-1D2F82F026FB}" srcOrd="0" destOrd="0" presId="urn:microsoft.com/office/officeart/2005/8/layout/pList2"/>
    <dgm:cxn modelId="{84C7DC5F-A6AD-4E67-892E-12AC679C41E3}" type="presOf" srcId="{C7D74697-1EF2-435B-BF72-9E3149DA5CB3}" destId="{5DEA9835-F81F-4D2D-BD89-EEE7EA78C706}" srcOrd="0" destOrd="0" presId="urn:microsoft.com/office/officeart/2005/8/layout/pList2"/>
    <dgm:cxn modelId="{8EBF2F4D-A22D-4690-B69B-36E56DC19F98}" type="presOf" srcId="{3F3747E3-7EF3-4C23-9E79-307E7D06E105}" destId="{B531420C-0CFF-4120-A76F-9B0E7046E202}" srcOrd="0" destOrd="0" presId="urn:microsoft.com/office/officeart/2005/8/layout/pList2"/>
    <dgm:cxn modelId="{FD26916E-46E2-4D0C-B946-DF3CC0FEC958}" type="presOf" srcId="{60B834BC-5D5C-4F98-BA5E-98D9B8B5A375}" destId="{5439F0A8-40DB-432D-9910-3A9A86484E05}" srcOrd="0" destOrd="0" presId="urn:microsoft.com/office/officeart/2005/8/layout/pList2"/>
    <dgm:cxn modelId="{21919056-09F6-490A-A4F4-1EF8D4B5773F}" srcId="{7EDC1645-6F83-47EB-82DF-407B5B9D1D81}" destId="{56F6CCA7-B5B8-4CDE-9CCF-67BCC3725321}" srcOrd="3" destOrd="0" parTransId="{6A9E5A2E-6A58-4B0A-B481-33016B434FAB}" sibTransId="{CB8DCF8A-4679-4EC2-BC9C-ACF582B1C14E}"/>
    <dgm:cxn modelId="{71653F79-BB97-4DDC-BAC7-E1C6C3A1A08A}" type="presOf" srcId="{329E9577-09F1-46F4-A0C5-29173AB4EE96}" destId="{70174F66-2775-4E2C-ADCD-00F1E92FADA6}" srcOrd="0" destOrd="0" presId="urn:microsoft.com/office/officeart/2005/8/layout/pList2"/>
    <dgm:cxn modelId="{3D9DB57E-561A-4EDA-AE61-77C750C446C4}" srcId="{7EDC1645-6F83-47EB-82DF-407B5B9D1D81}" destId="{3389D90E-E5D6-459C-BE89-F8F383C8A2E5}" srcOrd="4" destOrd="0" parTransId="{EAD56E64-2633-460F-9694-1E7D3D0CDC3A}" sibTransId="{C437FD59-312F-4FA0-BBDF-4099A8ECDED3}"/>
    <dgm:cxn modelId="{8F5983A3-1099-42CF-A95F-4F07BC8AA77C}" srcId="{7EDC1645-6F83-47EB-82DF-407B5B9D1D81}" destId="{329E9577-09F1-46F4-A0C5-29173AB4EE96}" srcOrd="2" destOrd="0" parTransId="{53615392-3056-4A0C-8F03-C85CFACF447E}" sibTransId="{60B834BC-5D5C-4F98-BA5E-98D9B8B5A375}"/>
    <dgm:cxn modelId="{662607AC-3A6E-47D1-9123-BE597C8E7C54}" srcId="{7EDC1645-6F83-47EB-82DF-407B5B9D1D81}" destId="{3F3747E3-7EF3-4C23-9E79-307E7D06E105}" srcOrd="0" destOrd="0" parTransId="{330A7ACF-9931-4902-AAAF-D02B435B81E4}" sibTransId="{C7D74697-1EF2-435B-BF72-9E3149DA5CB3}"/>
    <dgm:cxn modelId="{7DF93CBB-1C86-4553-84DD-CCFF72F99DA3}" type="presOf" srcId="{06FE85E8-2E6A-405D-AFCF-53BB399CF941}" destId="{F0AC0356-B7E0-4C84-AECE-AEED4C63FB11}" srcOrd="0" destOrd="0" presId="urn:microsoft.com/office/officeart/2005/8/layout/pList2"/>
    <dgm:cxn modelId="{12E26BDE-FC8A-4397-9623-10299445BE65}" srcId="{7EDC1645-6F83-47EB-82DF-407B5B9D1D81}" destId="{06FE85E8-2E6A-405D-AFCF-53BB399CF941}" srcOrd="1" destOrd="0" parTransId="{02D1BC67-FBDF-4082-AEF4-D15F0C833713}" sibTransId="{CF9A273E-3355-46EF-8808-06E6800FEEDF}"/>
    <dgm:cxn modelId="{FA4348E7-A329-4FF2-B04C-B208D2999C83}" type="presOf" srcId="{C437FD59-312F-4FA0-BBDF-4099A8ECDED3}" destId="{7438C353-1C62-4F22-8095-2DB1A677F7E2}" srcOrd="0" destOrd="0" presId="urn:microsoft.com/office/officeart/2005/8/layout/pList2"/>
    <dgm:cxn modelId="{076C25EE-E452-4FFC-B1D7-05396046CFE1}" type="presOf" srcId="{7EDC1645-6F83-47EB-82DF-407B5B9D1D81}" destId="{5FA7B4E3-F5B7-4446-9497-D3D36180E3B5}" srcOrd="0" destOrd="0" presId="urn:microsoft.com/office/officeart/2005/8/layout/pList2"/>
    <dgm:cxn modelId="{8D9409FD-3285-4B7A-9872-436190FABECC}" type="presOf" srcId="{3389D90E-E5D6-459C-BE89-F8F383C8A2E5}" destId="{6FE768CA-5687-49E5-B139-3ADFC8F00E6C}" srcOrd="0" destOrd="0" presId="urn:microsoft.com/office/officeart/2005/8/layout/pList2"/>
    <dgm:cxn modelId="{C1E9169E-2849-4738-9849-F47E3A57982F}" type="presParOf" srcId="{5FA7B4E3-F5B7-4446-9497-D3D36180E3B5}" destId="{D03FC43D-14B8-498D-AC48-4818A381C766}" srcOrd="0" destOrd="0" presId="urn:microsoft.com/office/officeart/2005/8/layout/pList2"/>
    <dgm:cxn modelId="{20B46AF5-FF68-443C-94C3-BB7FD32EFF67}" type="presParOf" srcId="{5FA7B4E3-F5B7-4446-9497-D3D36180E3B5}" destId="{8DEB6BDF-381D-4D55-8BB3-A126F072DC5E}" srcOrd="1" destOrd="0" presId="urn:microsoft.com/office/officeart/2005/8/layout/pList2"/>
    <dgm:cxn modelId="{5C8D4C35-0D19-4F21-8F53-AA38C36FDC80}" type="presParOf" srcId="{8DEB6BDF-381D-4D55-8BB3-A126F072DC5E}" destId="{B453CFCC-9432-42C1-AE5B-BFA61AC70AD7}" srcOrd="0" destOrd="0" presId="urn:microsoft.com/office/officeart/2005/8/layout/pList2"/>
    <dgm:cxn modelId="{34E3B344-F29D-42F7-BAC4-250E28A566D7}" type="presParOf" srcId="{B453CFCC-9432-42C1-AE5B-BFA61AC70AD7}" destId="{B531420C-0CFF-4120-A76F-9B0E7046E202}" srcOrd="0" destOrd="0" presId="urn:microsoft.com/office/officeart/2005/8/layout/pList2"/>
    <dgm:cxn modelId="{42EF5AA2-14AD-4910-9683-73B2D180C745}" type="presParOf" srcId="{B453CFCC-9432-42C1-AE5B-BFA61AC70AD7}" destId="{70EC679D-4B6D-41EE-B235-E3010DD45752}" srcOrd="1" destOrd="0" presId="urn:microsoft.com/office/officeart/2005/8/layout/pList2"/>
    <dgm:cxn modelId="{10F73544-1592-4726-B960-B6B3BF81DF61}" type="presParOf" srcId="{B453CFCC-9432-42C1-AE5B-BFA61AC70AD7}" destId="{DD078273-F6F6-4F17-A937-94B2DE038726}" srcOrd="2" destOrd="0" presId="urn:microsoft.com/office/officeart/2005/8/layout/pList2"/>
    <dgm:cxn modelId="{A561B353-D002-44B4-B7BD-004A607C1A01}" type="presParOf" srcId="{8DEB6BDF-381D-4D55-8BB3-A126F072DC5E}" destId="{5DEA9835-F81F-4D2D-BD89-EEE7EA78C706}" srcOrd="1" destOrd="0" presId="urn:microsoft.com/office/officeart/2005/8/layout/pList2"/>
    <dgm:cxn modelId="{E73650BE-22CE-46CB-B987-FBEAD464784E}" type="presParOf" srcId="{8DEB6BDF-381D-4D55-8BB3-A126F072DC5E}" destId="{B7D7A09F-BFE6-4361-815A-0E8EBB651394}" srcOrd="2" destOrd="0" presId="urn:microsoft.com/office/officeart/2005/8/layout/pList2"/>
    <dgm:cxn modelId="{1B26D2B3-332B-4867-95AD-8E492A3E9B55}" type="presParOf" srcId="{B7D7A09F-BFE6-4361-815A-0E8EBB651394}" destId="{F0AC0356-B7E0-4C84-AECE-AEED4C63FB11}" srcOrd="0" destOrd="0" presId="urn:microsoft.com/office/officeart/2005/8/layout/pList2"/>
    <dgm:cxn modelId="{534C830B-6D61-49E2-81AF-86C7BF5AA092}" type="presParOf" srcId="{B7D7A09F-BFE6-4361-815A-0E8EBB651394}" destId="{D2EB28A1-1388-4FA1-BB3E-EB93370D1780}" srcOrd="1" destOrd="0" presId="urn:microsoft.com/office/officeart/2005/8/layout/pList2"/>
    <dgm:cxn modelId="{E6D551CF-3798-43DC-923E-506FAFF44BF2}" type="presParOf" srcId="{B7D7A09F-BFE6-4361-815A-0E8EBB651394}" destId="{72868E7D-902C-4738-B123-0B53B9A86A6D}" srcOrd="2" destOrd="0" presId="urn:microsoft.com/office/officeart/2005/8/layout/pList2"/>
    <dgm:cxn modelId="{0B31350E-87DF-41D0-90DF-BE79D0A5DB8E}" type="presParOf" srcId="{8DEB6BDF-381D-4D55-8BB3-A126F072DC5E}" destId="{0EF34C02-0EB0-4F54-8117-921879A14641}" srcOrd="3" destOrd="0" presId="urn:microsoft.com/office/officeart/2005/8/layout/pList2"/>
    <dgm:cxn modelId="{1A45A59C-FB21-4370-8D00-A26FEE528530}" type="presParOf" srcId="{8DEB6BDF-381D-4D55-8BB3-A126F072DC5E}" destId="{E67E9C2A-D888-405E-BE31-C58A2C492C07}" srcOrd="4" destOrd="0" presId="urn:microsoft.com/office/officeart/2005/8/layout/pList2"/>
    <dgm:cxn modelId="{F72EB953-2B18-4580-9C41-376940F3A82B}" type="presParOf" srcId="{E67E9C2A-D888-405E-BE31-C58A2C492C07}" destId="{70174F66-2775-4E2C-ADCD-00F1E92FADA6}" srcOrd="0" destOrd="0" presId="urn:microsoft.com/office/officeart/2005/8/layout/pList2"/>
    <dgm:cxn modelId="{843A0549-C450-4B23-88B0-09F72833835D}" type="presParOf" srcId="{E67E9C2A-D888-405E-BE31-C58A2C492C07}" destId="{ED4C4CC8-F524-4213-BF8A-D16B432BE7E1}" srcOrd="1" destOrd="0" presId="urn:microsoft.com/office/officeart/2005/8/layout/pList2"/>
    <dgm:cxn modelId="{30BDC3A7-3D01-4409-B962-E8F0A33A8ECF}" type="presParOf" srcId="{E67E9C2A-D888-405E-BE31-C58A2C492C07}" destId="{EDCA81F3-CE70-44C7-8787-4A259D5D2C04}" srcOrd="2" destOrd="0" presId="urn:microsoft.com/office/officeart/2005/8/layout/pList2"/>
    <dgm:cxn modelId="{96D0AC30-0179-4EE7-8D4C-4656D5C214EE}" type="presParOf" srcId="{8DEB6BDF-381D-4D55-8BB3-A126F072DC5E}" destId="{5439F0A8-40DB-432D-9910-3A9A86484E05}" srcOrd="5" destOrd="0" presId="urn:microsoft.com/office/officeart/2005/8/layout/pList2"/>
    <dgm:cxn modelId="{30D309BE-0C85-48D1-97BF-839E3481607C}" type="presParOf" srcId="{8DEB6BDF-381D-4D55-8BB3-A126F072DC5E}" destId="{F7F2CD82-C200-4845-9345-F1F9178984C0}" srcOrd="6" destOrd="0" presId="urn:microsoft.com/office/officeart/2005/8/layout/pList2"/>
    <dgm:cxn modelId="{B4B4E48B-BD57-43BC-8305-4ADA430FFE0B}" type="presParOf" srcId="{F7F2CD82-C200-4845-9345-F1F9178984C0}" destId="{FC261070-523C-47E9-97A4-59121859ABCC}" srcOrd="0" destOrd="0" presId="urn:microsoft.com/office/officeart/2005/8/layout/pList2"/>
    <dgm:cxn modelId="{24E11220-E0E5-486C-9412-A2D819DB54E0}" type="presParOf" srcId="{F7F2CD82-C200-4845-9345-F1F9178984C0}" destId="{96C84185-A6AF-4781-9C87-939C6BF85A29}" srcOrd="1" destOrd="0" presId="urn:microsoft.com/office/officeart/2005/8/layout/pList2"/>
    <dgm:cxn modelId="{C1291E16-5E8B-4BFE-BEBB-BE1055C6B604}" type="presParOf" srcId="{F7F2CD82-C200-4845-9345-F1F9178984C0}" destId="{D35BDA3D-CA76-4512-9A2F-9586AE8630EE}" srcOrd="2" destOrd="0" presId="urn:microsoft.com/office/officeart/2005/8/layout/pList2"/>
    <dgm:cxn modelId="{C8665A62-93E8-4433-A5B8-FA23D93DA2C3}" type="presParOf" srcId="{8DEB6BDF-381D-4D55-8BB3-A126F072DC5E}" destId="{1F465602-674A-4804-BA33-1D2F82F026FB}" srcOrd="7" destOrd="0" presId="urn:microsoft.com/office/officeart/2005/8/layout/pList2"/>
    <dgm:cxn modelId="{8EE402C3-380B-4E56-A8B9-0472E4423A00}" type="presParOf" srcId="{8DEB6BDF-381D-4D55-8BB3-A126F072DC5E}" destId="{A8834AB3-96F0-46B6-A3D0-9D42D310D3C4}" srcOrd="8" destOrd="0" presId="urn:microsoft.com/office/officeart/2005/8/layout/pList2"/>
    <dgm:cxn modelId="{64CDE38C-9981-44FA-AE37-9A268E2D5982}" type="presParOf" srcId="{A8834AB3-96F0-46B6-A3D0-9D42D310D3C4}" destId="{6FE768CA-5687-49E5-B139-3ADFC8F00E6C}" srcOrd="0" destOrd="0" presId="urn:microsoft.com/office/officeart/2005/8/layout/pList2"/>
    <dgm:cxn modelId="{640AB6C9-ECEE-4C51-8205-FAE3313A728C}" type="presParOf" srcId="{A8834AB3-96F0-46B6-A3D0-9D42D310D3C4}" destId="{0146EFA8-252A-4426-B9EA-3FF6394B182A}" srcOrd="1" destOrd="0" presId="urn:microsoft.com/office/officeart/2005/8/layout/pList2"/>
    <dgm:cxn modelId="{3FFAA298-D972-475D-991A-37A2CA55EF41}" type="presParOf" srcId="{A8834AB3-96F0-46B6-A3D0-9D42D310D3C4}" destId="{7A732AC0-42C7-4DAF-BF25-A6FABC95E470}" srcOrd="2" destOrd="0" presId="urn:microsoft.com/office/officeart/2005/8/layout/pList2"/>
    <dgm:cxn modelId="{78D0C7E0-5A90-4A91-B4B4-812A7D432DCC}" type="presParOf" srcId="{8DEB6BDF-381D-4D55-8BB3-A126F072DC5E}" destId="{7438C353-1C62-4F22-8095-2DB1A677F7E2}" srcOrd="9" destOrd="0" presId="urn:microsoft.com/office/officeart/2005/8/layout/pList2"/>
    <dgm:cxn modelId="{C5A81E6C-FD50-46EC-A6DA-C593A273C429}" type="presParOf" srcId="{8DEB6BDF-381D-4D55-8BB3-A126F072DC5E}" destId="{1D7811E6-A97B-4889-B1B0-D457024BAD50}" srcOrd="10" destOrd="0" presId="urn:microsoft.com/office/officeart/2005/8/layout/pList2"/>
    <dgm:cxn modelId="{0392777D-DFA4-41DE-A581-49F3EC8ADA90}" type="presParOf" srcId="{1D7811E6-A97B-4889-B1B0-D457024BAD50}" destId="{10906795-A6E6-41DF-8968-1829497B3D2D}" srcOrd="0" destOrd="0" presId="urn:microsoft.com/office/officeart/2005/8/layout/pList2"/>
    <dgm:cxn modelId="{107714A2-AE08-463B-B6F2-86D7B2C19EB2}" type="presParOf" srcId="{1D7811E6-A97B-4889-B1B0-D457024BAD50}" destId="{93BB2AF7-6FEF-499F-9342-F0C13FF39A1B}" srcOrd="1" destOrd="0" presId="urn:microsoft.com/office/officeart/2005/8/layout/pList2"/>
    <dgm:cxn modelId="{14294627-CC5E-4AAE-A5F6-A4F3E4CEC032}" type="presParOf" srcId="{1D7811E6-A97B-4889-B1B0-D457024BAD50}" destId="{D2F3A1EA-5461-4572-BB7C-1A3E09474838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ED781D-09A7-422D-83D2-32126AC310BF}">
      <dsp:nvSpPr>
        <dsp:cNvPr id="0" name=""/>
        <dsp:cNvSpPr/>
      </dsp:nvSpPr>
      <dsp:spPr>
        <a:xfrm>
          <a:off x="251677" y="0"/>
          <a:ext cx="5088589" cy="487492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0" kern="1200" dirty="0"/>
            <a:t>Věda</a:t>
          </a:r>
        </a:p>
      </dsp:txBody>
      <dsp:txXfrm>
        <a:off x="1906740" y="243746"/>
        <a:ext cx="1778462" cy="731238"/>
      </dsp:txXfrm>
    </dsp:sp>
    <dsp:sp modelId="{57164E4D-1551-4D3F-B479-6776E1E9070E}">
      <dsp:nvSpPr>
        <dsp:cNvPr id="0" name=""/>
        <dsp:cNvSpPr/>
      </dsp:nvSpPr>
      <dsp:spPr>
        <a:xfrm>
          <a:off x="967876" y="1218730"/>
          <a:ext cx="3656191" cy="3656191"/>
        </a:xfrm>
        <a:prstGeom prst="ellipse">
          <a:avLst/>
        </a:prstGeom>
        <a:gradFill rotWithShape="0">
          <a:gsLst>
            <a:gs pos="0">
              <a:schemeClr val="accent4">
                <a:hueOff val="-5138238"/>
                <a:satOff val="0"/>
                <a:lumOff val="-7353"/>
                <a:alphaOff val="0"/>
                <a:shade val="51000"/>
                <a:satMod val="130000"/>
              </a:schemeClr>
            </a:gs>
            <a:gs pos="80000">
              <a:schemeClr val="accent4">
                <a:hueOff val="-5138238"/>
                <a:satOff val="0"/>
                <a:lumOff val="-7353"/>
                <a:alphaOff val="0"/>
                <a:shade val="93000"/>
                <a:satMod val="130000"/>
              </a:schemeClr>
            </a:gs>
            <a:gs pos="100000">
              <a:schemeClr val="accent4">
                <a:hueOff val="-5138238"/>
                <a:satOff val="0"/>
                <a:lumOff val="-735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0" kern="1200" dirty="0"/>
            <a:t>Výzkum</a:t>
          </a:r>
        </a:p>
      </dsp:txBody>
      <dsp:txXfrm>
        <a:off x="1944079" y="1447242"/>
        <a:ext cx="1703785" cy="685535"/>
      </dsp:txXfrm>
    </dsp:sp>
    <dsp:sp modelId="{41C5A193-1471-4824-8D1B-B232A2FDCAD6}">
      <dsp:nvSpPr>
        <dsp:cNvPr id="0" name=""/>
        <dsp:cNvSpPr/>
      </dsp:nvSpPr>
      <dsp:spPr>
        <a:xfrm>
          <a:off x="1577241" y="2437461"/>
          <a:ext cx="2437461" cy="2437461"/>
        </a:xfrm>
        <a:prstGeom prst="ellipse">
          <a:avLst/>
        </a:prstGeom>
        <a:gradFill rotWithShape="0">
          <a:gsLst>
            <a:gs pos="0">
              <a:schemeClr val="accent4">
                <a:hueOff val="-10276477"/>
                <a:satOff val="0"/>
                <a:lumOff val="-14706"/>
                <a:alphaOff val="0"/>
                <a:shade val="51000"/>
                <a:satMod val="130000"/>
              </a:schemeClr>
            </a:gs>
            <a:gs pos="80000">
              <a:schemeClr val="accent4">
                <a:hueOff val="-10276477"/>
                <a:satOff val="0"/>
                <a:lumOff val="-14706"/>
                <a:alphaOff val="0"/>
                <a:shade val="93000"/>
                <a:satMod val="130000"/>
              </a:schemeClr>
            </a:gs>
            <a:gs pos="100000">
              <a:schemeClr val="accent4">
                <a:hueOff val="-10276477"/>
                <a:satOff val="0"/>
                <a:lumOff val="-1470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0" kern="1200" dirty="0"/>
            <a:t>Empirie</a:t>
          </a:r>
        </a:p>
      </dsp:txBody>
      <dsp:txXfrm>
        <a:off x="1934199" y="3046826"/>
        <a:ext cx="1723545" cy="12187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E7CFC-057F-405D-BEA2-66E45420432F}">
      <dsp:nvSpPr>
        <dsp:cNvPr id="0" name=""/>
        <dsp:cNvSpPr/>
      </dsp:nvSpPr>
      <dsp:spPr>
        <a:xfrm>
          <a:off x="7087340" y="3794132"/>
          <a:ext cx="3240171" cy="17854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2269303"/>
              <a:satOff val="0"/>
              <a:lumOff val="20261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Platnost teorie lze ověřit výzkumem</a:t>
          </a:r>
          <a:r>
            <a:rPr lang="cs-CZ" sz="170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.</a:t>
          </a:r>
        </a:p>
      </dsp:txBody>
      <dsp:txXfrm>
        <a:off x="8098612" y="4279722"/>
        <a:ext cx="2189677" cy="1260663"/>
      </dsp:txXfrm>
    </dsp:sp>
    <dsp:sp modelId="{162BD919-A026-4C6B-ADF5-F8478A652286}">
      <dsp:nvSpPr>
        <dsp:cNvPr id="0" name=""/>
        <dsp:cNvSpPr/>
      </dsp:nvSpPr>
      <dsp:spPr>
        <a:xfrm>
          <a:off x="1449692" y="3794132"/>
          <a:ext cx="3337304" cy="17854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3403954"/>
              <a:satOff val="0"/>
              <a:lumOff val="30392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Výroky a tvrzení v teorii na sebe navazují a neprotiřečí si.</a:t>
          </a:r>
        </a:p>
      </dsp:txBody>
      <dsp:txXfrm>
        <a:off x="1488913" y="4279722"/>
        <a:ext cx="2257670" cy="1260663"/>
      </dsp:txXfrm>
    </dsp:sp>
    <dsp:sp modelId="{4A4F5108-B026-470C-A88C-C51629053E59}">
      <dsp:nvSpPr>
        <dsp:cNvPr id="0" name=""/>
        <dsp:cNvSpPr/>
      </dsp:nvSpPr>
      <dsp:spPr>
        <a:xfrm>
          <a:off x="6531127" y="17408"/>
          <a:ext cx="3714562" cy="17854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34651"/>
              <a:satOff val="0"/>
              <a:lumOff val="10131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Vyjádření jasné, stručné a výstižné, ale ne na úkor přesnosti.</a:t>
          </a:r>
        </a:p>
      </dsp:txBody>
      <dsp:txXfrm>
        <a:off x="7684717" y="56629"/>
        <a:ext cx="2521751" cy="1260663"/>
      </dsp:txXfrm>
    </dsp:sp>
    <dsp:sp modelId="{C36FFFDC-7950-4716-90BB-E7DA869A17DB}">
      <dsp:nvSpPr>
        <dsp:cNvPr id="0" name=""/>
        <dsp:cNvSpPr/>
      </dsp:nvSpPr>
      <dsp:spPr>
        <a:xfrm>
          <a:off x="1523947" y="17408"/>
          <a:ext cx="3171318" cy="17854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Přesná definice jevů a vztahů mezi nimi. </a:t>
          </a:r>
        </a:p>
      </dsp:txBody>
      <dsp:txXfrm>
        <a:off x="1563168" y="56629"/>
        <a:ext cx="2141480" cy="1260663"/>
      </dsp:txXfrm>
    </dsp:sp>
    <dsp:sp modelId="{3054BCE1-9E3F-4801-99AD-AEB4E640465D}">
      <dsp:nvSpPr>
        <dsp:cNvPr id="0" name=""/>
        <dsp:cNvSpPr/>
      </dsp:nvSpPr>
      <dsp:spPr>
        <a:xfrm>
          <a:off x="3542862" y="318037"/>
          <a:ext cx="2415969" cy="2415969"/>
        </a:xfrm>
        <a:prstGeom prst="pieWedg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Přesnost</a:t>
          </a:r>
        </a:p>
      </dsp:txBody>
      <dsp:txXfrm>
        <a:off x="4250483" y="1025658"/>
        <a:ext cx="1708348" cy="1708348"/>
      </dsp:txXfrm>
    </dsp:sp>
    <dsp:sp modelId="{E363AF3D-51D1-48D0-AB80-044FC6637B11}">
      <dsp:nvSpPr>
        <dsp:cNvPr id="0" name=""/>
        <dsp:cNvSpPr/>
      </dsp:nvSpPr>
      <dsp:spPr>
        <a:xfrm rot="5400000">
          <a:off x="6070424" y="318037"/>
          <a:ext cx="2415969" cy="2415969"/>
        </a:xfrm>
        <a:prstGeom prst="pieWedge">
          <a:avLst/>
        </a:prstGeom>
        <a:gradFill rotWithShape="0">
          <a:gsLst>
            <a:gs pos="0">
              <a:schemeClr val="accent3">
                <a:hueOff val="1134651"/>
                <a:satOff val="0"/>
                <a:lumOff val="10131"/>
                <a:alphaOff val="0"/>
                <a:shade val="51000"/>
                <a:satMod val="130000"/>
              </a:schemeClr>
            </a:gs>
            <a:gs pos="80000">
              <a:schemeClr val="accent3">
                <a:hueOff val="1134651"/>
                <a:satOff val="0"/>
                <a:lumOff val="10131"/>
                <a:alphaOff val="0"/>
                <a:shade val="93000"/>
                <a:satMod val="130000"/>
              </a:schemeClr>
            </a:gs>
            <a:gs pos="100000">
              <a:schemeClr val="accent3">
                <a:hueOff val="1134651"/>
                <a:satOff val="0"/>
                <a:lumOff val="101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Jednoduchost</a:t>
          </a:r>
        </a:p>
      </dsp:txBody>
      <dsp:txXfrm rot="-5400000">
        <a:off x="6070424" y="1025658"/>
        <a:ext cx="1708348" cy="1708348"/>
      </dsp:txXfrm>
    </dsp:sp>
    <dsp:sp modelId="{80C60F23-3E8A-4836-8D06-535ED8674577}">
      <dsp:nvSpPr>
        <dsp:cNvPr id="0" name=""/>
        <dsp:cNvSpPr/>
      </dsp:nvSpPr>
      <dsp:spPr>
        <a:xfrm rot="10800000">
          <a:off x="6070424" y="2845599"/>
          <a:ext cx="2415969" cy="2415969"/>
        </a:xfrm>
        <a:prstGeom prst="pieWedge">
          <a:avLst/>
        </a:prstGeom>
        <a:gradFill rotWithShape="0">
          <a:gsLst>
            <a:gs pos="0">
              <a:schemeClr val="accent3">
                <a:hueOff val="2269303"/>
                <a:satOff val="0"/>
                <a:lumOff val="20261"/>
                <a:alphaOff val="0"/>
                <a:shade val="51000"/>
                <a:satMod val="130000"/>
              </a:schemeClr>
            </a:gs>
            <a:gs pos="80000">
              <a:schemeClr val="accent3">
                <a:hueOff val="2269303"/>
                <a:satOff val="0"/>
                <a:lumOff val="20261"/>
                <a:alphaOff val="0"/>
                <a:shade val="93000"/>
                <a:satMod val="130000"/>
              </a:schemeClr>
            </a:gs>
            <a:gs pos="100000">
              <a:schemeClr val="accent3">
                <a:hueOff val="2269303"/>
                <a:satOff val="0"/>
                <a:lumOff val="2026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Ověřitelnost</a:t>
          </a:r>
        </a:p>
      </dsp:txBody>
      <dsp:txXfrm rot="10800000">
        <a:off x="6070424" y="2845599"/>
        <a:ext cx="1708348" cy="1708348"/>
      </dsp:txXfrm>
    </dsp:sp>
    <dsp:sp modelId="{6E3D2A02-0F64-45AC-872B-4EDBAF462FF9}">
      <dsp:nvSpPr>
        <dsp:cNvPr id="0" name=""/>
        <dsp:cNvSpPr/>
      </dsp:nvSpPr>
      <dsp:spPr>
        <a:xfrm rot="16200000">
          <a:off x="3542862" y="2845599"/>
          <a:ext cx="2415969" cy="2415969"/>
        </a:xfrm>
        <a:prstGeom prst="pieWedge">
          <a:avLst/>
        </a:prstGeom>
        <a:gradFill rotWithShape="0">
          <a:gsLst>
            <a:gs pos="0">
              <a:schemeClr val="accent3">
                <a:hueOff val="3403954"/>
                <a:satOff val="0"/>
                <a:lumOff val="30392"/>
                <a:alphaOff val="0"/>
                <a:shade val="51000"/>
                <a:satMod val="130000"/>
              </a:schemeClr>
            </a:gs>
            <a:gs pos="80000">
              <a:schemeClr val="accent3">
                <a:hueOff val="3403954"/>
                <a:satOff val="0"/>
                <a:lumOff val="30392"/>
                <a:alphaOff val="0"/>
                <a:shade val="93000"/>
                <a:satMod val="130000"/>
              </a:schemeClr>
            </a:gs>
            <a:gs pos="100000">
              <a:schemeClr val="accent3">
                <a:hueOff val="3403954"/>
                <a:satOff val="0"/>
                <a:lumOff val="3039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Vnitřní konzistence</a:t>
          </a:r>
        </a:p>
      </dsp:txBody>
      <dsp:txXfrm rot="5400000">
        <a:off x="4250483" y="2845599"/>
        <a:ext cx="1708348" cy="1708348"/>
      </dsp:txXfrm>
    </dsp:sp>
    <dsp:sp modelId="{73510905-5E90-4500-835F-9D6A5164B944}">
      <dsp:nvSpPr>
        <dsp:cNvPr id="0" name=""/>
        <dsp:cNvSpPr/>
      </dsp:nvSpPr>
      <dsp:spPr>
        <a:xfrm>
          <a:off x="5597552" y="2287638"/>
          <a:ext cx="834151" cy="725348"/>
        </a:xfrm>
        <a:prstGeom prst="circular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2B101F-1007-455F-A362-280E6B109B59}">
      <dsp:nvSpPr>
        <dsp:cNvPr id="0" name=""/>
        <dsp:cNvSpPr/>
      </dsp:nvSpPr>
      <dsp:spPr>
        <a:xfrm rot="10800000">
          <a:off x="5597552" y="2566619"/>
          <a:ext cx="834151" cy="725348"/>
        </a:xfrm>
        <a:prstGeom prst="circular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52175E-7EA2-4120-8FB9-06052756075A}">
      <dsp:nvSpPr>
        <dsp:cNvPr id="0" name=""/>
        <dsp:cNvSpPr/>
      </dsp:nvSpPr>
      <dsp:spPr>
        <a:xfrm>
          <a:off x="1720199" y="26602"/>
          <a:ext cx="2096849" cy="138334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osoba</a:t>
          </a:r>
        </a:p>
      </dsp:txBody>
      <dsp:txXfrm>
        <a:off x="1962143" y="212822"/>
        <a:ext cx="1612961" cy="438946"/>
      </dsp:txXfrm>
    </dsp:sp>
    <dsp:sp modelId="{912F1B5F-4567-4C86-93C1-EC9AEE264209}">
      <dsp:nvSpPr>
        <dsp:cNvPr id="0" name=""/>
        <dsp:cNvSpPr/>
      </dsp:nvSpPr>
      <dsp:spPr>
        <a:xfrm>
          <a:off x="2185526" y="715783"/>
          <a:ext cx="2433252" cy="1383347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prostředí</a:t>
          </a:r>
        </a:p>
      </dsp:txBody>
      <dsp:txXfrm>
        <a:off x="3495739" y="875400"/>
        <a:ext cx="935866" cy="1064113"/>
      </dsp:txXfrm>
    </dsp:sp>
    <dsp:sp modelId="{76A4C4E2-9A82-4F9E-8B91-62E5387E55E2}">
      <dsp:nvSpPr>
        <dsp:cNvPr id="0" name=""/>
        <dsp:cNvSpPr/>
      </dsp:nvSpPr>
      <dsp:spPr>
        <a:xfrm>
          <a:off x="1703578" y="1250333"/>
          <a:ext cx="2130091" cy="1383347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zdraví</a:t>
          </a:r>
        </a:p>
      </dsp:txBody>
      <dsp:txXfrm>
        <a:off x="1949358" y="2008513"/>
        <a:ext cx="1638532" cy="438946"/>
      </dsp:txXfrm>
    </dsp:sp>
    <dsp:sp modelId="{3B9554BB-E43D-4E02-9526-226BF1D6B8E0}">
      <dsp:nvSpPr>
        <dsp:cNvPr id="0" name=""/>
        <dsp:cNvSpPr/>
      </dsp:nvSpPr>
      <dsp:spPr>
        <a:xfrm>
          <a:off x="952258" y="638467"/>
          <a:ext cx="2409002" cy="1383347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ošetřovatelství</a:t>
          </a:r>
        </a:p>
      </dsp:txBody>
      <dsp:txXfrm>
        <a:off x="1137566" y="798084"/>
        <a:ext cx="926539" cy="10641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EB5BA4-03A2-4E98-A8E8-0C7180AC28C0}">
      <dsp:nvSpPr>
        <dsp:cNvPr id="0" name=""/>
        <dsp:cNvSpPr/>
      </dsp:nvSpPr>
      <dsp:spPr>
        <a:xfrm>
          <a:off x="965614" y="172240"/>
          <a:ext cx="1308423" cy="1308423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Biologické aspekty</a:t>
          </a:r>
        </a:p>
      </dsp:txBody>
      <dsp:txXfrm>
        <a:off x="1348842" y="555468"/>
        <a:ext cx="925195" cy="925195"/>
      </dsp:txXfrm>
    </dsp:sp>
    <dsp:sp modelId="{46F42898-CB26-4E19-8501-B1944E084534}">
      <dsp:nvSpPr>
        <dsp:cNvPr id="0" name=""/>
        <dsp:cNvSpPr/>
      </dsp:nvSpPr>
      <dsp:spPr>
        <a:xfrm rot="5400000">
          <a:off x="2334473" y="172240"/>
          <a:ext cx="1308423" cy="1308423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Psychické aspekty</a:t>
          </a:r>
        </a:p>
      </dsp:txBody>
      <dsp:txXfrm rot="-5400000">
        <a:off x="2334473" y="555468"/>
        <a:ext cx="925195" cy="925195"/>
      </dsp:txXfrm>
    </dsp:sp>
    <dsp:sp modelId="{937342FF-D2FA-49F3-AF6E-1B825B665040}">
      <dsp:nvSpPr>
        <dsp:cNvPr id="0" name=""/>
        <dsp:cNvSpPr/>
      </dsp:nvSpPr>
      <dsp:spPr>
        <a:xfrm rot="10800000">
          <a:off x="2334473" y="1541099"/>
          <a:ext cx="1308423" cy="1308423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Sociální aspekty</a:t>
          </a:r>
        </a:p>
      </dsp:txBody>
      <dsp:txXfrm rot="10800000">
        <a:off x="2334473" y="1541099"/>
        <a:ext cx="925195" cy="925195"/>
      </dsp:txXfrm>
    </dsp:sp>
    <dsp:sp modelId="{A60DD0EA-BE80-438B-8875-A091916F003D}">
      <dsp:nvSpPr>
        <dsp:cNvPr id="0" name=""/>
        <dsp:cNvSpPr/>
      </dsp:nvSpPr>
      <dsp:spPr>
        <a:xfrm rot="16200000">
          <a:off x="965614" y="1541099"/>
          <a:ext cx="1308423" cy="1308423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Spirituální aspekty</a:t>
          </a:r>
        </a:p>
      </dsp:txBody>
      <dsp:txXfrm rot="5400000">
        <a:off x="1348842" y="1541099"/>
        <a:ext cx="925195" cy="925195"/>
      </dsp:txXfrm>
    </dsp:sp>
    <dsp:sp modelId="{0A6081CA-8B09-43B8-9843-2A02B88F5FA5}">
      <dsp:nvSpPr>
        <dsp:cNvPr id="0" name=""/>
        <dsp:cNvSpPr/>
      </dsp:nvSpPr>
      <dsp:spPr>
        <a:xfrm>
          <a:off x="2078379" y="1238923"/>
          <a:ext cx="451753" cy="392829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D42E5D-9485-4C31-9676-93ED959F5188}">
      <dsp:nvSpPr>
        <dsp:cNvPr id="0" name=""/>
        <dsp:cNvSpPr/>
      </dsp:nvSpPr>
      <dsp:spPr>
        <a:xfrm rot="10800000">
          <a:off x="2078379" y="1390011"/>
          <a:ext cx="451753" cy="392829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8C840B-34B9-4805-972E-DA24B0F00DEF}">
      <dsp:nvSpPr>
        <dsp:cNvPr id="0" name=""/>
        <dsp:cNvSpPr/>
      </dsp:nvSpPr>
      <dsp:spPr>
        <a:xfrm>
          <a:off x="426666" y="0"/>
          <a:ext cx="4835549" cy="2198555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1EE853-12AA-4083-852B-D743CC0E0256}">
      <dsp:nvSpPr>
        <dsp:cNvPr id="0" name=""/>
        <dsp:cNvSpPr/>
      </dsp:nvSpPr>
      <dsp:spPr>
        <a:xfrm>
          <a:off x="19" y="659566"/>
          <a:ext cx="1306915" cy="87942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1000" b="1" kern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potřeba</a:t>
          </a:r>
          <a:endParaRPr lang="cs-CZ" sz="1000" kern="1200" dirty="0">
            <a:solidFill>
              <a:schemeClr val="tx1"/>
            </a:solidFill>
          </a:endParaRPr>
        </a:p>
      </dsp:txBody>
      <dsp:txXfrm>
        <a:off x="42949" y="702496"/>
        <a:ext cx="1221055" cy="793562"/>
      </dsp:txXfrm>
    </dsp:sp>
    <dsp:sp modelId="{D6F6983B-DFC8-4127-BA9C-A2B2E6568C61}">
      <dsp:nvSpPr>
        <dsp:cNvPr id="0" name=""/>
        <dsp:cNvSpPr/>
      </dsp:nvSpPr>
      <dsp:spPr>
        <a:xfrm>
          <a:off x="1493601" y="659566"/>
          <a:ext cx="1119998" cy="879422"/>
        </a:xfrm>
        <a:prstGeom prst="roundRect">
          <a:avLst/>
        </a:prstGeom>
        <a:solidFill>
          <a:schemeClr val="accent2">
            <a:hueOff val="-4284248"/>
            <a:satOff val="4082"/>
            <a:lumOff val="-588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1000" b="1" kern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motivační napětí</a:t>
          </a:r>
          <a:endParaRPr lang="cs-CZ" sz="1000" kern="1200" dirty="0">
            <a:solidFill>
              <a:schemeClr val="tx1"/>
            </a:solidFill>
          </a:endParaRPr>
        </a:p>
      </dsp:txBody>
      <dsp:txXfrm>
        <a:off x="1536531" y="702496"/>
        <a:ext cx="1034138" cy="793562"/>
      </dsp:txXfrm>
    </dsp:sp>
    <dsp:sp modelId="{498CD397-AE05-4D13-902C-7E51C490F40D}">
      <dsp:nvSpPr>
        <dsp:cNvPr id="0" name=""/>
        <dsp:cNvSpPr/>
      </dsp:nvSpPr>
      <dsp:spPr>
        <a:xfrm>
          <a:off x="2800266" y="659566"/>
          <a:ext cx="1502903" cy="879422"/>
        </a:xfrm>
        <a:prstGeom prst="roundRect">
          <a:avLst/>
        </a:prstGeom>
        <a:solidFill>
          <a:schemeClr val="accent2">
            <a:hueOff val="-8568495"/>
            <a:satOff val="8163"/>
            <a:lumOff val="-1176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1000" b="1" kern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instrumentální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1000" b="1" kern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jednání</a:t>
          </a:r>
          <a:endParaRPr lang="cs-CZ" sz="1000" kern="1200" dirty="0">
            <a:solidFill>
              <a:schemeClr val="tx1"/>
            </a:solidFill>
          </a:endParaRPr>
        </a:p>
      </dsp:txBody>
      <dsp:txXfrm>
        <a:off x="2843196" y="702496"/>
        <a:ext cx="1417043" cy="793562"/>
      </dsp:txXfrm>
    </dsp:sp>
    <dsp:sp modelId="{6D8927DF-3A68-477F-B15E-6F7D9CADF3D8}">
      <dsp:nvSpPr>
        <dsp:cNvPr id="0" name=""/>
        <dsp:cNvSpPr/>
      </dsp:nvSpPr>
      <dsp:spPr>
        <a:xfrm>
          <a:off x="4489836" y="659566"/>
          <a:ext cx="1199025" cy="879422"/>
        </a:xfrm>
        <a:prstGeom prst="roundRect">
          <a:avLst/>
        </a:prstGeom>
        <a:solidFill>
          <a:schemeClr val="accent2">
            <a:hueOff val="-12852742"/>
            <a:satOff val="12245"/>
            <a:lumOff val="-1764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1000" b="1" kern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uspokojení potřeby</a:t>
          </a:r>
          <a:endParaRPr lang="cs-CZ" sz="1000" kern="1200" dirty="0">
            <a:solidFill>
              <a:schemeClr val="tx1"/>
            </a:solidFill>
          </a:endParaRPr>
        </a:p>
      </dsp:txBody>
      <dsp:txXfrm>
        <a:off x="4532766" y="702496"/>
        <a:ext cx="1113165" cy="7935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87B23C-0383-4E2A-A22E-1479F37C9D07}">
      <dsp:nvSpPr>
        <dsp:cNvPr id="0" name=""/>
        <dsp:cNvSpPr/>
      </dsp:nvSpPr>
      <dsp:spPr>
        <a:xfrm>
          <a:off x="2237173" y="0"/>
          <a:ext cx="745724" cy="377819"/>
        </a:xfrm>
        <a:prstGeom prst="trapezoid">
          <a:avLst>
            <a:gd name="adj" fmla="val 98688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 dirty="0"/>
            <a:t>Potřeba seberealizace</a:t>
          </a:r>
        </a:p>
      </dsp:txBody>
      <dsp:txXfrm>
        <a:off x="2237173" y="0"/>
        <a:ext cx="745724" cy="377819"/>
      </dsp:txXfrm>
    </dsp:sp>
    <dsp:sp modelId="{C4CDE775-F78A-4BA9-9689-9654A706768B}">
      <dsp:nvSpPr>
        <dsp:cNvPr id="0" name=""/>
        <dsp:cNvSpPr/>
      </dsp:nvSpPr>
      <dsp:spPr>
        <a:xfrm>
          <a:off x="1864311" y="377819"/>
          <a:ext cx="1491449" cy="377819"/>
        </a:xfrm>
        <a:prstGeom prst="trapezoid">
          <a:avLst>
            <a:gd name="adj" fmla="val 98688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 dirty="0"/>
            <a:t>Potřeby estetické</a:t>
          </a:r>
        </a:p>
      </dsp:txBody>
      <dsp:txXfrm>
        <a:off x="2125315" y="377819"/>
        <a:ext cx="969441" cy="377819"/>
      </dsp:txXfrm>
    </dsp:sp>
    <dsp:sp modelId="{41ABC29F-4E7A-416B-8770-3AF51CB532D9}">
      <dsp:nvSpPr>
        <dsp:cNvPr id="0" name=""/>
        <dsp:cNvSpPr/>
      </dsp:nvSpPr>
      <dsp:spPr>
        <a:xfrm>
          <a:off x="1491449" y="755639"/>
          <a:ext cx="2237173" cy="377819"/>
        </a:xfrm>
        <a:prstGeom prst="trapezoid">
          <a:avLst>
            <a:gd name="adj" fmla="val 98688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 dirty="0"/>
            <a:t>Potřeby kognitivní</a:t>
          </a:r>
        </a:p>
      </dsp:txBody>
      <dsp:txXfrm>
        <a:off x="1882954" y="755639"/>
        <a:ext cx="1454162" cy="377819"/>
      </dsp:txXfrm>
    </dsp:sp>
    <dsp:sp modelId="{50C3D817-297D-45D7-B9F3-A5718FE3CCA0}">
      <dsp:nvSpPr>
        <dsp:cNvPr id="0" name=""/>
        <dsp:cNvSpPr/>
      </dsp:nvSpPr>
      <dsp:spPr>
        <a:xfrm>
          <a:off x="1118586" y="1133458"/>
          <a:ext cx="2982898" cy="377819"/>
        </a:xfrm>
        <a:prstGeom prst="trapezoid">
          <a:avLst>
            <a:gd name="adj" fmla="val 98688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 dirty="0"/>
            <a:t>Potřeba uznání a sebeúcty</a:t>
          </a:r>
        </a:p>
      </dsp:txBody>
      <dsp:txXfrm>
        <a:off x="1640594" y="1133458"/>
        <a:ext cx="1938883" cy="377819"/>
      </dsp:txXfrm>
    </dsp:sp>
    <dsp:sp modelId="{844B6831-25C3-4CEF-8F5E-2DE0CA0F0C7F}">
      <dsp:nvSpPr>
        <dsp:cNvPr id="0" name=""/>
        <dsp:cNvSpPr/>
      </dsp:nvSpPr>
      <dsp:spPr>
        <a:xfrm>
          <a:off x="745724" y="1511278"/>
          <a:ext cx="3728622" cy="377819"/>
        </a:xfrm>
        <a:prstGeom prst="trapezoid">
          <a:avLst>
            <a:gd name="adj" fmla="val 98688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 dirty="0"/>
            <a:t>Potřeba sounáležitosti a lásky</a:t>
          </a:r>
        </a:p>
      </dsp:txBody>
      <dsp:txXfrm>
        <a:off x="1398233" y="1511278"/>
        <a:ext cx="2423604" cy="377819"/>
      </dsp:txXfrm>
    </dsp:sp>
    <dsp:sp modelId="{4639A0F8-1E94-4F72-97A7-2200DFBF01AC}">
      <dsp:nvSpPr>
        <dsp:cNvPr id="0" name=""/>
        <dsp:cNvSpPr/>
      </dsp:nvSpPr>
      <dsp:spPr>
        <a:xfrm>
          <a:off x="372862" y="1889097"/>
          <a:ext cx="4474347" cy="377819"/>
        </a:xfrm>
        <a:prstGeom prst="trapezoid">
          <a:avLst>
            <a:gd name="adj" fmla="val 98688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 dirty="0"/>
            <a:t>Potřeba jistoty a bezpečí</a:t>
          </a:r>
        </a:p>
      </dsp:txBody>
      <dsp:txXfrm>
        <a:off x="1155873" y="1889097"/>
        <a:ext cx="2908325" cy="377819"/>
      </dsp:txXfrm>
    </dsp:sp>
    <dsp:sp modelId="{C5E77726-7B95-463D-8197-3B14F10E6E1C}">
      <dsp:nvSpPr>
        <dsp:cNvPr id="0" name=""/>
        <dsp:cNvSpPr/>
      </dsp:nvSpPr>
      <dsp:spPr>
        <a:xfrm>
          <a:off x="0" y="2266917"/>
          <a:ext cx="5220072" cy="377819"/>
        </a:xfrm>
        <a:prstGeom prst="trapezoid">
          <a:avLst>
            <a:gd name="adj" fmla="val 98688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 dirty="0"/>
            <a:t>Potřeby fyziologické</a:t>
          </a:r>
        </a:p>
      </dsp:txBody>
      <dsp:txXfrm>
        <a:off x="913512" y="2266917"/>
        <a:ext cx="3393046" cy="37781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2DD031-CD07-4AE1-8C76-2E200A26B224}">
      <dsp:nvSpPr>
        <dsp:cNvPr id="0" name=""/>
        <dsp:cNvSpPr/>
      </dsp:nvSpPr>
      <dsp:spPr>
        <a:xfrm>
          <a:off x="354290" y="0"/>
          <a:ext cx="5455718" cy="22138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5168" tIns="260096" rIns="455168" bIns="260096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6400" kern="1200" dirty="0"/>
            <a:t>Sestra výzkumník</a:t>
          </a:r>
        </a:p>
      </dsp:txBody>
      <dsp:txXfrm>
        <a:off x="354290" y="0"/>
        <a:ext cx="5455718" cy="2213812"/>
      </dsp:txXfrm>
    </dsp:sp>
    <dsp:sp modelId="{FE21C227-1E6A-45FB-8EBD-BB40B307FD3B}">
      <dsp:nvSpPr>
        <dsp:cNvPr id="0" name=""/>
        <dsp:cNvSpPr/>
      </dsp:nvSpPr>
      <dsp:spPr>
        <a:xfrm>
          <a:off x="338111" y="2190991"/>
          <a:ext cx="5488075" cy="2810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20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Vytváří návrhy výzkumných projektů.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20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Provádí výzkum.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20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Je spoluřešitelka výzkumného záměru.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20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Pomáhá při sběru výzkumných dat.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20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Poskytuje informace o výzkumném záměru jeho účastníkům.</a:t>
          </a:r>
        </a:p>
      </dsp:txBody>
      <dsp:txXfrm>
        <a:off x="338111" y="2190991"/>
        <a:ext cx="5488075" cy="2810880"/>
      </dsp:txXfrm>
    </dsp:sp>
    <dsp:sp modelId="{680ED800-108F-49AF-B46A-A3D6AD39A0E9}">
      <dsp:nvSpPr>
        <dsp:cNvPr id="0" name=""/>
        <dsp:cNvSpPr/>
      </dsp:nvSpPr>
      <dsp:spPr>
        <a:xfrm>
          <a:off x="6102059" y="0"/>
          <a:ext cx="5534530" cy="22138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5168" tIns="260096" rIns="455168" bIns="260096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6400" kern="1200" dirty="0"/>
            <a:t>Sestra spotřebitel</a:t>
          </a:r>
        </a:p>
      </dsp:txBody>
      <dsp:txXfrm>
        <a:off x="6102059" y="0"/>
        <a:ext cx="5534530" cy="2213812"/>
      </dsp:txXfrm>
    </dsp:sp>
    <dsp:sp modelId="{AF69CC72-E40F-4EA3-87C1-0BDD1AB84711}">
      <dsp:nvSpPr>
        <dsp:cNvPr id="0" name=""/>
        <dsp:cNvSpPr/>
      </dsp:nvSpPr>
      <dsp:spPr>
        <a:xfrm>
          <a:off x="6101500" y="2190991"/>
          <a:ext cx="5523972" cy="2810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20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Studuje výzkumné zprávy.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20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Kriticky hodnotí výsledky výzkumu.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20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Uvážlivě aplikuje nové poznatky v klinické praxi.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20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Sleduje efekt aplikace nových poznatků v klinické praxi.</a:t>
          </a:r>
        </a:p>
      </dsp:txBody>
      <dsp:txXfrm>
        <a:off x="6101500" y="2190991"/>
        <a:ext cx="5523972" cy="281088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3BB918-87DA-4FB2-96E1-F16AA846F3F5}">
      <dsp:nvSpPr>
        <dsp:cNvPr id="0" name=""/>
        <dsp:cNvSpPr/>
      </dsp:nvSpPr>
      <dsp:spPr>
        <a:xfrm>
          <a:off x="0" y="324179"/>
          <a:ext cx="12045882" cy="30523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4894" tIns="354076" rIns="93489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altLang="cs-CZ" sz="1700" kern="1200" dirty="0">
              <a:solidFill>
                <a:schemeClr val="tx1">
                  <a:lumMod val="75000"/>
                  <a:lumOff val="25000"/>
                </a:schemeClr>
              </a:solidFill>
            </a:rPr>
            <a:t>Organizace a řízení ošetřovatelské péče, klasifikace fenoménů ošetřovatelské péče.</a:t>
          </a:r>
          <a:endParaRPr lang="cs-CZ" sz="1700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>
              <a:solidFill>
                <a:schemeClr val="tx1">
                  <a:lumMod val="75000"/>
                  <a:lumOff val="25000"/>
                </a:schemeClr>
              </a:solidFill>
            </a:rPr>
            <a:t>Hodnocení kvality a efektivity  péče a vývoj  jejich integrujících metodologií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>
              <a:solidFill>
                <a:schemeClr val="tx1">
                  <a:lumMod val="75000"/>
                  <a:lumOff val="25000"/>
                </a:schemeClr>
              </a:solidFill>
            </a:rPr>
            <a:t>Snižování nákladů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>
              <a:solidFill>
                <a:schemeClr val="tx1">
                  <a:lumMod val="75000"/>
                  <a:lumOff val="25000"/>
                </a:schemeClr>
              </a:solidFill>
            </a:rPr>
            <a:t>Produktivita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>
              <a:solidFill>
                <a:schemeClr val="tx1">
                  <a:lumMod val="75000"/>
                  <a:lumOff val="25000"/>
                </a:schemeClr>
              </a:solidFill>
            </a:rPr>
            <a:t>Redukce omylů a chyb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altLang="cs-CZ" sz="1700" kern="1200" dirty="0">
              <a:solidFill>
                <a:schemeClr val="tx1">
                  <a:lumMod val="75000"/>
                  <a:lumOff val="25000"/>
                </a:schemeClr>
              </a:solidFill>
            </a:rPr>
            <a:t>Ověřování nových technických a měřících  prostředků v ošetřovatelské péči</a:t>
          </a:r>
          <a:endParaRPr lang="cs-CZ" sz="1700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>
              <a:solidFill>
                <a:schemeClr val="tx1">
                  <a:lumMod val="75000"/>
                  <a:lumOff val="25000"/>
                </a:schemeClr>
              </a:solidFill>
            </a:rPr>
            <a:t>Spokojenost ošetřovatelského personálu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>
              <a:solidFill>
                <a:schemeClr val="tx1">
                  <a:lumMod val="75000"/>
                  <a:lumOff val="25000"/>
                </a:schemeClr>
              </a:solidFill>
            </a:rPr>
            <a:t>Analýza pedagogické činnosti, vzdělávání v ošetřovatelství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>
              <a:solidFill>
                <a:schemeClr val="tx1">
                  <a:lumMod val="75000"/>
                  <a:lumOff val="25000"/>
                </a:schemeClr>
              </a:solidFill>
            </a:rPr>
            <a:t>Role a funkce sester – analýza historických i současných faktorů podporující profesní růst sester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>
              <a:solidFill>
                <a:schemeClr val="tx1">
                  <a:lumMod val="75000"/>
                  <a:lumOff val="25000"/>
                </a:schemeClr>
              </a:solidFill>
            </a:rPr>
            <a:t>Ochrana principů etiky</a:t>
          </a:r>
        </a:p>
      </dsp:txBody>
      <dsp:txXfrm>
        <a:off x="0" y="324179"/>
        <a:ext cx="12045882" cy="3052350"/>
      </dsp:txXfrm>
    </dsp:sp>
    <dsp:sp modelId="{46CA2AC6-E152-4809-B59C-AEE3CAC848B8}">
      <dsp:nvSpPr>
        <dsp:cNvPr id="0" name=""/>
        <dsp:cNvSpPr/>
      </dsp:nvSpPr>
      <dsp:spPr>
        <a:xfrm>
          <a:off x="602294" y="73259"/>
          <a:ext cx="8432117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8714" tIns="0" rIns="318714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>
              <a:solidFill>
                <a:schemeClr val="tx2"/>
              </a:solidFill>
            </a:rPr>
            <a:t>Témata týkající se ošetřovatelské profese</a:t>
          </a:r>
        </a:p>
      </dsp:txBody>
      <dsp:txXfrm>
        <a:off x="626792" y="97757"/>
        <a:ext cx="8383121" cy="452844"/>
      </dsp:txXfrm>
    </dsp:sp>
    <dsp:sp modelId="{9AD5E2D8-D62E-415A-B2BA-FCF51B196A24}">
      <dsp:nvSpPr>
        <dsp:cNvPr id="0" name=""/>
        <dsp:cNvSpPr/>
      </dsp:nvSpPr>
      <dsp:spPr>
        <a:xfrm>
          <a:off x="0" y="3719250"/>
          <a:ext cx="12045882" cy="25168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4894" tIns="354076" rIns="93489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altLang="cs-CZ" sz="1700" kern="1200" dirty="0">
              <a:solidFill>
                <a:schemeClr val="tx1">
                  <a:lumMod val="75000"/>
                  <a:lumOff val="25000"/>
                </a:schemeClr>
              </a:solidFill>
            </a:rPr>
            <a:t>Vědecky podložená péče o jednotlivce, rodiny skupiny všech věkových sociálních a kulturních skupin.</a:t>
          </a:r>
          <a:endParaRPr lang="cs-CZ" sz="1700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>
              <a:solidFill>
                <a:schemeClr val="tx1">
                  <a:lumMod val="75000"/>
                  <a:lumOff val="25000"/>
                </a:schemeClr>
              </a:solidFill>
            </a:rPr>
            <a:t>Prevence a léčba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>
              <a:solidFill>
                <a:schemeClr val="tx1">
                  <a:lumMod val="75000"/>
                  <a:lumOff val="25000"/>
                </a:schemeClr>
              </a:solidFill>
            </a:rPr>
            <a:t>Zdravý životní styl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>
              <a:solidFill>
                <a:schemeClr val="tx1">
                  <a:lumMod val="75000"/>
                  <a:lumOff val="25000"/>
                </a:schemeClr>
              </a:solidFill>
            </a:rPr>
            <a:t>Trvalá a efektivní péče o ohrožené skupiny obyvatel (např. senioři, děti s VVV, kulturní etnika, mentálně postižení, chudí)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>
              <a:solidFill>
                <a:schemeClr val="tx1">
                  <a:lumMod val="75000"/>
                  <a:lumOff val="25000"/>
                </a:schemeClr>
              </a:solidFill>
            </a:rPr>
            <a:t>Paliativní péče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>
              <a:solidFill>
                <a:schemeClr val="tx1">
                  <a:lumMod val="75000"/>
                  <a:lumOff val="25000"/>
                </a:schemeClr>
              </a:solidFill>
            </a:rPr>
            <a:t>Kvalita života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>
              <a:solidFill>
                <a:schemeClr val="tx1">
                  <a:lumMod val="75000"/>
                  <a:lumOff val="25000"/>
                </a:schemeClr>
              </a:solidFill>
            </a:rPr>
            <a:t>Spokojenost příjemců ošetřovatelské péče</a:t>
          </a:r>
        </a:p>
      </dsp:txBody>
      <dsp:txXfrm>
        <a:off x="0" y="3719250"/>
        <a:ext cx="12045882" cy="2516849"/>
      </dsp:txXfrm>
    </dsp:sp>
    <dsp:sp modelId="{E7A25FCE-DCBD-42D0-AA77-AE7F8AD2AC4B}">
      <dsp:nvSpPr>
        <dsp:cNvPr id="0" name=""/>
        <dsp:cNvSpPr/>
      </dsp:nvSpPr>
      <dsp:spPr>
        <a:xfrm>
          <a:off x="602294" y="3468330"/>
          <a:ext cx="8432117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8714" tIns="0" rIns="318714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>
              <a:solidFill>
                <a:schemeClr val="tx2"/>
              </a:solidFill>
            </a:rPr>
            <a:t>Téma týkající se příjemce ošetřovatelské péče</a:t>
          </a:r>
        </a:p>
      </dsp:txBody>
      <dsp:txXfrm>
        <a:off x="626792" y="3492828"/>
        <a:ext cx="8383121" cy="45284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3FC43D-14B8-498D-AC48-4818A381C766}">
      <dsp:nvSpPr>
        <dsp:cNvPr id="0" name=""/>
        <dsp:cNvSpPr/>
      </dsp:nvSpPr>
      <dsp:spPr>
        <a:xfrm>
          <a:off x="0" y="0"/>
          <a:ext cx="12162260" cy="2320736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D078273-F6F6-4F17-A937-94B2DE038726}">
      <dsp:nvSpPr>
        <dsp:cNvPr id="0" name=""/>
        <dsp:cNvSpPr/>
      </dsp:nvSpPr>
      <dsp:spPr>
        <a:xfrm>
          <a:off x="421721" y="309431"/>
          <a:ext cx="1702597" cy="1701873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31420C-0CFF-4120-A76F-9B0E7046E202}">
      <dsp:nvSpPr>
        <dsp:cNvPr id="0" name=""/>
        <dsp:cNvSpPr/>
      </dsp:nvSpPr>
      <dsp:spPr>
        <a:xfrm rot="10800000">
          <a:off x="367357" y="2320736"/>
          <a:ext cx="1811325" cy="283645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solidFill>
                <a:schemeClr val="tx1"/>
              </a:solidFill>
            </a:rPr>
            <a:t>SPECIFIKACE OSOBY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solidFill>
                <a:schemeClr val="tx1"/>
              </a:solidFill>
            </a:rPr>
            <a:t>Jak se dá popsat skupina jedinců?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schemeClr val="tx1"/>
              </a:solidFill>
            </a:rPr>
            <a:t>Čím lépe specifikujeme osobu tím relevantnější výsledek získáme)</a:t>
          </a:r>
        </a:p>
      </dsp:txBody>
      <dsp:txXfrm rot="10800000">
        <a:off x="423061" y="2320736"/>
        <a:ext cx="1699917" cy="2780751"/>
      </dsp:txXfrm>
    </dsp:sp>
    <dsp:sp modelId="{72868E7D-902C-4738-B123-0B53B9A86A6D}">
      <dsp:nvSpPr>
        <dsp:cNvPr id="0" name=""/>
        <dsp:cNvSpPr/>
      </dsp:nvSpPr>
      <dsp:spPr>
        <a:xfrm>
          <a:off x="2474909" y="309431"/>
          <a:ext cx="1702597" cy="1701873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923777"/>
            <a:satOff val="13708"/>
            <a:lumOff val="1607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AC0356-B7E0-4C84-AECE-AEED4C63FB11}">
      <dsp:nvSpPr>
        <dsp:cNvPr id="0" name=""/>
        <dsp:cNvSpPr/>
      </dsp:nvSpPr>
      <dsp:spPr>
        <a:xfrm rot="10800000">
          <a:off x="2348942" y="2320736"/>
          <a:ext cx="1954530" cy="283645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3">
                <a:hueOff val="680791"/>
                <a:satOff val="0"/>
                <a:lumOff val="6078"/>
                <a:alphaOff val="0"/>
                <a:shade val="51000"/>
                <a:satMod val="130000"/>
              </a:schemeClr>
            </a:gs>
            <a:gs pos="80000">
              <a:schemeClr val="accent3">
                <a:hueOff val="680791"/>
                <a:satOff val="0"/>
                <a:lumOff val="6078"/>
                <a:alphaOff val="0"/>
                <a:shade val="93000"/>
                <a:satMod val="130000"/>
              </a:schemeClr>
            </a:gs>
            <a:gs pos="100000">
              <a:schemeClr val="accent3">
                <a:hueOff val="680791"/>
                <a:satOff val="0"/>
                <a:lumOff val="6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  <a:cs typeface="+mn-cs"/>
            </a:rPr>
            <a:t>INTERVENCE </a:t>
          </a:r>
          <a:r>
            <a:rPr lang="cs-CZ" sz="1400" b="1" kern="1200" dirty="0">
              <a:solidFill>
                <a:schemeClr val="tx1"/>
              </a:solidFill>
            </a:rPr>
            <a:t>OBLALST</a:t>
          </a:r>
          <a:r>
            <a:rPr lang="cs-CZ" sz="1400" b="1" kern="12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  <a:cs typeface="+mn-cs"/>
            </a:rPr>
            <a:t> </a:t>
          </a:r>
          <a:r>
            <a:rPr lang="cs-CZ" sz="1400" b="1" kern="1200" dirty="0">
              <a:solidFill>
                <a:schemeClr val="tx1"/>
              </a:solidFill>
            </a:rPr>
            <a:t>ZÁJMU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>
              <a:solidFill>
                <a:schemeClr val="tx1"/>
              </a:solidFill>
            </a:rPr>
            <a:t>Co je možné považovat za hlavní jev/intervenci?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b="1" kern="1200" spc="50" dirty="0">
            <a:ln w="11430"/>
            <a:solidFill>
              <a:srgbClr val="FF000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+mn-lt"/>
            <a:ea typeface="+mn-ea"/>
            <a:cs typeface="+mn-cs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  <a:cs typeface="+mn-cs"/>
            </a:rPr>
            <a:t>EXPOZICE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>
              <a:solidFill>
                <a:schemeClr val="tx1"/>
              </a:solidFill>
            </a:rPr>
            <a:t>Vystavení působení</a:t>
          </a:r>
        </a:p>
      </dsp:txBody>
      <dsp:txXfrm rot="10800000">
        <a:off x="2409051" y="2320736"/>
        <a:ext cx="1834312" cy="2776346"/>
      </dsp:txXfrm>
    </dsp:sp>
    <dsp:sp modelId="{EDCA81F3-CE70-44C7-8787-4A259D5D2C04}">
      <dsp:nvSpPr>
        <dsp:cNvPr id="0" name=""/>
        <dsp:cNvSpPr/>
      </dsp:nvSpPr>
      <dsp:spPr>
        <a:xfrm>
          <a:off x="4473733" y="309431"/>
          <a:ext cx="1702597" cy="1701873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1847555"/>
            <a:satOff val="27416"/>
            <a:lumOff val="3214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174F66-2775-4E2C-ADCD-00F1E92FADA6}">
      <dsp:nvSpPr>
        <dsp:cNvPr id="0" name=""/>
        <dsp:cNvSpPr/>
      </dsp:nvSpPr>
      <dsp:spPr>
        <a:xfrm rot="10800000">
          <a:off x="4466480" y="2320736"/>
          <a:ext cx="1702597" cy="283645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3">
                <a:hueOff val="1361582"/>
                <a:satOff val="0"/>
                <a:lumOff val="12157"/>
                <a:alphaOff val="0"/>
                <a:shade val="51000"/>
                <a:satMod val="130000"/>
              </a:schemeClr>
            </a:gs>
            <a:gs pos="80000">
              <a:schemeClr val="accent3">
                <a:hueOff val="1361582"/>
                <a:satOff val="0"/>
                <a:lumOff val="12157"/>
                <a:alphaOff val="0"/>
                <a:shade val="93000"/>
                <a:satMod val="130000"/>
              </a:schemeClr>
            </a:gs>
            <a:gs pos="100000">
              <a:schemeClr val="accent3">
                <a:hueOff val="1361582"/>
                <a:satOff val="0"/>
                <a:lumOff val="1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solidFill>
                <a:schemeClr val="tx1"/>
              </a:solidFill>
            </a:rPr>
            <a:t>Jaké jsou alternativy intervence?</a:t>
          </a:r>
        </a:p>
      </dsp:txBody>
      <dsp:txXfrm rot="10800000">
        <a:off x="4518841" y="2320736"/>
        <a:ext cx="1597875" cy="2784094"/>
      </dsp:txXfrm>
    </dsp:sp>
    <dsp:sp modelId="{D35BDA3D-CA76-4512-9A2F-9586AE8630EE}">
      <dsp:nvSpPr>
        <dsp:cNvPr id="0" name=""/>
        <dsp:cNvSpPr/>
      </dsp:nvSpPr>
      <dsp:spPr>
        <a:xfrm>
          <a:off x="6346590" y="309431"/>
          <a:ext cx="1702597" cy="1701873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2771332"/>
            <a:satOff val="41124"/>
            <a:lumOff val="482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261070-523C-47E9-97A4-59121859ABCC}">
      <dsp:nvSpPr>
        <dsp:cNvPr id="0" name=""/>
        <dsp:cNvSpPr/>
      </dsp:nvSpPr>
      <dsp:spPr>
        <a:xfrm rot="10800000">
          <a:off x="6346590" y="2320736"/>
          <a:ext cx="1702597" cy="283645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3">
                <a:hueOff val="2042373"/>
                <a:satOff val="0"/>
                <a:lumOff val="18235"/>
                <a:alphaOff val="0"/>
                <a:shade val="51000"/>
                <a:satMod val="130000"/>
              </a:schemeClr>
            </a:gs>
            <a:gs pos="80000">
              <a:schemeClr val="accent3">
                <a:hueOff val="2042373"/>
                <a:satOff val="0"/>
                <a:lumOff val="18235"/>
                <a:alphaOff val="0"/>
                <a:shade val="93000"/>
                <a:satMod val="130000"/>
              </a:schemeClr>
            </a:gs>
            <a:gs pos="100000">
              <a:schemeClr val="accent3">
                <a:hueOff val="2042373"/>
                <a:satOff val="0"/>
                <a:lumOff val="1823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solidFill>
                <a:srgbClr val="000000"/>
              </a:solidFill>
              <a:latin typeface="Arial"/>
              <a:ea typeface="+mn-ea"/>
              <a:cs typeface="+mn-cs"/>
            </a:rPr>
            <a:t>Co chci zjistit?</a:t>
          </a:r>
        </a:p>
      </dsp:txBody>
      <dsp:txXfrm rot="10800000">
        <a:off x="6398951" y="2320736"/>
        <a:ext cx="1597875" cy="2784094"/>
      </dsp:txXfrm>
    </dsp:sp>
    <dsp:sp modelId="{7A732AC0-42C7-4DAF-BF25-A6FABC95E470}">
      <dsp:nvSpPr>
        <dsp:cNvPr id="0" name=""/>
        <dsp:cNvSpPr/>
      </dsp:nvSpPr>
      <dsp:spPr>
        <a:xfrm>
          <a:off x="8219447" y="309431"/>
          <a:ext cx="1702597" cy="1701873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3695109"/>
            <a:satOff val="54832"/>
            <a:lumOff val="6427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E768CA-5687-49E5-B139-3ADFC8F00E6C}">
      <dsp:nvSpPr>
        <dsp:cNvPr id="0" name=""/>
        <dsp:cNvSpPr/>
      </dsp:nvSpPr>
      <dsp:spPr>
        <a:xfrm rot="10800000">
          <a:off x="8219447" y="2320736"/>
          <a:ext cx="1702597" cy="283645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3">
                <a:hueOff val="2723164"/>
                <a:satOff val="0"/>
                <a:lumOff val="24314"/>
                <a:alphaOff val="0"/>
                <a:shade val="51000"/>
                <a:satMod val="130000"/>
              </a:schemeClr>
            </a:gs>
            <a:gs pos="80000">
              <a:schemeClr val="accent3">
                <a:hueOff val="2723164"/>
                <a:satOff val="0"/>
                <a:lumOff val="24314"/>
                <a:alphaOff val="0"/>
                <a:shade val="93000"/>
                <a:satMod val="130000"/>
              </a:schemeClr>
            </a:gs>
            <a:gs pos="100000">
              <a:schemeClr val="accent3">
                <a:hueOff val="2723164"/>
                <a:satOff val="0"/>
                <a:lumOff val="2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solidFill>
                <a:schemeClr val="tx1"/>
              </a:solidFill>
            </a:rPr>
            <a:t>Za jak dlouho?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schemeClr val="tx1"/>
              </a:solidFill>
            </a:rPr>
            <a:t>Není povinnou součástí formulace.</a:t>
          </a:r>
        </a:p>
      </dsp:txBody>
      <dsp:txXfrm rot="10800000">
        <a:off x="8271808" y="2320736"/>
        <a:ext cx="1597875" cy="2784094"/>
      </dsp:txXfrm>
    </dsp:sp>
    <dsp:sp modelId="{D2F3A1EA-5461-4572-BB7C-1A3E09474838}">
      <dsp:nvSpPr>
        <dsp:cNvPr id="0" name=""/>
        <dsp:cNvSpPr/>
      </dsp:nvSpPr>
      <dsp:spPr>
        <a:xfrm>
          <a:off x="10092305" y="309431"/>
          <a:ext cx="1702597" cy="1701873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4618886"/>
            <a:satOff val="68540"/>
            <a:lumOff val="8034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906795-A6E6-41DF-8968-1829497B3D2D}">
      <dsp:nvSpPr>
        <dsp:cNvPr id="0" name=""/>
        <dsp:cNvSpPr/>
      </dsp:nvSpPr>
      <dsp:spPr>
        <a:xfrm rot="10800000">
          <a:off x="10092305" y="2320736"/>
          <a:ext cx="1702597" cy="283645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3">
                <a:hueOff val="3403954"/>
                <a:satOff val="0"/>
                <a:lumOff val="30392"/>
                <a:alphaOff val="0"/>
                <a:shade val="51000"/>
                <a:satMod val="130000"/>
              </a:schemeClr>
            </a:gs>
            <a:gs pos="80000">
              <a:schemeClr val="accent3">
                <a:hueOff val="3403954"/>
                <a:satOff val="0"/>
                <a:lumOff val="30392"/>
                <a:alphaOff val="0"/>
                <a:shade val="93000"/>
                <a:satMod val="130000"/>
              </a:schemeClr>
            </a:gs>
            <a:gs pos="100000">
              <a:schemeClr val="accent3">
                <a:hueOff val="3403954"/>
                <a:satOff val="0"/>
                <a:lumOff val="3039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1" kern="1200" dirty="0">
              <a:solidFill>
                <a:schemeClr val="tx1"/>
              </a:solidFill>
            </a:rPr>
            <a:t>Jaké je prostředí?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>
              <a:solidFill>
                <a:schemeClr val="tx1"/>
              </a:solidFill>
            </a:rPr>
            <a:t>Není povinnou součástí formulace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>
              <a:solidFill>
                <a:schemeClr val="tx1"/>
              </a:solidFill>
            </a:rPr>
            <a:t>Specifikace prostředí je někdy již součástí specifikace populace.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>
              <a:solidFill>
                <a:schemeClr val="tx1"/>
              </a:solidFill>
            </a:rPr>
            <a:t>Jindy je její specifikace nezbytná (např. srovnání dvou pracovišť)</a:t>
          </a:r>
        </a:p>
      </dsp:txBody>
      <dsp:txXfrm rot="10800000">
        <a:off x="10144666" y="2320736"/>
        <a:ext cx="1597875" cy="27840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Lékařská fakulta Masarykovy univerzity, Ústav zdravotnických věd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Lékařská fakulta Masarykovy univerzity, Ústav zdravotnických věd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2872" y="2010475"/>
            <a:ext cx="4106255" cy="283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6670" y="1950397"/>
            <a:ext cx="8718659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D8B8E-0111-4137-937E-571EF26587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8639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červený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019" y="414000"/>
            <a:ext cx="1544906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Lékařská fakulta Masarykovy univerzity, Ústav zdravotnických věd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Lékařská fakulta Masarykovy univerzity, Ústav zdravotnických věd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Lékařská fakulta Masarykovy univerzity, Ústav zdravotnických věd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Lékařská fakulta Masarykovy univerzity, Ústav zdravotnických věd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Lékařská fakulta Masarykovy univerzity, Ústav zdravotnických věd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  <p:sldLayoutId id="2147483694" r:id="rId15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diagramData" Target="../diagrams/data5.xml"/><Relationship Id="rId18" Type="http://schemas.openxmlformats.org/officeDocument/2006/relationships/diagramData" Target="../diagrams/data6.xml"/><Relationship Id="rId3" Type="http://schemas.openxmlformats.org/officeDocument/2006/relationships/diagramData" Target="../diagrams/data3.xml"/><Relationship Id="rId21" Type="http://schemas.openxmlformats.org/officeDocument/2006/relationships/diagramColors" Target="../diagrams/colors6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17" Type="http://schemas.microsoft.com/office/2007/relationships/diagramDrawing" Target="../diagrams/drawing5.xml"/><Relationship Id="rId2" Type="http://schemas.openxmlformats.org/officeDocument/2006/relationships/slideLayout" Target="../slideLayouts/slideLayout3.xml"/><Relationship Id="rId16" Type="http://schemas.openxmlformats.org/officeDocument/2006/relationships/diagramColors" Target="../diagrams/colors5.xml"/><Relationship Id="rId20" Type="http://schemas.openxmlformats.org/officeDocument/2006/relationships/diagramQuickStyle" Target="../diagrams/quickStyle6.xml"/><Relationship Id="rId1" Type="http://schemas.openxmlformats.org/officeDocument/2006/relationships/tags" Target="../tags/tag24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4.xml"/><Relationship Id="rId19" Type="http://schemas.openxmlformats.org/officeDocument/2006/relationships/diagramLayout" Target="../diagrams/layout6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diagramLayout" Target="../diagrams/layout5.xml"/><Relationship Id="rId22" Type="http://schemas.microsoft.com/office/2007/relationships/diagramDrawing" Target="../diagrams/drawing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6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8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old.fzv.upol.cz/fileadmin/user_upload/FZV/DSP_Osetrovatelstvi/Skripta/Kapitoly_z_vyzkumu_v_osetrovatelstvi.pdf" TargetMode="External"/><Relationship Id="rId2" Type="http://schemas.openxmlformats.org/officeDocument/2006/relationships/hyperlink" Target="http://knihovna.upol.cz/lf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google.cz/search?q=Testov%C3%A9+krit%C3%A9rium&amp;ie=utf-8&amp;oe=utf-8&amp;client=firefox-b-ab&amp;gfe_rd=cr&amp;dcr=0&amp;ei=GEe6WeTHCKGE8QfBkYXoCQ" TargetMode="External"/><Relationship Id="rId4" Type="http://schemas.openxmlformats.org/officeDocument/2006/relationships/hyperlink" Target="http://www.e-metodologia.fedu.uniba.sk/index.php/o-ucebnici/ako-citovat.php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40000" y="3071716"/>
            <a:ext cx="10623664" cy="1702160"/>
          </a:xfrm>
        </p:spPr>
        <p:txBody>
          <a:bodyPr>
            <a:normAutofit/>
          </a:bodyPr>
          <a:lstStyle/>
          <a:p>
            <a:pPr algn="ctr"/>
            <a:r>
              <a:rPr lang="cs-CZ" sz="3300" dirty="0"/>
              <a:t>OŠETŘOVATELSTVÍ JAKO VĚDA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997841" y="5819460"/>
            <a:ext cx="5170550" cy="494744"/>
          </a:xfrm>
        </p:spPr>
        <p:txBody>
          <a:bodyPr/>
          <a:lstStyle/>
          <a:p>
            <a:r>
              <a:rPr lang="cs-CZ" dirty="0"/>
              <a:t>Mgr. Alena Pospíšilová, Ph.D.</a:t>
            </a:r>
          </a:p>
        </p:txBody>
      </p:sp>
      <p:pic>
        <p:nvPicPr>
          <p:cNvPr id="5" name="Picture 3" descr="RainStar University Student Servi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000" y="0"/>
            <a:ext cx="3528391" cy="231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0AE5A8B-E7BE-4DB8-9B3F-3986942678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B4746A2-4BBC-4C1F-AE39-D66995E4EB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3291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7950" y="106231"/>
            <a:ext cx="7024744" cy="782960"/>
          </a:xfrm>
        </p:spPr>
        <p:txBody>
          <a:bodyPr/>
          <a:lstStyle/>
          <a:p>
            <a:r>
              <a:rPr lang="cs-CZ" dirty="0"/>
              <a:t>Empirie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4935" y="1703094"/>
            <a:ext cx="11922129" cy="4650906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Empirie konstruktivní	</a:t>
            </a:r>
            <a:r>
              <a:rPr lang="cs-CZ" dirty="0"/>
              <a:t>– </a:t>
            </a:r>
            <a:r>
              <a:rPr lang="cs-CZ" dirty="0">
                <a:highlight>
                  <a:srgbClr val="00FFFF"/>
                </a:highlight>
              </a:rPr>
              <a:t>tvorba</a:t>
            </a:r>
            <a:r>
              <a:rPr lang="cs-CZ" dirty="0"/>
              <a:t> nového názoru, postoje.</a:t>
            </a:r>
          </a:p>
          <a:p>
            <a:endParaRPr lang="cs-CZ" dirty="0"/>
          </a:p>
          <a:p>
            <a:r>
              <a:rPr lang="cs-CZ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Empirie ověřující	</a:t>
            </a:r>
            <a:r>
              <a:rPr lang="cs-CZ" dirty="0"/>
              <a:t>– </a:t>
            </a:r>
            <a:r>
              <a:rPr lang="cs-CZ" dirty="0">
                <a:highlight>
                  <a:srgbClr val="00FFFF"/>
                </a:highlight>
              </a:rPr>
              <a:t>potvrzení</a:t>
            </a:r>
            <a:r>
              <a:rPr lang="cs-CZ" dirty="0"/>
              <a:t> již zjištěného názoru, postoje.</a:t>
            </a:r>
          </a:p>
          <a:p>
            <a:endParaRPr lang="cs-CZ" dirty="0"/>
          </a:p>
          <a:p>
            <a:r>
              <a:rPr lang="cs-CZ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Empirie korektivní	</a:t>
            </a:r>
            <a:r>
              <a:rPr lang="cs-CZ" dirty="0"/>
              <a:t>– </a:t>
            </a:r>
            <a:r>
              <a:rPr lang="cs-CZ" dirty="0">
                <a:highlight>
                  <a:srgbClr val="00FFFF"/>
                </a:highlight>
              </a:rPr>
              <a:t>úprava/změna </a:t>
            </a:r>
            <a:r>
              <a:rPr lang="cs-CZ" dirty="0"/>
              <a:t>stávajícího názoru, postoje.</a:t>
            </a:r>
          </a:p>
          <a:p>
            <a:endParaRPr lang="cs-CZ" dirty="0"/>
          </a:p>
          <a:p>
            <a:r>
              <a:rPr lang="cs-CZ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Empirie falzifikační 	</a:t>
            </a:r>
            <a:r>
              <a:rPr lang="cs-CZ" dirty="0"/>
              <a:t>– </a:t>
            </a:r>
            <a:r>
              <a:rPr lang="cs-CZ" dirty="0">
                <a:highlight>
                  <a:srgbClr val="00FFFF"/>
                </a:highlight>
              </a:rPr>
              <a:t>vyvrácení</a:t>
            </a:r>
            <a:r>
              <a:rPr lang="cs-CZ" dirty="0"/>
              <a:t> stávajícího názoru, postoje. </a:t>
            </a:r>
          </a:p>
          <a:p>
            <a:endParaRPr lang="cs-CZ" dirty="0"/>
          </a:p>
          <a:p>
            <a:pPr marL="72000" indent="0">
              <a:buNone/>
            </a:pPr>
            <a:endParaRPr lang="cs-CZ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endParaRPr lang="cs-CZ" dirty="0"/>
          </a:p>
        </p:txBody>
      </p:sp>
      <p:sp>
        <p:nvSpPr>
          <p:cNvPr id="6" name="Bublinový popisek: se šipkou dolů 5">
            <a:extLst>
              <a:ext uri="{FF2B5EF4-FFF2-40B4-BE49-F238E27FC236}">
                <a16:creationId xmlns:a16="http://schemas.microsoft.com/office/drawing/2014/main" id="{58A5CC28-2933-4B5B-B8C7-5342F6575462}"/>
              </a:ext>
            </a:extLst>
          </p:cNvPr>
          <p:cNvSpPr/>
          <p:nvPr/>
        </p:nvSpPr>
        <p:spPr>
          <a:xfrm>
            <a:off x="0" y="732248"/>
            <a:ext cx="12192000" cy="1419877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Cílený a řízený způsob získávání informaci může být prováděn za účelem: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CDDE951-5EF0-4578-82FF-CF64915895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 dirty="0"/>
              <a:t>Lékařská fakulta Masarykovy univerzity, Ústav zdravotnických věd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D9B50B8-C7F6-4280-B5FD-1D3444068C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2070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7D0E2EAB-ACBA-44EF-A7E1-4028CF6EF3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588" t="29840" r="51285" b="37400"/>
          <a:stretch/>
        </p:blipFill>
        <p:spPr>
          <a:xfrm>
            <a:off x="2660073" y="1328598"/>
            <a:ext cx="6966065" cy="4899402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82DABF3F-55B4-4A47-9557-26E56E57DBEA}"/>
              </a:ext>
            </a:extLst>
          </p:cNvPr>
          <p:cNvSpPr/>
          <p:nvPr/>
        </p:nvSpPr>
        <p:spPr>
          <a:xfrm>
            <a:off x="4810957" y="2274838"/>
            <a:ext cx="26642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Empirie vnitřní - </a:t>
            </a:r>
            <a:r>
              <a:rPr lang="cs-CZ" dirty="0"/>
              <a:t>empirická zkušenost týkající se procesů v jedinci (uvnitř jedince).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98644469-BFB2-44B7-B861-112E9C83E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620" y="0"/>
            <a:ext cx="8208912" cy="5688632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cs-CZ" sz="23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Empirie vnější </a:t>
            </a:r>
            <a:r>
              <a:rPr lang="cs-CZ" sz="23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– </a:t>
            </a:r>
            <a:r>
              <a:rPr lang="cs-CZ" dirty="0"/>
              <a:t>empirická zkušenost týkající se procesů a předmětu mimo jedince (v okolí).</a:t>
            </a:r>
          </a:p>
          <a:p>
            <a:endParaRPr lang="cs-CZ" sz="23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endParaRPr lang="cs-CZ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A4B3C67-1452-4B5D-8DB8-015629C9C5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EBFC17C-2A5E-47CF-8432-EE40FC2A1E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4888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14000" y="2731265"/>
            <a:ext cx="11539702" cy="876458"/>
          </a:xfrm>
        </p:spPr>
        <p:txBody>
          <a:bodyPr>
            <a:normAutofit/>
          </a:bodyPr>
          <a:lstStyle/>
          <a:p>
            <a:r>
              <a:rPr lang="cs-CZ" dirty="0"/>
              <a:t>Věda a vědecká teorie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27FADBB-5FDF-41D7-BDDC-8C03ED90C9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7BDD505-65BF-4053-9FF2-5D5010966A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12</a:t>
            </a:fld>
            <a:endParaRPr lang="cs-CZ" alt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7530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9629" y="180954"/>
            <a:ext cx="7024744" cy="782960"/>
          </a:xfrm>
        </p:spPr>
        <p:txBody>
          <a:bodyPr/>
          <a:lstStyle/>
          <a:p>
            <a:r>
              <a:rPr lang="cs-CZ" dirty="0"/>
              <a:t>Definice vědy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9629" y="677280"/>
            <a:ext cx="12042371" cy="5256584"/>
          </a:xfrm>
        </p:spPr>
        <p:txBody>
          <a:bodyPr>
            <a:normAutofit fontScale="85000" lnSpcReduction="10000"/>
          </a:bodyPr>
          <a:lstStyle/>
          <a:p>
            <a:endParaRPr lang="cs-CZ" dirty="0"/>
          </a:p>
          <a:p>
            <a:r>
              <a:rPr lang="cs-CZ" dirty="0"/>
              <a:t>Věda je organizovaný (systematický a metodologický) způsob získávání poznání.</a:t>
            </a:r>
          </a:p>
          <a:p>
            <a:endParaRPr lang="cs-CZ" dirty="0"/>
          </a:p>
          <a:p>
            <a:r>
              <a:rPr lang="cs-CZ" dirty="0"/>
              <a:t>Cílem vědy je vytvoření systému poznatků v němž podstatnou roli hraje formulace vědeckých zákonů jejich výklad </a:t>
            </a:r>
            <a:r>
              <a:rPr lang="cs-CZ" dirty="0">
                <a:highlight>
                  <a:srgbClr val="00FFFF"/>
                </a:highlight>
              </a:rPr>
              <a:t>= vědecká teorie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dirty="0"/>
              <a:t>Výsledný produkt vědeckého bádání podléhá verifikaci.</a:t>
            </a:r>
          </a:p>
          <a:p>
            <a:endParaRPr lang="cs-CZ" dirty="0"/>
          </a:p>
          <a:p>
            <a:pPr marL="68580" indent="0" algn="ctr">
              <a:buNone/>
            </a:pPr>
            <a:endParaRPr lang="cs-CZ" dirty="0"/>
          </a:p>
          <a:p>
            <a:pPr marL="68580" indent="0" algn="ctr">
              <a:buNone/>
            </a:pPr>
            <a:r>
              <a:rPr lang="cs-CZ" dirty="0"/>
              <a:t> </a:t>
            </a:r>
          </a:p>
        </p:txBody>
      </p:sp>
      <p:sp>
        <p:nvSpPr>
          <p:cNvPr id="4" name="Oválný bublinový popisek 3"/>
          <p:cNvSpPr/>
          <p:nvPr/>
        </p:nvSpPr>
        <p:spPr>
          <a:xfrm>
            <a:off x="413999" y="4386624"/>
            <a:ext cx="11628371" cy="1547240"/>
          </a:xfrm>
          <a:prstGeom prst="wedgeEllipseCallout">
            <a:avLst>
              <a:gd name="adj1" fmla="val 28979"/>
              <a:gd name="adj2" fmla="val -850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Věda „produkuje“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empirické poznání</a:t>
            </a:r>
            <a:r>
              <a:rPr lang="cs-CZ" dirty="0"/>
              <a:t>.</a:t>
            </a:r>
          </a:p>
          <a:p>
            <a:pPr algn="ctr"/>
            <a:r>
              <a:rPr lang="cs-CZ" dirty="0"/>
              <a:t>Empirické poznáni je nejvyšším stupněm lidského poznání.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89416FA-AC6C-45CE-BC75-1D8BEB7983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B1ADB16-6AC2-464B-A427-1B55B69D39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4592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0" y="1320129"/>
            <a:ext cx="12191999" cy="115212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Teorie</a:t>
            </a:r>
          </a:p>
          <a:p>
            <a:pPr algn="ctr"/>
            <a:r>
              <a:rPr lang="cs-CZ" sz="2000" dirty="0">
                <a:solidFill>
                  <a:schemeClr val="bg1"/>
                </a:solidFill>
              </a:rPr>
              <a:t>Soubor tvrzení o předmětu jevu, které považujeme za pravdivá na základě empirického poznávání nebo pokusu (to znamená na základě výzkumu).</a:t>
            </a:r>
          </a:p>
        </p:txBody>
      </p:sp>
      <p:sp>
        <p:nvSpPr>
          <p:cNvPr id="6" name="Zaoblený obdélník 5"/>
          <p:cNvSpPr/>
          <p:nvPr/>
        </p:nvSpPr>
        <p:spPr>
          <a:xfrm>
            <a:off x="-1" y="2780928"/>
            <a:ext cx="12191999" cy="11521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2000" dirty="0">
                <a:solidFill>
                  <a:schemeClr val="tx2"/>
                </a:solidFill>
              </a:rPr>
              <a:t>1. Představuje systematický pohled na jev.</a:t>
            </a:r>
          </a:p>
          <a:p>
            <a:r>
              <a:rPr lang="cs-CZ" sz="2000" dirty="0">
                <a:solidFill>
                  <a:schemeClr val="tx2"/>
                </a:solidFill>
              </a:rPr>
              <a:t>2. Snaha o obecné vysvětlení přirozených jevů.</a:t>
            </a:r>
          </a:p>
          <a:p>
            <a:r>
              <a:rPr lang="cs-CZ" sz="2000" dirty="0">
                <a:solidFill>
                  <a:schemeClr val="tx2"/>
                </a:solidFill>
              </a:rPr>
              <a:t>3. Snaha o vysvětlení vztahu mezi jevy (co, s čím souvisí a jak).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0" y="4808298"/>
            <a:ext cx="12192001" cy="141970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68580" algn="ctr"/>
            <a:r>
              <a:rPr lang="cs-CZ" sz="22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Cílem je:</a:t>
            </a:r>
          </a:p>
          <a:p>
            <a:pPr marL="68580"/>
            <a:r>
              <a:rPr lang="cs-CZ" sz="2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  Vysvětlit a předpovědět jevy a vztahy mezi nimi.</a:t>
            </a:r>
          </a:p>
          <a:p>
            <a:pPr marL="68580"/>
            <a:r>
              <a:rPr lang="cs-CZ" sz="2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 Ověřit pravdivost/</a:t>
            </a:r>
            <a:r>
              <a:rPr lang="cs-CZ" sz="2200" dirty="0">
                <a:solidFill>
                  <a:schemeClr val="tx1"/>
                </a:solidFill>
              </a:rPr>
              <a:t>nepravdivost</a:t>
            </a:r>
            <a:r>
              <a:rPr lang="cs-CZ" sz="2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vytyčené teorie.</a:t>
            </a:r>
          </a:p>
          <a:p>
            <a:pPr marL="68580"/>
            <a:r>
              <a:rPr lang="cs-CZ" sz="2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 Rozvinout teorii. </a:t>
            </a:r>
          </a:p>
        </p:txBody>
      </p:sp>
      <p:sp>
        <p:nvSpPr>
          <p:cNvPr id="8" name="Šipka dolů 7"/>
          <p:cNvSpPr/>
          <p:nvPr/>
        </p:nvSpPr>
        <p:spPr>
          <a:xfrm>
            <a:off x="5802543" y="2472256"/>
            <a:ext cx="576064" cy="596703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lů 8"/>
          <p:cNvSpPr/>
          <p:nvPr/>
        </p:nvSpPr>
        <p:spPr>
          <a:xfrm>
            <a:off x="5802543" y="3912597"/>
            <a:ext cx="576064" cy="864096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Řečová bublina: obdélníkový bublinový popisek se zakulacenými rohy 1">
            <a:extLst>
              <a:ext uri="{FF2B5EF4-FFF2-40B4-BE49-F238E27FC236}">
                <a16:creationId xmlns:a16="http://schemas.microsoft.com/office/drawing/2014/main" id="{E39B7E90-3604-4E2B-802C-D4B1BB16537E}"/>
              </a:ext>
            </a:extLst>
          </p:cNvPr>
          <p:cNvSpPr/>
          <p:nvPr/>
        </p:nvSpPr>
        <p:spPr>
          <a:xfrm>
            <a:off x="0" y="0"/>
            <a:ext cx="12192000" cy="811448"/>
          </a:xfrm>
          <a:prstGeom prst="wedgeRoundRectCallout">
            <a:avLst>
              <a:gd name="adj1" fmla="val -23791"/>
              <a:gd name="adj2" fmla="val 10489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Na základě výzkumného bádání (tedy empirického poznání) vyslovím vědeckou teorii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410F57B-322B-4EC8-8DB3-268FCF3AA3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CA22ECA-189E-4971-BC0F-323903744A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8337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2744" y="4913"/>
            <a:ext cx="8208912" cy="782960"/>
          </a:xfrm>
        </p:spPr>
        <p:txBody>
          <a:bodyPr>
            <a:normAutofit/>
          </a:bodyPr>
          <a:lstStyle/>
          <a:p>
            <a:r>
              <a:rPr lang="cs-CZ" sz="3200" dirty="0"/>
              <a:t>Předpoklady kvalitní vědecké teorie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37891903"/>
              </p:ext>
            </p:extLst>
          </p:nvPr>
        </p:nvGraphicFramePr>
        <p:xfrm>
          <a:off x="162744" y="648393"/>
          <a:ext cx="12029256" cy="5579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191A33F-C7CF-4F59-ADA7-40E41CA5A7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CD312E3-F28A-46FD-97B7-F94E1E25E9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65846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4153" y="156363"/>
            <a:ext cx="8208912" cy="576064"/>
          </a:xfrm>
        </p:spPr>
        <p:txBody>
          <a:bodyPr>
            <a:noAutofit/>
          </a:bodyPr>
          <a:lstStyle/>
          <a:p>
            <a:r>
              <a:rPr lang="cs-CZ" sz="3200" dirty="0"/>
              <a:t>Vztah empirie a teorie – výzkumný cyklus</a:t>
            </a:r>
          </a:p>
        </p:txBody>
      </p:sp>
      <p:sp>
        <p:nvSpPr>
          <p:cNvPr id="4" name="Zaoblený obdélník 3"/>
          <p:cNvSpPr/>
          <p:nvPr/>
        </p:nvSpPr>
        <p:spPr>
          <a:xfrm>
            <a:off x="17609" y="1749417"/>
            <a:ext cx="3800474" cy="207105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Empirií</a:t>
            </a:r>
          </a:p>
          <a:p>
            <a:pPr algn="ctr"/>
            <a:r>
              <a:rPr lang="cs-CZ" dirty="0"/>
              <a:t>Získám</a:t>
            </a:r>
          </a:p>
          <a:p>
            <a:pPr algn="ctr"/>
            <a:r>
              <a:rPr lang="cs-CZ" dirty="0"/>
              <a:t>Informace/data</a:t>
            </a:r>
          </a:p>
          <a:p>
            <a:pPr algn="ctr"/>
            <a:endParaRPr lang="cs-CZ" dirty="0"/>
          </a:p>
        </p:txBody>
      </p:sp>
      <p:sp>
        <p:nvSpPr>
          <p:cNvPr id="5" name="Zaoblený obdélník 4"/>
          <p:cNvSpPr/>
          <p:nvPr/>
        </p:nvSpPr>
        <p:spPr>
          <a:xfrm>
            <a:off x="4286419" y="2086188"/>
            <a:ext cx="3791295" cy="207105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Informace/data</a:t>
            </a:r>
          </a:p>
          <a:p>
            <a:pPr algn="ctr"/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Analyzuji, pokud to lze, matematické/statistické ověření</a:t>
            </a:r>
          </a:p>
        </p:txBody>
      </p:sp>
      <p:sp>
        <p:nvSpPr>
          <p:cNvPr id="6" name="Zaoblený obdélník 5"/>
          <p:cNvSpPr/>
          <p:nvPr/>
        </p:nvSpPr>
        <p:spPr>
          <a:xfrm>
            <a:off x="8413065" y="2770690"/>
            <a:ext cx="3791295" cy="210968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Vysvětlení jevů a vztahů mezi nimi (hledání souvislosti ve získaných datech</a:t>
            </a:r>
          </a:p>
        </p:txBody>
      </p:sp>
      <p:sp>
        <p:nvSpPr>
          <p:cNvPr id="7" name="Šipka doprava 6"/>
          <p:cNvSpPr/>
          <p:nvPr/>
        </p:nvSpPr>
        <p:spPr>
          <a:xfrm>
            <a:off x="3837325" y="2005819"/>
            <a:ext cx="463614" cy="576064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prava 7"/>
          <p:cNvSpPr/>
          <p:nvPr/>
        </p:nvSpPr>
        <p:spPr>
          <a:xfrm>
            <a:off x="8011637" y="3729604"/>
            <a:ext cx="504056" cy="576064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prava 8"/>
          <p:cNvSpPr/>
          <p:nvPr/>
        </p:nvSpPr>
        <p:spPr>
          <a:xfrm rot="5400000">
            <a:off x="11001533" y="4528868"/>
            <a:ext cx="648072" cy="576064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aoblený obdélník 9"/>
          <p:cNvSpPr/>
          <p:nvPr/>
        </p:nvSpPr>
        <p:spPr>
          <a:xfrm>
            <a:off x="9867271" y="5173313"/>
            <a:ext cx="2304256" cy="77951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Vyslovení teorie</a:t>
            </a:r>
            <a:endParaRPr lang="cs-CZ" dirty="0"/>
          </a:p>
        </p:txBody>
      </p:sp>
      <p:sp>
        <p:nvSpPr>
          <p:cNvPr id="11" name="Šipka doprava 10"/>
          <p:cNvSpPr/>
          <p:nvPr/>
        </p:nvSpPr>
        <p:spPr>
          <a:xfrm>
            <a:off x="38082" y="824330"/>
            <a:ext cx="12153918" cy="57606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Indukce</a:t>
            </a:r>
          </a:p>
        </p:txBody>
      </p:sp>
      <p:sp>
        <p:nvSpPr>
          <p:cNvPr id="13" name="Šipka ohnutá nahoru 12"/>
          <p:cNvSpPr/>
          <p:nvPr/>
        </p:nvSpPr>
        <p:spPr>
          <a:xfrm flipH="1">
            <a:off x="1612668" y="4120468"/>
            <a:ext cx="7649223" cy="1052845"/>
          </a:xfrm>
          <a:prstGeom prst="bentUpArrow">
            <a:avLst>
              <a:gd name="adj1" fmla="val 25000"/>
              <a:gd name="adj2" fmla="val 18836"/>
              <a:gd name="adj3" fmla="val 25000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Ověření platnosti teorie</a:t>
            </a:r>
          </a:p>
        </p:txBody>
      </p:sp>
      <p:sp>
        <p:nvSpPr>
          <p:cNvPr id="15" name="Šipka doleva 14"/>
          <p:cNvSpPr/>
          <p:nvPr/>
        </p:nvSpPr>
        <p:spPr>
          <a:xfrm>
            <a:off x="0" y="5466254"/>
            <a:ext cx="9867271" cy="576064"/>
          </a:xfrm>
          <a:prstGeom prst="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Dedukce</a:t>
            </a:r>
          </a:p>
        </p:txBody>
      </p:sp>
      <p:sp>
        <p:nvSpPr>
          <p:cNvPr id="16" name="Šipka ohnutá nahoru 15"/>
          <p:cNvSpPr/>
          <p:nvPr/>
        </p:nvSpPr>
        <p:spPr>
          <a:xfrm flipV="1">
            <a:off x="3951067" y="1534474"/>
            <a:ext cx="4964128" cy="1236216"/>
          </a:xfrm>
          <a:prstGeom prst="bentUpArrow">
            <a:avLst>
              <a:gd name="adj1" fmla="val 25000"/>
              <a:gd name="adj2" fmla="val 24375"/>
              <a:gd name="adj3" fmla="val 25000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7618068" y="410868"/>
            <a:ext cx="2594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lt1"/>
                </a:solidFill>
              </a:rPr>
              <a:t>Tvorba teorie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65B8D5A-978E-49D5-9E36-D908096EF7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12" name="Zástupný symbol pro číslo snímku 11">
            <a:extLst>
              <a:ext uri="{FF2B5EF4-FFF2-40B4-BE49-F238E27FC236}">
                <a16:creationId xmlns:a16="http://schemas.microsoft.com/office/drawing/2014/main" id="{507C3AB0-28F7-48D2-B157-3ABFE93DF4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80308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328" y="105639"/>
            <a:ext cx="8208912" cy="792088"/>
          </a:xfrm>
        </p:spPr>
        <p:txBody>
          <a:bodyPr>
            <a:normAutofit/>
          </a:bodyPr>
          <a:lstStyle/>
          <a:p>
            <a:r>
              <a:rPr lang="cs-CZ" dirty="0"/>
              <a:t>Tvorba a ověřování teorie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232756" y="549891"/>
            <a:ext cx="5881246" cy="590344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Indukce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Konkrétní data </a:t>
            </a:r>
            <a:r>
              <a:rPr lang="cs-CZ" dirty="0">
                <a:sym typeface="Symbol"/>
              </a:rPr>
              <a:t></a:t>
            </a:r>
            <a:r>
              <a:rPr lang="cs-CZ" dirty="0"/>
              <a:t> zevšeobecnění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FF0000"/>
                </a:solidFill>
              </a:rPr>
              <a:t>Teorie není většinou absolutní, ale je pouze pravděpodobná  - </a:t>
            </a:r>
            <a:r>
              <a:rPr lang="cs-CZ" dirty="0"/>
              <a:t>ojediněle lze sledovat všechny proměnné </a:t>
            </a:r>
            <a:r>
              <a:rPr lang="cs-CZ" dirty="0">
                <a:sym typeface="Symbol"/>
              </a:rPr>
              <a:t> neúplná indukce</a:t>
            </a:r>
            <a:r>
              <a:rPr lang="cs-CZ" dirty="0"/>
              <a:t>  </a:t>
            </a:r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6" name="Ovál 5"/>
          <p:cNvSpPr/>
          <p:nvPr/>
        </p:nvSpPr>
        <p:spPr>
          <a:xfrm>
            <a:off x="1183915" y="2856755"/>
            <a:ext cx="3978928" cy="2406609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2"/>
                </a:solidFill>
              </a:rPr>
              <a:t>Všechna data/proměnné</a:t>
            </a:r>
          </a:p>
          <a:p>
            <a:pPr algn="ctr"/>
            <a:endParaRPr lang="cs-CZ" sz="1400" dirty="0"/>
          </a:p>
          <a:p>
            <a:pPr algn="ctr"/>
            <a:endParaRPr lang="cs-CZ" sz="1400" dirty="0"/>
          </a:p>
          <a:p>
            <a:pPr algn="ctr"/>
            <a:endParaRPr lang="cs-CZ" sz="1400" dirty="0"/>
          </a:p>
          <a:p>
            <a:pPr algn="ctr"/>
            <a:endParaRPr lang="cs-CZ" sz="1400" dirty="0"/>
          </a:p>
        </p:txBody>
      </p:sp>
      <p:sp>
        <p:nvSpPr>
          <p:cNvPr id="7" name="Ovál 6"/>
          <p:cNvSpPr/>
          <p:nvPr/>
        </p:nvSpPr>
        <p:spPr>
          <a:xfrm>
            <a:off x="1798152" y="4135966"/>
            <a:ext cx="2593570" cy="781397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500" dirty="0"/>
              <a:t>Pozorovaná data/proměnné</a:t>
            </a:r>
          </a:p>
        </p:txBody>
      </p:sp>
      <p:sp>
        <p:nvSpPr>
          <p:cNvPr id="8" name="Zaoblený obdélníkový popisek 7"/>
          <p:cNvSpPr/>
          <p:nvPr/>
        </p:nvSpPr>
        <p:spPr>
          <a:xfrm>
            <a:off x="796884" y="5571013"/>
            <a:ext cx="4962796" cy="737095"/>
          </a:xfrm>
          <a:prstGeom prst="wedgeRoundRectCallout">
            <a:avLst>
              <a:gd name="adj1" fmla="val 16141"/>
              <a:gd name="adj2" fmla="val -194848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2"/>
                </a:solidFill>
              </a:rPr>
              <a:t>Riziko odlišnosti od pozorovaného, se kterým teorie nepočítá.</a:t>
            </a:r>
          </a:p>
        </p:txBody>
      </p:sp>
      <p:sp>
        <p:nvSpPr>
          <p:cNvPr id="11" name="Zaoblený obdélník 10"/>
          <p:cNvSpPr/>
          <p:nvPr/>
        </p:nvSpPr>
        <p:spPr>
          <a:xfrm>
            <a:off x="6379163" y="549891"/>
            <a:ext cx="5765509" cy="593010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Dedukce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 teorie/premise jsou vyvozeny konkrétní závěry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Teorie je rozložena na dílčí data/proměnné a pomocí jejich ověření lze zjistit platnost teorie</a:t>
            </a:r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12" name="Ovál 11"/>
          <p:cNvSpPr/>
          <p:nvPr/>
        </p:nvSpPr>
        <p:spPr>
          <a:xfrm>
            <a:off x="7567295" y="2793076"/>
            <a:ext cx="3754640" cy="242459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2"/>
                </a:solidFill>
              </a:rPr>
              <a:t>Všechna data/proměnné</a:t>
            </a:r>
          </a:p>
          <a:p>
            <a:pPr algn="ctr"/>
            <a:endParaRPr lang="cs-CZ" sz="1400" dirty="0"/>
          </a:p>
          <a:p>
            <a:pPr algn="ctr"/>
            <a:endParaRPr lang="cs-CZ" sz="1400" dirty="0"/>
          </a:p>
          <a:p>
            <a:pPr algn="ctr"/>
            <a:endParaRPr lang="cs-CZ" sz="1400" dirty="0"/>
          </a:p>
          <a:p>
            <a:pPr algn="ctr"/>
            <a:endParaRPr lang="cs-CZ" sz="1400" dirty="0"/>
          </a:p>
        </p:txBody>
      </p:sp>
      <p:sp>
        <p:nvSpPr>
          <p:cNvPr id="14" name="Zaoblený obdélníkový popisek 13"/>
          <p:cNvSpPr/>
          <p:nvPr/>
        </p:nvSpPr>
        <p:spPr>
          <a:xfrm>
            <a:off x="6678130" y="5514952"/>
            <a:ext cx="5149035" cy="792088"/>
          </a:xfrm>
          <a:prstGeom prst="wedgeRoundRectCallout">
            <a:avLst>
              <a:gd name="adj1" fmla="val 7482"/>
              <a:gd name="adj2" fmla="val -115605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2"/>
                </a:solidFill>
              </a:rPr>
              <a:t>Hledám odlišnost pozorovaného od teorie, za účelem ověření platnosti teorie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E33A5F3-5A40-47D7-A6E0-772C8B33D8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66000" y="6480000"/>
            <a:ext cx="7920000" cy="252000"/>
          </a:xfrm>
        </p:spPr>
        <p:txBody>
          <a:bodyPr/>
          <a:lstStyle/>
          <a:p>
            <a:r>
              <a:rPr lang="cs-CZ" dirty="0"/>
              <a:t>Lékařská fakulta Masarykovy univerzity, Ústav zdravotnických věd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F693A23-6B82-4B3C-A8AB-F0C5C863A5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453336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15" name="Ovál 14">
            <a:extLst>
              <a:ext uri="{FF2B5EF4-FFF2-40B4-BE49-F238E27FC236}">
                <a16:creationId xmlns:a16="http://schemas.microsoft.com/office/drawing/2014/main" id="{FC99A181-3877-4C03-9CDB-65174FFF64BA}"/>
              </a:ext>
            </a:extLst>
          </p:cNvPr>
          <p:cNvSpPr/>
          <p:nvPr/>
        </p:nvSpPr>
        <p:spPr>
          <a:xfrm>
            <a:off x="8147830" y="3980276"/>
            <a:ext cx="2593570" cy="791229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500" dirty="0"/>
              <a:t>Pozorovaná data/proměnné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0816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VÝZKUM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E5A2F7A-C99C-4E1A-AA2C-78A50CAF677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D8ED410-DD35-4775-909E-FB925141AD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18</a:t>
            </a:fld>
            <a:endParaRPr lang="cs-CZ" alt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67172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4000" y="305964"/>
            <a:ext cx="8208912" cy="936104"/>
          </a:xfrm>
        </p:spPr>
        <p:txBody>
          <a:bodyPr>
            <a:normAutofit/>
          </a:bodyPr>
          <a:lstStyle/>
          <a:p>
            <a:r>
              <a:rPr lang="cs-CZ" dirty="0"/>
              <a:t>Výzkum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4370" y="762259"/>
            <a:ext cx="11257070" cy="4320480"/>
          </a:xfrm>
        </p:spPr>
        <p:txBody>
          <a:bodyPr>
            <a:normAutofit/>
          </a:bodyPr>
          <a:lstStyle/>
          <a:p>
            <a:r>
              <a:rPr lang="cs-CZ" dirty="0"/>
              <a:t>Intelektuální proces</a:t>
            </a:r>
          </a:p>
          <a:p>
            <a:r>
              <a:rPr lang="cs-CZ" dirty="0"/>
              <a:t>Systematický proces bádání</a:t>
            </a:r>
          </a:p>
          <a:p>
            <a:pPr lvl="2"/>
            <a:r>
              <a:rPr lang="cs-CZ" sz="2000" dirty="0"/>
              <a:t>Aktivní a vytrvalý děj</a:t>
            </a:r>
          </a:p>
          <a:p>
            <a:pPr lvl="2"/>
            <a:r>
              <a:rPr lang="cs-CZ" sz="2000" dirty="0"/>
              <a:t>Využívá vědeckých metod</a:t>
            </a:r>
          </a:p>
          <a:p>
            <a:r>
              <a:rPr lang="cs-CZ" dirty="0"/>
              <a:t>Základním cílem výzkumu je fakta</a:t>
            </a:r>
          </a:p>
          <a:p>
            <a:pPr lvl="2"/>
            <a:r>
              <a:rPr lang="cs-CZ" sz="2000" dirty="0"/>
              <a:t>Objevit</a:t>
            </a:r>
          </a:p>
          <a:p>
            <a:pPr lvl="2"/>
            <a:r>
              <a:rPr lang="cs-CZ" sz="2000" dirty="0"/>
              <a:t>Interpretovat</a:t>
            </a:r>
          </a:p>
          <a:p>
            <a:pPr lvl="2"/>
            <a:r>
              <a:rPr lang="cs-CZ" sz="2000" dirty="0"/>
              <a:t>Porozumět</a:t>
            </a:r>
          </a:p>
          <a:p>
            <a:pPr lvl="2"/>
            <a:r>
              <a:rPr lang="cs-CZ" sz="2000" dirty="0"/>
              <a:t>Vysvětlit</a:t>
            </a:r>
          </a:p>
          <a:p>
            <a:pPr marL="685800" lvl="2"/>
            <a:endParaRPr lang="cs-CZ" dirty="0"/>
          </a:p>
        </p:txBody>
      </p:sp>
      <p:sp>
        <p:nvSpPr>
          <p:cNvPr id="5" name="Zaoblený obdélníkový popisek 4"/>
          <p:cNvSpPr/>
          <p:nvPr/>
        </p:nvSpPr>
        <p:spPr>
          <a:xfrm>
            <a:off x="6096000" y="152636"/>
            <a:ext cx="6096000" cy="2341182"/>
          </a:xfrm>
          <a:prstGeom prst="wedgeRoundRectCallout">
            <a:avLst>
              <a:gd name="adj1" fmla="val -103611"/>
              <a:gd name="adj2" fmla="val -51178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„Výzkum je systematické, řízené, empirické a kritické zkoumání hypotetických tvrzení o předpokládaných vztazích mezi přirozenými jevy. „</a:t>
            </a:r>
          </a:p>
          <a:p>
            <a:pPr algn="r"/>
            <a:endParaRPr lang="cs-CZ" i="1" dirty="0"/>
          </a:p>
          <a:p>
            <a:pPr algn="r"/>
            <a:r>
              <a:rPr lang="cs-CZ" i="1" dirty="0" err="1"/>
              <a:t>Kerlinger</a:t>
            </a:r>
            <a:r>
              <a:rPr lang="cs-CZ" i="1" dirty="0"/>
              <a:t> (r. 1973)</a:t>
            </a:r>
          </a:p>
        </p:txBody>
      </p:sp>
      <p:sp>
        <p:nvSpPr>
          <p:cNvPr id="4" name="Obdélník 3"/>
          <p:cNvSpPr/>
          <p:nvPr/>
        </p:nvSpPr>
        <p:spPr>
          <a:xfrm>
            <a:off x="0" y="4526081"/>
            <a:ext cx="12192000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68580" algn="ctr"/>
            <a:r>
              <a:rPr lang="cs-CZ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Podpora výzkumu je projevem vzdělanosti a kulturní úrovně státu.</a:t>
            </a:r>
          </a:p>
          <a:p>
            <a:pPr marL="68580" algn="ctr"/>
            <a:r>
              <a:rPr lang="cs-CZ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Rada vlády pro výzkum a vývoj vytváří a koriguje legislativní a finanční pomníky pro rozvoj výzkumu.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75CF800-661B-493E-9D54-C9B8185505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0F61F27-9468-430F-8B40-DABFC923F8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D3FA25B9-0ACB-4CDB-974D-2C6E1A68C3C9}"/>
              </a:ext>
            </a:extLst>
          </p:cNvPr>
          <p:cNvSpPr/>
          <p:nvPr/>
        </p:nvSpPr>
        <p:spPr>
          <a:xfrm>
            <a:off x="3702240" y="3070046"/>
            <a:ext cx="49377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cs-CZ" sz="2000" dirty="0"/>
              <a:t>Verifikovat</a:t>
            </a:r>
          </a:p>
          <a:p>
            <a:pPr lvl="2"/>
            <a:r>
              <a:rPr lang="cs-CZ" sz="2000" dirty="0"/>
              <a:t>Předpovídat</a:t>
            </a:r>
          </a:p>
          <a:p>
            <a:pPr lvl="2"/>
            <a:r>
              <a:rPr lang="cs-CZ" sz="2000" dirty="0"/>
              <a:t>Kategorizovat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7408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ED963D-11A2-4EA4-A75A-66D1FADBD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225" y="328662"/>
            <a:ext cx="7024744" cy="654858"/>
          </a:xfrm>
        </p:spPr>
        <p:txBody>
          <a:bodyPr/>
          <a:lstStyle/>
          <a:p>
            <a:r>
              <a:rPr lang="cs-CZ" dirty="0"/>
              <a:t>Rozvrhové informace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E1D13F7-CF93-4563-9E16-1DB83E934B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2B82412-D355-486D-8706-58A27B2955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C484A22-4355-405D-958F-768C9FF25445}"/>
              </a:ext>
            </a:extLst>
          </p:cNvPr>
          <p:cNvSpPr txBox="1"/>
          <p:nvPr/>
        </p:nvSpPr>
        <p:spPr>
          <a:xfrm>
            <a:off x="271225" y="1219662"/>
            <a:ext cx="6329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Středa: 	15. 9 – 10. 11. 2021</a:t>
            </a:r>
          </a:p>
          <a:p>
            <a:r>
              <a:rPr lang="cs-CZ" dirty="0"/>
              <a:t>Čas:		14:00 – 16:30</a:t>
            </a:r>
          </a:p>
          <a:p>
            <a:r>
              <a:rPr lang="cs-CZ" dirty="0"/>
              <a:t>Učebna: Kamenice 3, uč. 528</a:t>
            </a:r>
          </a:p>
        </p:txBody>
      </p:sp>
    </p:spTree>
    <p:extLst>
      <p:ext uri="{BB962C8B-B14F-4D97-AF65-F5344CB8AC3E}">
        <p14:creationId xmlns:p14="http://schemas.microsoft.com/office/powerpoint/2010/main" val="13339255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9246" y="166512"/>
            <a:ext cx="7024744" cy="782960"/>
          </a:xfrm>
        </p:spPr>
        <p:txBody>
          <a:bodyPr/>
          <a:lstStyle/>
          <a:p>
            <a:r>
              <a:rPr lang="cs-CZ" dirty="0"/>
              <a:t>Výzkumné myšlení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9245" y="1102431"/>
            <a:ext cx="9496646" cy="4649976"/>
          </a:xfrm>
        </p:spPr>
        <p:txBody>
          <a:bodyPr>
            <a:normAutofit/>
          </a:bodyPr>
          <a:lstStyle/>
          <a:p>
            <a:endParaRPr lang="cs-CZ" dirty="0"/>
          </a:p>
          <a:p>
            <a:r>
              <a:rPr lang="cs-CZ" dirty="0"/>
              <a:t>Zkoumavý kritický přístup k vlastní práci.</a:t>
            </a:r>
          </a:p>
          <a:p>
            <a:r>
              <a:rPr lang="cs-CZ" dirty="0"/>
              <a:t>Schopnost rozlišit význam výzkumu pro určitý obor.</a:t>
            </a:r>
          </a:p>
          <a:p>
            <a:r>
              <a:rPr lang="cs-CZ" dirty="0"/>
              <a:t>Schopnost a touha participovat na výzkumu.</a:t>
            </a:r>
          </a:p>
          <a:p>
            <a:r>
              <a:rPr lang="cs-CZ" dirty="0"/>
              <a:t>Schopnost a touha aplikovat výsledky výzkumu.</a:t>
            </a:r>
          </a:p>
          <a:p>
            <a:r>
              <a:rPr lang="cs-CZ" dirty="0"/>
              <a:t>Schopnost a touha hodnotit význam a zaměření výzkumu</a:t>
            </a:r>
          </a:p>
        </p:txBody>
      </p:sp>
      <p:pic>
        <p:nvPicPr>
          <p:cNvPr id="6" name="Picture 4" descr="Výsledek obrázku pro obrázek moze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3369" y="0"/>
            <a:ext cx="2938631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DDEA29A-984B-4BCF-81E6-6476135EED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A060C19-5D81-4542-ACB1-4547FBAD63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29591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003" y="50785"/>
            <a:ext cx="7298575" cy="782960"/>
          </a:xfrm>
        </p:spPr>
        <p:txBody>
          <a:bodyPr/>
          <a:lstStyle/>
          <a:p>
            <a:r>
              <a:rPr lang="cs-CZ" dirty="0"/>
              <a:t>Účel výzkumu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0756395"/>
              </p:ext>
            </p:extLst>
          </p:nvPr>
        </p:nvGraphicFramePr>
        <p:xfrm>
          <a:off x="0" y="631767"/>
          <a:ext cx="12192001" cy="6175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5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195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265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3099"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bg1"/>
                          </a:solidFill>
                        </a:rPr>
                        <a:t>Účel výzkumu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bg1"/>
                          </a:solidFill>
                        </a:rPr>
                        <a:t>Kvantitativní výzkum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bg1"/>
                          </a:solidFill>
                        </a:rPr>
                        <a:t>Kvalitativní výzkum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5112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solidFill>
                            <a:srgbClr val="0000DC"/>
                          </a:solidFill>
                        </a:rPr>
                        <a:t>Identifikace</a:t>
                      </a:r>
                    </a:p>
                    <a:p>
                      <a:pPr algn="ctr"/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určení neznámých jevů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Co je zkoumaný jev?</a:t>
                      </a:r>
                    </a:p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Jak se nazývá?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5112"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dirty="0">
                          <a:solidFill>
                            <a:srgbClr val="0000DC"/>
                          </a:solidFill>
                          <a:latin typeface="+mn-lt"/>
                          <a:ea typeface="+mn-ea"/>
                          <a:cs typeface="+mn-cs"/>
                        </a:rPr>
                        <a:t>Deskripce</a:t>
                      </a:r>
                    </a:p>
                    <a:p>
                      <a:pPr algn="ctr"/>
                      <a:r>
                        <a:rPr lang="cs-CZ" sz="16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Popis charakteristik jevu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Jaká je prevalence jevu?</a:t>
                      </a:r>
                    </a:p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Jaké jsou charakteristiky jevu?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Jaké jsou dimenze jevu?</a:t>
                      </a:r>
                    </a:p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Co je na jevu důležité?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8365"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dirty="0">
                          <a:solidFill>
                            <a:srgbClr val="0000DC"/>
                          </a:solidFill>
                          <a:latin typeface="+mn-lt"/>
                          <a:ea typeface="+mn-ea"/>
                          <a:cs typeface="+mn-cs"/>
                        </a:rPr>
                        <a:t>Explorace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Výzkum podstaty jevu</a:t>
                      </a:r>
                    </a:p>
                    <a:p>
                      <a:pPr algn="ctr"/>
                      <a:endParaRPr lang="cs-CZ" sz="16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Které faktory s jevem souvisí?</a:t>
                      </a:r>
                    </a:p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Jaký má jev původ?</a:t>
                      </a:r>
                    </a:p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Z čeho jev vychází?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Jaká je podstata jevu?</a:t>
                      </a:r>
                    </a:p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Co se skutečně děje?</a:t>
                      </a:r>
                    </a:p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Jaký je proces vývoje jevu?</a:t>
                      </a:r>
                    </a:p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Jaké jsou zkušenosti s jevem?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836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600" b="1" kern="1200" dirty="0">
                          <a:solidFill>
                            <a:srgbClr val="0000DC"/>
                          </a:solidFill>
                          <a:latin typeface="+mn-lt"/>
                          <a:ea typeface="+mn-ea"/>
                          <a:cs typeface="+mn-cs"/>
                        </a:rPr>
                        <a:t>Explanace</a:t>
                      </a:r>
                    </a:p>
                    <a:p>
                      <a:pPr algn="ctr"/>
                      <a:r>
                        <a:rPr lang="cs-CZ" sz="16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Vysvětlení jevu – vznik teorie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Co bylo příčinou jevu?</a:t>
                      </a:r>
                    </a:p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Vysvětluje jev</a:t>
                      </a:r>
                      <a:r>
                        <a:rPr lang="cs-CZ" sz="16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stávající teorie?</a:t>
                      </a:r>
                      <a:endParaRPr lang="cs-CZ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Jak jev funguje?</a:t>
                      </a:r>
                    </a:p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Proč jev existuje?</a:t>
                      </a:r>
                    </a:p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Jaký má jev význam?</a:t>
                      </a:r>
                    </a:p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Jak a proč se jev objevil?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6739"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dirty="0">
                          <a:solidFill>
                            <a:srgbClr val="0000DC"/>
                          </a:solidFill>
                          <a:latin typeface="+mn-lt"/>
                          <a:ea typeface="+mn-ea"/>
                          <a:cs typeface="+mn-cs"/>
                        </a:rPr>
                        <a:t>Predikce</a:t>
                      </a:r>
                    </a:p>
                    <a:p>
                      <a:pPr algn="ctr"/>
                      <a:r>
                        <a:rPr lang="cs-CZ" sz="16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Předvídání průběhu jevu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Co se stane pokud se změní</a:t>
                      </a:r>
                      <a:r>
                        <a:rPr lang="cs-CZ" sz="16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jev nebo nastane intervence?</a:t>
                      </a:r>
                    </a:p>
                    <a:p>
                      <a:r>
                        <a:rPr lang="cs-CZ" sz="16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Pokud </a:t>
                      </a:r>
                      <a:r>
                        <a:rPr lang="cs-CZ" sz="160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bude jev </a:t>
                      </a:r>
                      <a:r>
                        <a:rPr lang="cs-CZ" sz="16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x nastane jev y?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6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627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600" b="1" kern="1200" dirty="0">
                          <a:solidFill>
                            <a:srgbClr val="0000DC"/>
                          </a:solidFill>
                          <a:latin typeface="+mn-lt"/>
                          <a:ea typeface="+mn-ea"/>
                          <a:cs typeface="+mn-cs"/>
                        </a:rPr>
                        <a:t>Kontrola</a:t>
                      </a:r>
                    </a:p>
                    <a:p>
                      <a:pPr algn="ctr"/>
                      <a:r>
                        <a:rPr lang="cs-CZ" sz="16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Řízení jevu pomocí intervencí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Jak můžeme ovlivňovat výskyt jevu?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0868337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35560" y="189416"/>
            <a:ext cx="8208912" cy="792088"/>
          </a:xfrm>
        </p:spPr>
        <p:txBody>
          <a:bodyPr>
            <a:normAutofit/>
          </a:bodyPr>
          <a:lstStyle/>
          <a:p>
            <a:r>
              <a:rPr lang="cs-CZ" dirty="0"/>
              <a:t>Druhy výzkumu – dle zaměření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414000" y="822054"/>
            <a:ext cx="5645996" cy="408512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/>
              <a:t>Základní výzkum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Slouží k shromažďování informací za účelem formulace nebo dalšího rozvoje teorie.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Slouží k rozvoji poznatkové základny dané disciplíny a k jejímu pochopení.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Jeho prioritním úkolem není rychlé vyřešení daného problému.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Aplikace výsledků v praxi je v dlouhodobém horizontu.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algn="ctr"/>
            <a:endParaRPr lang="cs-CZ" sz="2000" dirty="0"/>
          </a:p>
        </p:txBody>
      </p:sp>
      <p:sp>
        <p:nvSpPr>
          <p:cNvPr id="11" name="Zaoblený obdélník 10"/>
          <p:cNvSpPr/>
          <p:nvPr/>
        </p:nvSpPr>
        <p:spPr>
          <a:xfrm>
            <a:off x="6320397" y="850255"/>
            <a:ext cx="5645995" cy="401632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/>
              <a:t>Aplikovaný výzkum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Hledání řešení bezprostředního problému.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Aplikace výsledku v klinické praxi - krátkodobý horizont.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Využití teoretických výsledků (získaných prostřednictvím základního výzkumu) v podmínkách konkrétní praxe.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algn="ctr"/>
            <a:endParaRPr lang="cs-CZ" sz="2000" dirty="0"/>
          </a:p>
          <a:p>
            <a:pPr algn="ctr"/>
            <a:endParaRPr lang="cs-CZ" sz="2000" dirty="0"/>
          </a:p>
          <a:p>
            <a:pPr algn="ctr"/>
            <a:endParaRPr lang="cs-CZ" sz="2000" dirty="0"/>
          </a:p>
          <a:p>
            <a:pPr algn="ctr"/>
            <a:endParaRPr lang="cs-CZ" sz="2000" dirty="0"/>
          </a:p>
          <a:p>
            <a:pPr algn="ctr"/>
            <a:endParaRPr lang="cs-CZ" sz="2000" dirty="0"/>
          </a:p>
        </p:txBody>
      </p:sp>
      <p:sp>
        <p:nvSpPr>
          <p:cNvPr id="3" name="Zaoblený obdélník 2"/>
          <p:cNvSpPr/>
          <p:nvPr/>
        </p:nvSpPr>
        <p:spPr>
          <a:xfrm>
            <a:off x="1688826" y="3995888"/>
            <a:ext cx="3096344" cy="91129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Rozvoj teorie</a:t>
            </a:r>
          </a:p>
        </p:txBody>
      </p:sp>
      <p:sp>
        <p:nvSpPr>
          <p:cNvPr id="15" name="Zaoblený obdélník 14"/>
          <p:cNvSpPr/>
          <p:nvPr/>
        </p:nvSpPr>
        <p:spPr>
          <a:xfrm>
            <a:off x="7721334" y="3981425"/>
            <a:ext cx="3096345" cy="88515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Řešení problémů</a:t>
            </a:r>
          </a:p>
        </p:txBody>
      </p:sp>
      <p:sp>
        <p:nvSpPr>
          <p:cNvPr id="9" name="Zahnutá šipka nahoru 8"/>
          <p:cNvSpPr/>
          <p:nvPr/>
        </p:nvSpPr>
        <p:spPr>
          <a:xfrm>
            <a:off x="4785170" y="4371930"/>
            <a:ext cx="3096344" cy="792088"/>
          </a:xfrm>
          <a:prstGeom prst="curvedUpArrow">
            <a:avLst>
              <a:gd name="adj1" fmla="val 25000"/>
              <a:gd name="adj2" fmla="val 50000"/>
              <a:gd name="adj3" fmla="val 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238209" y="4341748"/>
            <a:ext cx="2164375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Provázanost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AF3E71F-089A-4369-8745-24DD75ECD0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7959702-FDD1-4DFD-A380-3ABE1C075E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12" name="Zaoblený obdélník 15">
            <a:extLst>
              <a:ext uri="{FF2B5EF4-FFF2-40B4-BE49-F238E27FC236}">
                <a16:creationId xmlns:a16="http://schemas.microsoft.com/office/drawing/2014/main" id="{125C087F-2697-4C47-9BD5-174205904EAF}"/>
              </a:ext>
            </a:extLst>
          </p:cNvPr>
          <p:cNvSpPr/>
          <p:nvPr/>
        </p:nvSpPr>
        <p:spPr>
          <a:xfrm>
            <a:off x="488832" y="5292652"/>
            <a:ext cx="10403679" cy="90872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pPr algn="ctr"/>
            <a:endParaRPr lang="cs-CZ" dirty="0"/>
          </a:p>
          <a:p>
            <a:pPr algn="ctr"/>
            <a:r>
              <a:rPr lang="cs-CZ" b="1" dirty="0"/>
              <a:t>Metodologický výzkum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Vyvíjí nové metody vědecké práce.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Ověřuje stávající metody vědecké práce.</a:t>
            </a:r>
          </a:p>
          <a:p>
            <a:pPr algn="ctr"/>
            <a:endParaRPr lang="cs-CZ" dirty="0"/>
          </a:p>
          <a:p>
            <a:pPr algn="ctr"/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71462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1343" y="257719"/>
            <a:ext cx="8208912" cy="792088"/>
          </a:xfrm>
        </p:spPr>
        <p:txBody>
          <a:bodyPr>
            <a:normAutofit/>
          </a:bodyPr>
          <a:lstStyle/>
          <a:p>
            <a:r>
              <a:rPr lang="cs-CZ" sz="3200" dirty="0"/>
              <a:t>Druhy výzkumu – dle rozsahu zaměření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191343" y="1263801"/>
            <a:ext cx="5577690" cy="420597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Komplexní výzkum</a:t>
            </a:r>
          </a:p>
          <a:p>
            <a:r>
              <a:rPr lang="cs-CZ" dirty="0"/>
              <a:t>Zkoumá všechny stránky a znaky jevu.</a:t>
            </a:r>
          </a:p>
        </p:txBody>
      </p:sp>
      <p:sp>
        <p:nvSpPr>
          <p:cNvPr id="11" name="Zaoblený obdélník 10"/>
          <p:cNvSpPr/>
          <p:nvPr/>
        </p:nvSpPr>
        <p:spPr>
          <a:xfrm>
            <a:off x="6422967" y="1263801"/>
            <a:ext cx="5577690" cy="107098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Parciální nebo částečný výzkum</a:t>
            </a:r>
          </a:p>
          <a:p>
            <a:r>
              <a:rPr lang="cs-CZ" dirty="0"/>
              <a:t>Zkoumá jen některé stránky a znaky jevu.</a:t>
            </a:r>
          </a:p>
        </p:txBody>
      </p:sp>
      <p:sp>
        <p:nvSpPr>
          <p:cNvPr id="16" name="Zaoblený obdélník 15"/>
          <p:cNvSpPr/>
          <p:nvPr/>
        </p:nvSpPr>
        <p:spPr>
          <a:xfrm>
            <a:off x="6422967" y="3621899"/>
            <a:ext cx="5577690" cy="184787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/>
          </a:p>
          <a:p>
            <a:pPr algn="ctr"/>
            <a:r>
              <a:rPr lang="cs-CZ" b="1" dirty="0"/>
              <a:t>Monografický výzkum</a:t>
            </a:r>
          </a:p>
          <a:p>
            <a:pPr algn="ctr"/>
            <a:r>
              <a:rPr lang="cs-CZ" dirty="0"/>
              <a:t>Zkoumá všechny stránky a znaky jevu ovšem v omezeném prostoru (např. jedna nemocnice)</a:t>
            </a:r>
          </a:p>
          <a:p>
            <a:pPr algn="ctr"/>
            <a:endParaRPr lang="cs-CZ" b="1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B8DD6A7-82C3-4B42-B56C-DEF5E0F53D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58E9D75-5544-4F85-83C4-6C92071C4C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11103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4000" y="378000"/>
            <a:ext cx="7024744" cy="782960"/>
          </a:xfrm>
        </p:spPr>
        <p:txBody>
          <a:bodyPr/>
          <a:lstStyle/>
          <a:p>
            <a:r>
              <a:rPr lang="cs-CZ" dirty="0"/>
              <a:t>Omezení výzkumu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4000" y="1811572"/>
            <a:ext cx="10458585" cy="288032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endParaRPr lang="cs-CZ" dirty="0"/>
          </a:p>
          <a:p>
            <a:r>
              <a:rPr lang="cs-CZ" dirty="0"/>
              <a:t>Neexistuje dokonalý výzkum.</a:t>
            </a:r>
          </a:p>
          <a:p>
            <a:r>
              <a:rPr lang="cs-CZ" dirty="0"/>
              <a:t>Každý výzkumný problém může být řešen různými výzkumnými postupy.</a:t>
            </a:r>
          </a:p>
          <a:p>
            <a:r>
              <a:rPr lang="cs-CZ" dirty="0"/>
              <a:t>Výběr postupu je ovlivňován finančními možnostmi a časovou náročností.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A2EBAF6-6BCA-4734-A91D-EB2CC2151B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DC04E6C-4DB5-4728-A764-3625F0DABA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69757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Výzkum v ošetřovatelství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1DBFA11-FE51-4A7B-BEF4-C3821BAE66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FB71D2B-C677-4FC3-93BB-30E261DEF6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25</a:t>
            </a:fld>
            <a:endParaRPr lang="cs-CZ" alt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12116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378000"/>
            <a:ext cx="7024744" cy="782960"/>
          </a:xfrm>
        </p:spPr>
        <p:txBody>
          <a:bodyPr/>
          <a:lstStyle/>
          <a:p>
            <a:r>
              <a:rPr lang="cs-CZ" dirty="0"/>
              <a:t>Výzkum v ošetřovatelství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4000" y="931025"/>
            <a:ext cx="11606204" cy="5594319"/>
          </a:xfrm>
        </p:spPr>
        <p:txBody>
          <a:bodyPr>
            <a:normAutofit fontScale="70000" lnSpcReduction="20000"/>
          </a:bodyPr>
          <a:lstStyle/>
          <a:p>
            <a:pPr marL="68580" lvl="2" algn="ctr">
              <a:lnSpc>
                <a:spcPct val="170000"/>
              </a:lnSpc>
            </a:pPr>
            <a:r>
              <a:rPr lang="cs-CZ" sz="2400" dirty="0"/>
              <a:t>Teoretická základna každého vědní disciplíny  (i ošetřovatelství) se vytváří , rozšiřuje a aktualizuje výzkumem.</a:t>
            </a:r>
          </a:p>
          <a:p>
            <a:pPr marL="68580" lvl="2" algn="ctr">
              <a:lnSpc>
                <a:spcPct val="170000"/>
              </a:lnSpc>
            </a:pPr>
            <a:endParaRPr lang="cs-CZ" sz="2400" dirty="0"/>
          </a:p>
          <a:p>
            <a:pPr marL="68580" lvl="2" algn="ctr">
              <a:lnSpc>
                <a:spcPct val="170000"/>
              </a:lnSpc>
            </a:pPr>
            <a:endParaRPr lang="cs-CZ" sz="2400" dirty="0"/>
          </a:p>
          <a:p>
            <a:pPr marL="68580" lvl="2" algn="ctr">
              <a:lnSpc>
                <a:spcPct val="170000"/>
              </a:lnSpc>
            </a:pPr>
            <a:endParaRPr lang="cs-CZ" sz="2400" dirty="0"/>
          </a:p>
          <a:p>
            <a:pPr marL="68580" lvl="2" algn="ctr">
              <a:lnSpc>
                <a:spcPct val="170000"/>
              </a:lnSpc>
            </a:pPr>
            <a:endParaRPr lang="cs-CZ" sz="2400" dirty="0"/>
          </a:p>
          <a:p>
            <a:pPr marL="68580" lvl="2" algn="ctr">
              <a:lnSpc>
                <a:spcPct val="170000"/>
              </a:lnSpc>
            </a:pPr>
            <a:endParaRPr lang="cs-CZ" sz="2400" dirty="0"/>
          </a:p>
          <a:p>
            <a:pPr marL="68580" lvl="2" algn="ctr">
              <a:lnSpc>
                <a:spcPct val="170000"/>
              </a:lnSpc>
            </a:pPr>
            <a:endParaRPr lang="cs-CZ" sz="2400" dirty="0"/>
          </a:p>
          <a:p>
            <a:pPr marL="68580" lvl="2" algn="ctr">
              <a:lnSpc>
                <a:spcPct val="170000"/>
              </a:lnSpc>
            </a:pPr>
            <a:endParaRPr lang="cs-CZ" sz="2400" dirty="0"/>
          </a:p>
          <a:p>
            <a:pPr marL="68580" lvl="2" algn="ctr">
              <a:lnSpc>
                <a:spcPct val="170000"/>
              </a:lnSpc>
            </a:pPr>
            <a:endParaRPr lang="cs-CZ" sz="2400" dirty="0"/>
          </a:p>
          <a:p>
            <a:pPr marL="68580" lvl="2" algn="ctr">
              <a:lnSpc>
                <a:spcPct val="170000"/>
              </a:lnSpc>
            </a:pPr>
            <a:endParaRPr lang="cs-CZ" sz="2400" dirty="0"/>
          </a:p>
          <a:p>
            <a:pPr marL="68580" lvl="2" algn="ctr">
              <a:lnSpc>
                <a:spcPct val="170000"/>
              </a:lnSpc>
            </a:pPr>
            <a:r>
              <a:rPr lang="cs-CZ" sz="2400" dirty="0"/>
              <a:t>Ošetřovatelství je mladá společenskovědní disciplína, která přebírá metodologie výzkumu ze sociologie, psychologie, pedagogiky a medicíny. </a:t>
            </a:r>
          </a:p>
          <a:p>
            <a:pPr marL="68580" lvl="2" algn="ctr">
              <a:lnSpc>
                <a:spcPct val="170000"/>
              </a:lnSpc>
            </a:pPr>
            <a:r>
              <a:rPr lang="cs-CZ" sz="2400" dirty="0"/>
              <a:t>Jedinec musí být vnímán holisticky jako bio-psycho-sociální- spirituální bytost.</a:t>
            </a:r>
          </a:p>
          <a:p>
            <a:pPr marL="68580" lvl="2" algn="ctr">
              <a:lnSpc>
                <a:spcPct val="170000"/>
              </a:lnSpc>
            </a:pPr>
            <a:endParaRPr lang="cs-CZ" sz="2400" dirty="0"/>
          </a:p>
          <a:p>
            <a:pPr marL="68580" lvl="2" algn="ctr">
              <a:lnSpc>
                <a:spcPct val="170000"/>
              </a:lnSpc>
            </a:pPr>
            <a:endParaRPr lang="cs-CZ" sz="24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68580" lvl="2" algn="ctr">
              <a:lnSpc>
                <a:spcPct val="170000"/>
              </a:lnSpc>
            </a:pPr>
            <a:endParaRPr lang="cs-CZ" sz="24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666000" y="1506487"/>
            <a:ext cx="10988444" cy="279384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68580" lvl="2" algn="ctr">
              <a:lnSpc>
                <a:spcPct val="150000"/>
              </a:lnSpc>
            </a:pPr>
            <a:r>
              <a:rPr lang="cs-CZ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Výzkum v ošetřovatelství je systematický proces využívající EMPIRICKÉ metody pro poskytnutí důvěryhodných důkazů, které formulují nové poznatky, nebo ověřují již stávající poznatky, přímo nebo nepřímo ovlivňující ošetřovatelskou praxi.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0DB4DBF-5B09-4276-9EF4-BC39742231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5FE49D0-0253-435D-9FD3-7A9308813B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59900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4000" y="115370"/>
            <a:ext cx="8748464" cy="1008112"/>
          </a:xfrm>
        </p:spPr>
        <p:txBody>
          <a:bodyPr>
            <a:noAutofit/>
          </a:bodyPr>
          <a:lstStyle/>
          <a:p>
            <a:r>
              <a:rPr lang="cs-CZ" sz="3100" dirty="0"/>
              <a:t>Stavební kameny výzkumu v ošetřovatelství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15981" y="693982"/>
            <a:ext cx="5739706" cy="30217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b="1" dirty="0" err="1"/>
              <a:t>Metapardigma</a:t>
            </a:r>
            <a:r>
              <a:rPr lang="cs-CZ" sz="1600" b="1" dirty="0"/>
              <a:t> ošetřovatelství</a:t>
            </a:r>
          </a:p>
          <a:p>
            <a:pPr algn="ctr"/>
            <a:endParaRPr lang="cs-CZ" sz="1600" b="1" dirty="0"/>
          </a:p>
          <a:p>
            <a:pPr algn="ctr"/>
            <a:endParaRPr lang="cs-CZ" sz="1600" b="1" dirty="0"/>
          </a:p>
          <a:p>
            <a:pPr algn="ctr"/>
            <a:endParaRPr lang="cs-CZ" sz="1600" b="1" dirty="0"/>
          </a:p>
          <a:p>
            <a:pPr algn="ctr"/>
            <a:endParaRPr lang="cs-CZ" sz="1600" b="1" dirty="0"/>
          </a:p>
          <a:p>
            <a:pPr algn="ctr"/>
            <a:endParaRPr lang="cs-CZ" sz="1600" b="1" dirty="0"/>
          </a:p>
          <a:p>
            <a:pPr algn="ctr"/>
            <a:endParaRPr lang="cs-CZ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algn="ctr"/>
            <a:endParaRPr lang="cs-CZ" dirty="0"/>
          </a:p>
        </p:txBody>
      </p:sp>
      <p:sp>
        <p:nvSpPr>
          <p:cNvPr id="11" name="Zaoblený obdélník 10"/>
          <p:cNvSpPr/>
          <p:nvPr/>
        </p:nvSpPr>
        <p:spPr>
          <a:xfrm>
            <a:off x="6153706" y="730111"/>
            <a:ext cx="5739706" cy="30217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dk1"/>
                </a:solidFill>
              </a:rPr>
              <a:t>Holistická filozofie</a:t>
            </a: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/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74241009"/>
              </p:ext>
            </p:extLst>
          </p:nvPr>
        </p:nvGraphicFramePr>
        <p:xfrm>
          <a:off x="206313" y="1123481"/>
          <a:ext cx="5549374" cy="2660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881061100"/>
              </p:ext>
            </p:extLst>
          </p:nvPr>
        </p:nvGraphicFramePr>
        <p:xfrm>
          <a:off x="6719303" y="893332"/>
          <a:ext cx="4608512" cy="3021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2" name="TextovéPole 11"/>
          <p:cNvSpPr txBox="1"/>
          <p:nvPr/>
        </p:nvSpPr>
        <p:spPr>
          <a:xfrm>
            <a:off x="8326092" y="2095309"/>
            <a:ext cx="1394934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Jedinec</a:t>
            </a:r>
          </a:p>
        </p:txBody>
      </p:sp>
      <p:sp>
        <p:nvSpPr>
          <p:cNvPr id="17" name="Zaoblený obdélník 16"/>
          <p:cNvSpPr/>
          <p:nvPr/>
        </p:nvSpPr>
        <p:spPr>
          <a:xfrm>
            <a:off x="6176496" y="3858535"/>
            <a:ext cx="5739706" cy="298039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r>
              <a:rPr lang="cs-CZ" sz="1600" b="1" dirty="0">
                <a:solidFill>
                  <a:schemeClr val="dk1"/>
                </a:solidFill>
              </a:rPr>
              <a:t>Teorie motivace</a:t>
            </a:r>
          </a:p>
          <a:p>
            <a:pPr algn="ctr"/>
            <a:endParaRPr lang="cs-CZ" sz="1600" b="1" dirty="0"/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3985079638"/>
              </p:ext>
            </p:extLst>
          </p:nvPr>
        </p:nvGraphicFramePr>
        <p:xfrm>
          <a:off x="6204530" y="4653137"/>
          <a:ext cx="5688882" cy="2198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20" name="Zaoblený obdélník 19"/>
          <p:cNvSpPr/>
          <p:nvPr/>
        </p:nvSpPr>
        <p:spPr>
          <a:xfrm>
            <a:off x="15981" y="3787920"/>
            <a:ext cx="5755420" cy="302176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r>
              <a:rPr lang="cs-CZ" sz="1600" b="1" dirty="0">
                <a:solidFill>
                  <a:schemeClr val="dk1"/>
                </a:solidFill>
              </a:rPr>
              <a:t>Teorie lidských potřeb</a:t>
            </a: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2435871004"/>
              </p:ext>
            </p:extLst>
          </p:nvPr>
        </p:nvGraphicFramePr>
        <p:xfrm>
          <a:off x="275798" y="4152268"/>
          <a:ext cx="5220072" cy="2644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1775058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1992" y="210311"/>
            <a:ext cx="10002480" cy="782960"/>
          </a:xfrm>
        </p:spPr>
        <p:txBody>
          <a:bodyPr>
            <a:noAutofit/>
          </a:bodyPr>
          <a:lstStyle/>
          <a:p>
            <a:r>
              <a:rPr lang="cs-CZ" sz="3300" dirty="0"/>
              <a:t>Co je a co není výzkum v ošetřovatelství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968" y="630000"/>
            <a:ext cx="12066032" cy="5694071"/>
          </a:xfrm>
        </p:spPr>
        <p:txBody>
          <a:bodyPr vert="horz" lIns="0" tIns="0" rIns="0" bIns="0" rtlCol="0">
            <a:normAutofit/>
          </a:bodyPr>
          <a:lstStyle/>
          <a:p>
            <a:pPr marL="522900" lvl="2" indent="-342900">
              <a:lnSpc>
                <a:spcPct val="150000"/>
              </a:lnSpc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2400" dirty="0"/>
              <a:t>Výstupy výzkum v ose by měly hrát zásadní roli při rozhodování o ošetřovatelské péči.</a:t>
            </a:r>
          </a:p>
          <a:p>
            <a:pPr marL="522900" lvl="2" indent="-342900">
              <a:lnSpc>
                <a:spcPct val="150000"/>
              </a:lnSpc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2400" dirty="0"/>
              <a:t>Výstup výzkumu musí ovlivňovat péči o zdraví jednotlivce/skupiny, nebo přispívat k rozvoji teoretických poznatků v ošetřovatelství. </a:t>
            </a:r>
          </a:p>
          <a:p>
            <a:pPr marL="180000" lvl="2">
              <a:lnSpc>
                <a:spcPct val="150000"/>
              </a:lnSpc>
              <a:buClr>
                <a:srgbClr val="0000DC"/>
              </a:buClr>
            </a:pPr>
            <a:r>
              <a:rPr lang="cs-CZ" sz="2400" dirty="0">
                <a:solidFill>
                  <a:srgbClr val="0000DC"/>
                </a:solidFill>
              </a:rPr>
              <a:t>Výsledky by měly tvořit základnu pro tvorbu:</a:t>
            </a:r>
          </a:p>
          <a:p>
            <a:pPr marL="522900" lvl="2" indent="-342900">
              <a:lnSpc>
                <a:spcPct val="150000"/>
              </a:lnSpc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2400" dirty="0"/>
              <a:t>Standardů ošetřovatelské péče</a:t>
            </a:r>
          </a:p>
          <a:p>
            <a:pPr marL="522900" lvl="2" indent="-342900">
              <a:lnSpc>
                <a:spcPct val="150000"/>
              </a:lnSpc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2400" dirty="0"/>
              <a:t>Protokolů ošetřovatelských postupů a intervencí</a:t>
            </a:r>
          </a:p>
          <a:p>
            <a:pPr marL="522900" lvl="2" indent="-342900">
              <a:lnSpc>
                <a:spcPct val="150000"/>
              </a:lnSpc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2400" dirty="0"/>
              <a:t>Klinických doporučení</a:t>
            </a:r>
          </a:p>
          <a:p>
            <a:pPr marL="294300" lvl="5" indent="-342900">
              <a:lnSpc>
                <a:spcPct val="150000"/>
              </a:lnSpc>
              <a:buClr>
                <a:srgbClr val="0000DC"/>
              </a:buClr>
              <a:buFont typeface="Arial" panose="020B0604020202020204" pitchFamily="34" charset="0"/>
              <a:buChar char="-"/>
            </a:pPr>
            <a:endParaRPr lang="cs-CZ" sz="2400" dirty="0"/>
          </a:p>
        </p:txBody>
      </p:sp>
      <p:sp>
        <p:nvSpPr>
          <p:cNvPr id="4" name="Rámeček 3"/>
          <p:cNvSpPr/>
          <p:nvPr/>
        </p:nvSpPr>
        <p:spPr>
          <a:xfrm>
            <a:off x="170996" y="5001232"/>
            <a:ext cx="12066032" cy="1070840"/>
          </a:xfrm>
          <a:prstGeom prst="fram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96964" y="5182709"/>
            <a:ext cx="11724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solidFill>
                  <a:schemeClr val="tx2"/>
                </a:solidFill>
              </a:rPr>
              <a:t>Nejsložitější je odlišit, zda se zaměření výzkumu týká opravdu ošetřovatelství, nebo jiného příbuzného oboru např. medicíny.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ACF18AF-E36D-45D1-9C49-9B28C00F9D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05B09A9-3668-453E-BE65-B9B0E8EA82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58178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14000" y="249248"/>
            <a:ext cx="8784976" cy="64807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3600" dirty="0"/>
              <a:t>Sestra ve výzkumu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1991762"/>
              </p:ext>
            </p:extLst>
          </p:nvPr>
        </p:nvGraphicFramePr>
        <p:xfrm>
          <a:off x="282633" y="897322"/>
          <a:ext cx="11909367" cy="5037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F30070B-171A-4715-AEC5-D2ECE6D624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1CBB636-1291-47DE-ABB4-16308EC670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9315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6255" y="378000"/>
            <a:ext cx="7024744" cy="638944"/>
          </a:xfrm>
        </p:spPr>
        <p:txBody>
          <a:bodyPr>
            <a:normAutofit/>
          </a:bodyPr>
          <a:lstStyle/>
          <a:p>
            <a:r>
              <a:rPr lang="cs-CZ" dirty="0"/>
              <a:t>Požadavky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6255" y="914400"/>
            <a:ext cx="11820698" cy="5295438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/>
              <a:t>ÚSTNÍ ZKOUŠKA</a:t>
            </a:r>
            <a:endParaRPr lang="cs-CZ" dirty="0"/>
          </a:p>
          <a:p>
            <a:r>
              <a:rPr lang="cs-CZ" b="1" dirty="0"/>
              <a:t>SEMINÁRNÍ PRÁCE: </a:t>
            </a:r>
            <a:r>
              <a:rPr lang="cs-CZ" dirty="0"/>
              <a:t>výzkumný záměr diplomové práce (viz šablona v studijních materiálech předmětu).</a:t>
            </a:r>
          </a:p>
          <a:p>
            <a:r>
              <a:rPr lang="cs-CZ" dirty="0"/>
              <a:t>Odevzdání seminární práce </a:t>
            </a:r>
            <a:r>
              <a:rPr lang="cs-CZ" b="1" dirty="0"/>
              <a:t>do </a:t>
            </a:r>
            <a:r>
              <a:rPr lang="cs-CZ" b="1" dirty="0" err="1"/>
              <a:t>odevzdávárny</a:t>
            </a:r>
            <a:r>
              <a:rPr lang="cs-CZ" b="1" dirty="0"/>
              <a:t>: výzkumný záměr – zkouška </a:t>
            </a:r>
            <a:r>
              <a:rPr lang="cs-CZ" dirty="0"/>
              <a:t>je podmínkou připuštění ke zkoušce z předmětu Výzkum v ošetřovatelství.</a:t>
            </a:r>
          </a:p>
          <a:p>
            <a:r>
              <a:rPr lang="cs-CZ" dirty="0"/>
              <a:t>Práce bude odezvána </a:t>
            </a:r>
            <a:r>
              <a:rPr lang="cs-CZ" b="1" dirty="0"/>
              <a:t>NEJMÉNĚ 5 pracovních dnů před termínem zkoušky</a:t>
            </a:r>
            <a:r>
              <a:rPr lang="cs-CZ" dirty="0"/>
              <a:t>.</a:t>
            </a:r>
          </a:p>
          <a:p>
            <a:r>
              <a:rPr lang="cs-CZ" dirty="0"/>
              <a:t>Seminární práce budou po schválení vyučujícím nahrány v </a:t>
            </a:r>
            <a:r>
              <a:rPr lang="cs-CZ" dirty="0" err="1"/>
              <a:t>odevzdávárně</a:t>
            </a:r>
            <a:r>
              <a:rPr lang="cs-CZ" dirty="0"/>
              <a:t> předmětu: </a:t>
            </a:r>
            <a:r>
              <a:rPr lang="cs-CZ" b="1" dirty="0"/>
              <a:t>výzkumný záměr - </a:t>
            </a:r>
            <a:r>
              <a:rPr lang="cs-CZ" b="1" dirty="0" err="1"/>
              <a:t>final</a:t>
            </a:r>
            <a:r>
              <a:rPr lang="cs-CZ" dirty="0"/>
              <a:t>.</a:t>
            </a:r>
          </a:p>
          <a:p>
            <a:r>
              <a:rPr lang="cs-CZ" dirty="0"/>
              <a:t>Zdařilost výzkumného záměru je zohledněna v závěrečném hodnocení.</a:t>
            </a:r>
          </a:p>
          <a:p>
            <a:r>
              <a:rPr lang="cs-CZ" dirty="0">
                <a:solidFill>
                  <a:srgbClr val="0000DC"/>
                </a:solidFill>
              </a:rPr>
              <a:t>Známka bude studentu udělena po nahrání finální verze výzkumného záměru do </a:t>
            </a:r>
            <a:r>
              <a:rPr lang="cs-CZ" dirty="0" err="1">
                <a:solidFill>
                  <a:srgbClr val="0000DC"/>
                </a:solidFill>
              </a:rPr>
              <a:t>odevzdávárny</a:t>
            </a:r>
            <a:r>
              <a:rPr lang="cs-CZ" dirty="0">
                <a:solidFill>
                  <a:srgbClr val="0000DC"/>
                </a:solidFill>
              </a:rPr>
              <a:t>: </a:t>
            </a:r>
            <a:r>
              <a:rPr lang="cs-CZ" b="1" dirty="0">
                <a:solidFill>
                  <a:srgbClr val="0000DC"/>
                </a:solidFill>
              </a:rPr>
              <a:t>výzkumný záměr – </a:t>
            </a:r>
            <a:r>
              <a:rPr lang="cs-CZ" b="1" dirty="0" err="1">
                <a:solidFill>
                  <a:srgbClr val="0000DC"/>
                </a:solidFill>
              </a:rPr>
              <a:t>final</a:t>
            </a:r>
            <a:r>
              <a:rPr lang="cs-CZ" b="1" dirty="0">
                <a:solidFill>
                  <a:srgbClr val="0000DC"/>
                </a:solidFill>
              </a:rPr>
              <a:t>.</a:t>
            </a:r>
            <a:endParaRPr lang="cs-CZ" dirty="0">
              <a:solidFill>
                <a:srgbClr val="0000DC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4C38F53-4D0B-468B-A35C-AD333F85F8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D3E254D-3AEC-496F-93EB-559836B8D1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21345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615361-D287-44EE-B9CC-0127A4F7A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465" y="118791"/>
            <a:ext cx="7396638" cy="936104"/>
          </a:xfrm>
        </p:spPr>
        <p:txBody>
          <a:bodyPr>
            <a:normAutofit/>
          </a:bodyPr>
          <a:lstStyle/>
          <a:p>
            <a:r>
              <a:rPr lang="cs-CZ" dirty="0"/>
              <a:t>Krátká anketa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A57805F1-BE37-4A10-9117-CE2147A4A9B6}"/>
              </a:ext>
            </a:extLst>
          </p:cNvPr>
          <p:cNvSpPr/>
          <p:nvPr/>
        </p:nvSpPr>
        <p:spPr>
          <a:xfrm>
            <a:off x="106931" y="631767"/>
            <a:ext cx="11671069" cy="61074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8580">
              <a:spcBef>
                <a:spcPct val="20000"/>
              </a:spcBef>
              <a:buClr>
                <a:schemeClr val="accent1"/>
              </a:buClr>
              <a:buSzPct val="76000"/>
            </a:pPr>
            <a:r>
              <a:rPr lang="cs-CZ" sz="1400" dirty="0">
                <a:solidFill>
                  <a:schemeClr val="tx2"/>
                </a:solidFill>
              </a:rPr>
              <a:t>1. Doplňte prosím téma bakalářské práce</a:t>
            </a:r>
          </a:p>
          <a:p>
            <a:pPr marL="525780" indent="-457200">
              <a:spcBef>
                <a:spcPct val="20000"/>
              </a:spcBef>
              <a:buClr>
                <a:schemeClr val="accent1"/>
              </a:buClr>
              <a:buSzPct val="76000"/>
              <a:buAutoNum type="arabicPeriod"/>
            </a:pPr>
            <a:endParaRPr lang="cs-CZ" sz="1400" dirty="0">
              <a:solidFill>
                <a:schemeClr val="tx2"/>
              </a:solidFill>
            </a:endParaRPr>
          </a:p>
          <a:p>
            <a:pPr marL="68580">
              <a:spcBef>
                <a:spcPct val="20000"/>
              </a:spcBef>
              <a:buClr>
                <a:schemeClr val="accent1"/>
              </a:buClr>
              <a:buSzPct val="76000"/>
            </a:pPr>
            <a:r>
              <a:rPr lang="cs-CZ" sz="1400" dirty="0">
                <a:solidFill>
                  <a:schemeClr val="tx2"/>
                </a:solidFill>
              </a:rPr>
              <a:t>2. Typ výzkumu BP (zatrhněte)</a:t>
            </a:r>
          </a:p>
          <a:p>
            <a: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cs-CZ" sz="1400" dirty="0">
                <a:solidFill>
                  <a:schemeClr val="tx2"/>
                </a:solidFill>
              </a:rPr>
              <a:t>Kvantitativní</a:t>
            </a:r>
          </a:p>
          <a:p>
            <a: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cs-CZ" sz="1400" dirty="0">
                <a:solidFill>
                  <a:schemeClr val="tx2"/>
                </a:solidFill>
              </a:rPr>
              <a:t>Kvalitativní</a:t>
            </a:r>
          </a:p>
          <a:p>
            <a: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cs-CZ" sz="1400" dirty="0">
                <a:solidFill>
                  <a:schemeClr val="tx2"/>
                </a:solidFill>
              </a:rPr>
              <a:t>Přehledová práce</a:t>
            </a:r>
          </a:p>
          <a:p>
            <a: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cs-CZ" sz="1400" dirty="0">
                <a:solidFill>
                  <a:schemeClr val="tx2"/>
                </a:solidFill>
              </a:rPr>
              <a:t>Kazuistika</a:t>
            </a:r>
          </a:p>
          <a:p>
            <a: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cs-CZ" sz="1400" dirty="0">
                <a:solidFill>
                  <a:schemeClr val="tx2"/>
                </a:solidFill>
              </a:rPr>
              <a:t>Jiné (doplňte……………………………………………………………………………</a:t>
            </a:r>
          </a:p>
          <a:p>
            <a: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endParaRPr lang="cs-CZ" sz="1400" dirty="0">
              <a:solidFill>
                <a:schemeClr val="tx2"/>
              </a:solidFill>
            </a:endParaRPr>
          </a:p>
          <a:p>
            <a:pPr marL="68580">
              <a:spcBef>
                <a:spcPct val="20000"/>
              </a:spcBef>
              <a:buClr>
                <a:schemeClr val="accent1"/>
              </a:buClr>
              <a:buSzPct val="76000"/>
            </a:pPr>
            <a:r>
              <a:rPr lang="cs-CZ" sz="1400" dirty="0">
                <a:solidFill>
                  <a:schemeClr val="tx2"/>
                </a:solidFill>
              </a:rPr>
              <a:t>3. Bavilo Vás zpracovávat BP (zatrhněte)?</a:t>
            </a:r>
          </a:p>
          <a:p>
            <a: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cs-CZ" sz="1400" dirty="0">
                <a:solidFill>
                  <a:schemeClr val="tx2"/>
                </a:solidFill>
              </a:rPr>
              <a:t>Ano</a:t>
            </a:r>
          </a:p>
          <a:p>
            <a: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cs-CZ" sz="1400" dirty="0">
                <a:solidFill>
                  <a:schemeClr val="tx2"/>
                </a:solidFill>
              </a:rPr>
              <a:t>Ano, ale jen některé pasáže – doplňte které:…………………………………………..</a:t>
            </a:r>
          </a:p>
          <a:p>
            <a: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cs-CZ" sz="1400" dirty="0">
                <a:solidFill>
                  <a:schemeClr val="tx2"/>
                </a:solidFill>
              </a:rPr>
              <a:t>Ne</a:t>
            </a:r>
          </a:p>
          <a:p>
            <a: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endParaRPr lang="cs-CZ" sz="1400" dirty="0">
              <a:solidFill>
                <a:schemeClr val="tx2"/>
              </a:solidFill>
            </a:endParaRPr>
          </a:p>
          <a:p>
            <a:pPr marL="68580">
              <a:spcBef>
                <a:spcPct val="20000"/>
              </a:spcBef>
              <a:buClr>
                <a:schemeClr val="accent1"/>
              </a:buClr>
              <a:buSzPct val="76000"/>
            </a:pPr>
            <a:r>
              <a:rPr lang="cs-CZ" sz="1400" dirty="0">
                <a:solidFill>
                  <a:schemeClr val="tx2"/>
                </a:solidFill>
              </a:rPr>
              <a:t>4. Co pro Vás bylo nejnáročnější při psaní BP (doplňte)?</a:t>
            </a:r>
          </a:p>
          <a:p>
            <a:pPr marL="68580">
              <a:spcBef>
                <a:spcPct val="20000"/>
              </a:spcBef>
              <a:buClr>
                <a:schemeClr val="accent1"/>
              </a:buClr>
              <a:buSzPct val="76000"/>
            </a:pPr>
            <a:r>
              <a:rPr lang="cs-CZ" sz="1400" dirty="0">
                <a:solidFill>
                  <a:schemeClr val="tx2"/>
                </a:solidFill>
              </a:rPr>
              <a:t> </a:t>
            </a:r>
          </a:p>
          <a:p>
            <a:pPr marL="68580">
              <a:spcBef>
                <a:spcPct val="20000"/>
              </a:spcBef>
              <a:buClr>
                <a:schemeClr val="accent1"/>
              </a:buClr>
              <a:buSzPct val="76000"/>
            </a:pPr>
            <a:r>
              <a:rPr lang="cs-CZ" sz="1400" dirty="0">
                <a:solidFill>
                  <a:schemeClr val="tx2"/>
                </a:solidFill>
              </a:rPr>
              <a:t> </a:t>
            </a:r>
          </a:p>
          <a:p>
            <a:pPr marL="68580">
              <a:spcBef>
                <a:spcPct val="20000"/>
              </a:spcBef>
              <a:buClr>
                <a:schemeClr val="accent1"/>
              </a:buClr>
              <a:buSzPct val="76000"/>
            </a:pPr>
            <a:r>
              <a:rPr lang="cs-CZ" sz="1400" dirty="0">
                <a:solidFill>
                  <a:schemeClr val="tx2"/>
                </a:solidFill>
              </a:rPr>
              <a:t>5. Pokračoval byste rád v tématu BP při psaní diplomové práce?</a:t>
            </a:r>
          </a:p>
          <a:p>
            <a: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cs-CZ" sz="1400" dirty="0">
                <a:solidFill>
                  <a:schemeClr val="tx2"/>
                </a:solidFill>
              </a:rPr>
              <a:t>Ano</a:t>
            </a:r>
          </a:p>
          <a:p>
            <a: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cs-CZ" sz="1400" dirty="0">
                <a:solidFill>
                  <a:schemeClr val="tx2"/>
                </a:solidFill>
              </a:rPr>
              <a:t>Ne</a:t>
            </a:r>
          </a:p>
          <a:p>
            <a: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cs-CZ" sz="1400" dirty="0">
                <a:solidFill>
                  <a:schemeClr val="tx2"/>
                </a:solidFill>
              </a:rPr>
              <a:t>Zatím nejsem rozhodnut/á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80E5AF7-F6E2-498D-8CAE-5E489FA0B3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C3AE48E-55D2-4CE5-AF55-6FE2FC436C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49749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6118" y="35792"/>
            <a:ext cx="8208912" cy="638944"/>
          </a:xfrm>
        </p:spPr>
        <p:txBody>
          <a:bodyPr>
            <a:normAutofit fontScale="90000"/>
          </a:bodyPr>
          <a:lstStyle/>
          <a:p>
            <a:r>
              <a:rPr lang="cs-CZ" dirty="0"/>
              <a:t>Teoretická základna ošetřovatelství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35584376"/>
              </p:ext>
            </p:extLst>
          </p:nvPr>
        </p:nvGraphicFramePr>
        <p:xfrm>
          <a:off x="146118" y="548640"/>
          <a:ext cx="12045882" cy="630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402269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391" y="2568664"/>
            <a:ext cx="4344544" cy="1702160"/>
          </a:xfrm>
        </p:spPr>
        <p:txBody>
          <a:bodyPr>
            <a:normAutofit/>
          </a:bodyPr>
          <a:lstStyle/>
          <a:p>
            <a:pPr algn="ctr"/>
            <a:r>
              <a:rPr lang="cs-CZ" sz="3600" dirty="0"/>
              <a:t>PRAXE ZALOŽENÁ NA DŮKAZECH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096000" y="1655589"/>
            <a:ext cx="6024609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cs-CZ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</a:t>
            </a:r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vidence </a:t>
            </a:r>
            <a:r>
              <a:rPr lang="cs-CZ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</a:t>
            </a:r>
            <a:r>
              <a:rPr lang="cs-CZ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ased</a:t>
            </a:r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</a:t>
            </a:r>
            <a:r>
              <a:rPr lang="cs-CZ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edicine</a:t>
            </a:r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(EBM)</a:t>
            </a:r>
          </a:p>
          <a:p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Medicína založená na </a:t>
            </a:r>
            <a:r>
              <a:rPr lang="cs-CZ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důkazec</a:t>
            </a:r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cs-CZ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cs-CZ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</a:t>
            </a:r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vidence </a:t>
            </a:r>
            <a:r>
              <a:rPr lang="cs-CZ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</a:t>
            </a:r>
            <a:r>
              <a:rPr lang="cs-CZ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ased</a:t>
            </a:r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</a:t>
            </a:r>
            <a:r>
              <a:rPr lang="cs-CZ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ractice</a:t>
            </a:r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(EBP)</a:t>
            </a:r>
          </a:p>
          <a:p>
            <a:r>
              <a:rPr lang="cs-CZ" dirty="0">
                <a:solidFill>
                  <a:srgbClr val="424242"/>
                </a:solidFill>
              </a:rPr>
              <a:t>Praxe založená na důkazech</a:t>
            </a:r>
          </a:p>
          <a:p>
            <a:endParaRPr lang="cs-CZ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cs-CZ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</a:t>
            </a:r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vidence </a:t>
            </a:r>
            <a:r>
              <a:rPr lang="cs-CZ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</a:t>
            </a:r>
            <a:r>
              <a:rPr lang="cs-CZ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ased</a:t>
            </a:r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</a:t>
            </a:r>
            <a:r>
              <a:rPr lang="cs-CZ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ursing</a:t>
            </a:r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(EBN)</a:t>
            </a:r>
          </a:p>
          <a:p>
            <a:r>
              <a:rPr lang="cs-CZ" dirty="0">
                <a:solidFill>
                  <a:srgbClr val="424242"/>
                </a:solidFill>
              </a:rPr>
              <a:t>Ošetřovatelská praxe založená na důkazech</a:t>
            </a:r>
          </a:p>
        </p:txBody>
      </p:sp>
      <p:pic>
        <p:nvPicPr>
          <p:cNvPr id="5" name="Obrázek 4"/>
          <p:cNvPicPr/>
          <p:nvPr/>
        </p:nvPicPr>
        <p:blipFill rotWithShape="1">
          <a:blip r:embed="rId2"/>
          <a:srcRect l="10590" t="28024" r="53971" b="17885"/>
          <a:stretch/>
        </p:blipFill>
        <p:spPr bwMode="auto">
          <a:xfrm>
            <a:off x="1706880" y="121758"/>
            <a:ext cx="3713018" cy="23763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 descr="Související obráze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7" r="11222"/>
          <a:stretch/>
        </p:blipFill>
        <p:spPr bwMode="auto">
          <a:xfrm>
            <a:off x="8640000" y="4827841"/>
            <a:ext cx="3493382" cy="2023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ýsledek obrázku pro obrázek evidence based practi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" y="4130288"/>
            <a:ext cx="3831738" cy="2395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D1F84C7-EF20-4DE9-8A71-02DA66E31F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93000" y="6525949"/>
            <a:ext cx="7920000" cy="252000"/>
          </a:xfrm>
        </p:spPr>
        <p:txBody>
          <a:bodyPr/>
          <a:lstStyle/>
          <a:p>
            <a:r>
              <a:rPr lang="cs-CZ" dirty="0"/>
              <a:t>Lékařská fakulta Masarykovy univerzity, Ústav zdravotnických věd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48955A9-D21F-4635-A35D-516F5D9464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01500" y="6525949"/>
            <a:ext cx="252000" cy="252000"/>
          </a:xfrm>
        </p:spPr>
        <p:txBody>
          <a:bodyPr/>
          <a:lstStyle/>
          <a:p>
            <a:fld id="{0DE708CC-0C3F-4567-9698-B54C0F35BD31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8" name="Šipka: doprava 7">
            <a:extLst>
              <a:ext uri="{FF2B5EF4-FFF2-40B4-BE49-F238E27FC236}">
                <a16:creationId xmlns:a16="http://schemas.microsoft.com/office/drawing/2014/main" id="{13500EED-0365-4BAF-9A5D-C49CB55BD72D}"/>
              </a:ext>
            </a:extLst>
          </p:cNvPr>
          <p:cNvSpPr/>
          <p:nvPr/>
        </p:nvSpPr>
        <p:spPr bwMode="auto">
          <a:xfrm rot="19908865">
            <a:off x="4426080" y="2336817"/>
            <a:ext cx="1607334" cy="44647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Šipka: doprava 9">
            <a:extLst>
              <a:ext uri="{FF2B5EF4-FFF2-40B4-BE49-F238E27FC236}">
                <a16:creationId xmlns:a16="http://schemas.microsoft.com/office/drawing/2014/main" id="{2A5CEDE3-8C9F-4116-8E1F-07630EE06E4D}"/>
              </a:ext>
            </a:extLst>
          </p:cNvPr>
          <p:cNvSpPr/>
          <p:nvPr/>
        </p:nvSpPr>
        <p:spPr bwMode="auto">
          <a:xfrm>
            <a:off x="4525626" y="2949450"/>
            <a:ext cx="1607334" cy="44647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Šipka: doprava 10">
            <a:extLst>
              <a:ext uri="{FF2B5EF4-FFF2-40B4-BE49-F238E27FC236}">
                <a16:creationId xmlns:a16="http://schemas.microsoft.com/office/drawing/2014/main" id="{F53FCFB0-CE31-4B79-929B-080037A780EE}"/>
              </a:ext>
            </a:extLst>
          </p:cNvPr>
          <p:cNvSpPr/>
          <p:nvPr/>
        </p:nvSpPr>
        <p:spPr bwMode="auto">
          <a:xfrm rot="1793220">
            <a:off x="4379426" y="3577758"/>
            <a:ext cx="1607334" cy="44647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9551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497EF7D-6E76-4505-A90C-8F5C6F47C9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23F5CB7-E60B-4915-8497-6CFF3BF7D7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3442F00-D1EA-4404-9FDA-521754215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2946" y="865473"/>
            <a:ext cx="6099054" cy="512705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Font typeface="Arial" panose="020B0604020202020204" pitchFamily="34" charset="0"/>
              <a:buChar char="-"/>
            </a:pPr>
            <a:r>
              <a:rPr lang="cs-CZ" dirty="0"/>
              <a:t>slouží k racionální aplikaci výsledků výzkumu do praxe.</a:t>
            </a:r>
          </a:p>
          <a:p>
            <a:pPr>
              <a:buFont typeface="Arial" panose="020B0604020202020204" pitchFamily="34" charset="0"/>
              <a:buChar char="-"/>
            </a:pPr>
            <a:r>
              <a:rPr lang="cs-CZ" dirty="0"/>
              <a:t>Prioritně je tedy určen pro spotřebitele výzkumu.</a:t>
            </a:r>
          </a:p>
          <a:p>
            <a:pPr>
              <a:buFont typeface="Arial" panose="020B0604020202020204" pitchFamily="34" charset="0"/>
              <a:buChar char="-"/>
            </a:pPr>
            <a:r>
              <a:rPr lang="cs-CZ" dirty="0"/>
              <a:t>Jeho jednotlivé kroky mohou být inspirací při tvorbě výzkumného záměru.</a:t>
            </a:r>
          </a:p>
        </p:txBody>
      </p:sp>
      <p:sp>
        <p:nvSpPr>
          <p:cNvPr id="6" name="Zástupný symbol pro obsah 4">
            <a:extLst>
              <a:ext uri="{FF2B5EF4-FFF2-40B4-BE49-F238E27FC236}">
                <a16:creationId xmlns:a16="http://schemas.microsoft.com/office/drawing/2014/main" id="{63690F4F-E12F-4542-AC6E-0F5877FF748E}"/>
              </a:ext>
            </a:extLst>
          </p:cNvPr>
          <p:cNvSpPr txBox="1">
            <a:spLocks/>
          </p:cNvSpPr>
          <p:nvPr/>
        </p:nvSpPr>
        <p:spPr>
          <a:xfrm>
            <a:off x="414000" y="983210"/>
            <a:ext cx="5678946" cy="512705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586350" indent="-514350">
              <a:buFont typeface="+mj-lt"/>
              <a:buAutoNum type="arabicPeriod"/>
            </a:pPr>
            <a:r>
              <a:rPr lang="cs-CZ" kern="0" dirty="0"/>
              <a:t>Posouzení situace</a:t>
            </a:r>
          </a:p>
          <a:p>
            <a:pPr marL="586350" indent="-514350">
              <a:buFont typeface="+mj-lt"/>
              <a:buAutoNum type="arabicPeriod"/>
            </a:pPr>
            <a:r>
              <a:rPr lang="cs-CZ" kern="0" dirty="0"/>
              <a:t>Formulace klinické otázky</a:t>
            </a:r>
          </a:p>
          <a:p>
            <a:pPr marL="586350" indent="-514350">
              <a:buFont typeface="+mj-lt"/>
              <a:buAutoNum type="arabicPeriod"/>
            </a:pPr>
            <a:r>
              <a:rPr lang="cs-CZ" kern="0" dirty="0"/>
              <a:t>Hledání nejlepších důkazů</a:t>
            </a:r>
          </a:p>
          <a:p>
            <a:pPr marL="586350" indent="-514350">
              <a:buFont typeface="+mj-lt"/>
              <a:buAutoNum type="arabicPeriod"/>
            </a:pPr>
            <a:r>
              <a:rPr lang="cs-CZ" kern="0" dirty="0"/>
              <a:t>Kritické posouzení dohledaných důkazů</a:t>
            </a:r>
          </a:p>
          <a:p>
            <a:pPr marL="586350" indent="-514350">
              <a:buFont typeface="+mj-lt"/>
              <a:buAutoNum type="arabicPeriod"/>
            </a:pPr>
            <a:r>
              <a:rPr lang="cs-CZ" kern="0" dirty="0"/>
              <a:t>Aplikace do praxe</a:t>
            </a:r>
          </a:p>
          <a:p>
            <a:pPr marL="586350" indent="-514350">
              <a:buFont typeface="+mj-lt"/>
              <a:buAutoNum type="arabicPeriod"/>
            </a:pPr>
            <a:r>
              <a:rPr lang="cs-CZ" kern="0" dirty="0"/>
              <a:t>Hodnocení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57586DBB-5ABC-4ED3-A199-65012911F78F}"/>
              </a:ext>
            </a:extLst>
          </p:cNvPr>
          <p:cNvSpPr txBox="1">
            <a:spLocks/>
          </p:cNvSpPr>
          <p:nvPr/>
        </p:nvSpPr>
        <p:spPr>
          <a:xfrm>
            <a:off x="221020" y="106103"/>
            <a:ext cx="11970980" cy="67447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kern="0"/>
              <a:t>PRAXE ZALOŽENÁ NA DŮKAZECH</a:t>
            </a:r>
            <a:endParaRPr lang="cs-CZ" kern="0" dirty="0"/>
          </a:p>
        </p:txBody>
      </p:sp>
    </p:spTree>
    <p:extLst>
      <p:ext uri="{BB962C8B-B14F-4D97-AF65-F5344CB8AC3E}">
        <p14:creationId xmlns:p14="http://schemas.microsoft.com/office/powerpoint/2010/main" val="19073893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1088" y="238520"/>
            <a:ext cx="8208912" cy="782960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cs-CZ" sz="3200" dirty="0"/>
              <a:t>1 krok: posouzení situace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2044" y="1196752"/>
            <a:ext cx="11999956" cy="5031248"/>
          </a:xfrm>
        </p:spPr>
        <p:txBody>
          <a:bodyPr>
            <a:noAutofit/>
          </a:bodyPr>
          <a:lstStyle/>
          <a:p>
            <a:pPr marL="68580" indent="0" algn="ctr">
              <a:buNone/>
            </a:pPr>
            <a:r>
              <a:rPr lang="cs-CZ" i="1" dirty="0"/>
              <a:t>Posouzení konkrétní klinické situace. Snaha o maximální benefity pro všechny zúčastněné strany.</a:t>
            </a:r>
          </a:p>
          <a:p>
            <a:pPr marL="68580" indent="0">
              <a:buNone/>
            </a:pPr>
            <a:endParaRPr lang="cs-CZ" dirty="0"/>
          </a:p>
          <a:p>
            <a:pPr marL="68580" indent="0">
              <a:buNone/>
            </a:pPr>
            <a:r>
              <a:rPr lang="cs-CZ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Posouzení zohledňuje:</a:t>
            </a:r>
          </a:p>
          <a:p>
            <a:r>
              <a:rPr lang="cs-CZ" dirty="0"/>
              <a:t>Pacienta</a:t>
            </a:r>
          </a:p>
          <a:p>
            <a:r>
              <a:rPr lang="cs-CZ" dirty="0"/>
              <a:t>Zdravotníky</a:t>
            </a:r>
          </a:p>
          <a:p>
            <a:r>
              <a:rPr lang="cs-CZ" dirty="0"/>
              <a:t>Zdravotnický systém</a:t>
            </a:r>
          </a:p>
          <a:p>
            <a:pPr marL="68580" indent="0">
              <a:buNone/>
            </a:pP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6240017" y="3059669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dirty="0"/>
          </a:p>
        </p:txBody>
      </p:sp>
      <p:sp>
        <p:nvSpPr>
          <p:cNvPr id="9" name="Rámeček 8"/>
          <p:cNvSpPr/>
          <p:nvPr/>
        </p:nvSpPr>
        <p:spPr>
          <a:xfrm>
            <a:off x="192044" y="232058"/>
            <a:ext cx="11807912" cy="1008112"/>
          </a:xfrm>
          <a:prstGeom prst="fram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3EBA95A-C1F6-4ED8-BB6D-8FDFD483D1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B4BF2F8-8F51-41C3-9BBB-17CAA266CF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1881219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9034" y="262813"/>
            <a:ext cx="8208912" cy="782960"/>
          </a:xfrm>
        </p:spPr>
        <p:txBody>
          <a:bodyPr>
            <a:normAutofit/>
          </a:bodyPr>
          <a:lstStyle/>
          <a:p>
            <a:r>
              <a:rPr lang="cs-CZ" dirty="0"/>
              <a:t>2 krok: formulace klinické otázky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9336" y="829749"/>
            <a:ext cx="8208912" cy="432048"/>
          </a:xfrm>
        </p:spPr>
        <p:txBody>
          <a:bodyPr>
            <a:normAutofit fontScale="70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68580" indent="0">
              <a:buNone/>
            </a:pPr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Standardizovaný formát klinické otázky PICO(TS) a PECO(TS) 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31079821"/>
              </p:ext>
            </p:extLst>
          </p:nvPr>
        </p:nvGraphicFramePr>
        <p:xfrm>
          <a:off x="59278" y="1437995"/>
          <a:ext cx="12162260" cy="5157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260733" y="2185165"/>
            <a:ext cx="1903679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1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</a:t>
            </a:r>
          </a:p>
          <a:p>
            <a:pPr algn="ctr"/>
            <a:r>
              <a:rPr lang="cs-CZ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POPULACE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569722" y="1767007"/>
            <a:ext cx="1523702" cy="166199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1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 </a:t>
            </a:r>
          </a:p>
          <a:p>
            <a:pPr algn="ctr"/>
            <a:r>
              <a:rPr lang="cs-CZ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INTERVENCE</a:t>
            </a:r>
          </a:p>
          <a:p>
            <a:pPr algn="ctr"/>
            <a:endParaRPr lang="cs-CZ" sz="1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cs-CZ" sz="1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cs-CZ" sz="1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</a:t>
            </a:r>
          </a:p>
          <a:p>
            <a:pPr algn="ctr"/>
            <a:r>
              <a:rPr lang="cs-CZ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EXPOZICE</a:t>
            </a:r>
          </a:p>
          <a:p>
            <a:pPr algn="ctr"/>
            <a:endParaRPr lang="cs-CZ" sz="1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498735" y="2031277"/>
            <a:ext cx="1607952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1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</a:t>
            </a:r>
          </a:p>
          <a:p>
            <a:pPr algn="ctr"/>
            <a:r>
              <a:rPr lang="cs-CZ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SROVNÁNÍ</a:t>
            </a:r>
          </a:p>
          <a:p>
            <a:pPr algn="ctr"/>
            <a:r>
              <a:rPr lang="cs-CZ" sz="1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(COMPARSION)</a:t>
            </a:r>
          </a:p>
          <a:p>
            <a:pPr algn="ctr"/>
            <a:endParaRPr lang="cs-CZ" sz="1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261828" y="2036308"/>
            <a:ext cx="1815407" cy="7232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1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</a:p>
          <a:p>
            <a:pPr algn="ctr"/>
            <a:r>
              <a:rPr lang="cs-CZ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VÝSLEDEK</a:t>
            </a:r>
          </a:p>
          <a:p>
            <a:pPr algn="ctr"/>
            <a:r>
              <a:rPr lang="cs-CZ" sz="1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(OUTCOMES)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8232376" y="2036308"/>
            <a:ext cx="1815407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</a:t>
            </a:r>
          </a:p>
          <a:p>
            <a:pPr algn="ctr"/>
            <a:r>
              <a:rPr lang="cs-CZ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ČAS</a:t>
            </a:r>
          </a:p>
          <a:p>
            <a:pPr algn="ctr"/>
            <a:r>
              <a:rPr lang="cs-CZ" sz="1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(TIME)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10054825" y="2031277"/>
            <a:ext cx="1815407" cy="8463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</a:t>
            </a:r>
          </a:p>
          <a:p>
            <a:pPr algn="ctr"/>
            <a:r>
              <a:rPr lang="cs-CZ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PROSTŘEDÍ</a:t>
            </a:r>
          </a:p>
          <a:p>
            <a:pPr algn="ctr"/>
            <a:r>
              <a:rPr lang="cs-CZ" sz="1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(SERRING)</a:t>
            </a:r>
          </a:p>
        </p:txBody>
      </p:sp>
      <p:sp>
        <p:nvSpPr>
          <p:cNvPr id="11" name="Zástupný symbol pro zápatí 10">
            <a:extLst>
              <a:ext uri="{FF2B5EF4-FFF2-40B4-BE49-F238E27FC236}">
                <a16:creationId xmlns:a16="http://schemas.microsoft.com/office/drawing/2014/main" id="{4CCE5AF3-8CDC-416B-8D12-6E5D171182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86502" y="6595187"/>
            <a:ext cx="7920000" cy="252000"/>
          </a:xfrm>
        </p:spPr>
        <p:txBody>
          <a:bodyPr/>
          <a:lstStyle/>
          <a:p>
            <a:r>
              <a:rPr lang="cs-CZ" dirty="0"/>
              <a:t>Lékařská fakulta Masarykovy univerzity, Ústav zdravotnických věd</a:t>
            </a:r>
          </a:p>
        </p:txBody>
      </p:sp>
      <p:sp>
        <p:nvSpPr>
          <p:cNvPr id="12" name="Zástupný symbol pro číslo snímku 11">
            <a:extLst>
              <a:ext uri="{FF2B5EF4-FFF2-40B4-BE49-F238E27FC236}">
                <a16:creationId xmlns:a16="http://schemas.microsoft.com/office/drawing/2014/main" id="{304504E4-BFC1-4CF3-8B33-3BFDDE0020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96890" y="6595187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2202404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4FD90DF-17F6-46AE-A1F0-041269FDE7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3E6BC2C-0146-431F-9F71-9C4F6E9A62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9A0615C4-AC71-4DB3-979F-828FDF444A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9009571"/>
              </p:ext>
            </p:extLst>
          </p:nvPr>
        </p:nvGraphicFramePr>
        <p:xfrm>
          <a:off x="0" y="1"/>
          <a:ext cx="12192000" cy="68230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2986">
                  <a:extLst>
                    <a:ext uri="{9D8B030D-6E8A-4147-A177-3AD203B41FA5}">
                      <a16:colId xmlns:a16="http://schemas.microsoft.com/office/drawing/2014/main" val="3466780775"/>
                    </a:ext>
                  </a:extLst>
                </a:gridCol>
                <a:gridCol w="1480214">
                  <a:extLst>
                    <a:ext uri="{9D8B030D-6E8A-4147-A177-3AD203B41FA5}">
                      <a16:colId xmlns:a16="http://schemas.microsoft.com/office/drawing/2014/main" val="934080519"/>
                    </a:ext>
                  </a:extLst>
                </a:gridCol>
                <a:gridCol w="2380891">
                  <a:extLst>
                    <a:ext uri="{9D8B030D-6E8A-4147-A177-3AD203B41FA5}">
                      <a16:colId xmlns:a16="http://schemas.microsoft.com/office/drawing/2014/main" val="3816514976"/>
                    </a:ext>
                  </a:extLst>
                </a:gridCol>
                <a:gridCol w="3571335">
                  <a:extLst>
                    <a:ext uri="{9D8B030D-6E8A-4147-A177-3AD203B41FA5}">
                      <a16:colId xmlns:a16="http://schemas.microsoft.com/office/drawing/2014/main" val="1258746255"/>
                    </a:ext>
                  </a:extLst>
                </a:gridCol>
                <a:gridCol w="3496574">
                  <a:extLst>
                    <a:ext uri="{9D8B030D-6E8A-4147-A177-3AD203B41FA5}">
                      <a16:colId xmlns:a16="http://schemas.microsoft.com/office/drawing/2014/main" val="2980844940"/>
                    </a:ext>
                  </a:extLst>
                </a:gridCol>
              </a:tblGrid>
              <a:tr h="306791">
                <a:tc gridSpan="5"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Typy klinických otázek - struktura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1546043"/>
                  </a:ext>
                </a:extLst>
              </a:tr>
              <a:tr h="684325">
                <a:tc>
                  <a:txBody>
                    <a:bodyPr/>
                    <a:lstStyle/>
                    <a:p>
                      <a:r>
                        <a:rPr lang="cs-CZ" sz="1700" dirty="0">
                          <a:solidFill>
                            <a:srgbClr val="FF0000"/>
                          </a:solidFill>
                        </a:rPr>
                        <a:t>P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dirty="0"/>
                        <a:t>Populace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>
                          <a:solidFill>
                            <a:srgbClr val="FF0000"/>
                          </a:solidFill>
                        </a:rPr>
                        <a:t>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dirty="0"/>
                        <a:t>Intervence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>
                          <a:solidFill>
                            <a:srgbClr val="FF0000"/>
                          </a:solidFill>
                        </a:rPr>
                        <a:t>C</a:t>
                      </a:r>
                    </a:p>
                    <a:p>
                      <a:r>
                        <a:rPr lang="cs-CZ" sz="1700" dirty="0"/>
                        <a:t>Srovnání (</a:t>
                      </a:r>
                      <a:r>
                        <a:rPr lang="cs-CZ" sz="1700" dirty="0" err="1"/>
                        <a:t>comparsion</a:t>
                      </a:r>
                      <a:r>
                        <a:rPr lang="cs-CZ" sz="17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>
                          <a:solidFill>
                            <a:srgbClr val="FF0000"/>
                          </a:solidFill>
                        </a:rPr>
                        <a:t>O</a:t>
                      </a:r>
                    </a:p>
                    <a:p>
                      <a:r>
                        <a:rPr lang="cs-CZ" sz="1700" dirty="0"/>
                        <a:t>Očekávaný výsledek (</a:t>
                      </a:r>
                      <a:r>
                        <a:rPr lang="cs-CZ" sz="1700" dirty="0" err="1"/>
                        <a:t>outcomes</a:t>
                      </a:r>
                      <a:r>
                        <a:rPr lang="cs-CZ" sz="17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/>
                        <a:t>Klasický formát </a:t>
                      </a:r>
                    </a:p>
                    <a:p>
                      <a:r>
                        <a:rPr lang="cs-CZ" sz="1700" dirty="0">
                          <a:solidFill>
                            <a:schemeClr val="tx2"/>
                          </a:solidFill>
                        </a:rPr>
                        <a:t>kvantitativní výzkum</a:t>
                      </a:r>
                      <a:endParaRPr lang="cs-CZ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9379492"/>
                  </a:ext>
                </a:extLst>
              </a:tr>
              <a:tr h="684325">
                <a:tc>
                  <a:txBody>
                    <a:bodyPr/>
                    <a:lstStyle/>
                    <a:p>
                      <a:r>
                        <a:rPr lang="cs-CZ" sz="1700" dirty="0">
                          <a:solidFill>
                            <a:srgbClr val="FF0000"/>
                          </a:solidFill>
                        </a:rPr>
                        <a:t>P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dirty="0"/>
                        <a:t>Populace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>
                          <a:solidFill>
                            <a:srgbClr val="FF0000"/>
                          </a:solidFill>
                        </a:rPr>
                        <a:t>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dirty="0"/>
                        <a:t>Expozice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>
                          <a:solidFill>
                            <a:srgbClr val="FF0000"/>
                          </a:solidFill>
                        </a:rPr>
                        <a:t>C</a:t>
                      </a:r>
                    </a:p>
                    <a:p>
                      <a:r>
                        <a:rPr lang="cs-CZ" sz="1700" dirty="0"/>
                        <a:t>Srovnání (</a:t>
                      </a:r>
                      <a:r>
                        <a:rPr lang="cs-CZ" sz="1700" dirty="0" err="1"/>
                        <a:t>comparsion</a:t>
                      </a:r>
                      <a:r>
                        <a:rPr lang="cs-CZ" sz="17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>
                          <a:solidFill>
                            <a:srgbClr val="FF0000"/>
                          </a:solidFill>
                        </a:rPr>
                        <a:t>O</a:t>
                      </a:r>
                    </a:p>
                    <a:p>
                      <a:r>
                        <a:rPr lang="cs-CZ" sz="1700" dirty="0"/>
                        <a:t>Očekávaný výsledek (</a:t>
                      </a:r>
                      <a:r>
                        <a:rPr lang="cs-CZ" sz="1700" dirty="0" err="1"/>
                        <a:t>outcomes</a:t>
                      </a:r>
                      <a:r>
                        <a:rPr lang="cs-CZ" sz="17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dirty="0"/>
                        <a:t>Klasický formát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dirty="0">
                          <a:solidFill>
                            <a:schemeClr val="tx2"/>
                          </a:solidFill>
                        </a:rPr>
                        <a:t>kvantitativní výzkum</a:t>
                      </a:r>
                      <a:endParaRPr lang="cs-CZ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676443"/>
                  </a:ext>
                </a:extLst>
              </a:tr>
              <a:tr h="684325">
                <a:tc>
                  <a:txBody>
                    <a:bodyPr/>
                    <a:lstStyle/>
                    <a:p>
                      <a:r>
                        <a:rPr lang="cs-CZ" sz="1700" dirty="0">
                          <a:solidFill>
                            <a:srgbClr val="FF0000"/>
                          </a:solidFill>
                        </a:rPr>
                        <a:t>P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dirty="0"/>
                        <a:t>Populace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>
                          <a:solidFill>
                            <a:srgbClr val="FF0000"/>
                          </a:solidFill>
                        </a:rPr>
                        <a:t>I</a:t>
                      </a:r>
                    </a:p>
                    <a:p>
                      <a:r>
                        <a:rPr lang="cs-CZ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Indexový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>
                          <a:solidFill>
                            <a:srgbClr val="FF0000"/>
                          </a:solidFill>
                        </a:rPr>
                        <a:t>R</a:t>
                      </a:r>
                    </a:p>
                    <a:p>
                      <a:r>
                        <a:rPr lang="cs-CZ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Referenční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>
                          <a:solidFill>
                            <a:srgbClr val="FF0000"/>
                          </a:solidFill>
                        </a:rPr>
                        <a:t>D</a:t>
                      </a:r>
                    </a:p>
                    <a:p>
                      <a:r>
                        <a:rPr lang="cs-CZ" sz="1700" dirty="0"/>
                        <a:t>Diagnóza zájmu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/>
                        <a:t>Přesnost diagnostického testu</a:t>
                      </a:r>
                    </a:p>
                    <a:p>
                      <a:r>
                        <a:rPr lang="cs-CZ" sz="1700" dirty="0">
                          <a:solidFill>
                            <a:schemeClr val="tx2"/>
                          </a:solidFill>
                        </a:rPr>
                        <a:t>kvantitativní výzkum</a:t>
                      </a:r>
                      <a:endParaRPr lang="cs-CZ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995355"/>
                  </a:ext>
                </a:extLst>
              </a:tr>
              <a:tr h="987066">
                <a:tc>
                  <a:txBody>
                    <a:bodyPr/>
                    <a:lstStyle/>
                    <a:p>
                      <a:r>
                        <a:rPr lang="cs-CZ" sz="1700" dirty="0">
                          <a:solidFill>
                            <a:srgbClr val="FF0000"/>
                          </a:solidFill>
                        </a:rPr>
                        <a:t>P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dirty="0"/>
                        <a:t>Populace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>
                          <a:solidFill>
                            <a:srgbClr val="FF0000"/>
                          </a:solidFill>
                        </a:rPr>
                        <a:t>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dirty="0"/>
                        <a:t>Expozice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>
                          <a:solidFill>
                            <a:srgbClr val="FF0000"/>
                          </a:solidFill>
                        </a:rPr>
                        <a:t>O</a:t>
                      </a:r>
                    </a:p>
                    <a:p>
                      <a:r>
                        <a:rPr lang="cs-CZ" sz="1700" dirty="0"/>
                        <a:t>Očekávaný výsledek (</a:t>
                      </a:r>
                      <a:r>
                        <a:rPr lang="cs-CZ" sz="1700" dirty="0" err="1"/>
                        <a:t>outcomes</a:t>
                      </a:r>
                      <a:r>
                        <a:rPr lang="cs-CZ" sz="1700" dirty="0"/>
                        <a:t>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cs-CZ" sz="1700" dirty="0"/>
                        <a:t>Popisuje vliv vystavení nezávislé proměnné na výskyt závislé proměnné – </a:t>
                      </a:r>
                      <a:r>
                        <a:rPr lang="cs-CZ" sz="1700" dirty="0" err="1"/>
                        <a:t>outcmes</a:t>
                      </a:r>
                      <a:endParaRPr lang="cs-CZ" sz="1700" dirty="0"/>
                    </a:p>
                    <a:p>
                      <a:r>
                        <a:rPr lang="cs-CZ" sz="1700" dirty="0">
                          <a:solidFill>
                            <a:schemeClr val="tx2"/>
                          </a:solidFill>
                        </a:rPr>
                        <a:t>kvantitativní výzkum</a:t>
                      </a:r>
                    </a:p>
                    <a:p>
                      <a:r>
                        <a:rPr lang="cs-CZ" sz="1700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Jak vliv má krevní skupina pacienta na výskyt TEN?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1800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413963"/>
                  </a:ext>
                </a:extLst>
              </a:tr>
              <a:tr h="1440583">
                <a:tc>
                  <a:txBody>
                    <a:bodyPr/>
                    <a:lstStyle/>
                    <a:p>
                      <a:r>
                        <a:rPr lang="cs-CZ" sz="1700" dirty="0">
                          <a:solidFill>
                            <a:srgbClr val="FF0000"/>
                          </a:solidFill>
                        </a:rPr>
                        <a:t>P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dirty="0"/>
                        <a:t>Populace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>
                          <a:solidFill>
                            <a:srgbClr val="FF0000"/>
                          </a:solidFill>
                        </a:rPr>
                        <a:t>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dirty="0"/>
                        <a:t>Fenomén zájmu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dirty="0"/>
                        <a:t>(</a:t>
                      </a:r>
                      <a:r>
                        <a:rPr lang="cs-CZ" sz="1700" dirty="0" err="1"/>
                        <a:t>phenomena</a:t>
                      </a:r>
                      <a:r>
                        <a:rPr lang="cs-CZ" sz="1700" dirty="0"/>
                        <a:t> </a:t>
                      </a:r>
                      <a:r>
                        <a:rPr lang="cs-CZ" sz="1700" dirty="0" err="1"/>
                        <a:t>of</a:t>
                      </a:r>
                      <a:r>
                        <a:rPr lang="cs-CZ" sz="1700" dirty="0"/>
                        <a:t> </a:t>
                      </a:r>
                      <a:r>
                        <a:rPr lang="cs-CZ" sz="1700" dirty="0" err="1"/>
                        <a:t>Interest</a:t>
                      </a:r>
                      <a:r>
                        <a:rPr lang="cs-CZ" sz="17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Co</a:t>
                      </a:r>
                      <a:br>
                        <a:rPr lang="cs-CZ" sz="17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cs-CZ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Kontext</a:t>
                      </a:r>
                    </a:p>
                    <a:p>
                      <a:r>
                        <a:rPr lang="cs-CZ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cs-CZ" sz="17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context</a:t>
                      </a:r>
                      <a:r>
                        <a:rPr lang="cs-CZ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dirty="0"/>
                        <a:t>Popisuje aspekty fenoménu zájmu v určitém kontextu (</a:t>
                      </a:r>
                      <a:r>
                        <a:rPr lang="cs-CZ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např. specifikace geografická, genderová)</a:t>
                      </a:r>
                      <a:endParaRPr lang="cs-CZ" sz="1700" dirty="0"/>
                    </a:p>
                    <a:p>
                      <a:r>
                        <a:rPr lang="cs-CZ" sz="1700" dirty="0">
                          <a:solidFill>
                            <a:srgbClr val="0000DC"/>
                          </a:solidFill>
                        </a:rPr>
                        <a:t>kvalitativní výzkum</a:t>
                      </a:r>
                      <a:endParaRPr lang="cs-CZ" sz="1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cs-CZ" sz="1700" dirty="0">
                          <a:solidFill>
                            <a:srgbClr val="00B0F0"/>
                          </a:solidFill>
                        </a:rPr>
                        <a:t>Jak se žena v produktivním věku vyrovnává s rakovinou prsa?</a:t>
                      </a:r>
                      <a:br>
                        <a:rPr lang="cs-CZ" sz="1700" dirty="0">
                          <a:solidFill>
                            <a:srgbClr val="00B0F0"/>
                          </a:solidFill>
                        </a:rPr>
                      </a:br>
                      <a:r>
                        <a:rPr lang="cs-CZ" sz="1700" dirty="0">
                          <a:solidFill>
                            <a:srgbClr val="00B0F0"/>
                          </a:solidFill>
                        </a:rPr>
                        <a:t>Jaké jsou pocity zdravotníků při poskytování péče  o pacienta v terminální fázi nemoci na jednotce intenzivní péče?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1092035"/>
                  </a:ext>
                </a:extLst>
              </a:tr>
              <a:tr h="14405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kern="1200" dirty="0">
                          <a:solidFill>
                            <a:srgbClr val="F01928"/>
                          </a:solidFill>
                          <a:latin typeface="+mn-lt"/>
                          <a:ea typeface="+mn-ea"/>
                          <a:cs typeface="+mn-cs"/>
                        </a:rPr>
                        <a:t>Po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Populace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kern="1200" dirty="0">
                          <a:solidFill>
                            <a:srgbClr val="F01928"/>
                          </a:solidFill>
                          <a:latin typeface="+mn-lt"/>
                          <a:ea typeface="+mn-ea"/>
                          <a:cs typeface="+mn-cs"/>
                        </a:rPr>
                        <a:t>Co</a:t>
                      </a:r>
                    </a:p>
                    <a:p>
                      <a:r>
                        <a:rPr lang="cs-CZ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Koncept</a:t>
                      </a:r>
                    </a:p>
                    <a:p>
                      <a:r>
                        <a:rPr lang="cs-CZ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cs-CZ" sz="17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concept</a:t>
                      </a:r>
                      <a:r>
                        <a:rPr lang="cs-CZ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kern="1200" dirty="0">
                          <a:solidFill>
                            <a:srgbClr val="F01928"/>
                          </a:solidFill>
                          <a:latin typeface="+mn-lt"/>
                          <a:ea typeface="+mn-ea"/>
                          <a:cs typeface="+mn-cs"/>
                        </a:rPr>
                        <a:t>Co</a:t>
                      </a:r>
                    </a:p>
                    <a:p>
                      <a:r>
                        <a:rPr lang="cs-CZ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Kontext</a:t>
                      </a:r>
                    </a:p>
                    <a:p>
                      <a:r>
                        <a:rPr lang="cs-CZ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cs-CZ" sz="17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context</a:t>
                      </a:r>
                      <a:r>
                        <a:rPr lang="cs-CZ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endParaRPr lang="cs-CZ" sz="1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cs-CZ" sz="1700" dirty="0"/>
                        <a:t>SCOPINGOVÁ otázka</a:t>
                      </a:r>
                    </a:p>
                    <a:p>
                      <a:r>
                        <a:rPr lang="cs-CZ" sz="1700" dirty="0"/>
                        <a:t>V případě popisu nově vznikajícího nebo nekoherentního vědeckého důkazu. Mají širší oblast zájmu (koncept)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dirty="0">
                          <a:solidFill>
                            <a:schemeClr val="tx2"/>
                          </a:solidFill>
                        </a:rPr>
                        <a:t>kvantitativní výzkum, </a:t>
                      </a:r>
                      <a:r>
                        <a:rPr lang="cs-CZ" sz="1700" dirty="0">
                          <a:solidFill>
                            <a:srgbClr val="0000DC"/>
                          </a:solidFill>
                        </a:rPr>
                        <a:t>kvalitativní výzkum</a:t>
                      </a:r>
                      <a:endParaRPr lang="cs-CZ" sz="17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Jaký je efekt vakcinace proti SARS-CoV-2 u zdravých jedinců v produktivním věku?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1800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99287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44928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6131" y="222724"/>
            <a:ext cx="8208912" cy="782960"/>
          </a:xfrm>
        </p:spPr>
        <p:txBody>
          <a:bodyPr>
            <a:normAutofit/>
          </a:bodyPr>
          <a:lstStyle/>
          <a:p>
            <a:r>
              <a:rPr lang="cs-CZ" dirty="0"/>
              <a:t>3 krok: hledání nejlepších důkazů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8323" y="764772"/>
            <a:ext cx="10585095" cy="5672646"/>
          </a:xfrm>
        </p:spPr>
        <p:txBody>
          <a:bodyPr vert="horz" lIns="91440" tIns="45720" rIns="91440" bIns="45720" rtlCol="0">
            <a:normAutofit/>
          </a:bodyPr>
          <a:lstStyle/>
          <a:p>
            <a:pPr marL="72000" indent="0">
              <a:buNone/>
            </a:pPr>
            <a:r>
              <a:rPr lang="cs-CZ" sz="2400" dirty="0">
                <a:solidFill>
                  <a:srgbClr val="0000DC"/>
                </a:solidFill>
              </a:rPr>
              <a:t>Volba vyhledávače</a:t>
            </a:r>
          </a:p>
          <a:p>
            <a:pPr lvl="1"/>
            <a:r>
              <a:rPr lang="cs-CZ" sz="2400" dirty="0"/>
              <a:t>Google, SCOPUS, Web </a:t>
            </a:r>
            <a:r>
              <a:rPr lang="cs-CZ" sz="2400" dirty="0" err="1"/>
              <a:t>of</a:t>
            </a:r>
            <a:r>
              <a:rPr lang="cs-CZ" sz="2400" dirty="0"/>
              <a:t> Science, </a:t>
            </a:r>
            <a:r>
              <a:rPr lang="cs-CZ" sz="2400" dirty="0" err="1"/>
              <a:t>Medline</a:t>
            </a:r>
            <a:r>
              <a:rPr lang="cs-CZ" sz="2400" dirty="0"/>
              <a:t>, CINAHL…</a:t>
            </a:r>
          </a:p>
          <a:p>
            <a:pPr lvl="1"/>
            <a:r>
              <a:rPr lang="cs-CZ" sz="2400" dirty="0"/>
              <a:t>Využití vyhledávače v KUK</a:t>
            </a:r>
          </a:p>
          <a:p>
            <a:pPr lvl="1"/>
            <a:endParaRPr lang="cs-CZ" sz="2400" dirty="0"/>
          </a:p>
          <a:p>
            <a:pPr marL="72000" indent="0">
              <a:buNone/>
            </a:pPr>
            <a:r>
              <a:rPr lang="cs-CZ" sz="2400" dirty="0">
                <a:solidFill>
                  <a:srgbClr val="0000DC"/>
                </a:solidFill>
              </a:rPr>
              <a:t>Stanovení klíčových slov na základě formulace klinické otázky PICO(T)</a:t>
            </a:r>
          </a:p>
          <a:p>
            <a:pPr lvl="1"/>
            <a:r>
              <a:rPr lang="cs-CZ" sz="2400" dirty="0"/>
              <a:t>Anglicky</a:t>
            </a:r>
          </a:p>
          <a:p>
            <a:pPr lvl="1"/>
            <a:r>
              <a:rPr lang="cs-CZ" sz="2400" dirty="0"/>
              <a:t>Česky</a:t>
            </a:r>
          </a:p>
          <a:p>
            <a:pPr lvl="1"/>
            <a:endParaRPr lang="cs-CZ" sz="2400" dirty="0"/>
          </a:p>
          <a:p>
            <a:pPr marL="68580" indent="0">
              <a:buNone/>
            </a:pPr>
            <a:r>
              <a:rPr lang="cs-CZ" sz="2400" dirty="0">
                <a:solidFill>
                  <a:srgbClr val="0000DC"/>
                </a:solidFill>
              </a:rPr>
              <a:t>Stanovení limitů vyhledávání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Rok vydání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Jazyk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Strukturovaný abstrakt nebo full text …</a:t>
            </a:r>
          </a:p>
          <a:p>
            <a:pPr marL="324000" lvl="1" indent="0">
              <a:buNone/>
            </a:pPr>
            <a:endParaRPr lang="cs-CZ" sz="2400" dirty="0"/>
          </a:p>
          <a:p>
            <a:pPr marL="324000" lvl="1" indent="0">
              <a:buNone/>
            </a:pPr>
            <a:endParaRPr lang="cs-CZ" sz="2400" dirty="0"/>
          </a:p>
          <a:p>
            <a:pPr lvl="1"/>
            <a:endParaRPr lang="cs-CZ" sz="2400" dirty="0"/>
          </a:p>
          <a:p>
            <a:pPr lvl="1"/>
            <a:endParaRPr lang="cs-CZ" sz="2400" dirty="0"/>
          </a:p>
          <a:p>
            <a:pPr lvl="1"/>
            <a:endParaRPr lang="cs-CZ" sz="2400" dirty="0"/>
          </a:p>
          <a:p>
            <a:pPr lvl="1"/>
            <a:endParaRPr lang="cs-CZ" sz="2400" dirty="0"/>
          </a:p>
          <a:p>
            <a:pPr lvl="1"/>
            <a:endParaRPr lang="cs-CZ" sz="2400" dirty="0"/>
          </a:p>
          <a:p>
            <a:pPr lvl="1"/>
            <a:endParaRPr lang="cs-CZ" sz="2400" dirty="0"/>
          </a:p>
          <a:p>
            <a:pPr lvl="1"/>
            <a:endParaRPr lang="cs-CZ" sz="2400" dirty="0"/>
          </a:p>
          <a:p>
            <a:pPr lvl="1"/>
            <a:endParaRPr lang="cs-CZ" sz="2400" dirty="0"/>
          </a:p>
          <a:p>
            <a:pPr lvl="1"/>
            <a:endParaRPr lang="cs-CZ" sz="2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9116069" y="1536108"/>
            <a:ext cx="3075931" cy="269315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</a:defRPr>
            </a:lvl1pPr>
            <a:lvl2pPr marL="640080" lvl="1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</a:defRPr>
            </a:lvl3pPr>
            <a:lvl4pPr marL="1124712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</a:defRPr>
            </a:lvl4pPr>
            <a:lvl5pPr marL="132588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baseline="0">
                <a:solidFill>
                  <a:schemeClr val="tx2"/>
                </a:solidFill>
              </a:defRPr>
            </a:lvl5pPr>
            <a:lvl6pPr marL="1517904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6pPr>
            <a:lvl7pPr marL="1719072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7pPr>
            <a:lvl8pPr marL="192024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8pPr>
            <a:lvl9pPr marL="2121408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9pPr>
          </a:lstStyle>
          <a:p>
            <a:pPr marL="68580" indent="0">
              <a:buNone/>
            </a:pPr>
            <a:endParaRPr lang="cs-CZ" dirty="0"/>
          </a:p>
        </p:txBody>
      </p:sp>
      <p:pic>
        <p:nvPicPr>
          <p:cNvPr id="3074" name="Picture 2" descr="Výsledek obrázku pro obrázek evidence based practic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5" t="7262" r="24549" b="16349"/>
          <a:stretch/>
        </p:blipFill>
        <p:spPr bwMode="auto">
          <a:xfrm>
            <a:off x="8977745" y="0"/>
            <a:ext cx="3208557" cy="213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symbol pro zápatí 8">
            <a:extLst>
              <a:ext uri="{FF2B5EF4-FFF2-40B4-BE49-F238E27FC236}">
                <a16:creationId xmlns:a16="http://schemas.microsoft.com/office/drawing/2014/main" id="{D4BFC9B1-CE86-4D8C-91B4-92773DB3BE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203DBD97-7441-492C-AB32-5DC2B4E0F4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1977848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5871" y="152565"/>
            <a:ext cx="8208912" cy="782960"/>
          </a:xfrm>
        </p:spPr>
        <p:txBody>
          <a:bodyPr>
            <a:normAutofit/>
          </a:bodyPr>
          <a:lstStyle/>
          <a:p>
            <a:r>
              <a:rPr lang="cs-CZ" dirty="0"/>
              <a:t>4 krok: kritické posouzení důkazů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6458" y="1514641"/>
            <a:ext cx="8208912" cy="5328592"/>
          </a:xfrm>
        </p:spPr>
        <p:txBody>
          <a:bodyPr>
            <a:normAutofit/>
          </a:bodyPr>
          <a:lstStyle/>
          <a:p>
            <a:r>
              <a:rPr lang="cs-CZ" sz="2400" dirty="0"/>
              <a:t>Ideální stav: více  posuzovatelů vybírá dle předem stanovených parametrů, které informace jsou validní  a relevantní</a:t>
            </a:r>
          </a:p>
          <a:p>
            <a:r>
              <a:rPr lang="cs-CZ" sz="2400" dirty="0"/>
              <a:t>Zdroje informací, které vyberou všichni se uplatní k tvorbě výstupu </a:t>
            </a:r>
          </a:p>
          <a:p>
            <a:pPr lvl="1"/>
            <a:endParaRPr lang="cs-CZ" sz="2400" dirty="0"/>
          </a:p>
          <a:p>
            <a:pPr lvl="1"/>
            <a:endParaRPr lang="cs-CZ" sz="2400" dirty="0"/>
          </a:p>
          <a:p>
            <a:pPr lvl="1"/>
            <a:endParaRPr lang="cs-CZ" sz="2400" dirty="0"/>
          </a:p>
          <a:p>
            <a:pPr marL="365760" lvl="1" indent="0">
              <a:buNone/>
            </a:pPr>
            <a:r>
              <a:rPr lang="cs-CZ" sz="2400" dirty="0"/>
              <a:t>  </a:t>
            </a:r>
          </a:p>
          <a:p>
            <a:pPr marL="68580" indent="0">
              <a:buNone/>
            </a:pPr>
            <a:endParaRPr lang="cs-CZ" sz="2400" dirty="0"/>
          </a:p>
        </p:txBody>
      </p:sp>
      <p:pic>
        <p:nvPicPr>
          <p:cNvPr id="8" name="Obrázek 7"/>
          <p:cNvPicPr/>
          <p:nvPr/>
        </p:nvPicPr>
        <p:blipFill rotWithShape="1">
          <a:blip r:embed="rId2"/>
          <a:srcRect l="17719" t="12057" r="16497" b="6480"/>
          <a:stretch/>
        </p:blipFill>
        <p:spPr bwMode="auto">
          <a:xfrm>
            <a:off x="3558239" y="2492711"/>
            <a:ext cx="4896544" cy="3600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6240017" y="3059669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dirty="0"/>
          </a:p>
        </p:txBody>
      </p:sp>
      <p:sp>
        <p:nvSpPr>
          <p:cNvPr id="11" name="Zaoblený obdélníkový popisek 10"/>
          <p:cNvSpPr/>
          <p:nvPr/>
        </p:nvSpPr>
        <p:spPr>
          <a:xfrm>
            <a:off x="60781" y="4305994"/>
            <a:ext cx="3746448" cy="1342890"/>
          </a:xfrm>
          <a:prstGeom prst="wedgeRoundRectCallout">
            <a:avLst>
              <a:gd name="adj1" fmla="val 81964"/>
              <a:gd name="adj2" fmla="val -73451"/>
              <a:gd name="adj3" fmla="val 1666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>
                <a:solidFill>
                  <a:schemeClr val="tx2"/>
                </a:solidFill>
              </a:rPr>
              <a:t>Hayesova</a:t>
            </a:r>
            <a:r>
              <a:rPr lang="cs-CZ" dirty="0">
                <a:solidFill>
                  <a:schemeClr val="tx2"/>
                </a:solidFill>
              </a:rPr>
              <a:t> pyramida evidence důkazů</a:t>
            </a:r>
          </a:p>
          <a:p>
            <a:pPr algn="ctr"/>
            <a:r>
              <a:rPr lang="cs-CZ" sz="1200" dirty="0">
                <a:solidFill>
                  <a:schemeClr val="tx2"/>
                </a:solidFill>
              </a:rPr>
              <a:t>(Čím výš, tím větší váha důkazu)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8259340" y="2054509"/>
            <a:ext cx="3932660" cy="39914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</a:defRPr>
            </a:lvl1pPr>
            <a:lvl2pPr marL="640080" lvl="1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</a:defRPr>
            </a:lvl3pPr>
            <a:lvl4pPr marL="1124712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</a:defRPr>
            </a:lvl4pPr>
            <a:lvl5pPr marL="132588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baseline="0">
                <a:solidFill>
                  <a:schemeClr val="tx2"/>
                </a:solidFill>
              </a:defRPr>
            </a:lvl5pPr>
            <a:lvl6pPr marL="1517904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6pPr>
            <a:lvl7pPr marL="1719072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7pPr>
            <a:lvl8pPr marL="192024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8pPr>
            <a:lvl9pPr marL="2121408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9pPr>
          </a:lstStyle>
          <a:p>
            <a:pPr marL="68580" indent="0">
              <a:buNone/>
            </a:pPr>
            <a:r>
              <a:rPr lang="cs-CZ" dirty="0">
                <a:solidFill>
                  <a:schemeClr val="accent1"/>
                </a:solidFill>
                <a:latin typeface="+mn-lt"/>
                <a:ea typeface="+mj-ea"/>
                <a:cs typeface="+mj-cs"/>
              </a:rPr>
              <a:t>Posuzované parametry</a:t>
            </a:r>
          </a:p>
          <a:p>
            <a:pPr>
              <a:buFont typeface="Arial" panose="020B0604020202020204" pitchFamily="34" charset="0"/>
              <a:buChar char="-"/>
            </a:pPr>
            <a:r>
              <a:rPr lang="cs-CZ" dirty="0">
                <a:solidFill>
                  <a:schemeClr val="tx1"/>
                </a:solidFill>
                <a:latin typeface="+mn-lt"/>
              </a:rPr>
              <a:t>Relevantnost uvedených zdrojů</a:t>
            </a:r>
          </a:p>
          <a:p>
            <a:pPr>
              <a:buFont typeface="Arial" panose="020B0604020202020204" pitchFamily="34" charset="0"/>
              <a:buChar char="-"/>
            </a:pPr>
            <a:r>
              <a:rPr lang="cs-CZ" dirty="0">
                <a:solidFill>
                  <a:schemeClr val="tx1"/>
                </a:solidFill>
                <a:latin typeface="+mn-lt"/>
              </a:rPr>
              <a:t>Rok výzkumu</a:t>
            </a:r>
          </a:p>
          <a:p>
            <a:pPr>
              <a:buFont typeface="Arial" panose="020B0604020202020204" pitchFamily="34" charset="0"/>
              <a:buChar char="-"/>
            </a:pPr>
            <a:r>
              <a:rPr lang="cs-CZ" dirty="0">
                <a:solidFill>
                  <a:schemeClr val="tx1"/>
                </a:solidFill>
                <a:latin typeface="+mn-lt"/>
              </a:rPr>
              <a:t>Metodologie</a:t>
            </a:r>
          </a:p>
          <a:p>
            <a:pPr>
              <a:buFont typeface="Arial" panose="020B0604020202020204" pitchFamily="34" charset="0"/>
              <a:buChar char="-"/>
            </a:pPr>
            <a:r>
              <a:rPr lang="cs-CZ" dirty="0">
                <a:solidFill>
                  <a:schemeClr val="tx1"/>
                </a:solidFill>
                <a:latin typeface="+mn-lt"/>
              </a:rPr>
              <a:t>Charakteristika cílového souboru</a:t>
            </a:r>
          </a:p>
          <a:p>
            <a:pPr>
              <a:buFont typeface="Arial" panose="020B0604020202020204" pitchFamily="34" charset="0"/>
              <a:buChar char="-"/>
            </a:pPr>
            <a:r>
              <a:rPr lang="cs-CZ" dirty="0">
                <a:solidFill>
                  <a:schemeClr val="tx1"/>
                </a:solidFill>
                <a:latin typeface="+mn-lt"/>
              </a:rPr>
              <a:t>Sběr dat a jejich analýza</a:t>
            </a:r>
          </a:p>
          <a:p>
            <a:pPr>
              <a:buFont typeface="Arial" panose="020B0604020202020204" pitchFamily="34" charset="0"/>
              <a:buChar char="-"/>
            </a:pPr>
            <a:r>
              <a:rPr lang="cs-CZ" dirty="0">
                <a:solidFill>
                  <a:schemeClr val="tx1"/>
                </a:solidFill>
                <a:latin typeface="+mn-lt"/>
              </a:rPr>
              <a:t>Závěry a interpretace</a:t>
            </a:r>
          </a:p>
          <a:p>
            <a:endParaRPr lang="cs-CZ" dirty="0">
              <a:latin typeface="+mn-lt"/>
            </a:endParaRPr>
          </a:p>
        </p:txBody>
      </p:sp>
      <p:sp>
        <p:nvSpPr>
          <p:cNvPr id="9" name="Rámeček 8"/>
          <p:cNvSpPr/>
          <p:nvPr/>
        </p:nvSpPr>
        <p:spPr>
          <a:xfrm>
            <a:off x="269818" y="731681"/>
            <a:ext cx="11676311" cy="648072"/>
          </a:xfrm>
          <a:prstGeom prst="fram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4E7D172-6209-4B94-8827-65EE6469B1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7808E3D-9D5A-43D6-88EA-5E0E1C9EEE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FE189C2A-532B-42F9-A55B-2D095EC47666}"/>
              </a:ext>
            </a:extLst>
          </p:cNvPr>
          <p:cNvSpPr/>
          <p:nvPr/>
        </p:nvSpPr>
        <p:spPr>
          <a:xfrm>
            <a:off x="60781" y="736049"/>
            <a:ext cx="84445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indent="0" algn="ctr">
              <a:buNone/>
            </a:pPr>
            <a:r>
              <a:rPr lang="cs-CZ" i="1" dirty="0"/>
              <a:t>Rozhodování o síle (validitě a reliabilitě) důkazů.</a:t>
            </a:r>
          </a:p>
        </p:txBody>
      </p:sp>
    </p:spTree>
    <p:extLst>
      <p:ext uri="{BB962C8B-B14F-4D97-AF65-F5344CB8AC3E}">
        <p14:creationId xmlns:p14="http://schemas.microsoft.com/office/powerpoint/2010/main" val="3792163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2745" y="157200"/>
            <a:ext cx="8208912" cy="782960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cs-CZ" sz="3200" dirty="0"/>
              <a:t>5 krok: aplikace důkazů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1088" y="1061916"/>
            <a:ext cx="11760912" cy="2304256"/>
          </a:xfrm>
        </p:spPr>
        <p:txBody>
          <a:bodyPr>
            <a:noAutofit/>
          </a:bodyPr>
          <a:lstStyle/>
          <a:p>
            <a:pPr marL="68580" indent="0" algn="ctr">
              <a:buNone/>
            </a:pPr>
            <a:r>
              <a:rPr lang="cs-CZ" sz="2400" i="1" dirty="0"/>
              <a:t>Aplikace důkazů v konkrétním klinickém prostředí.</a:t>
            </a:r>
            <a:endParaRPr lang="cs-CZ" sz="2400" dirty="0"/>
          </a:p>
          <a:p>
            <a:pPr marL="68580" indent="0">
              <a:buNone/>
            </a:pPr>
            <a:r>
              <a:rPr lang="cs-CZ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Aplikace zohledňuje:</a:t>
            </a:r>
          </a:p>
          <a:p>
            <a:r>
              <a:rPr lang="cs-CZ" sz="2400" dirty="0"/>
              <a:t>Klinické prostředí </a:t>
            </a:r>
          </a:p>
          <a:p>
            <a:r>
              <a:rPr lang="cs-CZ" sz="2400" dirty="0"/>
              <a:t>Preference pacienta a jeho blízkých</a:t>
            </a:r>
          </a:p>
          <a:p>
            <a:r>
              <a:rPr lang="cs-CZ" sz="2400" dirty="0"/>
              <a:t>Klinické zkušenosti sestry  </a:t>
            </a:r>
          </a:p>
          <a:p>
            <a:pPr marL="68580" indent="0">
              <a:buNone/>
            </a:pPr>
            <a:endParaRPr lang="cs-CZ" sz="2400" dirty="0"/>
          </a:p>
        </p:txBody>
      </p:sp>
      <p:sp>
        <p:nvSpPr>
          <p:cNvPr id="10" name="Obdélník 9"/>
          <p:cNvSpPr/>
          <p:nvPr/>
        </p:nvSpPr>
        <p:spPr>
          <a:xfrm>
            <a:off x="6240017" y="3059669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dirty="0"/>
          </a:p>
        </p:txBody>
      </p:sp>
      <p:sp>
        <p:nvSpPr>
          <p:cNvPr id="9" name="Rámeček 8"/>
          <p:cNvSpPr/>
          <p:nvPr/>
        </p:nvSpPr>
        <p:spPr>
          <a:xfrm>
            <a:off x="412348" y="953239"/>
            <a:ext cx="11607856" cy="648072"/>
          </a:xfrm>
          <a:prstGeom prst="fram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2" name="Nadpis 1"/>
          <p:cNvSpPr txBox="1">
            <a:spLocks/>
          </p:cNvSpPr>
          <p:nvPr/>
        </p:nvSpPr>
        <p:spPr>
          <a:xfrm>
            <a:off x="162745" y="3964485"/>
            <a:ext cx="8208912" cy="7829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cs-CZ" sz="3200" dirty="0"/>
          </a:p>
          <a:p>
            <a:r>
              <a:rPr lang="cs-CZ" sz="3200" dirty="0"/>
              <a:t>6 krok: zhodnocení</a:t>
            </a:r>
          </a:p>
        </p:txBody>
      </p:sp>
      <p:sp>
        <p:nvSpPr>
          <p:cNvPr id="13" name="Zástupný symbol pro obsah 2"/>
          <p:cNvSpPr txBox="1">
            <a:spLocks/>
          </p:cNvSpPr>
          <p:nvPr/>
        </p:nvSpPr>
        <p:spPr>
          <a:xfrm>
            <a:off x="540000" y="4848840"/>
            <a:ext cx="10212619" cy="61337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68580" indent="0" algn="ctr" eaLnBrk="1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 i="1">
                <a:latin typeface="+mn-lt"/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ts val="18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5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r>
              <a:rPr lang="cs-CZ" dirty="0"/>
              <a:t>Hodnocení efektivnosti a účinnost aplikace důkazu v klinické praxi.</a:t>
            </a:r>
          </a:p>
          <a:p>
            <a:endParaRPr lang="cs-CZ" dirty="0"/>
          </a:p>
        </p:txBody>
      </p:sp>
      <p:sp>
        <p:nvSpPr>
          <p:cNvPr id="14" name="Rámeček 13"/>
          <p:cNvSpPr/>
          <p:nvPr/>
        </p:nvSpPr>
        <p:spPr>
          <a:xfrm>
            <a:off x="527424" y="4839650"/>
            <a:ext cx="10212619" cy="648072"/>
          </a:xfrm>
          <a:prstGeom prst="fram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7FD1D48-48A2-4B12-BCC2-7658190495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01B5822-B475-40A2-BC54-BAA9F92960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04687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48A949-F4A1-4F61-874F-5BD032F47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552" y="193204"/>
            <a:ext cx="7024744" cy="1143000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 sz="3600" dirty="0"/>
              <a:t>Proč výzkum v ošetřovatelství?</a:t>
            </a:r>
          </a:p>
        </p:txBody>
      </p:sp>
      <p:pic>
        <p:nvPicPr>
          <p:cNvPr id="4" name="Picture 2" descr="Související obrázek">
            <a:extLst>
              <a:ext uri="{FF2B5EF4-FFF2-40B4-BE49-F238E27FC236}">
                <a16:creationId xmlns:a16="http://schemas.microsoft.com/office/drawing/2014/main" id="{529CF834-1D6B-4431-813F-3F4105495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761" y="1556792"/>
            <a:ext cx="3837879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703C3E1-F388-4A97-B75E-AC65AD0784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97CA320-823F-4AC5-BCDE-DF39C70A04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12213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4000" y="256477"/>
            <a:ext cx="8208912" cy="782960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K</a:t>
            </a:r>
            <a:r>
              <a:rPr lang="cs-CZ" dirty="0"/>
              <a:t>linické </a:t>
            </a:r>
            <a:r>
              <a:rPr lang="cs-CZ" dirty="0">
                <a:solidFill>
                  <a:srgbClr val="FF0000"/>
                </a:solidFill>
              </a:rPr>
              <a:t>d</a:t>
            </a:r>
            <a:r>
              <a:rPr lang="cs-CZ" dirty="0"/>
              <a:t>oporučené </a:t>
            </a:r>
            <a:r>
              <a:rPr lang="cs-CZ" dirty="0">
                <a:solidFill>
                  <a:srgbClr val="FF0000"/>
                </a:solidFill>
              </a:rPr>
              <a:t>p</a:t>
            </a:r>
            <a:r>
              <a:rPr lang="cs-CZ" dirty="0"/>
              <a:t>ostupy = KDP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5748" y="1039437"/>
            <a:ext cx="11774332" cy="4845974"/>
          </a:xfrm>
        </p:spPr>
        <p:txBody>
          <a:bodyPr>
            <a:normAutofit/>
          </a:bodyPr>
          <a:lstStyle/>
          <a:p>
            <a:r>
              <a:rPr lang="cs-CZ" dirty="0"/>
              <a:t>Systematicky vytvářená stanoviska usnadňující rozhodnutí o vhodné a přiměřené zdravotní péči v určité klinické situaci.</a:t>
            </a:r>
          </a:p>
          <a:p>
            <a:endParaRPr lang="cs-CZ" dirty="0"/>
          </a:p>
          <a:p>
            <a:r>
              <a:rPr lang="cs-CZ" dirty="0"/>
              <a:t>Formulace na základě poznatků definovaných  prostřednictvím EBM, EBP, EBN.</a:t>
            </a:r>
          </a:p>
          <a:p>
            <a:endParaRPr lang="cs-CZ" dirty="0"/>
          </a:p>
          <a:p>
            <a:r>
              <a:rPr lang="cs-CZ" dirty="0"/>
              <a:t>Kvalita KDP je závislá na postupu procesu EBM, EBP, EBN. 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100F8D0-C82A-4AF2-8760-BB6D29F1CB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5FBA432-4142-4950-AE4D-E8872B90B5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501482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1088" y="171841"/>
            <a:ext cx="8208912" cy="648072"/>
          </a:xfrm>
        </p:spPr>
        <p:txBody>
          <a:bodyPr>
            <a:normAutofit/>
          </a:bodyPr>
          <a:lstStyle/>
          <a:p>
            <a:r>
              <a:rPr lang="cs-CZ" dirty="0"/>
              <a:t>Zdroje</a:t>
            </a:r>
          </a:p>
        </p:txBody>
      </p:sp>
      <p:sp>
        <p:nvSpPr>
          <p:cNvPr id="4" name="Obdélník 3"/>
          <p:cNvSpPr/>
          <p:nvPr/>
        </p:nvSpPr>
        <p:spPr>
          <a:xfrm>
            <a:off x="414000" y="742051"/>
            <a:ext cx="10236912" cy="4681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BÁRTLOVÁ S., SADÍLEK P., TÓTHOVÁ V. Výzkum v ošetřovatelství. Brno, Národní centrum ošetřovatelství a nelékařských zdravotnických oborů, 2008. ISBN 978-80-7013-467-2.</a:t>
            </a:r>
          </a:p>
          <a:p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BRABCOVÁ, J a kol. Skoč! Aneb reálný život, Plzeň: </a:t>
            </a:r>
            <a:r>
              <a:rPr lang="cs-CZ" alt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Grafia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2005, ISBN 80 -902340-7-9</a:t>
            </a:r>
          </a:p>
          <a:p>
            <a:pPr>
              <a:lnSpc>
                <a:spcPct val="90000"/>
              </a:lnSpc>
            </a:pP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http://knihovna.upol.cz/lf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(vzdělávání, DSP).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DISMAN, M. Jak se vyrábí sociologická znalost. Karolinum, Praha 1993, 2005.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FARKAŠOVÁ, D. A kol. Výzkum v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ošetrovatelstve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Martin: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Osveta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2006.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ISBN 80-80632-286.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HENDL, J. Kvantitativní výzkum: základní metody a aplikace. Praha: Portál, 2005. ISBN 80-7367-040-2.</a:t>
            </a:r>
          </a:p>
          <a:p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HUŠÁK, V. Jak napsat publikaci? Jak připravit prezentaci?, Olomouc: LF UP 2007, ISBN 978-80-44-1736-3.</a:t>
            </a:r>
            <a:endParaRPr lang="cs-CZ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CHRÁSKA, M. </a:t>
            </a:r>
            <a:r>
              <a:rPr lang="cs-CZ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Metody pedagogického výzkumu: základy kvantitativního výzkumu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Praha: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Grada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Publishing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2007. ISBN 978-80-247-1369-4.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KUTNOHORSKÁ, J. Výzkum v ošetřovatelství. Praha: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Grada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2009. ISBN 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978-80-247-2713-4.</a:t>
            </a:r>
          </a:p>
          <a:p>
            <a:pPr>
              <a:lnSpc>
                <a:spcPct val="90000"/>
              </a:lnSpc>
            </a:pP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MAZALOVÁ, L. </a:t>
            </a:r>
            <a:r>
              <a:rPr lang="cs-CZ" altLang="cs-CZ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Kapitoly z výzkumu v ošetřovatelství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Olomouc: Fakulta zdravotních věd 2016. Dostupné: 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http://old.fzv.upol.cz/fileadmin/user_upload/FZV/DSP_Osetrovatelstvi/Skripta/Kapitoly_z_vyzkumu_v_osetrovatelstvi.pdf</a:t>
            </a:r>
            <a:endParaRPr lang="cs-CZ" altLang="cs-CZ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PLEVOVÁ I, et al. Ošetřovatelství. I Praha: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Grada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2011. ISBN 9788024735573.</a:t>
            </a:r>
          </a:p>
          <a:p>
            <a:pPr>
              <a:lnSpc>
                <a:spcPct val="90000"/>
              </a:lnSpc>
            </a:pP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PUNCH, K. </a:t>
            </a:r>
            <a:r>
              <a:rPr lang="cs-CZ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Úspěšný návrh výzkumu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Translated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by Jan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Hendl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Vyd. 1. Praha: Portál, 2008. 230 s. ISBN 9788073674687.</a:t>
            </a:r>
            <a:endParaRPr lang="cs-CZ" altLang="cs-CZ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ŽIAKOVÁ, K et al. </a:t>
            </a:r>
            <a:r>
              <a:rPr lang="cs-CZ" altLang="cs-CZ" sz="1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Ošetrovateľstvo</a:t>
            </a:r>
            <a:r>
              <a:rPr lang="cs-CZ" altLang="cs-CZ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altLang="cs-CZ" sz="1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teóra</a:t>
            </a:r>
            <a:r>
              <a:rPr lang="cs-CZ" altLang="cs-CZ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 </a:t>
            </a:r>
            <a:r>
              <a:rPr lang="cs-CZ" altLang="cs-CZ" sz="1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vedecký</a:t>
            </a:r>
            <a:r>
              <a:rPr lang="cs-CZ" altLang="cs-CZ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výzkum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Martin: </a:t>
            </a:r>
            <a:r>
              <a:rPr lang="cs-CZ" alt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Osveta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2003, ISBN 80-8063-131-X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hlinkClick r:id="rId4"/>
              </a:rPr>
              <a:t>http://www.e-metodologia.fedu.uniba.sk/index.php/o-ucebnici/ako-citovat.php</a:t>
            </a:r>
            <a:endParaRPr lang="cs-CZ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hlinkClick r:id="rId5"/>
              </a:rPr>
              <a:t>https://www.google.cz/search?q=Testov%C3%A9+krit%C3%A9rium&amp;ie=utf-8&amp;oe=utf-8&amp;client=firefox-b-ab&amp;gfe_rd=cr&amp;dcr=0&amp;ei=GEe6WeTHCKGE8QfBkYXoCQ</a:t>
            </a:r>
            <a:endParaRPr lang="cs-CZ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http://home.ef.jcu.cz/~birom/stat/cviceni/09/p_value.pdf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768A959-26A2-4666-A934-81095E0B33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20D3A30-1E05-41C7-8251-08AF9A9241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981354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C116398-3F45-4A53-A93E-C66D764169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3262234-CFD6-4DE9-AF42-EE097E652B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42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572922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VĚDA A LIDSKÉ POZNÁNÍ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40000" y="3751875"/>
            <a:ext cx="7357091" cy="2083659"/>
          </a:xfrm>
        </p:spPr>
        <p:txBody>
          <a:bodyPr vert="horz" lIns="0" tIns="0" rIns="0" bIns="0" rtlCol="0">
            <a:noAutofit/>
          </a:bodyPr>
          <a:lstStyle/>
          <a:p>
            <a:pPr marL="252000" indent="-180000">
              <a:lnSpc>
                <a:spcPct val="150000"/>
              </a:lnSpc>
              <a:buFont typeface="Arial" panose="020B0604020202020204" pitchFamily="34" charset="0"/>
              <a:buChar char="̶"/>
            </a:pPr>
            <a:r>
              <a:rPr lang="cs-CZ" sz="2800" dirty="0">
                <a:latin typeface="+mn-lt"/>
                <a:ea typeface="+mn-ea"/>
                <a:cs typeface="+mn-cs"/>
              </a:rPr>
              <a:t>Empirie</a:t>
            </a:r>
          </a:p>
          <a:p>
            <a:pPr marL="252000" indent="-180000">
              <a:lnSpc>
                <a:spcPct val="150000"/>
              </a:lnSpc>
              <a:buFont typeface="Arial" panose="020B0604020202020204" pitchFamily="34" charset="0"/>
              <a:buChar char="̶"/>
            </a:pPr>
            <a:r>
              <a:rPr lang="cs-CZ" sz="2800" dirty="0">
                <a:latin typeface="+mn-lt"/>
                <a:ea typeface="+mn-ea"/>
                <a:cs typeface="+mn-cs"/>
              </a:rPr>
              <a:t>Výzkum</a:t>
            </a:r>
          </a:p>
          <a:p>
            <a:pPr marL="252000" indent="-180000">
              <a:lnSpc>
                <a:spcPct val="150000"/>
              </a:lnSpc>
              <a:buFont typeface="Arial" panose="020B0604020202020204" pitchFamily="34" charset="0"/>
              <a:buChar char="̶"/>
            </a:pPr>
            <a:r>
              <a:rPr lang="cs-CZ" sz="2800" dirty="0">
                <a:latin typeface="+mn-lt"/>
                <a:ea typeface="+mn-ea"/>
                <a:cs typeface="+mn-cs"/>
              </a:rPr>
              <a:t>Věda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C58C579-BD5D-4A3C-AA95-E8605C5FBC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C8CB797-F26D-4BD5-A376-95C9929A44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5</a:t>
            </a:fld>
            <a:endParaRPr lang="cs-CZ" alt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2512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3999" y="1410099"/>
            <a:ext cx="9129011" cy="5134697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Empirie</a:t>
            </a:r>
            <a:br>
              <a:rPr lang="cs-CZ" dirty="0">
                <a:solidFill>
                  <a:schemeClr val="tx1"/>
                </a:solidFill>
              </a:rPr>
            </a:br>
            <a:br>
              <a:rPr lang="cs-CZ" dirty="0">
                <a:solidFill>
                  <a:schemeClr val="tx1"/>
                </a:solidFill>
              </a:rPr>
            </a:b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Výzkum</a:t>
            </a:r>
            <a:br>
              <a:rPr lang="cs-CZ" dirty="0">
                <a:solidFill>
                  <a:schemeClr val="tx1"/>
                </a:solidFill>
              </a:rPr>
            </a:br>
            <a:br>
              <a:rPr lang="cs-CZ" dirty="0">
                <a:solidFill>
                  <a:schemeClr val="tx1"/>
                </a:solidFill>
              </a:rPr>
            </a:b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Věda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1C9821F-B0B8-40F1-95DF-F14FC7D6C9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951CB75-59D6-4B4D-85F3-76B703D755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130D96A4-278F-4099-9329-DA6F3A5BAAD4}"/>
              </a:ext>
            </a:extLst>
          </p:cNvPr>
          <p:cNvSpPr txBox="1">
            <a:spLocks/>
          </p:cNvSpPr>
          <p:nvPr/>
        </p:nvSpPr>
        <p:spPr>
          <a:xfrm>
            <a:off x="413999" y="313204"/>
            <a:ext cx="11361600" cy="117158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kern="0" dirty="0"/>
              <a:t>Vyhledejte definice těchto pojmů a zamyslete se nad tím jak tyto pojmy spolu souvisí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5425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AC1588-AC48-474A-B7E2-BAE69D063CDC}"/>
              </a:ext>
            </a:extLst>
          </p:cNvPr>
          <p:cNvSpPr txBox="1">
            <a:spLocks/>
          </p:cNvSpPr>
          <p:nvPr/>
        </p:nvSpPr>
        <p:spPr>
          <a:xfrm>
            <a:off x="191344" y="257558"/>
            <a:ext cx="8208912" cy="7829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3600" dirty="0"/>
              <a:t>Definice empirie &amp; vědy &amp; výzkum 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FD3AD16F-3FBF-4726-89E8-AEE26B560C3D}"/>
              </a:ext>
            </a:extLst>
          </p:cNvPr>
          <p:cNvSpPr/>
          <p:nvPr/>
        </p:nvSpPr>
        <p:spPr>
          <a:xfrm>
            <a:off x="1271464" y="1070030"/>
            <a:ext cx="5328592" cy="14465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4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Věda</a:t>
            </a:r>
            <a:r>
              <a:rPr lang="cs-CZ" dirty="0"/>
              <a:t> je organizovaný (systematický a metodologický) způsob získávání poznání.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F7469631-C808-4C1C-9373-F0002E307E95}"/>
              </a:ext>
            </a:extLst>
          </p:cNvPr>
          <p:cNvSpPr/>
          <p:nvPr/>
        </p:nvSpPr>
        <p:spPr>
          <a:xfrm>
            <a:off x="112333" y="4412118"/>
            <a:ext cx="4896544" cy="18158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4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Empirie</a:t>
            </a:r>
            <a:r>
              <a:rPr lang="cs-CZ" dirty="0"/>
              <a:t> je cílený a řízený způsob získávání informaci za využití metody pozorování nebo pokusu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C782C1D9-4CD7-4112-A9CA-37E02900D7C6}"/>
              </a:ext>
            </a:extLst>
          </p:cNvPr>
          <p:cNvSpPr/>
          <p:nvPr/>
        </p:nvSpPr>
        <p:spPr>
          <a:xfrm>
            <a:off x="540000" y="2566724"/>
            <a:ext cx="5731388" cy="18158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4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Výzkum </a:t>
            </a:r>
            <a:r>
              <a:rPr lang="cs-CZ" dirty="0"/>
              <a:t>je systematické, řízené, empirické a kritické zkoumání hypotetických tvrzení o předpokládaných vztazích mezi přirozenými jevy.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C6C4C68-68C6-4870-94A0-EAEE040A83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5544210"/>
              </p:ext>
            </p:extLst>
          </p:nvPr>
        </p:nvGraphicFramePr>
        <p:xfrm>
          <a:off x="6600056" y="966255"/>
          <a:ext cx="5591944" cy="4874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8B124D2C-6CE0-4AC2-A156-6DA096D31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A4FBD1E2-721B-4878-805C-42E8F3A2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D8B8E-0111-4137-937E-571EF265879B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0641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D7BE0B2-2484-4692-BAFD-A0FDE9F1D5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8C1122A-4EB4-4241-B562-DC6E634BA8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53B3E2C-3FF3-4D19-9A31-B615A7F5E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Empirie</a:t>
            </a:r>
          </a:p>
        </p:txBody>
      </p:sp>
      <p:sp>
        <p:nvSpPr>
          <p:cNvPr id="6" name="Podnadpis 5">
            <a:extLst>
              <a:ext uri="{FF2B5EF4-FFF2-40B4-BE49-F238E27FC236}">
                <a16:creationId xmlns:a16="http://schemas.microsoft.com/office/drawing/2014/main" id="{36A42702-D614-4230-96C1-A14BA78EE3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4405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5544" y="211037"/>
            <a:ext cx="8208912" cy="936104"/>
          </a:xfrm>
        </p:spPr>
        <p:txBody>
          <a:bodyPr>
            <a:normAutofit/>
          </a:bodyPr>
          <a:lstStyle/>
          <a:p>
            <a:r>
              <a:rPr lang="cs-CZ" dirty="0"/>
              <a:t>Zdroje lidského poznání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6008" y="922327"/>
            <a:ext cx="11454938" cy="5256584"/>
          </a:xfrm>
        </p:spPr>
        <p:txBody>
          <a:bodyPr vert="horz" lIns="91440" tIns="45720" rIns="91440" bIns="45720" rtlCol="0">
            <a:noAutofit/>
          </a:bodyPr>
          <a:lstStyle/>
          <a:p>
            <a:pPr indent="-270000"/>
            <a:r>
              <a:rPr lang="cs-CZ" sz="23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Metoda tradice </a:t>
            </a:r>
            <a:r>
              <a:rPr lang="cs-CZ" sz="2300" dirty="0"/>
              <a:t>- existence všeobecné základy akceptovaných pravd, které znaly již předchozí generace.</a:t>
            </a:r>
          </a:p>
          <a:p>
            <a:pPr indent="-270000"/>
            <a:r>
              <a:rPr lang="cs-CZ" sz="23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Metoda autority </a:t>
            </a:r>
            <a:r>
              <a:rPr lang="cs-CZ" sz="2300" dirty="0"/>
              <a:t>– považujeme za pravdu to, co nám řekl někdo, koho považujeme za autoritu.</a:t>
            </a:r>
          </a:p>
          <a:p>
            <a:pPr indent="-270000"/>
            <a:r>
              <a:rPr lang="cs-CZ" sz="2300" dirty="0">
                <a:solidFill>
                  <a:schemeClr val="accent1"/>
                </a:solidFill>
              </a:rPr>
              <a:t>Metoda pokusů a omylů (vlastní zkušenosti) </a:t>
            </a:r>
            <a:r>
              <a:rPr lang="cs-CZ" sz="2300" dirty="0"/>
              <a:t>- zkoumání všech alternativ, dokud nenajdeme dopověď na nové otázky.</a:t>
            </a:r>
          </a:p>
          <a:p>
            <a:pPr indent="-270000"/>
            <a:endParaRPr lang="cs-CZ" sz="2300" dirty="0"/>
          </a:p>
          <a:p>
            <a:pPr indent="-270000"/>
            <a:r>
              <a:rPr lang="cs-CZ" sz="23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Metoda vědeckého přístupu = empirické poznání </a:t>
            </a:r>
            <a:r>
              <a:rPr lang="cs-CZ" sz="2300" dirty="0"/>
              <a:t>- nejvyšší forma lidského poznání. Za použití vědeckého přístupu dospíváme k objektivním poznáním.</a:t>
            </a:r>
          </a:p>
          <a:p>
            <a:pPr indent="-270000"/>
            <a:endParaRPr lang="cs-CZ" sz="2300" dirty="0"/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BB562F84-C0C3-46D9-8B13-0F122BD79B0D}"/>
              </a:ext>
            </a:extLst>
          </p:cNvPr>
          <p:cNvSpPr/>
          <p:nvPr/>
        </p:nvSpPr>
        <p:spPr>
          <a:xfrm>
            <a:off x="0" y="4286635"/>
            <a:ext cx="11823469" cy="18922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4EF8F37-C1EB-4932-96D5-54E86F3451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6A27403-5D1E-419D-AA9D-5ABD186D1D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7" name="Šipka: dolů 6">
            <a:extLst>
              <a:ext uri="{FF2B5EF4-FFF2-40B4-BE49-F238E27FC236}">
                <a16:creationId xmlns:a16="http://schemas.microsoft.com/office/drawing/2014/main" id="{7068496D-8EF0-4CAB-9299-B46C91A702F7}"/>
              </a:ext>
            </a:extLst>
          </p:cNvPr>
          <p:cNvSpPr/>
          <p:nvPr/>
        </p:nvSpPr>
        <p:spPr bwMode="auto">
          <a:xfrm>
            <a:off x="11720946" y="922327"/>
            <a:ext cx="471054" cy="478020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61286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ED-CZ-v6.potx" id="{97EFCD77-9C4E-4C7F-B5A1-8993D087E5E5}" vid="{FF9757C8-6D5C-48A5-8A1A-93F5EE3A3CAC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Prezentace-MED-CZ-v6</Template>
  <TotalTime>289</TotalTime>
  <Words>3075</Words>
  <Application>Microsoft Office PowerPoint</Application>
  <PresentationFormat>Širokoúhlá obrazovka</PresentationFormat>
  <Paragraphs>667</Paragraphs>
  <Slides>42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9" baseType="lpstr">
      <vt:lpstr>Arial</vt:lpstr>
      <vt:lpstr>Symbol</vt:lpstr>
      <vt:lpstr>Tahoma</vt:lpstr>
      <vt:lpstr>Times New Roman</vt:lpstr>
      <vt:lpstr>Wingdings</vt:lpstr>
      <vt:lpstr>Wingdings 2</vt:lpstr>
      <vt:lpstr>Prezentace_MU_CZ</vt:lpstr>
      <vt:lpstr>OŠETŘOVATELSTVÍ JAKO VĚDA</vt:lpstr>
      <vt:lpstr>Rozvrhové informace</vt:lpstr>
      <vt:lpstr>Požadavky</vt:lpstr>
      <vt:lpstr>Proč výzkum v ošetřovatelství?</vt:lpstr>
      <vt:lpstr>VĚDA A LIDSKÉ POZNÁNÍ</vt:lpstr>
      <vt:lpstr>Empirie   Výzkum   Věda</vt:lpstr>
      <vt:lpstr>Prezentace aplikace PowerPoint</vt:lpstr>
      <vt:lpstr>Empirie</vt:lpstr>
      <vt:lpstr>Zdroje lidského poznání</vt:lpstr>
      <vt:lpstr>Empirie</vt:lpstr>
      <vt:lpstr>Prezentace aplikace PowerPoint</vt:lpstr>
      <vt:lpstr>Věda a vědecká teorie</vt:lpstr>
      <vt:lpstr>Definice vědy</vt:lpstr>
      <vt:lpstr>Prezentace aplikace PowerPoint</vt:lpstr>
      <vt:lpstr>Předpoklady kvalitní vědecké teorie</vt:lpstr>
      <vt:lpstr>Vztah empirie a teorie – výzkumný cyklus</vt:lpstr>
      <vt:lpstr>Tvorba a ověřování teorie</vt:lpstr>
      <vt:lpstr>VÝZKUM</vt:lpstr>
      <vt:lpstr>Výzkum</vt:lpstr>
      <vt:lpstr>Výzkumné myšlení</vt:lpstr>
      <vt:lpstr>Účel výzkumu</vt:lpstr>
      <vt:lpstr>Druhy výzkumu – dle zaměření</vt:lpstr>
      <vt:lpstr>Druhy výzkumu – dle rozsahu zaměření</vt:lpstr>
      <vt:lpstr>Omezení výzkumu</vt:lpstr>
      <vt:lpstr>Výzkum v ošetřovatelství</vt:lpstr>
      <vt:lpstr>Výzkum v ošetřovatelství</vt:lpstr>
      <vt:lpstr>Stavební kameny výzkumu v ošetřovatelství</vt:lpstr>
      <vt:lpstr>Co je a co není výzkum v ošetřovatelství</vt:lpstr>
      <vt:lpstr>Sestra ve výzkumu</vt:lpstr>
      <vt:lpstr>Krátká anketa</vt:lpstr>
      <vt:lpstr>Teoretická základna ošetřovatelství</vt:lpstr>
      <vt:lpstr>PRAXE ZALOŽENÁ NA DŮKAZECH</vt:lpstr>
      <vt:lpstr>Prezentace aplikace PowerPoint</vt:lpstr>
      <vt:lpstr>1 krok: posouzení situace</vt:lpstr>
      <vt:lpstr>2 krok: formulace klinické otázky</vt:lpstr>
      <vt:lpstr>Prezentace aplikace PowerPoint</vt:lpstr>
      <vt:lpstr>3 krok: hledání nejlepších důkazů</vt:lpstr>
      <vt:lpstr>4 krok: kritické posouzení důkazů</vt:lpstr>
      <vt:lpstr>5 krok: aplikace důkazů</vt:lpstr>
      <vt:lpstr>Klinické doporučené postupy = KDP</vt:lpstr>
      <vt:lpstr>Zdroje</vt:lpstr>
      <vt:lpstr>Děkuji za pozornost</vt:lpstr>
    </vt:vector>
  </TitlesOfParts>
  <Company>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Ukázka prezentace LF MU  v jednotném vizuálním stylu MU</dc:title>
  <dc:creator>Martin Komenda</dc:creator>
  <cp:lastModifiedBy>Alena Pospíšilová</cp:lastModifiedBy>
  <cp:revision>32</cp:revision>
  <cp:lastPrinted>1601-01-01T00:00:00Z</cp:lastPrinted>
  <dcterms:created xsi:type="dcterms:W3CDTF">2018-10-05T10:13:37Z</dcterms:created>
  <dcterms:modified xsi:type="dcterms:W3CDTF">2021-09-15T08:54:40Z</dcterms:modified>
</cp:coreProperties>
</file>