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471" r:id="rId3"/>
    <p:sldId id="440" r:id="rId4"/>
    <p:sldId id="451" r:id="rId5"/>
    <p:sldId id="492" r:id="rId6"/>
    <p:sldId id="487" r:id="rId7"/>
    <p:sldId id="488" r:id="rId8"/>
    <p:sldId id="259" r:id="rId9"/>
    <p:sldId id="452" r:id="rId10"/>
    <p:sldId id="486" r:id="rId11"/>
    <p:sldId id="484" r:id="rId12"/>
    <p:sldId id="475" r:id="rId13"/>
    <p:sldId id="476" r:id="rId14"/>
    <p:sldId id="477" r:id="rId15"/>
    <p:sldId id="442" r:id="rId16"/>
    <p:sldId id="453" r:id="rId17"/>
    <p:sldId id="483" r:id="rId18"/>
    <p:sldId id="478" r:id="rId19"/>
    <p:sldId id="458" r:id="rId20"/>
    <p:sldId id="371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a Horká" initials="HH" lastIdx="1" clrIdx="0">
    <p:extLst>
      <p:ext uri="{19B8F6BF-5375-455C-9EA6-DF929625EA0E}">
        <p15:presenceInfo xmlns:p15="http://schemas.microsoft.com/office/powerpoint/2012/main" userId="Hana Hork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DA556F-9F86-4CD5-89B4-6F7E944820A3}" type="doc">
      <dgm:prSet loTypeId="urn:microsoft.com/office/officeart/2008/layout/LinedList" loCatId="list" qsTypeId="urn:microsoft.com/office/officeart/2005/8/quickstyle/simple1" qsCatId="simple" csTypeId="urn:microsoft.com/office/officeart/2005/8/colors/accent6_2" csCatId="accent6"/>
      <dgm:spPr/>
      <dgm:t>
        <a:bodyPr/>
        <a:lstStyle/>
        <a:p>
          <a:endParaRPr lang="en-US"/>
        </a:p>
      </dgm:t>
    </dgm:pt>
    <dgm:pt modelId="{E4C3B498-031E-4090-AE55-4BBACC4F987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/>
            <a:t>S</a:t>
          </a:r>
          <a:r>
            <a:rPr lang="cs-CZ"/>
            <a:t>pecifický: vztah ke konkrétní činnosti </a:t>
          </a:r>
          <a:endParaRPr lang="en-US"/>
        </a:p>
      </dgm:t>
    </dgm:pt>
    <dgm:pt modelId="{1A87D4D9-76EB-4C63-8364-7B55A429E038}" type="parTrans" cxnId="{97C3E251-2BC1-464D-9DB1-649C9F202A28}">
      <dgm:prSet/>
      <dgm:spPr/>
      <dgm:t>
        <a:bodyPr/>
        <a:lstStyle/>
        <a:p>
          <a:endParaRPr lang="en-US"/>
        </a:p>
      </dgm:t>
    </dgm:pt>
    <dgm:pt modelId="{A4E32353-C7EA-47BB-A659-D3908545D124}" type="sibTrans" cxnId="{97C3E251-2BC1-464D-9DB1-649C9F202A2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DB2BD45-376E-49E8-8ACA-A641FD07BA6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/>
            <a:t>M</a:t>
          </a:r>
          <a:r>
            <a:rPr lang="cs-CZ"/>
            <a:t>ěřitelný: stanovení kvality i kvantity </a:t>
          </a:r>
          <a:endParaRPr lang="en-US"/>
        </a:p>
      </dgm:t>
    </dgm:pt>
    <dgm:pt modelId="{8109A6C3-690D-49F1-9D30-729BDE70D7C6}" type="parTrans" cxnId="{76A4A6E5-7FCD-48EB-98D1-03C8FF0C5A9E}">
      <dgm:prSet/>
      <dgm:spPr/>
      <dgm:t>
        <a:bodyPr/>
        <a:lstStyle/>
        <a:p>
          <a:endParaRPr lang="en-US"/>
        </a:p>
      </dgm:t>
    </dgm:pt>
    <dgm:pt modelId="{0E7DA8BF-00F4-4A2A-A663-9125CEECE773}" type="sibTrans" cxnId="{76A4A6E5-7FCD-48EB-98D1-03C8FF0C5A9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AFC08C4-3900-4245-B5A1-94363C5229F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dirty="0"/>
            <a:t>A</a:t>
          </a:r>
          <a:r>
            <a:rPr lang="cs-CZ" dirty="0"/>
            <a:t>kceptovatelný: v souladu s potřebami </a:t>
          </a:r>
          <a:endParaRPr lang="en-US" dirty="0"/>
        </a:p>
      </dgm:t>
    </dgm:pt>
    <dgm:pt modelId="{3FDF98C4-970B-4FFE-AA1D-C04B764DC0D9}" type="parTrans" cxnId="{934026DA-BE0C-498C-9264-214AE8E262EB}">
      <dgm:prSet/>
      <dgm:spPr/>
      <dgm:t>
        <a:bodyPr/>
        <a:lstStyle/>
        <a:p>
          <a:endParaRPr lang="en-US"/>
        </a:p>
      </dgm:t>
    </dgm:pt>
    <dgm:pt modelId="{EDE493A4-ECB4-4288-8BBF-1EF409A5D6CF}" type="sibTrans" cxnId="{934026DA-BE0C-498C-9264-214AE8E262E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0D4A1BE-1F72-44D0-BC54-2FBB5CD64BB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/>
            <a:t>R</a:t>
          </a:r>
          <a:r>
            <a:rPr lang="cs-CZ"/>
            <a:t>ealistický: reálná dosažitelnost cíle </a:t>
          </a:r>
          <a:endParaRPr lang="en-US"/>
        </a:p>
      </dgm:t>
    </dgm:pt>
    <dgm:pt modelId="{A3D64B89-685F-4031-A49F-666CC68A8C07}" type="parTrans" cxnId="{DEA2A483-63E4-43F9-BA7A-EEACD47A2DDC}">
      <dgm:prSet/>
      <dgm:spPr/>
      <dgm:t>
        <a:bodyPr/>
        <a:lstStyle/>
        <a:p>
          <a:endParaRPr lang="en-US"/>
        </a:p>
      </dgm:t>
    </dgm:pt>
    <dgm:pt modelId="{D3FA2E9D-813F-4ADA-8DDE-2E704D76A38E}" type="sibTrans" cxnId="{DEA2A483-63E4-43F9-BA7A-EEACD47A2DD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10F5889A-8CA6-4C01-878F-3E18B0A5382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/>
            <a:t>T</a:t>
          </a:r>
          <a:r>
            <a:rPr lang="cs-CZ"/>
            <a:t>ermínovaný: ohraničený v čase.</a:t>
          </a:r>
          <a:endParaRPr lang="en-US"/>
        </a:p>
      </dgm:t>
    </dgm:pt>
    <dgm:pt modelId="{8C6A0D4B-301E-46BA-92A4-CF7576716635}" type="parTrans" cxnId="{5B75A884-73E1-4407-A06E-12FA31B46974}">
      <dgm:prSet/>
      <dgm:spPr/>
      <dgm:t>
        <a:bodyPr/>
        <a:lstStyle/>
        <a:p>
          <a:endParaRPr lang="en-US"/>
        </a:p>
      </dgm:t>
    </dgm:pt>
    <dgm:pt modelId="{2DDDD6CF-34FF-4F7F-A7B3-2ECB9EDC4737}" type="sibTrans" cxnId="{5B75A884-73E1-4407-A06E-12FA31B46974}">
      <dgm:prSet/>
      <dgm:spPr/>
      <dgm:t>
        <a:bodyPr/>
        <a:lstStyle/>
        <a:p>
          <a:endParaRPr lang="en-US"/>
        </a:p>
      </dgm:t>
    </dgm:pt>
    <dgm:pt modelId="{71214799-2FA8-4D55-9D1B-6CBDA8C6DBAC}" type="pres">
      <dgm:prSet presAssocID="{E5DA556F-9F86-4CD5-89B4-6F7E944820A3}" presName="vert0" presStyleCnt="0">
        <dgm:presLayoutVars>
          <dgm:dir/>
          <dgm:animOne val="branch"/>
          <dgm:animLvl val="lvl"/>
        </dgm:presLayoutVars>
      </dgm:prSet>
      <dgm:spPr/>
    </dgm:pt>
    <dgm:pt modelId="{37078DAC-5290-4821-94E8-4AED939BFB5A}" type="pres">
      <dgm:prSet presAssocID="{E4C3B498-031E-4090-AE55-4BBACC4F9871}" presName="thickLine" presStyleLbl="alignNode1" presStyleIdx="0" presStyleCnt="5"/>
      <dgm:spPr/>
    </dgm:pt>
    <dgm:pt modelId="{8DA5D2E7-D8FA-4A93-8EAB-9F469A7234B3}" type="pres">
      <dgm:prSet presAssocID="{E4C3B498-031E-4090-AE55-4BBACC4F9871}" presName="horz1" presStyleCnt="0"/>
      <dgm:spPr/>
    </dgm:pt>
    <dgm:pt modelId="{04B3EA53-D7DA-423C-B2FD-5ED2DC2357B7}" type="pres">
      <dgm:prSet presAssocID="{E4C3B498-031E-4090-AE55-4BBACC4F9871}" presName="tx1" presStyleLbl="revTx" presStyleIdx="0" presStyleCnt="5"/>
      <dgm:spPr/>
    </dgm:pt>
    <dgm:pt modelId="{BF7E0621-8BD7-4603-A9C2-3EB8BFC130B4}" type="pres">
      <dgm:prSet presAssocID="{E4C3B498-031E-4090-AE55-4BBACC4F9871}" presName="vert1" presStyleCnt="0"/>
      <dgm:spPr/>
    </dgm:pt>
    <dgm:pt modelId="{CBFBD59D-E52B-4885-BAAE-0BB9C7051436}" type="pres">
      <dgm:prSet presAssocID="{3DB2BD45-376E-49E8-8ACA-A641FD07BA6B}" presName="thickLine" presStyleLbl="alignNode1" presStyleIdx="1" presStyleCnt="5"/>
      <dgm:spPr/>
    </dgm:pt>
    <dgm:pt modelId="{3F5C078E-6BBE-4D9A-8142-1AF9D566783E}" type="pres">
      <dgm:prSet presAssocID="{3DB2BD45-376E-49E8-8ACA-A641FD07BA6B}" presName="horz1" presStyleCnt="0"/>
      <dgm:spPr/>
    </dgm:pt>
    <dgm:pt modelId="{354CD79E-4D4F-4DE0-843D-4B30A08315E1}" type="pres">
      <dgm:prSet presAssocID="{3DB2BD45-376E-49E8-8ACA-A641FD07BA6B}" presName="tx1" presStyleLbl="revTx" presStyleIdx="1" presStyleCnt="5"/>
      <dgm:spPr/>
    </dgm:pt>
    <dgm:pt modelId="{6CA07608-1A24-4576-866A-16A4355321F5}" type="pres">
      <dgm:prSet presAssocID="{3DB2BD45-376E-49E8-8ACA-A641FD07BA6B}" presName="vert1" presStyleCnt="0"/>
      <dgm:spPr/>
    </dgm:pt>
    <dgm:pt modelId="{1C243808-B0BE-42E9-A405-C2AB8B876C96}" type="pres">
      <dgm:prSet presAssocID="{BAFC08C4-3900-4245-B5A1-94363C5229FD}" presName="thickLine" presStyleLbl="alignNode1" presStyleIdx="2" presStyleCnt="5"/>
      <dgm:spPr/>
    </dgm:pt>
    <dgm:pt modelId="{51051D4E-C718-4110-909C-3362AE4A2B9E}" type="pres">
      <dgm:prSet presAssocID="{BAFC08C4-3900-4245-B5A1-94363C5229FD}" presName="horz1" presStyleCnt="0"/>
      <dgm:spPr/>
    </dgm:pt>
    <dgm:pt modelId="{3193D7B3-A3EC-4746-8E58-04CEADEAF519}" type="pres">
      <dgm:prSet presAssocID="{BAFC08C4-3900-4245-B5A1-94363C5229FD}" presName="tx1" presStyleLbl="revTx" presStyleIdx="2" presStyleCnt="5"/>
      <dgm:spPr/>
    </dgm:pt>
    <dgm:pt modelId="{4DADD4ED-6582-4DA6-999A-E12C4282E46B}" type="pres">
      <dgm:prSet presAssocID="{BAFC08C4-3900-4245-B5A1-94363C5229FD}" presName="vert1" presStyleCnt="0"/>
      <dgm:spPr/>
    </dgm:pt>
    <dgm:pt modelId="{ABBF909C-ECD0-4863-ADDA-BE06D8086E14}" type="pres">
      <dgm:prSet presAssocID="{80D4A1BE-1F72-44D0-BC54-2FBB5CD64BBB}" presName="thickLine" presStyleLbl="alignNode1" presStyleIdx="3" presStyleCnt="5"/>
      <dgm:spPr/>
    </dgm:pt>
    <dgm:pt modelId="{0F38CBEF-2216-4822-982D-57E4375B6142}" type="pres">
      <dgm:prSet presAssocID="{80D4A1BE-1F72-44D0-BC54-2FBB5CD64BBB}" presName="horz1" presStyleCnt="0"/>
      <dgm:spPr/>
    </dgm:pt>
    <dgm:pt modelId="{6D8D136A-EAC4-4285-909E-C8488603749A}" type="pres">
      <dgm:prSet presAssocID="{80D4A1BE-1F72-44D0-BC54-2FBB5CD64BBB}" presName="tx1" presStyleLbl="revTx" presStyleIdx="3" presStyleCnt="5"/>
      <dgm:spPr/>
    </dgm:pt>
    <dgm:pt modelId="{20184220-E491-4C1E-86BE-86DECEE96AC6}" type="pres">
      <dgm:prSet presAssocID="{80D4A1BE-1F72-44D0-BC54-2FBB5CD64BBB}" presName="vert1" presStyleCnt="0"/>
      <dgm:spPr/>
    </dgm:pt>
    <dgm:pt modelId="{4A3C27C7-0BD5-484A-8191-8FE18EACD6BF}" type="pres">
      <dgm:prSet presAssocID="{10F5889A-8CA6-4C01-878F-3E18B0A53828}" presName="thickLine" presStyleLbl="alignNode1" presStyleIdx="4" presStyleCnt="5"/>
      <dgm:spPr/>
    </dgm:pt>
    <dgm:pt modelId="{46DBE8FD-350A-4A48-9001-0C9BD8B1EA8F}" type="pres">
      <dgm:prSet presAssocID="{10F5889A-8CA6-4C01-878F-3E18B0A53828}" presName="horz1" presStyleCnt="0"/>
      <dgm:spPr/>
    </dgm:pt>
    <dgm:pt modelId="{89EDD3B3-35D4-403A-B62D-B0AE789F7ABE}" type="pres">
      <dgm:prSet presAssocID="{10F5889A-8CA6-4C01-878F-3E18B0A53828}" presName="tx1" presStyleLbl="revTx" presStyleIdx="4" presStyleCnt="5"/>
      <dgm:spPr/>
    </dgm:pt>
    <dgm:pt modelId="{FEE6BDA9-BECC-47F1-8A1C-FE085A04D81D}" type="pres">
      <dgm:prSet presAssocID="{10F5889A-8CA6-4C01-878F-3E18B0A53828}" presName="vert1" presStyleCnt="0"/>
      <dgm:spPr/>
    </dgm:pt>
  </dgm:ptLst>
  <dgm:cxnLst>
    <dgm:cxn modelId="{E3634D14-FF60-4E9D-BDFD-06051A8E7191}" type="presOf" srcId="{10F5889A-8CA6-4C01-878F-3E18B0A53828}" destId="{89EDD3B3-35D4-403A-B62D-B0AE789F7ABE}" srcOrd="0" destOrd="0" presId="urn:microsoft.com/office/officeart/2008/layout/LinedList"/>
    <dgm:cxn modelId="{DAC76534-EA8B-45C7-AD4E-9B6DA0F39CDC}" type="presOf" srcId="{3DB2BD45-376E-49E8-8ACA-A641FD07BA6B}" destId="{354CD79E-4D4F-4DE0-843D-4B30A08315E1}" srcOrd="0" destOrd="0" presId="urn:microsoft.com/office/officeart/2008/layout/LinedList"/>
    <dgm:cxn modelId="{A25EE649-8E33-47F2-B62B-8113D2E39983}" type="presOf" srcId="{BAFC08C4-3900-4245-B5A1-94363C5229FD}" destId="{3193D7B3-A3EC-4746-8E58-04CEADEAF519}" srcOrd="0" destOrd="0" presId="urn:microsoft.com/office/officeart/2008/layout/LinedList"/>
    <dgm:cxn modelId="{97C3E251-2BC1-464D-9DB1-649C9F202A28}" srcId="{E5DA556F-9F86-4CD5-89B4-6F7E944820A3}" destId="{E4C3B498-031E-4090-AE55-4BBACC4F9871}" srcOrd="0" destOrd="0" parTransId="{1A87D4D9-76EB-4C63-8364-7B55A429E038}" sibTransId="{A4E32353-C7EA-47BB-A659-D3908545D124}"/>
    <dgm:cxn modelId="{C805E959-EABB-4DA7-987A-73E0E08219A5}" type="presOf" srcId="{80D4A1BE-1F72-44D0-BC54-2FBB5CD64BBB}" destId="{6D8D136A-EAC4-4285-909E-C8488603749A}" srcOrd="0" destOrd="0" presId="urn:microsoft.com/office/officeart/2008/layout/LinedList"/>
    <dgm:cxn modelId="{DEA2A483-63E4-43F9-BA7A-EEACD47A2DDC}" srcId="{E5DA556F-9F86-4CD5-89B4-6F7E944820A3}" destId="{80D4A1BE-1F72-44D0-BC54-2FBB5CD64BBB}" srcOrd="3" destOrd="0" parTransId="{A3D64B89-685F-4031-A49F-666CC68A8C07}" sibTransId="{D3FA2E9D-813F-4ADA-8DDE-2E704D76A38E}"/>
    <dgm:cxn modelId="{5B75A884-73E1-4407-A06E-12FA31B46974}" srcId="{E5DA556F-9F86-4CD5-89B4-6F7E944820A3}" destId="{10F5889A-8CA6-4C01-878F-3E18B0A53828}" srcOrd="4" destOrd="0" parTransId="{8C6A0D4B-301E-46BA-92A4-CF7576716635}" sibTransId="{2DDDD6CF-34FF-4F7F-A7B3-2ECB9EDC4737}"/>
    <dgm:cxn modelId="{BFBE09BD-5BEB-44B3-905D-BB0DD7BCA5F6}" type="presOf" srcId="{E4C3B498-031E-4090-AE55-4BBACC4F9871}" destId="{04B3EA53-D7DA-423C-B2FD-5ED2DC2357B7}" srcOrd="0" destOrd="0" presId="urn:microsoft.com/office/officeart/2008/layout/LinedList"/>
    <dgm:cxn modelId="{934026DA-BE0C-498C-9264-214AE8E262EB}" srcId="{E5DA556F-9F86-4CD5-89B4-6F7E944820A3}" destId="{BAFC08C4-3900-4245-B5A1-94363C5229FD}" srcOrd="2" destOrd="0" parTransId="{3FDF98C4-970B-4FFE-AA1D-C04B764DC0D9}" sibTransId="{EDE493A4-ECB4-4288-8BBF-1EF409A5D6CF}"/>
    <dgm:cxn modelId="{013D4BE1-66FC-46EF-BE4D-247756CEAC37}" type="presOf" srcId="{E5DA556F-9F86-4CD5-89B4-6F7E944820A3}" destId="{71214799-2FA8-4D55-9D1B-6CBDA8C6DBAC}" srcOrd="0" destOrd="0" presId="urn:microsoft.com/office/officeart/2008/layout/LinedList"/>
    <dgm:cxn modelId="{76A4A6E5-7FCD-48EB-98D1-03C8FF0C5A9E}" srcId="{E5DA556F-9F86-4CD5-89B4-6F7E944820A3}" destId="{3DB2BD45-376E-49E8-8ACA-A641FD07BA6B}" srcOrd="1" destOrd="0" parTransId="{8109A6C3-690D-49F1-9D30-729BDE70D7C6}" sibTransId="{0E7DA8BF-00F4-4A2A-A663-9125CEECE773}"/>
    <dgm:cxn modelId="{1C1A485A-C3F8-4DCA-962B-6DB6A82FC7AE}" type="presParOf" srcId="{71214799-2FA8-4D55-9D1B-6CBDA8C6DBAC}" destId="{37078DAC-5290-4821-94E8-4AED939BFB5A}" srcOrd="0" destOrd="0" presId="urn:microsoft.com/office/officeart/2008/layout/LinedList"/>
    <dgm:cxn modelId="{DE174885-6ED9-41C0-AA64-D0F8ACACB8E2}" type="presParOf" srcId="{71214799-2FA8-4D55-9D1B-6CBDA8C6DBAC}" destId="{8DA5D2E7-D8FA-4A93-8EAB-9F469A7234B3}" srcOrd="1" destOrd="0" presId="urn:microsoft.com/office/officeart/2008/layout/LinedList"/>
    <dgm:cxn modelId="{4EC4E9BB-398B-45E3-9533-7CC609C2FB31}" type="presParOf" srcId="{8DA5D2E7-D8FA-4A93-8EAB-9F469A7234B3}" destId="{04B3EA53-D7DA-423C-B2FD-5ED2DC2357B7}" srcOrd="0" destOrd="0" presId="urn:microsoft.com/office/officeart/2008/layout/LinedList"/>
    <dgm:cxn modelId="{96568D4B-B1E7-42D8-B674-5BEA89073E37}" type="presParOf" srcId="{8DA5D2E7-D8FA-4A93-8EAB-9F469A7234B3}" destId="{BF7E0621-8BD7-4603-A9C2-3EB8BFC130B4}" srcOrd="1" destOrd="0" presId="urn:microsoft.com/office/officeart/2008/layout/LinedList"/>
    <dgm:cxn modelId="{18F64794-3EB0-4D05-9089-FF02162B9B22}" type="presParOf" srcId="{71214799-2FA8-4D55-9D1B-6CBDA8C6DBAC}" destId="{CBFBD59D-E52B-4885-BAAE-0BB9C7051436}" srcOrd="2" destOrd="0" presId="urn:microsoft.com/office/officeart/2008/layout/LinedList"/>
    <dgm:cxn modelId="{F1F5B648-0DD0-413E-9BAF-817526CE5E05}" type="presParOf" srcId="{71214799-2FA8-4D55-9D1B-6CBDA8C6DBAC}" destId="{3F5C078E-6BBE-4D9A-8142-1AF9D566783E}" srcOrd="3" destOrd="0" presId="urn:microsoft.com/office/officeart/2008/layout/LinedList"/>
    <dgm:cxn modelId="{F97E5AF9-961C-4D0B-8B70-E1712B7C08AF}" type="presParOf" srcId="{3F5C078E-6BBE-4D9A-8142-1AF9D566783E}" destId="{354CD79E-4D4F-4DE0-843D-4B30A08315E1}" srcOrd="0" destOrd="0" presId="urn:microsoft.com/office/officeart/2008/layout/LinedList"/>
    <dgm:cxn modelId="{4D8D2C0A-4FEB-4D0B-B5B6-7F1C4389297A}" type="presParOf" srcId="{3F5C078E-6BBE-4D9A-8142-1AF9D566783E}" destId="{6CA07608-1A24-4576-866A-16A4355321F5}" srcOrd="1" destOrd="0" presId="urn:microsoft.com/office/officeart/2008/layout/LinedList"/>
    <dgm:cxn modelId="{45FE3DEC-9590-46B3-9FA1-5B591D1A41CA}" type="presParOf" srcId="{71214799-2FA8-4D55-9D1B-6CBDA8C6DBAC}" destId="{1C243808-B0BE-42E9-A405-C2AB8B876C96}" srcOrd="4" destOrd="0" presId="urn:microsoft.com/office/officeart/2008/layout/LinedList"/>
    <dgm:cxn modelId="{EE1A75E4-87C4-4F90-A60A-14B51E2D0ED2}" type="presParOf" srcId="{71214799-2FA8-4D55-9D1B-6CBDA8C6DBAC}" destId="{51051D4E-C718-4110-909C-3362AE4A2B9E}" srcOrd="5" destOrd="0" presId="urn:microsoft.com/office/officeart/2008/layout/LinedList"/>
    <dgm:cxn modelId="{D96B32DC-3A22-4B2C-8870-881981104A4A}" type="presParOf" srcId="{51051D4E-C718-4110-909C-3362AE4A2B9E}" destId="{3193D7B3-A3EC-4746-8E58-04CEADEAF519}" srcOrd="0" destOrd="0" presId="urn:microsoft.com/office/officeart/2008/layout/LinedList"/>
    <dgm:cxn modelId="{5817BA85-BA02-47AF-AAA5-CCA96AF784EC}" type="presParOf" srcId="{51051D4E-C718-4110-909C-3362AE4A2B9E}" destId="{4DADD4ED-6582-4DA6-999A-E12C4282E46B}" srcOrd="1" destOrd="0" presId="urn:microsoft.com/office/officeart/2008/layout/LinedList"/>
    <dgm:cxn modelId="{438D0A94-E907-4067-8054-C3ED34C1A2A6}" type="presParOf" srcId="{71214799-2FA8-4D55-9D1B-6CBDA8C6DBAC}" destId="{ABBF909C-ECD0-4863-ADDA-BE06D8086E14}" srcOrd="6" destOrd="0" presId="urn:microsoft.com/office/officeart/2008/layout/LinedList"/>
    <dgm:cxn modelId="{6B8F8988-30A4-4FC4-8E40-21E967CBBA77}" type="presParOf" srcId="{71214799-2FA8-4D55-9D1B-6CBDA8C6DBAC}" destId="{0F38CBEF-2216-4822-982D-57E4375B6142}" srcOrd="7" destOrd="0" presId="urn:microsoft.com/office/officeart/2008/layout/LinedList"/>
    <dgm:cxn modelId="{C3A4CFC4-7352-4F05-B92F-F77B09CE9A34}" type="presParOf" srcId="{0F38CBEF-2216-4822-982D-57E4375B6142}" destId="{6D8D136A-EAC4-4285-909E-C8488603749A}" srcOrd="0" destOrd="0" presId="urn:microsoft.com/office/officeart/2008/layout/LinedList"/>
    <dgm:cxn modelId="{71DDDF2E-731A-4A47-AE13-6836362B6CA6}" type="presParOf" srcId="{0F38CBEF-2216-4822-982D-57E4375B6142}" destId="{20184220-E491-4C1E-86BE-86DECEE96AC6}" srcOrd="1" destOrd="0" presId="urn:microsoft.com/office/officeart/2008/layout/LinedList"/>
    <dgm:cxn modelId="{91022FBD-77B0-4466-A254-772981FB5E46}" type="presParOf" srcId="{71214799-2FA8-4D55-9D1B-6CBDA8C6DBAC}" destId="{4A3C27C7-0BD5-484A-8191-8FE18EACD6BF}" srcOrd="8" destOrd="0" presId="urn:microsoft.com/office/officeart/2008/layout/LinedList"/>
    <dgm:cxn modelId="{58121F5A-E1D0-45CC-83ED-244E0A636D5C}" type="presParOf" srcId="{71214799-2FA8-4D55-9D1B-6CBDA8C6DBAC}" destId="{46DBE8FD-350A-4A48-9001-0C9BD8B1EA8F}" srcOrd="9" destOrd="0" presId="urn:microsoft.com/office/officeart/2008/layout/LinedList"/>
    <dgm:cxn modelId="{25BA41E9-5153-4A31-A42E-69A2C28760EC}" type="presParOf" srcId="{46DBE8FD-350A-4A48-9001-0C9BD8B1EA8F}" destId="{89EDD3B3-35D4-403A-B62D-B0AE789F7ABE}" srcOrd="0" destOrd="0" presId="urn:microsoft.com/office/officeart/2008/layout/LinedList"/>
    <dgm:cxn modelId="{8E1B3A26-CDB2-422C-895D-3518D68B2640}" type="presParOf" srcId="{46DBE8FD-350A-4A48-9001-0C9BD8B1EA8F}" destId="{FEE6BDA9-BECC-47F1-8A1C-FE085A04D81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99C3DF-4EB5-46BA-8EBF-53164CF36261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8A05FAE2-1965-49AE-8C4E-BAD4E2EB1343}">
      <dgm:prSet phldrT="[Text]" custT="1"/>
      <dgm:spPr/>
      <dgm:t>
        <a:bodyPr/>
        <a:lstStyle/>
        <a:p>
          <a:pPr algn="l"/>
          <a:r>
            <a:rPr lang="cs-CZ" sz="1800" b="1" dirty="0">
              <a:latin typeface="+mj-lt"/>
            </a:rPr>
            <a:t>Psychomotorická </a:t>
          </a:r>
          <a:r>
            <a:rPr lang="cs-CZ" sz="1800" dirty="0">
              <a:latin typeface="+mj-lt"/>
            </a:rPr>
            <a:t> - psychomotorické dovednosti týkající se smyslového vnímání, pohybů a vzájemné koordinace vjemů s pohyby atd. Slovesa jako: </a:t>
          </a:r>
          <a:r>
            <a:rPr lang="cs-CZ" sz="1800" b="1" dirty="0">
              <a:latin typeface="+mj-lt"/>
            </a:rPr>
            <a:t>kresli, házej, plachti, svářej,</a:t>
          </a:r>
          <a:r>
            <a:rPr lang="cs-CZ" sz="1800" dirty="0">
              <a:latin typeface="+mj-lt"/>
            </a:rPr>
            <a:t> …</a:t>
          </a:r>
          <a:endParaRPr lang="cs-CZ" sz="1800" dirty="0"/>
        </a:p>
      </dgm:t>
    </dgm:pt>
    <dgm:pt modelId="{06AF4BE0-21BD-4320-88E9-17F44193FBBE}" type="parTrans" cxnId="{D3229474-1011-4C36-BD14-CA63A6882C57}">
      <dgm:prSet/>
      <dgm:spPr/>
      <dgm:t>
        <a:bodyPr/>
        <a:lstStyle/>
        <a:p>
          <a:endParaRPr lang="cs-CZ"/>
        </a:p>
      </dgm:t>
    </dgm:pt>
    <dgm:pt modelId="{394B1253-D198-4062-A712-BAA05A1D3B56}" type="sibTrans" cxnId="{D3229474-1011-4C36-BD14-CA63A6882C57}">
      <dgm:prSet/>
      <dgm:spPr/>
      <dgm:t>
        <a:bodyPr/>
        <a:lstStyle/>
        <a:p>
          <a:endParaRPr lang="cs-CZ"/>
        </a:p>
      </dgm:t>
    </dgm:pt>
    <dgm:pt modelId="{0DEE3007-EB53-4350-8A18-C624FE6ADEF6}">
      <dgm:prSet custT="1"/>
      <dgm:spPr/>
      <dgm:t>
        <a:bodyPr/>
        <a:lstStyle/>
        <a:p>
          <a:pPr algn="l"/>
          <a:r>
            <a:rPr lang="cs-CZ" altLang="cs-CZ" sz="1600" b="1" dirty="0">
              <a:latin typeface="+mj-lt"/>
            </a:rPr>
            <a:t>Postojová - afektivní – výchovná</a:t>
          </a:r>
          <a:r>
            <a:rPr lang="cs-CZ" altLang="cs-CZ" sz="1600" i="1" dirty="0">
              <a:latin typeface="+mj-lt"/>
            </a:rPr>
            <a:t> </a:t>
          </a:r>
          <a:r>
            <a:rPr lang="cs-CZ" sz="1600" dirty="0">
              <a:latin typeface="+mj-lt"/>
            </a:rPr>
            <a:t>- zájmy, pozornost, estetické cítění, morální postoje, pocity, názory a hodnoty. Např.: </a:t>
          </a:r>
          <a:r>
            <a:rPr lang="cs-CZ" sz="1600" b="1" dirty="0">
              <a:latin typeface="+mj-lt"/>
            </a:rPr>
            <a:t>naslouchej, oceň důležitost, vnímej estetickou hodnotu, vnímej morální dilema, získej o něčem povědomí ap.</a:t>
          </a:r>
        </a:p>
      </dgm:t>
    </dgm:pt>
    <dgm:pt modelId="{2C3AD6CF-DA1D-4ED9-93C8-32630EF2CA60}" type="parTrans" cxnId="{AC9E3258-960F-4530-8C87-822CAECFBCFE}">
      <dgm:prSet/>
      <dgm:spPr/>
      <dgm:t>
        <a:bodyPr/>
        <a:lstStyle/>
        <a:p>
          <a:endParaRPr lang="cs-CZ"/>
        </a:p>
      </dgm:t>
    </dgm:pt>
    <dgm:pt modelId="{3842B692-5EF0-4070-B607-80F77F58EFF4}" type="sibTrans" cxnId="{AC9E3258-960F-4530-8C87-822CAECFBCFE}">
      <dgm:prSet/>
      <dgm:spPr/>
      <dgm:t>
        <a:bodyPr/>
        <a:lstStyle/>
        <a:p>
          <a:endParaRPr lang="cs-CZ"/>
        </a:p>
      </dgm:t>
    </dgm:pt>
    <dgm:pt modelId="{1FCD4375-FEBA-4D4F-9BDC-022204CF739B}">
      <dgm:prSet/>
      <dgm:spPr/>
      <dgm:t>
        <a:bodyPr/>
        <a:lstStyle/>
        <a:p>
          <a:r>
            <a:rPr lang="cs-CZ" altLang="cs-CZ" b="1" dirty="0">
              <a:latin typeface="+mj-lt"/>
            </a:rPr>
            <a:t>Sociální – </a:t>
          </a:r>
          <a:r>
            <a:rPr lang="cs-CZ" altLang="cs-CZ" dirty="0">
              <a:latin typeface="+mj-lt"/>
            </a:rPr>
            <a:t>komunikace, spolupráce.</a:t>
          </a:r>
        </a:p>
      </dgm:t>
    </dgm:pt>
    <dgm:pt modelId="{1C86E4F1-CE6B-4D1C-A1F9-9850BD6D8171}" type="parTrans" cxnId="{8F787F62-14D0-4F70-9490-8D2CF33948B6}">
      <dgm:prSet/>
      <dgm:spPr/>
      <dgm:t>
        <a:bodyPr/>
        <a:lstStyle/>
        <a:p>
          <a:endParaRPr lang="cs-CZ"/>
        </a:p>
      </dgm:t>
    </dgm:pt>
    <dgm:pt modelId="{4FEA5610-02B3-4C2C-9A2A-AA91E53380E0}" type="sibTrans" cxnId="{8F787F62-14D0-4F70-9490-8D2CF33948B6}">
      <dgm:prSet/>
      <dgm:spPr/>
      <dgm:t>
        <a:bodyPr/>
        <a:lstStyle/>
        <a:p>
          <a:endParaRPr lang="cs-CZ"/>
        </a:p>
      </dgm:t>
    </dgm:pt>
    <dgm:pt modelId="{BB998397-F169-4EB1-B666-DC67E52715BF}">
      <dgm:prSet custT="1"/>
      <dgm:spPr/>
      <dgm:t>
        <a:bodyPr/>
        <a:lstStyle/>
        <a:p>
          <a:pPr algn="l"/>
          <a:r>
            <a:rPr lang="cs-CZ" altLang="cs-CZ" sz="2400" b="1" dirty="0">
              <a:latin typeface="+mj-lt"/>
            </a:rPr>
            <a:t>Kognitivní</a:t>
          </a:r>
          <a:r>
            <a:rPr lang="cs-CZ" altLang="cs-CZ" sz="2400" i="1" dirty="0">
              <a:latin typeface="+mj-lt"/>
            </a:rPr>
            <a:t> – </a:t>
          </a:r>
          <a:r>
            <a:rPr lang="cs-CZ" altLang="cs-CZ" sz="2400" b="1" dirty="0">
              <a:latin typeface="+mj-lt"/>
            </a:rPr>
            <a:t>intelektuální </a:t>
          </a:r>
          <a:r>
            <a:rPr lang="cs-CZ" altLang="cs-CZ" sz="2400" i="1" dirty="0">
              <a:latin typeface="+mj-lt"/>
            </a:rPr>
            <a:t>(znalosti, vědomosti).</a:t>
          </a:r>
          <a:endParaRPr lang="cs-CZ" altLang="cs-CZ" sz="2400" b="1" dirty="0">
            <a:latin typeface="+mj-lt"/>
          </a:endParaRPr>
        </a:p>
      </dgm:t>
    </dgm:pt>
    <dgm:pt modelId="{B238D8B6-E10C-4761-B495-99CE59489C3F}" type="parTrans" cxnId="{3B235D38-D98B-484C-B3AB-4C990DDD55B4}">
      <dgm:prSet/>
      <dgm:spPr/>
      <dgm:t>
        <a:bodyPr/>
        <a:lstStyle/>
        <a:p>
          <a:endParaRPr lang="cs-CZ"/>
        </a:p>
      </dgm:t>
    </dgm:pt>
    <dgm:pt modelId="{BEBA78FB-C61F-4674-9395-56A2F9301EC2}" type="sibTrans" cxnId="{3B235D38-D98B-484C-B3AB-4C990DDD55B4}">
      <dgm:prSet/>
      <dgm:spPr/>
      <dgm:t>
        <a:bodyPr/>
        <a:lstStyle/>
        <a:p>
          <a:endParaRPr lang="cs-CZ"/>
        </a:p>
      </dgm:t>
    </dgm:pt>
    <dgm:pt modelId="{75EBE987-4E94-4E2A-95C9-42759EAB78EA}" type="pres">
      <dgm:prSet presAssocID="{7299C3DF-4EB5-46BA-8EBF-53164CF36261}" presName="Name0" presStyleCnt="0">
        <dgm:presLayoutVars>
          <dgm:dir/>
          <dgm:resizeHandles val="exact"/>
        </dgm:presLayoutVars>
      </dgm:prSet>
      <dgm:spPr/>
    </dgm:pt>
    <dgm:pt modelId="{8E65CCFE-0396-4280-A5B3-67386B6E12A5}" type="pres">
      <dgm:prSet presAssocID="{7299C3DF-4EB5-46BA-8EBF-53164CF36261}" presName="bkgdShp" presStyleLbl="alignAccFollowNode1" presStyleIdx="0" presStyleCnt="1" custScaleY="63589" custLinFactNeighborX="-176" custLinFactNeighborY="-18101"/>
      <dgm:spPr/>
    </dgm:pt>
    <dgm:pt modelId="{EFBB7A24-8B86-438A-823A-AD64E676A41F}" type="pres">
      <dgm:prSet presAssocID="{7299C3DF-4EB5-46BA-8EBF-53164CF36261}" presName="linComp" presStyleCnt="0"/>
      <dgm:spPr/>
    </dgm:pt>
    <dgm:pt modelId="{015B0D62-2306-44FA-A37A-A4FB758189E0}" type="pres">
      <dgm:prSet presAssocID="{BB998397-F169-4EB1-B666-DC67E52715BF}" presName="compNode" presStyleCnt="0"/>
      <dgm:spPr/>
    </dgm:pt>
    <dgm:pt modelId="{81B3B177-E621-4550-B289-4F0FC24DC164}" type="pres">
      <dgm:prSet presAssocID="{BB998397-F169-4EB1-B666-DC67E52715BF}" presName="node" presStyleLbl="node1" presStyleIdx="0" presStyleCnt="4" custScaleY="107795" custLinFactNeighborX="-1038" custLinFactNeighborY="-14549">
        <dgm:presLayoutVars>
          <dgm:bulletEnabled val="1"/>
        </dgm:presLayoutVars>
      </dgm:prSet>
      <dgm:spPr/>
    </dgm:pt>
    <dgm:pt modelId="{82874ADF-C10F-4E0C-AFC3-946F7F87FC3E}" type="pres">
      <dgm:prSet presAssocID="{BB998397-F169-4EB1-B666-DC67E52715BF}" presName="invisiNode" presStyleLbl="node1" presStyleIdx="0" presStyleCnt="4"/>
      <dgm:spPr/>
    </dgm:pt>
    <dgm:pt modelId="{DB57B225-2118-499B-AEF5-F8D531AD5214}" type="pres">
      <dgm:prSet presAssocID="{BB998397-F169-4EB1-B666-DC67E52715BF}" presName="imagNode" presStyleLbl="fgImgPlace1" presStyleIdx="0" presStyleCnt="4" custScaleY="8695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14000" b="-14000"/>
          </a:stretch>
        </a:blipFill>
      </dgm:spPr>
      <dgm:extLst>
        <a:ext uri="{E40237B7-FDA0-4F09-8148-C483321AD2D9}">
          <dgm14:cNvPr xmlns:dgm14="http://schemas.microsoft.com/office/drawing/2010/diagram" id="0" name="" descr="Nápad se souvislou výplní"/>
        </a:ext>
      </dgm:extLst>
    </dgm:pt>
    <dgm:pt modelId="{BC619F64-A69F-46F6-B76B-9493DAE9779D}" type="pres">
      <dgm:prSet presAssocID="{BEBA78FB-C61F-4674-9395-56A2F9301EC2}" presName="sibTrans" presStyleLbl="sibTrans2D1" presStyleIdx="0" presStyleCnt="0"/>
      <dgm:spPr/>
    </dgm:pt>
    <dgm:pt modelId="{70C9D7FF-9035-456E-8FEF-4C60972A4815}" type="pres">
      <dgm:prSet presAssocID="{8A05FAE2-1965-49AE-8C4E-BAD4E2EB1343}" presName="compNode" presStyleCnt="0"/>
      <dgm:spPr/>
    </dgm:pt>
    <dgm:pt modelId="{72121732-CDE8-4C7F-82F4-851031BB54BA}" type="pres">
      <dgm:prSet presAssocID="{8A05FAE2-1965-49AE-8C4E-BAD4E2EB1343}" presName="node" presStyleLbl="node1" presStyleIdx="1" presStyleCnt="4" custScaleY="102463" custLinFactNeighborY="-17475">
        <dgm:presLayoutVars>
          <dgm:bulletEnabled val="1"/>
        </dgm:presLayoutVars>
      </dgm:prSet>
      <dgm:spPr/>
    </dgm:pt>
    <dgm:pt modelId="{3BA73F0E-C663-4F85-A5C1-813D20399F7A}" type="pres">
      <dgm:prSet presAssocID="{8A05FAE2-1965-49AE-8C4E-BAD4E2EB1343}" presName="invisiNode" presStyleLbl="node1" presStyleIdx="1" presStyleCnt="4"/>
      <dgm:spPr/>
    </dgm:pt>
    <dgm:pt modelId="{6F302D6F-D09C-4A35-93EB-5EB9B0BE8001}" type="pres">
      <dgm:prSet presAssocID="{8A05FAE2-1965-49AE-8C4E-BAD4E2EB1343}" presName="imagNode" presStyleLbl="fgImgPlac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58000" b="-58000"/>
          </a:stretch>
        </a:blipFill>
      </dgm:spPr>
      <dgm:extLst>
        <a:ext uri="{E40237B7-FDA0-4F09-8148-C483321AD2D9}">
          <dgm14:cNvPr xmlns:dgm14="http://schemas.microsoft.com/office/drawing/2010/diagram" id="0" name="" descr="Na zdraví obrys"/>
        </a:ext>
      </dgm:extLst>
    </dgm:pt>
    <dgm:pt modelId="{305E13B2-116A-49AA-8B60-4ECE06A638A5}" type="pres">
      <dgm:prSet presAssocID="{394B1253-D198-4062-A712-BAA05A1D3B56}" presName="sibTrans" presStyleLbl="sibTrans2D1" presStyleIdx="0" presStyleCnt="0"/>
      <dgm:spPr/>
    </dgm:pt>
    <dgm:pt modelId="{8DE4DAE8-EA33-4428-A7EB-8B76E7BE7701}" type="pres">
      <dgm:prSet presAssocID="{0DEE3007-EB53-4350-8A18-C624FE6ADEF6}" presName="compNode" presStyleCnt="0"/>
      <dgm:spPr/>
    </dgm:pt>
    <dgm:pt modelId="{E6E6F700-33AD-4390-B835-811254FCC317}" type="pres">
      <dgm:prSet presAssocID="{0DEE3007-EB53-4350-8A18-C624FE6ADEF6}" presName="node" presStyleLbl="node1" presStyleIdx="2" presStyleCnt="4" custScaleY="110885">
        <dgm:presLayoutVars>
          <dgm:bulletEnabled val="1"/>
        </dgm:presLayoutVars>
      </dgm:prSet>
      <dgm:spPr/>
    </dgm:pt>
    <dgm:pt modelId="{721EFF90-4982-44E0-912F-4F8570312B74}" type="pres">
      <dgm:prSet presAssocID="{0DEE3007-EB53-4350-8A18-C624FE6ADEF6}" presName="invisiNode" presStyleLbl="node1" presStyleIdx="2" presStyleCnt="4"/>
      <dgm:spPr/>
    </dgm:pt>
    <dgm:pt modelId="{14C77699-71E1-4DF9-B354-896012181BFE}" type="pres">
      <dgm:prSet presAssocID="{0DEE3007-EB53-4350-8A18-C624FE6ADEF6}" presName="imagNode" presStyleLbl="fgImgPlac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14000" b="-14000"/>
          </a:stretch>
        </a:blipFill>
      </dgm:spPr>
      <dgm:extLst>
        <a:ext uri="{E40237B7-FDA0-4F09-8148-C483321AD2D9}">
          <dgm14:cNvPr xmlns:dgm14="http://schemas.microsoft.com/office/drawing/2010/diagram" id="0" name="" descr="Obrys zamilovaného obličeje se souvislou výplní"/>
        </a:ext>
      </dgm:extLst>
    </dgm:pt>
    <dgm:pt modelId="{95AE54A7-9B5E-4765-A5DB-B38CCE9421B5}" type="pres">
      <dgm:prSet presAssocID="{3842B692-5EF0-4070-B607-80F77F58EFF4}" presName="sibTrans" presStyleLbl="sibTrans2D1" presStyleIdx="0" presStyleCnt="0"/>
      <dgm:spPr/>
    </dgm:pt>
    <dgm:pt modelId="{98B91FD3-1A91-48BC-80D4-6DB751331489}" type="pres">
      <dgm:prSet presAssocID="{1FCD4375-FEBA-4D4F-9BDC-022204CF739B}" presName="compNode" presStyleCnt="0"/>
      <dgm:spPr/>
    </dgm:pt>
    <dgm:pt modelId="{6659B446-CB7C-4351-87CD-40D324B3B5C1}" type="pres">
      <dgm:prSet presAssocID="{1FCD4375-FEBA-4D4F-9BDC-022204CF739B}" presName="node" presStyleLbl="node1" presStyleIdx="3" presStyleCnt="4" custLinFactNeighborX="2079" custLinFactNeighborY="-6812">
        <dgm:presLayoutVars>
          <dgm:bulletEnabled val="1"/>
        </dgm:presLayoutVars>
      </dgm:prSet>
      <dgm:spPr/>
    </dgm:pt>
    <dgm:pt modelId="{1C1E064B-56F5-4A16-B434-02E6576FD621}" type="pres">
      <dgm:prSet presAssocID="{1FCD4375-FEBA-4D4F-9BDC-022204CF739B}" presName="invisiNode" presStyleLbl="node1" presStyleIdx="3" presStyleCnt="4"/>
      <dgm:spPr/>
    </dgm:pt>
    <dgm:pt modelId="{EB2F3F15-3042-4270-8784-A1DBE3444345}" type="pres">
      <dgm:prSet presAssocID="{1FCD4375-FEBA-4D4F-9BDC-022204CF739B}" presName="imagNode" presStyleLbl="fgImgPlace1" presStyleIdx="3" presStyleCnt="4" custLinFactNeighborY="-3949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 t="-21000" b="-21000"/>
          </a:stretch>
        </a:blipFill>
      </dgm:spPr>
      <dgm:extLst>
        <a:ext uri="{E40237B7-FDA0-4F09-8148-C483321AD2D9}">
          <dgm14:cNvPr xmlns:dgm14="http://schemas.microsoft.com/office/drawing/2010/diagram" id="0" name="" descr="Skupina se souvislou výplní"/>
        </a:ext>
      </dgm:extLst>
    </dgm:pt>
  </dgm:ptLst>
  <dgm:cxnLst>
    <dgm:cxn modelId="{7B397528-4E51-47C5-92D2-9F2488B065E2}" type="presOf" srcId="{BB998397-F169-4EB1-B666-DC67E52715BF}" destId="{81B3B177-E621-4550-B289-4F0FC24DC164}" srcOrd="0" destOrd="0" presId="urn:microsoft.com/office/officeart/2005/8/layout/pList2"/>
    <dgm:cxn modelId="{492FBC30-C759-4798-80F4-BC6DD19C2D10}" type="presOf" srcId="{3842B692-5EF0-4070-B607-80F77F58EFF4}" destId="{95AE54A7-9B5E-4765-A5DB-B38CCE9421B5}" srcOrd="0" destOrd="0" presId="urn:microsoft.com/office/officeart/2005/8/layout/pList2"/>
    <dgm:cxn modelId="{3B235D38-D98B-484C-B3AB-4C990DDD55B4}" srcId="{7299C3DF-4EB5-46BA-8EBF-53164CF36261}" destId="{BB998397-F169-4EB1-B666-DC67E52715BF}" srcOrd="0" destOrd="0" parTransId="{B238D8B6-E10C-4761-B495-99CE59489C3F}" sibTransId="{BEBA78FB-C61F-4674-9395-56A2F9301EC2}"/>
    <dgm:cxn modelId="{8F787F62-14D0-4F70-9490-8D2CF33948B6}" srcId="{7299C3DF-4EB5-46BA-8EBF-53164CF36261}" destId="{1FCD4375-FEBA-4D4F-9BDC-022204CF739B}" srcOrd="3" destOrd="0" parTransId="{1C86E4F1-CE6B-4D1C-A1F9-9850BD6D8171}" sibTransId="{4FEA5610-02B3-4C2C-9A2A-AA91E53380E0}"/>
    <dgm:cxn modelId="{D2847551-C4DA-46B7-AF3B-0814EB9EFC48}" type="presOf" srcId="{7299C3DF-4EB5-46BA-8EBF-53164CF36261}" destId="{75EBE987-4E94-4E2A-95C9-42759EAB78EA}" srcOrd="0" destOrd="0" presId="urn:microsoft.com/office/officeart/2005/8/layout/pList2"/>
    <dgm:cxn modelId="{D3229474-1011-4C36-BD14-CA63A6882C57}" srcId="{7299C3DF-4EB5-46BA-8EBF-53164CF36261}" destId="{8A05FAE2-1965-49AE-8C4E-BAD4E2EB1343}" srcOrd="1" destOrd="0" parTransId="{06AF4BE0-21BD-4320-88E9-17F44193FBBE}" sibTransId="{394B1253-D198-4062-A712-BAA05A1D3B56}"/>
    <dgm:cxn modelId="{AC9E3258-960F-4530-8C87-822CAECFBCFE}" srcId="{7299C3DF-4EB5-46BA-8EBF-53164CF36261}" destId="{0DEE3007-EB53-4350-8A18-C624FE6ADEF6}" srcOrd="2" destOrd="0" parTransId="{2C3AD6CF-DA1D-4ED9-93C8-32630EF2CA60}" sibTransId="{3842B692-5EF0-4070-B607-80F77F58EFF4}"/>
    <dgm:cxn modelId="{61E25879-AE28-4BE0-A7E3-E7482C30593D}" type="presOf" srcId="{8A05FAE2-1965-49AE-8C4E-BAD4E2EB1343}" destId="{72121732-CDE8-4C7F-82F4-851031BB54BA}" srcOrd="0" destOrd="0" presId="urn:microsoft.com/office/officeart/2005/8/layout/pList2"/>
    <dgm:cxn modelId="{5AFE7282-21B5-480D-BE02-B5F5A6FF7026}" type="presOf" srcId="{1FCD4375-FEBA-4D4F-9BDC-022204CF739B}" destId="{6659B446-CB7C-4351-87CD-40D324B3B5C1}" srcOrd="0" destOrd="0" presId="urn:microsoft.com/office/officeart/2005/8/layout/pList2"/>
    <dgm:cxn modelId="{FA8E379F-6B86-485B-AEE8-AB85076297A2}" type="presOf" srcId="{BEBA78FB-C61F-4674-9395-56A2F9301EC2}" destId="{BC619F64-A69F-46F6-B76B-9493DAE9779D}" srcOrd="0" destOrd="0" presId="urn:microsoft.com/office/officeart/2005/8/layout/pList2"/>
    <dgm:cxn modelId="{9319EDAB-65E0-46CB-A918-1E421F22CCAD}" type="presOf" srcId="{0DEE3007-EB53-4350-8A18-C624FE6ADEF6}" destId="{E6E6F700-33AD-4390-B835-811254FCC317}" srcOrd="0" destOrd="0" presId="urn:microsoft.com/office/officeart/2005/8/layout/pList2"/>
    <dgm:cxn modelId="{ECE7B7CE-73BB-4974-B196-DA49F6F1E703}" type="presOf" srcId="{394B1253-D198-4062-A712-BAA05A1D3B56}" destId="{305E13B2-116A-49AA-8B60-4ECE06A638A5}" srcOrd="0" destOrd="0" presId="urn:microsoft.com/office/officeart/2005/8/layout/pList2"/>
    <dgm:cxn modelId="{CB230839-E6AC-4B79-966B-B27D60EB0A1D}" type="presParOf" srcId="{75EBE987-4E94-4E2A-95C9-42759EAB78EA}" destId="{8E65CCFE-0396-4280-A5B3-67386B6E12A5}" srcOrd="0" destOrd="0" presId="urn:microsoft.com/office/officeart/2005/8/layout/pList2"/>
    <dgm:cxn modelId="{263FEACC-3A73-449A-958D-9F5901CF6D31}" type="presParOf" srcId="{75EBE987-4E94-4E2A-95C9-42759EAB78EA}" destId="{EFBB7A24-8B86-438A-823A-AD64E676A41F}" srcOrd="1" destOrd="0" presId="urn:microsoft.com/office/officeart/2005/8/layout/pList2"/>
    <dgm:cxn modelId="{4D25199C-6324-43CA-82CE-A11434BB93A4}" type="presParOf" srcId="{EFBB7A24-8B86-438A-823A-AD64E676A41F}" destId="{015B0D62-2306-44FA-A37A-A4FB758189E0}" srcOrd="0" destOrd="0" presId="urn:microsoft.com/office/officeart/2005/8/layout/pList2"/>
    <dgm:cxn modelId="{D1EB5C2B-C462-470A-8D6A-6A07F0B6F317}" type="presParOf" srcId="{015B0D62-2306-44FA-A37A-A4FB758189E0}" destId="{81B3B177-E621-4550-B289-4F0FC24DC164}" srcOrd="0" destOrd="0" presId="urn:microsoft.com/office/officeart/2005/8/layout/pList2"/>
    <dgm:cxn modelId="{74AA72D3-0E9F-4B9D-9E40-E50455FCE6DB}" type="presParOf" srcId="{015B0D62-2306-44FA-A37A-A4FB758189E0}" destId="{82874ADF-C10F-4E0C-AFC3-946F7F87FC3E}" srcOrd="1" destOrd="0" presId="urn:microsoft.com/office/officeart/2005/8/layout/pList2"/>
    <dgm:cxn modelId="{217E6FB8-DD0C-478D-8071-EDE0B9707882}" type="presParOf" srcId="{015B0D62-2306-44FA-A37A-A4FB758189E0}" destId="{DB57B225-2118-499B-AEF5-F8D531AD5214}" srcOrd="2" destOrd="0" presId="urn:microsoft.com/office/officeart/2005/8/layout/pList2"/>
    <dgm:cxn modelId="{9B925B36-E712-4F13-946F-16FAF28AE174}" type="presParOf" srcId="{EFBB7A24-8B86-438A-823A-AD64E676A41F}" destId="{BC619F64-A69F-46F6-B76B-9493DAE9779D}" srcOrd="1" destOrd="0" presId="urn:microsoft.com/office/officeart/2005/8/layout/pList2"/>
    <dgm:cxn modelId="{15E4A334-D8EF-43A8-A566-B5B9A7557C32}" type="presParOf" srcId="{EFBB7A24-8B86-438A-823A-AD64E676A41F}" destId="{70C9D7FF-9035-456E-8FEF-4C60972A4815}" srcOrd="2" destOrd="0" presId="urn:microsoft.com/office/officeart/2005/8/layout/pList2"/>
    <dgm:cxn modelId="{A0E60929-9608-4BA6-8F80-C4F2D1A36999}" type="presParOf" srcId="{70C9D7FF-9035-456E-8FEF-4C60972A4815}" destId="{72121732-CDE8-4C7F-82F4-851031BB54BA}" srcOrd="0" destOrd="0" presId="urn:microsoft.com/office/officeart/2005/8/layout/pList2"/>
    <dgm:cxn modelId="{765166EF-23A8-4172-81B5-0C0E804BDFB6}" type="presParOf" srcId="{70C9D7FF-9035-456E-8FEF-4C60972A4815}" destId="{3BA73F0E-C663-4F85-A5C1-813D20399F7A}" srcOrd="1" destOrd="0" presId="urn:microsoft.com/office/officeart/2005/8/layout/pList2"/>
    <dgm:cxn modelId="{C74DC307-E6D9-4148-9626-D3AC0B4854CE}" type="presParOf" srcId="{70C9D7FF-9035-456E-8FEF-4C60972A4815}" destId="{6F302D6F-D09C-4A35-93EB-5EB9B0BE8001}" srcOrd="2" destOrd="0" presId="urn:microsoft.com/office/officeart/2005/8/layout/pList2"/>
    <dgm:cxn modelId="{7B350394-4048-4F17-A1ED-1172046AEDD7}" type="presParOf" srcId="{EFBB7A24-8B86-438A-823A-AD64E676A41F}" destId="{305E13B2-116A-49AA-8B60-4ECE06A638A5}" srcOrd="3" destOrd="0" presId="urn:microsoft.com/office/officeart/2005/8/layout/pList2"/>
    <dgm:cxn modelId="{8A5472DC-6E24-43FF-BA91-C9673BE2C0F7}" type="presParOf" srcId="{EFBB7A24-8B86-438A-823A-AD64E676A41F}" destId="{8DE4DAE8-EA33-4428-A7EB-8B76E7BE7701}" srcOrd="4" destOrd="0" presId="urn:microsoft.com/office/officeart/2005/8/layout/pList2"/>
    <dgm:cxn modelId="{91D02464-3F05-4126-B201-F8EE00F445FF}" type="presParOf" srcId="{8DE4DAE8-EA33-4428-A7EB-8B76E7BE7701}" destId="{E6E6F700-33AD-4390-B835-811254FCC317}" srcOrd="0" destOrd="0" presId="urn:microsoft.com/office/officeart/2005/8/layout/pList2"/>
    <dgm:cxn modelId="{3CF14763-11DD-4A8D-A922-3AA265ADB1FE}" type="presParOf" srcId="{8DE4DAE8-EA33-4428-A7EB-8B76E7BE7701}" destId="{721EFF90-4982-44E0-912F-4F8570312B74}" srcOrd="1" destOrd="0" presId="urn:microsoft.com/office/officeart/2005/8/layout/pList2"/>
    <dgm:cxn modelId="{2A90641C-59F6-48C5-9D35-9AC0ABEECAC5}" type="presParOf" srcId="{8DE4DAE8-EA33-4428-A7EB-8B76E7BE7701}" destId="{14C77699-71E1-4DF9-B354-896012181BFE}" srcOrd="2" destOrd="0" presId="urn:microsoft.com/office/officeart/2005/8/layout/pList2"/>
    <dgm:cxn modelId="{85029E26-23A1-4DA7-AFB7-B4B455C0FC8B}" type="presParOf" srcId="{EFBB7A24-8B86-438A-823A-AD64E676A41F}" destId="{95AE54A7-9B5E-4765-A5DB-B38CCE9421B5}" srcOrd="5" destOrd="0" presId="urn:microsoft.com/office/officeart/2005/8/layout/pList2"/>
    <dgm:cxn modelId="{33329D7C-2604-416A-8A83-2F4CE0998225}" type="presParOf" srcId="{EFBB7A24-8B86-438A-823A-AD64E676A41F}" destId="{98B91FD3-1A91-48BC-80D4-6DB751331489}" srcOrd="6" destOrd="0" presId="urn:microsoft.com/office/officeart/2005/8/layout/pList2"/>
    <dgm:cxn modelId="{087607D9-346C-4295-AFFD-4DC51F432F49}" type="presParOf" srcId="{98B91FD3-1A91-48BC-80D4-6DB751331489}" destId="{6659B446-CB7C-4351-87CD-40D324B3B5C1}" srcOrd="0" destOrd="0" presId="urn:microsoft.com/office/officeart/2005/8/layout/pList2"/>
    <dgm:cxn modelId="{D99B5C17-8CC0-4313-BDD5-BC9878CAF92E}" type="presParOf" srcId="{98B91FD3-1A91-48BC-80D4-6DB751331489}" destId="{1C1E064B-56F5-4A16-B434-02E6576FD621}" srcOrd="1" destOrd="0" presId="urn:microsoft.com/office/officeart/2005/8/layout/pList2"/>
    <dgm:cxn modelId="{000B5583-FABD-45A5-962A-9A122C537F12}" type="presParOf" srcId="{98B91FD3-1A91-48BC-80D4-6DB751331489}" destId="{EB2F3F15-3042-4270-8784-A1DBE3444345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9C3E3A-FE9D-465B-AD0E-B291AC07D48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B77B1A-E167-47F6-B365-3F5C5B38E2FA}">
      <dgm:prSet/>
      <dgm:spPr/>
      <dgm:t>
        <a:bodyPr/>
        <a:lstStyle/>
        <a:p>
          <a:r>
            <a:rPr lang="cs-CZ" dirty="0"/>
            <a:t>S pomocí mapy objasní trasy objevných plaveb a jejich průběh. </a:t>
          </a:r>
          <a:endParaRPr lang="en-US" dirty="0"/>
        </a:p>
      </dgm:t>
    </dgm:pt>
    <dgm:pt modelId="{E37D009C-BBDD-4DE6-8689-97C0F45386E1}" type="parTrans" cxnId="{A2E6D691-A200-439F-BED5-C1666266B11E}">
      <dgm:prSet/>
      <dgm:spPr/>
      <dgm:t>
        <a:bodyPr/>
        <a:lstStyle/>
        <a:p>
          <a:endParaRPr lang="en-US"/>
        </a:p>
      </dgm:t>
    </dgm:pt>
    <dgm:pt modelId="{411015E2-D54B-4F95-839D-787E3FFE6946}" type="sibTrans" cxnId="{A2E6D691-A200-439F-BED5-C1666266B11E}">
      <dgm:prSet/>
      <dgm:spPr/>
      <dgm:t>
        <a:bodyPr/>
        <a:lstStyle/>
        <a:p>
          <a:endParaRPr lang="en-US"/>
        </a:p>
      </dgm:t>
    </dgm:pt>
    <dgm:pt modelId="{6838073D-CA08-4EF0-AFB7-CCB683671E76}">
      <dgm:prSet/>
      <dgm:spPr/>
      <dgm:t>
        <a:bodyPr/>
        <a:lstStyle/>
        <a:p>
          <a:r>
            <a:rPr lang="cs-CZ" dirty="0"/>
            <a:t>Zdůvodní příčiny kolonizace.</a:t>
          </a:r>
          <a:endParaRPr lang="en-US" dirty="0"/>
        </a:p>
      </dgm:t>
    </dgm:pt>
    <dgm:pt modelId="{1B28F28C-901F-405A-8FDE-F6CB44EA97A1}" type="parTrans" cxnId="{310E73F2-C277-44BD-B57B-9A5B3E321CDC}">
      <dgm:prSet/>
      <dgm:spPr/>
      <dgm:t>
        <a:bodyPr/>
        <a:lstStyle/>
        <a:p>
          <a:endParaRPr lang="en-US"/>
        </a:p>
      </dgm:t>
    </dgm:pt>
    <dgm:pt modelId="{75752236-AAAA-48F7-9E4B-1BBC352A90B8}" type="sibTrans" cxnId="{310E73F2-C277-44BD-B57B-9A5B3E321CDC}">
      <dgm:prSet/>
      <dgm:spPr/>
      <dgm:t>
        <a:bodyPr/>
        <a:lstStyle/>
        <a:p>
          <a:endParaRPr lang="en-US"/>
        </a:p>
      </dgm:t>
    </dgm:pt>
    <dgm:pt modelId="{41EF6B1F-DBBA-4AEE-BBA4-D190DA330C20}">
      <dgm:prSet/>
      <dgm:spPr/>
      <dgm:t>
        <a:bodyPr/>
        <a:lstStyle/>
        <a:p>
          <a:r>
            <a:rPr lang="cs-CZ" dirty="0"/>
            <a:t>Žák vysvětlí stavbu a funkci jednotlivých částí kardiovaskulární soustavy.</a:t>
          </a:r>
          <a:endParaRPr lang="en-US" dirty="0"/>
        </a:p>
      </dgm:t>
    </dgm:pt>
    <dgm:pt modelId="{70DB8154-C747-4D26-8E41-1E9985620B93}" type="parTrans" cxnId="{0B0C8752-0DB8-4DFB-9D0C-0CAE1498FAC4}">
      <dgm:prSet/>
      <dgm:spPr/>
      <dgm:t>
        <a:bodyPr/>
        <a:lstStyle/>
        <a:p>
          <a:endParaRPr lang="en-US"/>
        </a:p>
      </dgm:t>
    </dgm:pt>
    <dgm:pt modelId="{0C1C759F-C6DC-4D6D-ACF9-61165B1E6AD1}" type="sibTrans" cxnId="{0B0C8752-0DB8-4DFB-9D0C-0CAE1498FAC4}">
      <dgm:prSet/>
      <dgm:spPr/>
      <dgm:t>
        <a:bodyPr/>
        <a:lstStyle/>
        <a:p>
          <a:endParaRPr lang="en-US"/>
        </a:p>
      </dgm:t>
    </dgm:pt>
    <dgm:pt modelId="{523F8889-9C48-4BBC-AF18-F322314D0753}">
      <dgm:prSet/>
      <dgm:spPr/>
      <dgm:t>
        <a:bodyPr/>
        <a:lstStyle/>
        <a:p>
          <a:r>
            <a:rPr lang="cs-CZ"/>
            <a:t>Žák zdůvodní význam srážení krve.</a:t>
          </a:r>
          <a:endParaRPr lang="en-US"/>
        </a:p>
      </dgm:t>
    </dgm:pt>
    <dgm:pt modelId="{31B17B87-6E70-46D8-A468-C85C30D10C1A}" type="parTrans" cxnId="{B84CDC22-3291-4B32-8206-5BFD67740225}">
      <dgm:prSet/>
      <dgm:spPr/>
      <dgm:t>
        <a:bodyPr/>
        <a:lstStyle/>
        <a:p>
          <a:endParaRPr lang="en-US"/>
        </a:p>
      </dgm:t>
    </dgm:pt>
    <dgm:pt modelId="{8A443005-6401-4A95-82A5-3B5BFB7D1AC6}" type="sibTrans" cxnId="{B84CDC22-3291-4B32-8206-5BFD67740225}">
      <dgm:prSet/>
      <dgm:spPr/>
      <dgm:t>
        <a:bodyPr/>
        <a:lstStyle/>
        <a:p>
          <a:endParaRPr lang="en-US"/>
        </a:p>
      </dgm:t>
    </dgm:pt>
    <dgm:pt modelId="{3BA714E6-F235-4205-BCCC-6A96D74216EA}">
      <dgm:prSet/>
      <dgm:spPr/>
      <dgm:t>
        <a:bodyPr/>
        <a:lstStyle/>
        <a:p>
          <a:r>
            <a:rPr lang="cs-CZ"/>
            <a:t>Žák nakreslí a popíše stavbu stěn jednotlivých typů cév.</a:t>
          </a:r>
          <a:endParaRPr lang="en-US"/>
        </a:p>
      </dgm:t>
    </dgm:pt>
    <dgm:pt modelId="{ED94610B-E1D3-4EBF-8F73-54A9A0173655}" type="parTrans" cxnId="{B0877183-941C-4789-B450-6DC58CD4393F}">
      <dgm:prSet/>
      <dgm:spPr/>
      <dgm:t>
        <a:bodyPr/>
        <a:lstStyle/>
        <a:p>
          <a:endParaRPr lang="en-US"/>
        </a:p>
      </dgm:t>
    </dgm:pt>
    <dgm:pt modelId="{88F242BB-2C8C-4ADB-8AE6-64B4BEC32AF9}" type="sibTrans" cxnId="{B0877183-941C-4789-B450-6DC58CD4393F}">
      <dgm:prSet/>
      <dgm:spPr/>
      <dgm:t>
        <a:bodyPr/>
        <a:lstStyle/>
        <a:p>
          <a:endParaRPr lang="en-US"/>
        </a:p>
      </dgm:t>
    </dgm:pt>
    <dgm:pt modelId="{A9FDEA47-5402-4BAC-996F-B66AB8859BCE}">
      <dgm:prSet/>
      <dgm:spPr/>
      <dgm:t>
        <a:bodyPr/>
        <a:lstStyle/>
        <a:p>
          <a:r>
            <a:rPr lang="cs-CZ"/>
            <a:t>Žák nakreslí jednoduché schéma krevního oběhu.</a:t>
          </a:r>
          <a:endParaRPr lang="en-US"/>
        </a:p>
      </dgm:t>
    </dgm:pt>
    <dgm:pt modelId="{79810F41-F3BA-4B55-A046-8E63E4567DE6}" type="parTrans" cxnId="{DF2EAFD5-8032-417D-BD25-5F6A1D1BA08C}">
      <dgm:prSet/>
      <dgm:spPr/>
      <dgm:t>
        <a:bodyPr/>
        <a:lstStyle/>
        <a:p>
          <a:endParaRPr lang="en-US"/>
        </a:p>
      </dgm:t>
    </dgm:pt>
    <dgm:pt modelId="{9981AD03-2964-4A8A-BC69-CF2CE27E6BEC}" type="sibTrans" cxnId="{DF2EAFD5-8032-417D-BD25-5F6A1D1BA08C}">
      <dgm:prSet/>
      <dgm:spPr/>
      <dgm:t>
        <a:bodyPr/>
        <a:lstStyle/>
        <a:p>
          <a:endParaRPr lang="en-US"/>
        </a:p>
      </dgm:t>
    </dgm:pt>
    <dgm:pt modelId="{7086C7BA-75F9-4957-ABF8-2A96BB61E517}">
      <dgm:prSet/>
      <dgm:spPr/>
      <dgm:t>
        <a:bodyPr/>
        <a:lstStyle/>
        <a:p>
          <a:r>
            <a:rPr lang="cs-CZ" dirty="0"/>
            <a:t>Žák posoudí důležitost krevního oběhu pro život a diskutuje o ní se spolužáky.</a:t>
          </a:r>
          <a:endParaRPr lang="en-US" dirty="0"/>
        </a:p>
      </dgm:t>
    </dgm:pt>
    <dgm:pt modelId="{55A56B06-07C9-4271-91D4-AD0CA0AB4994}" type="parTrans" cxnId="{1AF1A3B4-BE3E-42B6-8FE0-68B7AFD14F85}">
      <dgm:prSet/>
      <dgm:spPr/>
      <dgm:t>
        <a:bodyPr/>
        <a:lstStyle/>
        <a:p>
          <a:endParaRPr lang="en-US"/>
        </a:p>
      </dgm:t>
    </dgm:pt>
    <dgm:pt modelId="{CC3157D1-30EA-47FC-A75A-59369D50A5D4}" type="sibTrans" cxnId="{1AF1A3B4-BE3E-42B6-8FE0-68B7AFD14F85}">
      <dgm:prSet/>
      <dgm:spPr/>
      <dgm:t>
        <a:bodyPr/>
        <a:lstStyle/>
        <a:p>
          <a:endParaRPr lang="en-US"/>
        </a:p>
      </dgm:t>
    </dgm:pt>
    <dgm:pt modelId="{70084CA5-02A0-4896-BA40-7EBE018DB949}">
      <dgm:prSet/>
      <dgm:spPr/>
      <dgm:t>
        <a:bodyPr/>
        <a:lstStyle/>
        <a:p>
          <a:r>
            <a:rPr lang="cs-CZ" dirty="0"/>
            <a:t>Popíše důsledky zámořských objevů, jejich ne/prospěšnost pro lidstvo.</a:t>
          </a:r>
        </a:p>
      </dgm:t>
    </dgm:pt>
    <dgm:pt modelId="{EE71021E-5F93-4573-8B01-12D79D9E0112}" type="parTrans" cxnId="{142D8092-4996-47B3-B940-974B8368121A}">
      <dgm:prSet/>
      <dgm:spPr/>
      <dgm:t>
        <a:bodyPr/>
        <a:lstStyle/>
        <a:p>
          <a:endParaRPr lang="cs-CZ"/>
        </a:p>
      </dgm:t>
    </dgm:pt>
    <dgm:pt modelId="{43A38AFB-14F5-48E9-AC54-CAC1613CB3FC}" type="sibTrans" cxnId="{142D8092-4996-47B3-B940-974B8368121A}">
      <dgm:prSet/>
      <dgm:spPr/>
      <dgm:t>
        <a:bodyPr/>
        <a:lstStyle/>
        <a:p>
          <a:endParaRPr lang="cs-CZ"/>
        </a:p>
      </dgm:t>
    </dgm:pt>
    <dgm:pt modelId="{9E33F5A2-A6EF-492F-819D-CE00800981EE}">
      <dgm:prSet/>
      <dgm:spPr/>
      <dgm:t>
        <a:bodyPr/>
        <a:lstStyle/>
        <a:p>
          <a:r>
            <a:rPr lang="cs-CZ" dirty="0"/>
            <a:t>Vyjmenuje významné státy a osobnosti pro kolonizaci.</a:t>
          </a:r>
        </a:p>
      </dgm:t>
    </dgm:pt>
    <dgm:pt modelId="{2AE002BD-FC91-49B9-9FD1-9643B5F82202}" type="parTrans" cxnId="{B9494496-E3B1-43D4-A0C1-94951E31DB6B}">
      <dgm:prSet/>
      <dgm:spPr/>
      <dgm:t>
        <a:bodyPr/>
        <a:lstStyle/>
        <a:p>
          <a:endParaRPr lang="cs-CZ"/>
        </a:p>
      </dgm:t>
    </dgm:pt>
    <dgm:pt modelId="{5FD0FD84-235A-4EE1-9F8C-376A6E30AA27}" type="sibTrans" cxnId="{B9494496-E3B1-43D4-A0C1-94951E31DB6B}">
      <dgm:prSet/>
      <dgm:spPr/>
      <dgm:t>
        <a:bodyPr/>
        <a:lstStyle/>
        <a:p>
          <a:endParaRPr lang="cs-CZ"/>
        </a:p>
      </dgm:t>
    </dgm:pt>
    <dgm:pt modelId="{7B10F879-68CE-4FD9-9C0A-36D0DDAB824D}" type="pres">
      <dgm:prSet presAssocID="{2E9C3E3A-FE9D-465B-AD0E-B291AC07D48A}" presName="vert0" presStyleCnt="0">
        <dgm:presLayoutVars>
          <dgm:dir/>
          <dgm:animOne val="branch"/>
          <dgm:animLvl val="lvl"/>
        </dgm:presLayoutVars>
      </dgm:prSet>
      <dgm:spPr/>
    </dgm:pt>
    <dgm:pt modelId="{5A0BA4C4-3934-4BE9-976A-AF1506757B1F}" type="pres">
      <dgm:prSet presAssocID="{46B77B1A-E167-47F6-B365-3F5C5B38E2FA}" presName="thickLine" presStyleLbl="alignNode1" presStyleIdx="0" presStyleCnt="9"/>
      <dgm:spPr/>
    </dgm:pt>
    <dgm:pt modelId="{1D36C503-6A0B-44E5-8890-0AD868FEA83D}" type="pres">
      <dgm:prSet presAssocID="{46B77B1A-E167-47F6-B365-3F5C5B38E2FA}" presName="horz1" presStyleCnt="0"/>
      <dgm:spPr/>
    </dgm:pt>
    <dgm:pt modelId="{74FCE8A6-8998-4DE6-A87B-DEA44937EE3B}" type="pres">
      <dgm:prSet presAssocID="{46B77B1A-E167-47F6-B365-3F5C5B38E2FA}" presName="tx1" presStyleLbl="revTx" presStyleIdx="0" presStyleCnt="9"/>
      <dgm:spPr/>
    </dgm:pt>
    <dgm:pt modelId="{6191BBB8-BCA9-4E1A-80D0-BB209D53FAD5}" type="pres">
      <dgm:prSet presAssocID="{46B77B1A-E167-47F6-B365-3F5C5B38E2FA}" presName="vert1" presStyleCnt="0"/>
      <dgm:spPr/>
    </dgm:pt>
    <dgm:pt modelId="{CBE14561-3F24-42A4-B2BC-AD457B21DC5E}" type="pres">
      <dgm:prSet presAssocID="{6838073D-CA08-4EF0-AFB7-CCB683671E76}" presName="thickLine" presStyleLbl="alignNode1" presStyleIdx="1" presStyleCnt="9"/>
      <dgm:spPr/>
    </dgm:pt>
    <dgm:pt modelId="{D22B43CD-5864-469E-85C3-9C12B6B09B95}" type="pres">
      <dgm:prSet presAssocID="{6838073D-CA08-4EF0-AFB7-CCB683671E76}" presName="horz1" presStyleCnt="0"/>
      <dgm:spPr/>
    </dgm:pt>
    <dgm:pt modelId="{17AEB6C2-9E03-4D46-B0D6-FD409F2127A4}" type="pres">
      <dgm:prSet presAssocID="{6838073D-CA08-4EF0-AFB7-CCB683671E76}" presName="tx1" presStyleLbl="revTx" presStyleIdx="1" presStyleCnt="9"/>
      <dgm:spPr/>
    </dgm:pt>
    <dgm:pt modelId="{2C238391-5D71-4F74-B598-B60565FA55DF}" type="pres">
      <dgm:prSet presAssocID="{6838073D-CA08-4EF0-AFB7-CCB683671E76}" presName="vert1" presStyleCnt="0"/>
      <dgm:spPr/>
    </dgm:pt>
    <dgm:pt modelId="{DB873CAB-15CE-4732-A5E5-A55E7D441728}" type="pres">
      <dgm:prSet presAssocID="{41EF6B1F-DBBA-4AEE-BBA4-D190DA330C20}" presName="thickLine" presStyleLbl="alignNode1" presStyleIdx="2" presStyleCnt="9"/>
      <dgm:spPr/>
    </dgm:pt>
    <dgm:pt modelId="{79976D31-1A9C-408D-B237-0DFAC6183DEC}" type="pres">
      <dgm:prSet presAssocID="{41EF6B1F-DBBA-4AEE-BBA4-D190DA330C20}" presName="horz1" presStyleCnt="0"/>
      <dgm:spPr/>
    </dgm:pt>
    <dgm:pt modelId="{A9B5A632-18A4-4114-B2C8-372AA065D955}" type="pres">
      <dgm:prSet presAssocID="{41EF6B1F-DBBA-4AEE-BBA4-D190DA330C20}" presName="tx1" presStyleLbl="revTx" presStyleIdx="2" presStyleCnt="9"/>
      <dgm:spPr/>
    </dgm:pt>
    <dgm:pt modelId="{D880E761-AA36-4A2F-9482-CD74C8B8778C}" type="pres">
      <dgm:prSet presAssocID="{41EF6B1F-DBBA-4AEE-BBA4-D190DA330C20}" presName="vert1" presStyleCnt="0"/>
      <dgm:spPr/>
    </dgm:pt>
    <dgm:pt modelId="{86299038-5DCF-46AE-9AEF-378205F8E3C1}" type="pres">
      <dgm:prSet presAssocID="{523F8889-9C48-4BBC-AF18-F322314D0753}" presName="thickLine" presStyleLbl="alignNode1" presStyleIdx="3" presStyleCnt="9"/>
      <dgm:spPr/>
    </dgm:pt>
    <dgm:pt modelId="{2A3A70FB-1241-4050-901D-B03FD752C83B}" type="pres">
      <dgm:prSet presAssocID="{523F8889-9C48-4BBC-AF18-F322314D0753}" presName="horz1" presStyleCnt="0"/>
      <dgm:spPr/>
    </dgm:pt>
    <dgm:pt modelId="{1B304A3A-BE1D-4D01-8C4D-D223AD3CCB05}" type="pres">
      <dgm:prSet presAssocID="{523F8889-9C48-4BBC-AF18-F322314D0753}" presName="tx1" presStyleLbl="revTx" presStyleIdx="3" presStyleCnt="9"/>
      <dgm:spPr/>
    </dgm:pt>
    <dgm:pt modelId="{7583AFF8-8D81-4327-B11C-806A8AECA8AA}" type="pres">
      <dgm:prSet presAssocID="{523F8889-9C48-4BBC-AF18-F322314D0753}" presName="vert1" presStyleCnt="0"/>
      <dgm:spPr/>
    </dgm:pt>
    <dgm:pt modelId="{12F4AD8C-08C0-4E1A-9D5F-227DF66ED96A}" type="pres">
      <dgm:prSet presAssocID="{3BA714E6-F235-4205-BCCC-6A96D74216EA}" presName="thickLine" presStyleLbl="alignNode1" presStyleIdx="4" presStyleCnt="9"/>
      <dgm:spPr/>
    </dgm:pt>
    <dgm:pt modelId="{B80AB7E5-8433-4A6C-885D-B7F8643511CD}" type="pres">
      <dgm:prSet presAssocID="{3BA714E6-F235-4205-BCCC-6A96D74216EA}" presName="horz1" presStyleCnt="0"/>
      <dgm:spPr/>
    </dgm:pt>
    <dgm:pt modelId="{043474BB-51DE-4126-9FAF-EF5F5424B44E}" type="pres">
      <dgm:prSet presAssocID="{3BA714E6-F235-4205-BCCC-6A96D74216EA}" presName="tx1" presStyleLbl="revTx" presStyleIdx="4" presStyleCnt="9"/>
      <dgm:spPr/>
    </dgm:pt>
    <dgm:pt modelId="{A9626310-0776-44FC-8D15-1A030ACF88DA}" type="pres">
      <dgm:prSet presAssocID="{3BA714E6-F235-4205-BCCC-6A96D74216EA}" presName="vert1" presStyleCnt="0"/>
      <dgm:spPr/>
    </dgm:pt>
    <dgm:pt modelId="{21E3F26E-D50C-48FD-A33F-A9C2C0E168E8}" type="pres">
      <dgm:prSet presAssocID="{A9FDEA47-5402-4BAC-996F-B66AB8859BCE}" presName="thickLine" presStyleLbl="alignNode1" presStyleIdx="5" presStyleCnt="9"/>
      <dgm:spPr/>
    </dgm:pt>
    <dgm:pt modelId="{10C4232D-BCDD-42D7-9ACB-AA39D1E2CE5C}" type="pres">
      <dgm:prSet presAssocID="{A9FDEA47-5402-4BAC-996F-B66AB8859BCE}" presName="horz1" presStyleCnt="0"/>
      <dgm:spPr/>
    </dgm:pt>
    <dgm:pt modelId="{754B7F98-F7C4-4A47-8373-8A3622BD134A}" type="pres">
      <dgm:prSet presAssocID="{A9FDEA47-5402-4BAC-996F-B66AB8859BCE}" presName="tx1" presStyleLbl="revTx" presStyleIdx="5" presStyleCnt="9"/>
      <dgm:spPr/>
    </dgm:pt>
    <dgm:pt modelId="{36978EBB-8FDC-48E8-B04A-64493E8E1C35}" type="pres">
      <dgm:prSet presAssocID="{A9FDEA47-5402-4BAC-996F-B66AB8859BCE}" presName="vert1" presStyleCnt="0"/>
      <dgm:spPr/>
    </dgm:pt>
    <dgm:pt modelId="{B00EB123-4C76-49FE-8867-3E8F9A99FD11}" type="pres">
      <dgm:prSet presAssocID="{7086C7BA-75F9-4957-ABF8-2A96BB61E517}" presName="thickLine" presStyleLbl="alignNode1" presStyleIdx="6" presStyleCnt="9"/>
      <dgm:spPr/>
    </dgm:pt>
    <dgm:pt modelId="{9DC4DB2C-8C5E-4886-BC6E-B0EB9CCA4F94}" type="pres">
      <dgm:prSet presAssocID="{7086C7BA-75F9-4957-ABF8-2A96BB61E517}" presName="horz1" presStyleCnt="0"/>
      <dgm:spPr/>
    </dgm:pt>
    <dgm:pt modelId="{49167A5F-85EF-47A7-98D9-0291BC83D8CA}" type="pres">
      <dgm:prSet presAssocID="{7086C7BA-75F9-4957-ABF8-2A96BB61E517}" presName="tx1" presStyleLbl="revTx" presStyleIdx="6" presStyleCnt="9"/>
      <dgm:spPr/>
    </dgm:pt>
    <dgm:pt modelId="{1349025C-41F1-47AA-BDE7-EB8B1A26A704}" type="pres">
      <dgm:prSet presAssocID="{7086C7BA-75F9-4957-ABF8-2A96BB61E517}" presName="vert1" presStyleCnt="0"/>
      <dgm:spPr/>
    </dgm:pt>
    <dgm:pt modelId="{290A6146-3580-4C22-96A8-BD7AB815ED3D}" type="pres">
      <dgm:prSet presAssocID="{70084CA5-02A0-4896-BA40-7EBE018DB949}" presName="thickLine" presStyleLbl="alignNode1" presStyleIdx="7" presStyleCnt="9"/>
      <dgm:spPr/>
    </dgm:pt>
    <dgm:pt modelId="{87E6B995-769C-4054-A6AB-0360F7D4CEBE}" type="pres">
      <dgm:prSet presAssocID="{70084CA5-02A0-4896-BA40-7EBE018DB949}" presName="horz1" presStyleCnt="0"/>
      <dgm:spPr/>
    </dgm:pt>
    <dgm:pt modelId="{1C4B5AA2-EE70-4861-A2AD-AD09A3507364}" type="pres">
      <dgm:prSet presAssocID="{70084CA5-02A0-4896-BA40-7EBE018DB949}" presName="tx1" presStyleLbl="revTx" presStyleIdx="7" presStyleCnt="9"/>
      <dgm:spPr/>
    </dgm:pt>
    <dgm:pt modelId="{61BE0E88-49CF-42FA-8BED-87F6251C970B}" type="pres">
      <dgm:prSet presAssocID="{70084CA5-02A0-4896-BA40-7EBE018DB949}" presName="vert1" presStyleCnt="0"/>
      <dgm:spPr/>
    </dgm:pt>
    <dgm:pt modelId="{6B50FD25-4216-40D7-9A05-566FE68D520B}" type="pres">
      <dgm:prSet presAssocID="{9E33F5A2-A6EF-492F-819D-CE00800981EE}" presName="thickLine" presStyleLbl="alignNode1" presStyleIdx="8" presStyleCnt="9"/>
      <dgm:spPr/>
    </dgm:pt>
    <dgm:pt modelId="{F80A4B88-35CC-40E2-9C69-3609A2B8D7C5}" type="pres">
      <dgm:prSet presAssocID="{9E33F5A2-A6EF-492F-819D-CE00800981EE}" presName="horz1" presStyleCnt="0"/>
      <dgm:spPr/>
    </dgm:pt>
    <dgm:pt modelId="{D955B4F7-FD42-4068-94C4-A19879614002}" type="pres">
      <dgm:prSet presAssocID="{9E33F5A2-A6EF-492F-819D-CE00800981EE}" presName="tx1" presStyleLbl="revTx" presStyleIdx="8" presStyleCnt="9"/>
      <dgm:spPr/>
    </dgm:pt>
    <dgm:pt modelId="{DE02DE2F-7793-47B2-9568-1B9E6C94E62D}" type="pres">
      <dgm:prSet presAssocID="{9E33F5A2-A6EF-492F-819D-CE00800981EE}" presName="vert1" presStyleCnt="0"/>
      <dgm:spPr/>
    </dgm:pt>
  </dgm:ptLst>
  <dgm:cxnLst>
    <dgm:cxn modelId="{B84CDC22-3291-4B32-8206-5BFD67740225}" srcId="{2E9C3E3A-FE9D-465B-AD0E-B291AC07D48A}" destId="{523F8889-9C48-4BBC-AF18-F322314D0753}" srcOrd="3" destOrd="0" parTransId="{31B17B87-6E70-46D8-A468-C85C30D10C1A}" sibTransId="{8A443005-6401-4A95-82A5-3B5BFB7D1AC6}"/>
    <dgm:cxn modelId="{15285340-1E0B-45FB-B927-CBA6B39AC74F}" type="presOf" srcId="{9E33F5A2-A6EF-492F-819D-CE00800981EE}" destId="{D955B4F7-FD42-4068-94C4-A19879614002}" srcOrd="0" destOrd="0" presId="urn:microsoft.com/office/officeart/2008/layout/LinedList"/>
    <dgm:cxn modelId="{0B0C8752-0DB8-4DFB-9D0C-0CAE1498FAC4}" srcId="{2E9C3E3A-FE9D-465B-AD0E-B291AC07D48A}" destId="{41EF6B1F-DBBA-4AEE-BBA4-D190DA330C20}" srcOrd="2" destOrd="0" parTransId="{70DB8154-C747-4D26-8E41-1E9985620B93}" sibTransId="{0C1C759F-C6DC-4D6D-ACF9-61165B1E6AD1}"/>
    <dgm:cxn modelId="{FF842179-4766-4F58-817D-29ABC69AF854}" type="presOf" srcId="{70084CA5-02A0-4896-BA40-7EBE018DB949}" destId="{1C4B5AA2-EE70-4861-A2AD-AD09A3507364}" srcOrd="0" destOrd="0" presId="urn:microsoft.com/office/officeart/2008/layout/LinedList"/>
    <dgm:cxn modelId="{65938A7E-5911-40FC-83E4-0B3CCA35D7AB}" type="presOf" srcId="{3BA714E6-F235-4205-BCCC-6A96D74216EA}" destId="{043474BB-51DE-4126-9FAF-EF5F5424B44E}" srcOrd="0" destOrd="0" presId="urn:microsoft.com/office/officeart/2008/layout/LinedList"/>
    <dgm:cxn modelId="{B0877183-941C-4789-B450-6DC58CD4393F}" srcId="{2E9C3E3A-FE9D-465B-AD0E-B291AC07D48A}" destId="{3BA714E6-F235-4205-BCCC-6A96D74216EA}" srcOrd="4" destOrd="0" parTransId="{ED94610B-E1D3-4EBF-8F73-54A9A0173655}" sibTransId="{88F242BB-2C8C-4ADB-8AE6-64B4BEC32AF9}"/>
    <dgm:cxn modelId="{7F1F928F-FE7C-4A93-B1E1-71654818CEE4}" type="presOf" srcId="{A9FDEA47-5402-4BAC-996F-B66AB8859BCE}" destId="{754B7F98-F7C4-4A47-8373-8A3622BD134A}" srcOrd="0" destOrd="0" presId="urn:microsoft.com/office/officeart/2008/layout/LinedList"/>
    <dgm:cxn modelId="{A2E6D691-A200-439F-BED5-C1666266B11E}" srcId="{2E9C3E3A-FE9D-465B-AD0E-B291AC07D48A}" destId="{46B77B1A-E167-47F6-B365-3F5C5B38E2FA}" srcOrd="0" destOrd="0" parTransId="{E37D009C-BBDD-4DE6-8689-97C0F45386E1}" sibTransId="{411015E2-D54B-4F95-839D-787E3FFE6946}"/>
    <dgm:cxn modelId="{142D8092-4996-47B3-B940-974B8368121A}" srcId="{2E9C3E3A-FE9D-465B-AD0E-B291AC07D48A}" destId="{70084CA5-02A0-4896-BA40-7EBE018DB949}" srcOrd="7" destOrd="0" parTransId="{EE71021E-5F93-4573-8B01-12D79D9E0112}" sibTransId="{43A38AFB-14F5-48E9-AC54-CAC1613CB3FC}"/>
    <dgm:cxn modelId="{B9494496-E3B1-43D4-A0C1-94951E31DB6B}" srcId="{2E9C3E3A-FE9D-465B-AD0E-B291AC07D48A}" destId="{9E33F5A2-A6EF-492F-819D-CE00800981EE}" srcOrd="8" destOrd="0" parTransId="{2AE002BD-FC91-49B9-9FD1-9643B5F82202}" sibTransId="{5FD0FD84-235A-4EE1-9F8C-376A6E30AA27}"/>
    <dgm:cxn modelId="{BEA55AAA-4DAE-4AB6-A782-85231655C0DC}" type="presOf" srcId="{6838073D-CA08-4EF0-AFB7-CCB683671E76}" destId="{17AEB6C2-9E03-4D46-B0D6-FD409F2127A4}" srcOrd="0" destOrd="0" presId="urn:microsoft.com/office/officeart/2008/layout/LinedList"/>
    <dgm:cxn modelId="{B40039AF-7607-4BB4-A8BE-3876E95C0F1E}" type="presOf" srcId="{46B77B1A-E167-47F6-B365-3F5C5B38E2FA}" destId="{74FCE8A6-8998-4DE6-A87B-DEA44937EE3B}" srcOrd="0" destOrd="0" presId="urn:microsoft.com/office/officeart/2008/layout/LinedList"/>
    <dgm:cxn modelId="{1AF1A3B4-BE3E-42B6-8FE0-68B7AFD14F85}" srcId="{2E9C3E3A-FE9D-465B-AD0E-B291AC07D48A}" destId="{7086C7BA-75F9-4957-ABF8-2A96BB61E517}" srcOrd="6" destOrd="0" parTransId="{55A56B06-07C9-4271-91D4-AD0CA0AB4994}" sibTransId="{CC3157D1-30EA-47FC-A75A-59369D50A5D4}"/>
    <dgm:cxn modelId="{939FB6C9-3567-483A-8791-C6F734108124}" type="presOf" srcId="{7086C7BA-75F9-4957-ABF8-2A96BB61E517}" destId="{49167A5F-85EF-47A7-98D9-0291BC83D8CA}" srcOrd="0" destOrd="0" presId="urn:microsoft.com/office/officeart/2008/layout/LinedList"/>
    <dgm:cxn modelId="{DAF253CD-BE56-41EB-AE43-25D1559E300B}" type="presOf" srcId="{41EF6B1F-DBBA-4AEE-BBA4-D190DA330C20}" destId="{A9B5A632-18A4-4114-B2C8-372AA065D955}" srcOrd="0" destOrd="0" presId="urn:microsoft.com/office/officeart/2008/layout/LinedList"/>
    <dgm:cxn modelId="{DF2EAFD5-8032-417D-BD25-5F6A1D1BA08C}" srcId="{2E9C3E3A-FE9D-465B-AD0E-B291AC07D48A}" destId="{A9FDEA47-5402-4BAC-996F-B66AB8859BCE}" srcOrd="5" destOrd="0" parTransId="{79810F41-F3BA-4B55-A046-8E63E4567DE6}" sibTransId="{9981AD03-2964-4A8A-BC69-CF2CE27E6BEC}"/>
    <dgm:cxn modelId="{6208AAE8-2056-42CC-AE69-28A3D3B076BD}" type="presOf" srcId="{523F8889-9C48-4BBC-AF18-F322314D0753}" destId="{1B304A3A-BE1D-4D01-8C4D-D223AD3CCB05}" srcOrd="0" destOrd="0" presId="urn:microsoft.com/office/officeart/2008/layout/LinedList"/>
    <dgm:cxn modelId="{411629E9-459F-450B-9A1E-41762970C09D}" type="presOf" srcId="{2E9C3E3A-FE9D-465B-AD0E-B291AC07D48A}" destId="{7B10F879-68CE-4FD9-9C0A-36D0DDAB824D}" srcOrd="0" destOrd="0" presId="urn:microsoft.com/office/officeart/2008/layout/LinedList"/>
    <dgm:cxn modelId="{310E73F2-C277-44BD-B57B-9A5B3E321CDC}" srcId="{2E9C3E3A-FE9D-465B-AD0E-B291AC07D48A}" destId="{6838073D-CA08-4EF0-AFB7-CCB683671E76}" srcOrd="1" destOrd="0" parTransId="{1B28F28C-901F-405A-8FDE-F6CB44EA97A1}" sibTransId="{75752236-AAAA-48F7-9E4B-1BBC352A90B8}"/>
    <dgm:cxn modelId="{1862541A-9A0F-4D00-BB59-B04F9149D3B4}" type="presParOf" srcId="{7B10F879-68CE-4FD9-9C0A-36D0DDAB824D}" destId="{5A0BA4C4-3934-4BE9-976A-AF1506757B1F}" srcOrd="0" destOrd="0" presId="urn:microsoft.com/office/officeart/2008/layout/LinedList"/>
    <dgm:cxn modelId="{4B9364B1-618F-4361-A5CC-3AC020DCEA76}" type="presParOf" srcId="{7B10F879-68CE-4FD9-9C0A-36D0DDAB824D}" destId="{1D36C503-6A0B-44E5-8890-0AD868FEA83D}" srcOrd="1" destOrd="0" presId="urn:microsoft.com/office/officeart/2008/layout/LinedList"/>
    <dgm:cxn modelId="{2E337CA4-1FC4-4EAD-BB55-8B27C45167A1}" type="presParOf" srcId="{1D36C503-6A0B-44E5-8890-0AD868FEA83D}" destId="{74FCE8A6-8998-4DE6-A87B-DEA44937EE3B}" srcOrd="0" destOrd="0" presId="urn:microsoft.com/office/officeart/2008/layout/LinedList"/>
    <dgm:cxn modelId="{0976870E-950A-4B43-8D33-64E765FBF5AC}" type="presParOf" srcId="{1D36C503-6A0B-44E5-8890-0AD868FEA83D}" destId="{6191BBB8-BCA9-4E1A-80D0-BB209D53FAD5}" srcOrd="1" destOrd="0" presId="urn:microsoft.com/office/officeart/2008/layout/LinedList"/>
    <dgm:cxn modelId="{3D2E9B9E-7177-431D-BA7B-0670C7F816B1}" type="presParOf" srcId="{7B10F879-68CE-4FD9-9C0A-36D0DDAB824D}" destId="{CBE14561-3F24-42A4-B2BC-AD457B21DC5E}" srcOrd="2" destOrd="0" presId="urn:microsoft.com/office/officeart/2008/layout/LinedList"/>
    <dgm:cxn modelId="{5F427988-97DB-4784-AED0-6A5B5EB6423C}" type="presParOf" srcId="{7B10F879-68CE-4FD9-9C0A-36D0DDAB824D}" destId="{D22B43CD-5864-469E-85C3-9C12B6B09B95}" srcOrd="3" destOrd="0" presId="urn:microsoft.com/office/officeart/2008/layout/LinedList"/>
    <dgm:cxn modelId="{CFB54EA6-EDF7-4740-BC73-DCBC95A79194}" type="presParOf" srcId="{D22B43CD-5864-469E-85C3-9C12B6B09B95}" destId="{17AEB6C2-9E03-4D46-B0D6-FD409F2127A4}" srcOrd="0" destOrd="0" presId="urn:microsoft.com/office/officeart/2008/layout/LinedList"/>
    <dgm:cxn modelId="{EC4A64A5-71A1-472C-B1AC-BAB5C9D9BD45}" type="presParOf" srcId="{D22B43CD-5864-469E-85C3-9C12B6B09B95}" destId="{2C238391-5D71-4F74-B598-B60565FA55DF}" srcOrd="1" destOrd="0" presId="urn:microsoft.com/office/officeart/2008/layout/LinedList"/>
    <dgm:cxn modelId="{FD695C47-A058-4C6B-9ECD-CE20D60EB19A}" type="presParOf" srcId="{7B10F879-68CE-4FD9-9C0A-36D0DDAB824D}" destId="{DB873CAB-15CE-4732-A5E5-A55E7D441728}" srcOrd="4" destOrd="0" presId="urn:microsoft.com/office/officeart/2008/layout/LinedList"/>
    <dgm:cxn modelId="{58A664D9-A53E-4960-9540-B98AD658B887}" type="presParOf" srcId="{7B10F879-68CE-4FD9-9C0A-36D0DDAB824D}" destId="{79976D31-1A9C-408D-B237-0DFAC6183DEC}" srcOrd="5" destOrd="0" presId="urn:microsoft.com/office/officeart/2008/layout/LinedList"/>
    <dgm:cxn modelId="{3C8992E3-EAA1-400A-A9A2-D7B57595ED73}" type="presParOf" srcId="{79976D31-1A9C-408D-B237-0DFAC6183DEC}" destId="{A9B5A632-18A4-4114-B2C8-372AA065D955}" srcOrd="0" destOrd="0" presId="urn:microsoft.com/office/officeart/2008/layout/LinedList"/>
    <dgm:cxn modelId="{57CB1404-95A9-4E30-9416-BB994DFB7976}" type="presParOf" srcId="{79976D31-1A9C-408D-B237-0DFAC6183DEC}" destId="{D880E761-AA36-4A2F-9482-CD74C8B8778C}" srcOrd="1" destOrd="0" presId="urn:microsoft.com/office/officeart/2008/layout/LinedList"/>
    <dgm:cxn modelId="{4FFB3834-FEAA-4935-AF58-9A7E8398C24B}" type="presParOf" srcId="{7B10F879-68CE-4FD9-9C0A-36D0DDAB824D}" destId="{86299038-5DCF-46AE-9AEF-378205F8E3C1}" srcOrd="6" destOrd="0" presId="urn:microsoft.com/office/officeart/2008/layout/LinedList"/>
    <dgm:cxn modelId="{0E334DEB-6C5C-48D1-8AB3-9F2C242CE811}" type="presParOf" srcId="{7B10F879-68CE-4FD9-9C0A-36D0DDAB824D}" destId="{2A3A70FB-1241-4050-901D-B03FD752C83B}" srcOrd="7" destOrd="0" presId="urn:microsoft.com/office/officeart/2008/layout/LinedList"/>
    <dgm:cxn modelId="{45A125D8-2768-438D-88A9-8FEF53E41BF7}" type="presParOf" srcId="{2A3A70FB-1241-4050-901D-B03FD752C83B}" destId="{1B304A3A-BE1D-4D01-8C4D-D223AD3CCB05}" srcOrd="0" destOrd="0" presId="urn:microsoft.com/office/officeart/2008/layout/LinedList"/>
    <dgm:cxn modelId="{E94321FD-5C3D-42B8-8A2A-88023ECDF4C4}" type="presParOf" srcId="{2A3A70FB-1241-4050-901D-B03FD752C83B}" destId="{7583AFF8-8D81-4327-B11C-806A8AECA8AA}" srcOrd="1" destOrd="0" presId="urn:microsoft.com/office/officeart/2008/layout/LinedList"/>
    <dgm:cxn modelId="{03037CC8-F0A1-4709-A8A9-F9D2B8D55FBA}" type="presParOf" srcId="{7B10F879-68CE-4FD9-9C0A-36D0DDAB824D}" destId="{12F4AD8C-08C0-4E1A-9D5F-227DF66ED96A}" srcOrd="8" destOrd="0" presId="urn:microsoft.com/office/officeart/2008/layout/LinedList"/>
    <dgm:cxn modelId="{181C68A3-E2AF-44AD-8C6A-D4E5BDA571F1}" type="presParOf" srcId="{7B10F879-68CE-4FD9-9C0A-36D0DDAB824D}" destId="{B80AB7E5-8433-4A6C-885D-B7F8643511CD}" srcOrd="9" destOrd="0" presId="urn:microsoft.com/office/officeart/2008/layout/LinedList"/>
    <dgm:cxn modelId="{E0A7E9A9-A6D1-4804-BF68-20A8330F6D92}" type="presParOf" srcId="{B80AB7E5-8433-4A6C-885D-B7F8643511CD}" destId="{043474BB-51DE-4126-9FAF-EF5F5424B44E}" srcOrd="0" destOrd="0" presId="urn:microsoft.com/office/officeart/2008/layout/LinedList"/>
    <dgm:cxn modelId="{F0DF8D39-D888-47C8-8F24-8CCC8FDEB574}" type="presParOf" srcId="{B80AB7E5-8433-4A6C-885D-B7F8643511CD}" destId="{A9626310-0776-44FC-8D15-1A030ACF88DA}" srcOrd="1" destOrd="0" presId="urn:microsoft.com/office/officeart/2008/layout/LinedList"/>
    <dgm:cxn modelId="{851BF299-C04B-46A0-B32A-F8F541918D01}" type="presParOf" srcId="{7B10F879-68CE-4FD9-9C0A-36D0DDAB824D}" destId="{21E3F26E-D50C-48FD-A33F-A9C2C0E168E8}" srcOrd="10" destOrd="0" presId="urn:microsoft.com/office/officeart/2008/layout/LinedList"/>
    <dgm:cxn modelId="{9DD7BFC8-1451-40F6-B9FE-DDE336F4ECAF}" type="presParOf" srcId="{7B10F879-68CE-4FD9-9C0A-36D0DDAB824D}" destId="{10C4232D-BCDD-42D7-9ACB-AA39D1E2CE5C}" srcOrd="11" destOrd="0" presId="urn:microsoft.com/office/officeart/2008/layout/LinedList"/>
    <dgm:cxn modelId="{3F6521EA-F20F-4247-B6CB-A37CF7A3893D}" type="presParOf" srcId="{10C4232D-BCDD-42D7-9ACB-AA39D1E2CE5C}" destId="{754B7F98-F7C4-4A47-8373-8A3622BD134A}" srcOrd="0" destOrd="0" presId="urn:microsoft.com/office/officeart/2008/layout/LinedList"/>
    <dgm:cxn modelId="{7DE08796-3E00-491F-B1E0-28DFB2F43CAC}" type="presParOf" srcId="{10C4232D-BCDD-42D7-9ACB-AA39D1E2CE5C}" destId="{36978EBB-8FDC-48E8-B04A-64493E8E1C35}" srcOrd="1" destOrd="0" presId="urn:microsoft.com/office/officeart/2008/layout/LinedList"/>
    <dgm:cxn modelId="{229E43A1-74C5-42C9-BEC8-7491EBB96BD0}" type="presParOf" srcId="{7B10F879-68CE-4FD9-9C0A-36D0DDAB824D}" destId="{B00EB123-4C76-49FE-8867-3E8F9A99FD11}" srcOrd="12" destOrd="0" presId="urn:microsoft.com/office/officeart/2008/layout/LinedList"/>
    <dgm:cxn modelId="{4EA342C2-6538-407E-B65E-F72159E10BA1}" type="presParOf" srcId="{7B10F879-68CE-4FD9-9C0A-36D0DDAB824D}" destId="{9DC4DB2C-8C5E-4886-BC6E-B0EB9CCA4F94}" srcOrd="13" destOrd="0" presId="urn:microsoft.com/office/officeart/2008/layout/LinedList"/>
    <dgm:cxn modelId="{F684A729-9949-4A8B-AEC8-9FBDDE31EDA2}" type="presParOf" srcId="{9DC4DB2C-8C5E-4886-BC6E-B0EB9CCA4F94}" destId="{49167A5F-85EF-47A7-98D9-0291BC83D8CA}" srcOrd="0" destOrd="0" presId="urn:microsoft.com/office/officeart/2008/layout/LinedList"/>
    <dgm:cxn modelId="{A71780B0-C15A-4B49-A8D8-87DD1EE134BE}" type="presParOf" srcId="{9DC4DB2C-8C5E-4886-BC6E-B0EB9CCA4F94}" destId="{1349025C-41F1-47AA-BDE7-EB8B1A26A704}" srcOrd="1" destOrd="0" presId="urn:microsoft.com/office/officeart/2008/layout/LinedList"/>
    <dgm:cxn modelId="{BCDE5B35-5BB9-4274-8F65-7E26369E9BAA}" type="presParOf" srcId="{7B10F879-68CE-4FD9-9C0A-36D0DDAB824D}" destId="{290A6146-3580-4C22-96A8-BD7AB815ED3D}" srcOrd="14" destOrd="0" presId="urn:microsoft.com/office/officeart/2008/layout/LinedList"/>
    <dgm:cxn modelId="{B7545301-5FCD-490A-9F1F-449F65730AD3}" type="presParOf" srcId="{7B10F879-68CE-4FD9-9C0A-36D0DDAB824D}" destId="{87E6B995-769C-4054-A6AB-0360F7D4CEBE}" srcOrd="15" destOrd="0" presId="urn:microsoft.com/office/officeart/2008/layout/LinedList"/>
    <dgm:cxn modelId="{22D41A5B-74EB-4137-B265-3334ADFB64F5}" type="presParOf" srcId="{87E6B995-769C-4054-A6AB-0360F7D4CEBE}" destId="{1C4B5AA2-EE70-4861-A2AD-AD09A3507364}" srcOrd="0" destOrd="0" presId="urn:microsoft.com/office/officeart/2008/layout/LinedList"/>
    <dgm:cxn modelId="{E119908E-B63E-41CC-AB93-FABB9E956ACE}" type="presParOf" srcId="{87E6B995-769C-4054-A6AB-0360F7D4CEBE}" destId="{61BE0E88-49CF-42FA-8BED-87F6251C970B}" srcOrd="1" destOrd="0" presId="urn:microsoft.com/office/officeart/2008/layout/LinedList"/>
    <dgm:cxn modelId="{1CF3A93B-44B2-4427-AB48-5F3800052F17}" type="presParOf" srcId="{7B10F879-68CE-4FD9-9C0A-36D0DDAB824D}" destId="{6B50FD25-4216-40D7-9A05-566FE68D520B}" srcOrd="16" destOrd="0" presId="urn:microsoft.com/office/officeart/2008/layout/LinedList"/>
    <dgm:cxn modelId="{205E6F48-DB93-4A93-8630-519104DD7657}" type="presParOf" srcId="{7B10F879-68CE-4FD9-9C0A-36D0DDAB824D}" destId="{F80A4B88-35CC-40E2-9C69-3609A2B8D7C5}" srcOrd="17" destOrd="0" presId="urn:microsoft.com/office/officeart/2008/layout/LinedList"/>
    <dgm:cxn modelId="{9BCA3277-13AE-406B-BB57-46E079BCA453}" type="presParOf" srcId="{F80A4B88-35CC-40E2-9C69-3609A2B8D7C5}" destId="{D955B4F7-FD42-4068-94C4-A19879614002}" srcOrd="0" destOrd="0" presId="urn:microsoft.com/office/officeart/2008/layout/LinedList"/>
    <dgm:cxn modelId="{84EF9C44-4EA2-4A4A-8A02-D0DB0DA68D3D}" type="presParOf" srcId="{F80A4B88-35CC-40E2-9C69-3609A2B8D7C5}" destId="{DE02DE2F-7793-47B2-9568-1B9E6C94E62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89DC61-D088-44DF-B0D5-CAEF4F8FE6FF}" type="doc">
      <dgm:prSet loTypeId="urn:microsoft.com/office/officeart/2008/layout/LinedList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E9A48919-439C-4067-A7C0-4D04115CFE7F}">
      <dgm:prSet/>
      <dgm:spPr/>
      <dgm:t>
        <a:bodyPr/>
        <a:lstStyle/>
        <a:p>
          <a:r>
            <a:rPr lang="cs-CZ"/>
            <a:t>Např.: </a:t>
          </a:r>
          <a:endParaRPr lang="en-US"/>
        </a:p>
      </dgm:t>
    </dgm:pt>
    <dgm:pt modelId="{FBCE1E21-DC7E-49F7-BB65-69B3C8214383}" type="parTrans" cxnId="{F4B29C00-A938-49FB-ADC9-93699BD49C0E}">
      <dgm:prSet/>
      <dgm:spPr/>
      <dgm:t>
        <a:bodyPr/>
        <a:lstStyle/>
        <a:p>
          <a:endParaRPr lang="en-US"/>
        </a:p>
      </dgm:t>
    </dgm:pt>
    <dgm:pt modelId="{4AE344A8-3B9C-41B4-9C16-6CB67D849632}" type="sibTrans" cxnId="{F4B29C00-A938-49FB-ADC9-93699BD49C0E}">
      <dgm:prSet/>
      <dgm:spPr/>
      <dgm:t>
        <a:bodyPr/>
        <a:lstStyle/>
        <a:p>
          <a:endParaRPr lang="en-US"/>
        </a:p>
      </dgm:t>
    </dgm:pt>
    <dgm:pt modelId="{0A4D11FD-0401-4014-8114-99E9550EF77B}">
      <dgm:prSet/>
      <dgm:spPr/>
      <dgm:t>
        <a:bodyPr/>
        <a:lstStyle/>
        <a:p>
          <a:r>
            <a:rPr lang="cs-CZ"/>
            <a:t>Žák popíše trasy objevných plaveb a jejich průběh s využitím mapy. </a:t>
          </a:r>
          <a:endParaRPr lang="en-US"/>
        </a:p>
      </dgm:t>
    </dgm:pt>
    <dgm:pt modelId="{E0F2F073-1264-4707-AB32-55F38E83D503}" type="parTrans" cxnId="{B3F14994-A418-4DFF-9C20-B8F83312C65D}">
      <dgm:prSet/>
      <dgm:spPr/>
      <dgm:t>
        <a:bodyPr/>
        <a:lstStyle/>
        <a:p>
          <a:endParaRPr lang="en-US"/>
        </a:p>
      </dgm:t>
    </dgm:pt>
    <dgm:pt modelId="{AFB7FE96-6EE1-4E08-838B-C3F047549E58}" type="sibTrans" cxnId="{B3F14994-A418-4DFF-9C20-B8F83312C65D}">
      <dgm:prSet/>
      <dgm:spPr/>
      <dgm:t>
        <a:bodyPr/>
        <a:lstStyle/>
        <a:p>
          <a:endParaRPr lang="en-US"/>
        </a:p>
      </dgm:t>
    </dgm:pt>
    <dgm:pt modelId="{BC3EABCA-C969-4236-9E85-1B68D81BF07B}">
      <dgm:prSet/>
      <dgm:spPr/>
      <dgm:t>
        <a:bodyPr/>
        <a:lstStyle/>
        <a:p>
          <a:r>
            <a:rPr lang="cs-CZ"/>
            <a:t>Žák objasní příčiny kolonizace. </a:t>
          </a:r>
          <a:endParaRPr lang="en-US"/>
        </a:p>
      </dgm:t>
    </dgm:pt>
    <dgm:pt modelId="{30475C95-F386-4F7B-B522-C20AC41220B5}" type="parTrans" cxnId="{2E247C62-448A-46C2-8774-5F1A7DCADEF2}">
      <dgm:prSet/>
      <dgm:spPr/>
      <dgm:t>
        <a:bodyPr/>
        <a:lstStyle/>
        <a:p>
          <a:endParaRPr lang="en-US"/>
        </a:p>
      </dgm:t>
    </dgm:pt>
    <dgm:pt modelId="{4ABDC4B7-186A-4C04-8282-932B56A53E71}" type="sibTrans" cxnId="{2E247C62-448A-46C2-8774-5F1A7DCADEF2}">
      <dgm:prSet/>
      <dgm:spPr/>
      <dgm:t>
        <a:bodyPr/>
        <a:lstStyle/>
        <a:p>
          <a:endParaRPr lang="en-US"/>
        </a:p>
      </dgm:t>
    </dgm:pt>
    <dgm:pt modelId="{A1C670D1-9F40-40AB-9D02-E9C3731C142C}">
      <dgm:prSet/>
      <dgm:spPr/>
      <dgm:t>
        <a:bodyPr/>
        <a:lstStyle/>
        <a:p>
          <a:r>
            <a:rPr lang="cs-CZ" dirty="0"/>
            <a:t>Žák uvede tři výhody naftového motoru oproti motoru benzinovému (</a:t>
          </a:r>
          <a:r>
            <a:rPr lang="cs-CZ" dirty="0" err="1"/>
            <a:t>Petty</a:t>
          </a:r>
          <a:r>
            <a:rPr lang="cs-CZ" dirty="0"/>
            <a:t>, 2013, s. 394). </a:t>
          </a:r>
          <a:endParaRPr lang="en-US" dirty="0"/>
        </a:p>
      </dgm:t>
    </dgm:pt>
    <dgm:pt modelId="{7DD4F037-171C-4CEE-89C1-A5405FE56C6D}" type="parTrans" cxnId="{F74484B3-7A3D-4F56-BF68-2BAB6250B35C}">
      <dgm:prSet/>
      <dgm:spPr/>
      <dgm:t>
        <a:bodyPr/>
        <a:lstStyle/>
        <a:p>
          <a:endParaRPr lang="en-US"/>
        </a:p>
      </dgm:t>
    </dgm:pt>
    <dgm:pt modelId="{A5113A52-B857-45D9-ABF8-F39E31CCBD57}" type="sibTrans" cxnId="{F74484B3-7A3D-4F56-BF68-2BAB6250B35C}">
      <dgm:prSet/>
      <dgm:spPr/>
      <dgm:t>
        <a:bodyPr/>
        <a:lstStyle/>
        <a:p>
          <a:endParaRPr lang="en-US"/>
        </a:p>
      </dgm:t>
    </dgm:pt>
    <dgm:pt modelId="{B68A8E9D-B755-4582-BE7D-EFDA5946E11D}">
      <dgm:prSet/>
      <dgm:spPr/>
      <dgm:t>
        <a:bodyPr/>
        <a:lstStyle/>
        <a:p>
          <a:r>
            <a:rPr lang="cs-CZ"/>
            <a:t>Žák vysvětlí rozdíl mezi mlhou, oparem, smogem a mrakem (Petty, 2013, s. 394). </a:t>
          </a:r>
          <a:endParaRPr lang="en-US"/>
        </a:p>
      </dgm:t>
    </dgm:pt>
    <dgm:pt modelId="{EC0DF165-0C38-4D71-922B-097DEBBDF01C}" type="parTrans" cxnId="{485B1487-C129-499F-BAE9-71FCB03293AE}">
      <dgm:prSet/>
      <dgm:spPr/>
      <dgm:t>
        <a:bodyPr/>
        <a:lstStyle/>
        <a:p>
          <a:endParaRPr lang="en-US"/>
        </a:p>
      </dgm:t>
    </dgm:pt>
    <dgm:pt modelId="{9C72D9C7-E04D-442F-A7D1-556024C95EF9}" type="sibTrans" cxnId="{485B1487-C129-499F-BAE9-71FCB03293AE}">
      <dgm:prSet/>
      <dgm:spPr/>
      <dgm:t>
        <a:bodyPr/>
        <a:lstStyle/>
        <a:p>
          <a:endParaRPr lang="en-US"/>
        </a:p>
      </dgm:t>
    </dgm:pt>
    <dgm:pt modelId="{674B3B8A-09A6-4972-9EE7-518F87BA0BB4}">
      <dgm:prSet/>
      <dgm:spPr/>
      <dgm:t>
        <a:bodyPr/>
        <a:lstStyle/>
        <a:p>
          <a:r>
            <a:rPr lang="cs-CZ"/>
            <a:t>Žák posoudí důležitost krevního oběhu pro život. </a:t>
          </a:r>
          <a:endParaRPr lang="en-US"/>
        </a:p>
      </dgm:t>
    </dgm:pt>
    <dgm:pt modelId="{99F1BC6C-954D-43CD-B1D7-284523EBA7C3}" type="parTrans" cxnId="{F3EF2FDB-3702-40F6-8B01-B1336DD79BD8}">
      <dgm:prSet/>
      <dgm:spPr/>
      <dgm:t>
        <a:bodyPr/>
        <a:lstStyle/>
        <a:p>
          <a:endParaRPr lang="en-US"/>
        </a:p>
      </dgm:t>
    </dgm:pt>
    <dgm:pt modelId="{A44EF011-8A63-41A7-B64B-A1D9169D2B26}" type="sibTrans" cxnId="{F3EF2FDB-3702-40F6-8B01-B1336DD79BD8}">
      <dgm:prSet/>
      <dgm:spPr/>
      <dgm:t>
        <a:bodyPr/>
        <a:lstStyle/>
        <a:p>
          <a:endParaRPr lang="en-US"/>
        </a:p>
      </dgm:t>
    </dgm:pt>
    <dgm:pt modelId="{EED6D060-1A85-41D2-BBF0-1DAD0ADB4688}">
      <dgm:prSet/>
      <dgm:spPr/>
      <dgm:t>
        <a:bodyPr/>
        <a:lstStyle/>
        <a:p>
          <a:r>
            <a:rPr lang="cs-CZ" dirty="0"/>
            <a:t>Žák diskutuje o významu objevných plaveb.</a:t>
          </a:r>
          <a:endParaRPr lang="en-US" dirty="0"/>
        </a:p>
      </dgm:t>
    </dgm:pt>
    <dgm:pt modelId="{4C7738FD-0FC7-41A1-81E1-C398FA4656A2}" type="parTrans" cxnId="{3304FADC-09F4-477A-AFA7-7D85DA4B93AD}">
      <dgm:prSet/>
      <dgm:spPr/>
      <dgm:t>
        <a:bodyPr/>
        <a:lstStyle/>
        <a:p>
          <a:endParaRPr lang="en-US"/>
        </a:p>
      </dgm:t>
    </dgm:pt>
    <dgm:pt modelId="{9C24DAEE-F82C-4A03-B924-4EE90652783C}" type="sibTrans" cxnId="{3304FADC-09F4-477A-AFA7-7D85DA4B93AD}">
      <dgm:prSet/>
      <dgm:spPr/>
      <dgm:t>
        <a:bodyPr/>
        <a:lstStyle/>
        <a:p>
          <a:endParaRPr lang="en-US"/>
        </a:p>
      </dgm:t>
    </dgm:pt>
    <dgm:pt modelId="{6F61C694-AC9C-4756-B8A7-1F166E737F7C}" type="pres">
      <dgm:prSet presAssocID="{6F89DC61-D088-44DF-B0D5-CAEF4F8FE6FF}" presName="vert0" presStyleCnt="0">
        <dgm:presLayoutVars>
          <dgm:dir/>
          <dgm:animOne val="branch"/>
          <dgm:animLvl val="lvl"/>
        </dgm:presLayoutVars>
      </dgm:prSet>
      <dgm:spPr/>
    </dgm:pt>
    <dgm:pt modelId="{B98944DC-07C3-42D0-AEDF-2CA09B033888}" type="pres">
      <dgm:prSet presAssocID="{E9A48919-439C-4067-A7C0-4D04115CFE7F}" presName="thickLine" presStyleLbl="alignNode1" presStyleIdx="0" presStyleCnt="7"/>
      <dgm:spPr/>
    </dgm:pt>
    <dgm:pt modelId="{E196C68B-CA08-4477-9A88-F0E580824237}" type="pres">
      <dgm:prSet presAssocID="{E9A48919-439C-4067-A7C0-4D04115CFE7F}" presName="horz1" presStyleCnt="0"/>
      <dgm:spPr/>
    </dgm:pt>
    <dgm:pt modelId="{B684E526-E65E-4DFC-9708-8E5C3F92E54B}" type="pres">
      <dgm:prSet presAssocID="{E9A48919-439C-4067-A7C0-4D04115CFE7F}" presName="tx1" presStyleLbl="revTx" presStyleIdx="0" presStyleCnt="7"/>
      <dgm:spPr/>
    </dgm:pt>
    <dgm:pt modelId="{1F37D237-9A35-41DC-877B-710A4B9B3B26}" type="pres">
      <dgm:prSet presAssocID="{E9A48919-439C-4067-A7C0-4D04115CFE7F}" presName="vert1" presStyleCnt="0"/>
      <dgm:spPr/>
    </dgm:pt>
    <dgm:pt modelId="{BB0116CF-5383-42DC-9626-7A8CF241F2BB}" type="pres">
      <dgm:prSet presAssocID="{0A4D11FD-0401-4014-8114-99E9550EF77B}" presName="thickLine" presStyleLbl="alignNode1" presStyleIdx="1" presStyleCnt="7"/>
      <dgm:spPr/>
    </dgm:pt>
    <dgm:pt modelId="{46C2FA7E-36EE-461E-88C7-7DF6D37D32C3}" type="pres">
      <dgm:prSet presAssocID="{0A4D11FD-0401-4014-8114-99E9550EF77B}" presName="horz1" presStyleCnt="0"/>
      <dgm:spPr/>
    </dgm:pt>
    <dgm:pt modelId="{C92231AA-91FF-4036-B448-EE8DEA8467E2}" type="pres">
      <dgm:prSet presAssocID="{0A4D11FD-0401-4014-8114-99E9550EF77B}" presName="tx1" presStyleLbl="revTx" presStyleIdx="1" presStyleCnt="7"/>
      <dgm:spPr/>
    </dgm:pt>
    <dgm:pt modelId="{DF951645-2E12-4DC0-9BE4-C5B0D168808F}" type="pres">
      <dgm:prSet presAssocID="{0A4D11FD-0401-4014-8114-99E9550EF77B}" presName="vert1" presStyleCnt="0"/>
      <dgm:spPr/>
    </dgm:pt>
    <dgm:pt modelId="{7D37BF85-0877-4ED1-A630-5547B5C0C5FA}" type="pres">
      <dgm:prSet presAssocID="{BC3EABCA-C969-4236-9E85-1B68D81BF07B}" presName="thickLine" presStyleLbl="alignNode1" presStyleIdx="2" presStyleCnt="7"/>
      <dgm:spPr/>
    </dgm:pt>
    <dgm:pt modelId="{AF75ECFE-622B-4AE6-9F8B-7DF8A2E26B06}" type="pres">
      <dgm:prSet presAssocID="{BC3EABCA-C969-4236-9E85-1B68D81BF07B}" presName="horz1" presStyleCnt="0"/>
      <dgm:spPr/>
    </dgm:pt>
    <dgm:pt modelId="{002EE02A-6BAE-4FDE-B0C5-ACB949811FD3}" type="pres">
      <dgm:prSet presAssocID="{BC3EABCA-C969-4236-9E85-1B68D81BF07B}" presName="tx1" presStyleLbl="revTx" presStyleIdx="2" presStyleCnt="7"/>
      <dgm:spPr/>
    </dgm:pt>
    <dgm:pt modelId="{5C6BF7F2-237E-4239-BE98-FF66A78CCE55}" type="pres">
      <dgm:prSet presAssocID="{BC3EABCA-C969-4236-9E85-1B68D81BF07B}" presName="vert1" presStyleCnt="0"/>
      <dgm:spPr/>
    </dgm:pt>
    <dgm:pt modelId="{AF068CFA-CB04-4262-A9B2-C8024E0C60DD}" type="pres">
      <dgm:prSet presAssocID="{A1C670D1-9F40-40AB-9D02-E9C3731C142C}" presName="thickLine" presStyleLbl="alignNode1" presStyleIdx="3" presStyleCnt="7"/>
      <dgm:spPr/>
    </dgm:pt>
    <dgm:pt modelId="{4A2E7165-3D73-42F5-B318-AB03821AEC03}" type="pres">
      <dgm:prSet presAssocID="{A1C670D1-9F40-40AB-9D02-E9C3731C142C}" presName="horz1" presStyleCnt="0"/>
      <dgm:spPr/>
    </dgm:pt>
    <dgm:pt modelId="{6D2E7E98-3ECA-4236-B1F7-4256D057B351}" type="pres">
      <dgm:prSet presAssocID="{A1C670D1-9F40-40AB-9D02-E9C3731C142C}" presName="tx1" presStyleLbl="revTx" presStyleIdx="3" presStyleCnt="7"/>
      <dgm:spPr/>
    </dgm:pt>
    <dgm:pt modelId="{779A3791-2500-43D4-921A-7806D1751BAD}" type="pres">
      <dgm:prSet presAssocID="{A1C670D1-9F40-40AB-9D02-E9C3731C142C}" presName="vert1" presStyleCnt="0"/>
      <dgm:spPr/>
    </dgm:pt>
    <dgm:pt modelId="{6AB06E08-B06F-4828-8178-439C52FA003A}" type="pres">
      <dgm:prSet presAssocID="{B68A8E9D-B755-4582-BE7D-EFDA5946E11D}" presName="thickLine" presStyleLbl="alignNode1" presStyleIdx="4" presStyleCnt="7"/>
      <dgm:spPr/>
    </dgm:pt>
    <dgm:pt modelId="{D3D88FD0-6DF4-4B8D-A050-1C08BDC3AAF8}" type="pres">
      <dgm:prSet presAssocID="{B68A8E9D-B755-4582-BE7D-EFDA5946E11D}" presName="horz1" presStyleCnt="0"/>
      <dgm:spPr/>
    </dgm:pt>
    <dgm:pt modelId="{6BC59AC4-88B3-4A91-87C8-E9AE54605394}" type="pres">
      <dgm:prSet presAssocID="{B68A8E9D-B755-4582-BE7D-EFDA5946E11D}" presName="tx1" presStyleLbl="revTx" presStyleIdx="4" presStyleCnt="7"/>
      <dgm:spPr/>
    </dgm:pt>
    <dgm:pt modelId="{615F9838-78DA-4E6A-9E20-B4F2A674C9D8}" type="pres">
      <dgm:prSet presAssocID="{B68A8E9D-B755-4582-BE7D-EFDA5946E11D}" presName="vert1" presStyleCnt="0"/>
      <dgm:spPr/>
    </dgm:pt>
    <dgm:pt modelId="{0E764611-D98C-4F3E-AB53-1C304E611753}" type="pres">
      <dgm:prSet presAssocID="{674B3B8A-09A6-4972-9EE7-518F87BA0BB4}" presName="thickLine" presStyleLbl="alignNode1" presStyleIdx="5" presStyleCnt="7"/>
      <dgm:spPr/>
    </dgm:pt>
    <dgm:pt modelId="{2BC1D45E-E37E-4508-895E-37EF5FF1AB64}" type="pres">
      <dgm:prSet presAssocID="{674B3B8A-09A6-4972-9EE7-518F87BA0BB4}" presName="horz1" presStyleCnt="0"/>
      <dgm:spPr/>
    </dgm:pt>
    <dgm:pt modelId="{F934F443-BC98-4792-B397-56D4B6BB2197}" type="pres">
      <dgm:prSet presAssocID="{674B3B8A-09A6-4972-9EE7-518F87BA0BB4}" presName="tx1" presStyleLbl="revTx" presStyleIdx="5" presStyleCnt="7"/>
      <dgm:spPr/>
    </dgm:pt>
    <dgm:pt modelId="{CFFCE132-64D9-4C65-8552-F2317DE7457B}" type="pres">
      <dgm:prSet presAssocID="{674B3B8A-09A6-4972-9EE7-518F87BA0BB4}" presName="vert1" presStyleCnt="0"/>
      <dgm:spPr/>
    </dgm:pt>
    <dgm:pt modelId="{9DFC6B51-2C78-4746-B943-4AC05589E5AC}" type="pres">
      <dgm:prSet presAssocID="{EED6D060-1A85-41D2-BBF0-1DAD0ADB4688}" presName="thickLine" presStyleLbl="alignNode1" presStyleIdx="6" presStyleCnt="7"/>
      <dgm:spPr/>
    </dgm:pt>
    <dgm:pt modelId="{F34C1062-C257-41CB-8BCD-83C5B6A1FE7F}" type="pres">
      <dgm:prSet presAssocID="{EED6D060-1A85-41D2-BBF0-1DAD0ADB4688}" presName="horz1" presStyleCnt="0"/>
      <dgm:spPr/>
    </dgm:pt>
    <dgm:pt modelId="{FF3583F6-93B9-4973-9D3B-B5BAA1713CFE}" type="pres">
      <dgm:prSet presAssocID="{EED6D060-1A85-41D2-BBF0-1DAD0ADB4688}" presName="tx1" presStyleLbl="revTx" presStyleIdx="6" presStyleCnt="7"/>
      <dgm:spPr/>
    </dgm:pt>
    <dgm:pt modelId="{1646F2BC-CAD8-4098-9B98-0B6E08B4BD63}" type="pres">
      <dgm:prSet presAssocID="{EED6D060-1A85-41D2-BBF0-1DAD0ADB4688}" presName="vert1" presStyleCnt="0"/>
      <dgm:spPr/>
    </dgm:pt>
  </dgm:ptLst>
  <dgm:cxnLst>
    <dgm:cxn modelId="{F4B29C00-A938-49FB-ADC9-93699BD49C0E}" srcId="{6F89DC61-D088-44DF-B0D5-CAEF4F8FE6FF}" destId="{E9A48919-439C-4067-A7C0-4D04115CFE7F}" srcOrd="0" destOrd="0" parTransId="{FBCE1E21-DC7E-49F7-BB65-69B3C8214383}" sibTransId="{4AE344A8-3B9C-41B4-9C16-6CB67D849632}"/>
    <dgm:cxn modelId="{ADC3DB06-4E2E-4A35-98E8-EBECC2CBCE18}" type="presOf" srcId="{A1C670D1-9F40-40AB-9D02-E9C3731C142C}" destId="{6D2E7E98-3ECA-4236-B1F7-4256D057B351}" srcOrd="0" destOrd="0" presId="urn:microsoft.com/office/officeart/2008/layout/LinedList"/>
    <dgm:cxn modelId="{B8EB183D-6AD4-4CBA-8F09-D7124EC5BAB9}" type="presOf" srcId="{674B3B8A-09A6-4972-9EE7-518F87BA0BB4}" destId="{F934F443-BC98-4792-B397-56D4B6BB2197}" srcOrd="0" destOrd="0" presId="urn:microsoft.com/office/officeart/2008/layout/LinedList"/>
    <dgm:cxn modelId="{2E247C62-448A-46C2-8774-5F1A7DCADEF2}" srcId="{6F89DC61-D088-44DF-B0D5-CAEF4F8FE6FF}" destId="{BC3EABCA-C969-4236-9E85-1B68D81BF07B}" srcOrd="2" destOrd="0" parTransId="{30475C95-F386-4F7B-B522-C20AC41220B5}" sibTransId="{4ABDC4B7-186A-4C04-8282-932B56A53E71}"/>
    <dgm:cxn modelId="{FC6E9D42-8A35-408B-A7D9-6BD9FFB01A44}" type="presOf" srcId="{B68A8E9D-B755-4582-BE7D-EFDA5946E11D}" destId="{6BC59AC4-88B3-4A91-87C8-E9AE54605394}" srcOrd="0" destOrd="0" presId="urn:microsoft.com/office/officeart/2008/layout/LinedList"/>
    <dgm:cxn modelId="{62047348-146E-4D8E-9B7A-D6C3DF8495BD}" type="presOf" srcId="{0A4D11FD-0401-4014-8114-99E9550EF77B}" destId="{C92231AA-91FF-4036-B448-EE8DEA8467E2}" srcOrd="0" destOrd="0" presId="urn:microsoft.com/office/officeart/2008/layout/LinedList"/>
    <dgm:cxn modelId="{3AFA7759-CB6D-4B48-A6CF-AD63E2D6BE8A}" type="presOf" srcId="{6F89DC61-D088-44DF-B0D5-CAEF4F8FE6FF}" destId="{6F61C694-AC9C-4756-B8A7-1F166E737F7C}" srcOrd="0" destOrd="0" presId="urn:microsoft.com/office/officeart/2008/layout/LinedList"/>
    <dgm:cxn modelId="{2BB9D883-C74E-44F8-A838-74052693188A}" type="presOf" srcId="{BC3EABCA-C969-4236-9E85-1B68D81BF07B}" destId="{002EE02A-6BAE-4FDE-B0C5-ACB949811FD3}" srcOrd="0" destOrd="0" presId="urn:microsoft.com/office/officeart/2008/layout/LinedList"/>
    <dgm:cxn modelId="{485B1487-C129-499F-BAE9-71FCB03293AE}" srcId="{6F89DC61-D088-44DF-B0D5-CAEF4F8FE6FF}" destId="{B68A8E9D-B755-4582-BE7D-EFDA5946E11D}" srcOrd="4" destOrd="0" parTransId="{EC0DF165-0C38-4D71-922B-097DEBBDF01C}" sibTransId="{9C72D9C7-E04D-442F-A7D1-556024C95EF9}"/>
    <dgm:cxn modelId="{B3F14994-A418-4DFF-9C20-B8F83312C65D}" srcId="{6F89DC61-D088-44DF-B0D5-CAEF4F8FE6FF}" destId="{0A4D11FD-0401-4014-8114-99E9550EF77B}" srcOrd="1" destOrd="0" parTransId="{E0F2F073-1264-4707-AB32-55F38E83D503}" sibTransId="{AFB7FE96-6EE1-4E08-838B-C3F047549E58}"/>
    <dgm:cxn modelId="{F74484B3-7A3D-4F56-BF68-2BAB6250B35C}" srcId="{6F89DC61-D088-44DF-B0D5-CAEF4F8FE6FF}" destId="{A1C670D1-9F40-40AB-9D02-E9C3731C142C}" srcOrd="3" destOrd="0" parTransId="{7DD4F037-171C-4CEE-89C1-A5405FE56C6D}" sibTransId="{A5113A52-B857-45D9-ABF8-F39E31CCBD57}"/>
    <dgm:cxn modelId="{2510DFDA-53E2-4A23-BC7D-E8AF1727104E}" type="presOf" srcId="{EED6D060-1A85-41D2-BBF0-1DAD0ADB4688}" destId="{FF3583F6-93B9-4973-9D3B-B5BAA1713CFE}" srcOrd="0" destOrd="0" presId="urn:microsoft.com/office/officeart/2008/layout/LinedList"/>
    <dgm:cxn modelId="{F3EF2FDB-3702-40F6-8B01-B1336DD79BD8}" srcId="{6F89DC61-D088-44DF-B0D5-CAEF4F8FE6FF}" destId="{674B3B8A-09A6-4972-9EE7-518F87BA0BB4}" srcOrd="5" destOrd="0" parTransId="{99F1BC6C-954D-43CD-B1D7-284523EBA7C3}" sibTransId="{A44EF011-8A63-41A7-B64B-A1D9169D2B26}"/>
    <dgm:cxn modelId="{3304FADC-09F4-477A-AFA7-7D85DA4B93AD}" srcId="{6F89DC61-D088-44DF-B0D5-CAEF4F8FE6FF}" destId="{EED6D060-1A85-41D2-BBF0-1DAD0ADB4688}" srcOrd="6" destOrd="0" parTransId="{4C7738FD-0FC7-41A1-81E1-C398FA4656A2}" sibTransId="{9C24DAEE-F82C-4A03-B924-4EE90652783C}"/>
    <dgm:cxn modelId="{3A8425E3-2CCE-461D-839B-B0388247986D}" type="presOf" srcId="{E9A48919-439C-4067-A7C0-4D04115CFE7F}" destId="{B684E526-E65E-4DFC-9708-8E5C3F92E54B}" srcOrd="0" destOrd="0" presId="urn:microsoft.com/office/officeart/2008/layout/LinedList"/>
    <dgm:cxn modelId="{F21517C3-6A59-4D67-A6C4-DF3E0893970F}" type="presParOf" srcId="{6F61C694-AC9C-4756-B8A7-1F166E737F7C}" destId="{B98944DC-07C3-42D0-AEDF-2CA09B033888}" srcOrd="0" destOrd="0" presId="urn:microsoft.com/office/officeart/2008/layout/LinedList"/>
    <dgm:cxn modelId="{ED69C546-02C5-4881-B698-BE2A7B48A69A}" type="presParOf" srcId="{6F61C694-AC9C-4756-B8A7-1F166E737F7C}" destId="{E196C68B-CA08-4477-9A88-F0E580824237}" srcOrd="1" destOrd="0" presId="urn:microsoft.com/office/officeart/2008/layout/LinedList"/>
    <dgm:cxn modelId="{74A40FDF-B9C7-4E72-A4DD-CBCB44FE8134}" type="presParOf" srcId="{E196C68B-CA08-4477-9A88-F0E580824237}" destId="{B684E526-E65E-4DFC-9708-8E5C3F92E54B}" srcOrd="0" destOrd="0" presId="urn:microsoft.com/office/officeart/2008/layout/LinedList"/>
    <dgm:cxn modelId="{4C2D7886-5420-40EE-9221-9F1F811D7C0D}" type="presParOf" srcId="{E196C68B-CA08-4477-9A88-F0E580824237}" destId="{1F37D237-9A35-41DC-877B-710A4B9B3B26}" srcOrd="1" destOrd="0" presId="urn:microsoft.com/office/officeart/2008/layout/LinedList"/>
    <dgm:cxn modelId="{414A4A68-2DB8-4450-B126-52A376ED3010}" type="presParOf" srcId="{6F61C694-AC9C-4756-B8A7-1F166E737F7C}" destId="{BB0116CF-5383-42DC-9626-7A8CF241F2BB}" srcOrd="2" destOrd="0" presId="urn:microsoft.com/office/officeart/2008/layout/LinedList"/>
    <dgm:cxn modelId="{42E66284-8605-4A1C-8114-A0213B515DB7}" type="presParOf" srcId="{6F61C694-AC9C-4756-B8A7-1F166E737F7C}" destId="{46C2FA7E-36EE-461E-88C7-7DF6D37D32C3}" srcOrd="3" destOrd="0" presId="urn:microsoft.com/office/officeart/2008/layout/LinedList"/>
    <dgm:cxn modelId="{682651C0-DC06-4030-95A4-A204A20F5FFE}" type="presParOf" srcId="{46C2FA7E-36EE-461E-88C7-7DF6D37D32C3}" destId="{C92231AA-91FF-4036-B448-EE8DEA8467E2}" srcOrd="0" destOrd="0" presId="urn:microsoft.com/office/officeart/2008/layout/LinedList"/>
    <dgm:cxn modelId="{6F6761B2-A5A0-4721-A7F4-E26D3866EFB7}" type="presParOf" srcId="{46C2FA7E-36EE-461E-88C7-7DF6D37D32C3}" destId="{DF951645-2E12-4DC0-9BE4-C5B0D168808F}" srcOrd="1" destOrd="0" presId="urn:microsoft.com/office/officeart/2008/layout/LinedList"/>
    <dgm:cxn modelId="{F7710C41-7598-4BE5-B703-D58D5D2F69F6}" type="presParOf" srcId="{6F61C694-AC9C-4756-B8A7-1F166E737F7C}" destId="{7D37BF85-0877-4ED1-A630-5547B5C0C5FA}" srcOrd="4" destOrd="0" presId="urn:microsoft.com/office/officeart/2008/layout/LinedList"/>
    <dgm:cxn modelId="{B7226281-71B9-4C5A-8278-7084E9DE54D4}" type="presParOf" srcId="{6F61C694-AC9C-4756-B8A7-1F166E737F7C}" destId="{AF75ECFE-622B-4AE6-9F8B-7DF8A2E26B06}" srcOrd="5" destOrd="0" presId="urn:microsoft.com/office/officeart/2008/layout/LinedList"/>
    <dgm:cxn modelId="{5A47EEBC-7D7E-43E4-9A9F-D6F202C2AECB}" type="presParOf" srcId="{AF75ECFE-622B-4AE6-9F8B-7DF8A2E26B06}" destId="{002EE02A-6BAE-4FDE-B0C5-ACB949811FD3}" srcOrd="0" destOrd="0" presId="urn:microsoft.com/office/officeart/2008/layout/LinedList"/>
    <dgm:cxn modelId="{87139B5F-0B61-4EDF-BD0A-AF7B554A8C13}" type="presParOf" srcId="{AF75ECFE-622B-4AE6-9F8B-7DF8A2E26B06}" destId="{5C6BF7F2-237E-4239-BE98-FF66A78CCE55}" srcOrd="1" destOrd="0" presId="urn:microsoft.com/office/officeart/2008/layout/LinedList"/>
    <dgm:cxn modelId="{EA86F2EA-2B08-4805-88E2-262EC8EA0FD6}" type="presParOf" srcId="{6F61C694-AC9C-4756-B8A7-1F166E737F7C}" destId="{AF068CFA-CB04-4262-A9B2-C8024E0C60DD}" srcOrd="6" destOrd="0" presId="urn:microsoft.com/office/officeart/2008/layout/LinedList"/>
    <dgm:cxn modelId="{F2217BE6-A5E1-4746-B483-2C6AB4FAB035}" type="presParOf" srcId="{6F61C694-AC9C-4756-B8A7-1F166E737F7C}" destId="{4A2E7165-3D73-42F5-B318-AB03821AEC03}" srcOrd="7" destOrd="0" presId="urn:microsoft.com/office/officeart/2008/layout/LinedList"/>
    <dgm:cxn modelId="{8CA1BE48-A70C-45FA-AB3E-31D48695D937}" type="presParOf" srcId="{4A2E7165-3D73-42F5-B318-AB03821AEC03}" destId="{6D2E7E98-3ECA-4236-B1F7-4256D057B351}" srcOrd="0" destOrd="0" presId="urn:microsoft.com/office/officeart/2008/layout/LinedList"/>
    <dgm:cxn modelId="{610607E9-DFF4-4EA2-B528-9636BCE8BDAC}" type="presParOf" srcId="{4A2E7165-3D73-42F5-B318-AB03821AEC03}" destId="{779A3791-2500-43D4-921A-7806D1751BAD}" srcOrd="1" destOrd="0" presId="urn:microsoft.com/office/officeart/2008/layout/LinedList"/>
    <dgm:cxn modelId="{E7084DBB-DF75-4F0D-BDC8-4A331EC97B07}" type="presParOf" srcId="{6F61C694-AC9C-4756-B8A7-1F166E737F7C}" destId="{6AB06E08-B06F-4828-8178-439C52FA003A}" srcOrd="8" destOrd="0" presId="urn:microsoft.com/office/officeart/2008/layout/LinedList"/>
    <dgm:cxn modelId="{47A2AF13-55C3-4439-903D-5DC3FC8412D0}" type="presParOf" srcId="{6F61C694-AC9C-4756-B8A7-1F166E737F7C}" destId="{D3D88FD0-6DF4-4B8D-A050-1C08BDC3AAF8}" srcOrd="9" destOrd="0" presId="urn:microsoft.com/office/officeart/2008/layout/LinedList"/>
    <dgm:cxn modelId="{41FC3E53-A4D6-4435-96E1-07B7D9AE929B}" type="presParOf" srcId="{D3D88FD0-6DF4-4B8D-A050-1C08BDC3AAF8}" destId="{6BC59AC4-88B3-4A91-87C8-E9AE54605394}" srcOrd="0" destOrd="0" presId="urn:microsoft.com/office/officeart/2008/layout/LinedList"/>
    <dgm:cxn modelId="{38E293E0-25BB-4F7E-BB99-BE7439EEF636}" type="presParOf" srcId="{D3D88FD0-6DF4-4B8D-A050-1C08BDC3AAF8}" destId="{615F9838-78DA-4E6A-9E20-B4F2A674C9D8}" srcOrd="1" destOrd="0" presId="urn:microsoft.com/office/officeart/2008/layout/LinedList"/>
    <dgm:cxn modelId="{8C692FDB-EAA0-4298-8C9A-4F540491D2E0}" type="presParOf" srcId="{6F61C694-AC9C-4756-B8A7-1F166E737F7C}" destId="{0E764611-D98C-4F3E-AB53-1C304E611753}" srcOrd="10" destOrd="0" presId="urn:microsoft.com/office/officeart/2008/layout/LinedList"/>
    <dgm:cxn modelId="{90639AB7-848E-4560-95ED-7EA332AA9A81}" type="presParOf" srcId="{6F61C694-AC9C-4756-B8A7-1F166E737F7C}" destId="{2BC1D45E-E37E-4508-895E-37EF5FF1AB64}" srcOrd="11" destOrd="0" presId="urn:microsoft.com/office/officeart/2008/layout/LinedList"/>
    <dgm:cxn modelId="{DC8EFC88-D3B1-472F-A7EA-871CC22B826E}" type="presParOf" srcId="{2BC1D45E-E37E-4508-895E-37EF5FF1AB64}" destId="{F934F443-BC98-4792-B397-56D4B6BB2197}" srcOrd="0" destOrd="0" presId="urn:microsoft.com/office/officeart/2008/layout/LinedList"/>
    <dgm:cxn modelId="{C15B1906-3FCA-4CC2-A74C-784E8DA4C397}" type="presParOf" srcId="{2BC1D45E-E37E-4508-895E-37EF5FF1AB64}" destId="{CFFCE132-64D9-4C65-8552-F2317DE7457B}" srcOrd="1" destOrd="0" presId="urn:microsoft.com/office/officeart/2008/layout/LinedList"/>
    <dgm:cxn modelId="{D93B04D6-CB50-4239-960C-8C9C42C757FC}" type="presParOf" srcId="{6F61C694-AC9C-4756-B8A7-1F166E737F7C}" destId="{9DFC6B51-2C78-4746-B943-4AC05589E5AC}" srcOrd="12" destOrd="0" presId="urn:microsoft.com/office/officeart/2008/layout/LinedList"/>
    <dgm:cxn modelId="{D130CFB6-0233-4D7F-B03F-073719332957}" type="presParOf" srcId="{6F61C694-AC9C-4756-B8A7-1F166E737F7C}" destId="{F34C1062-C257-41CB-8BCD-83C5B6A1FE7F}" srcOrd="13" destOrd="0" presId="urn:microsoft.com/office/officeart/2008/layout/LinedList"/>
    <dgm:cxn modelId="{20709CE7-26FF-4D7B-9C5A-080EC8054616}" type="presParOf" srcId="{F34C1062-C257-41CB-8BCD-83C5B6A1FE7F}" destId="{FF3583F6-93B9-4973-9D3B-B5BAA1713CFE}" srcOrd="0" destOrd="0" presId="urn:microsoft.com/office/officeart/2008/layout/LinedList"/>
    <dgm:cxn modelId="{8C5CDCF2-19C6-4D5B-ADDE-996A3BBF6671}" type="presParOf" srcId="{F34C1062-C257-41CB-8BCD-83C5B6A1FE7F}" destId="{1646F2BC-CAD8-4098-9B98-0B6E08B4BD6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5477892-5ED0-409D-9185-0FF177BD129D}" type="doc">
      <dgm:prSet loTypeId="urn:microsoft.com/office/officeart/2005/8/layout/vList2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7642655C-83C8-45B0-9FB0-D36542EC3775}">
      <dgm:prSet phldrT="[Text]"/>
      <dgm:spPr>
        <a:solidFill>
          <a:schemeClr val="bg1">
            <a:lumMod val="75000"/>
          </a:schemeClr>
        </a:solidFill>
      </dgm:spPr>
      <dgm:t>
        <a:bodyPr/>
        <a:lstStyle/>
        <a:p>
          <a:pPr>
            <a:defRPr b="1"/>
          </a:pPr>
          <a:r>
            <a:rPr lang="cs-CZ"/>
            <a:t>Zapamatování</a:t>
          </a:r>
        </a:p>
      </dgm:t>
    </dgm:pt>
    <dgm:pt modelId="{4161BBCC-7E84-42BD-8CA8-F85C80A733FF}" type="parTrans" cxnId="{2A595061-1472-4F24-9E41-7BAC25419791}">
      <dgm:prSet/>
      <dgm:spPr/>
      <dgm:t>
        <a:bodyPr/>
        <a:lstStyle/>
        <a:p>
          <a:endParaRPr lang="cs-CZ"/>
        </a:p>
      </dgm:t>
    </dgm:pt>
    <dgm:pt modelId="{9AE9D930-B492-4800-A16C-E3199FA502A0}" type="sibTrans" cxnId="{2A595061-1472-4F24-9E41-7BAC25419791}">
      <dgm:prSet/>
      <dgm:spPr/>
      <dgm:t>
        <a:bodyPr/>
        <a:lstStyle/>
        <a:p>
          <a:endParaRPr lang="cs-CZ"/>
        </a:p>
      </dgm:t>
    </dgm:pt>
    <dgm:pt modelId="{0D5F46D2-29BE-4664-88E5-92BEFD942A36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pPr>
            <a:defRPr b="1"/>
          </a:pPr>
          <a:r>
            <a:rPr lang="cs-CZ"/>
            <a:t>Porozumění </a:t>
          </a:r>
        </a:p>
      </dgm:t>
    </dgm:pt>
    <dgm:pt modelId="{260EE9B8-48FA-4312-A68E-9C4791D2FBFD}" type="parTrans" cxnId="{AF81AD0F-EBDA-4ECF-9A66-C29AAD08CBE6}">
      <dgm:prSet/>
      <dgm:spPr/>
      <dgm:t>
        <a:bodyPr/>
        <a:lstStyle/>
        <a:p>
          <a:endParaRPr lang="cs-CZ"/>
        </a:p>
      </dgm:t>
    </dgm:pt>
    <dgm:pt modelId="{47CE770D-8D3B-4B5A-BF09-8B95C36F2891}" type="sibTrans" cxnId="{AF81AD0F-EBDA-4ECF-9A66-C29AAD08CBE6}">
      <dgm:prSet/>
      <dgm:spPr/>
      <dgm:t>
        <a:bodyPr/>
        <a:lstStyle/>
        <a:p>
          <a:endParaRPr lang="cs-CZ"/>
        </a:p>
      </dgm:t>
    </dgm:pt>
    <dgm:pt modelId="{634004DC-CEA8-45E3-AD0D-66018A4F0F14}">
      <dgm:prSet/>
      <dgm:spPr/>
      <dgm:t>
        <a:bodyPr/>
        <a:lstStyle/>
        <a:p>
          <a:r>
            <a:rPr lang="cs-CZ"/>
            <a:t>překlad z jednoho jazyka do druhého, převod z jedné formy komunikace do druhé, jednoduchá interpretace, extrapolace (vybrat, uvést příklad, předvést, popsat, určit, rozlišovat, vysvětlit, vyjádřit, říci vlastními slovy, vybrat, přeformulovat, sdělit, přeložit, simulovat, vypočítat, zkontrolovat, změřit) </a:t>
          </a:r>
          <a:endParaRPr lang="cs-CZ" dirty="0"/>
        </a:p>
      </dgm:t>
    </dgm:pt>
    <dgm:pt modelId="{2BBD0E15-D7E7-40E1-872B-CB2E838689AF}" type="parTrans" cxnId="{B7EFBDF0-EF95-4A64-93FE-5751E08C1E30}">
      <dgm:prSet/>
      <dgm:spPr/>
      <dgm:t>
        <a:bodyPr/>
        <a:lstStyle/>
        <a:p>
          <a:endParaRPr lang="cs-CZ"/>
        </a:p>
      </dgm:t>
    </dgm:pt>
    <dgm:pt modelId="{D51E1FB6-D8B6-44B4-8968-FA063DECCCD0}" type="sibTrans" cxnId="{B7EFBDF0-EF95-4A64-93FE-5751E08C1E30}">
      <dgm:prSet/>
      <dgm:spPr/>
      <dgm:t>
        <a:bodyPr/>
        <a:lstStyle/>
        <a:p>
          <a:endParaRPr lang="cs-CZ"/>
        </a:p>
      </dgm:t>
    </dgm:pt>
    <dgm:pt modelId="{2C4ADCB7-78BB-481C-BC45-3683E059893B}">
      <dgm:prSet phldrT="[Text]"/>
      <dgm:spPr/>
      <dgm:t>
        <a:bodyPr/>
        <a:lstStyle/>
        <a:p>
          <a:r>
            <a:rPr lang="cs-CZ">
              <a:latin typeface="+mj-lt"/>
            </a:rPr>
            <a:t>kategorizace (definovat, identifikovat, vytvořit seznam, vyjmenovat, opakovat, vzpomenout si, rozpoznat, zapsat, spojit, zopakovat, podtrhnout, zvýraznit) </a:t>
          </a:r>
        </a:p>
      </dgm:t>
    </dgm:pt>
    <dgm:pt modelId="{C1B96EE3-1440-41C9-83B2-1AC0CFD99E28}" type="parTrans" cxnId="{90A059DF-04D1-4D19-9F84-C7767E2F04A1}">
      <dgm:prSet/>
      <dgm:spPr/>
      <dgm:t>
        <a:bodyPr/>
        <a:lstStyle/>
        <a:p>
          <a:endParaRPr lang="cs-CZ"/>
        </a:p>
      </dgm:t>
    </dgm:pt>
    <dgm:pt modelId="{2B63BD9D-F74F-486E-85FE-EF3E99168061}" type="sibTrans" cxnId="{90A059DF-04D1-4D19-9F84-C7767E2F04A1}">
      <dgm:prSet/>
      <dgm:spPr/>
      <dgm:t>
        <a:bodyPr/>
        <a:lstStyle/>
        <a:p>
          <a:endParaRPr lang="cs-CZ"/>
        </a:p>
      </dgm:t>
    </dgm:pt>
    <dgm:pt modelId="{37A8E172-F525-4421-BE2B-97907915C11D}" type="pres">
      <dgm:prSet presAssocID="{95477892-5ED0-409D-9185-0FF177BD129D}" presName="linear" presStyleCnt="0">
        <dgm:presLayoutVars>
          <dgm:animLvl val="lvl"/>
          <dgm:resizeHandles val="exact"/>
        </dgm:presLayoutVars>
      </dgm:prSet>
      <dgm:spPr/>
    </dgm:pt>
    <dgm:pt modelId="{751FF414-9F02-4752-8C9F-A6E72166E1A9}" type="pres">
      <dgm:prSet presAssocID="{7642655C-83C8-45B0-9FB0-D36542EC377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1E96D2F-74F7-435D-9671-265563EDDF7A}" type="pres">
      <dgm:prSet presAssocID="{7642655C-83C8-45B0-9FB0-D36542EC3775}" presName="childText" presStyleLbl="revTx" presStyleIdx="0" presStyleCnt="2">
        <dgm:presLayoutVars>
          <dgm:bulletEnabled val="1"/>
        </dgm:presLayoutVars>
      </dgm:prSet>
      <dgm:spPr/>
    </dgm:pt>
    <dgm:pt modelId="{71DF0466-47E6-42CD-BE54-E509102F412A}" type="pres">
      <dgm:prSet presAssocID="{0D5F46D2-29BE-4664-88E5-92BEFD942A3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D78CAC65-E428-4096-B36E-35012732CF5A}" type="pres">
      <dgm:prSet presAssocID="{0D5F46D2-29BE-4664-88E5-92BEFD942A36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AF81AD0F-EBDA-4ECF-9A66-C29AAD08CBE6}" srcId="{95477892-5ED0-409D-9185-0FF177BD129D}" destId="{0D5F46D2-29BE-4664-88E5-92BEFD942A36}" srcOrd="1" destOrd="0" parTransId="{260EE9B8-48FA-4312-A68E-9C4791D2FBFD}" sibTransId="{47CE770D-8D3B-4B5A-BF09-8B95C36F2891}"/>
    <dgm:cxn modelId="{57FB0A3D-40DC-4B64-BBC2-F8963C007BEF}" type="presOf" srcId="{634004DC-CEA8-45E3-AD0D-66018A4F0F14}" destId="{D78CAC65-E428-4096-B36E-35012732CF5A}" srcOrd="0" destOrd="0" presId="urn:microsoft.com/office/officeart/2005/8/layout/vList2"/>
    <dgm:cxn modelId="{2A595061-1472-4F24-9E41-7BAC25419791}" srcId="{95477892-5ED0-409D-9185-0FF177BD129D}" destId="{7642655C-83C8-45B0-9FB0-D36542EC3775}" srcOrd="0" destOrd="0" parTransId="{4161BBCC-7E84-42BD-8CA8-F85C80A733FF}" sibTransId="{9AE9D930-B492-4800-A16C-E3199FA502A0}"/>
    <dgm:cxn modelId="{C60C476A-2464-4336-B752-A1E38C1C62B5}" type="presOf" srcId="{95477892-5ED0-409D-9185-0FF177BD129D}" destId="{37A8E172-F525-4421-BE2B-97907915C11D}" srcOrd="0" destOrd="0" presId="urn:microsoft.com/office/officeart/2005/8/layout/vList2"/>
    <dgm:cxn modelId="{24A4DA6C-DCC9-481C-B83B-EC0B72A5CCB4}" type="presOf" srcId="{0D5F46D2-29BE-4664-88E5-92BEFD942A36}" destId="{71DF0466-47E6-42CD-BE54-E509102F412A}" srcOrd="0" destOrd="0" presId="urn:microsoft.com/office/officeart/2005/8/layout/vList2"/>
    <dgm:cxn modelId="{6A4A9D8D-7201-448B-8DEA-A16069457D8C}" type="presOf" srcId="{2C4ADCB7-78BB-481C-BC45-3683E059893B}" destId="{41E96D2F-74F7-435D-9671-265563EDDF7A}" srcOrd="0" destOrd="0" presId="urn:microsoft.com/office/officeart/2005/8/layout/vList2"/>
    <dgm:cxn modelId="{7203CECB-D62B-4F20-B265-3E04782236E6}" type="presOf" srcId="{7642655C-83C8-45B0-9FB0-D36542EC3775}" destId="{751FF414-9F02-4752-8C9F-A6E72166E1A9}" srcOrd="0" destOrd="0" presId="urn:microsoft.com/office/officeart/2005/8/layout/vList2"/>
    <dgm:cxn modelId="{90A059DF-04D1-4D19-9F84-C7767E2F04A1}" srcId="{7642655C-83C8-45B0-9FB0-D36542EC3775}" destId="{2C4ADCB7-78BB-481C-BC45-3683E059893B}" srcOrd="0" destOrd="0" parTransId="{C1B96EE3-1440-41C9-83B2-1AC0CFD99E28}" sibTransId="{2B63BD9D-F74F-486E-85FE-EF3E99168061}"/>
    <dgm:cxn modelId="{B7EFBDF0-EF95-4A64-93FE-5751E08C1E30}" srcId="{0D5F46D2-29BE-4664-88E5-92BEFD942A36}" destId="{634004DC-CEA8-45E3-AD0D-66018A4F0F14}" srcOrd="0" destOrd="0" parTransId="{2BBD0E15-D7E7-40E1-872B-CB2E838689AF}" sibTransId="{D51E1FB6-D8B6-44B4-8968-FA063DECCCD0}"/>
    <dgm:cxn modelId="{D6806F1D-ABEB-4650-9F8F-51CE3386C482}" type="presParOf" srcId="{37A8E172-F525-4421-BE2B-97907915C11D}" destId="{751FF414-9F02-4752-8C9F-A6E72166E1A9}" srcOrd="0" destOrd="0" presId="urn:microsoft.com/office/officeart/2005/8/layout/vList2"/>
    <dgm:cxn modelId="{C35B04DB-0AF4-4B00-819A-6EA5C3502C5A}" type="presParOf" srcId="{37A8E172-F525-4421-BE2B-97907915C11D}" destId="{41E96D2F-74F7-435D-9671-265563EDDF7A}" srcOrd="1" destOrd="0" presId="urn:microsoft.com/office/officeart/2005/8/layout/vList2"/>
    <dgm:cxn modelId="{66928A0F-AAD0-435C-891C-C3ECA34CAF63}" type="presParOf" srcId="{37A8E172-F525-4421-BE2B-97907915C11D}" destId="{71DF0466-47E6-42CD-BE54-E509102F412A}" srcOrd="2" destOrd="0" presId="urn:microsoft.com/office/officeart/2005/8/layout/vList2"/>
    <dgm:cxn modelId="{26B7F411-9BAB-4AC9-BCE1-FD530EBB7D30}" type="presParOf" srcId="{37A8E172-F525-4421-BE2B-97907915C11D}" destId="{D78CAC65-E428-4096-B36E-35012732CF5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4D12CE8-E89A-49EF-800B-566356863EAA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C78AACD-D062-410B-BA34-C644835583AE}">
      <dgm:prSet/>
      <dgm:spPr/>
      <dgm:t>
        <a:bodyPr/>
        <a:lstStyle/>
        <a:p>
          <a:r>
            <a:rPr lang="en-US" dirty="0" err="1"/>
            <a:t>použití</a:t>
          </a:r>
          <a:r>
            <a:rPr lang="en-US" dirty="0"/>
            <a:t> </a:t>
          </a:r>
          <a:r>
            <a:rPr lang="en-US" dirty="0" err="1"/>
            <a:t>abstrakcí</a:t>
          </a:r>
          <a:r>
            <a:rPr lang="en-US" dirty="0"/>
            <a:t> a </a:t>
          </a:r>
          <a:r>
            <a:rPr lang="en-US" dirty="0" err="1"/>
            <a:t>zobecnění</a:t>
          </a:r>
          <a:r>
            <a:rPr lang="en-US" dirty="0"/>
            <a:t> (</a:t>
          </a:r>
          <a:r>
            <a:rPr lang="en-US" dirty="0" err="1"/>
            <a:t>teorie</a:t>
          </a:r>
          <a:r>
            <a:rPr lang="en-US" dirty="0"/>
            <a:t>, </a:t>
          </a:r>
          <a:r>
            <a:rPr lang="en-US" dirty="0" err="1"/>
            <a:t>zákony</a:t>
          </a:r>
          <a:r>
            <a:rPr lang="en-US" dirty="0"/>
            <a:t>, </a:t>
          </a:r>
          <a:r>
            <a:rPr lang="en-US" dirty="0" err="1"/>
            <a:t>principy</a:t>
          </a:r>
          <a:r>
            <a:rPr lang="en-US" dirty="0"/>
            <a:t>, </a:t>
          </a:r>
          <a:r>
            <a:rPr lang="en-US" dirty="0" err="1"/>
            <a:t>pravidla</a:t>
          </a:r>
          <a:r>
            <a:rPr lang="en-US" dirty="0"/>
            <a:t>, </a:t>
          </a:r>
          <a:r>
            <a:rPr lang="en-US" dirty="0" err="1"/>
            <a:t>metody</a:t>
          </a:r>
          <a:r>
            <a:rPr lang="en-US" dirty="0"/>
            <a:t>, </a:t>
          </a:r>
          <a:r>
            <a:rPr lang="en-US" dirty="0" err="1"/>
            <a:t>techniky</a:t>
          </a:r>
          <a:r>
            <a:rPr lang="en-US" dirty="0"/>
            <a:t>, </a:t>
          </a:r>
          <a:r>
            <a:rPr lang="en-US" dirty="0" err="1"/>
            <a:t>postupy</a:t>
          </a:r>
          <a:r>
            <a:rPr lang="en-US" dirty="0"/>
            <a:t>, </a:t>
          </a:r>
          <a:r>
            <a:rPr lang="en-US" dirty="0" err="1"/>
            <a:t>obecné</a:t>
          </a:r>
          <a:r>
            <a:rPr lang="en-US" dirty="0"/>
            <a:t> </a:t>
          </a:r>
          <a:r>
            <a:rPr lang="en-US" dirty="0" err="1"/>
            <a:t>myšlenky</a:t>
          </a:r>
          <a:r>
            <a:rPr lang="en-US" dirty="0"/>
            <a:t> v </a:t>
          </a:r>
          <a:r>
            <a:rPr lang="en-US" dirty="0" err="1"/>
            <a:t>konkrétních</a:t>
          </a:r>
          <a:r>
            <a:rPr lang="en-US" dirty="0"/>
            <a:t> </a:t>
          </a:r>
          <a:r>
            <a:rPr lang="en-US" dirty="0" err="1"/>
            <a:t>situacích</a:t>
          </a:r>
          <a:r>
            <a:rPr lang="en-US" dirty="0"/>
            <a:t>) (</a:t>
          </a:r>
          <a:r>
            <a:rPr lang="en-US" dirty="0" err="1"/>
            <a:t>aplikovat</a:t>
          </a:r>
          <a:r>
            <a:rPr lang="en-US" dirty="0"/>
            <a:t>, </a:t>
          </a:r>
          <a:r>
            <a:rPr lang="en-US" dirty="0" err="1"/>
            <a:t>demonstrovat</a:t>
          </a:r>
          <a:r>
            <a:rPr lang="en-US" dirty="0"/>
            <a:t>, </a:t>
          </a:r>
          <a:r>
            <a:rPr lang="en-US" dirty="0" err="1"/>
            <a:t>interpretovat</a:t>
          </a:r>
          <a:r>
            <a:rPr lang="en-US" dirty="0"/>
            <a:t> </a:t>
          </a:r>
          <a:r>
            <a:rPr lang="en-US" dirty="0" err="1"/>
            <a:t>údaje</a:t>
          </a:r>
          <a:r>
            <a:rPr lang="en-US" dirty="0"/>
            <a:t>, </a:t>
          </a:r>
          <a:r>
            <a:rPr lang="en-US" dirty="0" err="1"/>
            <a:t>načrtnout</a:t>
          </a:r>
          <a:r>
            <a:rPr lang="en-US" dirty="0"/>
            <a:t>, </a:t>
          </a:r>
          <a:r>
            <a:rPr lang="en-US" dirty="0" err="1"/>
            <a:t>zobecnit</a:t>
          </a:r>
          <a:r>
            <a:rPr lang="en-US" dirty="0"/>
            <a:t>, </a:t>
          </a:r>
          <a:r>
            <a:rPr lang="en-US" dirty="0" err="1"/>
            <a:t>uvést</a:t>
          </a:r>
          <a:r>
            <a:rPr lang="en-US" dirty="0"/>
            <a:t> </a:t>
          </a:r>
          <a:r>
            <a:rPr lang="en-US" dirty="0" err="1"/>
            <a:t>vztah</a:t>
          </a:r>
          <a:r>
            <a:rPr lang="en-US" dirty="0"/>
            <a:t> </a:t>
          </a:r>
          <a:r>
            <a:rPr lang="en-US" dirty="0" err="1"/>
            <a:t>mezi</a:t>
          </a:r>
          <a:r>
            <a:rPr lang="en-US" dirty="0"/>
            <a:t>, </a:t>
          </a:r>
          <a:r>
            <a:rPr lang="en-US" dirty="0" err="1"/>
            <a:t>plánovat</a:t>
          </a:r>
          <a:r>
            <a:rPr lang="en-US" dirty="0"/>
            <a:t>, </a:t>
          </a:r>
          <a:r>
            <a:rPr lang="en-US" dirty="0" err="1"/>
            <a:t>použít</a:t>
          </a:r>
          <a:r>
            <a:rPr lang="en-US" dirty="0"/>
            <a:t>, </a:t>
          </a:r>
          <a:r>
            <a:rPr lang="en-US" dirty="0" err="1"/>
            <a:t>prokázat</a:t>
          </a:r>
          <a:r>
            <a:rPr lang="en-US" dirty="0"/>
            <a:t>, </a:t>
          </a:r>
          <a:r>
            <a:rPr lang="en-US" dirty="0" err="1"/>
            <a:t>registrovat</a:t>
          </a:r>
          <a:r>
            <a:rPr lang="en-US" dirty="0"/>
            <a:t>, </a:t>
          </a:r>
          <a:r>
            <a:rPr lang="en-US" dirty="0" err="1"/>
            <a:t>řešit</a:t>
          </a:r>
          <a:r>
            <a:rPr lang="en-US" dirty="0"/>
            <a:t>, </a:t>
          </a:r>
          <a:r>
            <a:rPr lang="en-US" dirty="0" err="1"/>
            <a:t>vyzkoušet</a:t>
          </a:r>
          <a:r>
            <a:rPr lang="en-US" dirty="0"/>
            <a:t>, </a:t>
          </a:r>
          <a:r>
            <a:rPr lang="en-US" dirty="0" err="1"/>
            <a:t>rozlišit</a:t>
          </a:r>
          <a:r>
            <a:rPr lang="en-US" dirty="0"/>
            <a:t>, </a:t>
          </a:r>
          <a:r>
            <a:rPr lang="en-US" dirty="0" err="1"/>
            <a:t>připravit</a:t>
          </a:r>
          <a:r>
            <a:rPr lang="en-US" dirty="0"/>
            <a:t>, </a:t>
          </a:r>
          <a:r>
            <a:rPr lang="en-US" dirty="0" err="1"/>
            <a:t>zaznamenat</a:t>
          </a:r>
          <a:r>
            <a:rPr lang="en-US" dirty="0"/>
            <a:t>)</a:t>
          </a:r>
        </a:p>
      </dgm:t>
    </dgm:pt>
    <dgm:pt modelId="{072C8431-7795-4380-9E43-C5ACBD769DAA}" type="parTrans" cxnId="{761097B0-94FC-40C2-86EC-1A495A230D50}">
      <dgm:prSet/>
      <dgm:spPr/>
      <dgm:t>
        <a:bodyPr/>
        <a:lstStyle/>
        <a:p>
          <a:endParaRPr lang="en-US"/>
        </a:p>
      </dgm:t>
    </dgm:pt>
    <dgm:pt modelId="{D7019BCB-77CA-46EC-8EF8-A4ECEECEDF36}" type="sibTrans" cxnId="{761097B0-94FC-40C2-86EC-1A495A230D50}">
      <dgm:prSet/>
      <dgm:spPr/>
      <dgm:t>
        <a:bodyPr/>
        <a:lstStyle/>
        <a:p>
          <a:endParaRPr lang="en-US"/>
        </a:p>
      </dgm:t>
    </dgm:pt>
    <dgm:pt modelId="{ED692315-05C7-4541-8C4F-680649C3B789}">
      <dgm:prSet/>
      <dgm:spPr/>
      <dgm:t>
        <a:bodyPr/>
        <a:lstStyle/>
        <a:p>
          <a:r>
            <a:rPr lang="en-US" b="1" dirty="0" err="1"/>
            <a:t>Tvorba</a:t>
          </a:r>
          <a:endParaRPr lang="en-US" b="1" dirty="0"/>
        </a:p>
      </dgm:t>
    </dgm:pt>
    <dgm:pt modelId="{14E97A9C-3F3D-44FA-80AC-43BCE968F252}" type="parTrans" cxnId="{05ED9A17-890B-4B83-8B03-745A3176528E}">
      <dgm:prSet/>
      <dgm:spPr/>
      <dgm:t>
        <a:bodyPr/>
        <a:lstStyle/>
        <a:p>
          <a:endParaRPr lang="en-US"/>
        </a:p>
      </dgm:t>
    </dgm:pt>
    <dgm:pt modelId="{E7716FC1-BA9C-4C74-9164-1B6472CBF2E0}" type="sibTrans" cxnId="{05ED9A17-890B-4B83-8B03-745A3176528E}">
      <dgm:prSet/>
      <dgm:spPr/>
      <dgm:t>
        <a:bodyPr/>
        <a:lstStyle/>
        <a:p>
          <a:endParaRPr lang="en-US"/>
        </a:p>
      </dgm:t>
    </dgm:pt>
    <dgm:pt modelId="{8DB1082E-8417-4FEF-958C-61831724D895}">
      <dgm:prSet/>
      <dgm:spPr/>
      <dgm:t>
        <a:bodyPr/>
        <a:lstStyle/>
        <a:p>
          <a:r>
            <a:rPr lang="en-US"/>
            <a:t>složení prvků a jejich částí do předtím neexistujícího celku (upravit, organizovat, formulovat, reorganizovat, složit, navrhnout, spravovat, řídit, vytvořit systém, zrekonstruovat, předpovědět, navrhnout) </a:t>
          </a:r>
        </a:p>
      </dgm:t>
    </dgm:pt>
    <dgm:pt modelId="{341E7EE3-F357-4834-9F91-9C8E82677EEE}" type="parTrans" cxnId="{9B9EB7FA-55AB-41CA-A808-8657E9DB5768}">
      <dgm:prSet/>
      <dgm:spPr/>
      <dgm:t>
        <a:bodyPr/>
        <a:lstStyle/>
        <a:p>
          <a:endParaRPr lang="en-US"/>
        </a:p>
      </dgm:t>
    </dgm:pt>
    <dgm:pt modelId="{7A62F872-E604-4912-8C97-821C261C68BF}" type="sibTrans" cxnId="{9B9EB7FA-55AB-41CA-A808-8657E9DB5768}">
      <dgm:prSet/>
      <dgm:spPr/>
      <dgm:t>
        <a:bodyPr/>
        <a:lstStyle/>
        <a:p>
          <a:endParaRPr lang="en-US"/>
        </a:p>
      </dgm:t>
    </dgm:pt>
    <dgm:pt modelId="{9DE1C9C7-9B46-4C80-B041-B2FFB0159AB2}">
      <dgm:prSet/>
      <dgm:spPr/>
      <dgm:t>
        <a:bodyPr/>
        <a:lstStyle/>
        <a:p>
          <a:r>
            <a:rPr lang="en-US" b="1" dirty="0" err="1"/>
            <a:t>Aplikace</a:t>
          </a:r>
          <a:r>
            <a:rPr lang="en-US" b="1" dirty="0"/>
            <a:t> </a:t>
          </a:r>
        </a:p>
      </dgm:t>
    </dgm:pt>
    <dgm:pt modelId="{BB589333-9A63-4BAA-A550-201C14003BE6}" type="sibTrans" cxnId="{AD8980FF-C8D5-44D8-B198-52ABD0E38DE3}">
      <dgm:prSet/>
      <dgm:spPr/>
      <dgm:t>
        <a:bodyPr/>
        <a:lstStyle/>
        <a:p>
          <a:endParaRPr lang="en-US"/>
        </a:p>
      </dgm:t>
    </dgm:pt>
    <dgm:pt modelId="{DE36B3F9-08E1-4C84-88D5-7BB146892966}" type="parTrans" cxnId="{AD8980FF-C8D5-44D8-B198-52ABD0E38DE3}">
      <dgm:prSet/>
      <dgm:spPr/>
      <dgm:t>
        <a:bodyPr/>
        <a:lstStyle/>
        <a:p>
          <a:endParaRPr lang="en-US"/>
        </a:p>
      </dgm:t>
    </dgm:pt>
    <dgm:pt modelId="{F22D9AF7-8E68-434B-861A-16759B5DAA07}" type="pres">
      <dgm:prSet presAssocID="{84D12CE8-E89A-49EF-800B-566356863EAA}" presName="vert0" presStyleCnt="0">
        <dgm:presLayoutVars>
          <dgm:dir/>
          <dgm:animOne val="branch"/>
          <dgm:animLvl val="lvl"/>
        </dgm:presLayoutVars>
      </dgm:prSet>
      <dgm:spPr/>
    </dgm:pt>
    <dgm:pt modelId="{AB863B09-2CE2-4AB5-A0CC-0D0F4C4F78A2}" type="pres">
      <dgm:prSet presAssocID="{9DE1C9C7-9B46-4C80-B041-B2FFB0159AB2}" presName="thickLine" presStyleLbl="alignNode1" presStyleIdx="0" presStyleCnt="4"/>
      <dgm:spPr/>
    </dgm:pt>
    <dgm:pt modelId="{37DC1B02-E9F8-4358-A9FD-EF2ED50F2F13}" type="pres">
      <dgm:prSet presAssocID="{9DE1C9C7-9B46-4C80-B041-B2FFB0159AB2}" presName="horz1" presStyleCnt="0"/>
      <dgm:spPr/>
    </dgm:pt>
    <dgm:pt modelId="{A560A3D8-6BEE-4FC9-A046-91D727311463}" type="pres">
      <dgm:prSet presAssocID="{9DE1C9C7-9B46-4C80-B041-B2FFB0159AB2}" presName="tx1" presStyleLbl="revTx" presStyleIdx="0" presStyleCnt="4"/>
      <dgm:spPr/>
    </dgm:pt>
    <dgm:pt modelId="{8AB7BB8C-6AD7-4E4D-9402-C57A6CACC5E8}" type="pres">
      <dgm:prSet presAssocID="{9DE1C9C7-9B46-4C80-B041-B2FFB0159AB2}" presName="vert1" presStyleCnt="0"/>
      <dgm:spPr/>
    </dgm:pt>
    <dgm:pt modelId="{0CF2E7F1-C3DC-4365-B5C2-266DEC191368}" type="pres">
      <dgm:prSet presAssocID="{DC78AACD-D062-410B-BA34-C644835583AE}" presName="thickLine" presStyleLbl="alignNode1" presStyleIdx="1" presStyleCnt="4"/>
      <dgm:spPr/>
    </dgm:pt>
    <dgm:pt modelId="{0D5D6ACF-809D-4259-91ED-AF1FF65A4E7F}" type="pres">
      <dgm:prSet presAssocID="{DC78AACD-D062-410B-BA34-C644835583AE}" presName="horz1" presStyleCnt="0"/>
      <dgm:spPr/>
    </dgm:pt>
    <dgm:pt modelId="{B3333280-3A2C-4541-B749-9BF20B0AC6C9}" type="pres">
      <dgm:prSet presAssocID="{DC78AACD-D062-410B-BA34-C644835583AE}" presName="tx1" presStyleLbl="revTx" presStyleIdx="1" presStyleCnt="4"/>
      <dgm:spPr/>
    </dgm:pt>
    <dgm:pt modelId="{C3953019-122B-432C-823A-0125BE05297B}" type="pres">
      <dgm:prSet presAssocID="{DC78AACD-D062-410B-BA34-C644835583AE}" presName="vert1" presStyleCnt="0"/>
      <dgm:spPr/>
    </dgm:pt>
    <dgm:pt modelId="{132786B2-E3EC-4520-80CF-19A368FA6C2D}" type="pres">
      <dgm:prSet presAssocID="{ED692315-05C7-4541-8C4F-680649C3B789}" presName="thickLine" presStyleLbl="alignNode1" presStyleIdx="2" presStyleCnt="4"/>
      <dgm:spPr/>
    </dgm:pt>
    <dgm:pt modelId="{69131805-2CDD-4F61-BEFB-A24B57C459DF}" type="pres">
      <dgm:prSet presAssocID="{ED692315-05C7-4541-8C4F-680649C3B789}" presName="horz1" presStyleCnt="0"/>
      <dgm:spPr/>
    </dgm:pt>
    <dgm:pt modelId="{A188B9C0-5DD9-44D2-97AE-E58DA66A578A}" type="pres">
      <dgm:prSet presAssocID="{ED692315-05C7-4541-8C4F-680649C3B789}" presName="tx1" presStyleLbl="revTx" presStyleIdx="2" presStyleCnt="4"/>
      <dgm:spPr/>
    </dgm:pt>
    <dgm:pt modelId="{A5E4EF59-75B3-41F4-B65D-04CB0E074250}" type="pres">
      <dgm:prSet presAssocID="{ED692315-05C7-4541-8C4F-680649C3B789}" presName="vert1" presStyleCnt="0"/>
      <dgm:spPr/>
    </dgm:pt>
    <dgm:pt modelId="{650F43C7-5A9A-452A-89BA-94AC6AD07281}" type="pres">
      <dgm:prSet presAssocID="{8DB1082E-8417-4FEF-958C-61831724D895}" presName="thickLine" presStyleLbl="alignNode1" presStyleIdx="3" presStyleCnt="4"/>
      <dgm:spPr/>
    </dgm:pt>
    <dgm:pt modelId="{2970F6E2-F7E3-4EAD-868D-FB714580FD3C}" type="pres">
      <dgm:prSet presAssocID="{8DB1082E-8417-4FEF-958C-61831724D895}" presName="horz1" presStyleCnt="0"/>
      <dgm:spPr/>
    </dgm:pt>
    <dgm:pt modelId="{47581EDC-734E-4751-AD89-B038431432CA}" type="pres">
      <dgm:prSet presAssocID="{8DB1082E-8417-4FEF-958C-61831724D895}" presName="tx1" presStyleLbl="revTx" presStyleIdx="3" presStyleCnt="4"/>
      <dgm:spPr/>
    </dgm:pt>
    <dgm:pt modelId="{1D498AA8-897A-4FC1-A08B-7620FC0F896E}" type="pres">
      <dgm:prSet presAssocID="{8DB1082E-8417-4FEF-958C-61831724D895}" presName="vert1" presStyleCnt="0"/>
      <dgm:spPr/>
    </dgm:pt>
  </dgm:ptLst>
  <dgm:cxnLst>
    <dgm:cxn modelId="{05ED9A17-890B-4B83-8B03-745A3176528E}" srcId="{84D12CE8-E89A-49EF-800B-566356863EAA}" destId="{ED692315-05C7-4541-8C4F-680649C3B789}" srcOrd="2" destOrd="0" parTransId="{14E97A9C-3F3D-44FA-80AC-43BCE968F252}" sibTransId="{E7716FC1-BA9C-4C74-9164-1B6472CBF2E0}"/>
    <dgm:cxn modelId="{7304E42A-5926-41E7-84E6-F1E3C95D1265}" type="presOf" srcId="{DC78AACD-D062-410B-BA34-C644835583AE}" destId="{B3333280-3A2C-4541-B749-9BF20B0AC6C9}" srcOrd="0" destOrd="0" presId="urn:microsoft.com/office/officeart/2008/layout/LinedList"/>
    <dgm:cxn modelId="{FB7F5844-E57A-4970-8100-1AD681F7EB9C}" type="presOf" srcId="{9DE1C9C7-9B46-4C80-B041-B2FFB0159AB2}" destId="{A560A3D8-6BEE-4FC9-A046-91D727311463}" srcOrd="0" destOrd="0" presId="urn:microsoft.com/office/officeart/2008/layout/LinedList"/>
    <dgm:cxn modelId="{4776A64B-F8AD-478D-9293-10C9C54EE228}" type="presOf" srcId="{84D12CE8-E89A-49EF-800B-566356863EAA}" destId="{F22D9AF7-8E68-434B-861A-16759B5DAA07}" srcOrd="0" destOrd="0" presId="urn:microsoft.com/office/officeart/2008/layout/LinedList"/>
    <dgm:cxn modelId="{98D6AAA2-0658-4327-9B33-26B06435D68E}" type="presOf" srcId="{8DB1082E-8417-4FEF-958C-61831724D895}" destId="{47581EDC-734E-4751-AD89-B038431432CA}" srcOrd="0" destOrd="0" presId="urn:microsoft.com/office/officeart/2008/layout/LinedList"/>
    <dgm:cxn modelId="{761097B0-94FC-40C2-86EC-1A495A230D50}" srcId="{84D12CE8-E89A-49EF-800B-566356863EAA}" destId="{DC78AACD-D062-410B-BA34-C644835583AE}" srcOrd="1" destOrd="0" parTransId="{072C8431-7795-4380-9E43-C5ACBD769DAA}" sibTransId="{D7019BCB-77CA-46EC-8EF8-A4ECEECEDF36}"/>
    <dgm:cxn modelId="{9B9EB7FA-55AB-41CA-A808-8657E9DB5768}" srcId="{84D12CE8-E89A-49EF-800B-566356863EAA}" destId="{8DB1082E-8417-4FEF-958C-61831724D895}" srcOrd="3" destOrd="0" parTransId="{341E7EE3-F357-4834-9F91-9C8E82677EEE}" sibTransId="{7A62F872-E604-4912-8C97-821C261C68BF}"/>
    <dgm:cxn modelId="{1D72F7FB-23C5-4244-9E7A-7AA71E1C6053}" type="presOf" srcId="{ED692315-05C7-4541-8C4F-680649C3B789}" destId="{A188B9C0-5DD9-44D2-97AE-E58DA66A578A}" srcOrd="0" destOrd="0" presId="urn:microsoft.com/office/officeart/2008/layout/LinedList"/>
    <dgm:cxn modelId="{AD8980FF-C8D5-44D8-B198-52ABD0E38DE3}" srcId="{84D12CE8-E89A-49EF-800B-566356863EAA}" destId="{9DE1C9C7-9B46-4C80-B041-B2FFB0159AB2}" srcOrd="0" destOrd="0" parTransId="{DE36B3F9-08E1-4C84-88D5-7BB146892966}" sibTransId="{BB589333-9A63-4BAA-A550-201C14003BE6}"/>
    <dgm:cxn modelId="{B390886E-F215-42F8-B853-F5FF4CCDDA4F}" type="presParOf" srcId="{F22D9AF7-8E68-434B-861A-16759B5DAA07}" destId="{AB863B09-2CE2-4AB5-A0CC-0D0F4C4F78A2}" srcOrd="0" destOrd="0" presId="urn:microsoft.com/office/officeart/2008/layout/LinedList"/>
    <dgm:cxn modelId="{8DB2BF20-03CF-4EC0-8B65-F7D6ADCA5BD3}" type="presParOf" srcId="{F22D9AF7-8E68-434B-861A-16759B5DAA07}" destId="{37DC1B02-E9F8-4358-A9FD-EF2ED50F2F13}" srcOrd="1" destOrd="0" presId="urn:microsoft.com/office/officeart/2008/layout/LinedList"/>
    <dgm:cxn modelId="{CF0F739B-BC30-4205-AB74-3D7D61A2AA44}" type="presParOf" srcId="{37DC1B02-E9F8-4358-A9FD-EF2ED50F2F13}" destId="{A560A3D8-6BEE-4FC9-A046-91D727311463}" srcOrd="0" destOrd="0" presId="urn:microsoft.com/office/officeart/2008/layout/LinedList"/>
    <dgm:cxn modelId="{8C7FFFAC-30DF-4494-A411-20EFFE4CAE1B}" type="presParOf" srcId="{37DC1B02-E9F8-4358-A9FD-EF2ED50F2F13}" destId="{8AB7BB8C-6AD7-4E4D-9402-C57A6CACC5E8}" srcOrd="1" destOrd="0" presId="urn:microsoft.com/office/officeart/2008/layout/LinedList"/>
    <dgm:cxn modelId="{C3ADFEA5-5FB3-44AB-A3E6-50E2F743B900}" type="presParOf" srcId="{F22D9AF7-8E68-434B-861A-16759B5DAA07}" destId="{0CF2E7F1-C3DC-4365-B5C2-266DEC191368}" srcOrd="2" destOrd="0" presId="urn:microsoft.com/office/officeart/2008/layout/LinedList"/>
    <dgm:cxn modelId="{F9212B98-2FE9-440E-B2F3-CD42A66E4129}" type="presParOf" srcId="{F22D9AF7-8E68-434B-861A-16759B5DAA07}" destId="{0D5D6ACF-809D-4259-91ED-AF1FF65A4E7F}" srcOrd="3" destOrd="0" presId="urn:microsoft.com/office/officeart/2008/layout/LinedList"/>
    <dgm:cxn modelId="{2C57CBF4-2354-4A44-94E2-49263298A226}" type="presParOf" srcId="{0D5D6ACF-809D-4259-91ED-AF1FF65A4E7F}" destId="{B3333280-3A2C-4541-B749-9BF20B0AC6C9}" srcOrd="0" destOrd="0" presId="urn:microsoft.com/office/officeart/2008/layout/LinedList"/>
    <dgm:cxn modelId="{4F404490-0E26-463A-8554-BF7A3D210BE8}" type="presParOf" srcId="{0D5D6ACF-809D-4259-91ED-AF1FF65A4E7F}" destId="{C3953019-122B-432C-823A-0125BE05297B}" srcOrd="1" destOrd="0" presId="urn:microsoft.com/office/officeart/2008/layout/LinedList"/>
    <dgm:cxn modelId="{B8C65BA8-8359-4C3E-9F23-7DE7E5A515F0}" type="presParOf" srcId="{F22D9AF7-8E68-434B-861A-16759B5DAA07}" destId="{132786B2-E3EC-4520-80CF-19A368FA6C2D}" srcOrd="4" destOrd="0" presId="urn:microsoft.com/office/officeart/2008/layout/LinedList"/>
    <dgm:cxn modelId="{763468D9-3429-401A-A1B1-5D4CB39BF83B}" type="presParOf" srcId="{F22D9AF7-8E68-434B-861A-16759B5DAA07}" destId="{69131805-2CDD-4F61-BEFB-A24B57C459DF}" srcOrd="5" destOrd="0" presId="urn:microsoft.com/office/officeart/2008/layout/LinedList"/>
    <dgm:cxn modelId="{C583ADB6-A8A9-4B96-AD71-DF23EB6F2BF2}" type="presParOf" srcId="{69131805-2CDD-4F61-BEFB-A24B57C459DF}" destId="{A188B9C0-5DD9-44D2-97AE-E58DA66A578A}" srcOrd="0" destOrd="0" presId="urn:microsoft.com/office/officeart/2008/layout/LinedList"/>
    <dgm:cxn modelId="{301F1FCE-5158-4B41-8E36-0606225D6517}" type="presParOf" srcId="{69131805-2CDD-4F61-BEFB-A24B57C459DF}" destId="{A5E4EF59-75B3-41F4-B65D-04CB0E074250}" srcOrd="1" destOrd="0" presId="urn:microsoft.com/office/officeart/2008/layout/LinedList"/>
    <dgm:cxn modelId="{4AB1E865-0482-435B-B32C-DC39ED3485D7}" type="presParOf" srcId="{F22D9AF7-8E68-434B-861A-16759B5DAA07}" destId="{650F43C7-5A9A-452A-89BA-94AC6AD07281}" srcOrd="6" destOrd="0" presId="urn:microsoft.com/office/officeart/2008/layout/LinedList"/>
    <dgm:cxn modelId="{3B784058-0C55-4EDA-AC4F-C0ADB1ED2E2D}" type="presParOf" srcId="{F22D9AF7-8E68-434B-861A-16759B5DAA07}" destId="{2970F6E2-F7E3-4EAD-868D-FB714580FD3C}" srcOrd="7" destOrd="0" presId="urn:microsoft.com/office/officeart/2008/layout/LinedList"/>
    <dgm:cxn modelId="{76A19C0F-B31C-436C-8638-B42FB7759A1F}" type="presParOf" srcId="{2970F6E2-F7E3-4EAD-868D-FB714580FD3C}" destId="{47581EDC-734E-4751-AD89-B038431432CA}" srcOrd="0" destOrd="0" presId="urn:microsoft.com/office/officeart/2008/layout/LinedList"/>
    <dgm:cxn modelId="{827958B1-AEE4-4B42-A5CF-D810BD98E6B2}" type="presParOf" srcId="{2970F6E2-F7E3-4EAD-868D-FB714580FD3C}" destId="{1D498AA8-897A-4FC1-A08B-7620FC0F896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078DAC-5290-4821-94E8-4AED939BFB5A}">
      <dsp:nvSpPr>
        <dsp:cNvPr id="0" name=""/>
        <dsp:cNvSpPr/>
      </dsp:nvSpPr>
      <dsp:spPr>
        <a:xfrm>
          <a:off x="0" y="456"/>
          <a:ext cx="105156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B3EA53-D7DA-423C-B2FD-5ED2DC2357B7}">
      <dsp:nvSpPr>
        <dsp:cNvPr id="0" name=""/>
        <dsp:cNvSpPr/>
      </dsp:nvSpPr>
      <dsp:spPr>
        <a:xfrm>
          <a:off x="0" y="456"/>
          <a:ext cx="10515600" cy="747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/>
            <a:t>S</a:t>
          </a:r>
          <a:r>
            <a:rPr lang="cs-CZ" sz="3200" kern="1200"/>
            <a:t>pecifický: vztah ke konkrétní činnosti </a:t>
          </a:r>
          <a:endParaRPr lang="en-US" sz="3200" kern="1200"/>
        </a:p>
      </dsp:txBody>
      <dsp:txXfrm>
        <a:off x="0" y="456"/>
        <a:ext cx="10515600" cy="747530"/>
      </dsp:txXfrm>
    </dsp:sp>
    <dsp:sp modelId="{CBFBD59D-E52B-4885-BAAE-0BB9C7051436}">
      <dsp:nvSpPr>
        <dsp:cNvPr id="0" name=""/>
        <dsp:cNvSpPr/>
      </dsp:nvSpPr>
      <dsp:spPr>
        <a:xfrm>
          <a:off x="0" y="747986"/>
          <a:ext cx="105156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4CD79E-4D4F-4DE0-843D-4B30A08315E1}">
      <dsp:nvSpPr>
        <dsp:cNvPr id="0" name=""/>
        <dsp:cNvSpPr/>
      </dsp:nvSpPr>
      <dsp:spPr>
        <a:xfrm>
          <a:off x="0" y="747986"/>
          <a:ext cx="10515600" cy="747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/>
            <a:t>M</a:t>
          </a:r>
          <a:r>
            <a:rPr lang="cs-CZ" sz="3200" kern="1200"/>
            <a:t>ěřitelný: stanovení kvality i kvantity </a:t>
          </a:r>
          <a:endParaRPr lang="en-US" sz="3200" kern="1200"/>
        </a:p>
      </dsp:txBody>
      <dsp:txXfrm>
        <a:off x="0" y="747986"/>
        <a:ext cx="10515600" cy="747530"/>
      </dsp:txXfrm>
    </dsp:sp>
    <dsp:sp modelId="{1C243808-B0BE-42E9-A405-C2AB8B876C96}">
      <dsp:nvSpPr>
        <dsp:cNvPr id="0" name=""/>
        <dsp:cNvSpPr/>
      </dsp:nvSpPr>
      <dsp:spPr>
        <a:xfrm>
          <a:off x="0" y="1495516"/>
          <a:ext cx="105156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93D7B3-A3EC-4746-8E58-04CEADEAF519}">
      <dsp:nvSpPr>
        <dsp:cNvPr id="0" name=""/>
        <dsp:cNvSpPr/>
      </dsp:nvSpPr>
      <dsp:spPr>
        <a:xfrm>
          <a:off x="0" y="1495516"/>
          <a:ext cx="10515600" cy="747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 dirty="0"/>
            <a:t>A</a:t>
          </a:r>
          <a:r>
            <a:rPr lang="cs-CZ" sz="3200" kern="1200" dirty="0"/>
            <a:t>kceptovatelný: v souladu s potřebami </a:t>
          </a:r>
          <a:endParaRPr lang="en-US" sz="3200" kern="1200" dirty="0"/>
        </a:p>
      </dsp:txBody>
      <dsp:txXfrm>
        <a:off x="0" y="1495516"/>
        <a:ext cx="10515600" cy="747530"/>
      </dsp:txXfrm>
    </dsp:sp>
    <dsp:sp modelId="{ABBF909C-ECD0-4863-ADDA-BE06D8086E14}">
      <dsp:nvSpPr>
        <dsp:cNvPr id="0" name=""/>
        <dsp:cNvSpPr/>
      </dsp:nvSpPr>
      <dsp:spPr>
        <a:xfrm>
          <a:off x="0" y="2243046"/>
          <a:ext cx="105156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8D136A-EAC4-4285-909E-C8488603749A}">
      <dsp:nvSpPr>
        <dsp:cNvPr id="0" name=""/>
        <dsp:cNvSpPr/>
      </dsp:nvSpPr>
      <dsp:spPr>
        <a:xfrm>
          <a:off x="0" y="2243046"/>
          <a:ext cx="10515600" cy="747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/>
            <a:t>R</a:t>
          </a:r>
          <a:r>
            <a:rPr lang="cs-CZ" sz="3200" kern="1200"/>
            <a:t>ealistický: reálná dosažitelnost cíle </a:t>
          </a:r>
          <a:endParaRPr lang="en-US" sz="3200" kern="1200"/>
        </a:p>
      </dsp:txBody>
      <dsp:txXfrm>
        <a:off x="0" y="2243046"/>
        <a:ext cx="10515600" cy="747530"/>
      </dsp:txXfrm>
    </dsp:sp>
    <dsp:sp modelId="{4A3C27C7-0BD5-484A-8191-8FE18EACD6BF}">
      <dsp:nvSpPr>
        <dsp:cNvPr id="0" name=""/>
        <dsp:cNvSpPr/>
      </dsp:nvSpPr>
      <dsp:spPr>
        <a:xfrm>
          <a:off x="0" y="2990576"/>
          <a:ext cx="105156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EDD3B3-35D4-403A-B62D-B0AE789F7ABE}">
      <dsp:nvSpPr>
        <dsp:cNvPr id="0" name=""/>
        <dsp:cNvSpPr/>
      </dsp:nvSpPr>
      <dsp:spPr>
        <a:xfrm>
          <a:off x="0" y="2990576"/>
          <a:ext cx="10515600" cy="747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/>
            <a:t>T</a:t>
          </a:r>
          <a:r>
            <a:rPr lang="cs-CZ" sz="3200" kern="1200"/>
            <a:t>ermínovaný: ohraničený v čase.</a:t>
          </a:r>
          <a:endParaRPr lang="en-US" sz="3200" kern="1200"/>
        </a:p>
      </dsp:txBody>
      <dsp:txXfrm>
        <a:off x="0" y="2990576"/>
        <a:ext cx="10515600" cy="7475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65CCFE-0396-4280-A5B3-67386B6E12A5}">
      <dsp:nvSpPr>
        <dsp:cNvPr id="0" name=""/>
        <dsp:cNvSpPr/>
      </dsp:nvSpPr>
      <dsp:spPr>
        <a:xfrm>
          <a:off x="0" y="2295"/>
          <a:ext cx="10515600" cy="139667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57B225-2118-499B-AEF5-F8D531AD5214}">
      <dsp:nvSpPr>
        <dsp:cNvPr id="0" name=""/>
        <dsp:cNvSpPr/>
      </dsp:nvSpPr>
      <dsp:spPr>
        <a:xfrm>
          <a:off x="323187" y="345581"/>
          <a:ext cx="2295168" cy="140061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14000" b="-1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B3B177-E621-4550-B289-4F0FC24DC164}">
      <dsp:nvSpPr>
        <dsp:cNvPr id="0" name=""/>
        <dsp:cNvSpPr/>
      </dsp:nvSpPr>
      <dsp:spPr>
        <a:xfrm rot="10800000">
          <a:off x="299363" y="1648895"/>
          <a:ext cx="2295168" cy="2893751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400" b="1" kern="1200" dirty="0">
              <a:latin typeface="+mj-lt"/>
            </a:rPr>
            <a:t>Kognitivní</a:t>
          </a:r>
          <a:r>
            <a:rPr lang="cs-CZ" altLang="cs-CZ" sz="2400" i="1" kern="1200" dirty="0">
              <a:latin typeface="+mj-lt"/>
            </a:rPr>
            <a:t> – </a:t>
          </a:r>
          <a:r>
            <a:rPr lang="cs-CZ" altLang="cs-CZ" sz="2400" b="1" kern="1200" dirty="0">
              <a:latin typeface="+mj-lt"/>
            </a:rPr>
            <a:t>intelektuální </a:t>
          </a:r>
          <a:r>
            <a:rPr lang="cs-CZ" altLang="cs-CZ" sz="2400" i="1" kern="1200" dirty="0">
              <a:latin typeface="+mj-lt"/>
            </a:rPr>
            <a:t>(znalosti, vědomosti).</a:t>
          </a:r>
          <a:endParaRPr lang="cs-CZ" altLang="cs-CZ" sz="2400" b="1" kern="1200" dirty="0">
            <a:latin typeface="+mj-lt"/>
          </a:endParaRPr>
        </a:p>
      </dsp:txBody>
      <dsp:txXfrm rot="10800000">
        <a:off x="369947" y="1648895"/>
        <a:ext cx="2154000" cy="2823167"/>
      </dsp:txXfrm>
    </dsp:sp>
    <dsp:sp modelId="{6F302D6F-D09C-4A35-93EB-5EB9B0BE8001}">
      <dsp:nvSpPr>
        <dsp:cNvPr id="0" name=""/>
        <dsp:cNvSpPr/>
      </dsp:nvSpPr>
      <dsp:spPr>
        <a:xfrm>
          <a:off x="2847872" y="276324"/>
          <a:ext cx="2295168" cy="161069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58000" b="-5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121732-CDE8-4C7F-82F4-851031BB54BA}">
      <dsp:nvSpPr>
        <dsp:cNvPr id="0" name=""/>
        <dsp:cNvSpPr/>
      </dsp:nvSpPr>
      <dsp:spPr>
        <a:xfrm rot="10800000">
          <a:off x="2847872" y="1677700"/>
          <a:ext cx="2295168" cy="2750614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>
              <a:latin typeface="+mj-lt"/>
            </a:rPr>
            <a:t>Psychomotorická </a:t>
          </a:r>
          <a:r>
            <a:rPr lang="cs-CZ" sz="1800" kern="1200" dirty="0">
              <a:latin typeface="+mj-lt"/>
            </a:rPr>
            <a:t> - psychomotorické dovednosti týkající se smyslového vnímání, pohybů a vzájemné koordinace vjemů s pohyby atd. Slovesa jako: </a:t>
          </a:r>
          <a:r>
            <a:rPr lang="cs-CZ" sz="1800" b="1" kern="1200" dirty="0">
              <a:latin typeface="+mj-lt"/>
            </a:rPr>
            <a:t>kresli, házej, plachti, svářej,</a:t>
          </a:r>
          <a:r>
            <a:rPr lang="cs-CZ" sz="1800" kern="1200" dirty="0">
              <a:latin typeface="+mj-lt"/>
            </a:rPr>
            <a:t> …</a:t>
          </a:r>
          <a:endParaRPr lang="cs-CZ" sz="1800" kern="1200" dirty="0"/>
        </a:p>
      </dsp:txBody>
      <dsp:txXfrm rot="10800000">
        <a:off x="2918456" y="1677700"/>
        <a:ext cx="2154000" cy="2680030"/>
      </dsp:txXfrm>
    </dsp:sp>
    <dsp:sp modelId="{14C77699-71E1-4DF9-B354-896012181BFE}">
      <dsp:nvSpPr>
        <dsp:cNvPr id="0" name=""/>
        <dsp:cNvSpPr/>
      </dsp:nvSpPr>
      <dsp:spPr>
        <a:xfrm>
          <a:off x="5372558" y="219802"/>
          <a:ext cx="2295168" cy="161069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14000" b="-1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6F700-33AD-4390-B835-811254FCC317}">
      <dsp:nvSpPr>
        <dsp:cNvPr id="0" name=""/>
        <dsp:cNvSpPr/>
      </dsp:nvSpPr>
      <dsp:spPr>
        <a:xfrm rot="10800000">
          <a:off x="5372558" y="1977249"/>
          <a:ext cx="2295168" cy="2976702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600" b="1" kern="1200" dirty="0">
              <a:latin typeface="+mj-lt"/>
            </a:rPr>
            <a:t>Postojová - afektivní – výchovná</a:t>
          </a:r>
          <a:r>
            <a:rPr lang="cs-CZ" altLang="cs-CZ" sz="1600" i="1" kern="1200" dirty="0">
              <a:latin typeface="+mj-lt"/>
            </a:rPr>
            <a:t> </a:t>
          </a:r>
          <a:r>
            <a:rPr lang="cs-CZ" sz="1600" kern="1200" dirty="0">
              <a:latin typeface="+mj-lt"/>
            </a:rPr>
            <a:t>- zájmy, pozornost, estetické cítění, morální postoje, pocity, názory a hodnoty. Např.: </a:t>
          </a:r>
          <a:r>
            <a:rPr lang="cs-CZ" sz="1600" b="1" kern="1200" dirty="0">
              <a:latin typeface="+mj-lt"/>
            </a:rPr>
            <a:t>naslouchej, oceň důležitost, vnímej estetickou hodnotu, vnímej morální dilema, získej o něčem povědomí ap.</a:t>
          </a:r>
        </a:p>
      </dsp:txBody>
      <dsp:txXfrm rot="10800000">
        <a:off x="5443142" y="1977249"/>
        <a:ext cx="2154000" cy="2906118"/>
      </dsp:txXfrm>
    </dsp:sp>
    <dsp:sp modelId="{EB2F3F15-3042-4270-8784-A1DBE3444345}">
      <dsp:nvSpPr>
        <dsp:cNvPr id="0" name=""/>
        <dsp:cNvSpPr/>
      </dsp:nvSpPr>
      <dsp:spPr>
        <a:xfrm>
          <a:off x="7897243" y="229247"/>
          <a:ext cx="2295168" cy="161069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 t="-21000" b="-2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59B446-CB7C-4351-87CD-40D324B3B5C1}">
      <dsp:nvSpPr>
        <dsp:cNvPr id="0" name=""/>
        <dsp:cNvSpPr/>
      </dsp:nvSpPr>
      <dsp:spPr>
        <a:xfrm rot="10800000">
          <a:off x="7944960" y="2013537"/>
          <a:ext cx="2295168" cy="2684495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700" b="1" kern="1200" dirty="0">
              <a:latin typeface="+mj-lt"/>
            </a:rPr>
            <a:t>Sociální – </a:t>
          </a:r>
          <a:r>
            <a:rPr lang="cs-CZ" altLang="cs-CZ" sz="2700" kern="1200" dirty="0">
              <a:latin typeface="+mj-lt"/>
            </a:rPr>
            <a:t>komunikace, spolupráce.</a:t>
          </a:r>
        </a:p>
      </dsp:txBody>
      <dsp:txXfrm rot="10800000">
        <a:off x="8015544" y="2013537"/>
        <a:ext cx="2154000" cy="26139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0BA4C4-3934-4BE9-976A-AF1506757B1F}">
      <dsp:nvSpPr>
        <dsp:cNvPr id="0" name=""/>
        <dsp:cNvSpPr/>
      </dsp:nvSpPr>
      <dsp:spPr>
        <a:xfrm>
          <a:off x="0" y="53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FCE8A6-8998-4DE6-A87B-DEA44937EE3B}">
      <dsp:nvSpPr>
        <dsp:cNvPr id="0" name=""/>
        <dsp:cNvSpPr/>
      </dsp:nvSpPr>
      <dsp:spPr>
        <a:xfrm>
          <a:off x="0" y="531"/>
          <a:ext cx="10515600" cy="483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S pomocí mapy objasní trasy objevných plaveb a jejich průběh. </a:t>
          </a:r>
          <a:endParaRPr lang="en-US" sz="2200" kern="1200" dirty="0"/>
        </a:p>
      </dsp:txBody>
      <dsp:txXfrm>
        <a:off x="0" y="531"/>
        <a:ext cx="10515600" cy="483363"/>
      </dsp:txXfrm>
    </dsp:sp>
    <dsp:sp modelId="{CBE14561-3F24-42A4-B2BC-AD457B21DC5E}">
      <dsp:nvSpPr>
        <dsp:cNvPr id="0" name=""/>
        <dsp:cNvSpPr/>
      </dsp:nvSpPr>
      <dsp:spPr>
        <a:xfrm>
          <a:off x="0" y="483895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AEB6C2-9E03-4D46-B0D6-FD409F2127A4}">
      <dsp:nvSpPr>
        <dsp:cNvPr id="0" name=""/>
        <dsp:cNvSpPr/>
      </dsp:nvSpPr>
      <dsp:spPr>
        <a:xfrm>
          <a:off x="0" y="483895"/>
          <a:ext cx="10515600" cy="483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Zdůvodní příčiny kolonizace.</a:t>
          </a:r>
          <a:endParaRPr lang="en-US" sz="2200" kern="1200" dirty="0"/>
        </a:p>
      </dsp:txBody>
      <dsp:txXfrm>
        <a:off x="0" y="483895"/>
        <a:ext cx="10515600" cy="483363"/>
      </dsp:txXfrm>
    </dsp:sp>
    <dsp:sp modelId="{DB873CAB-15CE-4732-A5E5-A55E7D441728}">
      <dsp:nvSpPr>
        <dsp:cNvPr id="0" name=""/>
        <dsp:cNvSpPr/>
      </dsp:nvSpPr>
      <dsp:spPr>
        <a:xfrm>
          <a:off x="0" y="96725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B5A632-18A4-4114-B2C8-372AA065D955}">
      <dsp:nvSpPr>
        <dsp:cNvPr id="0" name=""/>
        <dsp:cNvSpPr/>
      </dsp:nvSpPr>
      <dsp:spPr>
        <a:xfrm>
          <a:off x="0" y="967259"/>
          <a:ext cx="10515600" cy="483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Žák vysvětlí stavbu a funkci jednotlivých částí kardiovaskulární soustavy.</a:t>
          </a:r>
          <a:endParaRPr lang="en-US" sz="2200" kern="1200" dirty="0"/>
        </a:p>
      </dsp:txBody>
      <dsp:txXfrm>
        <a:off x="0" y="967259"/>
        <a:ext cx="10515600" cy="483363"/>
      </dsp:txXfrm>
    </dsp:sp>
    <dsp:sp modelId="{86299038-5DCF-46AE-9AEF-378205F8E3C1}">
      <dsp:nvSpPr>
        <dsp:cNvPr id="0" name=""/>
        <dsp:cNvSpPr/>
      </dsp:nvSpPr>
      <dsp:spPr>
        <a:xfrm>
          <a:off x="0" y="145062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304A3A-BE1D-4D01-8C4D-D223AD3CCB05}">
      <dsp:nvSpPr>
        <dsp:cNvPr id="0" name=""/>
        <dsp:cNvSpPr/>
      </dsp:nvSpPr>
      <dsp:spPr>
        <a:xfrm>
          <a:off x="0" y="1450623"/>
          <a:ext cx="10515600" cy="483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Žák zdůvodní význam srážení krve.</a:t>
          </a:r>
          <a:endParaRPr lang="en-US" sz="2200" kern="1200"/>
        </a:p>
      </dsp:txBody>
      <dsp:txXfrm>
        <a:off x="0" y="1450623"/>
        <a:ext cx="10515600" cy="483363"/>
      </dsp:txXfrm>
    </dsp:sp>
    <dsp:sp modelId="{12F4AD8C-08C0-4E1A-9D5F-227DF66ED96A}">
      <dsp:nvSpPr>
        <dsp:cNvPr id="0" name=""/>
        <dsp:cNvSpPr/>
      </dsp:nvSpPr>
      <dsp:spPr>
        <a:xfrm>
          <a:off x="0" y="1933987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3474BB-51DE-4126-9FAF-EF5F5424B44E}">
      <dsp:nvSpPr>
        <dsp:cNvPr id="0" name=""/>
        <dsp:cNvSpPr/>
      </dsp:nvSpPr>
      <dsp:spPr>
        <a:xfrm>
          <a:off x="0" y="1933987"/>
          <a:ext cx="10515600" cy="483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Žák nakreslí a popíše stavbu stěn jednotlivých typů cév.</a:t>
          </a:r>
          <a:endParaRPr lang="en-US" sz="2200" kern="1200"/>
        </a:p>
      </dsp:txBody>
      <dsp:txXfrm>
        <a:off x="0" y="1933987"/>
        <a:ext cx="10515600" cy="483363"/>
      </dsp:txXfrm>
    </dsp:sp>
    <dsp:sp modelId="{21E3F26E-D50C-48FD-A33F-A9C2C0E168E8}">
      <dsp:nvSpPr>
        <dsp:cNvPr id="0" name=""/>
        <dsp:cNvSpPr/>
      </dsp:nvSpPr>
      <dsp:spPr>
        <a:xfrm>
          <a:off x="0" y="241735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4B7F98-F7C4-4A47-8373-8A3622BD134A}">
      <dsp:nvSpPr>
        <dsp:cNvPr id="0" name=""/>
        <dsp:cNvSpPr/>
      </dsp:nvSpPr>
      <dsp:spPr>
        <a:xfrm>
          <a:off x="0" y="2417350"/>
          <a:ext cx="10515600" cy="483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Žák nakreslí jednoduché schéma krevního oběhu.</a:t>
          </a:r>
          <a:endParaRPr lang="en-US" sz="2200" kern="1200"/>
        </a:p>
      </dsp:txBody>
      <dsp:txXfrm>
        <a:off x="0" y="2417350"/>
        <a:ext cx="10515600" cy="483363"/>
      </dsp:txXfrm>
    </dsp:sp>
    <dsp:sp modelId="{B00EB123-4C76-49FE-8867-3E8F9A99FD11}">
      <dsp:nvSpPr>
        <dsp:cNvPr id="0" name=""/>
        <dsp:cNvSpPr/>
      </dsp:nvSpPr>
      <dsp:spPr>
        <a:xfrm>
          <a:off x="0" y="290071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167A5F-85EF-47A7-98D9-0291BC83D8CA}">
      <dsp:nvSpPr>
        <dsp:cNvPr id="0" name=""/>
        <dsp:cNvSpPr/>
      </dsp:nvSpPr>
      <dsp:spPr>
        <a:xfrm>
          <a:off x="0" y="2900714"/>
          <a:ext cx="10515600" cy="483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Žák posoudí důležitost krevního oběhu pro život a diskutuje o ní se spolužáky.</a:t>
          </a:r>
          <a:endParaRPr lang="en-US" sz="2200" kern="1200" dirty="0"/>
        </a:p>
      </dsp:txBody>
      <dsp:txXfrm>
        <a:off x="0" y="2900714"/>
        <a:ext cx="10515600" cy="483363"/>
      </dsp:txXfrm>
    </dsp:sp>
    <dsp:sp modelId="{290A6146-3580-4C22-96A8-BD7AB815ED3D}">
      <dsp:nvSpPr>
        <dsp:cNvPr id="0" name=""/>
        <dsp:cNvSpPr/>
      </dsp:nvSpPr>
      <dsp:spPr>
        <a:xfrm>
          <a:off x="0" y="3384078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4B5AA2-EE70-4861-A2AD-AD09A3507364}">
      <dsp:nvSpPr>
        <dsp:cNvPr id="0" name=""/>
        <dsp:cNvSpPr/>
      </dsp:nvSpPr>
      <dsp:spPr>
        <a:xfrm>
          <a:off x="0" y="3384078"/>
          <a:ext cx="10515600" cy="483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Popíše důsledky zámořských objevů, jejich ne/prospěšnost pro lidstvo.</a:t>
          </a:r>
        </a:p>
      </dsp:txBody>
      <dsp:txXfrm>
        <a:off x="0" y="3384078"/>
        <a:ext cx="10515600" cy="483363"/>
      </dsp:txXfrm>
    </dsp:sp>
    <dsp:sp modelId="{6B50FD25-4216-40D7-9A05-566FE68D520B}">
      <dsp:nvSpPr>
        <dsp:cNvPr id="0" name=""/>
        <dsp:cNvSpPr/>
      </dsp:nvSpPr>
      <dsp:spPr>
        <a:xfrm>
          <a:off x="0" y="3867442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55B4F7-FD42-4068-94C4-A19879614002}">
      <dsp:nvSpPr>
        <dsp:cNvPr id="0" name=""/>
        <dsp:cNvSpPr/>
      </dsp:nvSpPr>
      <dsp:spPr>
        <a:xfrm>
          <a:off x="0" y="3867442"/>
          <a:ext cx="10515600" cy="483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Vyjmenuje významné státy a osobnosti pro kolonizaci.</a:t>
          </a:r>
        </a:p>
      </dsp:txBody>
      <dsp:txXfrm>
        <a:off x="0" y="3867442"/>
        <a:ext cx="10515600" cy="4833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8944DC-07C3-42D0-AEDF-2CA09B033888}">
      <dsp:nvSpPr>
        <dsp:cNvPr id="0" name=""/>
        <dsp:cNvSpPr/>
      </dsp:nvSpPr>
      <dsp:spPr>
        <a:xfrm>
          <a:off x="0" y="671"/>
          <a:ext cx="626364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84E526-E65E-4DFC-9708-8E5C3F92E54B}">
      <dsp:nvSpPr>
        <dsp:cNvPr id="0" name=""/>
        <dsp:cNvSpPr/>
      </dsp:nvSpPr>
      <dsp:spPr>
        <a:xfrm>
          <a:off x="0" y="671"/>
          <a:ext cx="6263640" cy="786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Např.: </a:t>
          </a:r>
          <a:endParaRPr lang="en-US" sz="2200" kern="1200"/>
        </a:p>
      </dsp:txBody>
      <dsp:txXfrm>
        <a:off x="0" y="671"/>
        <a:ext cx="6263640" cy="786192"/>
      </dsp:txXfrm>
    </dsp:sp>
    <dsp:sp modelId="{BB0116CF-5383-42DC-9626-7A8CF241F2BB}">
      <dsp:nvSpPr>
        <dsp:cNvPr id="0" name=""/>
        <dsp:cNvSpPr/>
      </dsp:nvSpPr>
      <dsp:spPr>
        <a:xfrm>
          <a:off x="0" y="786863"/>
          <a:ext cx="626364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2231AA-91FF-4036-B448-EE8DEA8467E2}">
      <dsp:nvSpPr>
        <dsp:cNvPr id="0" name=""/>
        <dsp:cNvSpPr/>
      </dsp:nvSpPr>
      <dsp:spPr>
        <a:xfrm>
          <a:off x="0" y="786863"/>
          <a:ext cx="6263640" cy="786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Žák popíše trasy objevných plaveb a jejich průběh s využitím mapy. </a:t>
          </a:r>
          <a:endParaRPr lang="en-US" sz="2200" kern="1200"/>
        </a:p>
      </dsp:txBody>
      <dsp:txXfrm>
        <a:off x="0" y="786863"/>
        <a:ext cx="6263640" cy="786192"/>
      </dsp:txXfrm>
    </dsp:sp>
    <dsp:sp modelId="{7D37BF85-0877-4ED1-A630-5547B5C0C5FA}">
      <dsp:nvSpPr>
        <dsp:cNvPr id="0" name=""/>
        <dsp:cNvSpPr/>
      </dsp:nvSpPr>
      <dsp:spPr>
        <a:xfrm>
          <a:off x="0" y="1573055"/>
          <a:ext cx="626364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2EE02A-6BAE-4FDE-B0C5-ACB949811FD3}">
      <dsp:nvSpPr>
        <dsp:cNvPr id="0" name=""/>
        <dsp:cNvSpPr/>
      </dsp:nvSpPr>
      <dsp:spPr>
        <a:xfrm>
          <a:off x="0" y="1573055"/>
          <a:ext cx="6263640" cy="786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Žák objasní příčiny kolonizace. </a:t>
          </a:r>
          <a:endParaRPr lang="en-US" sz="2200" kern="1200"/>
        </a:p>
      </dsp:txBody>
      <dsp:txXfrm>
        <a:off x="0" y="1573055"/>
        <a:ext cx="6263640" cy="786192"/>
      </dsp:txXfrm>
    </dsp:sp>
    <dsp:sp modelId="{AF068CFA-CB04-4262-A9B2-C8024E0C60DD}">
      <dsp:nvSpPr>
        <dsp:cNvPr id="0" name=""/>
        <dsp:cNvSpPr/>
      </dsp:nvSpPr>
      <dsp:spPr>
        <a:xfrm>
          <a:off x="0" y="2359247"/>
          <a:ext cx="626364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2E7E98-3ECA-4236-B1F7-4256D057B351}">
      <dsp:nvSpPr>
        <dsp:cNvPr id="0" name=""/>
        <dsp:cNvSpPr/>
      </dsp:nvSpPr>
      <dsp:spPr>
        <a:xfrm>
          <a:off x="0" y="2359247"/>
          <a:ext cx="6263640" cy="786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Žák uvede tři výhody naftového motoru oproti motoru benzinovému (</a:t>
          </a:r>
          <a:r>
            <a:rPr lang="cs-CZ" sz="2200" kern="1200" dirty="0" err="1"/>
            <a:t>Petty</a:t>
          </a:r>
          <a:r>
            <a:rPr lang="cs-CZ" sz="2200" kern="1200" dirty="0"/>
            <a:t>, 2013, s. 394). </a:t>
          </a:r>
          <a:endParaRPr lang="en-US" sz="2200" kern="1200" dirty="0"/>
        </a:p>
      </dsp:txBody>
      <dsp:txXfrm>
        <a:off x="0" y="2359247"/>
        <a:ext cx="6263640" cy="786192"/>
      </dsp:txXfrm>
    </dsp:sp>
    <dsp:sp modelId="{6AB06E08-B06F-4828-8178-439C52FA003A}">
      <dsp:nvSpPr>
        <dsp:cNvPr id="0" name=""/>
        <dsp:cNvSpPr/>
      </dsp:nvSpPr>
      <dsp:spPr>
        <a:xfrm>
          <a:off x="0" y="3145440"/>
          <a:ext cx="626364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C59AC4-88B3-4A91-87C8-E9AE54605394}">
      <dsp:nvSpPr>
        <dsp:cNvPr id="0" name=""/>
        <dsp:cNvSpPr/>
      </dsp:nvSpPr>
      <dsp:spPr>
        <a:xfrm>
          <a:off x="0" y="3145440"/>
          <a:ext cx="6263640" cy="786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Žák vysvětlí rozdíl mezi mlhou, oparem, smogem a mrakem (Petty, 2013, s. 394). </a:t>
          </a:r>
          <a:endParaRPr lang="en-US" sz="2200" kern="1200"/>
        </a:p>
      </dsp:txBody>
      <dsp:txXfrm>
        <a:off x="0" y="3145440"/>
        <a:ext cx="6263640" cy="786192"/>
      </dsp:txXfrm>
    </dsp:sp>
    <dsp:sp modelId="{0E764611-D98C-4F3E-AB53-1C304E611753}">
      <dsp:nvSpPr>
        <dsp:cNvPr id="0" name=""/>
        <dsp:cNvSpPr/>
      </dsp:nvSpPr>
      <dsp:spPr>
        <a:xfrm>
          <a:off x="0" y="3931632"/>
          <a:ext cx="626364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34F443-BC98-4792-B397-56D4B6BB2197}">
      <dsp:nvSpPr>
        <dsp:cNvPr id="0" name=""/>
        <dsp:cNvSpPr/>
      </dsp:nvSpPr>
      <dsp:spPr>
        <a:xfrm>
          <a:off x="0" y="3931632"/>
          <a:ext cx="6263640" cy="786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Žák posoudí důležitost krevního oběhu pro život. </a:t>
          </a:r>
          <a:endParaRPr lang="en-US" sz="2200" kern="1200"/>
        </a:p>
      </dsp:txBody>
      <dsp:txXfrm>
        <a:off x="0" y="3931632"/>
        <a:ext cx="6263640" cy="786192"/>
      </dsp:txXfrm>
    </dsp:sp>
    <dsp:sp modelId="{9DFC6B51-2C78-4746-B943-4AC05589E5AC}">
      <dsp:nvSpPr>
        <dsp:cNvPr id="0" name=""/>
        <dsp:cNvSpPr/>
      </dsp:nvSpPr>
      <dsp:spPr>
        <a:xfrm>
          <a:off x="0" y="4717824"/>
          <a:ext cx="626364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3583F6-93B9-4973-9D3B-B5BAA1713CFE}">
      <dsp:nvSpPr>
        <dsp:cNvPr id="0" name=""/>
        <dsp:cNvSpPr/>
      </dsp:nvSpPr>
      <dsp:spPr>
        <a:xfrm>
          <a:off x="0" y="4717824"/>
          <a:ext cx="6263640" cy="786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Žák diskutuje o významu objevných plaveb.</a:t>
          </a:r>
          <a:endParaRPr lang="en-US" sz="2200" kern="1200" dirty="0"/>
        </a:p>
      </dsp:txBody>
      <dsp:txXfrm>
        <a:off x="0" y="4717824"/>
        <a:ext cx="6263640" cy="7861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1FF414-9F02-4752-8C9F-A6E72166E1A9}">
      <dsp:nvSpPr>
        <dsp:cNvPr id="0" name=""/>
        <dsp:cNvSpPr/>
      </dsp:nvSpPr>
      <dsp:spPr>
        <a:xfrm>
          <a:off x="0" y="269144"/>
          <a:ext cx="7828722" cy="767520"/>
        </a:xfrm>
        <a:prstGeom prst="roundRect">
          <a:avLst/>
        </a:prstGeom>
        <a:solidFill>
          <a:schemeClr val="bg1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3200" kern="1200"/>
            <a:t>Zapamatování</a:t>
          </a:r>
        </a:p>
      </dsp:txBody>
      <dsp:txXfrm>
        <a:off x="37467" y="306611"/>
        <a:ext cx="7753788" cy="692586"/>
      </dsp:txXfrm>
    </dsp:sp>
    <dsp:sp modelId="{41E96D2F-74F7-435D-9671-265563EDDF7A}">
      <dsp:nvSpPr>
        <dsp:cNvPr id="0" name=""/>
        <dsp:cNvSpPr/>
      </dsp:nvSpPr>
      <dsp:spPr>
        <a:xfrm>
          <a:off x="0" y="1036664"/>
          <a:ext cx="7828722" cy="1159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562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>
              <a:latin typeface="+mj-lt"/>
            </a:rPr>
            <a:t>kategorizace (definovat, identifikovat, vytvořit seznam, vyjmenovat, opakovat, vzpomenout si, rozpoznat, zapsat, spojit, zopakovat, podtrhnout, zvýraznit) </a:t>
          </a:r>
        </a:p>
      </dsp:txBody>
      <dsp:txXfrm>
        <a:off x="0" y="1036664"/>
        <a:ext cx="7828722" cy="1159200"/>
      </dsp:txXfrm>
    </dsp:sp>
    <dsp:sp modelId="{71DF0466-47E6-42CD-BE54-E509102F412A}">
      <dsp:nvSpPr>
        <dsp:cNvPr id="0" name=""/>
        <dsp:cNvSpPr/>
      </dsp:nvSpPr>
      <dsp:spPr>
        <a:xfrm>
          <a:off x="0" y="2195864"/>
          <a:ext cx="7828722" cy="767520"/>
        </a:xfrm>
        <a:prstGeom prst="roundRect">
          <a:avLst/>
        </a:prstGeom>
        <a:solidFill>
          <a:schemeClr val="bg1">
            <a:lumMod val="6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3200" kern="1200"/>
            <a:t>Porozumění </a:t>
          </a:r>
        </a:p>
      </dsp:txBody>
      <dsp:txXfrm>
        <a:off x="37467" y="2233331"/>
        <a:ext cx="7753788" cy="692586"/>
      </dsp:txXfrm>
    </dsp:sp>
    <dsp:sp modelId="{D78CAC65-E428-4096-B36E-35012732CF5A}">
      <dsp:nvSpPr>
        <dsp:cNvPr id="0" name=""/>
        <dsp:cNvSpPr/>
      </dsp:nvSpPr>
      <dsp:spPr>
        <a:xfrm>
          <a:off x="0" y="2963384"/>
          <a:ext cx="7828722" cy="2185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562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/>
            <a:t>překlad z jednoho jazyka do druhého, převod z jedné formy komunikace do druhé, jednoduchá interpretace, extrapolace (vybrat, uvést příklad, předvést, popsat, určit, rozlišovat, vysvětlit, vyjádřit, říci vlastními slovy, vybrat, přeformulovat, sdělit, přeložit, simulovat, vypočítat, zkontrolovat, změřit) </a:t>
          </a:r>
          <a:endParaRPr lang="cs-CZ" sz="2500" kern="1200" dirty="0"/>
        </a:p>
      </dsp:txBody>
      <dsp:txXfrm>
        <a:off x="0" y="2963384"/>
        <a:ext cx="7828722" cy="21859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863B09-2CE2-4AB5-A0CC-0D0F4C4F78A2}">
      <dsp:nvSpPr>
        <dsp:cNvPr id="0" name=""/>
        <dsp:cNvSpPr/>
      </dsp:nvSpPr>
      <dsp:spPr>
        <a:xfrm>
          <a:off x="0" y="0"/>
          <a:ext cx="864770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60A3D8-6BEE-4FC9-A046-91D727311463}">
      <dsp:nvSpPr>
        <dsp:cNvPr id="0" name=""/>
        <dsp:cNvSpPr/>
      </dsp:nvSpPr>
      <dsp:spPr>
        <a:xfrm>
          <a:off x="0" y="0"/>
          <a:ext cx="8647706" cy="1395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/>
            <a:t>Aplikace</a:t>
          </a:r>
          <a:r>
            <a:rPr lang="en-US" sz="2000" b="1" kern="1200" dirty="0"/>
            <a:t> </a:t>
          </a:r>
        </a:p>
      </dsp:txBody>
      <dsp:txXfrm>
        <a:off x="0" y="0"/>
        <a:ext cx="8647706" cy="1395153"/>
      </dsp:txXfrm>
    </dsp:sp>
    <dsp:sp modelId="{0CF2E7F1-C3DC-4365-B5C2-266DEC191368}">
      <dsp:nvSpPr>
        <dsp:cNvPr id="0" name=""/>
        <dsp:cNvSpPr/>
      </dsp:nvSpPr>
      <dsp:spPr>
        <a:xfrm>
          <a:off x="0" y="1395153"/>
          <a:ext cx="8647706" cy="0"/>
        </a:xfrm>
        <a:prstGeom prst="line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333280-3A2C-4541-B749-9BF20B0AC6C9}">
      <dsp:nvSpPr>
        <dsp:cNvPr id="0" name=""/>
        <dsp:cNvSpPr/>
      </dsp:nvSpPr>
      <dsp:spPr>
        <a:xfrm>
          <a:off x="0" y="1395153"/>
          <a:ext cx="8647706" cy="1395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použití</a:t>
          </a:r>
          <a:r>
            <a:rPr lang="en-US" sz="2000" kern="1200" dirty="0"/>
            <a:t> </a:t>
          </a:r>
          <a:r>
            <a:rPr lang="en-US" sz="2000" kern="1200" dirty="0" err="1"/>
            <a:t>abstrakcí</a:t>
          </a:r>
          <a:r>
            <a:rPr lang="en-US" sz="2000" kern="1200" dirty="0"/>
            <a:t> a </a:t>
          </a:r>
          <a:r>
            <a:rPr lang="en-US" sz="2000" kern="1200" dirty="0" err="1"/>
            <a:t>zobecnění</a:t>
          </a:r>
          <a:r>
            <a:rPr lang="en-US" sz="2000" kern="1200" dirty="0"/>
            <a:t> (</a:t>
          </a:r>
          <a:r>
            <a:rPr lang="en-US" sz="2000" kern="1200" dirty="0" err="1"/>
            <a:t>teorie</a:t>
          </a:r>
          <a:r>
            <a:rPr lang="en-US" sz="2000" kern="1200" dirty="0"/>
            <a:t>, </a:t>
          </a:r>
          <a:r>
            <a:rPr lang="en-US" sz="2000" kern="1200" dirty="0" err="1"/>
            <a:t>zákony</a:t>
          </a:r>
          <a:r>
            <a:rPr lang="en-US" sz="2000" kern="1200" dirty="0"/>
            <a:t>, </a:t>
          </a:r>
          <a:r>
            <a:rPr lang="en-US" sz="2000" kern="1200" dirty="0" err="1"/>
            <a:t>principy</a:t>
          </a:r>
          <a:r>
            <a:rPr lang="en-US" sz="2000" kern="1200" dirty="0"/>
            <a:t>, </a:t>
          </a:r>
          <a:r>
            <a:rPr lang="en-US" sz="2000" kern="1200" dirty="0" err="1"/>
            <a:t>pravidla</a:t>
          </a:r>
          <a:r>
            <a:rPr lang="en-US" sz="2000" kern="1200" dirty="0"/>
            <a:t>, </a:t>
          </a:r>
          <a:r>
            <a:rPr lang="en-US" sz="2000" kern="1200" dirty="0" err="1"/>
            <a:t>metody</a:t>
          </a:r>
          <a:r>
            <a:rPr lang="en-US" sz="2000" kern="1200" dirty="0"/>
            <a:t>, </a:t>
          </a:r>
          <a:r>
            <a:rPr lang="en-US" sz="2000" kern="1200" dirty="0" err="1"/>
            <a:t>techniky</a:t>
          </a:r>
          <a:r>
            <a:rPr lang="en-US" sz="2000" kern="1200" dirty="0"/>
            <a:t>, </a:t>
          </a:r>
          <a:r>
            <a:rPr lang="en-US" sz="2000" kern="1200" dirty="0" err="1"/>
            <a:t>postupy</a:t>
          </a:r>
          <a:r>
            <a:rPr lang="en-US" sz="2000" kern="1200" dirty="0"/>
            <a:t>, </a:t>
          </a:r>
          <a:r>
            <a:rPr lang="en-US" sz="2000" kern="1200" dirty="0" err="1"/>
            <a:t>obecné</a:t>
          </a:r>
          <a:r>
            <a:rPr lang="en-US" sz="2000" kern="1200" dirty="0"/>
            <a:t> </a:t>
          </a:r>
          <a:r>
            <a:rPr lang="en-US" sz="2000" kern="1200" dirty="0" err="1"/>
            <a:t>myšlenky</a:t>
          </a:r>
          <a:r>
            <a:rPr lang="en-US" sz="2000" kern="1200" dirty="0"/>
            <a:t> v </a:t>
          </a:r>
          <a:r>
            <a:rPr lang="en-US" sz="2000" kern="1200" dirty="0" err="1"/>
            <a:t>konkrétních</a:t>
          </a:r>
          <a:r>
            <a:rPr lang="en-US" sz="2000" kern="1200" dirty="0"/>
            <a:t> </a:t>
          </a:r>
          <a:r>
            <a:rPr lang="en-US" sz="2000" kern="1200" dirty="0" err="1"/>
            <a:t>situacích</a:t>
          </a:r>
          <a:r>
            <a:rPr lang="en-US" sz="2000" kern="1200" dirty="0"/>
            <a:t>) (</a:t>
          </a:r>
          <a:r>
            <a:rPr lang="en-US" sz="2000" kern="1200" dirty="0" err="1"/>
            <a:t>aplikovat</a:t>
          </a:r>
          <a:r>
            <a:rPr lang="en-US" sz="2000" kern="1200" dirty="0"/>
            <a:t>, </a:t>
          </a:r>
          <a:r>
            <a:rPr lang="en-US" sz="2000" kern="1200" dirty="0" err="1"/>
            <a:t>demonstrovat</a:t>
          </a:r>
          <a:r>
            <a:rPr lang="en-US" sz="2000" kern="1200" dirty="0"/>
            <a:t>, </a:t>
          </a:r>
          <a:r>
            <a:rPr lang="en-US" sz="2000" kern="1200" dirty="0" err="1"/>
            <a:t>interpretovat</a:t>
          </a:r>
          <a:r>
            <a:rPr lang="en-US" sz="2000" kern="1200" dirty="0"/>
            <a:t> </a:t>
          </a:r>
          <a:r>
            <a:rPr lang="en-US" sz="2000" kern="1200" dirty="0" err="1"/>
            <a:t>údaje</a:t>
          </a:r>
          <a:r>
            <a:rPr lang="en-US" sz="2000" kern="1200" dirty="0"/>
            <a:t>, </a:t>
          </a:r>
          <a:r>
            <a:rPr lang="en-US" sz="2000" kern="1200" dirty="0" err="1"/>
            <a:t>načrtnout</a:t>
          </a:r>
          <a:r>
            <a:rPr lang="en-US" sz="2000" kern="1200" dirty="0"/>
            <a:t>, </a:t>
          </a:r>
          <a:r>
            <a:rPr lang="en-US" sz="2000" kern="1200" dirty="0" err="1"/>
            <a:t>zobecnit</a:t>
          </a:r>
          <a:r>
            <a:rPr lang="en-US" sz="2000" kern="1200" dirty="0"/>
            <a:t>, </a:t>
          </a:r>
          <a:r>
            <a:rPr lang="en-US" sz="2000" kern="1200" dirty="0" err="1"/>
            <a:t>uvést</a:t>
          </a:r>
          <a:r>
            <a:rPr lang="en-US" sz="2000" kern="1200" dirty="0"/>
            <a:t> </a:t>
          </a:r>
          <a:r>
            <a:rPr lang="en-US" sz="2000" kern="1200" dirty="0" err="1"/>
            <a:t>vztah</a:t>
          </a:r>
          <a:r>
            <a:rPr lang="en-US" sz="2000" kern="1200" dirty="0"/>
            <a:t> </a:t>
          </a:r>
          <a:r>
            <a:rPr lang="en-US" sz="2000" kern="1200" dirty="0" err="1"/>
            <a:t>mezi</a:t>
          </a:r>
          <a:r>
            <a:rPr lang="en-US" sz="2000" kern="1200" dirty="0"/>
            <a:t>, </a:t>
          </a:r>
          <a:r>
            <a:rPr lang="en-US" sz="2000" kern="1200" dirty="0" err="1"/>
            <a:t>plánovat</a:t>
          </a:r>
          <a:r>
            <a:rPr lang="en-US" sz="2000" kern="1200" dirty="0"/>
            <a:t>, </a:t>
          </a:r>
          <a:r>
            <a:rPr lang="en-US" sz="2000" kern="1200" dirty="0" err="1"/>
            <a:t>použít</a:t>
          </a:r>
          <a:r>
            <a:rPr lang="en-US" sz="2000" kern="1200" dirty="0"/>
            <a:t>, </a:t>
          </a:r>
          <a:r>
            <a:rPr lang="en-US" sz="2000" kern="1200" dirty="0" err="1"/>
            <a:t>prokázat</a:t>
          </a:r>
          <a:r>
            <a:rPr lang="en-US" sz="2000" kern="1200" dirty="0"/>
            <a:t>, </a:t>
          </a:r>
          <a:r>
            <a:rPr lang="en-US" sz="2000" kern="1200" dirty="0" err="1"/>
            <a:t>registrovat</a:t>
          </a:r>
          <a:r>
            <a:rPr lang="en-US" sz="2000" kern="1200" dirty="0"/>
            <a:t>, </a:t>
          </a:r>
          <a:r>
            <a:rPr lang="en-US" sz="2000" kern="1200" dirty="0" err="1"/>
            <a:t>řešit</a:t>
          </a:r>
          <a:r>
            <a:rPr lang="en-US" sz="2000" kern="1200" dirty="0"/>
            <a:t>, </a:t>
          </a:r>
          <a:r>
            <a:rPr lang="en-US" sz="2000" kern="1200" dirty="0" err="1"/>
            <a:t>vyzkoušet</a:t>
          </a:r>
          <a:r>
            <a:rPr lang="en-US" sz="2000" kern="1200" dirty="0"/>
            <a:t>, </a:t>
          </a:r>
          <a:r>
            <a:rPr lang="en-US" sz="2000" kern="1200" dirty="0" err="1"/>
            <a:t>rozlišit</a:t>
          </a:r>
          <a:r>
            <a:rPr lang="en-US" sz="2000" kern="1200" dirty="0"/>
            <a:t>, </a:t>
          </a:r>
          <a:r>
            <a:rPr lang="en-US" sz="2000" kern="1200" dirty="0" err="1"/>
            <a:t>připravit</a:t>
          </a:r>
          <a:r>
            <a:rPr lang="en-US" sz="2000" kern="1200" dirty="0"/>
            <a:t>, </a:t>
          </a:r>
          <a:r>
            <a:rPr lang="en-US" sz="2000" kern="1200" dirty="0" err="1"/>
            <a:t>zaznamenat</a:t>
          </a:r>
          <a:r>
            <a:rPr lang="en-US" sz="2000" kern="1200" dirty="0"/>
            <a:t>)</a:t>
          </a:r>
        </a:p>
      </dsp:txBody>
      <dsp:txXfrm>
        <a:off x="0" y="1395153"/>
        <a:ext cx="8647706" cy="1395153"/>
      </dsp:txXfrm>
    </dsp:sp>
    <dsp:sp modelId="{132786B2-E3EC-4520-80CF-19A368FA6C2D}">
      <dsp:nvSpPr>
        <dsp:cNvPr id="0" name=""/>
        <dsp:cNvSpPr/>
      </dsp:nvSpPr>
      <dsp:spPr>
        <a:xfrm>
          <a:off x="0" y="2790307"/>
          <a:ext cx="8647706" cy="0"/>
        </a:xfrm>
        <a:prstGeom prst="line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88B9C0-5DD9-44D2-97AE-E58DA66A578A}">
      <dsp:nvSpPr>
        <dsp:cNvPr id="0" name=""/>
        <dsp:cNvSpPr/>
      </dsp:nvSpPr>
      <dsp:spPr>
        <a:xfrm>
          <a:off x="0" y="2790307"/>
          <a:ext cx="8647706" cy="1395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/>
            <a:t>Tvorba</a:t>
          </a:r>
          <a:endParaRPr lang="en-US" sz="2000" b="1" kern="1200" dirty="0"/>
        </a:p>
      </dsp:txBody>
      <dsp:txXfrm>
        <a:off x="0" y="2790307"/>
        <a:ext cx="8647706" cy="1395153"/>
      </dsp:txXfrm>
    </dsp:sp>
    <dsp:sp modelId="{650F43C7-5A9A-452A-89BA-94AC6AD07281}">
      <dsp:nvSpPr>
        <dsp:cNvPr id="0" name=""/>
        <dsp:cNvSpPr/>
      </dsp:nvSpPr>
      <dsp:spPr>
        <a:xfrm>
          <a:off x="0" y="4185461"/>
          <a:ext cx="8647706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581EDC-734E-4751-AD89-B038431432CA}">
      <dsp:nvSpPr>
        <dsp:cNvPr id="0" name=""/>
        <dsp:cNvSpPr/>
      </dsp:nvSpPr>
      <dsp:spPr>
        <a:xfrm>
          <a:off x="0" y="4185461"/>
          <a:ext cx="8647706" cy="1395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složení prvků a jejich částí do předtím neexistujícího celku (upravit, organizovat, formulovat, reorganizovat, složit, navrhnout, spravovat, řídit, vytvořit systém, zrekonstruovat, předpovědět, navrhnout) </a:t>
          </a:r>
        </a:p>
      </dsp:txBody>
      <dsp:txXfrm>
        <a:off x="0" y="4185461"/>
        <a:ext cx="8647706" cy="13951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E9F56-3804-4B2B-8001-F7F5C219361E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630AFE-F671-4FD4-AF59-3B485024D3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741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6EFBAE-5382-4BFF-A6D7-D660236BC9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A0DA55-883B-456D-B247-CC872D59B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9B0419-5FED-4181-BA16-37C5B5146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1287-7D58-44D4-937E-1874C37C18F2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D63FE2-CAB2-4BEB-9FDC-1BCB2CF3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C0C00E-A367-49D7-B58F-6BBF4E3D1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32BE-B5C4-46D6-8C59-EDDA943CEA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942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503EA2-1854-4EC3-B5BE-CB73B351B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4E93211-1DF3-494C-A32E-0266A0032B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BF5C70-E8D0-4B85-A934-299237D5A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1287-7D58-44D4-937E-1874C37C18F2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3AED81-B261-4270-824D-19B2D54A7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A817FA-6847-4ED2-9BDA-DAE67A109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32BE-B5C4-46D6-8C59-EDDA943CEA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213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EDDEC6D-A807-44B6-94C6-B14A0820B1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23CF907-F1E6-4CFF-B0EF-9293643462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DD6004-F64B-4019-B438-EA0619AF9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1287-7D58-44D4-937E-1874C37C18F2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E6AC9D-FAC6-4CEC-9E79-08EA7B894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9500AF-5F27-4D3F-AE39-2E7E46EA0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32BE-B5C4-46D6-8C59-EDDA943CEA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997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AC1F1A-5DE2-4ECB-B241-AF0F7F432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807118-10F9-447E-AA07-866EDE036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C16C43-C3DE-49EE-9FBA-7AAB1F07F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1287-7D58-44D4-937E-1874C37C18F2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0008B5-33F7-4437-8AB4-B85266975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631405-8DD6-4008-AE38-C5D7D0A74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32BE-B5C4-46D6-8C59-EDDA943CEA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1155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216AB6-395C-4BA3-A9DC-995366A6E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E6C81FE-9EB4-4A4B-AD92-9A7EC18287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A72501-0CA1-475A-B344-87CDD526B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1287-7D58-44D4-937E-1874C37C18F2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29BB40-3593-458D-8023-5894E9CF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4A2497-3A82-4094-97D2-F269BA325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32BE-B5C4-46D6-8C59-EDDA943CEA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073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2BFA1F-3C39-40C4-B55F-7D612BAB3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6A06B3-09C0-482C-9086-15892182B2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C7E8E30-F3C0-4058-81C0-78B3E016AA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A3E50C3-DFC8-45FE-95B2-59EA22FCD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1287-7D58-44D4-937E-1874C37C18F2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CB96885-A39D-448F-8F25-48C0EE0AE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64BF7A1-DA4F-4404-921F-BF24919A0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32BE-B5C4-46D6-8C59-EDDA943CEA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894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2E6DA-6683-43D5-B7EF-00E45B40F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529018-5C76-4E3E-B9C9-E4EDD56104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FA5EC0D-822B-4958-9F74-FAB4CFC178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1777701-867C-40D8-8E45-D631A3E7B4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D4367A1-1859-4CC5-94D6-F7352E00CD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E966F12-3398-462C-BCD5-69CE6F784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1287-7D58-44D4-937E-1874C37C18F2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94D346D-8317-4101-ABF1-94B0BD88D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2EDCADB-246E-4CB2-93C4-70538567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32BE-B5C4-46D6-8C59-EDDA943CEA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924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FEE3B3-52F1-4385-A10A-F4C95EA59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41C98C1-77A2-42F3-B0D0-2C7707F8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1287-7D58-44D4-937E-1874C37C18F2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EDEF9E6-CACD-4A7C-BA08-BB969561C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36DF57C-815C-43E2-AC3E-F35480CE1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32BE-B5C4-46D6-8C59-EDDA943CEA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422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A53BC78-36A2-4CBC-80EA-91F37BCC8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1287-7D58-44D4-937E-1874C37C18F2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ED6B1D9-ACC6-43CB-85AC-1C8C19660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E4C784E-8843-45BD-BCB4-234DC7D5A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32BE-B5C4-46D6-8C59-EDDA943CEA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051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1A4F06-3F54-4E2A-BDB3-9124DEF01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5A063D-1A45-465E-983E-E93BB2F26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958EFF5-B916-4A10-81E5-80AF1D3F53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60F6576-87F1-4C1A-8B5E-58D3F4F35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1287-7D58-44D4-937E-1874C37C18F2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3D1CFFF-75E5-481F-B0F6-CD679EDD1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6B119FC-76A4-495B-894A-DFDFC89CA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32BE-B5C4-46D6-8C59-EDDA943CEA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904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EEF21E-0C3E-4281-B418-C4755ADE4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17191D1-C686-4237-8204-AC56B51322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BD6BE5F-EC00-44C8-B7C8-60B75DA95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E09E600-3881-4680-AC08-268DA1D27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1287-7D58-44D4-937E-1874C37C18F2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C7CC84-D916-4C9F-BD86-806E718CC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966C75D-1075-4E7A-93FB-DAD2EEC60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732BE-B5C4-46D6-8C59-EDDA943CEA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327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7096E74-B287-4DB8-A3EB-FBDD9AAE6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789D4DC-A343-4EC7-83E2-FBA5415CEA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154A2E-68CF-443E-BCE8-4F3AAE764A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C1287-7D58-44D4-937E-1874C37C18F2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E52206-A760-419F-BFFA-2E37726248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1FD779-E245-43FA-BC46-B3ACD863B5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732BE-B5C4-46D6-8C59-EDDA943CEA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281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clanky.rvp.cz/clanek/c/z/14423/VIRTUALNI-HOSPITACE---POZNAVAME-SVET-A-NASI-REPUBLIKU-SEZNAMENI-S-LITOSFEROU.html/" TargetMode="External"/><Relationship Id="rId2" Type="http://schemas.openxmlformats.org/officeDocument/2006/relationships/hyperlink" Target="https://clanky.rvp.cz/clanek/c/G/10553/virtualni-hospitace-cesky-jazyk-a-literatura-prakticka-aplikace-teroretickych-poznatku-z-hlaskoslovi.html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edagogika.skolni.eu/pedagogika/didaktika/taxonomie/" TargetMode="External"/><Relationship Id="rId2" Type="http://schemas.openxmlformats.org/officeDocument/2006/relationships/hyperlink" Target="https://is.muni.cz/el/1421/jaro2008/UZB003/um/4429574/Vyukove_cile_I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D47766EE-4192-4B2D-A5A0-F60F9A5F74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Graphic 1">
            <a:extLst>
              <a:ext uri="{FF2B5EF4-FFF2-40B4-BE49-F238E27FC236}">
                <a16:creationId xmlns:a16="http://schemas.microsoft.com/office/drawing/2014/main" id="{D6705569-F545-4F47-A260-A9202826E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655438" y="838201"/>
            <a:ext cx="7098161" cy="4549051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8E2E262-BBD2-40FE-B9A3-6F3A9C9FE8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25473" y="1924619"/>
            <a:ext cx="5541054" cy="1655378"/>
          </a:xfrm>
        </p:spPr>
        <p:txBody>
          <a:bodyPr>
            <a:normAutofit/>
          </a:bodyPr>
          <a:lstStyle/>
          <a:p>
            <a:r>
              <a:rPr lang="cs-CZ" sz="4400"/>
              <a:t>Kurikulární činnosti 2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968548F-8171-4D9E-9A5E-521FBF660D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80419" y="3668285"/>
            <a:ext cx="4431162" cy="1337967"/>
          </a:xfrm>
        </p:spPr>
        <p:txBody>
          <a:bodyPr>
            <a:normAutofit/>
          </a:bodyPr>
          <a:lstStyle/>
          <a:p>
            <a:r>
              <a:rPr lang="cs-CZ" dirty="0"/>
              <a:t>Výukové cíle - struktura</a:t>
            </a:r>
          </a:p>
          <a:p>
            <a:r>
              <a:rPr lang="cs-CZ" dirty="0"/>
              <a:t>Taxonomie výukových cílů</a:t>
            </a:r>
          </a:p>
          <a:p>
            <a:r>
              <a:rPr lang="cs-CZ" dirty="0"/>
              <a:t>Práce učitele s cíli</a:t>
            </a:r>
          </a:p>
        </p:txBody>
      </p:sp>
    </p:spTree>
    <p:extLst>
      <p:ext uri="{BB962C8B-B14F-4D97-AF65-F5344CB8AC3E}">
        <p14:creationId xmlns:p14="http://schemas.microsoft.com/office/powerpoint/2010/main" val="773024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60184C-6743-4E6C-939B-E85E5AFF6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 čem spatřujete rozdíl?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56E28FFC-4D39-4285-94D4-45C1CF3FB2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361232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0685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BEF4656-0683-4420-BED2-A1C88CED7D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40C6DFE-A65D-4403-B6BC-B3955D185A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61570451-0F79-49FA-9006-DDA34158A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73ED4693-3203-430A-B494-E5572D882B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2C81946-966A-4F98-B6D5-39416D856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FF22F7A-2A49-4D98-8016-E3ADF34E9B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5E47559A-3055-4BF1-A481-FF0888273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7FC3188E-62A8-41B8-A8E7-734397100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AACB5179-11E1-483B-9F71-605DFF0DF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08077595-049F-4D02-BE55-694962FBD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0BD6263D-1C03-40DF-9628-88542C63B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7D5A3CBA-EC92-49C5-BA5D-14C628D55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680A3DC5-4E47-4F87-9328-A7B07168B1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8B207045-4F4A-4CF9-BD4B-F82BE21BEE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D1A09BB2-6A65-49E5-B6DA-86330A7E6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AA0550FC-A296-4ED3-8025-0857A9AD16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4BB60CD-EF3A-436F-93A3-45DE0D1D8A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AB302E06-FB93-40A4-9442-A22CAACB96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37294D15-9328-422C-A53D-A3FE7C3942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225D3FA-9D52-4638-8B28-75FA605A4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EE46D05-61E5-4A82-BDF8-2CB05405C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3CC2F79D-17F2-44CB-93AF-FF6E1E184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75C66F41-CC84-445A-A14E-69FB88ABC6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C4CCB850-8E75-43A0-AE24-BEE25764B1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578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DCDCB62-2280-4578-A5CD-B57EA71C0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960120"/>
            <a:ext cx="3867912" cy="4169664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Nejčastější chyby při formulaci výukového cíle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E2D009B-70F6-4703-A06F-6829E40A1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7EDE9E-BD1E-466F-81EF-7DA80A6AE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480" y="960120"/>
            <a:ext cx="5513832" cy="4169664"/>
          </a:xfrm>
        </p:spPr>
        <p:txBody>
          <a:bodyPr anchor="ctr">
            <a:normAutofit/>
          </a:bodyPr>
          <a:lstStyle/>
          <a:p>
            <a:r>
              <a:rPr lang="cs-CZ" sz="3200" dirty="0">
                <a:latin typeface="+mj-lt"/>
              </a:rPr>
              <a:t>Příliš obecná formulace: </a:t>
            </a:r>
          </a:p>
          <a:p>
            <a:pPr marL="0" indent="0">
              <a:buNone/>
            </a:pPr>
            <a:r>
              <a:rPr lang="cs-CZ" sz="3200" i="1" dirty="0">
                <a:latin typeface="+mj-lt"/>
              </a:rPr>
              <a:t>Žák se má naučit rovnice </a:t>
            </a:r>
          </a:p>
          <a:p>
            <a:r>
              <a:rPr lang="cs-CZ" sz="3200" dirty="0">
                <a:latin typeface="+mj-lt"/>
              </a:rPr>
              <a:t>Záměna výukového cíle s obsahem výuky: </a:t>
            </a:r>
            <a:r>
              <a:rPr lang="cs-CZ" sz="3200" i="1" dirty="0">
                <a:latin typeface="+mj-lt"/>
              </a:rPr>
              <a:t>Fotosyntéza.</a:t>
            </a:r>
            <a:r>
              <a:rPr lang="cs-CZ" sz="3200" dirty="0">
                <a:latin typeface="+mj-lt"/>
              </a:rPr>
              <a:t> </a:t>
            </a:r>
          </a:p>
          <a:p>
            <a:r>
              <a:rPr lang="cs-CZ" sz="3200" dirty="0">
                <a:latin typeface="+mj-lt"/>
              </a:rPr>
              <a:t>Formulace v podobě činnosti učitele: </a:t>
            </a:r>
          </a:p>
          <a:p>
            <a:pPr marL="0" indent="0">
              <a:buNone/>
            </a:pPr>
            <a:r>
              <a:rPr lang="cs-CZ" sz="3200" dirty="0">
                <a:latin typeface="+mj-lt"/>
              </a:rPr>
              <a:t>  </a:t>
            </a:r>
            <a:r>
              <a:rPr lang="cs-CZ" sz="3200" i="1" dirty="0">
                <a:latin typeface="+mj-lt"/>
              </a:rPr>
              <a:t>Provedu pokus s vodou.</a:t>
            </a:r>
          </a:p>
        </p:txBody>
      </p:sp>
    </p:spTree>
    <p:extLst>
      <p:ext uri="{BB962C8B-B14F-4D97-AF65-F5344CB8AC3E}">
        <p14:creationId xmlns:p14="http://schemas.microsoft.com/office/powerpoint/2010/main" val="2663550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BAEC30E-A53F-4556-A608-A9D1726D3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>
            <a:normAutofit/>
          </a:bodyPr>
          <a:lstStyle/>
          <a:p>
            <a:r>
              <a:rPr lang="cs-CZ" sz="4000"/>
              <a:t>Struktura cílů </a:t>
            </a:r>
            <a:r>
              <a:rPr lang="cs-CZ" sz="4000" b="1"/>
              <a:t>kognitivních – intelektuálních </a:t>
            </a:r>
            <a:br>
              <a:rPr lang="cs-CZ" sz="4000" b="1"/>
            </a:br>
            <a:r>
              <a:rPr lang="cs-CZ" sz="4000" b="1"/>
              <a:t>(pro oblasti znalostí a kognitivních dovedností)</a:t>
            </a:r>
            <a:endParaRPr lang="cs-CZ" sz="400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79D3BDE8-02C0-49D3-A0AA-324F2DD8DA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5553924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8458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BEF4656-0683-4420-BED2-A1C88CED7D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40C6DFE-A65D-4403-B6BC-B3955D185A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61570451-0F79-49FA-9006-DDA34158A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73ED4693-3203-430A-B494-E5572D882B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2C81946-966A-4F98-B6D5-39416D856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FF22F7A-2A49-4D98-8016-E3ADF34E9B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5E47559A-3055-4BF1-A481-FF0888273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7FC3188E-62A8-41B8-A8E7-734397100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AACB5179-11E1-483B-9F71-605DFF0DF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08077595-049F-4D02-BE55-694962FBD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0BD6263D-1C03-40DF-9628-88542C63B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7D5A3CBA-EC92-49C5-BA5D-14C628D55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680A3DC5-4E47-4F87-9328-A7B07168B1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8B207045-4F4A-4CF9-BD4B-F82BE21BEE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D1A09BB2-6A65-49E5-B6DA-86330A7E6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AA0550FC-A296-4ED3-8025-0857A9AD16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4BB60CD-EF3A-436F-93A3-45DE0D1D8A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AB302E06-FB93-40A4-9442-A22CAACB96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37294D15-9328-422C-A53D-A3FE7C3942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225D3FA-9D52-4638-8B28-75FA605A4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EE46D05-61E5-4A82-BDF8-2CB05405C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3CC2F79D-17F2-44CB-93AF-FF6E1E184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75C66F41-CC84-445A-A14E-69FB88ABC6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C4CCB850-8E75-43A0-AE24-BEE25764B1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578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45FCBBB-AD53-41B7-A3EA-E4E6386AA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960120"/>
            <a:ext cx="3867912" cy="4169664"/>
          </a:xfrm>
        </p:spPr>
        <p:txBody>
          <a:bodyPr>
            <a:normAutofit/>
          </a:bodyPr>
          <a:lstStyle/>
          <a:p>
            <a:pPr algn="r"/>
            <a:r>
              <a:rPr lang="cs-CZ" sz="4100" b="1"/>
              <a:t>Psychomotorické (pro oblast manuálních a fyzických dovedností)</a:t>
            </a:r>
            <a:endParaRPr lang="cs-CZ" sz="410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E2D009B-70F6-4703-A06F-6829E40A1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20DBF4-937B-44D0-A98A-646B0CE87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480" y="960120"/>
            <a:ext cx="5513832" cy="416966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400" dirty="0">
                <a:latin typeface="+mj-lt"/>
              </a:rPr>
              <a:t>Např.: </a:t>
            </a:r>
          </a:p>
          <a:p>
            <a:r>
              <a:rPr lang="cs-CZ" sz="2400" dirty="0">
                <a:latin typeface="+mj-lt"/>
              </a:rPr>
              <a:t>Žák nakreslí schéma krevního oběhu… </a:t>
            </a:r>
          </a:p>
          <a:p>
            <a:r>
              <a:rPr lang="cs-CZ" sz="2400" dirty="0">
                <a:latin typeface="+mj-lt"/>
              </a:rPr>
              <a:t>Žák zhotoví model… </a:t>
            </a:r>
          </a:p>
          <a:p>
            <a:r>
              <a:rPr lang="cs-CZ" sz="2400" dirty="0">
                <a:latin typeface="+mj-lt"/>
              </a:rPr>
              <a:t>Žák dokáže letovat součástky k elektrickému obvodu (</a:t>
            </a:r>
            <a:r>
              <a:rPr lang="cs-CZ" sz="2400">
                <a:latin typeface="+mj-lt"/>
              </a:rPr>
              <a:t>Petty</a:t>
            </a:r>
            <a:r>
              <a:rPr lang="cs-CZ" sz="2400" dirty="0">
                <a:latin typeface="+mj-lt"/>
              </a:rPr>
              <a:t>, 2013, s. 394). </a:t>
            </a:r>
          </a:p>
          <a:p>
            <a:r>
              <a:rPr lang="cs-CZ" sz="2400" dirty="0">
                <a:latin typeface="+mj-lt"/>
              </a:rPr>
              <a:t>Žák dokáže opravit nesprávně instalovaný žebřík (</a:t>
            </a:r>
            <a:r>
              <a:rPr lang="cs-CZ" sz="2400">
                <a:latin typeface="+mj-lt"/>
              </a:rPr>
              <a:t>Petty</a:t>
            </a:r>
            <a:r>
              <a:rPr lang="cs-CZ" sz="2400" dirty="0">
                <a:latin typeface="+mj-lt"/>
              </a:rPr>
              <a:t>, 2013, s. 397). </a:t>
            </a:r>
          </a:p>
        </p:txBody>
      </p:sp>
    </p:spTree>
    <p:extLst>
      <p:ext uri="{BB962C8B-B14F-4D97-AF65-F5344CB8AC3E}">
        <p14:creationId xmlns:p14="http://schemas.microsoft.com/office/powerpoint/2010/main" val="6381816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BEF4656-0683-4420-BED2-A1C88CED7D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40C6DFE-A65D-4403-B6BC-B3955D185A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61570451-0F79-49FA-9006-DDA34158A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73ED4693-3203-430A-B494-E5572D882B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2C81946-966A-4F98-B6D5-39416D856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FF22F7A-2A49-4D98-8016-E3ADF34E9B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5E47559A-3055-4BF1-A481-FF0888273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7FC3188E-62A8-41B8-A8E7-734397100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AACB5179-11E1-483B-9F71-605DFF0DF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08077595-049F-4D02-BE55-694962FBD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0BD6263D-1C03-40DF-9628-88542C63B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7D5A3CBA-EC92-49C5-BA5D-14C628D55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680A3DC5-4E47-4F87-9328-A7B07168B1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8B207045-4F4A-4CF9-BD4B-F82BE21BEE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D1A09BB2-6A65-49E5-B6DA-86330A7E6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AA0550FC-A296-4ED3-8025-0857A9AD16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4BB60CD-EF3A-436F-93A3-45DE0D1D8A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AB302E06-FB93-40A4-9442-A22CAACB96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37294D15-9328-422C-A53D-A3FE7C3942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225D3FA-9D52-4638-8B28-75FA605A4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EE46D05-61E5-4A82-BDF8-2CB05405C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3CC2F79D-17F2-44CB-93AF-FF6E1E184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75C66F41-CC84-445A-A14E-69FB88ABC6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C4CCB850-8E75-43A0-AE24-BEE25764B1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578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8709B51-8EB9-4B76-95F8-CD1E777A9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960120"/>
            <a:ext cx="3867912" cy="4169664"/>
          </a:xfrm>
        </p:spPr>
        <p:txBody>
          <a:bodyPr>
            <a:normAutofit/>
          </a:bodyPr>
          <a:lstStyle/>
          <a:p>
            <a:pPr algn="r"/>
            <a:r>
              <a:rPr lang="cs-CZ" sz="3100" b="1"/>
              <a:t>Afektivní – výchovné cíle </a:t>
            </a:r>
            <a:r>
              <a:rPr lang="cs-CZ" sz="3100"/>
              <a:t>(projevy emocionálního chování, postoje, preference, potřeby, zájmy, hodnoty, osobnostní rozvoj) a sociální (komunikace, spolupráce):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E2D009B-70F6-4703-A06F-6829E40A1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6CEB25-4EB9-4EED-8B0E-FCA49FBC8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480" y="960120"/>
            <a:ext cx="5513832" cy="416966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400">
                <a:latin typeface="+mj-lt"/>
              </a:rPr>
              <a:t>Např.: </a:t>
            </a:r>
          </a:p>
          <a:p>
            <a:pPr marL="0" indent="0">
              <a:buNone/>
            </a:pPr>
            <a:r>
              <a:rPr lang="cs-CZ" sz="2400">
                <a:latin typeface="+mj-lt"/>
              </a:rPr>
              <a:t>Žák ocení význam/důležitost … </a:t>
            </a:r>
          </a:p>
          <a:p>
            <a:pPr marL="0" indent="0">
              <a:buNone/>
            </a:pPr>
            <a:r>
              <a:rPr lang="cs-CZ" sz="2400">
                <a:latin typeface="+mj-lt"/>
              </a:rPr>
              <a:t>• Žák vnímá estetickou hodnotu uměleckého díla… </a:t>
            </a:r>
          </a:p>
          <a:p>
            <a:pPr marL="0" indent="0">
              <a:buNone/>
            </a:pPr>
            <a:r>
              <a:rPr lang="cs-CZ" sz="2400">
                <a:latin typeface="+mj-lt"/>
              </a:rPr>
              <a:t>• Žák citově reaguje na …, </a:t>
            </a:r>
          </a:p>
          <a:p>
            <a:pPr marL="0" indent="0">
              <a:buNone/>
            </a:pPr>
            <a:r>
              <a:rPr lang="cs-CZ" sz="2400">
                <a:latin typeface="+mj-lt"/>
              </a:rPr>
              <a:t>• Žák vidí morální dilema v jednání …, </a:t>
            </a:r>
          </a:p>
          <a:p>
            <a:pPr marL="0" indent="0">
              <a:buNone/>
            </a:pPr>
            <a:r>
              <a:rPr lang="cs-CZ" sz="2400">
                <a:latin typeface="+mj-lt"/>
              </a:rPr>
              <a:t>• Žák spolupracuje ve skupině na úkolu z projektu</a:t>
            </a:r>
          </a:p>
        </p:txBody>
      </p:sp>
    </p:spTree>
    <p:extLst>
      <p:ext uri="{BB962C8B-B14F-4D97-AF65-F5344CB8AC3E}">
        <p14:creationId xmlns:p14="http://schemas.microsoft.com/office/powerpoint/2010/main" val="1215526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9668" y="365125"/>
            <a:ext cx="9440332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5400" b="1"/>
              <a:t>Náročnost výukových cílů</a:t>
            </a:r>
          </a:p>
        </p:txBody>
      </p:sp>
      <p:pic>
        <p:nvPicPr>
          <p:cNvPr id="92" name="Graphic 91" descr="Brain in head">
            <a:extLst>
              <a:ext uri="{FF2B5EF4-FFF2-40B4-BE49-F238E27FC236}">
                <a16:creationId xmlns:a16="http://schemas.microsoft.com/office/drawing/2014/main" id="{FBAD8A19-7F02-45AA-9A76-C220EAD569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 err="1">
                <a:latin typeface="+mj-lt"/>
              </a:rPr>
              <a:t>Bloomova</a:t>
            </a:r>
            <a:r>
              <a:rPr lang="cs-CZ" altLang="cs-CZ" sz="3200" b="1" dirty="0">
                <a:latin typeface="+mj-lt"/>
              </a:rPr>
              <a:t> taxonomie</a:t>
            </a:r>
            <a:r>
              <a:rPr lang="cs-CZ" altLang="cs-CZ" sz="3200" dirty="0">
                <a:latin typeface="+mj-lt"/>
              </a:rPr>
              <a:t> – kognitivní náročnost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200" dirty="0">
                <a:latin typeface="+mj-lt"/>
              </a:rPr>
              <a:t>(zapamatování – pochopení – aplikace – analýza – hodnocení - tvořivost).</a:t>
            </a:r>
          </a:p>
          <a:p>
            <a:pPr eaLnBrk="1" hangingPunct="1"/>
            <a:r>
              <a:rPr lang="cs-CZ" altLang="cs-CZ" sz="3200" b="1" dirty="0">
                <a:latin typeface="+mj-lt"/>
              </a:rPr>
              <a:t>H. Dave – </a:t>
            </a:r>
            <a:r>
              <a:rPr lang="cs-CZ" altLang="cs-CZ" sz="3200" dirty="0">
                <a:latin typeface="+mj-lt"/>
              </a:rPr>
              <a:t>psychomotorická doména (dovednosti)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200" dirty="0">
                <a:latin typeface="+mj-lt"/>
              </a:rPr>
              <a:t>(nápodoba – cvičení – zpřesňování – koordinace – automatizace).</a:t>
            </a:r>
          </a:p>
          <a:p>
            <a:pPr eaLnBrk="1" hangingPunct="1"/>
            <a:r>
              <a:rPr lang="cs-CZ" altLang="cs-CZ" sz="3200" b="1" dirty="0" err="1">
                <a:latin typeface="+mj-lt"/>
              </a:rPr>
              <a:t>Kratwohl</a:t>
            </a:r>
            <a:r>
              <a:rPr lang="cs-CZ" altLang="cs-CZ" sz="3200" dirty="0">
                <a:latin typeface="+mj-lt"/>
              </a:rPr>
              <a:t> a kol. – afektivní doména (vnímání – reakce – ocenění – organizování – zvnitřnění).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6634316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F7EBAE4-9945-4473-9E34-B2C66EA0F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6E12A3C2-5DED-4A8B-BBB2-F3E39124D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199" y="419529"/>
            <a:ext cx="2447807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!!Arc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89197" flipV="1">
            <a:off x="6261882" y="687822"/>
            <a:ext cx="5471147" cy="5471147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!!Oval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48561" y="921125"/>
            <a:ext cx="791021" cy="7695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CE6A254-BA5C-4131-B91D-CF8DCCE2A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199" y="4042834"/>
            <a:ext cx="2447807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DFE4C5D6-A3EE-4FB6-B1AA-32E25680CC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8294441"/>
              </p:ext>
            </p:extLst>
          </p:nvPr>
        </p:nvGraphicFramePr>
        <p:xfrm>
          <a:off x="838200" y="758514"/>
          <a:ext cx="7828722" cy="5418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60855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840A91F-E56E-449F-AA1F-BDD2A0866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55" name="Arc 5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Zástupný obsah 2">
            <a:extLst>
              <a:ext uri="{FF2B5EF4-FFF2-40B4-BE49-F238E27FC236}">
                <a16:creationId xmlns:a16="http://schemas.microsoft.com/office/drawing/2014/main" id="{EF69E712-570B-45CD-910D-BD5B390A9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>
                <a:latin typeface="+mj-lt"/>
              </a:rPr>
              <a:t>Analýza a syntéza </a:t>
            </a:r>
          </a:p>
          <a:p>
            <a:r>
              <a:rPr lang="cs-CZ" sz="2200">
                <a:latin typeface="+mj-lt"/>
              </a:rPr>
              <a:t>rozbor komplexní informace (systému, procesu) na prvky a části, stanovení hierarchie prvku, princip jejich organizace, vztahů a interakce mezi prvky (analyzovat, provést rozbor, najít vztah, porovnat, shrnout, dát do souvislostí, seřadit do logických posloupností, identifikovat příčiny a následky, kategorizovat, diskutovat, klasifikovat, kombinovat, odhadnout, odvodit, zpochybnit, vyřešit, diagnostikovat)</a:t>
            </a:r>
          </a:p>
          <a:p>
            <a:pPr marL="0" indent="0">
              <a:buNone/>
            </a:pPr>
            <a:r>
              <a:rPr lang="cs-CZ" sz="2200" b="1">
                <a:latin typeface="+mj-lt"/>
              </a:rPr>
              <a:t>Hodnocení</a:t>
            </a:r>
          </a:p>
          <a:p>
            <a:r>
              <a:rPr lang="cs-CZ" sz="2200">
                <a:latin typeface="+mj-lt"/>
              </a:rPr>
              <a:t>posouzení materiálů, podkladů, metod a technik z hlediska účelu podle kritérií, která jsou dána nebo která si žák sám navrhne (kritizovat, obhájit, ocenit, posoudit, podpořit názory, oponovat, prověřit srovnat s normou, vybrat, uvést klady a zápory, zdůvodnit, zhodnotit) </a:t>
            </a:r>
          </a:p>
          <a:p>
            <a:pPr marL="0" indent="0">
              <a:buNone/>
            </a:pPr>
            <a:r>
              <a:rPr lang="cs-CZ" sz="220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66472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F7EBAE4-9945-4473-9E34-B2C66EA0F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!!Arc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89197" flipV="1">
            <a:off x="6261882" y="687822"/>
            <a:ext cx="5471147" cy="5471147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!!Oval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48561" y="921125"/>
            <a:ext cx="791021" cy="7695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TextovéPole 4">
            <a:extLst>
              <a:ext uri="{FF2B5EF4-FFF2-40B4-BE49-F238E27FC236}">
                <a16:creationId xmlns:a16="http://schemas.microsoft.com/office/drawing/2014/main" id="{3092032D-B815-49EF-8B8F-982418BE1D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2589652"/>
              </p:ext>
            </p:extLst>
          </p:nvPr>
        </p:nvGraphicFramePr>
        <p:xfrm>
          <a:off x="838200" y="596348"/>
          <a:ext cx="8647706" cy="5580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26894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043131-796D-4E37-9A8D-629315E70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cs-CZ" sz="2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Zařaďte následující cíle do kategorií: kognitivní, afektivní, psychomotorické výukové cíle</a:t>
            </a:r>
            <a:endParaRPr lang="cs-CZ" sz="28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E7E6FA-FF3F-4DEB-9189-AAE498B97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Žáci dokážou vyjmenovat státy, se kterými sousedí ČR. ......................................................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B. Žáci budou interpretovat obsah básně od Jana Nerudy. .................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D. Žáci uplavou stanovenou vzdálenost v bazénu stylem „motýlek“........................................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 Žáci umí vhodně projevit úctu ke starším osobám. ...................................................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F. Žáci vyrobí lodičku z papíru lodičku. …................................................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G. Žáci se vhodně chovají při návštěvě muzea. …............................................... </a:t>
            </a:r>
          </a:p>
        </p:txBody>
      </p:sp>
      <p:sp>
        <p:nvSpPr>
          <p:cNvPr id="22" name="Rectangle 17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19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Graphic 14" descr="Třída">
            <a:extLst>
              <a:ext uri="{FF2B5EF4-FFF2-40B4-BE49-F238E27FC236}">
                <a16:creationId xmlns:a16="http://schemas.microsoft.com/office/drawing/2014/main" id="{3AF42A7B-7EB8-4A6B-B99A-42D553F51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805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1F2928-ACEB-4E3F-9800-147EAC164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cs-CZ" sz="5400" dirty="0"/>
              <a:t>Výukový cíl</a:t>
            </a:r>
          </a:p>
        </p:txBody>
      </p:sp>
      <p:pic>
        <p:nvPicPr>
          <p:cNvPr id="26" name="Graphic 18" descr="Třída">
            <a:extLst>
              <a:ext uri="{FF2B5EF4-FFF2-40B4-BE49-F238E27FC236}">
                <a16:creationId xmlns:a16="http://schemas.microsoft.com/office/drawing/2014/main" id="{184C6AC5-F44F-411B-96D1-AF63A56A0A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5DAEAB-C0CD-4181-9916-B8F260A1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lvl="0">
              <a:spcBef>
                <a:spcPts val="0"/>
              </a:spcBef>
              <a:spcAft>
                <a:spcPts val="600"/>
              </a:spcAft>
            </a:pPr>
            <a:r>
              <a:rPr lang="cs-CZ" b="1" dirty="0">
                <a:latin typeface="+mj-lt"/>
              </a:rPr>
              <a:t>Zamýšlený a očekávaný výsledek,</a:t>
            </a:r>
            <a:r>
              <a:rPr lang="cs-CZ" dirty="0">
                <a:latin typeface="+mj-lt"/>
              </a:rPr>
              <a:t> k němuž učitel v součinnosti s žáky směřuje, tzn. „</a:t>
            </a:r>
            <a:r>
              <a:rPr lang="cs-CZ" b="1" dirty="0">
                <a:latin typeface="+mj-lt"/>
              </a:rPr>
              <a:t>směr“ či „směřování</a:t>
            </a:r>
            <a:r>
              <a:rPr lang="cs-CZ" dirty="0">
                <a:latin typeface="+mj-lt"/>
              </a:rPr>
              <a:t>“ k něčemu a predikuje </a:t>
            </a:r>
            <a:r>
              <a:rPr lang="cs-CZ" b="1" dirty="0">
                <a:latin typeface="+mj-lt"/>
              </a:rPr>
              <a:t>„změnu“, 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zvyšuje </a:t>
            </a:r>
            <a:r>
              <a:rPr lang="cs-CZ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motivaci 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žák</a:t>
            </a:r>
            <a:r>
              <a:rPr lang="cs-CZ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ů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k u</a:t>
            </a:r>
            <a:r>
              <a:rPr lang="cs-CZ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ení (Skalková, 1999).</a:t>
            </a:r>
            <a:r>
              <a:rPr lang="cs-CZ" dirty="0">
                <a:latin typeface="+mj-lt"/>
              </a:rPr>
              <a:t> </a:t>
            </a:r>
          </a:p>
          <a:p>
            <a:pPr marL="0">
              <a:spcBef>
                <a:spcPts val="0"/>
              </a:spcBef>
              <a:spcAft>
                <a:spcPts val="600"/>
              </a:spcAft>
            </a:pPr>
            <a:r>
              <a:rPr lang="cs-CZ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ř</a:t>
            </a:r>
            <a:r>
              <a:rPr lang="cs-CZ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edstava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 plánovaných kvalitativních i kvantitativních </a:t>
            </a:r>
            <a:r>
              <a:rPr lang="cs-CZ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zm</a:t>
            </a:r>
            <a:r>
              <a:rPr lang="cs-CZ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ě</a:t>
            </a:r>
            <a:r>
              <a:rPr lang="cs-CZ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nách 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u</a:t>
            </a:r>
            <a:r>
              <a:rPr lang="cs-CZ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ení a rozvoji jednotlivých žák</a:t>
            </a:r>
            <a:r>
              <a:rPr lang="cs-CZ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ů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kterých má být dosaženo </a:t>
            </a:r>
            <a:r>
              <a:rPr lang="cs-CZ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 stanoveném </a:t>
            </a:r>
            <a:r>
              <a:rPr lang="cs-CZ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cs-CZ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ase 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procesu výuky (Kalhous, Obst, 2002). </a:t>
            </a:r>
            <a:endParaRPr lang="cs-CZ" dirty="0">
              <a:latin typeface="+mj-lt"/>
            </a:endParaRPr>
          </a:p>
          <a:p>
            <a:pPr marL="0" indent="-342900">
              <a:spcBef>
                <a:spcPts val="0"/>
              </a:spcBef>
              <a:spcAft>
                <a:spcPts val="600"/>
              </a:spcAft>
            </a:pPr>
            <a:r>
              <a:rPr lang="cs-CZ" altLang="cs-CZ" b="1" dirty="0">
                <a:latin typeface="+mj-lt"/>
                <a:cs typeface="Calibri Light" panose="020F0302020204030204" pitchFamily="34" charset="0"/>
              </a:rPr>
              <a:t>J</a:t>
            </a:r>
            <a:r>
              <a:rPr lang="cs-CZ" altLang="cs-CZ" dirty="0">
                <a:latin typeface="+mj-lt"/>
                <a:cs typeface="Calibri Light" panose="020F0302020204030204" pitchFamily="34" charset="0"/>
              </a:rPr>
              <a:t>e</a:t>
            </a:r>
            <a:r>
              <a:rPr lang="cs-CZ" altLang="cs-CZ" b="1" dirty="0">
                <a:latin typeface="+mj-lt"/>
                <a:cs typeface="Calibri Light" panose="020F0302020204030204" pitchFamily="34" charset="0"/>
              </a:rPr>
              <a:t> </a:t>
            </a:r>
            <a:r>
              <a:rPr lang="cs-CZ" altLang="cs-CZ" dirty="0">
                <a:latin typeface="+mj-lt"/>
                <a:cs typeface="Calibri Light" panose="020F0302020204030204" pitchFamily="34" charset="0"/>
              </a:rPr>
              <a:t>formulován „v jazyce žákova výkonu“ – „co má žák umět udělat“.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altLang="cs-CZ" dirty="0">
                <a:latin typeface="+mj-lt"/>
                <a:cs typeface="Calibri Light" panose="020F0302020204030204" pitchFamily="34" charset="0"/>
              </a:rPr>
              <a:t>To, co si mají z výuky žáci „odnést“ (nikoli to, co chce učitel „odučit“).</a:t>
            </a:r>
            <a:endParaRPr lang="cs-CZ" dirty="0">
              <a:latin typeface="+mj-lt"/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dirty="0">
              <a:latin typeface="+mj-lt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cs-CZ" dirty="0">
                <a:latin typeface="+mj-lt"/>
              </a:rPr>
              <a:t>Nástrojem, směřujícím k cílům = </a:t>
            </a:r>
            <a:r>
              <a:rPr lang="cs-CZ" b="1" dirty="0">
                <a:latin typeface="+mj-lt"/>
              </a:rPr>
              <a:t>učební úlohy. </a:t>
            </a:r>
            <a:r>
              <a:rPr lang="cs-CZ" dirty="0">
                <a:latin typeface="+mj-lt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340734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C2626E-85A7-452B-ADFF-D6239C523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cs-CZ" sz="2800" b="1"/>
              <a:t>Shlédněte podle svého výběru a připravte si odpovědi na otázky: </a:t>
            </a:r>
            <a:br>
              <a:rPr lang="cs-CZ" sz="2800" b="1"/>
            </a:br>
            <a:r>
              <a:rPr lang="cs-CZ" sz="2800" b="1" i="1"/>
              <a:t>Co Vás zaujalo? Co Vás překvapilo?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72F881-3438-46A4-AD52-ADDFAB0C8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endParaRPr lang="cs-CZ" sz="2400">
              <a:hlinkClick r:id="rId2"/>
            </a:endParaRPr>
          </a:p>
          <a:p>
            <a:r>
              <a:rPr lang="cs-CZ" sz="2400">
                <a:hlinkClick r:id="rId2"/>
              </a:rPr>
              <a:t>https://clanky.rvp.cz/clanek/c/G/10553/virtualni-hospitace-cesky-jazyk-a-literatura-prakticka-aplikace-teroretickych-poznatku-z-hlaskoslovi.html/</a:t>
            </a:r>
            <a:endParaRPr lang="cs-CZ" sz="2400"/>
          </a:p>
          <a:p>
            <a:pPr marL="0" indent="0">
              <a:buNone/>
            </a:pPr>
            <a:endParaRPr lang="cs-CZ" sz="2400"/>
          </a:p>
          <a:p>
            <a:r>
              <a:rPr lang="cs-CZ" sz="2400">
                <a:hlinkClick r:id="rId3"/>
              </a:rPr>
              <a:t>https://clanky.rvp.cz/clanek/c/z/14423/VIRTUALNI-HOSPITACE---POZNAVAME-SVET-A-NASI-REPUBLIKU-SEZNAMENI-S-LITOSFEROU.html/</a:t>
            </a:r>
            <a:endParaRPr lang="cs-CZ" sz="2400"/>
          </a:p>
          <a:p>
            <a:pPr marL="0" indent="0">
              <a:buNone/>
            </a:pPr>
            <a:endParaRPr lang="cs-CZ" sz="2400"/>
          </a:p>
          <a:p>
            <a:endParaRPr lang="cs-CZ" sz="2400"/>
          </a:p>
          <a:p>
            <a:endParaRPr lang="cs-CZ" sz="2400"/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Question mark">
            <a:extLst>
              <a:ext uri="{FF2B5EF4-FFF2-40B4-BE49-F238E27FC236}">
                <a16:creationId xmlns:a16="http://schemas.microsoft.com/office/drawing/2014/main" id="{BF4F593D-4F2B-488A-B9E9-29D6736910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427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1E234CF4-802C-4AA1-B540-36C3B838C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9D800584-727A-48CF-8223-244AD9717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967" y="-1"/>
            <a:ext cx="5038344" cy="6857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66650" y="1332952"/>
            <a:ext cx="3926898" cy="3921176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5400" b="1"/>
              <a:t>Požadavky na formulaci výukového cíle </a:t>
            </a: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B0CED441-B73B-4907-9AF2-614CEAC6A1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81" name="Rectangle 64">
              <a:extLst>
                <a:ext uri="{FF2B5EF4-FFF2-40B4-BE49-F238E27FC236}">
                  <a16:creationId xmlns:a16="http://schemas.microsoft.com/office/drawing/2014/main" id="{A03170C9-14E4-4D47-827E-51518FA9C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66">
              <a:extLst>
                <a:ext uri="{FF2B5EF4-FFF2-40B4-BE49-F238E27FC236}">
                  <a16:creationId xmlns:a16="http://schemas.microsoft.com/office/drawing/2014/main" id="{757EFF12-1826-499E-94C2-AF4400A66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64">
              <a:extLst>
                <a:ext uri="{FF2B5EF4-FFF2-40B4-BE49-F238E27FC236}">
                  <a16:creationId xmlns:a16="http://schemas.microsoft.com/office/drawing/2014/main" id="{20CC511B-2DB0-4523-82ED-40CCC5C7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66">
              <a:extLst>
                <a:ext uri="{FF2B5EF4-FFF2-40B4-BE49-F238E27FC236}">
                  <a16:creationId xmlns:a16="http://schemas.microsoft.com/office/drawing/2014/main" id="{6CB93565-67D6-49DD-8D4E-4685AC81A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64">
              <a:extLst>
                <a:ext uri="{FF2B5EF4-FFF2-40B4-BE49-F238E27FC236}">
                  <a16:creationId xmlns:a16="http://schemas.microsoft.com/office/drawing/2014/main" id="{AE9D45A7-FFB3-4E69-A4EC-FAA3489B0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66">
              <a:extLst>
                <a:ext uri="{FF2B5EF4-FFF2-40B4-BE49-F238E27FC236}">
                  <a16:creationId xmlns:a16="http://schemas.microsoft.com/office/drawing/2014/main" id="{A29467A6-0F59-4991-89B5-35408BD725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64">
              <a:extLst>
                <a:ext uri="{FF2B5EF4-FFF2-40B4-BE49-F238E27FC236}">
                  <a16:creationId xmlns:a16="http://schemas.microsoft.com/office/drawing/2014/main" id="{AA726CA1-9A94-4AF0-B9DD-3572C692A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66">
              <a:extLst>
                <a:ext uri="{FF2B5EF4-FFF2-40B4-BE49-F238E27FC236}">
                  <a16:creationId xmlns:a16="http://schemas.microsoft.com/office/drawing/2014/main" id="{EB03BD70-FD68-460B-A88B-005DAB5BED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64">
              <a:extLst>
                <a:ext uri="{FF2B5EF4-FFF2-40B4-BE49-F238E27FC236}">
                  <a16:creationId xmlns:a16="http://schemas.microsoft.com/office/drawing/2014/main" id="{C1040543-6AB1-4FE1-8946-59D0E7BB8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66">
              <a:extLst>
                <a:ext uri="{FF2B5EF4-FFF2-40B4-BE49-F238E27FC236}">
                  <a16:creationId xmlns:a16="http://schemas.microsoft.com/office/drawing/2014/main" id="{BEEF4851-38D3-48A2-B05D-2697716268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64">
              <a:extLst>
                <a:ext uri="{FF2B5EF4-FFF2-40B4-BE49-F238E27FC236}">
                  <a16:creationId xmlns:a16="http://schemas.microsoft.com/office/drawing/2014/main" id="{DEC37F16-C638-42B2-AA09-CA5142D85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66">
              <a:extLst>
                <a:ext uri="{FF2B5EF4-FFF2-40B4-BE49-F238E27FC236}">
                  <a16:creationId xmlns:a16="http://schemas.microsoft.com/office/drawing/2014/main" id="{0AC31779-80E9-4BF3-9703-F63FE8094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64">
              <a:extLst>
                <a:ext uri="{FF2B5EF4-FFF2-40B4-BE49-F238E27FC236}">
                  <a16:creationId xmlns:a16="http://schemas.microsoft.com/office/drawing/2014/main" id="{D71CA5FF-D764-4C4E-8854-E5875684F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66">
              <a:extLst>
                <a:ext uri="{FF2B5EF4-FFF2-40B4-BE49-F238E27FC236}">
                  <a16:creationId xmlns:a16="http://schemas.microsoft.com/office/drawing/2014/main" id="{81A1FA9D-7285-4D42-ADF3-BC14114B27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64">
              <a:extLst>
                <a:ext uri="{FF2B5EF4-FFF2-40B4-BE49-F238E27FC236}">
                  <a16:creationId xmlns:a16="http://schemas.microsoft.com/office/drawing/2014/main" id="{A1E40F6A-5F88-46D9-A510-00D54F0B8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66">
              <a:extLst>
                <a:ext uri="{FF2B5EF4-FFF2-40B4-BE49-F238E27FC236}">
                  <a16:creationId xmlns:a16="http://schemas.microsoft.com/office/drawing/2014/main" id="{938C555D-926A-4092-966E-1BC7E455F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64">
              <a:extLst>
                <a:ext uri="{FF2B5EF4-FFF2-40B4-BE49-F238E27FC236}">
                  <a16:creationId xmlns:a16="http://schemas.microsoft.com/office/drawing/2014/main" id="{58D049FF-3E13-4E3E-A5BE-CF5253B8E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66">
              <a:extLst>
                <a:ext uri="{FF2B5EF4-FFF2-40B4-BE49-F238E27FC236}">
                  <a16:creationId xmlns:a16="http://schemas.microsoft.com/office/drawing/2014/main" id="{A16547CF-5B03-4E57-B466-A0FDCECADD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64">
              <a:extLst>
                <a:ext uri="{FF2B5EF4-FFF2-40B4-BE49-F238E27FC236}">
                  <a16:creationId xmlns:a16="http://schemas.microsoft.com/office/drawing/2014/main" id="{84C012C4-5959-40D5-8A7B-8542BD4B98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66">
              <a:extLst>
                <a:ext uri="{FF2B5EF4-FFF2-40B4-BE49-F238E27FC236}">
                  <a16:creationId xmlns:a16="http://schemas.microsoft.com/office/drawing/2014/main" id="{8C7DF75A-2C0D-4388-A295-397333ADBD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1120" y="499833"/>
            <a:ext cx="5100320" cy="5581226"/>
          </a:xfrm>
        </p:spPr>
        <p:txBody>
          <a:bodyPr anchor="ctr">
            <a:noAutofit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endParaRPr lang="cs-CZ" altLang="cs-CZ" b="1" dirty="0">
              <a:latin typeface="+mj-lt"/>
            </a:endParaRPr>
          </a:p>
          <a:p>
            <a:pPr eaLnBrk="1" hangingPunct="1"/>
            <a:r>
              <a:rPr lang="cs-CZ" altLang="cs-CZ" b="1" dirty="0">
                <a:latin typeface="+mj-lt"/>
              </a:rPr>
              <a:t>přiměřený</a:t>
            </a:r>
            <a:r>
              <a:rPr lang="cs-CZ" altLang="cs-CZ" dirty="0">
                <a:latin typeface="+mj-lt"/>
              </a:rPr>
              <a:t> (věku a možnostem žáků),</a:t>
            </a:r>
            <a:endParaRPr lang="cs-CZ" altLang="cs-CZ" b="1" dirty="0">
              <a:latin typeface="+mj-lt"/>
            </a:endParaRPr>
          </a:p>
          <a:p>
            <a:pPr eaLnBrk="1" hangingPunct="1"/>
            <a:r>
              <a:rPr lang="cs-CZ" altLang="cs-CZ" b="1" dirty="0">
                <a:latin typeface="+mj-lt"/>
              </a:rPr>
              <a:t>kontrolovatelný</a:t>
            </a:r>
            <a:r>
              <a:rPr lang="cs-CZ" altLang="cs-CZ" dirty="0">
                <a:latin typeface="+mj-lt"/>
              </a:rPr>
              <a:t> (vyjádřený jako pozorovatelná činnost žáka, užití tzv. </a:t>
            </a:r>
            <a:r>
              <a:rPr lang="cs-CZ" altLang="cs-CZ" b="1" dirty="0">
                <a:latin typeface="+mj-lt"/>
              </a:rPr>
              <a:t>aktivních sloves</a:t>
            </a:r>
            <a:r>
              <a:rPr lang="cs-CZ" altLang="cs-CZ" dirty="0">
                <a:latin typeface="+mj-lt"/>
              </a:rPr>
              <a:t> – viz </a:t>
            </a:r>
            <a:r>
              <a:rPr lang="cs-CZ" altLang="cs-CZ" dirty="0" err="1">
                <a:latin typeface="+mj-lt"/>
              </a:rPr>
              <a:t>Bloomova</a:t>
            </a:r>
            <a:r>
              <a:rPr lang="cs-CZ" altLang="cs-CZ" dirty="0">
                <a:latin typeface="+mj-lt"/>
              </a:rPr>
              <a:t> taxonomie cílů aj.),</a:t>
            </a:r>
            <a:endParaRPr lang="cs-CZ" altLang="cs-CZ" b="1" dirty="0">
              <a:latin typeface="+mj-lt"/>
            </a:endParaRPr>
          </a:p>
          <a:p>
            <a:pPr eaLnBrk="1" hangingPunct="1"/>
            <a:r>
              <a:rPr lang="cs-CZ" altLang="cs-CZ" b="1" dirty="0">
                <a:latin typeface="+mj-lt"/>
              </a:rPr>
              <a:t>konzistentní </a:t>
            </a:r>
            <a:r>
              <a:rPr lang="cs-CZ" altLang="cs-CZ" dirty="0">
                <a:latin typeface="+mj-lt"/>
              </a:rPr>
              <a:t>(prostupný – nižší cíle směřují k dosažení vyšších a naopak),</a:t>
            </a:r>
          </a:p>
          <a:p>
            <a:pPr eaLnBrk="1" hangingPunct="1"/>
            <a:r>
              <a:rPr lang="cs-CZ" altLang="cs-CZ" b="1" dirty="0">
                <a:latin typeface="+mj-lt"/>
              </a:rPr>
              <a:t>jednoznačný – </a:t>
            </a:r>
            <a:r>
              <a:rPr lang="cs-CZ" altLang="cs-CZ" dirty="0">
                <a:latin typeface="+mj-lt"/>
              </a:rPr>
              <a:t>formulace  cíle by</a:t>
            </a:r>
            <a:r>
              <a:rPr lang="cs-CZ" altLang="cs-CZ" b="1" dirty="0">
                <a:latin typeface="+mj-lt"/>
              </a:rPr>
              <a:t> </a:t>
            </a:r>
            <a:r>
              <a:rPr lang="cs-CZ" altLang="cs-CZ" dirty="0">
                <a:latin typeface="+mj-lt"/>
              </a:rPr>
              <a:t>neměla připouštět různé interpretace.</a:t>
            </a:r>
            <a:r>
              <a:rPr lang="cs-CZ" altLang="cs-CZ" b="1" dirty="0">
                <a:latin typeface="+mj-lt"/>
              </a:rPr>
              <a:t> </a:t>
            </a:r>
          </a:p>
          <a:p>
            <a:pPr marL="0" indent="0" eaLnBrk="1" hangingPunct="1">
              <a:buNone/>
            </a:pPr>
            <a:endParaRPr lang="cs-CZ" altLang="cs-CZ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69034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6B9AF4D-0B66-48CA-8D6A-6D98EE6C4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600">
                <a:solidFill>
                  <a:srgbClr val="FFFFFF"/>
                </a:solidFill>
              </a:rPr>
              <a:t>SMART</a:t>
            </a:r>
          </a:p>
        </p:txBody>
      </p:sp>
      <p:graphicFrame>
        <p:nvGraphicFramePr>
          <p:cNvPr id="37" name="Zástupný obsah 2">
            <a:extLst>
              <a:ext uri="{FF2B5EF4-FFF2-40B4-BE49-F238E27FC236}">
                <a16:creationId xmlns:a16="http://schemas.microsoft.com/office/drawing/2014/main" id="{A1196A49-1295-46A2-8111-A9362D41D4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1175769"/>
              </p:ext>
            </p:extLst>
          </p:nvPr>
        </p:nvGraphicFramePr>
        <p:xfrm>
          <a:off x="838200" y="2438400"/>
          <a:ext cx="10515600" cy="3738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142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B4790D-1968-4261-A05F-8E2D08FBE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Ke studiu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38BC0F-156F-4D84-ACC4-88BCD724D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>
                <a:hlinkClick r:id="rId2"/>
              </a:rPr>
              <a:t>Microsoft Word - Vyukove_cíle_I (muni.cz)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Taxonomie | Studentům pedagogiky (skolni.eu)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4711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E234CF4-802C-4AA1-B540-36C3B838C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D800584-727A-48CF-8223-244AD9717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967" y="-1"/>
            <a:ext cx="5038344" cy="6857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057AAB39-2290-444A-81D1-F9A4172EB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650" y="1332952"/>
            <a:ext cx="3926898" cy="3921176"/>
          </a:xfrm>
        </p:spPr>
        <p:txBody>
          <a:bodyPr anchor="ctr">
            <a:normAutofit fontScale="90000"/>
          </a:bodyPr>
          <a:lstStyle/>
          <a:p>
            <a:r>
              <a:rPr lang="cs-CZ" sz="5400" b="1" dirty="0"/>
              <a:t>Formulace výukových cílů – najdeme v nich rozdíly?</a:t>
            </a:r>
            <a:br>
              <a:rPr lang="cs-CZ" sz="5400" b="1" dirty="0"/>
            </a:br>
            <a:endParaRPr lang="cs-CZ" sz="5400" b="1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0CED441-B73B-4907-9AF2-614CEAC6A1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A03170C9-14E4-4D47-827E-51518FA9C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757EFF12-1826-499E-94C2-AF4400A66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20CC511B-2DB0-4523-82ED-40CCC5C7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6CB93565-67D6-49DD-8D4E-4685AC81A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AE9D45A7-FFB3-4E69-A4EC-FAA3489B0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A29467A6-0F59-4991-89B5-35408BD725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AA726CA1-9A94-4AF0-B9DD-3572C692A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EB03BD70-FD68-460B-A88B-005DAB5BED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C1040543-6AB1-4FE1-8946-59D0E7BB8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BEEF4851-38D3-48A2-B05D-2697716268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DEC37F16-C638-42B2-AA09-CA5142D85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0AC31779-80E9-4BF3-9703-F63FE8094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D71CA5FF-D764-4C4E-8854-E5875684F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81A1FA9D-7285-4D42-ADF3-BC14114B27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4">
              <a:extLst>
                <a:ext uri="{FF2B5EF4-FFF2-40B4-BE49-F238E27FC236}">
                  <a16:creationId xmlns:a16="http://schemas.microsoft.com/office/drawing/2014/main" id="{A1E40F6A-5F88-46D9-A510-00D54F0B8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938C555D-926A-4092-966E-1BC7E455F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58D049FF-3E13-4E3E-A5BE-CF5253B8E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A16547CF-5B03-4E57-B466-A0FDCECADD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4">
              <a:extLst>
                <a:ext uri="{FF2B5EF4-FFF2-40B4-BE49-F238E27FC236}">
                  <a16:creationId xmlns:a16="http://schemas.microsoft.com/office/drawing/2014/main" id="{84C012C4-5959-40D5-8A7B-8542BD4B98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6">
              <a:extLst>
                <a:ext uri="{FF2B5EF4-FFF2-40B4-BE49-F238E27FC236}">
                  <a16:creationId xmlns:a16="http://schemas.microsoft.com/office/drawing/2014/main" id="{8C7DF75A-2C0D-4388-A295-397333ADBD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1D325E29-F3AC-4F45-A0EB-D77107E3F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1120" y="499833"/>
            <a:ext cx="5100320" cy="5581226"/>
          </a:xfrm>
        </p:spPr>
        <p:txBody>
          <a:bodyPr anchor="ctr">
            <a:normAutofit/>
          </a:bodyPr>
          <a:lstStyle/>
          <a:p>
            <a:pPr>
              <a:spcAft>
                <a:spcPts val="800"/>
              </a:spcAft>
            </a:pPr>
            <a:r>
              <a:rPr lang="cs-CZ" sz="2200">
                <a:effectLst/>
                <a:ea typeface="Calibri" panose="020F0502020204030204" pitchFamily="34" charset="0"/>
                <a:cs typeface="Calibri Light" panose="020F0302020204030204" pitchFamily="34" charset="0"/>
              </a:rPr>
              <a:t>Žák vyjmenuje tři stěžejní díla Karla Čapka. </a:t>
            </a:r>
          </a:p>
          <a:p>
            <a:pPr>
              <a:spcAft>
                <a:spcPts val="800"/>
              </a:spcAft>
            </a:pPr>
            <a:r>
              <a:rPr lang="cs-CZ" sz="2200">
                <a:effectLst/>
                <a:ea typeface="Calibri" panose="020F0502020204030204" pitchFamily="34" charset="0"/>
                <a:cs typeface="Calibri Light" panose="020F0302020204030204" pitchFamily="34" charset="0"/>
              </a:rPr>
              <a:t>Žák  samostatně analyzuje rétorické figury v básni Máj. </a:t>
            </a:r>
          </a:p>
          <a:p>
            <a:pPr>
              <a:spcAft>
                <a:spcPts val="800"/>
              </a:spcAft>
            </a:pPr>
            <a:r>
              <a:rPr lang="cs-CZ" sz="2200">
                <a:effectLst/>
                <a:ea typeface="Calibri" panose="020F0502020204030204" pitchFamily="34" charset="0"/>
                <a:cs typeface="Calibri Light" panose="020F0302020204030204" pitchFamily="34" charset="0"/>
              </a:rPr>
              <a:t>Žák vysvětlí důvody, které vedly k zahájení první světové války. </a:t>
            </a:r>
            <a:endParaRPr lang="cs-CZ" sz="2200"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0" indent="0">
              <a:spcAft>
                <a:spcPts val="800"/>
              </a:spcAft>
              <a:buNone/>
            </a:pPr>
            <a:endParaRPr lang="cs-CZ" sz="2200">
              <a:effectLst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cs-CZ" sz="2200">
                <a:effectLst/>
                <a:ea typeface="Calibri" panose="020F0502020204030204" pitchFamily="34" charset="0"/>
                <a:cs typeface="Calibri Light" panose="020F0302020204030204" pitchFamily="34" charset="0"/>
              </a:rPr>
              <a:t>Představit žákům výčet nepravidelných sloves. </a:t>
            </a:r>
          </a:p>
          <a:p>
            <a:pPr>
              <a:spcAft>
                <a:spcPts val="800"/>
              </a:spcAft>
            </a:pPr>
            <a:r>
              <a:rPr lang="cs-CZ" sz="2200">
                <a:effectLst/>
                <a:ea typeface="Calibri" panose="020F0502020204030204" pitchFamily="34" charset="0"/>
                <a:cs typeface="Calibri Light" panose="020F0302020204030204" pitchFamily="34" charset="0"/>
              </a:rPr>
              <a:t>Žák umí hovořit o tématu „moje rodina“ v německém jazyce. </a:t>
            </a:r>
          </a:p>
          <a:p>
            <a:r>
              <a:rPr lang="cs-CZ" sz="2200">
                <a:effectLst/>
                <a:ea typeface="Calibri" panose="020F0502020204030204" pitchFamily="34" charset="0"/>
                <a:cs typeface="Calibri Light" panose="020F0302020204030204" pitchFamily="34" charset="0"/>
              </a:rPr>
              <a:t>Žák si zapamatuje co nejvíce slovíček z učebnice. </a:t>
            </a:r>
            <a:endParaRPr lang="cs-CZ" sz="2200"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05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460184C-6743-4E6C-939B-E85E5AFF6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 Čím se liší formulace cíle?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A7F544-55F9-4AE3-AC9C-A7A87E150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1" y="1693628"/>
            <a:ext cx="10636280" cy="4307927"/>
          </a:xfrm>
        </p:spPr>
        <p:txBody>
          <a:bodyPr anchor="ctr">
            <a:normAutofit/>
          </a:bodyPr>
          <a:lstStyle/>
          <a:p>
            <a:pPr>
              <a:spcAft>
                <a:spcPts val="800"/>
              </a:spcAft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 pomocí mapy objasní trasy objevných plaveb a jejich průběh. </a:t>
            </a:r>
          </a:p>
          <a:p>
            <a:pPr>
              <a:spcAft>
                <a:spcPts val="800"/>
              </a:spcAf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opíše důsledky zámořských objevů, jejich ne/prospěšnost pro lidstvo.</a:t>
            </a:r>
          </a:p>
          <a:p>
            <a:pPr>
              <a:spcAft>
                <a:spcPts val="800"/>
              </a:spcAf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důvodní příčiny kolonizace, dokáže vyjmenovat významné státy a osobnosti pro kolonizaci.</a:t>
            </a:r>
          </a:p>
          <a:p>
            <a:pPr>
              <a:spcAft>
                <a:spcPts val="800"/>
              </a:spcAft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Žák vysvětlí stavbu a funkci jednotlivých částí kardiovaskulární soustavy.</a:t>
            </a:r>
          </a:p>
          <a:p>
            <a:pPr>
              <a:spcAft>
                <a:spcPts val="800"/>
              </a:spcAft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Žák zdůvodní význam srážení krve.</a:t>
            </a:r>
          </a:p>
          <a:p>
            <a:pPr>
              <a:spcAft>
                <a:spcPts val="800"/>
              </a:spcAft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Žák nakreslí jednoduché schéma krevního oběhu.</a:t>
            </a:r>
          </a:p>
          <a:p>
            <a:pPr>
              <a:spcAft>
                <a:spcPts val="800"/>
              </a:spcAft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Žák posoudí důležitost krevního oběhu pro život a diskutuje o ní se spolužáky.</a:t>
            </a:r>
          </a:p>
          <a:p>
            <a:pPr>
              <a:spcAft>
                <a:spcPts val="800"/>
              </a:spcAft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Žák vysvětlí rozdíl mezi nerostem a horninou.</a:t>
            </a:r>
          </a:p>
        </p:txBody>
      </p:sp>
    </p:spTree>
    <p:extLst>
      <p:ext uri="{BB962C8B-B14F-4D97-AF65-F5344CB8AC3E}">
        <p14:creationId xmlns:p14="http://schemas.microsoft.com/office/powerpoint/2010/main" val="2026735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600" b="1" dirty="0"/>
              <a:t>Struktura cílů – 3 složky (domény)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3885135-7371-482B-961C-BDA929DA04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756661"/>
              </p:ext>
            </p:extLst>
          </p:nvPr>
        </p:nvGraphicFramePr>
        <p:xfrm>
          <a:off x="838200" y="1327869"/>
          <a:ext cx="10515600" cy="4880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9528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C54A3646-77FE-4862-96CE-45260829B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3F6FA249-9C10-48B9-9F72-1F333D8A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61" name="Freeform 5">
              <a:extLst>
                <a:ext uri="{FF2B5EF4-FFF2-40B4-BE49-F238E27FC236}">
                  <a16:creationId xmlns:a16="http://schemas.microsoft.com/office/drawing/2014/main" id="{036894FA-6F9A-4863-AEC5-B734F4226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6">
              <a:extLst>
                <a:ext uri="{FF2B5EF4-FFF2-40B4-BE49-F238E27FC236}">
                  <a16:creationId xmlns:a16="http://schemas.microsoft.com/office/drawing/2014/main" id="{6B103C0B-E1BF-4BF0-9605-7426160F9E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7">
              <a:extLst>
                <a:ext uri="{FF2B5EF4-FFF2-40B4-BE49-F238E27FC236}">
                  <a16:creationId xmlns:a16="http://schemas.microsoft.com/office/drawing/2014/main" id="{B796B9AB-146B-42B0-B1F4-7EF69C521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8">
              <a:extLst>
                <a:ext uri="{FF2B5EF4-FFF2-40B4-BE49-F238E27FC236}">
                  <a16:creationId xmlns:a16="http://schemas.microsoft.com/office/drawing/2014/main" id="{0B8CEE20-F67A-4CFC-88F1-4C942EB62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9">
              <a:extLst>
                <a:ext uri="{FF2B5EF4-FFF2-40B4-BE49-F238E27FC236}">
                  <a16:creationId xmlns:a16="http://schemas.microsoft.com/office/drawing/2014/main" id="{6B823E68-E880-4A79-82AD-6088E1DEA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0">
              <a:extLst>
                <a:ext uri="{FF2B5EF4-FFF2-40B4-BE49-F238E27FC236}">
                  <a16:creationId xmlns:a16="http://schemas.microsoft.com/office/drawing/2014/main" id="{C90FFE78-151B-4C6F-893F-6832706022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11">
              <a:extLst>
                <a:ext uri="{FF2B5EF4-FFF2-40B4-BE49-F238E27FC236}">
                  <a16:creationId xmlns:a16="http://schemas.microsoft.com/office/drawing/2014/main" id="{3A2B9B53-0432-42A0-ACC1-23CCDB118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12">
              <a:extLst>
                <a:ext uri="{FF2B5EF4-FFF2-40B4-BE49-F238E27FC236}">
                  <a16:creationId xmlns:a16="http://schemas.microsoft.com/office/drawing/2014/main" id="{142954D5-E17A-4C4B-B575-9D2BE72C6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13">
              <a:extLst>
                <a:ext uri="{FF2B5EF4-FFF2-40B4-BE49-F238E27FC236}">
                  <a16:creationId xmlns:a16="http://schemas.microsoft.com/office/drawing/2014/main" id="{2317E4B1-5573-4066-895C-2FB759804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14">
              <a:extLst>
                <a:ext uri="{FF2B5EF4-FFF2-40B4-BE49-F238E27FC236}">
                  <a16:creationId xmlns:a16="http://schemas.microsoft.com/office/drawing/2014/main" id="{EBA723B4-613D-41FA-93E8-94173C930F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5">
              <a:extLst>
                <a:ext uri="{FF2B5EF4-FFF2-40B4-BE49-F238E27FC236}">
                  <a16:creationId xmlns:a16="http://schemas.microsoft.com/office/drawing/2014/main" id="{D2693AEC-A60D-40B1-87B3-1EF30A56D4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6">
              <a:extLst>
                <a:ext uri="{FF2B5EF4-FFF2-40B4-BE49-F238E27FC236}">
                  <a16:creationId xmlns:a16="http://schemas.microsoft.com/office/drawing/2014/main" id="{0EFB57B1-129C-4CA5-9513-29226043B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7">
              <a:extLst>
                <a:ext uri="{FF2B5EF4-FFF2-40B4-BE49-F238E27FC236}">
                  <a16:creationId xmlns:a16="http://schemas.microsoft.com/office/drawing/2014/main" id="{AC89A1FD-35E1-4574-A439-61C20F457D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8">
              <a:extLst>
                <a:ext uri="{FF2B5EF4-FFF2-40B4-BE49-F238E27FC236}">
                  <a16:creationId xmlns:a16="http://schemas.microsoft.com/office/drawing/2014/main" id="{4D55D1DF-59D8-4B47-87C4-FB3A82689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9">
              <a:extLst>
                <a:ext uri="{FF2B5EF4-FFF2-40B4-BE49-F238E27FC236}">
                  <a16:creationId xmlns:a16="http://schemas.microsoft.com/office/drawing/2014/main" id="{F99FF32E-3548-4B4D-894E-B3A06C12A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20">
              <a:extLst>
                <a:ext uri="{FF2B5EF4-FFF2-40B4-BE49-F238E27FC236}">
                  <a16:creationId xmlns:a16="http://schemas.microsoft.com/office/drawing/2014/main" id="{5005D0D4-EFA9-4355-BA9B-A7B46F9412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21">
              <a:extLst>
                <a:ext uri="{FF2B5EF4-FFF2-40B4-BE49-F238E27FC236}">
                  <a16:creationId xmlns:a16="http://schemas.microsoft.com/office/drawing/2014/main" id="{6350B02F-5937-44B9-83F4-9C970BE96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22">
              <a:extLst>
                <a:ext uri="{FF2B5EF4-FFF2-40B4-BE49-F238E27FC236}">
                  <a16:creationId xmlns:a16="http://schemas.microsoft.com/office/drawing/2014/main" id="{F21A245F-C10F-495E-BD0E-CE576C7F0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23">
              <a:extLst>
                <a:ext uri="{FF2B5EF4-FFF2-40B4-BE49-F238E27FC236}">
                  <a16:creationId xmlns:a16="http://schemas.microsoft.com/office/drawing/2014/main" id="{6F524856-7B56-403B-B504-044710FD5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24">
              <a:extLst>
                <a:ext uri="{FF2B5EF4-FFF2-40B4-BE49-F238E27FC236}">
                  <a16:creationId xmlns:a16="http://schemas.microsoft.com/office/drawing/2014/main" id="{4E6D29BC-894B-4228-9F3F-92037EA39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25">
              <a:extLst>
                <a:ext uri="{FF2B5EF4-FFF2-40B4-BE49-F238E27FC236}">
                  <a16:creationId xmlns:a16="http://schemas.microsoft.com/office/drawing/2014/main" id="{E03B2DC6-DF02-45CB-AC7C-6EBBD359C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83" name="Rectangle 82">
            <a:extLst>
              <a:ext uri="{FF2B5EF4-FFF2-40B4-BE49-F238E27FC236}">
                <a16:creationId xmlns:a16="http://schemas.microsoft.com/office/drawing/2014/main" id="{700D0C16-8549-4373-8B7C-3555082CE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4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057AAB39-2290-444A-81D1-F9A4172EB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360" y="841248"/>
            <a:ext cx="6227064" cy="1234440"/>
          </a:xfr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accent1"/>
                </a:solidFill>
              </a:rPr>
              <a:t>Vyjádřete se prosím k formulaci cílů.</a:t>
            </a:r>
            <a:br>
              <a:rPr lang="cs-CZ" sz="4000" b="1" dirty="0">
                <a:solidFill>
                  <a:schemeClr val="accent1"/>
                </a:solidFill>
              </a:rPr>
            </a:br>
            <a:endParaRPr lang="cs-CZ" sz="4000" b="1" dirty="0">
              <a:solidFill>
                <a:schemeClr val="accent1"/>
              </a:solidFill>
            </a:endParaRPr>
          </a:p>
        </p:txBody>
      </p:sp>
      <p:sp>
        <p:nvSpPr>
          <p:cNvPr id="85" name="Isosceles Triangle 84">
            <a:extLst>
              <a:ext uri="{FF2B5EF4-FFF2-40B4-BE49-F238E27FC236}">
                <a16:creationId xmlns:a16="http://schemas.microsoft.com/office/drawing/2014/main" id="{C7341777-0F86-4E1E-A07F-2076F00D04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1D325E29-F3AC-4F45-A0EB-D77107E3F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359" y="2249424"/>
            <a:ext cx="8005127" cy="3803904"/>
          </a:xfrm>
        </p:spPr>
        <p:txBody>
          <a:bodyPr>
            <a:normAutofit/>
          </a:bodyPr>
          <a:lstStyle/>
          <a:p>
            <a:pPr>
              <a:spcAft>
                <a:spcPts val="800"/>
              </a:spcAft>
            </a:pP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Žák vyjmenuje tři stěžejní díla Karla Čapka. </a:t>
            </a:r>
          </a:p>
          <a:p>
            <a:pPr>
              <a:spcAft>
                <a:spcPts val="800"/>
              </a:spcAft>
            </a:pP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Žák  samostatně analyzuje rétorické figury v básni Máj. </a:t>
            </a:r>
          </a:p>
          <a:p>
            <a:pPr>
              <a:spcAft>
                <a:spcPts val="800"/>
              </a:spcAft>
            </a:pP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Žák vysvětlí důvody, které vedly k zahájení první světové války. </a:t>
            </a:r>
          </a:p>
          <a:p>
            <a:pPr>
              <a:spcAft>
                <a:spcPts val="800"/>
              </a:spcAft>
            </a:pP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Představit žákům výčet nepravidelných sloves. </a:t>
            </a:r>
          </a:p>
          <a:p>
            <a:pPr>
              <a:spcAft>
                <a:spcPts val="800"/>
              </a:spcAft>
            </a:pP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Žák umí hovořit o tématu „moje rodina“ v německém jazyce. </a:t>
            </a:r>
          </a:p>
          <a:p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Žák si zapamatuje co nejvíce slovíček z učebnice. </a:t>
            </a:r>
            <a:endParaRPr lang="cs-CZ" sz="2400" dirty="0">
              <a:latin typeface="+mj-lt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5470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1403</Words>
  <Application>Microsoft Office PowerPoint</Application>
  <PresentationFormat>Širokoúhlá obrazovka</PresentationFormat>
  <Paragraphs>127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Motiv Office</vt:lpstr>
      <vt:lpstr>Kurikulární činnosti 2</vt:lpstr>
      <vt:lpstr>Výukový cíl</vt:lpstr>
      <vt:lpstr>Požadavky na formulaci výukového cíle </vt:lpstr>
      <vt:lpstr>SMART</vt:lpstr>
      <vt:lpstr>Ke studiu</vt:lpstr>
      <vt:lpstr>Formulace výukových cílů – najdeme v nich rozdíly? </vt:lpstr>
      <vt:lpstr> Čím se liší formulace cíle?</vt:lpstr>
      <vt:lpstr>Struktura cílů – 3 složky (domény)</vt:lpstr>
      <vt:lpstr>Vyjádřete se prosím k formulaci cílů. </vt:lpstr>
      <vt:lpstr>V čem spatřujete rozdíl?</vt:lpstr>
      <vt:lpstr>Nejčastější chyby při formulaci výukového cíle</vt:lpstr>
      <vt:lpstr>Struktura cílů kognitivních – intelektuálních  (pro oblasti znalostí a kognitivních dovedností)</vt:lpstr>
      <vt:lpstr>Psychomotorické (pro oblast manuálních a fyzických dovedností)</vt:lpstr>
      <vt:lpstr>Afektivní – výchovné cíle (projevy emocionálního chování, postoje, preference, potřeby, zájmy, hodnoty, osobnostní rozvoj) a sociální (komunikace, spolupráce):</vt:lpstr>
      <vt:lpstr>Náročnost výukových cílů</vt:lpstr>
      <vt:lpstr>Prezentace aplikace PowerPoint</vt:lpstr>
      <vt:lpstr>Prezentace aplikace PowerPoint</vt:lpstr>
      <vt:lpstr>Prezentace aplikace PowerPoint</vt:lpstr>
      <vt:lpstr>Zařaďte následující cíle do kategorií: kognitivní, afektivní, psychomotorické výukové cíle</vt:lpstr>
      <vt:lpstr>Shlédněte podle svého výběru a připravte si odpovědi na otázky:  Co Vás zaujalo? Co Vás překvapilo?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Kurikulární činnosti 2</dc:title>
  <dc:creator>Hana Horká</dc:creator>
  <cp:lastModifiedBy>Hana Horká</cp:lastModifiedBy>
  <cp:revision>10</cp:revision>
  <dcterms:created xsi:type="dcterms:W3CDTF">2021-10-13T11:12:45Z</dcterms:created>
  <dcterms:modified xsi:type="dcterms:W3CDTF">2021-10-20T18:35:53Z</dcterms:modified>
</cp:coreProperties>
</file>