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60" r:id="rId3"/>
    <p:sldId id="256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3" r:id="rId29"/>
    <p:sldId id="282" r:id="rId30"/>
    <p:sldId id="284" r:id="rId31"/>
    <p:sldId id="285" r:id="rId32"/>
    <p:sldId id="286" r:id="rId33"/>
    <p:sldId id="287" r:id="rId34"/>
    <p:sldId id="288" r:id="rId35"/>
    <p:sldId id="291" r:id="rId36"/>
    <p:sldId id="290" r:id="rId37"/>
    <p:sldId id="289" r:id="rId38"/>
    <p:sldId id="292" r:id="rId39"/>
    <p:sldId id="293" r:id="rId40"/>
    <p:sldId id="294" r:id="rId4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945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647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8756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949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64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466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721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348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412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284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79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C7301-D2D0-47EF-9FAF-B681BE74DD02}" type="datetimeFigureOut">
              <a:rPr lang="sk-SK" smtClean="0"/>
              <a:t>21. 11. 2021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3838-F82B-4207-BAB6-78207042D3D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252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00CC99"/>
                </a:solidFill>
              </a:rPr>
              <a:t>Patient</a:t>
            </a:r>
            <a:r>
              <a:rPr lang="cs-CZ" b="1" dirty="0" smtClean="0">
                <a:solidFill>
                  <a:srgbClr val="00CC99"/>
                </a:solidFill>
              </a:rPr>
              <a:t>  </a:t>
            </a:r>
            <a:br>
              <a:rPr lang="cs-CZ" b="1" dirty="0" smtClean="0">
                <a:solidFill>
                  <a:srgbClr val="00CC99"/>
                </a:solidFill>
              </a:rPr>
            </a:br>
            <a:r>
              <a:rPr lang="cs-CZ" b="1" dirty="0" err="1" smtClean="0">
                <a:solidFill>
                  <a:srgbClr val="00CC99"/>
                </a:solidFill>
              </a:rPr>
              <a:t>examination</a:t>
            </a:r>
            <a:endParaRPr lang="en-GB" b="1" dirty="0">
              <a:solidFill>
                <a:srgbClr val="00CC99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230254"/>
            <a:ext cx="9144000" cy="1027545"/>
          </a:xfrm>
        </p:spPr>
        <p:txBody>
          <a:bodyPr/>
          <a:lstStyle/>
          <a:p>
            <a:r>
              <a:rPr lang="cs-CZ" dirty="0" smtClean="0"/>
              <a:t>Department </a:t>
            </a:r>
            <a:r>
              <a:rPr lang="cs-CZ" dirty="0" err="1" smtClean="0"/>
              <a:t>of</a:t>
            </a:r>
            <a:r>
              <a:rPr lang="cs-CZ" dirty="0" smtClean="0"/>
              <a:t> Trauma </a:t>
            </a:r>
            <a:r>
              <a:rPr lang="cs-CZ" dirty="0" err="1" smtClean="0"/>
              <a:t>Surgery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180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025" t="20273" r="16223" b="11089"/>
          <a:stretch/>
        </p:blipFill>
        <p:spPr>
          <a:xfrm>
            <a:off x="838200" y="365125"/>
            <a:ext cx="10021538" cy="57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210" t="16420" r="17412" b="12030"/>
          <a:stretch/>
        </p:blipFill>
        <p:spPr>
          <a:xfrm>
            <a:off x="887263" y="507076"/>
            <a:ext cx="9713691" cy="580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439" t="14099" r="14497" b="6186"/>
          <a:stretch/>
        </p:blipFill>
        <p:spPr>
          <a:xfrm>
            <a:off x="1479665" y="634604"/>
            <a:ext cx="9252066" cy="583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725" t="10730" r="14481" b="5528"/>
          <a:stretch/>
        </p:blipFill>
        <p:spPr>
          <a:xfrm>
            <a:off x="1246909" y="426545"/>
            <a:ext cx="9168937" cy="61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1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503" t="25265" r="43657" b="38104"/>
          <a:stretch/>
        </p:blipFill>
        <p:spPr>
          <a:xfrm>
            <a:off x="1519844" y="249993"/>
            <a:ext cx="9152312" cy="61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836" t="25550" r="42376" b="37704"/>
          <a:stretch/>
        </p:blipFill>
        <p:spPr>
          <a:xfrm>
            <a:off x="1230284" y="523170"/>
            <a:ext cx="9102435" cy="59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848" t="25376" r="42186" b="37820"/>
          <a:stretch/>
        </p:blipFill>
        <p:spPr>
          <a:xfrm>
            <a:off x="1238597" y="429176"/>
            <a:ext cx="9079698" cy="58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559" t="25621" r="42991" b="38848"/>
          <a:stretch/>
        </p:blipFill>
        <p:spPr>
          <a:xfrm>
            <a:off x="1338349" y="445333"/>
            <a:ext cx="9161743" cy="60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2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6108" t="23903" r="42344" b="38222"/>
          <a:stretch/>
        </p:blipFill>
        <p:spPr>
          <a:xfrm>
            <a:off x="1305098" y="365125"/>
            <a:ext cx="9273537" cy="62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6179" t="25686" r="42013" b="37782"/>
          <a:stretch/>
        </p:blipFill>
        <p:spPr>
          <a:xfrm>
            <a:off x="838200" y="237386"/>
            <a:ext cx="10068199" cy="650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416" t="14674" r="14487" b="9314"/>
          <a:stretch/>
        </p:blipFill>
        <p:spPr>
          <a:xfrm>
            <a:off x="772570" y="534483"/>
            <a:ext cx="9895430" cy="595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8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197" t="25885" r="42339" b="38486"/>
          <a:stretch/>
        </p:blipFill>
        <p:spPr>
          <a:xfrm>
            <a:off x="1155470" y="365125"/>
            <a:ext cx="9300587" cy="59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2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798" t="25584" r="42373" b="37972"/>
          <a:stretch/>
        </p:blipFill>
        <p:spPr>
          <a:xfrm>
            <a:off x="1196157" y="432262"/>
            <a:ext cx="9047527" cy="58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141" t="25498" r="42638" b="39447"/>
          <a:stretch/>
        </p:blipFill>
        <p:spPr>
          <a:xfrm>
            <a:off x="1280160" y="524577"/>
            <a:ext cx="9163260" cy="578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639" t="25727" r="43470" b="38544"/>
          <a:stretch/>
        </p:blipFill>
        <p:spPr>
          <a:xfrm>
            <a:off x="1238597" y="365125"/>
            <a:ext cx="9435564" cy="613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0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730" t="25475" r="42499" b="39224"/>
          <a:stretch/>
        </p:blipFill>
        <p:spPr>
          <a:xfrm>
            <a:off x="1139120" y="246266"/>
            <a:ext cx="9913759" cy="61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000" t="25069" r="42085" b="38339"/>
          <a:stretch/>
        </p:blipFill>
        <p:spPr>
          <a:xfrm>
            <a:off x="1330036" y="365125"/>
            <a:ext cx="9144000" cy="589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422" t="25590" r="44161" b="38610"/>
          <a:stretch/>
        </p:blipFill>
        <p:spPr>
          <a:xfrm>
            <a:off x="1604356" y="642660"/>
            <a:ext cx="8520545" cy="56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073" t="26917" r="42171" b="38560"/>
          <a:stretch/>
        </p:blipFill>
        <p:spPr>
          <a:xfrm>
            <a:off x="1447595" y="706582"/>
            <a:ext cx="8636953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421" t="25517" r="42819" b="39863"/>
          <a:stretch/>
        </p:blipFill>
        <p:spPr>
          <a:xfrm>
            <a:off x="1072343" y="365125"/>
            <a:ext cx="9409628" cy="59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311" t="25355" r="44198" b="38830"/>
          <a:stretch/>
        </p:blipFill>
        <p:spPr>
          <a:xfrm>
            <a:off x="972589" y="365125"/>
            <a:ext cx="9127375" cy="62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859" t="22641" r="42059" b="40469"/>
          <a:stretch/>
        </p:blipFill>
        <p:spPr>
          <a:xfrm>
            <a:off x="1172095" y="463677"/>
            <a:ext cx="9352105" cy="604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5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024" t="25886" r="44045" b="37860"/>
          <a:stretch/>
        </p:blipFill>
        <p:spPr>
          <a:xfrm>
            <a:off x="1005840" y="256965"/>
            <a:ext cx="9085811" cy="619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7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352" t="25641" r="42445" b="37702"/>
          <a:stretch/>
        </p:blipFill>
        <p:spPr>
          <a:xfrm>
            <a:off x="1313411" y="365125"/>
            <a:ext cx="9340287" cy="617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221" t="23965" r="42417" b="38212"/>
          <a:stretch/>
        </p:blipFill>
        <p:spPr>
          <a:xfrm>
            <a:off x="1496290" y="424154"/>
            <a:ext cx="8924035" cy="60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765" t="25040" r="42442" b="37861"/>
          <a:stretch/>
        </p:blipFill>
        <p:spPr>
          <a:xfrm>
            <a:off x="1197033" y="509517"/>
            <a:ext cx="9671701" cy="634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169" t="25161" r="43316" b="39353"/>
          <a:stretch/>
        </p:blipFill>
        <p:spPr>
          <a:xfrm>
            <a:off x="1296785" y="409512"/>
            <a:ext cx="9260758" cy="60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179" t="24846" r="42766" b="38698"/>
          <a:stretch/>
        </p:blipFill>
        <p:spPr>
          <a:xfrm>
            <a:off x="838200" y="275404"/>
            <a:ext cx="9414796" cy="621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762" t="24432" r="42159" b="39139"/>
          <a:stretch/>
        </p:blipFill>
        <p:spPr>
          <a:xfrm>
            <a:off x="1109134" y="441057"/>
            <a:ext cx="9231503" cy="589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6080" t="25440" r="42560" b="38435"/>
          <a:stretch/>
        </p:blipFill>
        <p:spPr>
          <a:xfrm>
            <a:off x="1490133" y="365125"/>
            <a:ext cx="9211733" cy="59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730" t="26015" r="42359" b="39073"/>
          <a:stretch/>
        </p:blipFill>
        <p:spPr>
          <a:xfrm>
            <a:off x="1075267" y="365125"/>
            <a:ext cx="10196994" cy="62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7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724" t="25420" r="42881" b="38582"/>
          <a:stretch/>
        </p:blipFill>
        <p:spPr>
          <a:xfrm>
            <a:off x="989368" y="527089"/>
            <a:ext cx="9526232" cy="61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6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48" t="14174" r="14648" b="5168"/>
          <a:stretch/>
        </p:blipFill>
        <p:spPr>
          <a:xfrm>
            <a:off x="902321" y="365125"/>
            <a:ext cx="9696406" cy="622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5651" t="26617" r="42892" b="38279"/>
          <a:stretch/>
        </p:blipFill>
        <p:spPr>
          <a:xfrm>
            <a:off x="1193800" y="643932"/>
            <a:ext cx="9640597" cy="605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477" t="14328" r="14945" b="6287"/>
          <a:stretch/>
        </p:blipFill>
        <p:spPr>
          <a:xfrm>
            <a:off x="838200" y="291458"/>
            <a:ext cx="9718964" cy="61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585" t="12784" r="15639" b="6911"/>
          <a:stretch/>
        </p:blipFill>
        <p:spPr>
          <a:xfrm>
            <a:off x="838200" y="330577"/>
            <a:ext cx="9569335" cy="61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6157" t="15213" r="18004" b="6929"/>
          <a:stretch/>
        </p:blipFill>
        <p:spPr>
          <a:xfrm>
            <a:off x="947651" y="284979"/>
            <a:ext cx="9534698" cy="63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4928" t="16560" r="15423" b="11845"/>
          <a:stretch/>
        </p:blipFill>
        <p:spPr>
          <a:xfrm>
            <a:off x="931025" y="365125"/>
            <a:ext cx="1005106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9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869" t="14903" r="16546" b="12528"/>
          <a:stretch/>
        </p:blipFill>
        <p:spPr>
          <a:xfrm>
            <a:off x="838200" y="480592"/>
            <a:ext cx="9966960" cy="60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</Words>
  <Application>Microsoft Office PowerPoint</Application>
  <PresentationFormat>Širokoúhlá obrazovka</PresentationFormat>
  <Paragraphs>2</Paragraphs>
  <Slides>40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Motiv Office</vt:lpstr>
      <vt:lpstr>Patient   examination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Daniel Ira</dc:creator>
  <cp:lastModifiedBy>Daniel Ira</cp:lastModifiedBy>
  <cp:revision>6</cp:revision>
  <dcterms:created xsi:type="dcterms:W3CDTF">2021-09-17T06:05:40Z</dcterms:created>
  <dcterms:modified xsi:type="dcterms:W3CDTF">2021-11-21T18:57:28Z</dcterms:modified>
</cp:coreProperties>
</file>