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403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C7D8-4B26-4373-9312-A3DD7112862E}" type="datetimeFigureOut">
              <a:rPr lang="cs-CZ" smtClean="0"/>
              <a:t>29. 3. 2021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28F-1FD7-4C30-8EFD-7C61EA5385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14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C7D8-4B26-4373-9312-A3DD7112862E}" type="datetimeFigureOut">
              <a:rPr lang="cs-CZ" smtClean="0"/>
              <a:t>29. 3. 2021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28F-1FD7-4C30-8EFD-7C61EA5385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80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C7D8-4B26-4373-9312-A3DD7112862E}" type="datetimeFigureOut">
              <a:rPr lang="cs-CZ" smtClean="0"/>
              <a:t>29. 3. 2021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28F-1FD7-4C30-8EFD-7C61EA5385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89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C7D8-4B26-4373-9312-A3DD7112862E}" type="datetimeFigureOut">
              <a:rPr lang="cs-CZ" smtClean="0"/>
              <a:t>29. 3. 2021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28F-1FD7-4C30-8EFD-7C61EA5385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24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C7D8-4B26-4373-9312-A3DD7112862E}" type="datetimeFigureOut">
              <a:rPr lang="cs-CZ" smtClean="0"/>
              <a:t>29. 3. 2021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28F-1FD7-4C30-8EFD-7C61EA5385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78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C7D8-4B26-4373-9312-A3DD7112862E}" type="datetimeFigureOut">
              <a:rPr lang="cs-CZ" smtClean="0"/>
              <a:t>29. 3. 2021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28F-1FD7-4C30-8EFD-7C61EA5385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43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C7D8-4B26-4373-9312-A3DD7112862E}" type="datetimeFigureOut">
              <a:rPr lang="cs-CZ" smtClean="0"/>
              <a:t>29. 3. 2021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28F-1FD7-4C30-8EFD-7C61EA5385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9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C7D8-4B26-4373-9312-A3DD7112862E}" type="datetimeFigureOut">
              <a:rPr lang="cs-CZ" smtClean="0"/>
              <a:t>29. 3. 2021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28F-1FD7-4C30-8EFD-7C61EA5385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94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C7D8-4B26-4373-9312-A3DD7112862E}" type="datetimeFigureOut">
              <a:rPr lang="cs-CZ" smtClean="0"/>
              <a:t>29. 3. 2021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28F-1FD7-4C30-8EFD-7C61EA5385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54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C7D8-4B26-4373-9312-A3DD7112862E}" type="datetimeFigureOut">
              <a:rPr lang="cs-CZ" smtClean="0"/>
              <a:t>29. 3. 2021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28F-1FD7-4C30-8EFD-7C61EA5385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72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C7D8-4B26-4373-9312-A3DD7112862E}" type="datetimeFigureOut">
              <a:rPr lang="cs-CZ" smtClean="0"/>
              <a:t>29. 3. 2021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28F-1FD7-4C30-8EFD-7C61EA5385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63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3C7D8-4B26-4373-9312-A3DD7112862E}" type="datetimeFigureOut">
              <a:rPr lang="cs-CZ" smtClean="0"/>
              <a:t>29. 3. 2021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128F-1FD7-4C30-8EFD-7C61EA5385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10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972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Case </a:t>
            </a:r>
            <a:r>
              <a:rPr lang="cs-CZ" sz="3200" dirty="0" err="1" smtClean="0"/>
              <a:t>reports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94119"/>
            <a:ext cx="9144000" cy="261172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cs-CZ" dirty="0" err="1" smtClean="0"/>
              <a:t>Five</a:t>
            </a:r>
            <a:r>
              <a:rPr lang="cs-CZ" dirty="0" smtClean="0"/>
              <a:t> </a:t>
            </a:r>
            <a:r>
              <a:rPr lang="cs-CZ" dirty="0" err="1" smtClean="0"/>
              <a:t>cases</a:t>
            </a:r>
            <a:r>
              <a:rPr lang="cs-CZ" dirty="0" smtClean="0"/>
              <a:t> </a:t>
            </a:r>
            <a:r>
              <a:rPr lang="cs-CZ" dirty="0" smtClean="0"/>
              <a:t>– </a:t>
            </a:r>
            <a:r>
              <a:rPr lang="cs-CZ" dirty="0" smtClean="0"/>
              <a:t> diagnose, </a:t>
            </a:r>
            <a:r>
              <a:rPr lang="cs-CZ" dirty="0" err="1" smtClean="0"/>
              <a:t>differential</a:t>
            </a:r>
            <a:r>
              <a:rPr lang="cs-CZ" dirty="0" smtClean="0"/>
              <a:t> diagnose?</a:t>
            </a:r>
            <a:endParaRPr lang="cs-CZ" dirty="0" smtClean="0"/>
          </a:p>
          <a:p>
            <a:r>
              <a:rPr lang="cs-CZ" b="1" dirty="0" smtClean="0"/>
              <a:t>2. </a:t>
            </a:r>
            <a:r>
              <a:rPr lang="cs-CZ" b="1" dirty="0" err="1" smtClean="0"/>
              <a:t>Select</a:t>
            </a:r>
            <a:r>
              <a:rPr lang="cs-CZ" b="1" dirty="0" smtClean="0"/>
              <a:t>  a case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your</a:t>
            </a:r>
            <a:r>
              <a:rPr lang="cs-CZ" b="1" dirty="0" smtClean="0"/>
              <a:t> </a:t>
            </a:r>
            <a:r>
              <a:rPr lang="cs-CZ" b="1" dirty="0" err="1" smtClean="0"/>
              <a:t>choice</a:t>
            </a:r>
            <a:r>
              <a:rPr lang="cs-CZ" dirty="0" smtClean="0"/>
              <a:t> </a:t>
            </a:r>
          </a:p>
          <a:p>
            <a:r>
              <a:rPr lang="cs-CZ" dirty="0" smtClean="0"/>
              <a:t>Status </a:t>
            </a:r>
            <a:r>
              <a:rPr lang="cs-CZ" dirty="0" err="1" smtClean="0"/>
              <a:t>localis</a:t>
            </a:r>
            <a:r>
              <a:rPr lang="cs-CZ" dirty="0" smtClean="0"/>
              <a:t>?</a:t>
            </a:r>
            <a:endParaRPr lang="cs-CZ" dirty="0" smtClean="0"/>
          </a:p>
          <a:p>
            <a:r>
              <a:rPr lang="cs-CZ" dirty="0" err="1" smtClean="0"/>
              <a:t>Questions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anamnesis</a:t>
            </a:r>
            <a:endParaRPr lang="cs-CZ" dirty="0"/>
          </a:p>
          <a:p>
            <a:r>
              <a:rPr lang="cs-CZ" dirty="0" err="1" smtClean="0"/>
              <a:t>Further</a:t>
            </a:r>
            <a:r>
              <a:rPr lang="cs-CZ" dirty="0" smtClean="0"/>
              <a:t> </a:t>
            </a:r>
            <a:r>
              <a:rPr lang="cs-CZ" dirty="0" err="1" smtClean="0"/>
              <a:t>examination</a:t>
            </a:r>
            <a:r>
              <a:rPr lang="cs-CZ" dirty="0" smtClean="0"/>
              <a:t>?</a:t>
            </a:r>
            <a:endParaRPr lang="cs-CZ" dirty="0" smtClean="0"/>
          </a:p>
          <a:p>
            <a:r>
              <a:rPr lang="cs-CZ" dirty="0" err="1" smtClean="0"/>
              <a:t>Therapy</a:t>
            </a:r>
            <a:r>
              <a:rPr lang="cs-CZ" dirty="0" smtClean="0"/>
              <a:t>?</a:t>
            </a:r>
            <a:endParaRPr lang="cs-CZ" dirty="0" smtClean="0"/>
          </a:p>
          <a:p>
            <a:r>
              <a:rPr lang="cs-CZ" dirty="0" err="1" smtClean="0"/>
              <a:t>Prognosis</a:t>
            </a:r>
            <a:r>
              <a:rPr lang="cs-CZ" dirty="0" smtClean="0"/>
              <a:t>?</a:t>
            </a:r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3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373" y="750715"/>
            <a:ext cx="3436345" cy="5154326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Patient</a:t>
            </a:r>
            <a:r>
              <a:rPr lang="cs-CZ" sz="2000" dirty="0" smtClean="0"/>
              <a:t> </a:t>
            </a:r>
            <a:r>
              <a:rPr lang="cs-CZ" sz="2000" dirty="0" smtClean="0"/>
              <a:t>1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65 </a:t>
            </a:r>
            <a:r>
              <a:rPr lang="cs-CZ" sz="2000" dirty="0" err="1" smtClean="0"/>
              <a:t>years</a:t>
            </a:r>
            <a:r>
              <a:rPr lang="cs-CZ" sz="2000" dirty="0" smtClean="0"/>
              <a:t> </a:t>
            </a:r>
            <a:r>
              <a:rPr lang="cs-CZ" sz="2000" dirty="0" err="1" smtClean="0"/>
              <a:t>old</a:t>
            </a:r>
            <a:r>
              <a:rPr lang="cs-CZ" sz="2000" dirty="0" smtClean="0"/>
              <a:t>, </a:t>
            </a:r>
            <a:r>
              <a:rPr lang="cs-CZ" sz="2000" dirty="0" smtClean="0"/>
              <a:t>male,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err="1" smtClean="0"/>
              <a:t>otherwise</a:t>
            </a:r>
            <a:r>
              <a:rPr lang="cs-CZ" sz="2000" dirty="0" smtClean="0"/>
              <a:t> </a:t>
            </a:r>
            <a:r>
              <a:rPr lang="cs-CZ" sz="2000" dirty="0" err="1" smtClean="0"/>
              <a:t>healthy</a:t>
            </a:r>
            <a:r>
              <a:rPr lang="cs-CZ" sz="2000" dirty="0" smtClean="0"/>
              <a:t>, </a:t>
            </a:r>
            <a:r>
              <a:rPr lang="cs-CZ" sz="2000" dirty="0" err="1" smtClean="0"/>
              <a:t>comes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Melanoma</a:t>
            </a:r>
            <a:r>
              <a:rPr lang="cs-CZ" sz="2000" dirty="0" smtClean="0"/>
              <a:t> </a:t>
            </a:r>
            <a:r>
              <a:rPr lang="cs-CZ" sz="2000" dirty="0" err="1" smtClean="0"/>
              <a:t>screening</a:t>
            </a:r>
            <a:r>
              <a:rPr lang="cs-CZ" sz="2000" dirty="0" smtClean="0"/>
              <a:t>. </a:t>
            </a:r>
            <a:br>
              <a:rPr lang="cs-CZ" sz="2000" dirty="0" smtClean="0"/>
            </a:br>
            <a:r>
              <a:rPr lang="cs-CZ" sz="2000" dirty="0" err="1" smtClean="0"/>
              <a:t>Suspicious</a:t>
            </a:r>
            <a:r>
              <a:rPr lang="cs-CZ" sz="2000" dirty="0" smtClean="0"/>
              <a:t> </a:t>
            </a:r>
            <a:r>
              <a:rPr lang="cs-CZ" sz="2000" dirty="0" err="1" smtClean="0"/>
              <a:t>leasion</a:t>
            </a:r>
            <a:r>
              <a:rPr lang="cs-CZ" sz="2000" dirty="0" smtClean="0"/>
              <a:t> </a:t>
            </a:r>
            <a:r>
              <a:rPr lang="cs-CZ" sz="2000" dirty="0" err="1" smtClean="0"/>
              <a:t>under</a:t>
            </a:r>
            <a:r>
              <a:rPr lang="cs-CZ" sz="2000" dirty="0" smtClean="0"/>
              <a:t> </a:t>
            </a:r>
            <a:r>
              <a:rPr lang="cs-CZ" sz="2000" dirty="0" err="1" smtClean="0"/>
              <a:t>left</a:t>
            </a:r>
            <a:r>
              <a:rPr lang="cs-CZ" sz="2000" dirty="0" smtClean="0"/>
              <a:t> </a:t>
            </a:r>
            <a:r>
              <a:rPr lang="cs-CZ" sz="2000" dirty="0" err="1" smtClean="0"/>
              <a:t>eye</a:t>
            </a:r>
            <a:r>
              <a:rPr lang="cs-CZ" sz="2000" dirty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approx</a:t>
            </a:r>
            <a:r>
              <a:rPr lang="cs-CZ" sz="2000" dirty="0" smtClean="0"/>
              <a:t> 6 </a:t>
            </a:r>
            <a:r>
              <a:rPr lang="cs-CZ" sz="2000" dirty="0" err="1" smtClean="0"/>
              <a:t>months</a:t>
            </a:r>
            <a:r>
              <a:rPr lang="cs-CZ" sz="2000" dirty="0" smtClean="0"/>
              <a:t>). 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/>
          </a:p>
        </p:txBody>
      </p:sp>
      <p:pic>
        <p:nvPicPr>
          <p:cNvPr id="4" name="Zástupný obsah 6" descr="Obsah obrázku muž, interiér, osoba, hledání&#10;&#10;Popis byl vytvořen automaticky">
            <a:extLst>
              <a:ext uri="{FF2B5EF4-FFF2-40B4-BE49-F238E27FC236}">
                <a16:creationId xmlns="" xmlns:a16="http://schemas.microsoft.com/office/drawing/2014/main" id="{9E6DECC3-B72B-41B9-A395-F5BD89F08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2155" y="863600"/>
            <a:ext cx="6828366" cy="5121275"/>
          </a:xfrm>
        </p:spPr>
      </p:pic>
    </p:spTree>
    <p:extLst>
      <p:ext uri="{BB962C8B-B14F-4D97-AF65-F5344CB8AC3E}">
        <p14:creationId xmlns:p14="http://schemas.microsoft.com/office/powerpoint/2010/main" val="340418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3867"/>
            <a:ext cx="3932237" cy="1117600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Patient</a:t>
            </a:r>
            <a:r>
              <a:rPr lang="cs-CZ" sz="2000" dirty="0" smtClean="0"/>
              <a:t> </a:t>
            </a:r>
            <a:r>
              <a:rPr lang="cs-CZ" sz="2000" dirty="0" smtClean="0"/>
              <a:t>2</a:t>
            </a:r>
            <a:endParaRPr lang="cs-CZ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6837"/>
            <a:ext cx="61722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1366837"/>
            <a:ext cx="3932237" cy="4502151"/>
          </a:xfrm>
        </p:spPr>
        <p:txBody>
          <a:bodyPr>
            <a:normAutofit/>
          </a:bodyPr>
          <a:lstStyle/>
          <a:p>
            <a:r>
              <a:rPr lang="cs-CZ" sz="1800" dirty="0" smtClean="0"/>
              <a:t>40 </a:t>
            </a:r>
            <a:r>
              <a:rPr lang="cs-CZ" sz="1800" dirty="0" err="1" smtClean="0"/>
              <a:t>y.o</a:t>
            </a:r>
            <a:r>
              <a:rPr lang="cs-CZ" sz="1800" dirty="0" smtClean="0"/>
              <a:t>., male</a:t>
            </a:r>
            <a:endParaRPr lang="cs-CZ" sz="1800" dirty="0"/>
          </a:p>
          <a:p>
            <a:r>
              <a:rPr lang="cs-CZ" sz="1800" dirty="0" err="1" smtClean="0"/>
              <a:t>Hypertension</a:t>
            </a:r>
            <a:r>
              <a:rPr lang="cs-CZ" sz="1800" dirty="0" smtClean="0"/>
              <a:t>, </a:t>
            </a:r>
            <a:r>
              <a:rPr lang="cs-CZ" sz="1800" dirty="0" err="1" smtClean="0"/>
              <a:t>heavy</a:t>
            </a:r>
            <a:r>
              <a:rPr lang="cs-CZ" sz="1800" dirty="0" smtClean="0"/>
              <a:t> </a:t>
            </a:r>
            <a:r>
              <a:rPr lang="cs-CZ" sz="1800" dirty="0" err="1" smtClean="0"/>
              <a:t>smoker</a:t>
            </a:r>
            <a:endParaRPr lang="cs-CZ" sz="1800" dirty="0" smtClean="0"/>
          </a:p>
          <a:p>
            <a:r>
              <a:rPr lang="cs-CZ" sz="1800" dirty="0" err="1" smtClean="0"/>
              <a:t>Allergies</a:t>
            </a:r>
            <a:r>
              <a:rPr lang="cs-CZ" sz="1800" dirty="0" smtClean="0"/>
              <a:t> </a:t>
            </a:r>
            <a:r>
              <a:rPr lang="cs-CZ" sz="1800" dirty="0" err="1" smtClean="0"/>
              <a:t>unknown</a:t>
            </a:r>
            <a:endParaRPr lang="cs-CZ" sz="1800" dirty="0" smtClean="0"/>
          </a:p>
          <a:p>
            <a:r>
              <a:rPr lang="cs-CZ" sz="1800" dirty="0" err="1" smtClean="0"/>
              <a:t>Drug</a:t>
            </a:r>
            <a:r>
              <a:rPr lang="cs-CZ" sz="1800" dirty="0" smtClean="0"/>
              <a:t> </a:t>
            </a:r>
            <a:r>
              <a:rPr lang="cs-CZ" sz="1800" dirty="0" err="1" smtClean="0"/>
              <a:t>treatment</a:t>
            </a:r>
            <a:r>
              <a:rPr lang="cs-CZ" sz="1800" dirty="0" smtClean="0"/>
              <a:t>: </a:t>
            </a:r>
            <a:r>
              <a:rPr lang="cs-CZ" sz="1800" dirty="0" err="1" smtClean="0"/>
              <a:t>Prestarium</a:t>
            </a:r>
            <a:r>
              <a:rPr lang="cs-CZ" sz="1800" dirty="0" smtClean="0"/>
              <a:t> </a:t>
            </a:r>
            <a:r>
              <a:rPr lang="cs-CZ" sz="1800" dirty="0" err="1" smtClean="0"/>
              <a:t>neo</a:t>
            </a:r>
            <a:endParaRPr lang="cs-CZ" sz="1800" dirty="0" smtClean="0"/>
          </a:p>
          <a:p>
            <a:r>
              <a:rPr lang="cs-CZ" sz="1800" dirty="0" err="1" smtClean="0"/>
              <a:t>Mother</a:t>
            </a:r>
            <a:r>
              <a:rPr lang="cs-CZ" sz="1800" dirty="0" smtClean="0"/>
              <a:t> </a:t>
            </a:r>
            <a:r>
              <a:rPr lang="cs-CZ" sz="1800" dirty="0" err="1" smtClean="0"/>
              <a:t>bein</a:t>
            </a:r>
            <a:r>
              <a:rPr lang="cs-CZ" sz="1800" dirty="0" err="1" smtClean="0"/>
              <a:t>g</a:t>
            </a:r>
            <a:r>
              <a:rPr lang="cs-CZ" sz="1800" dirty="0" smtClean="0"/>
              <a:t> </a:t>
            </a:r>
            <a:r>
              <a:rPr lang="cs-CZ" sz="1800" dirty="0" err="1" smtClean="0"/>
              <a:t>treated</a:t>
            </a:r>
            <a:r>
              <a:rPr lang="cs-CZ" sz="1800" dirty="0" smtClean="0"/>
              <a:t> </a:t>
            </a:r>
            <a:r>
              <a:rPr lang="cs-CZ" sz="1800" dirty="0" err="1" smtClean="0"/>
              <a:t>for</a:t>
            </a:r>
            <a:r>
              <a:rPr lang="cs-CZ" sz="1800" dirty="0" smtClean="0"/>
              <a:t> </a:t>
            </a:r>
            <a:r>
              <a:rPr lang="cs-CZ" sz="1800" dirty="0" err="1" smtClean="0"/>
              <a:t>thyreopathy</a:t>
            </a:r>
            <a:r>
              <a:rPr lang="cs-CZ" sz="1800" dirty="0" smtClean="0"/>
              <a:t>, </a:t>
            </a:r>
            <a:r>
              <a:rPr lang="cs-CZ" sz="1800" dirty="0" err="1" smtClean="0"/>
              <a:t>father</a:t>
            </a:r>
            <a:r>
              <a:rPr lang="cs-CZ" sz="1800" dirty="0" smtClean="0"/>
              <a:t> </a:t>
            </a:r>
            <a:r>
              <a:rPr lang="cs-CZ" sz="1800" dirty="0" err="1" smtClean="0"/>
              <a:t>died</a:t>
            </a:r>
            <a:r>
              <a:rPr lang="cs-CZ" sz="1800" dirty="0" smtClean="0"/>
              <a:t> to </a:t>
            </a:r>
            <a:r>
              <a:rPr lang="cs-CZ" sz="1800" dirty="0" err="1" smtClean="0"/>
              <a:t>colorectal</a:t>
            </a:r>
            <a:r>
              <a:rPr lang="cs-CZ" sz="1800" dirty="0" smtClean="0"/>
              <a:t> ca</a:t>
            </a:r>
            <a:endParaRPr lang="cs-CZ" sz="1800" dirty="0" smtClean="0"/>
          </a:p>
          <a:p>
            <a:r>
              <a:rPr lang="cs-CZ" sz="1800" dirty="0" smtClean="0"/>
              <a:t>10 </a:t>
            </a:r>
            <a:r>
              <a:rPr lang="cs-CZ" sz="1800" dirty="0" err="1" smtClean="0"/>
              <a:t>months</a:t>
            </a:r>
            <a:r>
              <a:rPr lang="cs-CZ" sz="1800" dirty="0" smtClean="0"/>
              <a:t> </a:t>
            </a:r>
            <a:r>
              <a:rPr lang="cs-CZ" sz="1800" dirty="0" err="1" smtClean="0"/>
              <a:t>treated</a:t>
            </a:r>
            <a:r>
              <a:rPr lang="cs-CZ" sz="1800" dirty="0" smtClean="0"/>
              <a:t> </a:t>
            </a:r>
            <a:r>
              <a:rPr lang="cs-CZ" sz="1800" dirty="0" err="1" smtClean="0"/>
              <a:t>for</a:t>
            </a:r>
            <a:r>
              <a:rPr lang="cs-CZ" sz="1800" dirty="0" smtClean="0"/>
              <a:t> </a:t>
            </a:r>
            <a:r>
              <a:rPr lang="cs-CZ" sz="1800" dirty="0" err="1" smtClean="0"/>
              <a:t>stomatitis</a:t>
            </a:r>
            <a:r>
              <a:rPr lang="cs-CZ" sz="1800" dirty="0" smtClean="0"/>
              <a:t> </a:t>
            </a:r>
            <a:r>
              <a:rPr lang="cs-CZ" sz="1800" dirty="0" err="1" smtClean="0"/>
              <a:t>aftosa</a:t>
            </a:r>
            <a:endParaRPr lang="cs-CZ" sz="1800" dirty="0" smtClean="0"/>
          </a:p>
          <a:p>
            <a:r>
              <a:rPr lang="cs-CZ" sz="1800" dirty="0" err="1" smtClean="0"/>
              <a:t>Th</a:t>
            </a:r>
            <a:r>
              <a:rPr lang="cs-CZ" sz="1800" dirty="0" smtClean="0"/>
              <a:t>: penicilin, </a:t>
            </a:r>
            <a:r>
              <a:rPr lang="cs-CZ" sz="1800" dirty="0" err="1" smtClean="0"/>
              <a:t>after</a:t>
            </a:r>
            <a:r>
              <a:rPr lang="cs-CZ" sz="1800" dirty="0" smtClean="0"/>
              <a:t> </a:t>
            </a:r>
            <a:r>
              <a:rPr lang="cs-CZ" sz="1800" dirty="0" err="1" smtClean="0"/>
              <a:t>treatment</a:t>
            </a:r>
            <a:r>
              <a:rPr lang="cs-CZ" sz="1800" dirty="0" smtClean="0"/>
              <a:t> </a:t>
            </a:r>
            <a:r>
              <a:rPr lang="cs-CZ" sz="1800" dirty="0" err="1" smtClean="0"/>
              <a:t>weeping</a:t>
            </a:r>
            <a:r>
              <a:rPr lang="cs-CZ" sz="1800" dirty="0" smtClean="0"/>
              <a:t> </a:t>
            </a:r>
            <a:r>
              <a:rPr lang="cs-CZ" sz="1800" dirty="0" err="1" smtClean="0"/>
              <a:t>leasions</a:t>
            </a:r>
            <a:r>
              <a:rPr lang="cs-CZ" sz="1800" dirty="0" smtClean="0"/>
              <a:t> </a:t>
            </a:r>
            <a:r>
              <a:rPr lang="cs-CZ" sz="1800" dirty="0" err="1" smtClean="0"/>
              <a:t>occured</a:t>
            </a:r>
            <a:r>
              <a:rPr lang="cs-CZ" sz="1800" dirty="0" smtClean="0"/>
              <a:t> </a:t>
            </a:r>
            <a:r>
              <a:rPr lang="cs-CZ" sz="1800" dirty="0" err="1" smtClean="0"/>
              <a:t>within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thoracal</a:t>
            </a:r>
            <a:r>
              <a:rPr lang="cs-CZ" sz="1800" dirty="0" smtClean="0"/>
              <a:t> area</a:t>
            </a: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374778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70000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Patient</a:t>
            </a:r>
            <a:r>
              <a:rPr lang="cs-CZ" sz="2000" dirty="0" smtClean="0"/>
              <a:t> </a:t>
            </a:r>
            <a:r>
              <a:rPr lang="cs-CZ" sz="2000" dirty="0" smtClean="0"/>
              <a:t>3</a:t>
            </a:r>
            <a:endParaRPr lang="cs-CZ" sz="2000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4939016" y="549275"/>
            <a:ext cx="3819928" cy="301625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4510" y="2031763"/>
            <a:ext cx="3932237" cy="3811588"/>
          </a:xfrm>
        </p:spPr>
        <p:txBody>
          <a:bodyPr/>
          <a:lstStyle/>
          <a:p>
            <a:r>
              <a:rPr lang="cs-CZ" dirty="0" smtClean="0"/>
              <a:t>65 </a:t>
            </a:r>
            <a:r>
              <a:rPr lang="cs-CZ" dirty="0" err="1" smtClean="0"/>
              <a:t>y.o</a:t>
            </a:r>
            <a:r>
              <a:rPr lang="cs-CZ" dirty="0" smtClean="0"/>
              <a:t>., </a:t>
            </a:r>
            <a:r>
              <a:rPr lang="cs-CZ" dirty="0" err="1" smtClean="0"/>
              <a:t>female</a:t>
            </a:r>
            <a:endParaRPr lang="cs-CZ" dirty="0" smtClean="0"/>
          </a:p>
          <a:p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treated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15 </a:t>
            </a:r>
            <a:r>
              <a:rPr lang="cs-CZ" dirty="0" err="1" smtClean="0"/>
              <a:t>yrs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rheumatic</a:t>
            </a:r>
            <a:r>
              <a:rPr lang="cs-CZ" dirty="0" smtClean="0"/>
              <a:t> arthritis and </a:t>
            </a:r>
            <a:r>
              <a:rPr lang="cs-CZ" dirty="0" err="1" smtClean="0"/>
              <a:t>fibromyaliga</a:t>
            </a:r>
            <a:endParaRPr lang="cs-CZ" dirty="0" smtClean="0"/>
          </a:p>
          <a:p>
            <a:r>
              <a:rPr lang="cs-CZ" dirty="0" err="1" smtClean="0"/>
              <a:t>osteoporosis</a:t>
            </a:r>
            <a:endParaRPr lang="cs-CZ" dirty="0" smtClean="0"/>
          </a:p>
          <a:p>
            <a:r>
              <a:rPr lang="cs-CZ" dirty="0" err="1" smtClean="0"/>
              <a:t>Th</a:t>
            </a:r>
            <a:r>
              <a:rPr lang="cs-CZ" dirty="0" smtClean="0"/>
              <a:t>: </a:t>
            </a:r>
            <a:r>
              <a:rPr lang="cs-CZ" dirty="0" err="1" smtClean="0"/>
              <a:t>predniosn</a:t>
            </a:r>
            <a:r>
              <a:rPr lang="cs-CZ" dirty="0" smtClean="0"/>
              <a:t> 20mg/ </a:t>
            </a:r>
            <a:r>
              <a:rPr lang="cs-CZ" dirty="0" err="1" smtClean="0"/>
              <a:t>die</a:t>
            </a:r>
            <a:endParaRPr lang="cs-CZ" dirty="0" smtClean="0"/>
          </a:p>
          <a:p>
            <a:r>
              <a:rPr lang="cs-CZ" dirty="0" smtClean="0"/>
              <a:t>Manifest </a:t>
            </a:r>
            <a:r>
              <a:rPr lang="cs-CZ" dirty="0" err="1" smtClean="0"/>
              <a:t>leasions</a:t>
            </a:r>
            <a:r>
              <a:rPr lang="cs-CZ" dirty="0" smtClean="0"/>
              <a:t> in </a:t>
            </a:r>
            <a:r>
              <a:rPr lang="cs-CZ" dirty="0" err="1" smtClean="0"/>
              <a:t>progress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libs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2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now</a:t>
            </a:r>
            <a:r>
              <a:rPr lang="cs-CZ" dirty="0" smtClean="0"/>
              <a:t>.</a:t>
            </a:r>
            <a:endParaRPr lang="cs-CZ" dirty="0" smtClean="0"/>
          </a:p>
          <a:p>
            <a:r>
              <a:rPr lang="cs-CZ" dirty="0" err="1" smtClean="0"/>
              <a:t>Ulcus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limbs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radiotherapy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3795" y="3565525"/>
            <a:ext cx="4948205" cy="329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8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Patient</a:t>
            </a:r>
            <a:r>
              <a:rPr lang="cs-CZ" sz="2000" dirty="0" smtClean="0"/>
              <a:t> </a:t>
            </a:r>
            <a:r>
              <a:rPr lang="cs-CZ" sz="2000" dirty="0" smtClean="0"/>
              <a:t>4</a:t>
            </a:r>
            <a:endParaRPr lang="cs-CZ" sz="2000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42 </a:t>
            </a:r>
            <a:r>
              <a:rPr lang="cs-CZ" dirty="0" err="1" smtClean="0"/>
              <a:t>y.o</a:t>
            </a:r>
            <a:r>
              <a:rPr lang="cs-CZ" dirty="0" smtClean="0"/>
              <a:t>., </a:t>
            </a:r>
            <a:r>
              <a:rPr lang="cs-CZ" dirty="0" err="1" smtClean="0"/>
              <a:t>female</a:t>
            </a:r>
            <a:endParaRPr lang="cs-CZ" dirty="0" smtClean="0"/>
          </a:p>
          <a:p>
            <a:r>
              <a:rPr lang="cs-CZ" dirty="0" err="1" smtClean="0"/>
              <a:t>Treated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thyreopathy</a:t>
            </a:r>
            <a:endParaRPr lang="cs-CZ" dirty="0" smtClean="0"/>
          </a:p>
          <a:p>
            <a:r>
              <a:rPr lang="cs-CZ" dirty="0" err="1" smtClean="0"/>
              <a:t>Mother</a:t>
            </a:r>
            <a:r>
              <a:rPr lang="cs-CZ" dirty="0" smtClean="0"/>
              <a:t>: </a:t>
            </a:r>
            <a:r>
              <a:rPr lang="cs-CZ" dirty="0" err="1" smtClean="0"/>
              <a:t>rheumatic</a:t>
            </a:r>
            <a:r>
              <a:rPr lang="cs-CZ" dirty="0" smtClean="0"/>
              <a:t>  arthritis</a:t>
            </a:r>
            <a:endParaRPr lang="cs-CZ" dirty="0" smtClean="0"/>
          </a:p>
          <a:p>
            <a:r>
              <a:rPr lang="cs-CZ" dirty="0" err="1" smtClean="0"/>
              <a:t>Th</a:t>
            </a:r>
            <a:r>
              <a:rPr lang="cs-CZ" dirty="0" smtClean="0"/>
              <a:t>: oral </a:t>
            </a:r>
            <a:r>
              <a:rPr lang="cs-CZ" dirty="0" err="1" smtClean="0"/>
              <a:t>hormonal</a:t>
            </a:r>
            <a:r>
              <a:rPr lang="cs-CZ" dirty="0" smtClean="0"/>
              <a:t> </a:t>
            </a:r>
            <a:r>
              <a:rPr lang="cs-CZ" dirty="0" err="1" smtClean="0"/>
              <a:t>contraception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err="1" smtClean="0"/>
              <a:t>Comes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finding</a:t>
            </a:r>
            <a:r>
              <a:rPr lang="cs-CZ" dirty="0" smtClean="0"/>
              <a:t> a </a:t>
            </a:r>
            <a:r>
              <a:rPr lang="cs-CZ" dirty="0" err="1" smtClean="0"/>
              <a:t>painless</a:t>
            </a:r>
            <a:r>
              <a:rPr lang="cs-CZ" dirty="0" smtClean="0"/>
              <a:t> pale spot on </a:t>
            </a:r>
            <a:r>
              <a:rPr lang="cs-CZ" dirty="0" err="1" smtClean="0"/>
              <a:t>th</a:t>
            </a:r>
            <a:r>
              <a:rPr lang="cs-CZ" dirty="0" err="1" smtClean="0"/>
              <a:t>e</a:t>
            </a:r>
            <a:r>
              <a:rPr lang="cs-CZ" dirty="0" smtClean="0"/>
              <a:t> </a:t>
            </a:r>
            <a:r>
              <a:rPr lang="cs-CZ" dirty="0" err="1" smtClean="0"/>
              <a:t>side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thoracal</a:t>
            </a:r>
            <a:r>
              <a:rPr lang="cs-CZ" dirty="0" smtClean="0"/>
              <a:t> area. </a:t>
            </a:r>
            <a:r>
              <a:rPr lang="cs-CZ" dirty="0" err="1" smtClean="0"/>
              <a:t>The</a:t>
            </a:r>
            <a:r>
              <a:rPr lang="cs-CZ" dirty="0" smtClean="0"/>
              <a:t> spot </a:t>
            </a:r>
            <a:r>
              <a:rPr lang="cs-CZ" dirty="0" err="1" smtClean="0"/>
              <a:t>appears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firm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center more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around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edges</a:t>
            </a:r>
            <a:r>
              <a:rPr lang="cs-CZ" dirty="0" smtClean="0"/>
              <a:t>. A </a:t>
            </a:r>
            <a:r>
              <a:rPr lang="cs-CZ" dirty="0" err="1" smtClean="0"/>
              <a:t>simmilar</a:t>
            </a:r>
            <a:r>
              <a:rPr lang="cs-CZ" dirty="0" smtClean="0"/>
              <a:t> spot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found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back</a:t>
            </a:r>
            <a:r>
              <a:rPr lang="cs-CZ" dirty="0" smtClean="0"/>
              <a:t> area.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2931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Patient</a:t>
            </a:r>
            <a:r>
              <a:rPr lang="cs-CZ" dirty="0" smtClean="0"/>
              <a:t> </a:t>
            </a:r>
            <a:r>
              <a:rPr lang="cs-CZ" dirty="0" smtClean="0"/>
              <a:t>5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38 </a:t>
            </a:r>
            <a:r>
              <a:rPr lang="cs-CZ" dirty="0" err="1" smtClean="0"/>
              <a:t>y.o</a:t>
            </a:r>
            <a:r>
              <a:rPr lang="cs-CZ" dirty="0" smtClean="0"/>
              <a:t>., </a:t>
            </a:r>
            <a:r>
              <a:rPr lang="cs-CZ" dirty="0" err="1" smtClean="0"/>
              <a:t>femalie</a:t>
            </a:r>
            <a:endParaRPr lang="cs-CZ" dirty="0" smtClean="0"/>
          </a:p>
          <a:p>
            <a:r>
              <a:rPr lang="cs-CZ" dirty="0" err="1" smtClean="0"/>
              <a:t>Treated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i="1" dirty="0" err="1" smtClean="0"/>
              <a:t>Chlamydia</a:t>
            </a:r>
            <a:r>
              <a:rPr lang="cs-CZ" i="1" dirty="0" smtClean="0"/>
              <a:t> </a:t>
            </a:r>
            <a:r>
              <a:rPr lang="cs-CZ" i="1" dirty="0" err="1" smtClean="0"/>
              <a:t>pneumoniae</a:t>
            </a:r>
            <a:r>
              <a:rPr lang="cs-CZ" i="1" dirty="0" smtClean="0"/>
              <a:t> </a:t>
            </a:r>
            <a:r>
              <a:rPr lang="cs-CZ" dirty="0" smtClean="0"/>
              <a:t>(1 </a:t>
            </a:r>
            <a:r>
              <a:rPr lang="cs-CZ" dirty="0" err="1" smtClean="0"/>
              <a:t>year</a:t>
            </a:r>
            <a:r>
              <a:rPr lang="cs-CZ" dirty="0" smtClean="0"/>
              <a:t> ago), very </a:t>
            </a:r>
            <a:r>
              <a:rPr lang="cs-CZ" dirty="0" err="1" smtClean="0"/>
              <a:t>tired</a:t>
            </a:r>
            <a:r>
              <a:rPr lang="cs-CZ" dirty="0" smtClean="0"/>
              <a:t> </a:t>
            </a:r>
            <a:r>
              <a:rPr lang="cs-CZ" dirty="0" err="1" smtClean="0"/>
              <a:t>since</a:t>
            </a:r>
            <a:r>
              <a:rPr lang="cs-CZ" dirty="0" smtClean="0"/>
              <a:t> </a:t>
            </a:r>
            <a:r>
              <a:rPr lang="cs-CZ" dirty="0" err="1" smtClean="0"/>
              <a:t>then</a:t>
            </a:r>
            <a:r>
              <a:rPr lang="cs-CZ" dirty="0" smtClean="0"/>
              <a:t>, </a:t>
            </a:r>
            <a:r>
              <a:rPr lang="cs-CZ" dirty="0" err="1" smtClean="0"/>
              <a:t>unable</a:t>
            </a:r>
            <a:r>
              <a:rPr lang="cs-CZ" dirty="0" smtClean="0"/>
              <a:t> to </a:t>
            </a:r>
            <a:r>
              <a:rPr lang="cs-CZ" dirty="0" err="1" smtClean="0"/>
              <a:t>work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Allergies</a:t>
            </a:r>
            <a:r>
              <a:rPr lang="cs-CZ" dirty="0" smtClean="0"/>
              <a:t>: </a:t>
            </a:r>
            <a:r>
              <a:rPr lang="cs-CZ" dirty="0" err="1" smtClean="0"/>
              <a:t>fish</a:t>
            </a:r>
            <a:r>
              <a:rPr lang="cs-CZ" dirty="0" smtClean="0"/>
              <a:t>, </a:t>
            </a:r>
            <a:r>
              <a:rPr lang="cs-CZ" dirty="0" err="1" smtClean="0"/>
              <a:t>milk</a:t>
            </a:r>
            <a:r>
              <a:rPr lang="cs-CZ" dirty="0" smtClean="0"/>
              <a:t>, </a:t>
            </a:r>
            <a:r>
              <a:rPr lang="cs-CZ" dirty="0" err="1" smtClean="0"/>
              <a:t>nuts</a:t>
            </a:r>
            <a:endParaRPr lang="cs-CZ" dirty="0" smtClean="0"/>
          </a:p>
          <a:p>
            <a:r>
              <a:rPr lang="cs-CZ" dirty="0" err="1" smtClean="0"/>
              <a:t>Th</a:t>
            </a:r>
            <a:r>
              <a:rPr lang="cs-CZ" dirty="0" smtClean="0"/>
              <a:t>: </a:t>
            </a:r>
            <a:r>
              <a:rPr lang="cs-CZ" dirty="0" err="1" smtClean="0"/>
              <a:t>cetirizin</a:t>
            </a:r>
            <a:endParaRPr lang="cs-CZ" dirty="0" smtClean="0"/>
          </a:p>
          <a:p>
            <a:r>
              <a:rPr lang="cs-CZ" dirty="0" err="1" smtClean="0"/>
              <a:t>Comes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itchy</a:t>
            </a:r>
            <a:r>
              <a:rPr lang="cs-CZ" dirty="0" smtClean="0"/>
              <a:t> skin, </a:t>
            </a:r>
            <a:r>
              <a:rPr lang="cs-CZ" dirty="0" err="1" smtClean="0"/>
              <a:t>since</a:t>
            </a:r>
            <a:r>
              <a:rPr lang="cs-CZ" dirty="0" smtClean="0"/>
              <a:t> </a:t>
            </a:r>
            <a:r>
              <a:rPr lang="cs-CZ" dirty="0" smtClean="0"/>
              <a:t>6 </a:t>
            </a:r>
            <a:r>
              <a:rPr lang="cs-CZ" dirty="0" err="1" smtClean="0"/>
              <a:t>months</a:t>
            </a:r>
            <a:r>
              <a:rPr lang="cs-CZ" dirty="0" smtClean="0"/>
              <a:t> ago </a:t>
            </a: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several</a:t>
            </a:r>
            <a:r>
              <a:rPr lang="cs-CZ" dirty="0" smtClean="0"/>
              <a:t> </a:t>
            </a:r>
            <a:r>
              <a:rPr lang="cs-CZ" dirty="0" err="1" smtClean="0"/>
              <a:t>painful</a:t>
            </a:r>
            <a:r>
              <a:rPr lang="cs-CZ" dirty="0" smtClean="0"/>
              <a:t> </a:t>
            </a:r>
            <a:r>
              <a:rPr lang="cs-CZ" dirty="0" err="1" smtClean="0"/>
              <a:t>nodules</a:t>
            </a:r>
            <a:r>
              <a:rPr lang="cs-CZ" dirty="0" smtClean="0"/>
              <a:t> </a:t>
            </a:r>
            <a:r>
              <a:rPr lang="cs-CZ" dirty="0" err="1" smtClean="0"/>
              <a:t>appearing</a:t>
            </a:r>
            <a:r>
              <a:rPr lang="cs-CZ" dirty="0" smtClean="0"/>
              <a:t> on her </a:t>
            </a:r>
            <a:r>
              <a:rPr lang="cs-CZ" dirty="0" err="1" smtClean="0"/>
              <a:t>back</a:t>
            </a:r>
            <a:r>
              <a:rPr lang="cs-CZ" dirty="0" smtClean="0"/>
              <a:t> and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scalp</a:t>
            </a:r>
            <a:r>
              <a:rPr lang="cs-CZ" dirty="0" smtClean="0"/>
              <a:t>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nodules</a:t>
            </a:r>
            <a:r>
              <a:rPr lang="cs-CZ" dirty="0" smtClean="0"/>
              <a:t> </a:t>
            </a:r>
            <a:r>
              <a:rPr lang="cs-CZ" dirty="0" err="1" smtClean="0"/>
              <a:t>tend</a:t>
            </a:r>
            <a:r>
              <a:rPr lang="cs-CZ" dirty="0" smtClean="0"/>
              <a:t> to open up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few</a:t>
            </a:r>
            <a:r>
              <a:rPr lang="cs-CZ" dirty="0" smtClean="0"/>
              <a:t> </a:t>
            </a:r>
            <a:r>
              <a:rPr lang="cs-CZ" dirty="0" err="1" smtClean="0"/>
              <a:t>days</a:t>
            </a:r>
            <a:r>
              <a:rPr lang="cs-CZ" dirty="0" smtClean="0"/>
              <a:t> and </a:t>
            </a:r>
            <a:r>
              <a:rPr lang="cs-CZ" dirty="0" err="1" smtClean="0"/>
              <a:t>release</a:t>
            </a:r>
            <a:r>
              <a:rPr lang="cs-CZ" dirty="0" smtClean="0"/>
              <a:t> </a:t>
            </a:r>
            <a:r>
              <a:rPr lang="cs-CZ" dirty="0" err="1" smtClean="0"/>
              <a:t>unsually</a:t>
            </a:r>
            <a:r>
              <a:rPr lang="cs-CZ" dirty="0" smtClean="0"/>
              <a:t> </a:t>
            </a:r>
            <a:r>
              <a:rPr lang="cs-CZ" dirty="0" err="1" smtClean="0"/>
              <a:t>looking</a:t>
            </a:r>
            <a:r>
              <a:rPr lang="cs-CZ" dirty="0" smtClean="0"/>
              <a:t> </a:t>
            </a:r>
            <a:r>
              <a:rPr lang="cs-CZ" dirty="0" err="1" smtClean="0"/>
              <a:t>liquid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„very </a:t>
            </a:r>
            <a:r>
              <a:rPr lang="cs-CZ" dirty="0" err="1" smtClean="0"/>
              <a:t>strange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chunks</a:t>
            </a:r>
            <a:r>
              <a:rPr lang="cs-CZ" dirty="0" smtClean="0"/>
              <a:t>“. </a:t>
            </a:r>
          </a:p>
          <a:p>
            <a:r>
              <a:rPr lang="cs-CZ" dirty="0" err="1" smtClean="0"/>
              <a:t>There</a:t>
            </a:r>
            <a:r>
              <a:rPr lang="cs-CZ" dirty="0" smtClean="0"/>
              <a:t> are more </a:t>
            </a:r>
            <a:r>
              <a:rPr lang="cs-CZ" dirty="0" err="1" smtClean="0"/>
              <a:t>appearing</a:t>
            </a:r>
            <a:r>
              <a:rPr lang="cs-CZ" dirty="0" smtClean="0"/>
              <a:t>, </a:t>
            </a:r>
            <a:r>
              <a:rPr lang="cs-CZ" dirty="0" err="1" smtClean="0"/>
              <a:t>Th</a:t>
            </a:r>
            <a:r>
              <a:rPr lang="cs-CZ" dirty="0" smtClean="0"/>
              <a:t> not </a:t>
            </a:r>
            <a:r>
              <a:rPr lang="cs-CZ" dirty="0" err="1" smtClean="0"/>
              <a:t>succesful</a:t>
            </a:r>
            <a:r>
              <a:rPr lang="cs-CZ" dirty="0" smtClean="0"/>
              <a:t> so far.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7656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275</Words>
  <Application>Microsoft Office PowerPoint</Application>
  <PresentationFormat>Vlastní</PresentationFormat>
  <Paragraphs>37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Office</vt:lpstr>
      <vt:lpstr>Case reports</vt:lpstr>
      <vt:lpstr>Patient 1    65 years old, male,  otherwise healthy, comes for Melanoma screening.  Suspicious leasion under left eye (approx 6 months).  </vt:lpstr>
      <vt:lpstr>Patient 2</vt:lpstr>
      <vt:lpstr>Patient 3</vt:lpstr>
      <vt:lpstr>Patient 4</vt:lpstr>
      <vt:lpstr>Patient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Pacient 65 let, zdráv přichází v rámci Melanoma Day  zkonzultovat projev pod L okem.  Má asi půl roku,  ošetřoval Framykoinem</dc:title>
  <dc:creator>uživatel</dc:creator>
  <cp:lastModifiedBy>Zdeněk</cp:lastModifiedBy>
  <cp:revision>9</cp:revision>
  <dcterms:created xsi:type="dcterms:W3CDTF">2020-11-23T07:20:22Z</dcterms:created>
  <dcterms:modified xsi:type="dcterms:W3CDTF">2021-03-29T21:35:11Z</dcterms:modified>
</cp:coreProperties>
</file>