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76" r:id="rId9"/>
    <p:sldId id="275" r:id="rId10"/>
    <p:sldId id="274" r:id="rId11"/>
    <p:sldId id="273" r:id="rId12"/>
    <p:sldId id="272" r:id="rId13"/>
    <p:sldId id="271" r:id="rId14"/>
    <p:sldId id="270" r:id="rId15"/>
    <p:sldId id="269" r:id="rId16"/>
    <p:sldId id="268" r:id="rId17"/>
    <p:sldId id="267" r:id="rId18"/>
    <p:sldId id="266" r:id="rId19"/>
    <p:sldId id="265" r:id="rId20"/>
    <p:sldId id="264" r:id="rId21"/>
    <p:sldId id="263" r:id="rId22"/>
    <p:sldId id="262" r:id="rId23"/>
    <p:sldId id="283" r:id="rId24"/>
    <p:sldId id="282" r:id="rId25"/>
    <p:sldId id="281" r:id="rId26"/>
    <p:sldId id="280" r:id="rId27"/>
    <p:sldId id="279" r:id="rId28"/>
    <p:sldId id="278" r:id="rId29"/>
    <p:sldId id="277" r:id="rId30"/>
    <p:sldId id="287" r:id="rId31"/>
    <p:sldId id="286" r:id="rId32"/>
    <p:sldId id="285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522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reproduction.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3E98AA-EDE1-4211-80F1-05A4EF432B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46" y="3221435"/>
            <a:ext cx="5424148" cy="34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Ovarian</a:t>
            </a:r>
            <a:r>
              <a:rPr lang="cs-CZ" dirty="0"/>
              <a:t> </a:t>
            </a:r>
            <a:r>
              <a:rPr lang="en-US" dirty="0"/>
              <a:t>cycle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1D9C32-5D0F-4044-8C74-F154DE63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3" y="1082291"/>
            <a:ext cx="8814937" cy="56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1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64732"/>
            <a:ext cx="10753200" cy="451576"/>
          </a:xfrm>
        </p:spPr>
        <p:txBody>
          <a:bodyPr/>
          <a:lstStyle/>
          <a:p>
            <a:r>
              <a:rPr lang="en-US" dirty="0"/>
              <a:t>Endometrial</a:t>
            </a:r>
            <a:r>
              <a:rPr lang="cs-CZ" dirty="0"/>
              <a:t>  </a:t>
            </a:r>
            <a:r>
              <a:rPr lang="en-US" dirty="0"/>
              <a:t>cycle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4D527F-38C6-4BDE-A723-94F374B22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4607" r="2570"/>
          <a:stretch/>
        </p:blipFill>
        <p:spPr>
          <a:xfrm>
            <a:off x="534838" y="1016308"/>
            <a:ext cx="11516264" cy="58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1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Contraceptives</a:t>
            </a:r>
            <a:br>
              <a:rPr lang="cs-CZ" dirty="0"/>
            </a:b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8AC497-FB93-4212-94DC-C810DE0D3323}"/>
              </a:ext>
            </a:extLst>
          </p:cNvPr>
          <p:cNvSpPr txBox="1"/>
          <p:nvPr/>
        </p:nvSpPr>
        <p:spPr>
          <a:xfrm>
            <a:off x="1628746" y="1407150"/>
            <a:ext cx="23762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>
                <a:latin typeface="+mn-lt"/>
              </a:rPr>
              <a:t>BARRIER CONTRACEPTIVES</a:t>
            </a:r>
            <a:r>
              <a:rPr lang="cs-CZ" sz="1600" u="sng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cs typeface="Times New Roman" panose="02020603050405020304" pitchFamily="18" charset="0"/>
              </a:rPr>
              <a:t>condoms</a:t>
            </a:r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cs typeface="Times New Roman" panose="02020603050405020304" pitchFamily="18" charset="0"/>
              </a:rPr>
              <a:t>contraceptive sponges with spermicide</a:t>
            </a:r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cs typeface="Times New Roman" panose="02020603050405020304" pitchFamily="18" charset="0"/>
              </a:rPr>
              <a:t>diaphragms</a:t>
            </a:r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cs typeface="Times New Roman" panose="02020603050405020304" pitchFamily="18" charset="0"/>
              </a:rPr>
              <a:t>cervical caps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E4EDFF5-102C-4A3A-880B-08CA2F3460DF}"/>
              </a:ext>
            </a:extLst>
          </p:cNvPr>
          <p:cNvSpPr txBox="1"/>
          <p:nvPr/>
        </p:nvSpPr>
        <p:spPr>
          <a:xfrm>
            <a:off x="4941114" y="1410359"/>
            <a:ext cx="2376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>
                <a:latin typeface="+mn-lt"/>
              </a:rPr>
              <a:t>HORMONAL</a:t>
            </a:r>
            <a:r>
              <a:rPr lang="cs-CZ" sz="1600" u="sng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 oral pills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implants under the 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injections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patches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IUDs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vaginal ring</a:t>
            </a:r>
            <a:endParaRPr lang="cs-CZ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F586B43-3D4B-4B70-A248-2D861B092025}"/>
              </a:ext>
            </a:extLst>
          </p:cNvPr>
          <p:cNvSpPr txBox="1"/>
          <p:nvPr/>
        </p:nvSpPr>
        <p:spPr>
          <a:xfrm>
            <a:off x="8253482" y="1407150"/>
            <a:ext cx="20162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>
                <a:latin typeface="+mn-lt"/>
                <a:cs typeface="Times New Roman" panose="02020603050405020304" pitchFamily="18" charset="0"/>
              </a:rPr>
              <a:t>INTRAUTERINE DEVICES: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cs-CZ" sz="1400" dirty="0">
                <a:latin typeface="+mn-lt"/>
                <a:cs typeface="Times New Roman" panose="02020603050405020304" pitchFamily="18" charset="0"/>
              </a:rPr>
              <a:t>opper IUDs</a:t>
            </a:r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cs typeface="Times New Roman" panose="02020603050405020304" pitchFamily="18" charset="0"/>
              </a:rPr>
              <a:t>IUD with levonorgestrel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B4CAC25-B348-4D06-BE63-C91FE264C294}"/>
              </a:ext>
            </a:extLst>
          </p:cNvPr>
          <p:cNvSpPr txBox="1"/>
          <p:nvPr/>
        </p:nvSpPr>
        <p:spPr>
          <a:xfrm>
            <a:off x="8253482" y="4064476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>
                <a:latin typeface="+mn-lt"/>
                <a:cs typeface="Times New Roman" panose="02020603050405020304" pitchFamily="18" charset="0"/>
              </a:rPr>
              <a:t>STERILIZA</a:t>
            </a:r>
            <a:r>
              <a:rPr lang="en-US" sz="1600" u="sng" dirty="0">
                <a:latin typeface="+mn-lt"/>
                <a:cs typeface="Times New Roman" panose="02020603050405020304" pitchFamily="18" charset="0"/>
              </a:rPr>
              <a:t>TION</a:t>
            </a:r>
            <a:r>
              <a:rPr lang="cs-CZ" sz="1600" u="sng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tubal ligation</a:t>
            </a:r>
            <a:endParaRPr lang="cs-CZ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cs typeface="Times New Roman" panose="02020603050405020304" pitchFamily="18" charset="0"/>
              </a:rPr>
              <a:t>vasektom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cs-CZ" sz="1400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E669543-0E46-4B6E-8BEE-E50D11AF3E76}"/>
              </a:ext>
            </a:extLst>
          </p:cNvPr>
          <p:cNvSpPr txBox="1"/>
          <p:nvPr/>
        </p:nvSpPr>
        <p:spPr>
          <a:xfrm>
            <a:off x="1628746" y="4064476"/>
            <a:ext cx="244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+mn-lt"/>
                <a:cs typeface="Times New Roman" panose="02020603050405020304" pitchFamily="18" charset="0"/>
              </a:rPr>
              <a:t>BEHAVIORAL:</a:t>
            </a:r>
            <a:endParaRPr lang="cs-CZ" sz="1600" u="sng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f</a:t>
            </a:r>
            <a:r>
              <a:rPr lang="cs-CZ" sz="1400" dirty="0">
                <a:latin typeface="+mn-lt"/>
                <a:cs typeface="Times New Roman" panose="02020603050405020304" pitchFamily="18" charset="0"/>
              </a:rPr>
              <a:t>ertility awareness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coitus </a:t>
            </a:r>
            <a:r>
              <a:rPr lang="en-US" sz="1400" dirty="0" err="1">
                <a:latin typeface="+mn-lt"/>
                <a:cs typeface="Times New Roman" panose="02020603050405020304" pitchFamily="18" charset="0"/>
              </a:rPr>
              <a:t>interruptus</a:t>
            </a:r>
            <a:endParaRPr lang="cs-CZ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cs typeface="Times New Roman" panose="02020603050405020304" pitchFamily="18" charset="0"/>
              </a:rPr>
              <a:t>la</a:t>
            </a:r>
            <a:r>
              <a:rPr lang="en-US" sz="1400" dirty="0" err="1">
                <a:latin typeface="+mn-lt"/>
                <a:cs typeface="Times New Roman" panose="02020603050405020304" pitchFamily="18" charset="0"/>
              </a:rPr>
              <a:t>ctation</a:t>
            </a:r>
            <a:endParaRPr lang="cs-CZ" sz="1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" name="Рисунок 16">
            <a:extLst>
              <a:ext uri="{FF2B5EF4-FFF2-40B4-BE49-F238E27FC236}">
                <a16:creationId xmlns:a16="http://schemas.microsoft.com/office/drawing/2014/main" id="{D18D54F0-E521-431A-BD8C-5EDD05267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34" y="4064476"/>
            <a:ext cx="38862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8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Oral </a:t>
            </a:r>
            <a:r>
              <a:rPr lang="cs-CZ" dirty="0" err="1"/>
              <a:t>pills</a:t>
            </a:r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3478B85-ED25-457B-A99D-A399AE0494E7}"/>
              </a:ext>
            </a:extLst>
          </p:cNvPr>
          <p:cNvGrpSpPr/>
          <p:nvPr/>
        </p:nvGrpSpPr>
        <p:grpSpPr>
          <a:xfrm>
            <a:off x="2800764" y="1539395"/>
            <a:ext cx="102568" cy="1080120"/>
            <a:chOff x="1676400" y="4869160"/>
            <a:chExt cx="102568" cy="108012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1F170909-C7ED-4EBE-BBB4-C95C1D3D751D}"/>
                </a:ext>
              </a:extLst>
            </p:cNvPr>
            <p:cNvCxnSpPr/>
            <p:nvPr/>
          </p:nvCxnSpPr>
          <p:spPr>
            <a:xfrm>
              <a:off x="1676400" y="4869160"/>
              <a:ext cx="0" cy="1080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5D1A1A65-6329-4C8E-BAA8-FC35DCF308BB}"/>
                </a:ext>
              </a:extLst>
            </p:cNvPr>
            <p:cNvCxnSpPr/>
            <p:nvPr/>
          </p:nvCxnSpPr>
          <p:spPr>
            <a:xfrm flipH="1">
              <a:off x="1676400" y="5949280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D2818C3-7669-4E4B-A614-BD47ABB380DE}"/>
                </a:ext>
              </a:extLst>
            </p:cNvPr>
            <p:cNvCxnSpPr/>
            <p:nvPr/>
          </p:nvCxnSpPr>
          <p:spPr>
            <a:xfrm flipH="1">
              <a:off x="1691680" y="5733256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A88B725B-A298-4A7A-95BB-07DBB831D36B}"/>
                </a:ext>
              </a:extLst>
            </p:cNvPr>
            <p:cNvCxnSpPr/>
            <p:nvPr/>
          </p:nvCxnSpPr>
          <p:spPr>
            <a:xfrm flipH="1">
              <a:off x="1691680" y="5416649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4D5A33DE-CD57-49E4-BBBE-89541E42AE85}"/>
                </a:ext>
              </a:extLst>
            </p:cNvPr>
            <p:cNvCxnSpPr/>
            <p:nvPr/>
          </p:nvCxnSpPr>
          <p:spPr>
            <a:xfrm flipH="1">
              <a:off x="1684593" y="5085184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5E133AFE-9B8B-4C95-9588-B575465B1E4A}"/>
                </a:ext>
              </a:extLst>
            </p:cNvPr>
            <p:cNvCxnSpPr/>
            <p:nvPr/>
          </p:nvCxnSpPr>
          <p:spPr>
            <a:xfrm flipH="1">
              <a:off x="1684365" y="4869160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0A11E5F-770C-4F9C-8302-936EE01154AA}"/>
              </a:ext>
            </a:extLst>
          </p:cNvPr>
          <p:cNvSpPr txBox="1"/>
          <p:nvPr/>
        </p:nvSpPr>
        <p:spPr>
          <a:xfrm>
            <a:off x="2527362" y="1444654"/>
            <a:ext cx="420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n-lt"/>
                <a:cs typeface="Times New Roman" panose="02020603050405020304" pitchFamily="18" charset="0"/>
              </a:rPr>
              <a:t>0,4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43F5381D-039E-409F-9DEE-D56779190ED7}"/>
              </a:ext>
            </a:extLst>
          </p:cNvPr>
          <p:cNvGrpSpPr/>
          <p:nvPr/>
        </p:nvGrpSpPr>
        <p:grpSpPr>
          <a:xfrm>
            <a:off x="2800764" y="2672473"/>
            <a:ext cx="6978480" cy="161698"/>
            <a:chOff x="1657772" y="6085345"/>
            <a:chExt cx="6978480" cy="161698"/>
          </a:xfrm>
        </p:grpSpPr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F99C467B-239C-4C39-8BE3-3ABD6C5FF7BE}"/>
                </a:ext>
              </a:extLst>
            </p:cNvPr>
            <p:cNvCxnSpPr/>
            <p:nvPr/>
          </p:nvCxnSpPr>
          <p:spPr>
            <a:xfrm>
              <a:off x="1657772" y="6093296"/>
              <a:ext cx="6978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B1E9E4FF-3183-4BD6-AF1E-4D6526741FCB}"/>
                </a:ext>
              </a:extLst>
            </p:cNvPr>
            <p:cNvCxnSpPr/>
            <p:nvPr/>
          </p:nvCxnSpPr>
          <p:spPr>
            <a:xfrm flipV="1">
              <a:off x="5027901" y="609329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FBB06BDE-6318-45DB-82FC-D8CFB47ED1CF}"/>
                </a:ext>
              </a:extLst>
            </p:cNvPr>
            <p:cNvCxnSpPr/>
            <p:nvPr/>
          </p:nvCxnSpPr>
          <p:spPr>
            <a:xfrm flipV="1">
              <a:off x="6828101" y="6093745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FAF3549C-ABBD-4AC0-B6EC-0C1826F0754E}"/>
                </a:ext>
              </a:extLst>
            </p:cNvPr>
            <p:cNvCxnSpPr/>
            <p:nvPr/>
          </p:nvCxnSpPr>
          <p:spPr>
            <a:xfrm flipV="1">
              <a:off x="8636252" y="6085345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E0FE5C39-F575-413F-9968-65A296728751}"/>
                </a:ext>
              </a:extLst>
            </p:cNvPr>
            <p:cNvCxnSpPr/>
            <p:nvPr/>
          </p:nvCxnSpPr>
          <p:spPr>
            <a:xfrm flipV="1">
              <a:off x="3212697" y="6103027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92F81BDE-B0EC-4F21-9271-2FAC513A99D8}"/>
                </a:ext>
              </a:extLst>
            </p:cNvPr>
            <p:cNvCxnSpPr/>
            <p:nvPr/>
          </p:nvCxnSpPr>
          <p:spPr>
            <a:xfrm flipV="1">
              <a:off x="1659427" y="610169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5307F60-0865-4633-B630-BF7976A28772}"/>
              </a:ext>
            </a:extLst>
          </p:cNvPr>
          <p:cNvSpPr txBox="1"/>
          <p:nvPr/>
        </p:nvSpPr>
        <p:spPr>
          <a:xfrm>
            <a:off x="2584740" y="2531331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7979FE4-B6A2-4901-B2F7-B20B88F39692}"/>
              </a:ext>
            </a:extLst>
          </p:cNvPr>
          <p:cNvSpPr txBox="1"/>
          <p:nvPr/>
        </p:nvSpPr>
        <p:spPr>
          <a:xfrm>
            <a:off x="2534677" y="2301257"/>
            <a:ext cx="420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n-lt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A8E83F6-38B6-4FA9-8E28-46FFC2C265D4}"/>
              </a:ext>
            </a:extLst>
          </p:cNvPr>
          <p:cNvSpPr txBox="1"/>
          <p:nvPr/>
        </p:nvSpPr>
        <p:spPr>
          <a:xfrm>
            <a:off x="2530591" y="1992020"/>
            <a:ext cx="420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n-lt"/>
                <a:cs typeface="Times New Roman" panose="02020603050405020304" pitchFamily="18" charset="0"/>
              </a:rPr>
              <a:t>0,2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25472D3-EB73-4DC1-B787-645838618CE1}"/>
              </a:ext>
            </a:extLst>
          </p:cNvPr>
          <p:cNvSpPr txBox="1"/>
          <p:nvPr/>
        </p:nvSpPr>
        <p:spPr>
          <a:xfrm>
            <a:off x="2527362" y="1652783"/>
            <a:ext cx="332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n-lt"/>
                <a:cs typeface="Times New Roman" panose="02020603050405020304" pitchFamily="18" charset="0"/>
              </a:rPr>
              <a:t>0,3</a:t>
            </a:r>
          </a:p>
        </p:txBody>
      </p:sp>
      <p:graphicFrame>
        <p:nvGraphicFramePr>
          <p:cNvPr id="26" name="Tabulka 25">
            <a:extLst>
              <a:ext uri="{FF2B5EF4-FFF2-40B4-BE49-F238E27FC236}">
                <a16:creationId xmlns:a16="http://schemas.microsoft.com/office/drawing/2014/main" id="{CAE7864F-015A-494D-80AC-EFABAE75E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84321"/>
              </p:ext>
            </p:extLst>
          </p:nvPr>
        </p:nvGraphicFramePr>
        <p:xfrm>
          <a:off x="2573480" y="2956822"/>
          <a:ext cx="7200795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8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" name="Tabulka 26">
            <a:extLst>
              <a:ext uri="{FF2B5EF4-FFF2-40B4-BE49-F238E27FC236}">
                <a16:creationId xmlns:a16="http://schemas.microsoft.com/office/drawing/2014/main" id="{6BED8BDB-5A9B-4D23-8BBB-F50810EC0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441471"/>
              </p:ext>
            </p:extLst>
          </p:nvPr>
        </p:nvGraphicFramePr>
        <p:xfrm>
          <a:off x="2589387" y="3892926"/>
          <a:ext cx="7179081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" name="Tabulka 27">
            <a:extLst>
              <a:ext uri="{FF2B5EF4-FFF2-40B4-BE49-F238E27FC236}">
                <a16:creationId xmlns:a16="http://schemas.microsoft.com/office/drawing/2014/main" id="{3A87C691-BD03-4CBA-A427-DEE2E022B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431499"/>
              </p:ext>
            </p:extLst>
          </p:nvPr>
        </p:nvGraphicFramePr>
        <p:xfrm>
          <a:off x="2595131" y="4901038"/>
          <a:ext cx="717899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TextovéPole 28">
            <a:extLst>
              <a:ext uri="{FF2B5EF4-FFF2-40B4-BE49-F238E27FC236}">
                <a16:creationId xmlns:a16="http://schemas.microsoft.com/office/drawing/2014/main" id="{E6248D90-C533-43E6-BA03-2E7D7C46CC57}"/>
              </a:ext>
            </a:extLst>
          </p:cNvPr>
          <p:cNvSpPr txBox="1"/>
          <p:nvPr/>
        </p:nvSpPr>
        <p:spPr>
          <a:xfrm>
            <a:off x="2573480" y="5765134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384AC42-796E-41D2-AA79-872E9D73F52C}"/>
              </a:ext>
            </a:extLst>
          </p:cNvPr>
          <p:cNvSpPr txBox="1"/>
          <p:nvPr/>
        </p:nvSpPr>
        <p:spPr>
          <a:xfrm>
            <a:off x="4214889" y="5765134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7A3DF78A-B925-44D8-85E6-8114BD2B262A}"/>
              </a:ext>
            </a:extLst>
          </p:cNvPr>
          <p:cNvSpPr txBox="1"/>
          <p:nvPr/>
        </p:nvSpPr>
        <p:spPr>
          <a:xfrm>
            <a:off x="5970405" y="5786039"/>
            <a:ext cx="417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F589936-E2F5-43DF-BE58-EB61D86CD261}"/>
              </a:ext>
            </a:extLst>
          </p:cNvPr>
          <p:cNvSpPr txBox="1"/>
          <p:nvPr/>
        </p:nvSpPr>
        <p:spPr>
          <a:xfrm>
            <a:off x="7854136" y="576513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1EE3426-442A-40CA-BDC8-22365E4BA2C7}"/>
              </a:ext>
            </a:extLst>
          </p:cNvPr>
          <p:cNvSpPr txBox="1"/>
          <p:nvPr/>
        </p:nvSpPr>
        <p:spPr>
          <a:xfrm>
            <a:off x="9495545" y="5765134"/>
            <a:ext cx="347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E4210C39-A11A-4FD0-ABDC-FFDDCEDA0C52}"/>
              </a:ext>
            </a:extLst>
          </p:cNvPr>
          <p:cNvSpPr txBox="1"/>
          <p:nvPr/>
        </p:nvSpPr>
        <p:spPr>
          <a:xfrm>
            <a:off x="9918296" y="576518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>
                <a:latin typeface="+mn-lt"/>
                <a:cs typeface="Times New Roman" panose="02020603050405020304" pitchFamily="18" charset="0"/>
              </a:rPr>
              <a:t>day</a:t>
            </a:r>
            <a:endParaRPr lang="cs-CZ" sz="1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2D92CD6F-A9E6-40C0-9BAE-A8BC2E52164C}"/>
              </a:ext>
            </a:extLst>
          </p:cNvPr>
          <p:cNvSpPr txBox="1"/>
          <p:nvPr/>
        </p:nvSpPr>
        <p:spPr>
          <a:xfrm>
            <a:off x="7758056" y="1300638"/>
            <a:ext cx="393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C294C71-1668-4685-BCC1-F869E3AB9F23}"/>
              </a:ext>
            </a:extLst>
          </p:cNvPr>
          <p:cNvSpPr txBox="1"/>
          <p:nvPr/>
        </p:nvSpPr>
        <p:spPr>
          <a:xfrm>
            <a:off x="5393052" y="151666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660066"/>
                </a:solidFill>
                <a:latin typeface="+mn-lt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7" name="Volný tvar 41">
            <a:extLst>
              <a:ext uri="{FF2B5EF4-FFF2-40B4-BE49-F238E27FC236}">
                <a16:creationId xmlns:a16="http://schemas.microsoft.com/office/drawing/2014/main" id="{BAA2CF89-9FB5-4DEC-AF3A-C10BF54C4F97}"/>
              </a:ext>
            </a:extLst>
          </p:cNvPr>
          <p:cNvSpPr/>
          <p:nvPr/>
        </p:nvSpPr>
        <p:spPr>
          <a:xfrm>
            <a:off x="2807754" y="1660679"/>
            <a:ext cx="6939864" cy="860062"/>
          </a:xfrm>
          <a:custGeom>
            <a:avLst/>
            <a:gdLst>
              <a:gd name="connsiteX0" fmla="*/ 0 w 6992747"/>
              <a:gd name="connsiteY0" fmla="*/ 1005512 h 1005512"/>
              <a:gd name="connsiteX1" fmla="*/ 1000125 w 6992747"/>
              <a:gd name="connsiteY1" fmla="*/ 948362 h 1005512"/>
              <a:gd name="connsiteX2" fmla="*/ 1885950 w 6992747"/>
              <a:gd name="connsiteY2" fmla="*/ 834062 h 1005512"/>
              <a:gd name="connsiteX3" fmla="*/ 2466975 w 6992747"/>
              <a:gd name="connsiteY3" fmla="*/ 672137 h 1005512"/>
              <a:gd name="connsiteX4" fmla="*/ 2838450 w 6992747"/>
              <a:gd name="connsiteY4" fmla="*/ 338762 h 1005512"/>
              <a:gd name="connsiteX5" fmla="*/ 2990850 w 6992747"/>
              <a:gd name="connsiteY5" fmla="*/ 24437 h 1005512"/>
              <a:gd name="connsiteX6" fmla="*/ 3219450 w 6992747"/>
              <a:gd name="connsiteY6" fmla="*/ 43487 h 1005512"/>
              <a:gd name="connsiteX7" fmla="*/ 3343275 w 6992747"/>
              <a:gd name="connsiteY7" fmla="*/ 224462 h 1005512"/>
              <a:gd name="connsiteX8" fmla="*/ 3648075 w 6992747"/>
              <a:gd name="connsiteY8" fmla="*/ 538787 h 1005512"/>
              <a:gd name="connsiteX9" fmla="*/ 3867150 w 6992747"/>
              <a:gd name="connsiteY9" fmla="*/ 691187 h 1005512"/>
              <a:gd name="connsiteX10" fmla="*/ 4181475 w 6992747"/>
              <a:gd name="connsiteY10" fmla="*/ 681662 h 1005512"/>
              <a:gd name="connsiteX11" fmla="*/ 4619625 w 6992747"/>
              <a:gd name="connsiteY11" fmla="*/ 538787 h 1005512"/>
              <a:gd name="connsiteX12" fmla="*/ 5276850 w 6992747"/>
              <a:gd name="connsiteY12" fmla="*/ 567362 h 1005512"/>
              <a:gd name="connsiteX13" fmla="*/ 5972175 w 6992747"/>
              <a:gd name="connsiteY13" fmla="*/ 719762 h 1005512"/>
              <a:gd name="connsiteX14" fmla="*/ 6410325 w 6992747"/>
              <a:gd name="connsiteY14" fmla="*/ 815012 h 1005512"/>
              <a:gd name="connsiteX15" fmla="*/ 6924675 w 6992747"/>
              <a:gd name="connsiteY15" fmla="*/ 910262 h 1005512"/>
              <a:gd name="connsiteX16" fmla="*/ 6972300 w 6992747"/>
              <a:gd name="connsiteY16" fmla="*/ 919787 h 1005512"/>
              <a:gd name="connsiteX0" fmla="*/ 0 w 6992747"/>
              <a:gd name="connsiteY0" fmla="*/ 997083 h 997083"/>
              <a:gd name="connsiteX1" fmla="*/ 1000125 w 6992747"/>
              <a:gd name="connsiteY1" fmla="*/ 939933 h 997083"/>
              <a:gd name="connsiteX2" fmla="*/ 1885950 w 6992747"/>
              <a:gd name="connsiteY2" fmla="*/ 825633 h 997083"/>
              <a:gd name="connsiteX3" fmla="*/ 2466975 w 6992747"/>
              <a:gd name="connsiteY3" fmla="*/ 663708 h 997083"/>
              <a:gd name="connsiteX4" fmla="*/ 2838450 w 6992747"/>
              <a:gd name="connsiteY4" fmla="*/ 330333 h 997083"/>
              <a:gd name="connsiteX5" fmla="*/ 2990850 w 6992747"/>
              <a:gd name="connsiteY5" fmla="*/ 16008 h 997083"/>
              <a:gd name="connsiteX6" fmla="*/ 3190875 w 6992747"/>
              <a:gd name="connsiteY6" fmla="*/ 63633 h 997083"/>
              <a:gd name="connsiteX7" fmla="*/ 3343275 w 6992747"/>
              <a:gd name="connsiteY7" fmla="*/ 216033 h 997083"/>
              <a:gd name="connsiteX8" fmla="*/ 3648075 w 6992747"/>
              <a:gd name="connsiteY8" fmla="*/ 530358 h 997083"/>
              <a:gd name="connsiteX9" fmla="*/ 3867150 w 6992747"/>
              <a:gd name="connsiteY9" fmla="*/ 682758 h 997083"/>
              <a:gd name="connsiteX10" fmla="*/ 4181475 w 6992747"/>
              <a:gd name="connsiteY10" fmla="*/ 673233 h 997083"/>
              <a:gd name="connsiteX11" fmla="*/ 4619625 w 6992747"/>
              <a:gd name="connsiteY11" fmla="*/ 530358 h 997083"/>
              <a:gd name="connsiteX12" fmla="*/ 5276850 w 6992747"/>
              <a:gd name="connsiteY12" fmla="*/ 558933 h 997083"/>
              <a:gd name="connsiteX13" fmla="*/ 5972175 w 6992747"/>
              <a:gd name="connsiteY13" fmla="*/ 711333 h 997083"/>
              <a:gd name="connsiteX14" fmla="*/ 6410325 w 6992747"/>
              <a:gd name="connsiteY14" fmla="*/ 806583 h 997083"/>
              <a:gd name="connsiteX15" fmla="*/ 6924675 w 6992747"/>
              <a:gd name="connsiteY15" fmla="*/ 901833 h 997083"/>
              <a:gd name="connsiteX16" fmla="*/ 6972300 w 6992747"/>
              <a:gd name="connsiteY16" fmla="*/ 911358 h 997083"/>
              <a:gd name="connsiteX0" fmla="*/ 0 w 6992747"/>
              <a:gd name="connsiteY0" fmla="*/ 1005512 h 1005512"/>
              <a:gd name="connsiteX1" fmla="*/ 1000125 w 6992747"/>
              <a:gd name="connsiteY1" fmla="*/ 948362 h 1005512"/>
              <a:gd name="connsiteX2" fmla="*/ 1885950 w 6992747"/>
              <a:gd name="connsiteY2" fmla="*/ 834062 h 1005512"/>
              <a:gd name="connsiteX3" fmla="*/ 2466975 w 6992747"/>
              <a:gd name="connsiteY3" fmla="*/ 672137 h 1005512"/>
              <a:gd name="connsiteX4" fmla="*/ 2838450 w 6992747"/>
              <a:gd name="connsiteY4" fmla="*/ 338762 h 1005512"/>
              <a:gd name="connsiteX5" fmla="*/ 2990850 w 6992747"/>
              <a:gd name="connsiteY5" fmla="*/ 24437 h 1005512"/>
              <a:gd name="connsiteX6" fmla="*/ 3209925 w 6992747"/>
              <a:gd name="connsiteY6" fmla="*/ 43487 h 1005512"/>
              <a:gd name="connsiteX7" fmla="*/ 3343275 w 6992747"/>
              <a:gd name="connsiteY7" fmla="*/ 224462 h 1005512"/>
              <a:gd name="connsiteX8" fmla="*/ 3648075 w 6992747"/>
              <a:gd name="connsiteY8" fmla="*/ 538787 h 1005512"/>
              <a:gd name="connsiteX9" fmla="*/ 3867150 w 6992747"/>
              <a:gd name="connsiteY9" fmla="*/ 691187 h 1005512"/>
              <a:gd name="connsiteX10" fmla="*/ 4181475 w 6992747"/>
              <a:gd name="connsiteY10" fmla="*/ 681662 h 1005512"/>
              <a:gd name="connsiteX11" fmla="*/ 4619625 w 6992747"/>
              <a:gd name="connsiteY11" fmla="*/ 538787 h 1005512"/>
              <a:gd name="connsiteX12" fmla="*/ 5276850 w 6992747"/>
              <a:gd name="connsiteY12" fmla="*/ 567362 h 1005512"/>
              <a:gd name="connsiteX13" fmla="*/ 5972175 w 6992747"/>
              <a:gd name="connsiteY13" fmla="*/ 719762 h 1005512"/>
              <a:gd name="connsiteX14" fmla="*/ 6410325 w 6992747"/>
              <a:gd name="connsiteY14" fmla="*/ 815012 h 1005512"/>
              <a:gd name="connsiteX15" fmla="*/ 6924675 w 6992747"/>
              <a:gd name="connsiteY15" fmla="*/ 910262 h 1005512"/>
              <a:gd name="connsiteX16" fmla="*/ 6972300 w 6992747"/>
              <a:gd name="connsiteY16" fmla="*/ 919787 h 1005512"/>
              <a:gd name="connsiteX0" fmla="*/ 0 w 6992747"/>
              <a:gd name="connsiteY0" fmla="*/ 981075 h 981075"/>
              <a:gd name="connsiteX1" fmla="*/ 1000125 w 6992747"/>
              <a:gd name="connsiteY1" fmla="*/ 923925 h 981075"/>
              <a:gd name="connsiteX2" fmla="*/ 1885950 w 6992747"/>
              <a:gd name="connsiteY2" fmla="*/ 809625 h 981075"/>
              <a:gd name="connsiteX3" fmla="*/ 2466975 w 6992747"/>
              <a:gd name="connsiteY3" fmla="*/ 647700 h 981075"/>
              <a:gd name="connsiteX4" fmla="*/ 2838450 w 6992747"/>
              <a:gd name="connsiteY4" fmla="*/ 314325 h 981075"/>
              <a:gd name="connsiteX5" fmla="*/ 2990850 w 6992747"/>
              <a:gd name="connsiteY5" fmla="*/ 0 h 981075"/>
              <a:gd name="connsiteX6" fmla="*/ 3209925 w 6992747"/>
              <a:gd name="connsiteY6" fmla="*/ 19050 h 981075"/>
              <a:gd name="connsiteX7" fmla="*/ 3343275 w 6992747"/>
              <a:gd name="connsiteY7" fmla="*/ 200025 h 981075"/>
              <a:gd name="connsiteX8" fmla="*/ 3648075 w 6992747"/>
              <a:gd name="connsiteY8" fmla="*/ 514350 h 981075"/>
              <a:gd name="connsiteX9" fmla="*/ 3867150 w 6992747"/>
              <a:gd name="connsiteY9" fmla="*/ 666750 h 981075"/>
              <a:gd name="connsiteX10" fmla="*/ 4181475 w 6992747"/>
              <a:gd name="connsiteY10" fmla="*/ 657225 h 981075"/>
              <a:gd name="connsiteX11" fmla="*/ 4619625 w 6992747"/>
              <a:gd name="connsiteY11" fmla="*/ 514350 h 981075"/>
              <a:gd name="connsiteX12" fmla="*/ 5276850 w 6992747"/>
              <a:gd name="connsiteY12" fmla="*/ 542925 h 981075"/>
              <a:gd name="connsiteX13" fmla="*/ 5972175 w 6992747"/>
              <a:gd name="connsiteY13" fmla="*/ 695325 h 981075"/>
              <a:gd name="connsiteX14" fmla="*/ 6410325 w 6992747"/>
              <a:gd name="connsiteY14" fmla="*/ 790575 h 981075"/>
              <a:gd name="connsiteX15" fmla="*/ 6924675 w 6992747"/>
              <a:gd name="connsiteY15" fmla="*/ 885825 h 981075"/>
              <a:gd name="connsiteX16" fmla="*/ 6972300 w 6992747"/>
              <a:gd name="connsiteY16" fmla="*/ 895350 h 981075"/>
              <a:gd name="connsiteX0" fmla="*/ 0 w 6992747"/>
              <a:gd name="connsiteY0" fmla="*/ 991152 h 991152"/>
              <a:gd name="connsiteX1" fmla="*/ 1000125 w 6992747"/>
              <a:gd name="connsiteY1" fmla="*/ 934002 h 991152"/>
              <a:gd name="connsiteX2" fmla="*/ 1885950 w 6992747"/>
              <a:gd name="connsiteY2" fmla="*/ 819702 h 991152"/>
              <a:gd name="connsiteX3" fmla="*/ 2466975 w 6992747"/>
              <a:gd name="connsiteY3" fmla="*/ 657777 h 991152"/>
              <a:gd name="connsiteX4" fmla="*/ 2838450 w 6992747"/>
              <a:gd name="connsiteY4" fmla="*/ 324402 h 991152"/>
              <a:gd name="connsiteX5" fmla="*/ 2990850 w 6992747"/>
              <a:gd name="connsiteY5" fmla="*/ 10077 h 991152"/>
              <a:gd name="connsiteX6" fmla="*/ 3209925 w 6992747"/>
              <a:gd name="connsiteY6" fmla="*/ 105327 h 991152"/>
              <a:gd name="connsiteX7" fmla="*/ 3343275 w 6992747"/>
              <a:gd name="connsiteY7" fmla="*/ 210102 h 991152"/>
              <a:gd name="connsiteX8" fmla="*/ 3648075 w 6992747"/>
              <a:gd name="connsiteY8" fmla="*/ 524427 h 991152"/>
              <a:gd name="connsiteX9" fmla="*/ 3867150 w 6992747"/>
              <a:gd name="connsiteY9" fmla="*/ 676827 h 991152"/>
              <a:gd name="connsiteX10" fmla="*/ 4181475 w 6992747"/>
              <a:gd name="connsiteY10" fmla="*/ 667302 h 991152"/>
              <a:gd name="connsiteX11" fmla="*/ 4619625 w 6992747"/>
              <a:gd name="connsiteY11" fmla="*/ 524427 h 991152"/>
              <a:gd name="connsiteX12" fmla="*/ 5276850 w 6992747"/>
              <a:gd name="connsiteY12" fmla="*/ 553002 h 991152"/>
              <a:gd name="connsiteX13" fmla="*/ 5972175 w 6992747"/>
              <a:gd name="connsiteY13" fmla="*/ 705402 h 991152"/>
              <a:gd name="connsiteX14" fmla="*/ 6410325 w 6992747"/>
              <a:gd name="connsiteY14" fmla="*/ 800652 h 991152"/>
              <a:gd name="connsiteX15" fmla="*/ 6924675 w 6992747"/>
              <a:gd name="connsiteY15" fmla="*/ 895902 h 991152"/>
              <a:gd name="connsiteX16" fmla="*/ 6972300 w 6992747"/>
              <a:gd name="connsiteY16" fmla="*/ 905427 h 991152"/>
              <a:gd name="connsiteX0" fmla="*/ 0 w 6992747"/>
              <a:gd name="connsiteY0" fmla="*/ 945095 h 945095"/>
              <a:gd name="connsiteX1" fmla="*/ 1000125 w 6992747"/>
              <a:gd name="connsiteY1" fmla="*/ 887945 h 945095"/>
              <a:gd name="connsiteX2" fmla="*/ 1885950 w 6992747"/>
              <a:gd name="connsiteY2" fmla="*/ 773645 h 945095"/>
              <a:gd name="connsiteX3" fmla="*/ 2466975 w 6992747"/>
              <a:gd name="connsiteY3" fmla="*/ 611720 h 945095"/>
              <a:gd name="connsiteX4" fmla="*/ 2838450 w 6992747"/>
              <a:gd name="connsiteY4" fmla="*/ 278345 h 945095"/>
              <a:gd name="connsiteX5" fmla="*/ 3000375 w 6992747"/>
              <a:gd name="connsiteY5" fmla="*/ 11645 h 945095"/>
              <a:gd name="connsiteX6" fmla="*/ 3209925 w 6992747"/>
              <a:gd name="connsiteY6" fmla="*/ 59270 h 945095"/>
              <a:gd name="connsiteX7" fmla="*/ 3343275 w 6992747"/>
              <a:gd name="connsiteY7" fmla="*/ 164045 h 945095"/>
              <a:gd name="connsiteX8" fmla="*/ 3648075 w 6992747"/>
              <a:gd name="connsiteY8" fmla="*/ 478370 h 945095"/>
              <a:gd name="connsiteX9" fmla="*/ 3867150 w 6992747"/>
              <a:gd name="connsiteY9" fmla="*/ 630770 h 945095"/>
              <a:gd name="connsiteX10" fmla="*/ 4181475 w 6992747"/>
              <a:gd name="connsiteY10" fmla="*/ 621245 h 945095"/>
              <a:gd name="connsiteX11" fmla="*/ 4619625 w 6992747"/>
              <a:gd name="connsiteY11" fmla="*/ 478370 h 945095"/>
              <a:gd name="connsiteX12" fmla="*/ 5276850 w 6992747"/>
              <a:gd name="connsiteY12" fmla="*/ 506945 h 945095"/>
              <a:gd name="connsiteX13" fmla="*/ 5972175 w 6992747"/>
              <a:gd name="connsiteY13" fmla="*/ 659345 h 945095"/>
              <a:gd name="connsiteX14" fmla="*/ 6410325 w 6992747"/>
              <a:gd name="connsiteY14" fmla="*/ 754595 h 945095"/>
              <a:gd name="connsiteX15" fmla="*/ 6924675 w 6992747"/>
              <a:gd name="connsiteY15" fmla="*/ 849845 h 945095"/>
              <a:gd name="connsiteX16" fmla="*/ 6972300 w 6992747"/>
              <a:gd name="connsiteY16" fmla="*/ 859370 h 945095"/>
              <a:gd name="connsiteX0" fmla="*/ 0 w 6992747"/>
              <a:gd name="connsiteY0" fmla="*/ 945095 h 945095"/>
              <a:gd name="connsiteX1" fmla="*/ 1000125 w 6992747"/>
              <a:gd name="connsiteY1" fmla="*/ 887945 h 945095"/>
              <a:gd name="connsiteX2" fmla="*/ 1885950 w 6992747"/>
              <a:gd name="connsiteY2" fmla="*/ 773645 h 945095"/>
              <a:gd name="connsiteX3" fmla="*/ 2466975 w 6992747"/>
              <a:gd name="connsiteY3" fmla="*/ 611720 h 945095"/>
              <a:gd name="connsiteX4" fmla="*/ 2838450 w 6992747"/>
              <a:gd name="connsiteY4" fmla="*/ 278345 h 945095"/>
              <a:gd name="connsiteX5" fmla="*/ 3000375 w 6992747"/>
              <a:gd name="connsiteY5" fmla="*/ 11645 h 945095"/>
              <a:gd name="connsiteX6" fmla="*/ 3209925 w 6992747"/>
              <a:gd name="connsiteY6" fmla="*/ 59270 h 945095"/>
              <a:gd name="connsiteX7" fmla="*/ 3343275 w 6992747"/>
              <a:gd name="connsiteY7" fmla="*/ 164045 h 945095"/>
              <a:gd name="connsiteX8" fmla="*/ 3648075 w 6992747"/>
              <a:gd name="connsiteY8" fmla="*/ 478370 h 945095"/>
              <a:gd name="connsiteX9" fmla="*/ 3867150 w 6992747"/>
              <a:gd name="connsiteY9" fmla="*/ 630770 h 945095"/>
              <a:gd name="connsiteX10" fmla="*/ 4181475 w 6992747"/>
              <a:gd name="connsiteY10" fmla="*/ 621245 h 945095"/>
              <a:gd name="connsiteX11" fmla="*/ 4619625 w 6992747"/>
              <a:gd name="connsiteY11" fmla="*/ 478370 h 945095"/>
              <a:gd name="connsiteX12" fmla="*/ 5276850 w 6992747"/>
              <a:gd name="connsiteY12" fmla="*/ 506945 h 945095"/>
              <a:gd name="connsiteX13" fmla="*/ 5972175 w 6992747"/>
              <a:gd name="connsiteY13" fmla="*/ 659345 h 945095"/>
              <a:gd name="connsiteX14" fmla="*/ 6410325 w 6992747"/>
              <a:gd name="connsiteY14" fmla="*/ 754595 h 945095"/>
              <a:gd name="connsiteX15" fmla="*/ 6924675 w 6992747"/>
              <a:gd name="connsiteY15" fmla="*/ 849845 h 945095"/>
              <a:gd name="connsiteX16" fmla="*/ 6972300 w 6992747"/>
              <a:gd name="connsiteY16" fmla="*/ 859370 h 945095"/>
              <a:gd name="connsiteX0" fmla="*/ 0 w 6992747"/>
              <a:gd name="connsiteY0" fmla="*/ 945891 h 945891"/>
              <a:gd name="connsiteX1" fmla="*/ 1000125 w 6992747"/>
              <a:gd name="connsiteY1" fmla="*/ 888741 h 945891"/>
              <a:gd name="connsiteX2" fmla="*/ 1885950 w 6992747"/>
              <a:gd name="connsiteY2" fmla="*/ 774441 h 945891"/>
              <a:gd name="connsiteX3" fmla="*/ 2466975 w 6992747"/>
              <a:gd name="connsiteY3" fmla="*/ 61251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945891 h 945891"/>
              <a:gd name="connsiteX1" fmla="*/ 933450 w 6992747"/>
              <a:gd name="connsiteY1" fmla="*/ 822066 h 945891"/>
              <a:gd name="connsiteX2" fmla="*/ 1885950 w 6992747"/>
              <a:gd name="connsiteY2" fmla="*/ 774441 h 945891"/>
              <a:gd name="connsiteX3" fmla="*/ 2466975 w 6992747"/>
              <a:gd name="connsiteY3" fmla="*/ 61251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945891 h 945891"/>
              <a:gd name="connsiteX1" fmla="*/ 933450 w 6992747"/>
              <a:gd name="connsiteY1" fmla="*/ 822066 h 945891"/>
              <a:gd name="connsiteX2" fmla="*/ 1828800 w 6992747"/>
              <a:gd name="connsiteY2" fmla="*/ 745866 h 945891"/>
              <a:gd name="connsiteX3" fmla="*/ 2466975 w 6992747"/>
              <a:gd name="connsiteY3" fmla="*/ 61251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945891 h 945891"/>
              <a:gd name="connsiteX1" fmla="*/ 933450 w 6992747"/>
              <a:gd name="connsiteY1" fmla="*/ 822066 h 945891"/>
              <a:gd name="connsiteX2" fmla="*/ 1828800 w 6992747"/>
              <a:gd name="connsiteY2" fmla="*/ 745866 h 945891"/>
              <a:gd name="connsiteX3" fmla="*/ 2438400 w 6992747"/>
              <a:gd name="connsiteY3" fmla="*/ 63156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860166 h 863581"/>
              <a:gd name="connsiteX1" fmla="*/ 933450 w 6992747"/>
              <a:gd name="connsiteY1" fmla="*/ 822066 h 863581"/>
              <a:gd name="connsiteX2" fmla="*/ 1828800 w 6992747"/>
              <a:gd name="connsiteY2" fmla="*/ 745866 h 863581"/>
              <a:gd name="connsiteX3" fmla="*/ 2438400 w 6992747"/>
              <a:gd name="connsiteY3" fmla="*/ 631566 h 863581"/>
              <a:gd name="connsiteX4" fmla="*/ 2838450 w 6992747"/>
              <a:gd name="connsiteY4" fmla="*/ 279141 h 863581"/>
              <a:gd name="connsiteX5" fmla="*/ 3000375 w 6992747"/>
              <a:gd name="connsiteY5" fmla="*/ 12441 h 863581"/>
              <a:gd name="connsiteX6" fmla="*/ 3209925 w 6992747"/>
              <a:gd name="connsiteY6" fmla="*/ 60066 h 863581"/>
              <a:gd name="connsiteX7" fmla="*/ 3314700 w 6992747"/>
              <a:gd name="connsiteY7" fmla="*/ 202941 h 863581"/>
              <a:gd name="connsiteX8" fmla="*/ 3648075 w 6992747"/>
              <a:gd name="connsiteY8" fmla="*/ 479166 h 863581"/>
              <a:gd name="connsiteX9" fmla="*/ 3867150 w 6992747"/>
              <a:gd name="connsiteY9" fmla="*/ 631566 h 863581"/>
              <a:gd name="connsiteX10" fmla="*/ 4181475 w 6992747"/>
              <a:gd name="connsiteY10" fmla="*/ 622041 h 863581"/>
              <a:gd name="connsiteX11" fmla="*/ 4619625 w 6992747"/>
              <a:gd name="connsiteY11" fmla="*/ 479166 h 863581"/>
              <a:gd name="connsiteX12" fmla="*/ 5276850 w 6992747"/>
              <a:gd name="connsiteY12" fmla="*/ 507741 h 863581"/>
              <a:gd name="connsiteX13" fmla="*/ 5972175 w 6992747"/>
              <a:gd name="connsiteY13" fmla="*/ 660141 h 863581"/>
              <a:gd name="connsiteX14" fmla="*/ 6410325 w 6992747"/>
              <a:gd name="connsiteY14" fmla="*/ 755391 h 863581"/>
              <a:gd name="connsiteX15" fmla="*/ 6924675 w 6992747"/>
              <a:gd name="connsiteY15" fmla="*/ 850641 h 863581"/>
              <a:gd name="connsiteX16" fmla="*/ 6972300 w 6992747"/>
              <a:gd name="connsiteY16" fmla="*/ 860166 h 863581"/>
              <a:gd name="connsiteX0" fmla="*/ 0 w 6992747"/>
              <a:gd name="connsiteY0" fmla="*/ 860166 h 863581"/>
              <a:gd name="connsiteX1" fmla="*/ 933450 w 6992747"/>
              <a:gd name="connsiteY1" fmla="*/ 822066 h 863581"/>
              <a:gd name="connsiteX2" fmla="*/ 1828800 w 6992747"/>
              <a:gd name="connsiteY2" fmla="*/ 745866 h 863581"/>
              <a:gd name="connsiteX3" fmla="*/ 2438400 w 6992747"/>
              <a:gd name="connsiteY3" fmla="*/ 631566 h 863581"/>
              <a:gd name="connsiteX4" fmla="*/ 2838450 w 6992747"/>
              <a:gd name="connsiteY4" fmla="*/ 279141 h 863581"/>
              <a:gd name="connsiteX5" fmla="*/ 3000375 w 6992747"/>
              <a:gd name="connsiteY5" fmla="*/ 12441 h 863581"/>
              <a:gd name="connsiteX6" fmla="*/ 3171825 w 6992747"/>
              <a:gd name="connsiteY6" fmla="*/ 60066 h 863581"/>
              <a:gd name="connsiteX7" fmla="*/ 3314700 w 6992747"/>
              <a:gd name="connsiteY7" fmla="*/ 202941 h 863581"/>
              <a:gd name="connsiteX8" fmla="*/ 3648075 w 6992747"/>
              <a:gd name="connsiteY8" fmla="*/ 479166 h 863581"/>
              <a:gd name="connsiteX9" fmla="*/ 3867150 w 6992747"/>
              <a:gd name="connsiteY9" fmla="*/ 631566 h 863581"/>
              <a:gd name="connsiteX10" fmla="*/ 4181475 w 6992747"/>
              <a:gd name="connsiteY10" fmla="*/ 622041 h 863581"/>
              <a:gd name="connsiteX11" fmla="*/ 4619625 w 6992747"/>
              <a:gd name="connsiteY11" fmla="*/ 479166 h 863581"/>
              <a:gd name="connsiteX12" fmla="*/ 5276850 w 6992747"/>
              <a:gd name="connsiteY12" fmla="*/ 507741 h 863581"/>
              <a:gd name="connsiteX13" fmla="*/ 5972175 w 6992747"/>
              <a:gd name="connsiteY13" fmla="*/ 660141 h 863581"/>
              <a:gd name="connsiteX14" fmla="*/ 6410325 w 6992747"/>
              <a:gd name="connsiteY14" fmla="*/ 755391 h 863581"/>
              <a:gd name="connsiteX15" fmla="*/ 6924675 w 6992747"/>
              <a:gd name="connsiteY15" fmla="*/ 850641 h 863581"/>
              <a:gd name="connsiteX16" fmla="*/ 6972300 w 6992747"/>
              <a:gd name="connsiteY16" fmla="*/ 860166 h 863581"/>
              <a:gd name="connsiteX0" fmla="*/ 0 w 6992747"/>
              <a:gd name="connsiteY0" fmla="*/ 860166 h 863581"/>
              <a:gd name="connsiteX1" fmla="*/ 933450 w 6992747"/>
              <a:gd name="connsiteY1" fmla="*/ 822066 h 863581"/>
              <a:gd name="connsiteX2" fmla="*/ 1828800 w 6992747"/>
              <a:gd name="connsiteY2" fmla="*/ 745866 h 863581"/>
              <a:gd name="connsiteX3" fmla="*/ 2467324 w 6992747"/>
              <a:gd name="connsiteY3" fmla="*/ 658862 h 863581"/>
              <a:gd name="connsiteX4" fmla="*/ 2838450 w 6992747"/>
              <a:gd name="connsiteY4" fmla="*/ 279141 h 863581"/>
              <a:gd name="connsiteX5" fmla="*/ 3000375 w 6992747"/>
              <a:gd name="connsiteY5" fmla="*/ 12441 h 863581"/>
              <a:gd name="connsiteX6" fmla="*/ 3171825 w 6992747"/>
              <a:gd name="connsiteY6" fmla="*/ 60066 h 863581"/>
              <a:gd name="connsiteX7" fmla="*/ 3314700 w 6992747"/>
              <a:gd name="connsiteY7" fmla="*/ 202941 h 863581"/>
              <a:gd name="connsiteX8" fmla="*/ 3648075 w 6992747"/>
              <a:gd name="connsiteY8" fmla="*/ 479166 h 863581"/>
              <a:gd name="connsiteX9" fmla="*/ 3867150 w 6992747"/>
              <a:gd name="connsiteY9" fmla="*/ 631566 h 863581"/>
              <a:gd name="connsiteX10" fmla="*/ 4181475 w 6992747"/>
              <a:gd name="connsiteY10" fmla="*/ 622041 h 863581"/>
              <a:gd name="connsiteX11" fmla="*/ 4619625 w 6992747"/>
              <a:gd name="connsiteY11" fmla="*/ 479166 h 863581"/>
              <a:gd name="connsiteX12" fmla="*/ 5276850 w 6992747"/>
              <a:gd name="connsiteY12" fmla="*/ 507741 h 863581"/>
              <a:gd name="connsiteX13" fmla="*/ 5972175 w 6992747"/>
              <a:gd name="connsiteY13" fmla="*/ 660141 h 863581"/>
              <a:gd name="connsiteX14" fmla="*/ 6410325 w 6992747"/>
              <a:gd name="connsiteY14" fmla="*/ 755391 h 863581"/>
              <a:gd name="connsiteX15" fmla="*/ 6924675 w 6992747"/>
              <a:gd name="connsiteY15" fmla="*/ 850641 h 863581"/>
              <a:gd name="connsiteX16" fmla="*/ 6972300 w 6992747"/>
              <a:gd name="connsiteY16" fmla="*/ 860166 h 863581"/>
              <a:gd name="connsiteX0" fmla="*/ 0 w 6992747"/>
              <a:gd name="connsiteY0" fmla="*/ 862072 h 865487"/>
              <a:gd name="connsiteX1" fmla="*/ 933450 w 6992747"/>
              <a:gd name="connsiteY1" fmla="*/ 823972 h 865487"/>
              <a:gd name="connsiteX2" fmla="*/ 1828800 w 6992747"/>
              <a:gd name="connsiteY2" fmla="*/ 747772 h 865487"/>
              <a:gd name="connsiteX3" fmla="*/ 2467324 w 6992747"/>
              <a:gd name="connsiteY3" fmla="*/ 660768 h 865487"/>
              <a:gd name="connsiteX4" fmla="*/ 2890512 w 6992747"/>
              <a:gd name="connsiteY4" fmla="*/ 308342 h 865487"/>
              <a:gd name="connsiteX5" fmla="*/ 3000375 w 6992747"/>
              <a:gd name="connsiteY5" fmla="*/ 14347 h 865487"/>
              <a:gd name="connsiteX6" fmla="*/ 3171825 w 6992747"/>
              <a:gd name="connsiteY6" fmla="*/ 61972 h 865487"/>
              <a:gd name="connsiteX7" fmla="*/ 3314700 w 6992747"/>
              <a:gd name="connsiteY7" fmla="*/ 204847 h 865487"/>
              <a:gd name="connsiteX8" fmla="*/ 3648075 w 6992747"/>
              <a:gd name="connsiteY8" fmla="*/ 481072 h 865487"/>
              <a:gd name="connsiteX9" fmla="*/ 3867150 w 6992747"/>
              <a:gd name="connsiteY9" fmla="*/ 633472 h 865487"/>
              <a:gd name="connsiteX10" fmla="*/ 4181475 w 6992747"/>
              <a:gd name="connsiteY10" fmla="*/ 623947 h 865487"/>
              <a:gd name="connsiteX11" fmla="*/ 4619625 w 6992747"/>
              <a:gd name="connsiteY11" fmla="*/ 481072 h 865487"/>
              <a:gd name="connsiteX12" fmla="*/ 5276850 w 6992747"/>
              <a:gd name="connsiteY12" fmla="*/ 509647 h 865487"/>
              <a:gd name="connsiteX13" fmla="*/ 5972175 w 6992747"/>
              <a:gd name="connsiteY13" fmla="*/ 662047 h 865487"/>
              <a:gd name="connsiteX14" fmla="*/ 6410325 w 6992747"/>
              <a:gd name="connsiteY14" fmla="*/ 757297 h 865487"/>
              <a:gd name="connsiteX15" fmla="*/ 6924675 w 6992747"/>
              <a:gd name="connsiteY15" fmla="*/ 852547 h 865487"/>
              <a:gd name="connsiteX16" fmla="*/ 6972300 w 6992747"/>
              <a:gd name="connsiteY16" fmla="*/ 862072 h 865487"/>
              <a:gd name="connsiteX0" fmla="*/ 0 w 6992747"/>
              <a:gd name="connsiteY0" fmla="*/ 801053 h 804468"/>
              <a:gd name="connsiteX1" fmla="*/ 933450 w 6992747"/>
              <a:gd name="connsiteY1" fmla="*/ 762953 h 804468"/>
              <a:gd name="connsiteX2" fmla="*/ 1828800 w 6992747"/>
              <a:gd name="connsiteY2" fmla="*/ 686753 h 804468"/>
              <a:gd name="connsiteX3" fmla="*/ 2467324 w 6992747"/>
              <a:gd name="connsiteY3" fmla="*/ 599749 h 804468"/>
              <a:gd name="connsiteX4" fmla="*/ 2890512 w 6992747"/>
              <a:gd name="connsiteY4" fmla="*/ 247323 h 804468"/>
              <a:gd name="connsiteX5" fmla="*/ 3029298 w 6992747"/>
              <a:gd name="connsiteY5" fmla="*/ 89805 h 804468"/>
              <a:gd name="connsiteX6" fmla="*/ 3171825 w 6992747"/>
              <a:gd name="connsiteY6" fmla="*/ 953 h 804468"/>
              <a:gd name="connsiteX7" fmla="*/ 3314700 w 6992747"/>
              <a:gd name="connsiteY7" fmla="*/ 143828 h 804468"/>
              <a:gd name="connsiteX8" fmla="*/ 3648075 w 6992747"/>
              <a:gd name="connsiteY8" fmla="*/ 420053 h 804468"/>
              <a:gd name="connsiteX9" fmla="*/ 3867150 w 6992747"/>
              <a:gd name="connsiteY9" fmla="*/ 572453 h 804468"/>
              <a:gd name="connsiteX10" fmla="*/ 4181475 w 6992747"/>
              <a:gd name="connsiteY10" fmla="*/ 562928 h 804468"/>
              <a:gd name="connsiteX11" fmla="*/ 4619625 w 6992747"/>
              <a:gd name="connsiteY11" fmla="*/ 420053 h 804468"/>
              <a:gd name="connsiteX12" fmla="*/ 5276850 w 6992747"/>
              <a:gd name="connsiteY12" fmla="*/ 448628 h 804468"/>
              <a:gd name="connsiteX13" fmla="*/ 5972175 w 6992747"/>
              <a:gd name="connsiteY13" fmla="*/ 601028 h 804468"/>
              <a:gd name="connsiteX14" fmla="*/ 6410325 w 6992747"/>
              <a:gd name="connsiteY14" fmla="*/ 696278 h 804468"/>
              <a:gd name="connsiteX15" fmla="*/ 6924675 w 6992747"/>
              <a:gd name="connsiteY15" fmla="*/ 791528 h 804468"/>
              <a:gd name="connsiteX16" fmla="*/ 6972300 w 6992747"/>
              <a:gd name="connsiteY16" fmla="*/ 801053 h 804468"/>
              <a:gd name="connsiteX0" fmla="*/ 0 w 6992747"/>
              <a:gd name="connsiteY0" fmla="*/ 767665 h 771080"/>
              <a:gd name="connsiteX1" fmla="*/ 933450 w 6992747"/>
              <a:gd name="connsiteY1" fmla="*/ 729565 h 771080"/>
              <a:gd name="connsiteX2" fmla="*/ 1828800 w 6992747"/>
              <a:gd name="connsiteY2" fmla="*/ 653365 h 771080"/>
              <a:gd name="connsiteX3" fmla="*/ 2467324 w 6992747"/>
              <a:gd name="connsiteY3" fmla="*/ 566361 h 771080"/>
              <a:gd name="connsiteX4" fmla="*/ 2890512 w 6992747"/>
              <a:gd name="connsiteY4" fmla="*/ 213935 h 771080"/>
              <a:gd name="connsiteX5" fmla="*/ 3029298 w 6992747"/>
              <a:gd name="connsiteY5" fmla="*/ 56417 h 771080"/>
              <a:gd name="connsiteX6" fmla="*/ 3183394 w 6992747"/>
              <a:gd name="connsiteY6" fmla="*/ 1685 h 771080"/>
              <a:gd name="connsiteX7" fmla="*/ 3314700 w 6992747"/>
              <a:gd name="connsiteY7" fmla="*/ 110440 h 771080"/>
              <a:gd name="connsiteX8" fmla="*/ 3648075 w 6992747"/>
              <a:gd name="connsiteY8" fmla="*/ 386665 h 771080"/>
              <a:gd name="connsiteX9" fmla="*/ 3867150 w 6992747"/>
              <a:gd name="connsiteY9" fmla="*/ 539065 h 771080"/>
              <a:gd name="connsiteX10" fmla="*/ 4181475 w 6992747"/>
              <a:gd name="connsiteY10" fmla="*/ 529540 h 771080"/>
              <a:gd name="connsiteX11" fmla="*/ 4619625 w 6992747"/>
              <a:gd name="connsiteY11" fmla="*/ 386665 h 771080"/>
              <a:gd name="connsiteX12" fmla="*/ 5276850 w 6992747"/>
              <a:gd name="connsiteY12" fmla="*/ 415240 h 771080"/>
              <a:gd name="connsiteX13" fmla="*/ 5972175 w 6992747"/>
              <a:gd name="connsiteY13" fmla="*/ 567640 h 771080"/>
              <a:gd name="connsiteX14" fmla="*/ 6410325 w 6992747"/>
              <a:gd name="connsiteY14" fmla="*/ 662890 h 771080"/>
              <a:gd name="connsiteX15" fmla="*/ 6924675 w 6992747"/>
              <a:gd name="connsiteY15" fmla="*/ 758140 h 771080"/>
              <a:gd name="connsiteX16" fmla="*/ 6972300 w 6992747"/>
              <a:gd name="connsiteY16" fmla="*/ 767665 h 771080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81475 w 6992747"/>
              <a:gd name="connsiteY10" fmla="*/ 531754 h 773294"/>
              <a:gd name="connsiteX11" fmla="*/ 4619625 w 6992747"/>
              <a:gd name="connsiteY11" fmla="*/ 388879 h 773294"/>
              <a:gd name="connsiteX12" fmla="*/ 5276850 w 6992747"/>
              <a:gd name="connsiteY12" fmla="*/ 417454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75690 w 6992747"/>
              <a:gd name="connsiteY10" fmla="*/ 565874 h 773294"/>
              <a:gd name="connsiteX11" fmla="*/ 4619625 w 6992747"/>
              <a:gd name="connsiteY11" fmla="*/ 388879 h 773294"/>
              <a:gd name="connsiteX12" fmla="*/ 5276850 w 6992747"/>
              <a:gd name="connsiteY12" fmla="*/ 417454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75690 w 6992747"/>
              <a:gd name="connsiteY10" fmla="*/ 565874 h 773294"/>
              <a:gd name="connsiteX11" fmla="*/ 4654333 w 6992747"/>
              <a:gd name="connsiteY11" fmla="*/ 463942 h 773294"/>
              <a:gd name="connsiteX12" fmla="*/ 5276850 w 6992747"/>
              <a:gd name="connsiteY12" fmla="*/ 417454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75690 w 6992747"/>
              <a:gd name="connsiteY10" fmla="*/ 565874 h 773294"/>
              <a:gd name="connsiteX11" fmla="*/ 4654333 w 6992747"/>
              <a:gd name="connsiteY11" fmla="*/ 463942 h 773294"/>
              <a:gd name="connsiteX12" fmla="*/ 5276850 w 6992747"/>
              <a:gd name="connsiteY12" fmla="*/ 485693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69879"/>
              <a:gd name="connsiteX1" fmla="*/ 933450 w 6992747"/>
              <a:gd name="connsiteY1" fmla="*/ 731779 h 769879"/>
              <a:gd name="connsiteX2" fmla="*/ 1828800 w 6992747"/>
              <a:gd name="connsiteY2" fmla="*/ 655579 h 769879"/>
              <a:gd name="connsiteX3" fmla="*/ 2467324 w 6992747"/>
              <a:gd name="connsiteY3" fmla="*/ 568575 h 769879"/>
              <a:gd name="connsiteX4" fmla="*/ 2890512 w 6992747"/>
              <a:gd name="connsiteY4" fmla="*/ 216149 h 769879"/>
              <a:gd name="connsiteX5" fmla="*/ 3029298 w 6992747"/>
              <a:gd name="connsiteY5" fmla="*/ 58631 h 769879"/>
              <a:gd name="connsiteX6" fmla="*/ 3183394 w 6992747"/>
              <a:gd name="connsiteY6" fmla="*/ 3899 h 769879"/>
              <a:gd name="connsiteX7" fmla="*/ 3314700 w 6992747"/>
              <a:gd name="connsiteY7" fmla="*/ 112654 h 769879"/>
              <a:gd name="connsiteX8" fmla="*/ 3648075 w 6992747"/>
              <a:gd name="connsiteY8" fmla="*/ 388879 h 769879"/>
              <a:gd name="connsiteX9" fmla="*/ 3867150 w 6992747"/>
              <a:gd name="connsiteY9" fmla="*/ 541279 h 769879"/>
              <a:gd name="connsiteX10" fmla="*/ 4175690 w 6992747"/>
              <a:gd name="connsiteY10" fmla="*/ 565874 h 769879"/>
              <a:gd name="connsiteX11" fmla="*/ 4654333 w 6992747"/>
              <a:gd name="connsiteY11" fmla="*/ 463942 h 769879"/>
              <a:gd name="connsiteX12" fmla="*/ 5276850 w 6992747"/>
              <a:gd name="connsiteY12" fmla="*/ 485693 h 769879"/>
              <a:gd name="connsiteX13" fmla="*/ 5972175 w 6992747"/>
              <a:gd name="connsiteY13" fmla="*/ 569854 h 769879"/>
              <a:gd name="connsiteX14" fmla="*/ 6410325 w 6992747"/>
              <a:gd name="connsiteY14" fmla="*/ 665104 h 769879"/>
              <a:gd name="connsiteX15" fmla="*/ 6924675 w 6992747"/>
              <a:gd name="connsiteY15" fmla="*/ 760354 h 769879"/>
              <a:gd name="connsiteX16" fmla="*/ 6972300 w 6992747"/>
              <a:gd name="connsiteY16" fmla="*/ 749408 h 769879"/>
              <a:gd name="connsiteX0" fmla="*/ 0 w 6979802"/>
              <a:gd name="connsiteY0" fmla="*/ 769879 h 769879"/>
              <a:gd name="connsiteX1" fmla="*/ 933450 w 6979802"/>
              <a:gd name="connsiteY1" fmla="*/ 731779 h 769879"/>
              <a:gd name="connsiteX2" fmla="*/ 1828800 w 6979802"/>
              <a:gd name="connsiteY2" fmla="*/ 655579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8339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69879 h 769879"/>
              <a:gd name="connsiteX1" fmla="*/ 933450 w 6979802"/>
              <a:gd name="connsiteY1" fmla="*/ 731779 h 769879"/>
              <a:gd name="connsiteX2" fmla="*/ 1805661 w 6979802"/>
              <a:gd name="connsiteY2" fmla="*/ 682875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8339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69879 h 769879"/>
              <a:gd name="connsiteX1" fmla="*/ 962373 w 6979802"/>
              <a:gd name="connsiteY1" fmla="*/ 745427 h 769879"/>
              <a:gd name="connsiteX2" fmla="*/ 1805661 w 6979802"/>
              <a:gd name="connsiteY2" fmla="*/ 682875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8339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69879 h 769879"/>
              <a:gd name="connsiteX1" fmla="*/ 962373 w 6979802"/>
              <a:gd name="connsiteY1" fmla="*/ 745427 h 769879"/>
              <a:gd name="connsiteX2" fmla="*/ 1805661 w 6979802"/>
              <a:gd name="connsiteY2" fmla="*/ 682875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7182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654333 w 6979802"/>
              <a:gd name="connsiteY11" fmla="*/ 466022 h 771959"/>
              <a:gd name="connsiteX12" fmla="*/ 5276850 w 6979802"/>
              <a:gd name="connsiteY12" fmla="*/ 487773 h 771959"/>
              <a:gd name="connsiteX13" fmla="*/ 5972175 w 6979802"/>
              <a:gd name="connsiteY13" fmla="*/ 571934 h 771959"/>
              <a:gd name="connsiteX14" fmla="*/ 6410325 w 6979802"/>
              <a:gd name="connsiteY14" fmla="*/ 667184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76850 w 6979802"/>
              <a:gd name="connsiteY12" fmla="*/ 487773 h 771959"/>
              <a:gd name="connsiteX13" fmla="*/ 5972175 w 6979802"/>
              <a:gd name="connsiteY13" fmla="*/ 571934 h 771959"/>
              <a:gd name="connsiteX14" fmla="*/ 6410325 w 6979802"/>
              <a:gd name="connsiteY14" fmla="*/ 667184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84925 w 6979802"/>
              <a:gd name="connsiteY12" fmla="*/ 459198 h 771959"/>
              <a:gd name="connsiteX13" fmla="*/ 5972175 w 6979802"/>
              <a:gd name="connsiteY13" fmla="*/ 571934 h 771959"/>
              <a:gd name="connsiteX14" fmla="*/ 6410325 w 6979802"/>
              <a:gd name="connsiteY14" fmla="*/ 667184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84925 w 6979802"/>
              <a:gd name="connsiteY12" fmla="*/ 459198 h 771959"/>
              <a:gd name="connsiteX13" fmla="*/ 5972175 w 6979802"/>
              <a:gd name="connsiteY13" fmla="*/ 571934 h 771959"/>
              <a:gd name="connsiteX14" fmla="*/ 6402250 w 6979802"/>
              <a:gd name="connsiteY14" fmla="*/ 638609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349323 w 6979802"/>
              <a:gd name="connsiteY8" fmla="*/ 60050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84925 w 6979802"/>
              <a:gd name="connsiteY12" fmla="*/ 459198 h 771959"/>
              <a:gd name="connsiteX13" fmla="*/ 5972175 w 6979802"/>
              <a:gd name="connsiteY13" fmla="*/ 571934 h 771959"/>
              <a:gd name="connsiteX14" fmla="*/ 6402250 w 6979802"/>
              <a:gd name="connsiteY14" fmla="*/ 638609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81333 h 781333"/>
              <a:gd name="connsiteX1" fmla="*/ 962373 w 6979802"/>
              <a:gd name="connsiteY1" fmla="*/ 756881 h 781333"/>
              <a:gd name="connsiteX2" fmla="*/ 1805661 w 6979802"/>
              <a:gd name="connsiteY2" fmla="*/ 694329 h 781333"/>
              <a:gd name="connsiteX3" fmla="*/ 2467324 w 6979802"/>
              <a:gd name="connsiteY3" fmla="*/ 580029 h 781333"/>
              <a:gd name="connsiteX4" fmla="*/ 2786389 w 6979802"/>
              <a:gd name="connsiteY4" fmla="*/ 350433 h 781333"/>
              <a:gd name="connsiteX5" fmla="*/ 3029298 w 6979802"/>
              <a:gd name="connsiteY5" fmla="*/ 70085 h 781333"/>
              <a:gd name="connsiteX6" fmla="*/ 3171824 w 6979802"/>
              <a:gd name="connsiteY6" fmla="*/ 15353 h 781333"/>
              <a:gd name="connsiteX7" fmla="*/ 3266253 w 6979802"/>
              <a:gd name="connsiteY7" fmla="*/ 295558 h 781333"/>
              <a:gd name="connsiteX8" fmla="*/ 3349323 w 6979802"/>
              <a:gd name="connsiteY8" fmla="*/ 609883 h 781333"/>
              <a:gd name="connsiteX9" fmla="*/ 3867150 w 6979802"/>
              <a:gd name="connsiteY9" fmla="*/ 552733 h 781333"/>
              <a:gd name="connsiteX10" fmla="*/ 4175690 w 6979802"/>
              <a:gd name="connsiteY10" fmla="*/ 577328 h 781333"/>
              <a:gd name="connsiteX11" fmla="*/ 4743151 w 6979802"/>
              <a:gd name="connsiteY11" fmla="*/ 456346 h 781333"/>
              <a:gd name="connsiteX12" fmla="*/ 5284925 w 6979802"/>
              <a:gd name="connsiteY12" fmla="*/ 468572 h 781333"/>
              <a:gd name="connsiteX13" fmla="*/ 5972175 w 6979802"/>
              <a:gd name="connsiteY13" fmla="*/ 581308 h 781333"/>
              <a:gd name="connsiteX14" fmla="*/ 6402250 w 6979802"/>
              <a:gd name="connsiteY14" fmla="*/ 647983 h 781333"/>
              <a:gd name="connsiteX15" fmla="*/ 6872614 w 6979802"/>
              <a:gd name="connsiteY15" fmla="*/ 744512 h 781333"/>
              <a:gd name="connsiteX16" fmla="*/ 6972300 w 6979802"/>
              <a:gd name="connsiteY16" fmla="*/ 760862 h 781333"/>
              <a:gd name="connsiteX0" fmla="*/ 0 w 6979802"/>
              <a:gd name="connsiteY0" fmla="*/ 859437 h 859437"/>
              <a:gd name="connsiteX1" fmla="*/ 962373 w 6979802"/>
              <a:gd name="connsiteY1" fmla="*/ 834985 h 859437"/>
              <a:gd name="connsiteX2" fmla="*/ 1805661 w 6979802"/>
              <a:gd name="connsiteY2" fmla="*/ 772433 h 859437"/>
              <a:gd name="connsiteX3" fmla="*/ 2467324 w 6979802"/>
              <a:gd name="connsiteY3" fmla="*/ 658133 h 859437"/>
              <a:gd name="connsiteX4" fmla="*/ 2786389 w 6979802"/>
              <a:gd name="connsiteY4" fmla="*/ 428537 h 859437"/>
              <a:gd name="connsiteX5" fmla="*/ 3029298 w 6979802"/>
              <a:gd name="connsiteY5" fmla="*/ 148189 h 859437"/>
              <a:gd name="connsiteX6" fmla="*/ 3252568 w 6979802"/>
              <a:gd name="connsiteY6" fmla="*/ 7732 h 859437"/>
              <a:gd name="connsiteX7" fmla="*/ 3266253 w 6979802"/>
              <a:gd name="connsiteY7" fmla="*/ 373662 h 859437"/>
              <a:gd name="connsiteX8" fmla="*/ 3349323 w 6979802"/>
              <a:gd name="connsiteY8" fmla="*/ 687987 h 859437"/>
              <a:gd name="connsiteX9" fmla="*/ 3867150 w 6979802"/>
              <a:gd name="connsiteY9" fmla="*/ 630837 h 859437"/>
              <a:gd name="connsiteX10" fmla="*/ 4175690 w 6979802"/>
              <a:gd name="connsiteY10" fmla="*/ 655432 h 859437"/>
              <a:gd name="connsiteX11" fmla="*/ 4743151 w 6979802"/>
              <a:gd name="connsiteY11" fmla="*/ 534450 h 859437"/>
              <a:gd name="connsiteX12" fmla="*/ 5284925 w 6979802"/>
              <a:gd name="connsiteY12" fmla="*/ 546676 h 859437"/>
              <a:gd name="connsiteX13" fmla="*/ 5972175 w 6979802"/>
              <a:gd name="connsiteY13" fmla="*/ 659412 h 859437"/>
              <a:gd name="connsiteX14" fmla="*/ 6402250 w 6979802"/>
              <a:gd name="connsiteY14" fmla="*/ 726087 h 859437"/>
              <a:gd name="connsiteX15" fmla="*/ 6872614 w 6979802"/>
              <a:gd name="connsiteY15" fmla="*/ 822616 h 859437"/>
              <a:gd name="connsiteX16" fmla="*/ 6972300 w 6979802"/>
              <a:gd name="connsiteY16" fmla="*/ 838966 h 859437"/>
              <a:gd name="connsiteX0" fmla="*/ 0 w 6979802"/>
              <a:gd name="connsiteY0" fmla="*/ 864668 h 864668"/>
              <a:gd name="connsiteX1" fmla="*/ 962373 w 6979802"/>
              <a:gd name="connsiteY1" fmla="*/ 840216 h 864668"/>
              <a:gd name="connsiteX2" fmla="*/ 1805661 w 6979802"/>
              <a:gd name="connsiteY2" fmla="*/ 777664 h 864668"/>
              <a:gd name="connsiteX3" fmla="*/ 2467324 w 6979802"/>
              <a:gd name="connsiteY3" fmla="*/ 663364 h 864668"/>
              <a:gd name="connsiteX4" fmla="*/ 2786389 w 6979802"/>
              <a:gd name="connsiteY4" fmla="*/ 433768 h 864668"/>
              <a:gd name="connsiteX5" fmla="*/ 3029298 w 6979802"/>
              <a:gd name="connsiteY5" fmla="*/ 115320 h 864668"/>
              <a:gd name="connsiteX6" fmla="*/ 3252568 w 6979802"/>
              <a:gd name="connsiteY6" fmla="*/ 12963 h 864668"/>
              <a:gd name="connsiteX7" fmla="*/ 3266253 w 6979802"/>
              <a:gd name="connsiteY7" fmla="*/ 378893 h 864668"/>
              <a:gd name="connsiteX8" fmla="*/ 3349323 w 6979802"/>
              <a:gd name="connsiteY8" fmla="*/ 693218 h 864668"/>
              <a:gd name="connsiteX9" fmla="*/ 3867150 w 6979802"/>
              <a:gd name="connsiteY9" fmla="*/ 636068 h 864668"/>
              <a:gd name="connsiteX10" fmla="*/ 4175690 w 6979802"/>
              <a:gd name="connsiteY10" fmla="*/ 660663 h 864668"/>
              <a:gd name="connsiteX11" fmla="*/ 4743151 w 6979802"/>
              <a:gd name="connsiteY11" fmla="*/ 539681 h 864668"/>
              <a:gd name="connsiteX12" fmla="*/ 5284925 w 6979802"/>
              <a:gd name="connsiteY12" fmla="*/ 551907 h 864668"/>
              <a:gd name="connsiteX13" fmla="*/ 5972175 w 6979802"/>
              <a:gd name="connsiteY13" fmla="*/ 664643 h 864668"/>
              <a:gd name="connsiteX14" fmla="*/ 6402250 w 6979802"/>
              <a:gd name="connsiteY14" fmla="*/ 731318 h 864668"/>
              <a:gd name="connsiteX15" fmla="*/ 6872614 w 6979802"/>
              <a:gd name="connsiteY15" fmla="*/ 827847 h 864668"/>
              <a:gd name="connsiteX16" fmla="*/ 6972300 w 6979802"/>
              <a:gd name="connsiteY16" fmla="*/ 844197 h 864668"/>
              <a:gd name="connsiteX0" fmla="*/ 0 w 6979802"/>
              <a:gd name="connsiteY0" fmla="*/ 864668 h 879200"/>
              <a:gd name="connsiteX1" fmla="*/ 962373 w 6979802"/>
              <a:gd name="connsiteY1" fmla="*/ 840216 h 879200"/>
              <a:gd name="connsiteX2" fmla="*/ 1805661 w 6979802"/>
              <a:gd name="connsiteY2" fmla="*/ 777664 h 879200"/>
              <a:gd name="connsiteX3" fmla="*/ 2467324 w 6979802"/>
              <a:gd name="connsiteY3" fmla="*/ 663364 h 879200"/>
              <a:gd name="connsiteX4" fmla="*/ 2786389 w 6979802"/>
              <a:gd name="connsiteY4" fmla="*/ 433768 h 879200"/>
              <a:gd name="connsiteX5" fmla="*/ 3029298 w 6979802"/>
              <a:gd name="connsiteY5" fmla="*/ 115320 h 879200"/>
              <a:gd name="connsiteX6" fmla="*/ 3252568 w 6979802"/>
              <a:gd name="connsiteY6" fmla="*/ 12963 h 879200"/>
              <a:gd name="connsiteX7" fmla="*/ 3266253 w 6979802"/>
              <a:gd name="connsiteY7" fmla="*/ 378893 h 879200"/>
              <a:gd name="connsiteX8" fmla="*/ 3349323 w 6979802"/>
              <a:gd name="connsiteY8" fmla="*/ 874193 h 879200"/>
              <a:gd name="connsiteX9" fmla="*/ 3867150 w 6979802"/>
              <a:gd name="connsiteY9" fmla="*/ 636068 h 879200"/>
              <a:gd name="connsiteX10" fmla="*/ 4175690 w 6979802"/>
              <a:gd name="connsiteY10" fmla="*/ 660663 h 879200"/>
              <a:gd name="connsiteX11" fmla="*/ 4743151 w 6979802"/>
              <a:gd name="connsiteY11" fmla="*/ 539681 h 879200"/>
              <a:gd name="connsiteX12" fmla="*/ 5284925 w 6979802"/>
              <a:gd name="connsiteY12" fmla="*/ 551907 h 879200"/>
              <a:gd name="connsiteX13" fmla="*/ 5972175 w 6979802"/>
              <a:gd name="connsiteY13" fmla="*/ 664643 h 879200"/>
              <a:gd name="connsiteX14" fmla="*/ 6402250 w 6979802"/>
              <a:gd name="connsiteY14" fmla="*/ 731318 h 879200"/>
              <a:gd name="connsiteX15" fmla="*/ 6872614 w 6979802"/>
              <a:gd name="connsiteY15" fmla="*/ 827847 h 879200"/>
              <a:gd name="connsiteX16" fmla="*/ 6972300 w 6979802"/>
              <a:gd name="connsiteY16" fmla="*/ 844197 h 879200"/>
              <a:gd name="connsiteX0" fmla="*/ 0 w 6979802"/>
              <a:gd name="connsiteY0" fmla="*/ 864668 h 879558"/>
              <a:gd name="connsiteX1" fmla="*/ 962373 w 6979802"/>
              <a:gd name="connsiteY1" fmla="*/ 84021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43151 w 6979802"/>
              <a:gd name="connsiteY11" fmla="*/ 539681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962373 w 6979802"/>
              <a:gd name="connsiteY1" fmla="*/ 84021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060415 w 6979802"/>
              <a:gd name="connsiteY3" fmla="*/ 37761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060415 w 6979802"/>
              <a:gd name="connsiteY3" fmla="*/ 37761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053017 w 6979802"/>
              <a:gd name="connsiteY3" fmla="*/ 349039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1152 h 876042"/>
              <a:gd name="connsiteX1" fmla="*/ 866195 w 6979802"/>
              <a:gd name="connsiteY1" fmla="*/ 817650 h 876042"/>
              <a:gd name="connsiteX2" fmla="*/ 1554117 w 6979802"/>
              <a:gd name="connsiteY2" fmla="*/ 602698 h 876042"/>
              <a:gd name="connsiteX3" fmla="*/ 2053017 w 6979802"/>
              <a:gd name="connsiteY3" fmla="*/ 345523 h 876042"/>
              <a:gd name="connsiteX4" fmla="*/ 2349887 w 6979802"/>
              <a:gd name="connsiteY4" fmla="*/ 154027 h 876042"/>
              <a:gd name="connsiteX5" fmla="*/ 3029298 w 6979802"/>
              <a:gd name="connsiteY5" fmla="*/ 111804 h 876042"/>
              <a:gd name="connsiteX6" fmla="*/ 3252568 w 6979802"/>
              <a:gd name="connsiteY6" fmla="*/ 9447 h 876042"/>
              <a:gd name="connsiteX7" fmla="*/ 3266253 w 6979802"/>
              <a:gd name="connsiteY7" fmla="*/ 375377 h 876042"/>
              <a:gd name="connsiteX8" fmla="*/ 3349323 w 6979802"/>
              <a:gd name="connsiteY8" fmla="*/ 870677 h 876042"/>
              <a:gd name="connsiteX9" fmla="*/ 3867150 w 6979802"/>
              <a:gd name="connsiteY9" fmla="*/ 632552 h 876042"/>
              <a:gd name="connsiteX10" fmla="*/ 4216062 w 6979802"/>
              <a:gd name="connsiteY10" fmla="*/ 542847 h 876042"/>
              <a:gd name="connsiteX11" fmla="*/ 4759300 w 6979802"/>
              <a:gd name="connsiteY11" fmla="*/ 507590 h 876042"/>
              <a:gd name="connsiteX12" fmla="*/ 5284925 w 6979802"/>
              <a:gd name="connsiteY12" fmla="*/ 548391 h 876042"/>
              <a:gd name="connsiteX13" fmla="*/ 5972175 w 6979802"/>
              <a:gd name="connsiteY13" fmla="*/ 661127 h 876042"/>
              <a:gd name="connsiteX14" fmla="*/ 6402250 w 6979802"/>
              <a:gd name="connsiteY14" fmla="*/ 727802 h 876042"/>
              <a:gd name="connsiteX15" fmla="*/ 6872614 w 6979802"/>
              <a:gd name="connsiteY15" fmla="*/ 824331 h 876042"/>
              <a:gd name="connsiteX16" fmla="*/ 6972300 w 6979802"/>
              <a:gd name="connsiteY16" fmla="*/ 840681 h 876042"/>
              <a:gd name="connsiteX0" fmla="*/ 0 w 6979802"/>
              <a:gd name="connsiteY0" fmla="*/ 861152 h 876042"/>
              <a:gd name="connsiteX1" fmla="*/ 866195 w 6979802"/>
              <a:gd name="connsiteY1" fmla="*/ 817650 h 876042"/>
              <a:gd name="connsiteX2" fmla="*/ 1554117 w 6979802"/>
              <a:gd name="connsiteY2" fmla="*/ 602698 h 876042"/>
              <a:gd name="connsiteX3" fmla="*/ 2053017 w 6979802"/>
              <a:gd name="connsiteY3" fmla="*/ 345523 h 876042"/>
              <a:gd name="connsiteX4" fmla="*/ 2349887 w 6979802"/>
              <a:gd name="connsiteY4" fmla="*/ 154027 h 876042"/>
              <a:gd name="connsiteX5" fmla="*/ 3029298 w 6979802"/>
              <a:gd name="connsiteY5" fmla="*/ 111804 h 876042"/>
              <a:gd name="connsiteX6" fmla="*/ 3252568 w 6979802"/>
              <a:gd name="connsiteY6" fmla="*/ 9447 h 876042"/>
              <a:gd name="connsiteX7" fmla="*/ 3266253 w 6979802"/>
              <a:gd name="connsiteY7" fmla="*/ 375377 h 876042"/>
              <a:gd name="connsiteX8" fmla="*/ 3349323 w 6979802"/>
              <a:gd name="connsiteY8" fmla="*/ 870677 h 876042"/>
              <a:gd name="connsiteX9" fmla="*/ 3867150 w 6979802"/>
              <a:gd name="connsiteY9" fmla="*/ 632552 h 876042"/>
              <a:gd name="connsiteX10" fmla="*/ 4216062 w 6979802"/>
              <a:gd name="connsiteY10" fmla="*/ 542847 h 876042"/>
              <a:gd name="connsiteX11" fmla="*/ 4759300 w 6979802"/>
              <a:gd name="connsiteY11" fmla="*/ 507590 h 876042"/>
              <a:gd name="connsiteX12" fmla="*/ 5284925 w 6979802"/>
              <a:gd name="connsiteY12" fmla="*/ 548391 h 876042"/>
              <a:gd name="connsiteX13" fmla="*/ 5972175 w 6979802"/>
              <a:gd name="connsiteY13" fmla="*/ 661127 h 876042"/>
              <a:gd name="connsiteX14" fmla="*/ 6402250 w 6979802"/>
              <a:gd name="connsiteY14" fmla="*/ 727802 h 876042"/>
              <a:gd name="connsiteX15" fmla="*/ 6872614 w 6979802"/>
              <a:gd name="connsiteY15" fmla="*/ 824331 h 876042"/>
              <a:gd name="connsiteX16" fmla="*/ 6972300 w 6979802"/>
              <a:gd name="connsiteY16" fmla="*/ 840681 h 876042"/>
              <a:gd name="connsiteX0" fmla="*/ 0 w 6979802"/>
              <a:gd name="connsiteY0" fmla="*/ 875592 h 890482"/>
              <a:gd name="connsiteX1" fmla="*/ 866195 w 6979802"/>
              <a:gd name="connsiteY1" fmla="*/ 832090 h 890482"/>
              <a:gd name="connsiteX2" fmla="*/ 1554117 w 6979802"/>
              <a:gd name="connsiteY2" fmla="*/ 617138 h 890482"/>
              <a:gd name="connsiteX3" fmla="*/ 2053017 w 6979802"/>
              <a:gd name="connsiteY3" fmla="*/ 359963 h 890482"/>
              <a:gd name="connsiteX4" fmla="*/ 2349887 w 6979802"/>
              <a:gd name="connsiteY4" fmla="*/ 168467 h 890482"/>
              <a:gd name="connsiteX5" fmla="*/ 2577999 w 6979802"/>
              <a:gd name="connsiteY5" fmla="*/ 50044 h 890482"/>
              <a:gd name="connsiteX6" fmla="*/ 3252568 w 6979802"/>
              <a:gd name="connsiteY6" fmla="*/ 23887 h 890482"/>
              <a:gd name="connsiteX7" fmla="*/ 3266253 w 6979802"/>
              <a:gd name="connsiteY7" fmla="*/ 389817 h 890482"/>
              <a:gd name="connsiteX8" fmla="*/ 3349323 w 6979802"/>
              <a:gd name="connsiteY8" fmla="*/ 885117 h 890482"/>
              <a:gd name="connsiteX9" fmla="*/ 3867150 w 6979802"/>
              <a:gd name="connsiteY9" fmla="*/ 646992 h 890482"/>
              <a:gd name="connsiteX10" fmla="*/ 4216062 w 6979802"/>
              <a:gd name="connsiteY10" fmla="*/ 557287 h 890482"/>
              <a:gd name="connsiteX11" fmla="*/ 4759300 w 6979802"/>
              <a:gd name="connsiteY11" fmla="*/ 522030 h 890482"/>
              <a:gd name="connsiteX12" fmla="*/ 5284925 w 6979802"/>
              <a:gd name="connsiteY12" fmla="*/ 562831 h 890482"/>
              <a:gd name="connsiteX13" fmla="*/ 5972175 w 6979802"/>
              <a:gd name="connsiteY13" fmla="*/ 675567 h 890482"/>
              <a:gd name="connsiteX14" fmla="*/ 6402250 w 6979802"/>
              <a:gd name="connsiteY14" fmla="*/ 742242 h 890482"/>
              <a:gd name="connsiteX15" fmla="*/ 6872614 w 6979802"/>
              <a:gd name="connsiteY15" fmla="*/ 838771 h 890482"/>
              <a:gd name="connsiteX16" fmla="*/ 6972300 w 6979802"/>
              <a:gd name="connsiteY16" fmla="*/ 855121 h 890482"/>
              <a:gd name="connsiteX0" fmla="*/ 0 w 6979802"/>
              <a:gd name="connsiteY0" fmla="*/ 869647 h 884537"/>
              <a:gd name="connsiteX1" fmla="*/ 866195 w 6979802"/>
              <a:gd name="connsiteY1" fmla="*/ 826145 h 884537"/>
              <a:gd name="connsiteX2" fmla="*/ 1554117 w 6979802"/>
              <a:gd name="connsiteY2" fmla="*/ 611193 h 884537"/>
              <a:gd name="connsiteX3" fmla="*/ 2053017 w 6979802"/>
              <a:gd name="connsiteY3" fmla="*/ 354018 h 884537"/>
              <a:gd name="connsiteX4" fmla="*/ 2349887 w 6979802"/>
              <a:gd name="connsiteY4" fmla="*/ 162522 h 884537"/>
              <a:gd name="connsiteX5" fmla="*/ 2577999 w 6979802"/>
              <a:gd name="connsiteY5" fmla="*/ 44099 h 884537"/>
              <a:gd name="connsiteX6" fmla="*/ 3252568 w 6979802"/>
              <a:gd name="connsiteY6" fmla="*/ 17942 h 884537"/>
              <a:gd name="connsiteX7" fmla="*/ 3266253 w 6979802"/>
              <a:gd name="connsiteY7" fmla="*/ 383872 h 884537"/>
              <a:gd name="connsiteX8" fmla="*/ 3349323 w 6979802"/>
              <a:gd name="connsiteY8" fmla="*/ 879172 h 884537"/>
              <a:gd name="connsiteX9" fmla="*/ 3867150 w 6979802"/>
              <a:gd name="connsiteY9" fmla="*/ 641047 h 884537"/>
              <a:gd name="connsiteX10" fmla="*/ 4216062 w 6979802"/>
              <a:gd name="connsiteY10" fmla="*/ 551342 h 884537"/>
              <a:gd name="connsiteX11" fmla="*/ 4759300 w 6979802"/>
              <a:gd name="connsiteY11" fmla="*/ 516085 h 884537"/>
              <a:gd name="connsiteX12" fmla="*/ 5284925 w 6979802"/>
              <a:gd name="connsiteY12" fmla="*/ 556886 h 884537"/>
              <a:gd name="connsiteX13" fmla="*/ 5972175 w 6979802"/>
              <a:gd name="connsiteY13" fmla="*/ 669622 h 884537"/>
              <a:gd name="connsiteX14" fmla="*/ 6402250 w 6979802"/>
              <a:gd name="connsiteY14" fmla="*/ 736297 h 884537"/>
              <a:gd name="connsiteX15" fmla="*/ 6872614 w 6979802"/>
              <a:gd name="connsiteY15" fmla="*/ 832826 h 884537"/>
              <a:gd name="connsiteX16" fmla="*/ 6972300 w 6979802"/>
              <a:gd name="connsiteY16" fmla="*/ 849176 h 884537"/>
              <a:gd name="connsiteX0" fmla="*/ 0 w 6979802"/>
              <a:gd name="connsiteY0" fmla="*/ 825549 h 840439"/>
              <a:gd name="connsiteX1" fmla="*/ 866195 w 6979802"/>
              <a:gd name="connsiteY1" fmla="*/ 782047 h 840439"/>
              <a:gd name="connsiteX2" fmla="*/ 1554117 w 6979802"/>
              <a:gd name="connsiteY2" fmla="*/ 567095 h 840439"/>
              <a:gd name="connsiteX3" fmla="*/ 2053017 w 6979802"/>
              <a:gd name="connsiteY3" fmla="*/ 309920 h 840439"/>
              <a:gd name="connsiteX4" fmla="*/ 2349887 w 6979802"/>
              <a:gd name="connsiteY4" fmla="*/ 118424 h 840439"/>
              <a:gd name="connsiteX5" fmla="*/ 2577999 w 6979802"/>
              <a:gd name="connsiteY5" fmla="*/ 1 h 840439"/>
              <a:gd name="connsiteX6" fmla="*/ 2705090 w 6979802"/>
              <a:gd name="connsiteY6" fmla="*/ 116719 h 840439"/>
              <a:gd name="connsiteX7" fmla="*/ 3266253 w 6979802"/>
              <a:gd name="connsiteY7" fmla="*/ 339774 h 840439"/>
              <a:gd name="connsiteX8" fmla="*/ 3349323 w 6979802"/>
              <a:gd name="connsiteY8" fmla="*/ 835074 h 840439"/>
              <a:gd name="connsiteX9" fmla="*/ 3867150 w 6979802"/>
              <a:gd name="connsiteY9" fmla="*/ 596949 h 840439"/>
              <a:gd name="connsiteX10" fmla="*/ 4216062 w 6979802"/>
              <a:gd name="connsiteY10" fmla="*/ 507244 h 840439"/>
              <a:gd name="connsiteX11" fmla="*/ 4759300 w 6979802"/>
              <a:gd name="connsiteY11" fmla="*/ 471987 h 840439"/>
              <a:gd name="connsiteX12" fmla="*/ 5284925 w 6979802"/>
              <a:gd name="connsiteY12" fmla="*/ 512788 h 840439"/>
              <a:gd name="connsiteX13" fmla="*/ 5972175 w 6979802"/>
              <a:gd name="connsiteY13" fmla="*/ 625524 h 840439"/>
              <a:gd name="connsiteX14" fmla="*/ 6402250 w 6979802"/>
              <a:gd name="connsiteY14" fmla="*/ 692199 h 840439"/>
              <a:gd name="connsiteX15" fmla="*/ 6872614 w 6979802"/>
              <a:gd name="connsiteY15" fmla="*/ 788728 h 840439"/>
              <a:gd name="connsiteX16" fmla="*/ 6972300 w 6979802"/>
              <a:gd name="connsiteY16" fmla="*/ 805078 h 840439"/>
              <a:gd name="connsiteX0" fmla="*/ 0 w 6979802"/>
              <a:gd name="connsiteY0" fmla="*/ 825549 h 835971"/>
              <a:gd name="connsiteX1" fmla="*/ 866195 w 6979802"/>
              <a:gd name="connsiteY1" fmla="*/ 782047 h 835971"/>
              <a:gd name="connsiteX2" fmla="*/ 1554117 w 6979802"/>
              <a:gd name="connsiteY2" fmla="*/ 567095 h 835971"/>
              <a:gd name="connsiteX3" fmla="*/ 2053017 w 6979802"/>
              <a:gd name="connsiteY3" fmla="*/ 309920 h 835971"/>
              <a:gd name="connsiteX4" fmla="*/ 2349887 w 6979802"/>
              <a:gd name="connsiteY4" fmla="*/ 118424 h 835971"/>
              <a:gd name="connsiteX5" fmla="*/ 2577999 w 6979802"/>
              <a:gd name="connsiteY5" fmla="*/ 1 h 835971"/>
              <a:gd name="connsiteX6" fmla="*/ 2705090 w 6979802"/>
              <a:gd name="connsiteY6" fmla="*/ 116719 h 835971"/>
              <a:gd name="connsiteX7" fmla="*/ 2740971 w 6979802"/>
              <a:gd name="connsiteY7" fmla="*/ 501699 h 835971"/>
              <a:gd name="connsiteX8" fmla="*/ 3349323 w 6979802"/>
              <a:gd name="connsiteY8" fmla="*/ 835074 h 835971"/>
              <a:gd name="connsiteX9" fmla="*/ 3867150 w 6979802"/>
              <a:gd name="connsiteY9" fmla="*/ 596949 h 835971"/>
              <a:gd name="connsiteX10" fmla="*/ 4216062 w 6979802"/>
              <a:gd name="connsiteY10" fmla="*/ 507244 h 835971"/>
              <a:gd name="connsiteX11" fmla="*/ 4759300 w 6979802"/>
              <a:gd name="connsiteY11" fmla="*/ 471987 h 835971"/>
              <a:gd name="connsiteX12" fmla="*/ 5284925 w 6979802"/>
              <a:gd name="connsiteY12" fmla="*/ 512788 h 835971"/>
              <a:gd name="connsiteX13" fmla="*/ 5972175 w 6979802"/>
              <a:gd name="connsiteY13" fmla="*/ 625524 h 835971"/>
              <a:gd name="connsiteX14" fmla="*/ 6402250 w 6979802"/>
              <a:gd name="connsiteY14" fmla="*/ 692199 h 835971"/>
              <a:gd name="connsiteX15" fmla="*/ 6872614 w 6979802"/>
              <a:gd name="connsiteY15" fmla="*/ 788728 h 835971"/>
              <a:gd name="connsiteX16" fmla="*/ 6972300 w 6979802"/>
              <a:gd name="connsiteY16" fmla="*/ 805078 h 835971"/>
              <a:gd name="connsiteX0" fmla="*/ 0 w 6979802"/>
              <a:gd name="connsiteY0" fmla="*/ 825549 h 835971"/>
              <a:gd name="connsiteX1" fmla="*/ 866195 w 6979802"/>
              <a:gd name="connsiteY1" fmla="*/ 782047 h 835971"/>
              <a:gd name="connsiteX2" fmla="*/ 1554117 w 6979802"/>
              <a:gd name="connsiteY2" fmla="*/ 567095 h 835971"/>
              <a:gd name="connsiteX3" fmla="*/ 2053017 w 6979802"/>
              <a:gd name="connsiteY3" fmla="*/ 309920 h 835971"/>
              <a:gd name="connsiteX4" fmla="*/ 2349887 w 6979802"/>
              <a:gd name="connsiteY4" fmla="*/ 118424 h 835971"/>
              <a:gd name="connsiteX5" fmla="*/ 2577999 w 6979802"/>
              <a:gd name="connsiteY5" fmla="*/ 1 h 835971"/>
              <a:gd name="connsiteX6" fmla="*/ 2705090 w 6979802"/>
              <a:gd name="connsiteY6" fmla="*/ 116719 h 835971"/>
              <a:gd name="connsiteX7" fmla="*/ 2740971 w 6979802"/>
              <a:gd name="connsiteY7" fmla="*/ 501699 h 835971"/>
              <a:gd name="connsiteX8" fmla="*/ 3349323 w 6979802"/>
              <a:gd name="connsiteY8" fmla="*/ 835074 h 835971"/>
              <a:gd name="connsiteX9" fmla="*/ 3867150 w 6979802"/>
              <a:gd name="connsiteY9" fmla="*/ 596949 h 835971"/>
              <a:gd name="connsiteX10" fmla="*/ 4216062 w 6979802"/>
              <a:gd name="connsiteY10" fmla="*/ 507244 h 835971"/>
              <a:gd name="connsiteX11" fmla="*/ 4759300 w 6979802"/>
              <a:gd name="connsiteY11" fmla="*/ 471987 h 835971"/>
              <a:gd name="connsiteX12" fmla="*/ 5284925 w 6979802"/>
              <a:gd name="connsiteY12" fmla="*/ 512788 h 835971"/>
              <a:gd name="connsiteX13" fmla="*/ 5972175 w 6979802"/>
              <a:gd name="connsiteY13" fmla="*/ 625524 h 835971"/>
              <a:gd name="connsiteX14" fmla="*/ 6402250 w 6979802"/>
              <a:gd name="connsiteY14" fmla="*/ 692199 h 835971"/>
              <a:gd name="connsiteX15" fmla="*/ 6872614 w 6979802"/>
              <a:gd name="connsiteY15" fmla="*/ 788728 h 835971"/>
              <a:gd name="connsiteX16" fmla="*/ 6972300 w 6979802"/>
              <a:gd name="connsiteY16" fmla="*/ 805078 h 835971"/>
              <a:gd name="connsiteX0" fmla="*/ 0 w 6979802"/>
              <a:gd name="connsiteY0" fmla="*/ 825549 h 825549"/>
              <a:gd name="connsiteX1" fmla="*/ 866195 w 6979802"/>
              <a:gd name="connsiteY1" fmla="*/ 782047 h 825549"/>
              <a:gd name="connsiteX2" fmla="*/ 1554117 w 6979802"/>
              <a:gd name="connsiteY2" fmla="*/ 567095 h 825549"/>
              <a:gd name="connsiteX3" fmla="*/ 2053017 w 6979802"/>
              <a:gd name="connsiteY3" fmla="*/ 309920 h 825549"/>
              <a:gd name="connsiteX4" fmla="*/ 2349887 w 6979802"/>
              <a:gd name="connsiteY4" fmla="*/ 118424 h 825549"/>
              <a:gd name="connsiteX5" fmla="*/ 2577999 w 6979802"/>
              <a:gd name="connsiteY5" fmla="*/ 1 h 825549"/>
              <a:gd name="connsiteX6" fmla="*/ 2705090 w 6979802"/>
              <a:gd name="connsiteY6" fmla="*/ 116719 h 825549"/>
              <a:gd name="connsiteX7" fmla="*/ 2740971 w 6979802"/>
              <a:gd name="connsiteY7" fmla="*/ 501699 h 825549"/>
              <a:gd name="connsiteX8" fmla="*/ 2838837 w 6979802"/>
              <a:gd name="connsiteY8" fmla="*/ 663624 h 825549"/>
              <a:gd name="connsiteX9" fmla="*/ 3867150 w 6979802"/>
              <a:gd name="connsiteY9" fmla="*/ 596949 h 825549"/>
              <a:gd name="connsiteX10" fmla="*/ 4216062 w 6979802"/>
              <a:gd name="connsiteY10" fmla="*/ 507244 h 825549"/>
              <a:gd name="connsiteX11" fmla="*/ 4759300 w 6979802"/>
              <a:gd name="connsiteY11" fmla="*/ 471987 h 825549"/>
              <a:gd name="connsiteX12" fmla="*/ 5284925 w 6979802"/>
              <a:gd name="connsiteY12" fmla="*/ 512788 h 825549"/>
              <a:gd name="connsiteX13" fmla="*/ 5972175 w 6979802"/>
              <a:gd name="connsiteY13" fmla="*/ 625524 h 825549"/>
              <a:gd name="connsiteX14" fmla="*/ 6402250 w 6979802"/>
              <a:gd name="connsiteY14" fmla="*/ 692199 h 825549"/>
              <a:gd name="connsiteX15" fmla="*/ 6872614 w 6979802"/>
              <a:gd name="connsiteY15" fmla="*/ 788728 h 825549"/>
              <a:gd name="connsiteX16" fmla="*/ 6972300 w 6979802"/>
              <a:gd name="connsiteY16" fmla="*/ 805078 h 825549"/>
              <a:gd name="connsiteX0" fmla="*/ 0 w 6979802"/>
              <a:gd name="connsiteY0" fmla="*/ 825549 h 825549"/>
              <a:gd name="connsiteX1" fmla="*/ 866195 w 6979802"/>
              <a:gd name="connsiteY1" fmla="*/ 782047 h 825549"/>
              <a:gd name="connsiteX2" fmla="*/ 1554117 w 6979802"/>
              <a:gd name="connsiteY2" fmla="*/ 567095 h 825549"/>
              <a:gd name="connsiteX3" fmla="*/ 2053017 w 6979802"/>
              <a:gd name="connsiteY3" fmla="*/ 309920 h 825549"/>
              <a:gd name="connsiteX4" fmla="*/ 2349887 w 6979802"/>
              <a:gd name="connsiteY4" fmla="*/ 118424 h 825549"/>
              <a:gd name="connsiteX5" fmla="*/ 2577999 w 6979802"/>
              <a:gd name="connsiteY5" fmla="*/ 1 h 825549"/>
              <a:gd name="connsiteX6" fmla="*/ 2705090 w 6979802"/>
              <a:gd name="connsiteY6" fmla="*/ 116719 h 825549"/>
              <a:gd name="connsiteX7" fmla="*/ 2740971 w 6979802"/>
              <a:gd name="connsiteY7" fmla="*/ 501699 h 825549"/>
              <a:gd name="connsiteX8" fmla="*/ 2838837 w 6979802"/>
              <a:gd name="connsiteY8" fmla="*/ 663624 h 825549"/>
              <a:gd name="connsiteX9" fmla="*/ 3364062 w 6979802"/>
              <a:gd name="connsiteY9" fmla="*/ 263574 h 825549"/>
              <a:gd name="connsiteX10" fmla="*/ 4216062 w 6979802"/>
              <a:gd name="connsiteY10" fmla="*/ 507244 h 825549"/>
              <a:gd name="connsiteX11" fmla="*/ 4759300 w 6979802"/>
              <a:gd name="connsiteY11" fmla="*/ 471987 h 825549"/>
              <a:gd name="connsiteX12" fmla="*/ 5284925 w 6979802"/>
              <a:gd name="connsiteY12" fmla="*/ 512788 h 825549"/>
              <a:gd name="connsiteX13" fmla="*/ 5972175 w 6979802"/>
              <a:gd name="connsiteY13" fmla="*/ 625524 h 825549"/>
              <a:gd name="connsiteX14" fmla="*/ 6402250 w 6979802"/>
              <a:gd name="connsiteY14" fmla="*/ 692199 h 825549"/>
              <a:gd name="connsiteX15" fmla="*/ 6872614 w 6979802"/>
              <a:gd name="connsiteY15" fmla="*/ 788728 h 825549"/>
              <a:gd name="connsiteX16" fmla="*/ 6972300 w 6979802"/>
              <a:gd name="connsiteY16" fmla="*/ 805078 h 825549"/>
              <a:gd name="connsiteX0" fmla="*/ 0 w 6979802"/>
              <a:gd name="connsiteY0" fmla="*/ 912051 h 912051"/>
              <a:gd name="connsiteX1" fmla="*/ 866195 w 6979802"/>
              <a:gd name="connsiteY1" fmla="*/ 868549 h 912051"/>
              <a:gd name="connsiteX2" fmla="*/ 1554117 w 6979802"/>
              <a:gd name="connsiteY2" fmla="*/ 653597 h 912051"/>
              <a:gd name="connsiteX3" fmla="*/ 2053017 w 6979802"/>
              <a:gd name="connsiteY3" fmla="*/ 396422 h 912051"/>
              <a:gd name="connsiteX4" fmla="*/ 2349887 w 6979802"/>
              <a:gd name="connsiteY4" fmla="*/ 204926 h 912051"/>
              <a:gd name="connsiteX5" fmla="*/ 2577999 w 6979802"/>
              <a:gd name="connsiteY5" fmla="*/ 86503 h 912051"/>
              <a:gd name="connsiteX6" fmla="*/ 2705090 w 6979802"/>
              <a:gd name="connsiteY6" fmla="*/ 203221 h 912051"/>
              <a:gd name="connsiteX7" fmla="*/ 2740971 w 6979802"/>
              <a:gd name="connsiteY7" fmla="*/ 588201 h 912051"/>
              <a:gd name="connsiteX8" fmla="*/ 2838837 w 6979802"/>
              <a:gd name="connsiteY8" fmla="*/ 750126 h 912051"/>
              <a:gd name="connsiteX9" fmla="*/ 3364062 w 6979802"/>
              <a:gd name="connsiteY9" fmla="*/ 350076 h 912051"/>
              <a:gd name="connsiteX10" fmla="*/ 4038502 w 6979802"/>
              <a:gd name="connsiteY10" fmla="*/ 3196 h 912051"/>
              <a:gd name="connsiteX11" fmla="*/ 4759300 w 6979802"/>
              <a:gd name="connsiteY11" fmla="*/ 558489 h 912051"/>
              <a:gd name="connsiteX12" fmla="*/ 5284925 w 6979802"/>
              <a:gd name="connsiteY12" fmla="*/ 599290 h 912051"/>
              <a:gd name="connsiteX13" fmla="*/ 5972175 w 6979802"/>
              <a:gd name="connsiteY13" fmla="*/ 712026 h 912051"/>
              <a:gd name="connsiteX14" fmla="*/ 6402250 w 6979802"/>
              <a:gd name="connsiteY14" fmla="*/ 778701 h 912051"/>
              <a:gd name="connsiteX15" fmla="*/ 6872614 w 6979802"/>
              <a:gd name="connsiteY15" fmla="*/ 875230 h 912051"/>
              <a:gd name="connsiteX16" fmla="*/ 6972300 w 6979802"/>
              <a:gd name="connsiteY16" fmla="*/ 891580 h 912051"/>
              <a:gd name="connsiteX0" fmla="*/ 0 w 6979802"/>
              <a:gd name="connsiteY0" fmla="*/ 925032 h 925032"/>
              <a:gd name="connsiteX1" fmla="*/ 866195 w 6979802"/>
              <a:gd name="connsiteY1" fmla="*/ 881530 h 925032"/>
              <a:gd name="connsiteX2" fmla="*/ 1554117 w 6979802"/>
              <a:gd name="connsiteY2" fmla="*/ 666578 h 925032"/>
              <a:gd name="connsiteX3" fmla="*/ 2053017 w 6979802"/>
              <a:gd name="connsiteY3" fmla="*/ 409403 h 925032"/>
              <a:gd name="connsiteX4" fmla="*/ 2349887 w 6979802"/>
              <a:gd name="connsiteY4" fmla="*/ 217907 h 925032"/>
              <a:gd name="connsiteX5" fmla="*/ 2577999 w 6979802"/>
              <a:gd name="connsiteY5" fmla="*/ 99484 h 925032"/>
              <a:gd name="connsiteX6" fmla="*/ 2705090 w 6979802"/>
              <a:gd name="connsiteY6" fmla="*/ 216202 h 925032"/>
              <a:gd name="connsiteX7" fmla="*/ 2740971 w 6979802"/>
              <a:gd name="connsiteY7" fmla="*/ 601182 h 925032"/>
              <a:gd name="connsiteX8" fmla="*/ 2838837 w 6979802"/>
              <a:gd name="connsiteY8" fmla="*/ 763107 h 925032"/>
              <a:gd name="connsiteX9" fmla="*/ 3364062 w 6979802"/>
              <a:gd name="connsiteY9" fmla="*/ 363057 h 925032"/>
              <a:gd name="connsiteX10" fmla="*/ 4038502 w 6979802"/>
              <a:gd name="connsiteY10" fmla="*/ 16177 h 925032"/>
              <a:gd name="connsiteX11" fmla="*/ 4811088 w 6979802"/>
              <a:gd name="connsiteY11" fmla="*/ 114270 h 925032"/>
              <a:gd name="connsiteX12" fmla="*/ 5284925 w 6979802"/>
              <a:gd name="connsiteY12" fmla="*/ 612271 h 925032"/>
              <a:gd name="connsiteX13" fmla="*/ 5972175 w 6979802"/>
              <a:gd name="connsiteY13" fmla="*/ 725007 h 925032"/>
              <a:gd name="connsiteX14" fmla="*/ 6402250 w 6979802"/>
              <a:gd name="connsiteY14" fmla="*/ 791682 h 925032"/>
              <a:gd name="connsiteX15" fmla="*/ 6872614 w 6979802"/>
              <a:gd name="connsiteY15" fmla="*/ 888211 h 925032"/>
              <a:gd name="connsiteX16" fmla="*/ 6972300 w 6979802"/>
              <a:gd name="connsiteY16" fmla="*/ 904561 h 925032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972175 w 6979802"/>
              <a:gd name="connsiteY13" fmla="*/ 722243 h 922268"/>
              <a:gd name="connsiteX14" fmla="*/ 6402250 w 6979802"/>
              <a:gd name="connsiteY14" fmla="*/ 788918 h 922268"/>
              <a:gd name="connsiteX15" fmla="*/ 6872614 w 6979802"/>
              <a:gd name="connsiteY15" fmla="*/ 885447 h 922268"/>
              <a:gd name="connsiteX16" fmla="*/ 6972300 w 6979802"/>
              <a:gd name="connsiteY16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402250 w 6979802"/>
              <a:gd name="connsiteY14" fmla="*/ 788918 h 922268"/>
              <a:gd name="connsiteX15" fmla="*/ 6872614 w 6979802"/>
              <a:gd name="connsiteY15" fmla="*/ 885447 h 922268"/>
              <a:gd name="connsiteX16" fmla="*/ 6972300 w 6979802"/>
              <a:gd name="connsiteY16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172901 w 6979802"/>
              <a:gd name="connsiteY14" fmla="*/ 922268 h 922268"/>
              <a:gd name="connsiteX15" fmla="*/ 6872614 w 6979802"/>
              <a:gd name="connsiteY15" fmla="*/ 885447 h 922268"/>
              <a:gd name="connsiteX16" fmla="*/ 6972300 w 6979802"/>
              <a:gd name="connsiteY16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172901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017536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535672 w 6979802"/>
              <a:gd name="connsiteY13" fmla="*/ 712718 h 922268"/>
              <a:gd name="connsiteX14" fmla="*/ 6017536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535672 w 6979802"/>
              <a:gd name="connsiteY13" fmla="*/ 712718 h 922268"/>
              <a:gd name="connsiteX14" fmla="*/ 6017536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535672 w 6979802"/>
              <a:gd name="connsiteY13" fmla="*/ 712718 h 922268"/>
              <a:gd name="connsiteX14" fmla="*/ 5943552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858"/>
              <a:gd name="connsiteX1" fmla="*/ 866195 w 6979802"/>
              <a:gd name="connsiteY1" fmla="*/ 878766 h 922858"/>
              <a:gd name="connsiteX2" fmla="*/ 1554117 w 6979802"/>
              <a:gd name="connsiteY2" fmla="*/ 663814 h 922858"/>
              <a:gd name="connsiteX3" fmla="*/ 2053017 w 6979802"/>
              <a:gd name="connsiteY3" fmla="*/ 406639 h 922858"/>
              <a:gd name="connsiteX4" fmla="*/ 2349887 w 6979802"/>
              <a:gd name="connsiteY4" fmla="*/ 215143 h 922858"/>
              <a:gd name="connsiteX5" fmla="*/ 2577999 w 6979802"/>
              <a:gd name="connsiteY5" fmla="*/ 96720 h 922858"/>
              <a:gd name="connsiteX6" fmla="*/ 2705090 w 6979802"/>
              <a:gd name="connsiteY6" fmla="*/ 213438 h 922858"/>
              <a:gd name="connsiteX7" fmla="*/ 2740971 w 6979802"/>
              <a:gd name="connsiteY7" fmla="*/ 598418 h 922858"/>
              <a:gd name="connsiteX8" fmla="*/ 2838837 w 6979802"/>
              <a:gd name="connsiteY8" fmla="*/ 760343 h 922858"/>
              <a:gd name="connsiteX9" fmla="*/ 3364062 w 6979802"/>
              <a:gd name="connsiteY9" fmla="*/ 360293 h 922858"/>
              <a:gd name="connsiteX10" fmla="*/ 4038502 w 6979802"/>
              <a:gd name="connsiteY10" fmla="*/ 13413 h 922858"/>
              <a:gd name="connsiteX11" fmla="*/ 4811088 w 6979802"/>
              <a:gd name="connsiteY11" fmla="*/ 111506 h 922858"/>
              <a:gd name="connsiteX12" fmla="*/ 5314519 w 6979802"/>
              <a:gd name="connsiteY12" fmla="*/ 485682 h 922858"/>
              <a:gd name="connsiteX13" fmla="*/ 5535672 w 6979802"/>
              <a:gd name="connsiteY13" fmla="*/ 712718 h 922858"/>
              <a:gd name="connsiteX14" fmla="*/ 5943552 w 6979802"/>
              <a:gd name="connsiteY14" fmla="*/ 922268 h 922858"/>
              <a:gd name="connsiteX15" fmla="*/ 6575013 w 6979802"/>
              <a:gd name="connsiteY15" fmla="*/ 915619 h 922858"/>
              <a:gd name="connsiteX16" fmla="*/ 6872614 w 6979802"/>
              <a:gd name="connsiteY16" fmla="*/ 885447 h 922858"/>
              <a:gd name="connsiteX17" fmla="*/ 6972300 w 6979802"/>
              <a:gd name="connsiteY17" fmla="*/ 901797 h 922858"/>
              <a:gd name="connsiteX0" fmla="*/ 0 w 6974424"/>
              <a:gd name="connsiteY0" fmla="*/ 922268 h 922858"/>
              <a:gd name="connsiteX1" fmla="*/ 866195 w 6974424"/>
              <a:gd name="connsiteY1" fmla="*/ 878766 h 922858"/>
              <a:gd name="connsiteX2" fmla="*/ 1554117 w 6974424"/>
              <a:gd name="connsiteY2" fmla="*/ 663814 h 922858"/>
              <a:gd name="connsiteX3" fmla="*/ 2053017 w 6974424"/>
              <a:gd name="connsiteY3" fmla="*/ 406639 h 922858"/>
              <a:gd name="connsiteX4" fmla="*/ 2349887 w 6974424"/>
              <a:gd name="connsiteY4" fmla="*/ 215143 h 922858"/>
              <a:gd name="connsiteX5" fmla="*/ 2577999 w 6974424"/>
              <a:gd name="connsiteY5" fmla="*/ 96720 h 922858"/>
              <a:gd name="connsiteX6" fmla="*/ 2705090 w 6974424"/>
              <a:gd name="connsiteY6" fmla="*/ 213438 h 922858"/>
              <a:gd name="connsiteX7" fmla="*/ 2740971 w 6974424"/>
              <a:gd name="connsiteY7" fmla="*/ 598418 h 922858"/>
              <a:gd name="connsiteX8" fmla="*/ 2838837 w 6974424"/>
              <a:gd name="connsiteY8" fmla="*/ 760343 h 922858"/>
              <a:gd name="connsiteX9" fmla="*/ 3364062 w 6974424"/>
              <a:gd name="connsiteY9" fmla="*/ 360293 h 922858"/>
              <a:gd name="connsiteX10" fmla="*/ 4038502 w 6974424"/>
              <a:gd name="connsiteY10" fmla="*/ 13413 h 922858"/>
              <a:gd name="connsiteX11" fmla="*/ 4811088 w 6974424"/>
              <a:gd name="connsiteY11" fmla="*/ 111506 h 922858"/>
              <a:gd name="connsiteX12" fmla="*/ 5314519 w 6974424"/>
              <a:gd name="connsiteY12" fmla="*/ 485682 h 922858"/>
              <a:gd name="connsiteX13" fmla="*/ 5535672 w 6974424"/>
              <a:gd name="connsiteY13" fmla="*/ 712718 h 922858"/>
              <a:gd name="connsiteX14" fmla="*/ 5943552 w 6974424"/>
              <a:gd name="connsiteY14" fmla="*/ 922268 h 922858"/>
              <a:gd name="connsiteX15" fmla="*/ 6575013 w 6974424"/>
              <a:gd name="connsiteY15" fmla="*/ 915619 h 922858"/>
              <a:gd name="connsiteX16" fmla="*/ 6732045 w 6974424"/>
              <a:gd name="connsiteY16" fmla="*/ 894972 h 922858"/>
              <a:gd name="connsiteX17" fmla="*/ 6972300 w 6974424"/>
              <a:gd name="connsiteY17" fmla="*/ 901797 h 922858"/>
              <a:gd name="connsiteX0" fmla="*/ 0 w 6974424"/>
              <a:gd name="connsiteY0" fmla="*/ 922268 h 934168"/>
              <a:gd name="connsiteX1" fmla="*/ 866195 w 6974424"/>
              <a:gd name="connsiteY1" fmla="*/ 878766 h 934168"/>
              <a:gd name="connsiteX2" fmla="*/ 1554117 w 6974424"/>
              <a:gd name="connsiteY2" fmla="*/ 663814 h 934168"/>
              <a:gd name="connsiteX3" fmla="*/ 2053017 w 6974424"/>
              <a:gd name="connsiteY3" fmla="*/ 406639 h 934168"/>
              <a:gd name="connsiteX4" fmla="*/ 2349887 w 6974424"/>
              <a:gd name="connsiteY4" fmla="*/ 215143 h 934168"/>
              <a:gd name="connsiteX5" fmla="*/ 2577999 w 6974424"/>
              <a:gd name="connsiteY5" fmla="*/ 96720 h 934168"/>
              <a:gd name="connsiteX6" fmla="*/ 2705090 w 6974424"/>
              <a:gd name="connsiteY6" fmla="*/ 213438 h 934168"/>
              <a:gd name="connsiteX7" fmla="*/ 2740971 w 6974424"/>
              <a:gd name="connsiteY7" fmla="*/ 598418 h 934168"/>
              <a:gd name="connsiteX8" fmla="*/ 2838837 w 6974424"/>
              <a:gd name="connsiteY8" fmla="*/ 760343 h 934168"/>
              <a:gd name="connsiteX9" fmla="*/ 3364062 w 6974424"/>
              <a:gd name="connsiteY9" fmla="*/ 360293 h 934168"/>
              <a:gd name="connsiteX10" fmla="*/ 4038502 w 6974424"/>
              <a:gd name="connsiteY10" fmla="*/ 13413 h 934168"/>
              <a:gd name="connsiteX11" fmla="*/ 4811088 w 6974424"/>
              <a:gd name="connsiteY11" fmla="*/ 111506 h 934168"/>
              <a:gd name="connsiteX12" fmla="*/ 5314519 w 6974424"/>
              <a:gd name="connsiteY12" fmla="*/ 485682 h 934168"/>
              <a:gd name="connsiteX13" fmla="*/ 5535672 w 6974424"/>
              <a:gd name="connsiteY13" fmla="*/ 712718 h 934168"/>
              <a:gd name="connsiteX14" fmla="*/ 5943552 w 6974424"/>
              <a:gd name="connsiteY14" fmla="*/ 922268 h 934168"/>
              <a:gd name="connsiteX15" fmla="*/ 6323469 w 6974424"/>
              <a:gd name="connsiteY15" fmla="*/ 906094 h 934168"/>
              <a:gd name="connsiteX16" fmla="*/ 6575013 w 6974424"/>
              <a:gd name="connsiteY16" fmla="*/ 915619 h 934168"/>
              <a:gd name="connsiteX17" fmla="*/ 6732045 w 6974424"/>
              <a:gd name="connsiteY17" fmla="*/ 894972 h 934168"/>
              <a:gd name="connsiteX18" fmla="*/ 6972300 w 6974424"/>
              <a:gd name="connsiteY18" fmla="*/ 901797 h 934168"/>
              <a:gd name="connsiteX0" fmla="*/ 0 w 6974937"/>
              <a:gd name="connsiteY0" fmla="*/ 922268 h 934168"/>
              <a:gd name="connsiteX1" fmla="*/ 866195 w 6974937"/>
              <a:gd name="connsiteY1" fmla="*/ 878766 h 934168"/>
              <a:gd name="connsiteX2" fmla="*/ 1554117 w 6974937"/>
              <a:gd name="connsiteY2" fmla="*/ 663814 h 934168"/>
              <a:gd name="connsiteX3" fmla="*/ 2053017 w 6974937"/>
              <a:gd name="connsiteY3" fmla="*/ 406639 h 934168"/>
              <a:gd name="connsiteX4" fmla="*/ 2349887 w 6974937"/>
              <a:gd name="connsiteY4" fmla="*/ 215143 h 934168"/>
              <a:gd name="connsiteX5" fmla="*/ 2577999 w 6974937"/>
              <a:gd name="connsiteY5" fmla="*/ 96720 h 934168"/>
              <a:gd name="connsiteX6" fmla="*/ 2705090 w 6974937"/>
              <a:gd name="connsiteY6" fmla="*/ 213438 h 934168"/>
              <a:gd name="connsiteX7" fmla="*/ 2740971 w 6974937"/>
              <a:gd name="connsiteY7" fmla="*/ 598418 h 934168"/>
              <a:gd name="connsiteX8" fmla="*/ 2838837 w 6974937"/>
              <a:gd name="connsiteY8" fmla="*/ 760343 h 934168"/>
              <a:gd name="connsiteX9" fmla="*/ 3364062 w 6974937"/>
              <a:gd name="connsiteY9" fmla="*/ 360293 h 934168"/>
              <a:gd name="connsiteX10" fmla="*/ 4038502 w 6974937"/>
              <a:gd name="connsiteY10" fmla="*/ 13413 h 934168"/>
              <a:gd name="connsiteX11" fmla="*/ 4811088 w 6974937"/>
              <a:gd name="connsiteY11" fmla="*/ 111506 h 934168"/>
              <a:gd name="connsiteX12" fmla="*/ 5314519 w 6974937"/>
              <a:gd name="connsiteY12" fmla="*/ 485682 h 934168"/>
              <a:gd name="connsiteX13" fmla="*/ 5535672 w 6974937"/>
              <a:gd name="connsiteY13" fmla="*/ 712718 h 934168"/>
              <a:gd name="connsiteX14" fmla="*/ 5943552 w 6974937"/>
              <a:gd name="connsiteY14" fmla="*/ 922268 h 934168"/>
              <a:gd name="connsiteX15" fmla="*/ 6323469 w 6974937"/>
              <a:gd name="connsiteY15" fmla="*/ 906094 h 934168"/>
              <a:gd name="connsiteX16" fmla="*/ 6575013 w 6974937"/>
              <a:gd name="connsiteY16" fmla="*/ 915619 h 934168"/>
              <a:gd name="connsiteX17" fmla="*/ 6769037 w 6974937"/>
              <a:gd name="connsiteY17" fmla="*/ 914022 h 934168"/>
              <a:gd name="connsiteX18" fmla="*/ 6972300 w 6974937"/>
              <a:gd name="connsiteY18" fmla="*/ 901797 h 934168"/>
              <a:gd name="connsiteX0" fmla="*/ 0 w 6974819"/>
              <a:gd name="connsiteY0" fmla="*/ 922268 h 934168"/>
              <a:gd name="connsiteX1" fmla="*/ 866195 w 6974819"/>
              <a:gd name="connsiteY1" fmla="*/ 878766 h 934168"/>
              <a:gd name="connsiteX2" fmla="*/ 1554117 w 6974819"/>
              <a:gd name="connsiteY2" fmla="*/ 663814 h 934168"/>
              <a:gd name="connsiteX3" fmla="*/ 2053017 w 6974819"/>
              <a:gd name="connsiteY3" fmla="*/ 406639 h 934168"/>
              <a:gd name="connsiteX4" fmla="*/ 2349887 w 6974819"/>
              <a:gd name="connsiteY4" fmla="*/ 215143 h 934168"/>
              <a:gd name="connsiteX5" fmla="*/ 2577999 w 6974819"/>
              <a:gd name="connsiteY5" fmla="*/ 96720 h 934168"/>
              <a:gd name="connsiteX6" fmla="*/ 2705090 w 6974819"/>
              <a:gd name="connsiteY6" fmla="*/ 213438 h 934168"/>
              <a:gd name="connsiteX7" fmla="*/ 2740971 w 6974819"/>
              <a:gd name="connsiteY7" fmla="*/ 598418 h 934168"/>
              <a:gd name="connsiteX8" fmla="*/ 2838837 w 6974819"/>
              <a:gd name="connsiteY8" fmla="*/ 760343 h 934168"/>
              <a:gd name="connsiteX9" fmla="*/ 3364062 w 6974819"/>
              <a:gd name="connsiteY9" fmla="*/ 360293 h 934168"/>
              <a:gd name="connsiteX10" fmla="*/ 4038502 w 6974819"/>
              <a:gd name="connsiteY10" fmla="*/ 13413 h 934168"/>
              <a:gd name="connsiteX11" fmla="*/ 4811088 w 6974819"/>
              <a:gd name="connsiteY11" fmla="*/ 111506 h 934168"/>
              <a:gd name="connsiteX12" fmla="*/ 5314519 w 6974819"/>
              <a:gd name="connsiteY12" fmla="*/ 485682 h 934168"/>
              <a:gd name="connsiteX13" fmla="*/ 5535672 w 6974819"/>
              <a:gd name="connsiteY13" fmla="*/ 712718 h 934168"/>
              <a:gd name="connsiteX14" fmla="*/ 5943552 w 6974819"/>
              <a:gd name="connsiteY14" fmla="*/ 922268 h 934168"/>
              <a:gd name="connsiteX15" fmla="*/ 6323469 w 6974819"/>
              <a:gd name="connsiteY15" fmla="*/ 906094 h 934168"/>
              <a:gd name="connsiteX16" fmla="*/ 6575013 w 6974819"/>
              <a:gd name="connsiteY16" fmla="*/ 915619 h 934168"/>
              <a:gd name="connsiteX17" fmla="*/ 6769037 w 6974819"/>
              <a:gd name="connsiteY17" fmla="*/ 914022 h 934168"/>
              <a:gd name="connsiteX18" fmla="*/ 6972300 w 6974819"/>
              <a:gd name="connsiteY18" fmla="*/ 901797 h 934168"/>
              <a:gd name="connsiteX0" fmla="*/ 0 w 6974819"/>
              <a:gd name="connsiteY0" fmla="*/ 922268 h 934168"/>
              <a:gd name="connsiteX1" fmla="*/ 866195 w 6974819"/>
              <a:gd name="connsiteY1" fmla="*/ 878766 h 934168"/>
              <a:gd name="connsiteX2" fmla="*/ 1554117 w 6974819"/>
              <a:gd name="connsiteY2" fmla="*/ 663814 h 934168"/>
              <a:gd name="connsiteX3" fmla="*/ 2053017 w 6974819"/>
              <a:gd name="connsiteY3" fmla="*/ 406639 h 934168"/>
              <a:gd name="connsiteX4" fmla="*/ 2349887 w 6974819"/>
              <a:gd name="connsiteY4" fmla="*/ 215143 h 934168"/>
              <a:gd name="connsiteX5" fmla="*/ 2577999 w 6974819"/>
              <a:gd name="connsiteY5" fmla="*/ 96720 h 934168"/>
              <a:gd name="connsiteX6" fmla="*/ 2705090 w 6974819"/>
              <a:gd name="connsiteY6" fmla="*/ 213438 h 934168"/>
              <a:gd name="connsiteX7" fmla="*/ 2740971 w 6974819"/>
              <a:gd name="connsiteY7" fmla="*/ 598418 h 934168"/>
              <a:gd name="connsiteX8" fmla="*/ 2838837 w 6974819"/>
              <a:gd name="connsiteY8" fmla="*/ 760343 h 934168"/>
              <a:gd name="connsiteX9" fmla="*/ 3364062 w 6974819"/>
              <a:gd name="connsiteY9" fmla="*/ 360293 h 934168"/>
              <a:gd name="connsiteX10" fmla="*/ 4038502 w 6974819"/>
              <a:gd name="connsiteY10" fmla="*/ 13413 h 934168"/>
              <a:gd name="connsiteX11" fmla="*/ 4811088 w 6974819"/>
              <a:gd name="connsiteY11" fmla="*/ 111506 h 934168"/>
              <a:gd name="connsiteX12" fmla="*/ 5314519 w 6974819"/>
              <a:gd name="connsiteY12" fmla="*/ 485682 h 934168"/>
              <a:gd name="connsiteX13" fmla="*/ 5535672 w 6974819"/>
              <a:gd name="connsiteY13" fmla="*/ 712718 h 934168"/>
              <a:gd name="connsiteX14" fmla="*/ 5943552 w 6974819"/>
              <a:gd name="connsiteY14" fmla="*/ 922268 h 934168"/>
              <a:gd name="connsiteX15" fmla="*/ 6323469 w 6974819"/>
              <a:gd name="connsiteY15" fmla="*/ 906094 h 934168"/>
              <a:gd name="connsiteX16" fmla="*/ 6575013 w 6974819"/>
              <a:gd name="connsiteY16" fmla="*/ 915619 h 934168"/>
              <a:gd name="connsiteX17" fmla="*/ 6769037 w 6974819"/>
              <a:gd name="connsiteY17" fmla="*/ 914022 h 934168"/>
              <a:gd name="connsiteX18" fmla="*/ 6972300 w 6974819"/>
              <a:gd name="connsiteY18" fmla="*/ 901797 h 934168"/>
              <a:gd name="connsiteX0" fmla="*/ 0 w 6974819"/>
              <a:gd name="connsiteY0" fmla="*/ 913847 h 925747"/>
              <a:gd name="connsiteX1" fmla="*/ 866195 w 6974819"/>
              <a:gd name="connsiteY1" fmla="*/ 870345 h 925747"/>
              <a:gd name="connsiteX2" fmla="*/ 1554117 w 6974819"/>
              <a:gd name="connsiteY2" fmla="*/ 655393 h 925747"/>
              <a:gd name="connsiteX3" fmla="*/ 2053017 w 6974819"/>
              <a:gd name="connsiteY3" fmla="*/ 398218 h 925747"/>
              <a:gd name="connsiteX4" fmla="*/ 2349887 w 6974819"/>
              <a:gd name="connsiteY4" fmla="*/ 206722 h 925747"/>
              <a:gd name="connsiteX5" fmla="*/ 2577999 w 6974819"/>
              <a:gd name="connsiteY5" fmla="*/ 88299 h 925747"/>
              <a:gd name="connsiteX6" fmla="*/ 2705090 w 6974819"/>
              <a:gd name="connsiteY6" fmla="*/ 205017 h 925747"/>
              <a:gd name="connsiteX7" fmla="*/ 2740971 w 6974819"/>
              <a:gd name="connsiteY7" fmla="*/ 589997 h 925747"/>
              <a:gd name="connsiteX8" fmla="*/ 2838837 w 6974819"/>
              <a:gd name="connsiteY8" fmla="*/ 751922 h 925747"/>
              <a:gd name="connsiteX9" fmla="*/ 3364062 w 6974819"/>
              <a:gd name="connsiteY9" fmla="*/ 351872 h 925747"/>
              <a:gd name="connsiteX10" fmla="*/ 3957120 w 6974819"/>
              <a:gd name="connsiteY10" fmla="*/ 14517 h 925747"/>
              <a:gd name="connsiteX11" fmla="*/ 4811088 w 6974819"/>
              <a:gd name="connsiteY11" fmla="*/ 103085 h 925747"/>
              <a:gd name="connsiteX12" fmla="*/ 5314519 w 6974819"/>
              <a:gd name="connsiteY12" fmla="*/ 477261 h 925747"/>
              <a:gd name="connsiteX13" fmla="*/ 5535672 w 6974819"/>
              <a:gd name="connsiteY13" fmla="*/ 704297 h 925747"/>
              <a:gd name="connsiteX14" fmla="*/ 5943552 w 6974819"/>
              <a:gd name="connsiteY14" fmla="*/ 913847 h 925747"/>
              <a:gd name="connsiteX15" fmla="*/ 6323469 w 6974819"/>
              <a:gd name="connsiteY15" fmla="*/ 897673 h 925747"/>
              <a:gd name="connsiteX16" fmla="*/ 6575013 w 6974819"/>
              <a:gd name="connsiteY16" fmla="*/ 907198 h 925747"/>
              <a:gd name="connsiteX17" fmla="*/ 6769037 w 6974819"/>
              <a:gd name="connsiteY17" fmla="*/ 905601 h 925747"/>
              <a:gd name="connsiteX18" fmla="*/ 6972300 w 6974819"/>
              <a:gd name="connsiteY18" fmla="*/ 893376 h 925747"/>
              <a:gd name="connsiteX0" fmla="*/ 0 w 6974819"/>
              <a:gd name="connsiteY0" fmla="*/ 909281 h 921181"/>
              <a:gd name="connsiteX1" fmla="*/ 866195 w 6974819"/>
              <a:gd name="connsiteY1" fmla="*/ 865779 h 921181"/>
              <a:gd name="connsiteX2" fmla="*/ 1554117 w 6974819"/>
              <a:gd name="connsiteY2" fmla="*/ 650827 h 921181"/>
              <a:gd name="connsiteX3" fmla="*/ 2053017 w 6974819"/>
              <a:gd name="connsiteY3" fmla="*/ 393652 h 921181"/>
              <a:gd name="connsiteX4" fmla="*/ 2349887 w 6974819"/>
              <a:gd name="connsiteY4" fmla="*/ 202156 h 921181"/>
              <a:gd name="connsiteX5" fmla="*/ 2577999 w 6974819"/>
              <a:gd name="connsiteY5" fmla="*/ 83733 h 921181"/>
              <a:gd name="connsiteX6" fmla="*/ 2705090 w 6974819"/>
              <a:gd name="connsiteY6" fmla="*/ 200451 h 921181"/>
              <a:gd name="connsiteX7" fmla="*/ 2740971 w 6974819"/>
              <a:gd name="connsiteY7" fmla="*/ 585431 h 921181"/>
              <a:gd name="connsiteX8" fmla="*/ 2838837 w 6974819"/>
              <a:gd name="connsiteY8" fmla="*/ 747356 h 921181"/>
              <a:gd name="connsiteX9" fmla="*/ 3430648 w 6974819"/>
              <a:gd name="connsiteY9" fmla="*/ 280631 h 921181"/>
              <a:gd name="connsiteX10" fmla="*/ 3957120 w 6974819"/>
              <a:gd name="connsiteY10" fmla="*/ 9951 h 921181"/>
              <a:gd name="connsiteX11" fmla="*/ 4811088 w 6974819"/>
              <a:gd name="connsiteY11" fmla="*/ 98519 h 921181"/>
              <a:gd name="connsiteX12" fmla="*/ 5314519 w 6974819"/>
              <a:gd name="connsiteY12" fmla="*/ 472695 h 921181"/>
              <a:gd name="connsiteX13" fmla="*/ 5535672 w 6974819"/>
              <a:gd name="connsiteY13" fmla="*/ 699731 h 921181"/>
              <a:gd name="connsiteX14" fmla="*/ 5943552 w 6974819"/>
              <a:gd name="connsiteY14" fmla="*/ 909281 h 921181"/>
              <a:gd name="connsiteX15" fmla="*/ 6323469 w 6974819"/>
              <a:gd name="connsiteY15" fmla="*/ 893107 h 921181"/>
              <a:gd name="connsiteX16" fmla="*/ 6575013 w 6974819"/>
              <a:gd name="connsiteY16" fmla="*/ 902632 h 921181"/>
              <a:gd name="connsiteX17" fmla="*/ 6769037 w 6974819"/>
              <a:gd name="connsiteY17" fmla="*/ 901035 h 921181"/>
              <a:gd name="connsiteX18" fmla="*/ 6972300 w 6974819"/>
              <a:gd name="connsiteY18" fmla="*/ 888810 h 921181"/>
              <a:gd name="connsiteX0" fmla="*/ 0 w 6974819"/>
              <a:gd name="connsiteY0" fmla="*/ 919196 h 931096"/>
              <a:gd name="connsiteX1" fmla="*/ 866195 w 6974819"/>
              <a:gd name="connsiteY1" fmla="*/ 875694 h 931096"/>
              <a:gd name="connsiteX2" fmla="*/ 1554117 w 6974819"/>
              <a:gd name="connsiteY2" fmla="*/ 660742 h 931096"/>
              <a:gd name="connsiteX3" fmla="*/ 2053017 w 6974819"/>
              <a:gd name="connsiteY3" fmla="*/ 403567 h 931096"/>
              <a:gd name="connsiteX4" fmla="*/ 2349887 w 6974819"/>
              <a:gd name="connsiteY4" fmla="*/ 212071 h 931096"/>
              <a:gd name="connsiteX5" fmla="*/ 2577999 w 6974819"/>
              <a:gd name="connsiteY5" fmla="*/ 93648 h 931096"/>
              <a:gd name="connsiteX6" fmla="*/ 2705090 w 6974819"/>
              <a:gd name="connsiteY6" fmla="*/ 210366 h 931096"/>
              <a:gd name="connsiteX7" fmla="*/ 2740971 w 6974819"/>
              <a:gd name="connsiteY7" fmla="*/ 595346 h 931096"/>
              <a:gd name="connsiteX8" fmla="*/ 2838837 w 6974819"/>
              <a:gd name="connsiteY8" fmla="*/ 757271 h 931096"/>
              <a:gd name="connsiteX9" fmla="*/ 3526827 w 6974819"/>
              <a:gd name="connsiteY9" fmla="*/ 433421 h 931096"/>
              <a:gd name="connsiteX10" fmla="*/ 3957120 w 6974819"/>
              <a:gd name="connsiteY10" fmla="*/ 19866 h 931096"/>
              <a:gd name="connsiteX11" fmla="*/ 4811088 w 6974819"/>
              <a:gd name="connsiteY11" fmla="*/ 108434 h 931096"/>
              <a:gd name="connsiteX12" fmla="*/ 5314519 w 6974819"/>
              <a:gd name="connsiteY12" fmla="*/ 482610 h 931096"/>
              <a:gd name="connsiteX13" fmla="*/ 5535672 w 6974819"/>
              <a:gd name="connsiteY13" fmla="*/ 709646 h 931096"/>
              <a:gd name="connsiteX14" fmla="*/ 5943552 w 6974819"/>
              <a:gd name="connsiteY14" fmla="*/ 919196 h 931096"/>
              <a:gd name="connsiteX15" fmla="*/ 6323469 w 6974819"/>
              <a:gd name="connsiteY15" fmla="*/ 903022 h 931096"/>
              <a:gd name="connsiteX16" fmla="*/ 6575013 w 6974819"/>
              <a:gd name="connsiteY16" fmla="*/ 912547 h 931096"/>
              <a:gd name="connsiteX17" fmla="*/ 6769037 w 6974819"/>
              <a:gd name="connsiteY17" fmla="*/ 910950 h 931096"/>
              <a:gd name="connsiteX18" fmla="*/ 6972300 w 6974819"/>
              <a:gd name="connsiteY18" fmla="*/ 898725 h 931096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811088 w 6974819"/>
              <a:gd name="connsiteY11" fmla="*/ 14788 h 837450"/>
              <a:gd name="connsiteX12" fmla="*/ 5314519 w 6974819"/>
              <a:gd name="connsiteY12" fmla="*/ 388964 h 837450"/>
              <a:gd name="connsiteX13" fmla="*/ 5535672 w 6974819"/>
              <a:gd name="connsiteY13" fmla="*/ 616000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966453 w 6974819"/>
              <a:gd name="connsiteY11" fmla="*/ 405313 h 837450"/>
              <a:gd name="connsiteX12" fmla="*/ 5314519 w 6974819"/>
              <a:gd name="connsiteY12" fmla="*/ 388964 h 837450"/>
              <a:gd name="connsiteX13" fmla="*/ 5535672 w 6974819"/>
              <a:gd name="connsiteY13" fmla="*/ 616000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966453 w 6974819"/>
              <a:gd name="connsiteY11" fmla="*/ 405313 h 837450"/>
              <a:gd name="connsiteX12" fmla="*/ 5358909 w 6974819"/>
              <a:gd name="connsiteY12" fmla="*/ 598514 h 837450"/>
              <a:gd name="connsiteX13" fmla="*/ 5535672 w 6974819"/>
              <a:gd name="connsiteY13" fmla="*/ 616000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966453 w 6974819"/>
              <a:gd name="connsiteY11" fmla="*/ 405313 h 837450"/>
              <a:gd name="connsiteX12" fmla="*/ 5358909 w 6974819"/>
              <a:gd name="connsiteY12" fmla="*/ 598514 h 837450"/>
              <a:gd name="connsiteX13" fmla="*/ 5624453 w 6974819"/>
              <a:gd name="connsiteY13" fmla="*/ 701725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67543"/>
              <a:gd name="connsiteY0" fmla="*/ 825550 h 837450"/>
              <a:gd name="connsiteX1" fmla="*/ 866195 w 6967543"/>
              <a:gd name="connsiteY1" fmla="*/ 782048 h 837450"/>
              <a:gd name="connsiteX2" fmla="*/ 1554117 w 6967543"/>
              <a:gd name="connsiteY2" fmla="*/ 567096 h 837450"/>
              <a:gd name="connsiteX3" fmla="*/ 2053017 w 6967543"/>
              <a:gd name="connsiteY3" fmla="*/ 309921 h 837450"/>
              <a:gd name="connsiteX4" fmla="*/ 2349887 w 6967543"/>
              <a:gd name="connsiteY4" fmla="*/ 118425 h 837450"/>
              <a:gd name="connsiteX5" fmla="*/ 2577999 w 6967543"/>
              <a:gd name="connsiteY5" fmla="*/ 2 h 837450"/>
              <a:gd name="connsiteX6" fmla="*/ 2705090 w 6967543"/>
              <a:gd name="connsiteY6" fmla="*/ 116720 h 837450"/>
              <a:gd name="connsiteX7" fmla="*/ 2740971 w 6967543"/>
              <a:gd name="connsiteY7" fmla="*/ 501700 h 837450"/>
              <a:gd name="connsiteX8" fmla="*/ 2838837 w 6967543"/>
              <a:gd name="connsiteY8" fmla="*/ 663625 h 837450"/>
              <a:gd name="connsiteX9" fmla="*/ 3526827 w 6967543"/>
              <a:gd name="connsiteY9" fmla="*/ 339775 h 837450"/>
              <a:gd name="connsiteX10" fmla="*/ 4193868 w 6967543"/>
              <a:gd name="connsiteY10" fmla="*/ 297695 h 837450"/>
              <a:gd name="connsiteX11" fmla="*/ 4966453 w 6967543"/>
              <a:gd name="connsiteY11" fmla="*/ 405313 h 837450"/>
              <a:gd name="connsiteX12" fmla="*/ 5358909 w 6967543"/>
              <a:gd name="connsiteY12" fmla="*/ 598514 h 837450"/>
              <a:gd name="connsiteX13" fmla="*/ 5624453 w 6967543"/>
              <a:gd name="connsiteY13" fmla="*/ 701725 h 837450"/>
              <a:gd name="connsiteX14" fmla="*/ 5943552 w 6967543"/>
              <a:gd name="connsiteY14" fmla="*/ 825550 h 837450"/>
              <a:gd name="connsiteX15" fmla="*/ 6323469 w 6967543"/>
              <a:gd name="connsiteY15" fmla="*/ 809376 h 837450"/>
              <a:gd name="connsiteX16" fmla="*/ 6575013 w 6967543"/>
              <a:gd name="connsiteY16" fmla="*/ 818901 h 837450"/>
              <a:gd name="connsiteX17" fmla="*/ 6769037 w 6967543"/>
              <a:gd name="connsiteY17" fmla="*/ 817304 h 837450"/>
              <a:gd name="connsiteX18" fmla="*/ 6964902 w 6967543"/>
              <a:gd name="connsiteY18" fmla="*/ 700304 h 837450"/>
              <a:gd name="connsiteX0" fmla="*/ 0 w 6966804"/>
              <a:gd name="connsiteY0" fmla="*/ 825550 h 837450"/>
              <a:gd name="connsiteX1" fmla="*/ 866195 w 6966804"/>
              <a:gd name="connsiteY1" fmla="*/ 782048 h 837450"/>
              <a:gd name="connsiteX2" fmla="*/ 1554117 w 6966804"/>
              <a:gd name="connsiteY2" fmla="*/ 567096 h 837450"/>
              <a:gd name="connsiteX3" fmla="*/ 2053017 w 6966804"/>
              <a:gd name="connsiteY3" fmla="*/ 309921 h 837450"/>
              <a:gd name="connsiteX4" fmla="*/ 2349887 w 6966804"/>
              <a:gd name="connsiteY4" fmla="*/ 118425 h 837450"/>
              <a:gd name="connsiteX5" fmla="*/ 2577999 w 6966804"/>
              <a:gd name="connsiteY5" fmla="*/ 2 h 837450"/>
              <a:gd name="connsiteX6" fmla="*/ 2705090 w 6966804"/>
              <a:gd name="connsiteY6" fmla="*/ 116720 h 837450"/>
              <a:gd name="connsiteX7" fmla="*/ 2740971 w 6966804"/>
              <a:gd name="connsiteY7" fmla="*/ 501700 h 837450"/>
              <a:gd name="connsiteX8" fmla="*/ 2838837 w 6966804"/>
              <a:gd name="connsiteY8" fmla="*/ 663625 h 837450"/>
              <a:gd name="connsiteX9" fmla="*/ 3526827 w 6966804"/>
              <a:gd name="connsiteY9" fmla="*/ 339775 h 837450"/>
              <a:gd name="connsiteX10" fmla="*/ 4193868 w 6966804"/>
              <a:gd name="connsiteY10" fmla="*/ 297695 h 837450"/>
              <a:gd name="connsiteX11" fmla="*/ 4966453 w 6966804"/>
              <a:gd name="connsiteY11" fmla="*/ 405313 h 837450"/>
              <a:gd name="connsiteX12" fmla="*/ 5358909 w 6966804"/>
              <a:gd name="connsiteY12" fmla="*/ 598514 h 837450"/>
              <a:gd name="connsiteX13" fmla="*/ 5624453 w 6966804"/>
              <a:gd name="connsiteY13" fmla="*/ 701725 h 837450"/>
              <a:gd name="connsiteX14" fmla="*/ 5943552 w 6966804"/>
              <a:gd name="connsiteY14" fmla="*/ 825550 h 837450"/>
              <a:gd name="connsiteX15" fmla="*/ 6323469 w 6966804"/>
              <a:gd name="connsiteY15" fmla="*/ 809376 h 837450"/>
              <a:gd name="connsiteX16" fmla="*/ 6575013 w 6966804"/>
              <a:gd name="connsiteY16" fmla="*/ 818901 h 837450"/>
              <a:gd name="connsiteX17" fmla="*/ 6709850 w 6966804"/>
              <a:gd name="connsiteY17" fmla="*/ 769679 h 837450"/>
              <a:gd name="connsiteX18" fmla="*/ 6964902 w 6966804"/>
              <a:gd name="connsiteY18" fmla="*/ 700304 h 837450"/>
              <a:gd name="connsiteX0" fmla="*/ 0 w 6966804"/>
              <a:gd name="connsiteY0" fmla="*/ 825550 h 837450"/>
              <a:gd name="connsiteX1" fmla="*/ 866195 w 6966804"/>
              <a:gd name="connsiteY1" fmla="*/ 782048 h 837450"/>
              <a:gd name="connsiteX2" fmla="*/ 1554117 w 6966804"/>
              <a:gd name="connsiteY2" fmla="*/ 567096 h 837450"/>
              <a:gd name="connsiteX3" fmla="*/ 2053017 w 6966804"/>
              <a:gd name="connsiteY3" fmla="*/ 309921 h 837450"/>
              <a:gd name="connsiteX4" fmla="*/ 2349887 w 6966804"/>
              <a:gd name="connsiteY4" fmla="*/ 118425 h 837450"/>
              <a:gd name="connsiteX5" fmla="*/ 2577999 w 6966804"/>
              <a:gd name="connsiteY5" fmla="*/ 2 h 837450"/>
              <a:gd name="connsiteX6" fmla="*/ 2705090 w 6966804"/>
              <a:gd name="connsiteY6" fmla="*/ 116720 h 837450"/>
              <a:gd name="connsiteX7" fmla="*/ 2740971 w 6966804"/>
              <a:gd name="connsiteY7" fmla="*/ 501700 h 837450"/>
              <a:gd name="connsiteX8" fmla="*/ 2838837 w 6966804"/>
              <a:gd name="connsiteY8" fmla="*/ 663625 h 837450"/>
              <a:gd name="connsiteX9" fmla="*/ 3526827 w 6966804"/>
              <a:gd name="connsiteY9" fmla="*/ 339775 h 837450"/>
              <a:gd name="connsiteX10" fmla="*/ 4193868 w 6966804"/>
              <a:gd name="connsiteY10" fmla="*/ 297695 h 837450"/>
              <a:gd name="connsiteX11" fmla="*/ 4966453 w 6966804"/>
              <a:gd name="connsiteY11" fmla="*/ 405313 h 837450"/>
              <a:gd name="connsiteX12" fmla="*/ 5358909 w 6966804"/>
              <a:gd name="connsiteY12" fmla="*/ 598514 h 837450"/>
              <a:gd name="connsiteX13" fmla="*/ 5624453 w 6966804"/>
              <a:gd name="connsiteY13" fmla="*/ 701725 h 837450"/>
              <a:gd name="connsiteX14" fmla="*/ 5943552 w 6966804"/>
              <a:gd name="connsiteY14" fmla="*/ 825550 h 837450"/>
              <a:gd name="connsiteX15" fmla="*/ 6323469 w 6966804"/>
              <a:gd name="connsiteY15" fmla="*/ 809376 h 837450"/>
              <a:gd name="connsiteX16" fmla="*/ 6478835 w 6966804"/>
              <a:gd name="connsiteY16" fmla="*/ 771276 h 837450"/>
              <a:gd name="connsiteX17" fmla="*/ 6709850 w 6966804"/>
              <a:gd name="connsiteY17" fmla="*/ 769679 h 837450"/>
              <a:gd name="connsiteX18" fmla="*/ 6964902 w 6966804"/>
              <a:gd name="connsiteY18" fmla="*/ 700304 h 837450"/>
              <a:gd name="connsiteX0" fmla="*/ 0 w 6966804"/>
              <a:gd name="connsiteY0" fmla="*/ 825550 h 836073"/>
              <a:gd name="connsiteX1" fmla="*/ 866195 w 6966804"/>
              <a:gd name="connsiteY1" fmla="*/ 782048 h 836073"/>
              <a:gd name="connsiteX2" fmla="*/ 1554117 w 6966804"/>
              <a:gd name="connsiteY2" fmla="*/ 567096 h 836073"/>
              <a:gd name="connsiteX3" fmla="*/ 2053017 w 6966804"/>
              <a:gd name="connsiteY3" fmla="*/ 309921 h 836073"/>
              <a:gd name="connsiteX4" fmla="*/ 2349887 w 6966804"/>
              <a:gd name="connsiteY4" fmla="*/ 118425 h 836073"/>
              <a:gd name="connsiteX5" fmla="*/ 2577999 w 6966804"/>
              <a:gd name="connsiteY5" fmla="*/ 2 h 836073"/>
              <a:gd name="connsiteX6" fmla="*/ 2705090 w 6966804"/>
              <a:gd name="connsiteY6" fmla="*/ 116720 h 836073"/>
              <a:gd name="connsiteX7" fmla="*/ 2740971 w 6966804"/>
              <a:gd name="connsiteY7" fmla="*/ 501700 h 836073"/>
              <a:gd name="connsiteX8" fmla="*/ 2838837 w 6966804"/>
              <a:gd name="connsiteY8" fmla="*/ 663625 h 836073"/>
              <a:gd name="connsiteX9" fmla="*/ 3526827 w 6966804"/>
              <a:gd name="connsiteY9" fmla="*/ 339775 h 836073"/>
              <a:gd name="connsiteX10" fmla="*/ 4193868 w 6966804"/>
              <a:gd name="connsiteY10" fmla="*/ 297695 h 836073"/>
              <a:gd name="connsiteX11" fmla="*/ 4966453 w 6966804"/>
              <a:gd name="connsiteY11" fmla="*/ 405313 h 836073"/>
              <a:gd name="connsiteX12" fmla="*/ 5358909 w 6966804"/>
              <a:gd name="connsiteY12" fmla="*/ 598514 h 836073"/>
              <a:gd name="connsiteX13" fmla="*/ 5624453 w 6966804"/>
              <a:gd name="connsiteY13" fmla="*/ 701725 h 836073"/>
              <a:gd name="connsiteX14" fmla="*/ 5943552 w 6966804"/>
              <a:gd name="connsiteY14" fmla="*/ 825550 h 836073"/>
              <a:gd name="connsiteX15" fmla="*/ 6271681 w 6966804"/>
              <a:gd name="connsiteY15" fmla="*/ 799851 h 836073"/>
              <a:gd name="connsiteX16" fmla="*/ 6478835 w 6966804"/>
              <a:gd name="connsiteY16" fmla="*/ 771276 h 836073"/>
              <a:gd name="connsiteX17" fmla="*/ 6709850 w 6966804"/>
              <a:gd name="connsiteY17" fmla="*/ 769679 h 836073"/>
              <a:gd name="connsiteX18" fmla="*/ 6964902 w 6966804"/>
              <a:gd name="connsiteY18" fmla="*/ 700304 h 836073"/>
              <a:gd name="connsiteX0" fmla="*/ 0 w 6966804"/>
              <a:gd name="connsiteY0" fmla="*/ 825550 h 836073"/>
              <a:gd name="connsiteX1" fmla="*/ 866195 w 6966804"/>
              <a:gd name="connsiteY1" fmla="*/ 782048 h 836073"/>
              <a:gd name="connsiteX2" fmla="*/ 1554117 w 6966804"/>
              <a:gd name="connsiteY2" fmla="*/ 567096 h 836073"/>
              <a:gd name="connsiteX3" fmla="*/ 2053017 w 6966804"/>
              <a:gd name="connsiteY3" fmla="*/ 309921 h 836073"/>
              <a:gd name="connsiteX4" fmla="*/ 2349887 w 6966804"/>
              <a:gd name="connsiteY4" fmla="*/ 118425 h 836073"/>
              <a:gd name="connsiteX5" fmla="*/ 2577999 w 6966804"/>
              <a:gd name="connsiteY5" fmla="*/ 2 h 836073"/>
              <a:gd name="connsiteX6" fmla="*/ 2705090 w 6966804"/>
              <a:gd name="connsiteY6" fmla="*/ 116720 h 836073"/>
              <a:gd name="connsiteX7" fmla="*/ 2740971 w 6966804"/>
              <a:gd name="connsiteY7" fmla="*/ 501700 h 836073"/>
              <a:gd name="connsiteX8" fmla="*/ 2838837 w 6966804"/>
              <a:gd name="connsiteY8" fmla="*/ 663625 h 836073"/>
              <a:gd name="connsiteX9" fmla="*/ 3526827 w 6966804"/>
              <a:gd name="connsiteY9" fmla="*/ 339775 h 836073"/>
              <a:gd name="connsiteX10" fmla="*/ 4193868 w 6966804"/>
              <a:gd name="connsiteY10" fmla="*/ 297695 h 836073"/>
              <a:gd name="connsiteX11" fmla="*/ 4966453 w 6966804"/>
              <a:gd name="connsiteY11" fmla="*/ 405313 h 836073"/>
              <a:gd name="connsiteX12" fmla="*/ 5358909 w 6966804"/>
              <a:gd name="connsiteY12" fmla="*/ 598514 h 836073"/>
              <a:gd name="connsiteX13" fmla="*/ 5624453 w 6966804"/>
              <a:gd name="connsiteY13" fmla="*/ 701725 h 836073"/>
              <a:gd name="connsiteX14" fmla="*/ 5943552 w 6966804"/>
              <a:gd name="connsiteY14" fmla="*/ 825550 h 836073"/>
              <a:gd name="connsiteX15" fmla="*/ 6271681 w 6966804"/>
              <a:gd name="connsiteY15" fmla="*/ 799851 h 836073"/>
              <a:gd name="connsiteX16" fmla="*/ 6478835 w 6966804"/>
              <a:gd name="connsiteY16" fmla="*/ 771276 h 836073"/>
              <a:gd name="connsiteX17" fmla="*/ 6515826 w 6966804"/>
              <a:gd name="connsiteY17" fmla="*/ 771277 h 836073"/>
              <a:gd name="connsiteX18" fmla="*/ 6709850 w 6966804"/>
              <a:gd name="connsiteY18" fmla="*/ 769679 h 836073"/>
              <a:gd name="connsiteX19" fmla="*/ 6964902 w 6966804"/>
              <a:gd name="connsiteY19" fmla="*/ 700304 h 836073"/>
              <a:gd name="connsiteX0" fmla="*/ 0 w 6865341"/>
              <a:gd name="connsiteY0" fmla="*/ 837425 h 837425"/>
              <a:gd name="connsiteX1" fmla="*/ 764732 w 6865341"/>
              <a:gd name="connsiteY1" fmla="*/ 782048 h 837425"/>
              <a:gd name="connsiteX2" fmla="*/ 1452654 w 6865341"/>
              <a:gd name="connsiteY2" fmla="*/ 567096 h 837425"/>
              <a:gd name="connsiteX3" fmla="*/ 1951554 w 6865341"/>
              <a:gd name="connsiteY3" fmla="*/ 309921 h 837425"/>
              <a:gd name="connsiteX4" fmla="*/ 2248424 w 6865341"/>
              <a:gd name="connsiteY4" fmla="*/ 118425 h 837425"/>
              <a:gd name="connsiteX5" fmla="*/ 2476536 w 6865341"/>
              <a:gd name="connsiteY5" fmla="*/ 2 h 837425"/>
              <a:gd name="connsiteX6" fmla="*/ 2603627 w 6865341"/>
              <a:gd name="connsiteY6" fmla="*/ 116720 h 837425"/>
              <a:gd name="connsiteX7" fmla="*/ 2639508 w 6865341"/>
              <a:gd name="connsiteY7" fmla="*/ 501700 h 837425"/>
              <a:gd name="connsiteX8" fmla="*/ 2737374 w 6865341"/>
              <a:gd name="connsiteY8" fmla="*/ 663625 h 837425"/>
              <a:gd name="connsiteX9" fmla="*/ 3425364 w 6865341"/>
              <a:gd name="connsiteY9" fmla="*/ 339775 h 837425"/>
              <a:gd name="connsiteX10" fmla="*/ 4092405 w 6865341"/>
              <a:gd name="connsiteY10" fmla="*/ 297695 h 837425"/>
              <a:gd name="connsiteX11" fmla="*/ 4864990 w 6865341"/>
              <a:gd name="connsiteY11" fmla="*/ 405313 h 837425"/>
              <a:gd name="connsiteX12" fmla="*/ 5257446 w 6865341"/>
              <a:gd name="connsiteY12" fmla="*/ 598514 h 837425"/>
              <a:gd name="connsiteX13" fmla="*/ 5522990 w 6865341"/>
              <a:gd name="connsiteY13" fmla="*/ 701725 h 837425"/>
              <a:gd name="connsiteX14" fmla="*/ 5842089 w 6865341"/>
              <a:gd name="connsiteY14" fmla="*/ 825550 h 837425"/>
              <a:gd name="connsiteX15" fmla="*/ 6170218 w 6865341"/>
              <a:gd name="connsiteY15" fmla="*/ 799851 h 837425"/>
              <a:gd name="connsiteX16" fmla="*/ 6377372 w 6865341"/>
              <a:gd name="connsiteY16" fmla="*/ 771276 h 837425"/>
              <a:gd name="connsiteX17" fmla="*/ 6414363 w 6865341"/>
              <a:gd name="connsiteY17" fmla="*/ 771277 h 837425"/>
              <a:gd name="connsiteX18" fmla="*/ 6608387 w 6865341"/>
              <a:gd name="connsiteY18" fmla="*/ 769679 h 837425"/>
              <a:gd name="connsiteX19" fmla="*/ 6863439 w 6865341"/>
              <a:gd name="connsiteY19" fmla="*/ 700304 h 837425"/>
              <a:gd name="connsiteX0" fmla="*/ 0 w 6879177"/>
              <a:gd name="connsiteY0" fmla="*/ 831487 h 836073"/>
              <a:gd name="connsiteX1" fmla="*/ 778568 w 6879177"/>
              <a:gd name="connsiteY1" fmla="*/ 782048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17463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17463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17463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09647 w 6879177"/>
              <a:gd name="connsiteY11" fmla="*/ 381562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09647 w 6879177"/>
              <a:gd name="connsiteY11" fmla="*/ 381562 h 836073"/>
              <a:gd name="connsiteX12" fmla="*/ 5271282 w 6879177"/>
              <a:gd name="connsiteY12" fmla="*/ 598514 h 836073"/>
              <a:gd name="connsiteX13" fmla="*/ 5536826 w 6879177"/>
              <a:gd name="connsiteY13" fmla="*/ 719538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09647 w 6879177"/>
              <a:gd name="connsiteY11" fmla="*/ 381562 h 836073"/>
              <a:gd name="connsiteX12" fmla="*/ 5271282 w 6879177"/>
              <a:gd name="connsiteY12" fmla="*/ 598514 h 836073"/>
              <a:gd name="connsiteX13" fmla="*/ 5536826 w 6879177"/>
              <a:gd name="connsiteY13" fmla="*/ 719538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5869761 w 6879177"/>
              <a:gd name="connsiteY14" fmla="*/ 813675 h 831487"/>
              <a:gd name="connsiteX15" fmla="*/ 6184054 w 6879177"/>
              <a:gd name="connsiteY15" fmla="*/ 799851 h 831487"/>
              <a:gd name="connsiteX16" fmla="*/ 6391208 w 6879177"/>
              <a:gd name="connsiteY16" fmla="*/ 771276 h 831487"/>
              <a:gd name="connsiteX17" fmla="*/ 6428199 w 6879177"/>
              <a:gd name="connsiteY17" fmla="*/ 771277 h 831487"/>
              <a:gd name="connsiteX18" fmla="*/ 6622223 w 6879177"/>
              <a:gd name="connsiteY18" fmla="*/ 769679 h 831487"/>
              <a:gd name="connsiteX19" fmla="*/ 6877275 w 6879177"/>
              <a:gd name="connsiteY19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5869761 w 6879177"/>
              <a:gd name="connsiteY14" fmla="*/ 813675 h 831487"/>
              <a:gd name="connsiteX15" fmla="*/ 6184054 w 6879177"/>
              <a:gd name="connsiteY15" fmla="*/ 799851 h 831487"/>
              <a:gd name="connsiteX16" fmla="*/ 6391208 w 6879177"/>
              <a:gd name="connsiteY16" fmla="*/ 771276 h 831487"/>
              <a:gd name="connsiteX17" fmla="*/ 6428199 w 6879177"/>
              <a:gd name="connsiteY17" fmla="*/ 771277 h 831487"/>
              <a:gd name="connsiteX18" fmla="*/ 6622223 w 6879177"/>
              <a:gd name="connsiteY18" fmla="*/ 769679 h 831487"/>
              <a:gd name="connsiteX19" fmla="*/ 6877275 w 6879177"/>
              <a:gd name="connsiteY19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5869761 w 6879177"/>
              <a:gd name="connsiteY14" fmla="*/ 813675 h 831487"/>
              <a:gd name="connsiteX15" fmla="*/ 6184054 w 6879177"/>
              <a:gd name="connsiteY15" fmla="*/ 799851 h 831487"/>
              <a:gd name="connsiteX16" fmla="*/ 6391208 w 6879177"/>
              <a:gd name="connsiteY16" fmla="*/ 771276 h 831487"/>
              <a:gd name="connsiteX17" fmla="*/ 6428199 w 6879177"/>
              <a:gd name="connsiteY17" fmla="*/ 771277 h 831487"/>
              <a:gd name="connsiteX18" fmla="*/ 6622223 w 6879177"/>
              <a:gd name="connsiteY18" fmla="*/ 769679 h 831487"/>
              <a:gd name="connsiteX19" fmla="*/ 6877275 w 6879177"/>
              <a:gd name="connsiteY19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184054 w 6879177"/>
              <a:gd name="connsiteY14" fmla="*/ 799851 h 831487"/>
              <a:gd name="connsiteX15" fmla="*/ 6391208 w 6879177"/>
              <a:gd name="connsiteY15" fmla="*/ 771276 h 831487"/>
              <a:gd name="connsiteX16" fmla="*/ 6428199 w 6879177"/>
              <a:gd name="connsiteY16" fmla="*/ 771277 h 831487"/>
              <a:gd name="connsiteX17" fmla="*/ 6622223 w 6879177"/>
              <a:gd name="connsiteY17" fmla="*/ 769679 h 831487"/>
              <a:gd name="connsiteX18" fmla="*/ 6877275 w 6879177"/>
              <a:gd name="connsiteY18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008800 w 6879177"/>
              <a:gd name="connsiteY14" fmla="*/ 823602 h 831487"/>
              <a:gd name="connsiteX15" fmla="*/ 6391208 w 6879177"/>
              <a:gd name="connsiteY15" fmla="*/ 771276 h 831487"/>
              <a:gd name="connsiteX16" fmla="*/ 6428199 w 6879177"/>
              <a:gd name="connsiteY16" fmla="*/ 771277 h 831487"/>
              <a:gd name="connsiteX17" fmla="*/ 6622223 w 6879177"/>
              <a:gd name="connsiteY17" fmla="*/ 769679 h 831487"/>
              <a:gd name="connsiteX18" fmla="*/ 6877275 w 6879177"/>
              <a:gd name="connsiteY18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008800 w 6879177"/>
              <a:gd name="connsiteY14" fmla="*/ 823602 h 831487"/>
              <a:gd name="connsiteX15" fmla="*/ 6428199 w 6879177"/>
              <a:gd name="connsiteY15" fmla="*/ 771277 h 831487"/>
              <a:gd name="connsiteX16" fmla="*/ 6622223 w 6879177"/>
              <a:gd name="connsiteY16" fmla="*/ 769679 h 831487"/>
              <a:gd name="connsiteX17" fmla="*/ 6877275 w 6879177"/>
              <a:gd name="connsiteY17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008800 w 6879177"/>
              <a:gd name="connsiteY14" fmla="*/ 823602 h 831487"/>
              <a:gd name="connsiteX15" fmla="*/ 6359020 w 6879177"/>
              <a:gd name="connsiteY15" fmla="*/ 789090 h 831487"/>
              <a:gd name="connsiteX16" fmla="*/ 6622223 w 6879177"/>
              <a:gd name="connsiteY16" fmla="*/ 769679 h 831487"/>
              <a:gd name="connsiteX17" fmla="*/ 6877275 w 6879177"/>
              <a:gd name="connsiteY17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71282 w 6879219"/>
              <a:gd name="connsiteY12" fmla="*/ 598514 h 831487"/>
              <a:gd name="connsiteX13" fmla="*/ 5536826 w 6879219"/>
              <a:gd name="connsiteY13" fmla="*/ 719538 h 831487"/>
              <a:gd name="connsiteX14" fmla="*/ 6008800 w 6879219"/>
              <a:gd name="connsiteY14" fmla="*/ 823602 h 831487"/>
              <a:gd name="connsiteX15" fmla="*/ 6359020 w 6879219"/>
              <a:gd name="connsiteY15" fmla="*/ 789090 h 831487"/>
              <a:gd name="connsiteX16" fmla="*/ 6626835 w 6879219"/>
              <a:gd name="connsiteY16" fmla="*/ 751866 h 831487"/>
              <a:gd name="connsiteX17" fmla="*/ 6877275 w 6879219"/>
              <a:gd name="connsiteY17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57447 w 6879219"/>
              <a:gd name="connsiteY12" fmla="*/ 574764 h 831487"/>
              <a:gd name="connsiteX13" fmla="*/ 5536826 w 6879219"/>
              <a:gd name="connsiteY13" fmla="*/ 719538 h 831487"/>
              <a:gd name="connsiteX14" fmla="*/ 6008800 w 6879219"/>
              <a:gd name="connsiteY14" fmla="*/ 823602 h 831487"/>
              <a:gd name="connsiteX15" fmla="*/ 6359020 w 6879219"/>
              <a:gd name="connsiteY15" fmla="*/ 789090 h 831487"/>
              <a:gd name="connsiteX16" fmla="*/ 6626835 w 6879219"/>
              <a:gd name="connsiteY16" fmla="*/ 751866 h 831487"/>
              <a:gd name="connsiteX17" fmla="*/ 6877275 w 6879219"/>
              <a:gd name="connsiteY17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57447 w 6879219"/>
              <a:gd name="connsiteY12" fmla="*/ 574764 h 831487"/>
              <a:gd name="connsiteX13" fmla="*/ 5536826 w 6879219"/>
              <a:gd name="connsiteY13" fmla="*/ 719538 h 831487"/>
              <a:gd name="connsiteX14" fmla="*/ 5592956 w 6879219"/>
              <a:gd name="connsiteY14" fmla="*/ 730456 h 831487"/>
              <a:gd name="connsiteX15" fmla="*/ 6008800 w 6879219"/>
              <a:gd name="connsiteY15" fmla="*/ 823602 h 831487"/>
              <a:gd name="connsiteX16" fmla="*/ 6359020 w 6879219"/>
              <a:gd name="connsiteY16" fmla="*/ 789090 h 831487"/>
              <a:gd name="connsiteX17" fmla="*/ 6626835 w 6879219"/>
              <a:gd name="connsiteY17" fmla="*/ 751866 h 831487"/>
              <a:gd name="connsiteX18" fmla="*/ 6877275 w 6879219"/>
              <a:gd name="connsiteY18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57447 w 6879219"/>
              <a:gd name="connsiteY12" fmla="*/ 574764 h 831487"/>
              <a:gd name="connsiteX13" fmla="*/ 5536826 w 6879219"/>
              <a:gd name="connsiteY13" fmla="*/ 719538 h 831487"/>
              <a:gd name="connsiteX14" fmla="*/ 5620628 w 6879219"/>
              <a:gd name="connsiteY14" fmla="*/ 748269 h 831487"/>
              <a:gd name="connsiteX15" fmla="*/ 6008800 w 6879219"/>
              <a:gd name="connsiteY15" fmla="*/ 823602 h 831487"/>
              <a:gd name="connsiteX16" fmla="*/ 6359020 w 6879219"/>
              <a:gd name="connsiteY16" fmla="*/ 789090 h 831487"/>
              <a:gd name="connsiteX17" fmla="*/ 6626835 w 6879219"/>
              <a:gd name="connsiteY17" fmla="*/ 751866 h 831487"/>
              <a:gd name="connsiteX18" fmla="*/ 6877275 w 6879219"/>
              <a:gd name="connsiteY18" fmla="*/ 700304 h 831487"/>
              <a:gd name="connsiteX0" fmla="*/ 0 w 6626835"/>
              <a:gd name="connsiteY0" fmla="*/ 831487 h 831487"/>
              <a:gd name="connsiteX1" fmla="*/ 787792 w 6626835"/>
              <a:gd name="connsiteY1" fmla="*/ 764235 h 831487"/>
              <a:gd name="connsiteX2" fmla="*/ 1466490 w 6626835"/>
              <a:gd name="connsiteY2" fmla="*/ 567096 h 831487"/>
              <a:gd name="connsiteX3" fmla="*/ 1965390 w 6626835"/>
              <a:gd name="connsiteY3" fmla="*/ 309921 h 831487"/>
              <a:gd name="connsiteX4" fmla="*/ 2262260 w 6626835"/>
              <a:gd name="connsiteY4" fmla="*/ 118425 h 831487"/>
              <a:gd name="connsiteX5" fmla="*/ 2490372 w 6626835"/>
              <a:gd name="connsiteY5" fmla="*/ 2 h 831487"/>
              <a:gd name="connsiteX6" fmla="*/ 2603628 w 6626835"/>
              <a:gd name="connsiteY6" fmla="*/ 116720 h 831487"/>
              <a:gd name="connsiteX7" fmla="*/ 2639508 w 6626835"/>
              <a:gd name="connsiteY7" fmla="*/ 382946 h 831487"/>
              <a:gd name="connsiteX8" fmla="*/ 2751210 w 6626835"/>
              <a:gd name="connsiteY8" fmla="*/ 663625 h 831487"/>
              <a:gd name="connsiteX9" fmla="*/ 3439200 w 6626835"/>
              <a:gd name="connsiteY9" fmla="*/ 339775 h 831487"/>
              <a:gd name="connsiteX10" fmla="*/ 4106241 w 6626835"/>
              <a:gd name="connsiteY10" fmla="*/ 297695 h 831487"/>
              <a:gd name="connsiteX11" fmla="*/ 4809647 w 6626835"/>
              <a:gd name="connsiteY11" fmla="*/ 381562 h 831487"/>
              <a:gd name="connsiteX12" fmla="*/ 5257447 w 6626835"/>
              <a:gd name="connsiteY12" fmla="*/ 574764 h 831487"/>
              <a:gd name="connsiteX13" fmla="*/ 5536826 w 6626835"/>
              <a:gd name="connsiteY13" fmla="*/ 719538 h 831487"/>
              <a:gd name="connsiteX14" fmla="*/ 5620628 w 6626835"/>
              <a:gd name="connsiteY14" fmla="*/ 748269 h 831487"/>
              <a:gd name="connsiteX15" fmla="*/ 6008800 w 6626835"/>
              <a:gd name="connsiteY15" fmla="*/ 823602 h 831487"/>
              <a:gd name="connsiteX16" fmla="*/ 6359020 w 6626835"/>
              <a:gd name="connsiteY16" fmla="*/ 789090 h 831487"/>
              <a:gd name="connsiteX17" fmla="*/ 6626835 w 6626835"/>
              <a:gd name="connsiteY17" fmla="*/ 751866 h 831487"/>
              <a:gd name="connsiteX0" fmla="*/ 0 w 6359020"/>
              <a:gd name="connsiteY0" fmla="*/ 831487 h 831487"/>
              <a:gd name="connsiteX1" fmla="*/ 787792 w 6359020"/>
              <a:gd name="connsiteY1" fmla="*/ 764235 h 831487"/>
              <a:gd name="connsiteX2" fmla="*/ 1466490 w 6359020"/>
              <a:gd name="connsiteY2" fmla="*/ 567096 h 831487"/>
              <a:gd name="connsiteX3" fmla="*/ 1965390 w 6359020"/>
              <a:gd name="connsiteY3" fmla="*/ 309921 h 831487"/>
              <a:gd name="connsiteX4" fmla="*/ 2262260 w 6359020"/>
              <a:gd name="connsiteY4" fmla="*/ 118425 h 831487"/>
              <a:gd name="connsiteX5" fmla="*/ 2490372 w 6359020"/>
              <a:gd name="connsiteY5" fmla="*/ 2 h 831487"/>
              <a:gd name="connsiteX6" fmla="*/ 2603628 w 6359020"/>
              <a:gd name="connsiteY6" fmla="*/ 116720 h 831487"/>
              <a:gd name="connsiteX7" fmla="*/ 2639508 w 6359020"/>
              <a:gd name="connsiteY7" fmla="*/ 382946 h 831487"/>
              <a:gd name="connsiteX8" fmla="*/ 2751210 w 6359020"/>
              <a:gd name="connsiteY8" fmla="*/ 663625 h 831487"/>
              <a:gd name="connsiteX9" fmla="*/ 3439200 w 6359020"/>
              <a:gd name="connsiteY9" fmla="*/ 339775 h 831487"/>
              <a:gd name="connsiteX10" fmla="*/ 4106241 w 6359020"/>
              <a:gd name="connsiteY10" fmla="*/ 297695 h 831487"/>
              <a:gd name="connsiteX11" fmla="*/ 4809647 w 6359020"/>
              <a:gd name="connsiteY11" fmla="*/ 381562 h 831487"/>
              <a:gd name="connsiteX12" fmla="*/ 5257447 w 6359020"/>
              <a:gd name="connsiteY12" fmla="*/ 574764 h 831487"/>
              <a:gd name="connsiteX13" fmla="*/ 5536826 w 6359020"/>
              <a:gd name="connsiteY13" fmla="*/ 719538 h 831487"/>
              <a:gd name="connsiteX14" fmla="*/ 5620628 w 6359020"/>
              <a:gd name="connsiteY14" fmla="*/ 748269 h 831487"/>
              <a:gd name="connsiteX15" fmla="*/ 6008800 w 6359020"/>
              <a:gd name="connsiteY15" fmla="*/ 823602 h 831487"/>
              <a:gd name="connsiteX16" fmla="*/ 6359020 w 6359020"/>
              <a:gd name="connsiteY16" fmla="*/ 789090 h 831487"/>
              <a:gd name="connsiteX0" fmla="*/ 0 w 6008800"/>
              <a:gd name="connsiteY0" fmla="*/ 831487 h 831487"/>
              <a:gd name="connsiteX1" fmla="*/ 787792 w 6008800"/>
              <a:gd name="connsiteY1" fmla="*/ 764235 h 831487"/>
              <a:gd name="connsiteX2" fmla="*/ 1466490 w 6008800"/>
              <a:gd name="connsiteY2" fmla="*/ 567096 h 831487"/>
              <a:gd name="connsiteX3" fmla="*/ 1965390 w 6008800"/>
              <a:gd name="connsiteY3" fmla="*/ 309921 h 831487"/>
              <a:gd name="connsiteX4" fmla="*/ 2262260 w 6008800"/>
              <a:gd name="connsiteY4" fmla="*/ 118425 h 831487"/>
              <a:gd name="connsiteX5" fmla="*/ 2490372 w 6008800"/>
              <a:gd name="connsiteY5" fmla="*/ 2 h 831487"/>
              <a:gd name="connsiteX6" fmla="*/ 2603628 w 6008800"/>
              <a:gd name="connsiteY6" fmla="*/ 116720 h 831487"/>
              <a:gd name="connsiteX7" fmla="*/ 2639508 w 6008800"/>
              <a:gd name="connsiteY7" fmla="*/ 382946 h 831487"/>
              <a:gd name="connsiteX8" fmla="*/ 2751210 w 6008800"/>
              <a:gd name="connsiteY8" fmla="*/ 663625 h 831487"/>
              <a:gd name="connsiteX9" fmla="*/ 3439200 w 6008800"/>
              <a:gd name="connsiteY9" fmla="*/ 339775 h 831487"/>
              <a:gd name="connsiteX10" fmla="*/ 4106241 w 6008800"/>
              <a:gd name="connsiteY10" fmla="*/ 297695 h 831487"/>
              <a:gd name="connsiteX11" fmla="*/ 4809647 w 6008800"/>
              <a:gd name="connsiteY11" fmla="*/ 381562 h 831487"/>
              <a:gd name="connsiteX12" fmla="*/ 5257447 w 6008800"/>
              <a:gd name="connsiteY12" fmla="*/ 574764 h 831487"/>
              <a:gd name="connsiteX13" fmla="*/ 5536826 w 6008800"/>
              <a:gd name="connsiteY13" fmla="*/ 719538 h 831487"/>
              <a:gd name="connsiteX14" fmla="*/ 5620628 w 6008800"/>
              <a:gd name="connsiteY14" fmla="*/ 748269 h 831487"/>
              <a:gd name="connsiteX15" fmla="*/ 6008800 w 6008800"/>
              <a:gd name="connsiteY15" fmla="*/ 823602 h 831487"/>
              <a:gd name="connsiteX0" fmla="*/ 0 w 5620628"/>
              <a:gd name="connsiteY0" fmla="*/ 831487 h 831487"/>
              <a:gd name="connsiteX1" fmla="*/ 787792 w 5620628"/>
              <a:gd name="connsiteY1" fmla="*/ 764235 h 831487"/>
              <a:gd name="connsiteX2" fmla="*/ 1466490 w 5620628"/>
              <a:gd name="connsiteY2" fmla="*/ 567096 h 831487"/>
              <a:gd name="connsiteX3" fmla="*/ 1965390 w 5620628"/>
              <a:gd name="connsiteY3" fmla="*/ 309921 h 831487"/>
              <a:gd name="connsiteX4" fmla="*/ 2262260 w 5620628"/>
              <a:gd name="connsiteY4" fmla="*/ 118425 h 831487"/>
              <a:gd name="connsiteX5" fmla="*/ 2490372 w 5620628"/>
              <a:gd name="connsiteY5" fmla="*/ 2 h 831487"/>
              <a:gd name="connsiteX6" fmla="*/ 2603628 w 5620628"/>
              <a:gd name="connsiteY6" fmla="*/ 116720 h 831487"/>
              <a:gd name="connsiteX7" fmla="*/ 2639508 w 5620628"/>
              <a:gd name="connsiteY7" fmla="*/ 382946 h 831487"/>
              <a:gd name="connsiteX8" fmla="*/ 2751210 w 5620628"/>
              <a:gd name="connsiteY8" fmla="*/ 663625 h 831487"/>
              <a:gd name="connsiteX9" fmla="*/ 3439200 w 5620628"/>
              <a:gd name="connsiteY9" fmla="*/ 339775 h 831487"/>
              <a:gd name="connsiteX10" fmla="*/ 4106241 w 5620628"/>
              <a:gd name="connsiteY10" fmla="*/ 297695 h 831487"/>
              <a:gd name="connsiteX11" fmla="*/ 4809647 w 5620628"/>
              <a:gd name="connsiteY11" fmla="*/ 381562 h 831487"/>
              <a:gd name="connsiteX12" fmla="*/ 5257447 w 5620628"/>
              <a:gd name="connsiteY12" fmla="*/ 574764 h 831487"/>
              <a:gd name="connsiteX13" fmla="*/ 5536826 w 5620628"/>
              <a:gd name="connsiteY13" fmla="*/ 719538 h 831487"/>
              <a:gd name="connsiteX14" fmla="*/ 5620628 w 5620628"/>
              <a:gd name="connsiteY14" fmla="*/ 748269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466490 w 5814317"/>
              <a:gd name="connsiteY2" fmla="*/ 567096 h 831487"/>
              <a:gd name="connsiteX3" fmla="*/ 1965390 w 5814317"/>
              <a:gd name="connsiteY3" fmla="*/ 30992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36826 w 5814317"/>
              <a:gd name="connsiteY13" fmla="*/ 719538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65390 w 5814317"/>
              <a:gd name="connsiteY3" fmla="*/ 30992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36826 w 5814317"/>
              <a:gd name="connsiteY13" fmla="*/ 719538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73396 w 5814317"/>
              <a:gd name="connsiteY3" fmla="*/ 36707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36826 w 5814317"/>
              <a:gd name="connsiteY13" fmla="*/ 719538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73396 w 5814317"/>
              <a:gd name="connsiteY3" fmla="*/ 36707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28820 w 5814317"/>
              <a:gd name="connsiteY13" fmla="*/ 690963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73396 w 5814317"/>
              <a:gd name="connsiteY3" fmla="*/ 36707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84861 w 5814317"/>
              <a:gd name="connsiteY13" fmla="*/ 700488 h 831487"/>
              <a:gd name="connsiteX14" fmla="*/ 5814317 w 5814317"/>
              <a:gd name="connsiteY14" fmla="*/ 757794 h 831487"/>
              <a:gd name="connsiteX0" fmla="*/ 0 w 5584861"/>
              <a:gd name="connsiteY0" fmla="*/ 831487 h 831487"/>
              <a:gd name="connsiteX1" fmla="*/ 787792 w 5584861"/>
              <a:gd name="connsiteY1" fmla="*/ 764235 h 831487"/>
              <a:gd name="connsiteX2" fmla="*/ 1514526 w 5584861"/>
              <a:gd name="connsiteY2" fmla="*/ 605196 h 831487"/>
              <a:gd name="connsiteX3" fmla="*/ 1973396 w 5584861"/>
              <a:gd name="connsiteY3" fmla="*/ 367071 h 831487"/>
              <a:gd name="connsiteX4" fmla="*/ 2262260 w 5584861"/>
              <a:gd name="connsiteY4" fmla="*/ 118425 h 831487"/>
              <a:gd name="connsiteX5" fmla="*/ 2490372 w 5584861"/>
              <a:gd name="connsiteY5" fmla="*/ 2 h 831487"/>
              <a:gd name="connsiteX6" fmla="*/ 2603628 w 5584861"/>
              <a:gd name="connsiteY6" fmla="*/ 116720 h 831487"/>
              <a:gd name="connsiteX7" fmla="*/ 2639508 w 5584861"/>
              <a:gd name="connsiteY7" fmla="*/ 382946 h 831487"/>
              <a:gd name="connsiteX8" fmla="*/ 2751210 w 5584861"/>
              <a:gd name="connsiteY8" fmla="*/ 663625 h 831487"/>
              <a:gd name="connsiteX9" fmla="*/ 3439200 w 5584861"/>
              <a:gd name="connsiteY9" fmla="*/ 339775 h 831487"/>
              <a:gd name="connsiteX10" fmla="*/ 4106241 w 5584861"/>
              <a:gd name="connsiteY10" fmla="*/ 297695 h 831487"/>
              <a:gd name="connsiteX11" fmla="*/ 4809647 w 5584861"/>
              <a:gd name="connsiteY11" fmla="*/ 381562 h 831487"/>
              <a:gd name="connsiteX12" fmla="*/ 5257447 w 5584861"/>
              <a:gd name="connsiteY12" fmla="*/ 574764 h 831487"/>
              <a:gd name="connsiteX13" fmla="*/ 5584861 w 5584861"/>
              <a:gd name="connsiteY13" fmla="*/ 700488 h 831487"/>
              <a:gd name="connsiteX0" fmla="*/ 0 w 5600873"/>
              <a:gd name="connsiteY0" fmla="*/ 831487 h 843363"/>
              <a:gd name="connsiteX1" fmla="*/ 787792 w 5600873"/>
              <a:gd name="connsiteY1" fmla="*/ 764235 h 843363"/>
              <a:gd name="connsiteX2" fmla="*/ 1514526 w 5600873"/>
              <a:gd name="connsiteY2" fmla="*/ 605196 h 843363"/>
              <a:gd name="connsiteX3" fmla="*/ 1973396 w 5600873"/>
              <a:gd name="connsiteY3" fmla="*/ 367071 h 843363"/>
              <a:gd name="connsiteX4" fmla="*/ 2262260 w 5600873"/>
              <a:gd name="connsiteY4" fmla="*/ 118425 h 843363"/>
              <a:gd name="connsiteX5" fmla="*/ 2490372 w 5600873"/>
              <a:gd name="connsiteY5" fmla="*/ 2 h 843363"/>
              <a:gd name="connsiteX6" fmla="*/ 2603628 w 5600873"/>
              <a:gd name="connsiteY6" fmla="*/ 116720 h 843363"/>
              <a:gd name="connsiteX7" fmla="*/ 2639508 w 5600873"/>
              <a:gd name="connsiteY7" fmla="*/ 382946 h 843363"/>
              <a:gd name="connsiteX8" fmla="*/ 2751210 w 5600873"/>
              <a:gd name="connsiteY8" fmla="*/ 663625 h 843363"/>
              <a:gd name="connsiteX9" fmla="*/ 3439200 w 5600873"/>
              <a:gd name="connsiteY9" fmla="*/ 339775 h 843363"/>
              <a:gd name="connsiteX10" fmla="*/ 4106241 w 5600873"/>
              <a:gd name="connsiteY10" fmla="*/ 297695 h 843363"/>
              <a:gd name="connsiteX11" fmla="*/ 4809647 w 5600873"/>
              <a:gd name="connsiteY11" fmla="*/ 381562 h 843363"/>
              <a:gd name="connsiteX12" fmla="*/ 5257447 w 5600873"/>
              <a:gd name="connsiteY12" fmla="*/ 574764 h 843363"/>
              <a:gd name="connsiteX13" fmla="*/ 5600873 w 5600873"/>
              <a:gd name="connsiteY13" fmla="*/ 843363 h 843363"/>
              <a:gd name="connsiteX0" fmla="*/ 0 w 5600873"/>
              <a:gd name="connsiteY0" fmla="*/ 831487 h 843363"/>
              <a:gd name="connsiteX1" fmla="*/ 787792 w 5600873"/>
              <a:gd name="connsiteY1" fmla="*/ 764235 h 843363"/>
              <a:gd name="connsiteX2" fmla="*/ 1514526 w 5600873"/>
              <a:gd name="connsiteY2" fmla="*/ 605196 h 843363"/>
              <a:gd name="connsiteX3" fmla="*/ 1973396 w 5600873"/>
              <a:gd name="connsiteY3" fmla="*/ 367071 h 843363"/>
              <a:gd name="connsiteX4" fmla="*/ 2262260 w 5600873"/>
              <a:gd name="connsiteY4" fmla="*/ 118425 h 843363"/>
              <a:gd name="connsiteX5" fmla="*/ 2490372 w 5600873"/>
              <a:gd name="connsiteY5" fmla="*/ 2 h 843363"/>
              <a:gd name="connsiteX6" fmla="*/ 2603628 w 5600873"/>
              <a:gd name="connsiteY6" fmla="*/ 116720 h 843363"/>
              <a:gd name="connsiteX7" fmla="*/ 2639508 w 5600873"/>
              <a:gd name="connsiteY7" fmla="*/ 382946 h 843363"/>
              <a:gd name="connsiteX8" fmla="*/ 2751210 w 5600873"/>
              <a:gd name="connsiteY8" fmla="*/ 663625 h 843363"/>
              <a:gd name="connsiteX9" fmla="*/ 3439200 w 5600873"/>
              <a:gd name="connsiteY9" fmla="*/ 339775 h 843363"/>
              <a:gd name="connsiteX10" fmla="*/ 4106241 w 5600873"/>
              <a:gd name="connsiteY10" fmla="*/ 297695 h 843363"/>
              <a:gd name="connsiteX11" fmla="*/ 4809647 w 5600873"/>
              <a:gd name="connsiteY11" fmla="*/ 381562 h 843363"/>
              <a:gd name="connsiteX12" fmla="*/ 5305482 w 5600873"/>
              <a:gd name="connsiteY12" fmla="*/ 641439 h 843363"/>
              <a:gd name="connsiteX13" fmla="*/ 5600873 w 5600873"/>
              <a:gd name="connsiteY13" fmla="*/ 843363 h 843363"/>
              <a:gd name="connsiteX0" fmla="*/ 0 w 5833044"/>
              <a:gd name="connsiteY0" fmla="*/ 860062 h 860062"/>
              <a:gd name="connsiteX1" fmla="*/ 1019963 w 5833044"/>
              <a:gd name="connsiteY1" fmla="*/ 764235 h 860062"/>
              <a:gd name="connsiteX2" fmla="*/ 1746697 w 5833044"/>
              <a:gd name="connsiteY2" fmla="*/ 605196 h 860062"/>
              <a:gd name="connsiteX3" fmla="*/ 2205567 w 5833044"/>
              <a:gd name="connsiteY3" fmla="*/ 367071 h 860062"/>
              <a:gd name="connsiteX4" fmla="*/ 2494431 w 5833044"/>
              <a:gd name="connsiteY4" fmla="*/ 118425 h 860062"/>
              <a:gd name="connsiteX5" fmla="*/ 2722543 w 5833044"/>
              <a:gd name="connsiteY5" fmla="*/ 2 h 860062"/>
              <a:gd name="connsiteX6" fmla="*/ 2835799 w 5833044"/>
              <a:gd name="connsiteY6" fmla="*/ 116720 h 860062"/>
              <a:gd name="connsiteX7" fmla="*/ 2871679 w 5833044"/>
              <a:gd name="connsiteY7" fmla="*/ 382946 h 860062"/>
              <a:gd name="connsiteX8" fmla="*/ 2983381 w 5833044"/>
              <a:gd name="connsiteY8" fmla="*/ 663625 h 860062"/>
              <a:gd name="connsiteX9" fmla="*/ 3671371 w 5833044"/>
              <a:gd name="connsiteY9" fmla="*/ 339775 h 860062"/>
              <a:gd name="connsiteX10" fmla="*/ 4338412 w 5833044"/>
              <a:gd name="connsiteY10" fmla="*/ 297695 h 860062"/>
              <a:gd name="connsiteX11" fmla="*/ 5041818 w 5833044"/>
              <a:gd name="connsiteY11" fmla="*/ 381562 h 860062"/>
              <a:gd name="connsiteX12" fmla="*/ 5537653 w 5833044"/>
              <a:gd name="connsiteY12" fmla="*/ 641439 h 860062"/>
              <a:gd name="connsiteX13" fmla="*/ 5833044 w 5833044"/>
              <a:gd name="connsiteY13" fmla="*/ 843363 h 86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33044" h="860062">
                <a:moveTo>
                  <a:pt x="0" y="860062"/>
                </a:moveTo>
                <a:cubicBezTo>
                  <a:pt x="320791" y="851911"/>
                  <a:pt x="763739" y="796137"/>
                  <a:pt x="1019963" y="764235"/>
                </a:cubicBezTo>
                <a:cubicBezTo>
                  <a:pt x="1246922" y="721159"/>
                  <a:pt x="1549096" y="671390"/>
                  <a:pt x="1746697" y="605196"/>
                </a:cubicBezTo>
                <a:cubicBezTo>
                  <a:pt x="1944298" y="539002"/>
                  <a:pt x="2080945" y="448199"/>
                  <a:pt x="2205567" y="367071"/>
                </a:cubicBezTo>
                <a:cubicBezTo>
                  <a:pt x="2330189" y="285943"/>
                  <a:pt x="2408268" y="179603"/>
                  <a:pt x="2494431" y="118425"/>
                </a:cubicBezTo>
                <a:cubicBezTo>
                  <a:pt x="2580594" y="57247"/>
                  <a:pt x="2665648" y="286"/>
                  <a:pt x="2722543" y="2"/>
                </a:cubicBezTo>
                <a:cubicBezTo>
                  <a:pt x="2779438" y="-282"/>
                  <a:pt x="2810943" y="52896"/>
                  <a:pt x="2835799" y="116720"/>
                </a:cubicBezTo>
                <a:cubicBezTo>
                  <a:pt x="2860655" y="180544"/>
                  <a:pt x="2865530" y="285857"/>
                  <a:pt x="2871679" y="382946"/>
                </a:cubicBezTo>
                <a:cubicBezTo>
                  <a:pt x="2877828" y="480035"/>
                  <a:pt x="2850099" y="670820"/>
                  <a:pt x="2983381" y="663625"/>
                </a:cubicBezTo>
                <a:cubicBezTo>
                  <a:pt x="3116663" y="656430"/>
                  <a:pt x="3445533" y="400763"/>
                  <a:pt x="3671371" y="339775"/>
                </a:cubicBezTo>
                <a:cubicBezTo>
                  <a:pt x="3897210" y="278787"/>
                  <a:pt x="4110004" y="290731"/>
                  <a:pt x="4338412" y="297695"/>
                </a:cubicBezTo>
                <a:cubicBezTo>
                  <a:pt x="4566820" y="304659"/>
                  <a:pt x="4841945" y="324271"/>
                  <a:pt x="5041818" y="381562"/>
                </a:cubicBezTo>
                <a:cubicBezTo>
                  <a:pt x="5241692" y="438853"/>
                  <a:pt x="5405782" y="564472"/>
                  <a:pt x="5537653" y="641439"/>
                </a:cubicBezTo>
                <a:cubicBezTo>
                  <a:pt x="5669524" y="718406"/>
                  <a:pt x="5723906" y="801455"/>
                  <a:pt x="5833044" y="843363"/>
                </a:cubicBezTo>
              </a:path>
            </a:pathLst>
          </a:custGeom>
          <a:noFill/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Volný tvar 43">
            <a:extLst>
              <a:ext uri="{FF2B5EF4-FFF2-40B4-BE49-F238E27FC236}">
                <a16:creationId xmlns:a16="http://schemas.microsoft.com/office/drawing/2014/main" id="{A7847B0E-946B-4739-9D69-D7D22B34B6D2}"/>
              </a:ext>
            </a:extLst>
          </p:cNvPr>
          <p:cNvSpPr/>
          <p:nvPr/>
        </p:nvSpPr>
        <p:spPr>
          <a:xfrm>
            <a:off x="2825306" y="1660678"/>
            <a:ext cx="6953938" cy="940697"/>
          </a:xfrm>
          <a:custGeom>
            <a:avLst/>
            <a:gdLst>
              <a:gd name="connsiteX0" fmla="*/ 0 w 8886825"/>
              <a:gd name="connsiteY0" fmla="*/ 902597 h 940697"/>
              <a:gd name="connsiteX1" fmla="*/ 619125 w 8886825"/>
              <a:gd name="connsiteY1" fmla="*/ 940697 h 940697"/>
              <a:gd name="connsiteX2" fmla="*/ 1381125 w 8886825"/>
              <a:gd name="connsiteY2" fmla="*/ 931172 h 940697"/>
              <a:gd name="connsiteX3" fmla="*/ 2362200 w 8886825"/>
              <a:gd name="connsiteY3" fmla="*/ 912122 h 940697"/>
              <a:gd name="connsiteX4" fmla="*/ 3076575 w 8886825"/>
              <a:gd name="connsiteY4" fmla="*/ 883547 h 940697"/>
              <a:gd name="connsiteX5" fmla="*/ 3543300 w 8886825"/>
              <a:gd name="connsiteY5" fmla="*/ 778772 h 940697"/>
              <a:gd name="connsiteX6" fmla="*/ 4019550 w 8886825"/>
              <a:gd name="connsiteY6" fmla="*/ 512072 h 940697"/>
              <a:gd name="connsiteX7" fmla="*/ 4162425 w 8886825"/>
              <a:gd name="connsiteY7" fmla="*/ 378722 h 940697"/>
              <a:gd name="connsiteX8" fmla="*/ 4486275 w 8886825"/>
              <a:gd name="connsiteY8" fmla="*/ 188222 h 940697"/>
              <a:gd name="connsiteX9" fmla="*/ 4981575 w 8886825"/>
              <a:gd name="connsiteY9" fmla="*/ 35822 h 940697"/>
              <a:gd name="connsiteX10" fmla="*/ 5600700 w 8886825"/>
              <a:gd name="connsiteY10" fmla="*/ 7247 h 940697"/>
              <a:gd name="connsiteX11" fmla="*/ 6200775 w 8886825"/>
              <a:gd name="connsiteY11" fmla="*/ 140597 h 940697"/>
              <a:gd name="connsiteX12" fmla="*/ 6648450 w 8886825"/>
              <a:gd name="connsiteY12" fmla="*/ 407297 h 940697"/>
              <a:gd name="connsiteX13" fmla="*/ 7067550 w 8886825"/>
              <a:gd name="connsiteY13" fmla="*/ 731147 h 940697"/>
              <a:gd name="connsiteX14" fmla="*/ 7629525 w 8886825"/>
              <a:gd name="connsiteY14" fmla="*/ 893072 h 940697"/>
              <a:gd name="connsiteX15" fmla="*/ 8486775 w 8886825"/>
              <a:gd name="connsiteY15" fmla="*/ 921647 h 940697"/>
              <a:gd name="connsiteX16" fmla="*/ 8886825 w 8886825"/>
              <a:gd name="connsiteY16" fmla="*/ 921647 h 940697"/>
              <a:gd name="connsiteX0" fmla="*/ 0 w 8886825"/>
              <a:gd name="connsiteY0" fmla="*/ 902597 h 940697"/>
              <a:gd name="connsiteX1" fmla="*/ 619125 w 8886825"/>
              <a:gd name="connsiteY1" fmla="*/ 940697 h 940697"/>
              <a:gd name="connsiteX2" fmla="*/ 1381125 w 8886825"/>
              <a:gd name="connsiteY2" fmla="*/ 931172 h 940697"/>
              <a:gd name="connsiteX3" fmla="*/ 2362200 w 8886825"/>
              <a:gd name="connsiteY3" fmla="*/ 912122 h 940697"/>
              <a:gd name="connsiteX4" fmla="*/ 3076575 w 8886825"/>
              <a:gd name="connsiteY4" fmla="*/ 883547 h 940697"/>
              <a:gd name="connsiteX5" fmla="*/ 3543300 w 8886825"/>
              <a:gd name="connsiteY5" fmla="*/ 778772 h 940697"/>
              <a:gd name="connsiteX6" fmla="*/ 3964959 w 8886825"/>
              <a:gd name="connsiteY6" fmla="*/ 539368 h 940697"/>
              <a:gd name="connsiteX7" fmla="*/ 4162425 w 8886825"/>
              <a:gd name="connsiteY7" fmla="*/ 378722 h 940697"/>
              <a:gd name="connsiteX8" fmla="*/ 4486275 w 8886825"/>
              <a:gd name="connsiteY8" fmla="*/ 188222 h 940697"/>
              <a:gd name="connsiteX9" fmla="*/ 4981575 w 8886825"/>
              <a:gd name="connsiteY9" fmla="*/ 35822 h 940697"/>
              <a:gd name="connsiteX10" fmla="*/ 5600700 w 8886825"/>
              <a:gd name="connsiteY10" fmla="*/ 7247 h 940697"/>
              <a:gd name="connsiteX11" fmla="*/ 6200775 w 8886825"/>
              <a:gd name="connsiteY11" fmla="*/ 140597 h 940697"/>
              <a:gd name="connsiteX12" fmla="*/ 6648450 w 8886825"/>
              <a:gd name="connsiteY12" fmla="*/ 407297 h 940697"/>
              <a:gd name="connsiteX13" fmla="*/ 7067550 w 8886825"/>
              <a:gd name="connsiteY13" fmla="*/ 731147 h 940697"/>
              <a:gd name="connsiteX14" fmla="*/ 7629525 w 8886825"/>
              <a:gd name="connsiteY14" fmla="*/ 893072 h 940697"/>
              <a:gd name="connsiteX15" fmla="*/ 8486775 w 8886825"/>
              <a:gd name="connsiteY15" fmla="*/ 921647 h 940697"/>
              <a:gd name="connsiteX16" fmla="*/ 8886825 w 8886825"/>
              <a:gd name="connsiteY16" fmla="*/ 921647 h 940697"/>
              <a:gd name="connsiteX0" fmla="*/ 0 w 8486775"/>
              <a:gd name="connsiteY0" fmla="*/ 902597 h 940697"/>
              <a:gd name="connsiteX1" fmla="*/ 619125 w 8486775"/>
              <a:gd name="connsiteY1" fmla="*/ 940697 h 940697"/>
              <a:gd name="connsiteX2" fmla="*/ 1381125 w 8486775"/>
              <a:gd name="connsiteY2" fmla="*/ 931172 h 940697"/>
              <a:gd name="connsiteX3" fmla="*/ 2362200 w 8486775"/>
              <a:gd name="connsiteY3" fmla="*/ 912122 h 940697"/>
              <a:gd name="connsiteX4" fmla="*/ 3076575 w 8486775"/>
              <a:gd name="connsiteY4" fmla="*/ 883547 h 940697"/>
              <a:gd name="connsiteX5" fmla="*/ 3543300 w 8486775"/>
              <a:gd name="connsiteY5" fmla="*/ 778772 h 940697"/>
              <a:gd name="connsiteX6" fmla="*/ 3964959 w 8486775"/>
              <a:gd name="connsiteY6" fmla="*/ 539368 h 940697"/>
              <a:gd name="connsiteX7" fmla="*/ 4162425 w 8486775"/>
              <a:gd name="connsiteY7" fmla="*/ 378722 h 940697"/>
              <a:gd name="connsiteX8" fmla="*/ 4486275 w 8486775"/>
              <a:gd name="connsiteY8" fmla="*/ 188222 h 940697"/>
              <a:gd name="connsiteX9" fmla="*/ 4981575 w 8486775"/>
              <a:gd name="connsiteY9" fmla="*/ 35822 h 940697"/>
              <a:gd name="connsiteX10" fmla="*/ 5600700 w 8486775"/>
              <a:gd name="connsiteY10" fmla="*/ 7247 h 940697"/>
              <a:gd name="connsiteX11" fmla="*/ 6200775 w 8486775"/>
              <a:gd name="connsiteY11" fmla="*/ 140597 h 940697"/>
              <a:gd name="connsiteX12" fmla="*/ 6648450 w 8486775"/>
              <a:gd name="connsiteY12" fmla="*/ 407297 h 940697"/>
              <a:gd name="connsiteX13" fmla="*/ 7067550 w 8486775"/>
              <a:gd name="connsiteY13" fmla="*/ 731147 h 940697"/>
              <a:gd name="connsiteX14" fmla="*/ 7629525 w 8486775"/>
              <a:gd name="connsiteY14" fmla="*/ 893072 h 940697"/>
              <a:gd name="connsiteX15" fmla="*/ 8486775 w 8486775"/>
              <a:gd name="connsiteY15" fmla="*/ 921647 h 940697"/>
              <a:gd name="connsiteX0" fmla="*/ 0 w 7629525"/>
              <a:gd name="connsiteY0" fmla="*/ 902597 h 940697"/>
              <a:gd name="connsiteX1" fmla="*/ 619125 w 7629525"/>
              <a:gd name="connsiteY1" fmla="*/ 940697 h 940697"/>
              <a:gd name="connsiteX2" fmla="*/ 1381125 w 7629525"/>
              <a:gd name="connsiteY2" fmla="*/ 931172 h 940697"/>
              <a:gd name="connsiteX3" fmla="*/ 2362200 w 7629525"/>
              <a:gd name="connsiteY3" fmla="*/ 912122 h 940697"/>
              <a:gd name="connsiteX4" fmla="*/ 3076575 w 7629525"/>
              <a:gd name="connsiteY4" fmla="*/ 883547 h 940697"/>
              <a:gd name="connsiteX5" fmla="*/ 3543300 w 7629525"/>
              <a:gd name="connsiteY5" fmla="*/ 778772 h 940697"/>
              <a:gd name="connsiteX6" fmla="*/ 3964959 w 7629525"/>
              <a:gd name="connsiteY6" fmla="*/ 539368 h 940697"/>
              <a:gd name="connsiteX7" fmla="*/ 4162425 w 7629525"/>
              <a:gd name="connsiteY7" fmla="*/ 378722 h 940697"/>
              <a:gd name="connsiteX8" fmla="*/ 4486275 w 7629525"/>
              <a:gd name="connsiteY8" fmla="*/ 188222 h 940697"/>
              <a:gd name="connsiteX9" fmla="*/ 4981575 w 7629525"/>
              <a:gd name="connsiteY9" fmla="*/ 35822 h 940697"/>
              <a:gd name="connsiteX10" fmla="*/ 5600700 w 7629525"/>
              <a:gd name="connsiteY10" fmla="*/ 7247 h 940697"/>
              <a:gd name="connsiteX11" fmla="*/ 6200775 w 7629525"/>
              <a:gd name="connsiteY11" fmla="*/ 140597 h 940697"/>
              <a:gd name="connsiteX12" fmla="*/ 6648450 w 7629525"/>
              <a:gd name="connsiteY12" fmla="*/ 407297 h 940697"/>
              <a:gd name="connsiteX13" fmla="*/ 7067550 w 7629525"/>
              <a:gd name="connsiteY13" fmla="*/ 731147 h 940697"/>
              <a:gd name="connsiteX14" fmla="*/ 7629525 w 7629525"/>
              <a:gd name="connsiteY14" fmla="*/ 893072 h 940697"/>
              <a:gd name="connsiteX0" fmla="*/ 0 w 7629525"/>
              <a:gd name="connsiteY0" fmla="*/ 902597 h 940697"/>
              <a:gd name="connsiteX1" fmla="*/ 619125 w 7629525"/>
              <a:gd name="connsiteY1" fmla="*/ 940697 h 940697"/>
              <a:gd name="connsiteX2" fmla="*/ 1381125 w 7629525"/>
              <a:gd name="connsiteY2" fmla="*/ 931172 h 940697"/>
              <a:gd name="connsiteX3" fmla="*/ 2362200 w 7629525"/>
              <a:gd name="connsiteY3" fmla="*/ 912122 h 940697"/>
              <a:gd name="connsiteX4" fmla="*/ 3076575 w 7629525"/>
              <a:gd name="connsiteY4" fmla="*/ 883547 h 940697"/>
              <a:gd name="connsiteX5" fmla="*/ 3543300 w 7629525"/>
              <a:gd name="connsiteY5" fmla="*/ 778772 h 940697"/>
              <a:gd name="connsiteX6" fmla="*/ 3964959 w 7629525"/>
              <a:gd name="connsiteY6" fmla="*/ 539368 h 940697"/>
              <a:gd name="connsiteX7" fmla="*/ 4162425 w 7629525"/>
              <a:gd name="connsiteY7" fmla="*/ 378722 h 940697"/>
              <a:gd name="connsiteX8" fmla="*/ 4486275 w 7629525"/>
              <a:gd name="connsiteY8" fmla="*/ 188222 h 940697"/>
              <a:gd name="connsiteX9" fmla="*/ 4981575 w 7629525"/>
              <a:gd name="connsiteY9" fmla="*/ 35822 h 940697"/>
              <a:gd name="connsiteX10" fmla="*/ 5600700 w 7629525"/>
              <a:gd name="connsiteY10" fmla="*/ 7247 h 940697"/>
              <a:gd name="connsiteX11" fmla="*/ 6200775 w 7629525"/>
              <a:gd name="connsiteY11" fmla="*/ 140597 h 940697"/>
              <a:gd name="connsiteX12" fmla="*/ 6648450 w 7629525"/>
              <a:gd name="connsiteY12" fmla="*/ 407297 h 940697"/>
              <a:gd name="connsiteX13" fmla="*/ 7138797 w 7629525"/>
              <a:gd name="connsiteY13" fmla="*/ 693047 h 940697"/>
              <a:gd name="connsiteX14" fmla="*/ 7629525 w 7629525"/>
              <a:gd name="connsiteY14" fmla="*/ 893072 h 94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9525" h="940697">
                <a:moveTo>
                  <a:pt x="0" y="902597"/>
                </a:moveTo>
                <a:cubicBezTo>
                  <a:pt x="194469" y="919266"/>
                  <a:pt x="619125" y="940697"/>
                  <a:pt x="619125" y="940697"/>
                </a:cubicBezTo>
                <a:lnTo>
                  <a:pt x="1381125" y="931172"/>
                </a:lnTo>
                <a:lnTo>
                  <a:pt x="2362200" y="912122"/>
                </a:lnTo>
                <a:cubicBezTo>
                  <a:pt x="2644775" y="904185"/>
                  <a:pt x="2879725" y="905772"/>
                  <a:pt x="3076575" y="883547"/>
                </a:cubicBezTo>
                <a:cubicBezTo>
                  <a:pt x="3273425" y="861322"/>
                  <a:pt x="3395236" y="836135"/>
                  <a:pt x="3543300" y="778772"/>
                </a:cubicBezTo>
                <a:cubicBezTo>
                  <a:pt x="3691364" y="721409"/>
                  <a:pt x="3861772" y="606043"/>
                  <a:pt x="3964959" y="539368"/>
                </a:cubicBezTo>
                <a:cubicBezTo>
                  <a:pt x="4068146" y="472693"/>
                  <a:pt x="4075539" y="437246"/>
                  <a:pt x="4162425" y="378722"/>
                </a:cubicBezTo>
                <a:cubicBezTo>
                  <a:pt x="4249311" y="320198"/>
                  <a:pt x="4349750" y="245372"/>
                  <a:pt x="4486275" y="188222"/>
                </a:cubicBezTo>
                <a:cubicBezTo>
                  <a:pt x="4622800" y="131072"/>
                  <a:pt x="4795838" y="65984"/>
                  <a:pt x="4981575" y="35822"/>
                </a:cubicBezTo>
                <a:cubicBezTo>
                  <a:pt x="5167313" y="5659"/>
                  <a:pt x="5397500" y="-10215"/>
                  <a:pt x="5600700" y="7247"/>
                </a:cubicBezTo>
                <a:cubicBezTo>
                  <a:pt x="5803900" y="24709"/>
                  <a:pt x="6026150" y="73922"/>
                  <a:pt x="6200775" y="140597"/>
                </a:cubicBezTo>
                <a:cubicBezTo>
                  <a:pt x="6375400" y="207272"/>
                  <a:pt x="6492113" y="315222"/>
                  <a:pt x="6648450" y="407297"/>
                </a:cubicBezTo>
                <a:cubicBezTo>
                  <a:pt x="6804787" y="499372"/>
                  <a:pt x="6975285" y="612084"/>
                  <a:pt x="7138797" y="693047"/>
                </a:cubicBezTo>
                <a:cubicBezTo>
                  <a:pt x="7302310" y="774009"/>
                  <a:pt x="7392988" y="861322"/>
                  <a:pt x="7629525" y="893072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7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Oral </a:t>
            </a:r>
            <a:r>
              <a:rPr lang="cs-CZ" dirty="0" err="1"/>
              <a:t>pills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BB04F97-132F-4269-8DFF-1D58102B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en-US" dirty="0" err="1"/>
              <a:t>Progestational</a:t>
            </a:r>
            <a:r>
              <a:rPr lang="en-US" dirty="0"/>
              <a:t> effects include:</a:t>
            </a:r>
          </a:p>
          <a:p>
            <a:pPr lvl="1"/>
            <a:r>
              <a:rPr lang="en-US" dirty="0"/>
              <a:t>Inhibition of ovulation by suppressing luteinizing hormone (LH);</a:t>
            </a:r>
          </a:p>
          <a:p>
            <a:pPr lvl="1"/>
            <a:r>
              <a:rPr lang="en-US" dirty="0"/>
              <a:t>Thickening of cervical mucus, thus hampering the transport of sperm;</a:t>
            </a:r>
          </a:p>
          <a:p>
            <a:pPr lvl="1"/>
            <a:r>
              <a:rPr lang="en-US" dirty="0"/>
              <a:t>Possible inhibition of sperm capacitation;</a:t>
            </a:r>
          </a:p>
          <a:p>
            <a:pPr lvl="1"/>
            <a:r>
              <a:rPr lang="en-US" dirty="0"/>
              <a:t>Hampered implantation by the production of decidualized endometrium with exhausted and atrophic glands</a:t>
            </a:r>
          </a:p>
          <a:p>
            <a:r>
              <a:rPr lang="en-US" dirty="0"/>
              <a:t>Estrogenic effects include:</a:t>
            </a:r>
          </a:p>
          <a:p>
            <a:pPr lvl="1"/>
            <a:r>
              <a:rPr lang="en-US" dirty="0"/>
              <a:t>Partial inhibition of ovulation in part by the suppression of follicle-stimulating hormone (FSH) and luteinizing hormone (LH), depending on dose;</a:t>
            </a:r>
          </a:p>
          <a:p>
            <a:pPr lvl="1"/>
            <a:r>
              <a:rPr lang="en-US" dirty="0"/>
              <a:t>Alteration of secretions and cellular structures of the endometrium within the uterus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32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en-US" dirty="0" err="1"/>
              <a:t>enefits</a:t>
            </a:r>
            <a:r>
              <a:rPr lang="en-US" dirty="0"/>
              <a:t> and </a:t>
            </a:r>
            <a:r>
              <a:rPr lang="en-US" dirty="0" err="1"/>
              <a:t>riscs</a:t>
            </a:r>
            <a:r>
              <a:rPr lang="en-US" dirty="0"/>
              <a:t> of HC</a:t>
            </a:r>
            <a:br>
              <a:rPr lang="en-US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1448AC-B391-4121-934D-7FDAF1097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16" y="1746197"/>
            <a:ext cx="8640960" cy="381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8D29346-4AE4-4B75-BC07-C899BDE53267}"/>
              </a:ext>
            </a:extLst>
          </p:cNvPr>
          <p:cNvSpPr txBox="1"/>
          <p:nvPr/>
        </p:nvSpPr>
        <p:spPr>
          <a:xfrm>
            <a:off x="606483" y="2098914"/>
            <a:ext cx="6224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latin typeface="+mn-lt"/>
                <a:cs typeface="Times New Roman" panose="02020603050405020304" pitchFamily="18" charset="0"/>
              </a:rPr>
              <a:t>reducing the risk of total cancer by 12%</a:t>
            </a:r>
            <a:r>
              <a:rPr lang="cs-CZ" sz="2000" i="1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2000" dirty="0">
                <a:latin typeface="+mn-lt"/>
                <a:cs typeface="Times New Roman" panose="02020603050405020304" pitchFamily="18" charset="0"/>
              </a:rPr>
              <a:t>ovarian </a:t>
            </a:r>
            <a:r>
              <a:rPr lang="cs-CZ" sz="2000" dirty="0" err="1">
                <a:latin typeface="+mn-lt"/>
                <a:cs typeface="Times New Roman" panose="02020603050405020304" pitchFamily="18" charset="0"/>
              </a:rPr>
              <a:t>cancer</a:t>
            </a:r>
            <a:r>
              <a:rPr lang="cs-CZ" sz="20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2000" dirty="0" err="1">
                <a:latin typeface="+mn-lt"/>
                <a:cs typeface="Times New Roman" panose="02020603050405020304" pitchFamily="18" charset="0"/>
              </a:rPr>
              <a:t>endometrial</a:t>
            </a:r>
            <a:r>
              <a:rPr lang="cs-CZ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+mn-lt"/>
                <a:cs typeface="Times New Roman" panose="02020603050405020304" pitchFamily="18" charset="0"/>
              </a:rPr>
              <a:t>cancer</a:t>
            </a:r>
            <a:endParaRPr lang="cs-CZ" sz="2000" dirty="0"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2000" dirty="0" err="1">
                <a:latin typeface="+mn-lt"/>
                <a:cs typeface="Times New Roman" panose="02020603050405020304" pitchFamily="18" charset="0"/>
              </a:rPr>
              <a:t>colorectal</a:t>
            </a:r>
            <a:r>
              <a:rPr lang="cs-CZ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+mn-lt"/>
                <a:cs typeface="Times New Roman" panose="02020603050405020304" pitchFamily="18" charset="0"/>
              </a:rPr>
              <a:t>cancer</a:t>
            </a:r>
            <a:endParaRPr lang="cs-CZ" sz="2000" dirty="0"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2000" dirty="0" err="1">
                <a:latin typeface="+mn-lt"/>
                <a:cs typeface="Times New Roman" panose="02020603050405020304" pitchFamily="18" charset="0"/>
              </a:rPr>
              <a:t>ovarian</a:t>
            </a:r>
            <a:r>
              <a:rPr lang="cs-CZ" sz="2000" dirty="0">
                <a:latin typeface="+mn-lt"/>
                <a:cs typeface="Times New Roman" panose="02020603050405020304" pitchFamily="18" charset="0"/>
              </a:rPr>
              <a:t> cysts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cs-CZ" sz="2000" i="1" dirty="0">
                <a:latin typeface="+mn-lt"/>
                <a:cs typeface="Times New Roman" panose="02020603050405020304" pitchFamily="18" charset="0"/>
              </a:rPr>
              <a:t>acne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0C46F1-B2E8-4FEE-8530-7A2FA92BE0A1}"/>
              </a:ext>
            </a:extLst>
          </p:cNvPr>
          <p:cNvSpPr txBox="1"/>
          <p:nvPr/>
        </p:nvSpPr>
        <p:spPr>
          <a:xfrm>
            <a:off x="6974229" y="2552006"/>
            <a:ext cx="4818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―"/>
            </a:pPr>
            <a:r>
              <a:rPr lang="en-US" sz="2000" dirty="0">
                <a:latin typeface="+mn-lt"/>
              </a:rPr>
              <a:t>venous thromboembolism (VTE)</a:t>
            </a:r>
            <a:endParaRPr lang="cs-CZ" sz="2000" dirty="0">
              <a:latin typeface="+mn-lt"/>
            </a:endParaRP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―"/>
            </a:pPr>
            <a:r>
              <a:rPr lang="en-US" sz="2000" dirty="0">
                <a:latin typeface="+mn-lt"/>
              </a:rPr>
              <a:t>arterial thrombosis (AT)</a:t>
            </a:r>
            <a:endParaRPr lang="cs-CZ" sz="2000" dirty="0">
              <a:latin typeface="+mn-lt"/>
            </a:endParaRP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―"/>
            </a:pPr>
            <a:r>
              <a:rPr lang="cs-CZ" sz="2000" dirty="0">
                <a:latin typeface="+mn-lt"/>
              </a:rPr>
              <a:t>b</a:t>
            </a:r>
            <a:r>
              <a:rPr lang="en-US" sz="2000" dirty="0" err="1">
                <a:latin typeface="+mn-lt"/>
              </a:rPr>
              <a:t>reast</a:t>
            </a:r>
            <a:r>
              <a:rPr lang="en-US" sz="2000" dirty="0">
                <a:latin typeface="+mn-lt"/>
              </a:rPr>
              <a:t> cancer</a:t>
            </a:r>
            <a:endParaRPr lang="cs-CZ" sz="2000" dirty="0">
              <a:latin typeface="+mn-lt"/>
            </a:endParaRP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―"/>
            </a:pPr>
            <a:r>
              <a:rPr lang="en-US" sz="2000" dirty="0">
                <a:latin typeface="+mn-lt"/>
              </a:rPr>
              <a:t>diseases associated with VTE and AT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4840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Functions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PLACENTA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BB04F97-132F-4269-8DFF-1D58102B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34802"/>
            <a:ext cx="10753200" cy="4139998"/>
          </a:xfrm>
        </p:spPr>
        <p:txBody>
          <a:bodyPr/>
          <a:lstStyle/>
          <a:p>
            <a:r>
              <a:rPr lang="cs-CZ" sz="2400" dirty="0"/>
              <a:t>TRANSPOR </a:t>
            </a:r>
            <a:r>
              <a:rPr lang="cs-CZ" sz="2400" dirty="0" err="1"/>
              <a:t>function</a:t>
            </a:r>
            <a:endParaRPr lang="cs-CZ" sz="2400" dirty="0"/>
          </a:p>
          <a:p>
            <a:pPr lvl="1"/>
            <a:r>
              <a:rPr lang="cs-CZ" sz="1800" dirty="0" err="1"/>
              <a:t>Respiratory</a:t>
            </a:r>
            <a:r>
              <a:rPr lang="cs-CZ" sz="1800" dirty="0"/>
              <a:t> </a:t>
            </a:r>
            <a:r>
              <a:rPr lang="cs-CZ" sz="1800" dirty="0" err="1"/>
              <a:t>gases</a:t>
            </a:r>
            <a:endParaRPr lang="cs-CZ" sz="1800" dirty="0"/>
          </a:p>
          <a:p>
            <a:pPr lvl="1"/>
            <a:r>
              <a:rPr lang="cs-CZ" sz="1800" dirty="0"/>
              <a:t>transport and </a:t>
            </a:r>
            <a:r>
              <a:rPr lang="cs-CZ" sz="1800" dirty="0" err="1"/>
              <a:t>metabolism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sacharides</a:t>
            </a:r>
            <a:endParaRPr lang="cs-CZ" sz="1800" dirty="0"/>
          </a:p>
          <a:p>
            <a:pPr lvl="1"/>
            <a:r>
              <a:rPr lang="cs-CZ" sz="1800" dirty="0"/>
              <a:t>transport and </a:t>
            </a:r>
            <a:r>
              <a:rPr lang="cs-CZ" sz="1800" dirty="0" err="1"/>
              <a:t>metabolism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aminoacods</a:t>
            </a:r>
            <a:r>
              <a:rPr lang="cs-CZ" sz="1800" dirty="0"/>
              <a:t> </a:t>
            </a:r>
          </a:p>
          <a:p>
            <a:pPr lvl="1"/>
            <a:r>
              <a:rPr lang="cs-CZ" sz="1800" dirty="0"/>
              <a:t>transport and </a:t>
            </a:r>
            <a:r>
              <a:rPr lang="cs-CZ" sz="1800" dirty="0" err="1"/>
              <a:t>metabolism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fat</a:t>
            </a:r>
          </a:p>
          <a:p>
            <a:pPr lvl="1"/>
            <a:r>
              <a:rPr lang="cs-CZ" sz="1800" dirty="0"/>
              <a:t>transport </a:t>
            </a:r>
            <a:r>
              <a:rPr lang="cs-CZ" sz="1800" dirty="0" err="1"/>
              <a:t>of</a:t>
            </a:r>
            <a:r>
              <a:rPr lang="cs-CZ" sz="1800" dirty="0"/>
              <a:t> H2O, </a:t>
            </a:r>
            <a:r>
              <a:rPr lang="cs-CZ" sz="1800" dirty="0" err="1"/>
              <a:t>minerals</a:t>
            </a:r>
            <a:r>
              <a:rPr lang="cs-CZ" sz="1800" dirty="0"/>
              <a:t> and </a:t>
            </a:r>
            <a:r>
              <a:rPr lang="cs-CZ" sz="1800" dirty="0" err="1"/>
              <a:t>vitamines</a:t>
            </a:r>
            <a:endParaRPr lang="cs-CZ" sz="1800" dirty="0"/>
          </a:p>
          <a:p>
            <a:r>
              <a:rPr lang="cs-CZ" sz="2400" dirty="0"/>
              <a:t>ENDOCRIN </a:t>
            </a:r>
            <a:r>
              <a:rPr lang="cs-CZ" sz="2400" dirty="0" err="1"/>
              <a:t>function</a:t>
            </a:r>
            <a:endParaRPr lang="cs-CZ" sz="2400" dirty="0"/>
          </a:p>
          <a:p>
            <a:pPr lvl="1"/>
            <a:r>
              <a:rPr lang="cs-CZ" sz="1800" dirty="0" err="1"/>
              <a:t>Estrogens</a:t>
            </a:r>
            <a:endParaRPr lang="cs-CZ" sz="1800" dirty="0"/>
          </a:p>
          <a:p>
            <a:pPr lvl="1"/>
            <a:r>
              <a:rPr lang="cs-CZ" sz="1800" dirty="0"/>
              <a:t>Progesteron</a:t>
            </a:r>
          </a:p>
          <a:p>
            <a:pPr lvl="1"/>
            <a:r>
              <a:rPr lang="cs-CZ" sz="1800" dirty="0"/>
              <a:t>HCG</a:t>
            </a:r>
          </a:p>
          <a:p>
            <a:pPr lvl="1"/>
            <a:r>
              <a:rPr lang="cs-CZ" sz="1800" dirty="0"/>
              <a:t>HPL</a:t>
            </a:r>
          </a:p>
          <a:p>
            <a:pPr lvl="1"/>
            <a:r>
              <a:rPr lang="en-US" sz="1800" dirty="0"/>
              <a:t>Growth</a:t>
            </a:r>
            <a:r>
              <a:rPr lang="cs-CZ" sz="1800" dirty="0"/>
              <a:t> </a:t>
            </a:r>
            <a:r>
              <a:rPr lang="en-US" sz="1800" dirty="0"/>
              <a:t>factors</a:t>
            </a:r>
            <a:r>
              <a:rPr lang="cs-CZ" sz="1800" dirty="0"/>
              <a:t> (</a:t>
            </a:r>
            <a:r>
              <a:rPr lang="cs-CZ" sz="1800" dirty="0" err="1"/>
              <a:t>epidermal</a:t>
            </a:r>
            <a:r>
              <a:rPr lang="cs-CZ" sz="1800" dirty="0"/>
              <a:t> and insulin-</a:t>
            </a:r>
            <a:r>
              <a:rPr lang="cs-CZ" sz="1800" dirty="0" err="1"/>
              <a:t>like</a:t>
            </a:r>
            <a:r>
              <a:rPr lang="cs-CZ" sz="1800" dirty="0"/>
              <a:t> </a:t>
            </a:r>
            <a:r>
              <a:rPr lang="cs-CZ" sz="1800" dirty="0" err="1"/>
              <a:t>growth</a:t>
            </a:r>
            <a:r>
              <a:rPr lang="cs-CZ" sz="1800" dirty="0"/>
              <a:t> </a:t>
            </a:r>
            <a:r>
              <a:rPr lang="cs-CZ" sz="1800" dirty="0" err="1"/>
              <a:t>factors</a:t>
            </a:r>
            <a:r>
              <a:rPr lang="cs-CZ" sz="1800" dirty="0"/>
              <a:t>)</a:t>
            </a:r>
          </a:p>
          <a:p>
            <a:r>
              <a:rPr lang="cs-CZ" sz="2400" dirty="0"/>
              <a:t>PROTECTIV </a:t>
            </a:r>
            <a:r>
              <a:rPr lang="cs-CZ" sz="2400" dirty="0" err="1"/>
              <a:t>function</a:t>
            </a:r>
            <a:endParaRPr lang="cs-CZ" sz="2400" dirty="0"/>
          </a:p>
          <a:p>
            <a:pPr lvl="1"/>
            <a:r>
              <a:rPr lang="cs-CZ" sz="1800" dirty="0"/>
              <a:t>Cytochrom P450 </a:t>
            </a:r>
          </a:p>
          <a:p>
            <a:pPr lvl="1"/>
            <a:r>
              <a:rPr lang="cs-CZ" sz="1800" dirty="0" err="1"/>
              <a:t>Pinocytosis</a:t>
            </a:r>
            <a:r>
              <a:rPr lang="cs-CZ" sz="1800" dirty="0"/>
              <a:t> (</a:t>
            </a:r>
            <a:r>
              <a:rPr lang="cs-CZ" sz="1800" dirty="0" err="1"/>
              <a:t>IgG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Barier </a:t>
            </a:r>
            <a:r>
              <a:rPr lang="en-US" sz="1800" dirty="0"/>
              <a:t>against </a:t>
            </a:r>
            <a:r>
              <a:rPr lang="en-US" sz="1800" dirty="0" err="1"/>
              <a:t>bacter</a:t>
            </a:r>
            <a:r>
              <a:rPr lang="cs-CZ" sz="1800" dirty="0" err="1"/>
              <a:t>ias</a:t>
            </a:r>
            <a:r>
              <a:rPr lang="cs-CZ" sz="1800" dirty="0"/>
              <a:t>, virus  </a:t>
            </a:r>
            <a:r>
              <a:rPr lang="en-US" sz="1800" dirty="0"/>
              <a:t>etc.</a:t>
            </a:r>
            <a:endParaRPr lang="cs-CZ" sz="18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80479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HCG</a:t>
            </a:r>
          </a:p>
        </p:txBody>
      </p:sp>
      <p:sp>
        <p:nvSpPr>
          <p:cNvPr id="8" name="Volný tvar 33">
            <a:extLst>
              <a:ext uri="{FF2B5EF4-FFF2-40B4-BE49-F238E27FC236}">
                <a16:creationId xmlns:a16="http://schemas.microsoft.com/office/drawing/2014/main" id="{D7E4F6B7-3C28-4EA6-8216-6BB7EB03CCC2}"/>
              </a:ext>
            </a:extLst>
          </p:cNvPr>
          <p:cNvSpPr/>
          <p:nvPr/>
        </p:nvSpPr>
        <p:spPr>
          <a:xfrm>
            <a:off x="2141431" y="2042583"/>
            <a:ext cx="6192689" cy="3546657"/>
          </a:xfrm>
          <a:custGeom>
            <a:avLst/>
            <a:gdLst>
              <a:gd name="connsiteX0" fmla="*/ 0 w 7467600"/>
              <a:gd name="connsiteY0" fmla="*/ 3524851 h 3820126"/>
              <a:gd name="connsiteX1" fmla="*/ 533400 w 7467600"/>
              <a:gd name="connsiteY1" fmla="*/ 1896076 h 3820126"/>
              <a:gd name="connsiteX2" fmla="*/ 790575 w 7467600"/>
              <a:gd name="connsiteY2" fmla="*/ 1095976 h 3820126"/>
              <a:gd name="connsiteX3" fmla="*/ 1114425 w 7467600"/>
              <a:gd name="connsiteY3" fmla="*/ 219676 h 3820126"/>
              <a:gd name="connsiteX4" fmla="*/ 1447800 w 7467600"/>
              <a:gd name="connsiteY4" fmla="*/ 601 h 3820126"/>
              <a:gd name="connsiteX5" fmla="*/ 1695450 w 7467600"/>
              <a:gd name="connsiteY5" fmla="*/ 181576 h 3820126"/>
              <a:gd name="connsiteX6" fmla="*/ 2028825 w 7467600"/>
              <a:gd name="connsiteY6" fmla="*/ 867376 h 3820126"/>
              <a:gd name="connsiteX7" fmla="*/ 2371725 w 7467600"/>
              <a:gd name="connsiteY7" fmla="*/ 1810351 h 3820126"/>
              <a:gd name="connsiteX8" fmla="*/ 2619375 w 7467600"/>
              <a:gd name="connsiteY8" fmla="*/ 2562826 h 3820126"/>
              <a:gd name="connsiteX9" fmla="*/ 2886075 w 7467600"/>
              <a:gd name="connsiteY9" fmla="*/ 2943826 h 3820126"/>
              <a:gd name="connsiteX10" fmla="*/ 3486150 w 7467600"/>
              <a:gd name="connsiteY10" fmla="*/ 3162901 h 3820126"/>
              <a:gd name="connsiteX11" fmla="*/ 4286250 w 7467600"/>
              <a:gd name="connsiteY11" fmla="*/ 3334351 h 3820126"/>
              <a:gd name="connsiteX12" fmla="*/ 5162550 w 7467600"/>
              <a:gd name="connsiteY12" fmla="*/ 3448651 h 3820126"/>
              <a:gd name="connsiteX13" fmla="*/ 6048375 w 7467600"/>
              <a:gd name="connsiteY13" fmla="*/ 3477226 h 3820126"/>
              <a:gd name="connsiteX14" fmla="*/ 6829425 w 7467600"/>
              <a:gd name="connsiteY14" fmla="*/ 3486751 h 3820126"/>
              <a:gd name="connsiteX15" fmla="*/ 7191375 w 7467600"/>
              <a:gd name="connsiteY15" fmla="*/ 3496276 h 3820126"/>
              <a:gd name="connsiteX16" fmla="*/ 7467600 w 7467600"/>
              <a:gd name="connsiteY16" fmla="*/ 3820126 h 3820126"/>
              <a:gd name="connsiteX0" fmla="*/ 0 w 7191375"/>
              <a:gd name="connsiteY0" fmla="*/ 3530600 h 3530600"/>
              <a:gd name="connsiteX1" fmla="*/ 533400 w 7191375"/>
              <a:gd name="connsiteY1" fmla="*/ 1901825 h 3530600"/>
              <a:gd name="connsiteX2" fmla="*/ 790575 w 7191375"/>
              <a:gd name="connsiteY2" fmla="*/ 1101725 h 3530600"/>
              <a:gd name="connsiteX3" fmla="*/ 1114425 w 7191375"/>
              <a:gd name="connsiteY3" fmla="*/ 225425 h 3530600"/>
              <a:gd name="connsiteX4" fmla="*/ 1447800 w 7191375"/>
              <a:gd name="connsiteY4" fmla="*/ 6350 h 3530600"/>
              <a:gd name="connsiteX5" fmla="*/ 1695450 w 7191375"/>
              <a:gd name="connsiteY5" fmla="*/ 187325 h 3530600"/>
              <a:gd name="connsiteX6" fmla="*/ 2028825 w 7191375"/>
              <a:gd name="connsiteY6" fmla="*/ 873125 h 3530600"/>
              <a:gd name="connsiteX7" fmla="*/ 2371725 w 7191375"/>
              <a:gd name="connsiteY7" fmla="*/ 1816100 h 3530600"/>
              <a:gd name="connsiteX8" fmla="*/ 2619375 w 7191375"/>
              <a:gd name="connsiteY8" fmla="*/ 2568575 h 3530600"/>
              <a:gd name="connsiteX9" fmla="*/ 2886075 w 7191375"/>
              <a:gd name="connsiteY9" fmla="*/ 2949575 h 3530600"/>
              <a:gd name="connsiteX10" fmla="*/ 3486150 w 7191375"/>
              <a:gd name="connsiteY10" fmla="*/ 3168650 h 3530600"/>
              <a:gd name="connsiteX11" fmla="*/ 4286250 w 7191375"/>
              <a:gd name="connsiteY11" fmla="*/ 3340100 h 3530600"/>
              <a:gd name="connsiteX12" fmla="*/ 5162550 w 7191375"/>
              <a:gd name="connsiteY12" fmla="*/ 3454400 h 3530600"/>
              <a:gd name="connsiteX13" fmla="*/ 6048375 w 7191375"/>
              <a:gd name="connsiteY13" fmla="*/ 3482975 h 3530600"/>
              <a:gd name="connsiteX14" fmla="*/ 6829425 w 7191375"/>
              <a:gd name="connsiteY14" fmla="*/ 3492500 h 3530600"/>
              <a:gd name="connsiteX15" fmla="*/ 7191375 w 7191375"/>
              <a:gd name="connsiteY15" fmla="*/ 3502025 h 3530600"/>
              <a:gd name="connsiteX0" fmla="*/ 0 w 6829425"/>
              <a:gd name="connsiteY0" fmla="*/ 3530600 h 3530600"/>
              <a:gd name="connsiteX1" fmla="*/ 533400 w 6829425"/>
              <a:gd name="connsiteY1" fmla="*/ 1901825 h 3530600"/>
              <a:gd name="connsiteX2" fmla="*/ 790575 w 6829425"/>
              <a:gd name="connsiteY2" fmla="*/ 1101725 h 3530600"/>
              <a:gd name="connsiteX3" fmla="*/ 1114425 w 6829425"/>
              <a:gd name="connsiteY3" fmla="*/ 225425 h 3530600"/>
              <a:gd name="connsiteX4" fmla="*/ 1447800 w 6829425"/>
              <a:gd name="connsiteY4" fmla="*/ 6350 h 3530600"/>
              <a:gd name="connsiteX5" fmla="*/ 1695450 w 6829425"/>
              <a:gd name="connsiteY5" fmla="*/ 187325 h 3530600"/>
              <a:gd name="connsiteX6" fmla="*/ 2028825 w 6829425"/>
              <a:gd name="connsiteY6" fmla="*/ 873125 h 3530600"/>
              <a:gd name="connsiteX7" fmla="*/ 2371725 w 6829425"/>
              <a:gd name="connsiteY7" fmla="*/ 1816100 h 3530600"/>
              <a:gd name="connsiteX8" fmla="*/ 2619375 w 6829425"/>
              <a:gd name="connsiteY8" fmla="*/ 2568575 h 3530600"/>
              <a:gd name="connsiteX9" fmla="*/ 2886075 w 6829425"/>
              <a:gd name="connsiteY9" fmla="*/ 2949575 h 3530600"/>
              <a:gd name="connsiteX10" fmla="*/ 3486150 w 6829425"/>
              <a:gd name="connsiteY10" fmla="*/ 3168650 h 3530600"/>
              <a:gd name="connsiteX11" fmla="*/ 4286250 w 6829425"/>
              <a:gd name="connsiteY11" fmla="*/ 3340100 h 3530600"/>
              <a:gd name="connsiteX12" fmla="*/ 5162550 w 6829425"/>
              <a:gd name="connsiteY12" fmla="*/ 3454400 h 3530600"/>
              <a:gd name="connsiteX13" fmla="*/ 6048375 w 6829425"/>
              <a:gd name="connsiteY13" fmla="*/ 3482975 h 3530600"/>
              <a:gd name="connsiteX14" fmla="*/ 6829425 w 6829425"/>
              <a:gd name="connsiteY14" fmla="*/ 3492500 h 3530600"/>
              <a:gd name="connsiteX0" fmla="*/ 0 w 6048375"/>
              <a:gd name="connsiteY0" fmla="*/ 3530600 h 3530600"/>
              <a:gd name="connsiteX1" fmla="*/ 533400 w 6048375"/>
              <a:gd name="connsiteY1" fmla="*/ 1901825 h 3530600"/>
              <a:gd name="connsiteX2" fmla="*/ 790575 w 6048375"/>
              <a:gd name="connsiteY2" fmla="*/ 1101725 h 3530600"/>
              <a:gd name="connsiteX3" fmla="*/ 1114425 w 6048375"/>
              <a:gd name="connsiteY3" fmla="*/ 225425 h 3530600"/>
              <a:gd name="connsiteX4" fmla="*/ 1447800 w 6048375"/>
              <a:gd name="connsiteY4" fmla="*/ 6350 h 3530600"/>
              <a:gd name="connsiteX5" fmla="*/ 1695450 w 6048375"/>
              <a:gd name="connsiteY5" fmla="*/ 187325 h 3530600"/>
              <a:gd name="connsiteX6" fmla="*/ 2028825 w 6048375"/>
              <a:gd name="connsiteY6" fmla="*/ 873125 h 3530600"/>
              <a:gd name="connsiteX7" fmla="*/ 2371725 w 6048375"/>
              <a:gd name="connsiteY7" fmla="*/ 1816100 h 3530600"/>
              <a:gd name="connsiteX8" fmla="*/ 2619375 w 6048375"/>
              <a:gd name="connsiteY8" fmla="*/ 2568575 h 3530600"/>
              <a:gd name="connsiteX9" fmla="*/ 2886075 w 6048375"/>
              <a:gd name="connsiteY9" fmla="*/ 2949575 h 3530600"/>
              <a:gd name="connsiteX10" fmla="*/ 3486150 w 6048375"/>
              <a:gd name="connsiteY10" fmla="*/ 3168650 h 3530600"/>
              <a:gd name="connsiteX11" fmla="*/ 4286250 w 6048375"/>
              <a:gd name="connsiteY11" fmla="*/ 3340100 h 3530600"/>
              <a:gd name="connsiteX12" fmla="*/ 5162550 w 6048375"/>
              <a:gd name="connsiteY12" fmla="*/ 3454400 h 3530600"/>
              <a:gd name="connsiteX13" fmla="*/ 6048375 w 6048375"/>
              <a:gd name="connsiteY13" fmla="*/ 3482975 h 3530600"/>
              <a:gd name="connsiteX0" fmla="*/ 0 w 6192689"/>
              <a:gd name="connsiteY0" fmla="*/ 3530600 h 3546657"/>
              <a:gd name="connsiteX1" fmla="*/ 533400 w 6192689"/>
              <a:gd name="connsiteY1" fmla="*/ 1901825 h 3546657"/>
              <a:gd name="connsiteX2" fmla="*/ 790575 w 6192689"/>
              <a:gd name="connsiteY2" fmla="*/ 1101725 h 3546657"/>
              <a:gd name="connsiteX3" fmla="*/ 1114425 w 6192689"/>
              <a:gd name="connsiteY3" fmla="*/ 225425 h 3546657"/>
              <a:gd name="connsiteX4" fmla="*/ 1447800 w 6192689"/>
              <a:gd name="connsiteY4" fmla="*/ 6350 h 3546657"/>
              <a:gd name="connsiteX5" fmla="*/ 1695450 w 6192689"/>
              <a:gd name="connsiteY5" fmla="*/ 187325 h 3546657"/>
              <a:gd name="connsiteX6" fmla="*/ 2028825 w 6192689"/>
              <a:gd name="connsiteY6" fmla="*/ 873125 h 3546657"/>
              <a:gd name="connsiteX7" fmla="*/ 2371725 w 6192689"/>
              <a:gd name="connsiteY7" fmla="*/ 1816100 h 3546657"/>
              <a:gd name="connsiteX8" fmla="*/ 2619375 w 6192689"/>
              <a:gd name="connsiteY8" fmla="*/ 2568575 h 3546657"/>
              <a:gd name="connsiteX9" fmla="*/ 2886075 w 6192689"/>
              <a:gd name="connsiteY9" fmla="*/ 2949575 h 3546657"/>
              <a:gd name="connsiteX10" fmla="*/ 3486150 w 6192689"/>
              <a:gd name="connsiteY10" fmla="*/ 3168650 h 3546657"/>
              <a:gd name="connsiteX11" fmla="*/ 4286250 w 6192689"/>
              <a:gd name="connsiteY11" fmla="*/ 3340100 h 3546657"/>
              <a:gd name="connsiteX12" fmla="*/ 5162550 w 6192689"/>
              <a:gd name="connsiteY12" fmla="*/ 3454400 h 3546657"/>
              <a:gd name="connsiteX13" fmla="*/ 6192689 w 6192689"/>
              <a:gd name="connsiteY13" fmla="*/ 3546657 h 354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92689" h="3546657">
                <a:moveTo>
                  <a:pt x="0" y="3530600"/>
                </a:moveTo>
                <a:lnTo>
                  <a:pt x="533400" y="1901825"/>
                </a:lnTo>
                <a:cubicBezTo>
                  <a:pt x="665162" y="1497013"/>
                  <a:pt x="693738" y="1381125"/>
                  <a:pt x="790575" y="1101725"/>
                </a:cubicBezTo>
                <a:cubicBezTo>
                  <a:pt x="887412" y="822325"/>
                  <a:pt x="1004888" y="407987"/>
                  <a:pt x="1114425" y="225425"/>
                </a:cubicBezTo>
                <a:cubicBezTo>
                  <a:pt x="1223962" y="42863"/>
                  <a:pt x="1350963" y="12700"/>
                  <a:pt x="1447800" y="6350"/>
                </a:cubicBezTo>
                <a:cubicBezTo>
                  <a:pt x="1544637" y="0"/>
                  <a:pt x="1598613" y="42863"/>
                  <a:pt x="1695450" y="187325"/>
                </a:cubicBezTo>
                <a:cubicBezTo>
                  <a:pt x="1792287" y="331787"/>
                  <a:pt x="1916113" y="601662"/>
                  <a:pt x="2028825" y="873125"/>
                </a:cubicBezTo>
                <a:cubicBezTo>
                  <a:pt x="2141538" y="1144587"/>
                  <a:pt x="2273300" y="1533525"/>
                  <a:pt x="2371725" y="1816100"/>
                </a:cubicBezTo>
                <a:cubicBezTo>
                  <a:pt x="2470150" y="2098675"/>
                  <a:pt x="2533650" y="2379663"/>
                  <a:pt x="2619375" y="2568575"/>
                </a:cubicBezTo>
                <a:cubicBezTo>
                  <a:pt x="2705100" y="2757487"/>
                  <a:pt x="2741613" y="2849562"/>
                  <a:pt x="2886075" y="2949575"/>
                </a:cubicBezTo>
                <a:cubicBezTo>
                  <a:pt x="3030538" y="3049587"/>
                  <a:pt x="3252788" y="3103563"/>
                  <a:pt x="3486150" y="3168650"/>
                </a:cubicBezTo>
                <a:cubicBezTo>
                  <a:pt x="3719512" y="3233737"/>
                  <a:pt x="4006850" y="3292475"/>
                  <a:pt x="4286250" y="3340100"/>
                </a:cubicBezTo>
                <a:cubicBezTo>
                  <a:pt x="4565650" y="3387725"/>
                  <a:pt x="4844810" y="3419974"/>
                  <a:pt x="5162550" y="3454400"/>
                </a:cubicBezTo>
                <a:cubicBezTo>
                  <a:pt x="5480290" y="3488826"/>
                  <a:pt x="5914877" y="3540307"/>
                  <a:pt x="6192689" y="354665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3C5308B-DF2E-49A8-9AB4-E9856BE1948F}"/>
              </a:ext>
            </a:extLst>
          </p:cNvPr>
          <p:cNvCxnSpPr/>
          <p:nvPr/>
        </p:nvCxnSpPr>
        <p:spPr>
          <a:xfrm>
            <a:off x="2141432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65B9223-7587-4375-A0D5-8F56F302DA1D}"/>
              </a:ext>
            </a:extLst>
          </p:cNvPr>
          <p:cNvCxnSpPr/>
          <p:nvPr/>
        </p:nvCxnSpPr>
        <p:spPr>
          <a:xfrm flipV="1">
            <a:off x="2141432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3460949-3699-4C44-B02F-2768DC516FD5}"/>
              </a:ext>
            </a:extLst>
          </p:cNvPr>
          <p:cNvCxnSpPr/>
          <p:nvPr/>
        </p:nvCxnSpPr>
        <p:spPr>
          <a:xfrm>
            <a:off x="4498646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FC61E1B-70C5-4725-A84D-CDCE78380AA4}"/>
              </a:ext>
            </a:extLst>
          </p:cNvPr>
          <p:cNvCxnSpPr/>
          <p:nvPr/>
        </p:nvCxnSpPr>
        <p:spPr>
          <a:xfrm>
            <a:off x="6869577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B03FB93-7DCF-4B34-8CC6-5307AF04C02C}"/>
              </a:ext>
            </a:extLst>
          </p:cNvPr>
          <p:cNvCxnSpPr/>
          <p:nvPr/>
        </p:nvCxnSpPr>
        <p:spPr>
          <a:xfrm>
            <a:off x="2917111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DC0A44C7-4A27-49A0-ACA8-0D2FB9946275}"/>
              </a:ext>
            </a:extLst>
          </p:cNvPr>
          <p:cNvCxnSpPr/>
          <p:nvPr/>
        </p:nvCxnSpPr>
        <p:spPr>
          <a:xfrm>
            <a:off x="3725608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3746A09-0884-4A3B-B8FC-D11A1D707877}"/>
              </a:ext>
            </a:extLst>
          </p:cNvPr>
          <p:cNvCxnSpPr/>
          <p:nvPr/>
        </p:nvCxnSpPr>
        <p:spPr>
          <a:xfrm>
            <a:off x="5285401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7F131D3-D71D-466E-9891-99AA0D00E12A}"/>
              </a:ext>
            </a:extLst>
          </p:cNvPr>
          <p:cNvCxnSpPr/>
          <p:nvPr/>
        </p:nvCxnSpPr>
        <p:spPr>
          <a:xfrm>
            <a:off x="608701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61CA198C-3376-4BD8-9CDB-B74B69DB5EBF}"/>
              </a:ext>
            </a:extLst>
          </p:cNvPr>
          <p:cNvCxnSpPr/>
          <p:nvPr/>
        </p:nvCxnSpPr>
        <p:spPr>
          <a:xfrm>
            <a:off x="7574799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32B87FA5-DE57-46B8-99A2-407B65214702}"/>
              </a:ext>
            </a:extLst>
          </p:cNvPr>
          <p:cNvCxnSpPr/>
          <p:nvPr/>
        </p:nvCxnSpPr>
        <p:spPr>
          <a:xfrm>
            <a:off x="8278880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FC45FB4A-8C50-421E-B121-4385E9EA730E}"/>
              </a:ext>
            </a:extLst>
          </p:cNvPr>
          <p:cNvCxnSpPr/>
          <p:nvPr/>
        </p:nvCxnSpPr>
        <p:spPr>
          <a:xfrm>
            <a:off x="8982192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27F976F5-0C8B-4B95-8205-6EBBDBE02902}"/>
              </a:ext>
            </a:extLst>
          </p:cNvPr>
          <p:cNvCxnSpPr/>
          <p:nvPr/>
        </p:nvCxnSpPr>
        <p:spPr>
          <a:xfrm>
            <a:off x="9721322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E1702848-A24F-406D-B07E-347602557A46}"/>
              </a:ext>
            </a:extLst>
          </p:cNvPr>
          <p:cNvCxnSpPr/>
          <p:nvPr/>
        </p:nvCxnSpPr>
        <p:spPr>
          <a:xfrm flipV="1">
            <a:off x="2141432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F750850-B19E-45B8-B234-1ADE06C123DF}"/>
              </a:ext>
            </a:extLst>
          </p:cNvPr>
          <p:cNvSpPr txBox="1"/>
          <p:nvPr/>
        </p:nvSpPr>
        <p:spPr>
          <a:xfrm>
            <a:off x="3043628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63A5C61-D50A-4F8C-A213-32FB56BDEDCE}"/>
              </a:ext>
            </a:extLst>
          </p:cNvPr>
          <p:cNvSpPr txBox="1"/>
          <p:nvPr/>
        </p:nvSpPr>
        <p:spPr>
          <a:xfrm>
            <a:off x="5453800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20B0551-DD86-40D6-B138-95836DE20775}"/>
              </a:ext>
            </a:extLst>
          </p:cNvPr>
          <p:cNvSpPr txBox="1"/>
          <p:nvPr/>
        </p:nvSpPr>
        <p:spPr>
          <a:xfrm>
            <a:off x="8052972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D4A2EDD-C9B2-44C4-9778-984D3C059A4A}"/>
              </a:ext>
            </a:extLst>
          </p:cNvPr>
          <p:cNvSpPr txBox="1"/>
          <p:nvPr/>
        </p:nvSpPr>
        <p:spPr>
          <a:xfrm>
            <a:off x="267406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240744D-9853-4D60-8C19-39A24AA3F273}"/>
              </a:ext>
            </a:extLst>
          </p:cNvPr>
          <p:cNvSpPr txBox="1"/>
          <p:nvPr/>
        </p:nvSpPr>
        <p:spPr>
          <a:xfrm>
            <a:off x="347836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FEF93D1-83E4-4811-BEAE-80D1ACE4A498}"/>
              </a:ext>
            </a:extLst>
          </p:cNvPr>
          <p:cNvSpPr txBox="1"/>
          <p:nvPr/>
        </p:nvSpPr>
        <p:spPr>
          <a:xfrm>
            <a:off x="4251406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E83F45B-07EB-4808-880C-57CE5067421F}"/>
              </a:ext>
            </a:extLst>
          </p:cNvPr>
          <p:cNvSpPr txBox="1"/>
          <p:nvPr/>
        </p:nvSpPr>
        <p:spPr>
          <a:xfrm>
            <a:off x="5047686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76223F7-1A02-4DC0-BEB3-2230232D2910}"/>
              </a:ext>
            </a:extLst>
          </p:cNvPr>
          <p:cNvSpPr txBox="1"/>
          <p:nvPr/>
        </p:nvSpPr>
        <p:spPr>
          <a:xfrm>
            <a:off x="5842415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75176D6-1EDC-406F-B833-D60A7BDE71A2}"/>
              </a:ext>
            </a:extLst>
          </p:cNvPr>
          <p:cNvSpPr txBox="1"/>
          <p:nvPr/>
        </p:nvSpPr>
        <p:spPr>
          <a:xfrm>
            <a:off x="662497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B9BD161B-3A2F-4B72-AE8B-C29BCE510CD4}"/>
              </a:ext>
            </a:extLst>
          </p:cNvPr>
          <p:cNvSpPr txBox="1"/>
          <p:nvPr/>
        </p:nvSpPr>
        <p:spPr>
          <a:xfrm>
            <a:off x="733289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E06C08F5-16A3-4904-9465-B1784E24682C}"/>
              </a:ext>
            </a:extLst>
          </p:cNvPr>
          <p:cNvSpPr txBox="1"/>
          <p:nvPr/>
        </p:nvSpPr>
        <p:spPr>
          <a:xfrm>
            <a:off x="8033922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C9006EAB-9A76-417B-A09C-7E68AC667994}"/>
              </a:ext>
            </a:extLst>
          </p:cNvPr>
          <p:cNvSpPr txBox="1"/>
          <p:nvPr/>
        </p:nvSpPr>
        <p:spPr>
          <a:xfrm>
            <a:off x="874447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3F53CAD4-41AB-4F55-A070-2AA94D2F5D0D}"/>
              </a:ext>
            </a:extLst>
          </p:cNvPr>
          <p:cNvSpPr txBox="1"/>
          <p:nvPr/>
        </p:nvSpPr>
        <p:spPr>
          <a:xfrm>
            <a:off x="948360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C0A1EA20-9351-4332-808A-C8106E5C5F22}"/>
              </a:ext>
            </a:extLst>
          </p:cNvPr>
          <p:cNvCxnSpPr/>
          <p:nvPr/>
        </p:nvCxnSpPr>
        <p:spPr>
          <a:xfrm>
            <a:off x="6869577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8A5F04EC-132C-46DA-B18C-016F55C2C1F8}"/>
              </a:ext>
            </a:extLst>
          </p:cNvPr>
          <p:cNvCxnSpPr/>
          <p:nvPr/>
        </p:nvCxnSpPr>
        <p:spPr>
          <a:xfrm>
            <a:off x="4498646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54">
            <a:extLst>
              <a:ext uri="{FF2B5EF4-FFF2-40B4-BE49-F238E27FC236}">
                <a16:creationId xmlns:a16="http://schemas.microsoft.com/office/drawing/2014/main" id="{E9013D8E-342A-413F-86B5-61C0A393EAB6}"/>
              </a:ext>
            </a:extLst>
          </p:cNvPr>
          <p:cNvCxnSpPr/>
          <p:nvPr/>
        </p:nvCxnSpPr>
        <p:spPr>
          <a:xfrm rot="5400000" flipH="1" flipV="1">
            <a:off x="7635306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7AC1F600-935B-441D-8EF4-605D15ABE865}"/>
              </a:ext>
            </a:extLst>
          </p:cNvPr>
          <p:cNvSpPr txBox="1"/>
          <p:nvPr/>
        </p:nvSpPr>
        <p:spPr>
          <a:xfrm>
            <a:off x="5292532" y="1548166"/>
            <a:ext cx="442879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1600" b="1" dirty="0">
                <a:latin typeface="+mn-lt"/>
                <a:cs typeface="Times New Roman" panose="02020603050405020304" pitchFamily="18" charset="0"/>
              </a:rPr>
              <a:t>HCG (Human Chorionic Gonadotropin)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G</a:t>
            </a: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lycoprotein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secreted by the syncytial trophoblast cells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prevents involution of the corpus luteum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 prevent menstruation and cause the endometrium to continue to grow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b="1" dirty="0">
                <a:latin typeface="+mn-lt"/>
                <a:cs typeface="Times New Roman" panose="02020603050405020304" pitchFamily="18" charset="0"/>
              </a:rPr>
              <a:t>can ﬁrst be measured in the blood 8 to 9 days after implantation</a:t>
            </a:r>
            <a:endParaRPr lang="cs-CZ" sz="1600" b="1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effect on the fetal testes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↓ - ectopic pregnancy, dead fetus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↑ - multiple pregnancy and diagnosis of trisomy 21 - Down syndrome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99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HCG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4DA36E-6B9E-4A74-AA44-8DD6761DC3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46" y="1715261"/>
            <a:ext cx="9091508" cy="46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9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RX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413A675-F6EF-461A-85B9-D6AB3C82EA20}"/>
              </a:ext>
            </a:extLst>
          </p:cNvPr>
          <p:cNvCxnSpPr/>
          <p:nvPr/>
        </p:nvCxnSpPr>
        <p:spPr>
          <a:xfrm>
            <a:off x="2270822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1A0E0D9-13FF-4D22-996A-8606F2674C9B}"/>
              </a:ext>
            </a:extLst>
          </p:cNvPr>
          <p:cNvCxnSpPr/>
          <p:nvPr/>
        </p:nvCxnSpPr>
        <p:spPr>
          <a:xfrm flipV="1">
            <a:off x="2270822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70671E9-9E90-444B-8C23-0BEA61F5EF0A}"/>
              </a:ext>
            </a:extLst>
          </p:cNvPr>
          <p:cNvCxnSpPr/>
          <p:nvPr/>
        </p:nvCxnSpPr>
        <p:spPr>
          <a:xfrm>
            <a:off x="4628036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2DF09CA-3780-45B4-A162-8EE68D50DAFA}"/>
              </a:ext>
            </a:extLst>
          </p:cNvPr>
          <p:cNvCxnSpPr/>
          <p:nvPr/>
        </p:nvCxnSpPr>
        <p:spPr>
          <a:xfrm>
            <a:off x="6998967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ABE2E52E-4B0C-4A67-84B9-F032D8FC9E1A}"/>
              </a:ext>
            </a:extLst>
          </p:cNvPr>
          <p:cNvCxnSpPr/>
          <p:nvPr/>
        </p:nvCxnSpPr>
        <p:spPr>
          <a:xfrm>
            <a:off x="3046501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CEE73AC-79DB-40B6-9E62-B0EF43E46F34}"/>
              </a:ext>
            </a:extLst>
          </p:cNvPr>
          <p:cNvCxnSpPr/>
          <p:nvPr/>
        </p:nvCxnSpPr>
        <p:spPr>
          <a:xfrm>
            <a:off x="3854998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FDCCF44-4695-4B98-93D6-926C70B161A5}"/>
              </a:ext>
            </a:extLst>
          </p:cNvPr>
          <p:cNvCxnSpPr/>
          <p:nvPr/>
        </p:nvCxnSpPr>
        <p:spPr>
          <a:xfrm>
            <a:off x="5414791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A7965AC-4C53-45AB-897D-0349FFAEE552}"/>
              </a:ext>
            </a:extLst>
          </p:cNvPr>
          <p:cNvCxnSpPr/>
          <p:nvPr/>
        </p:nvCxnSpPr>
        <p:spPr>
          <a:xfrm>
            <a:off x="621640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67B17B7-ABB7-460B-B01B-D7DC1B50D364}"/>
              </a:ext>
            </a:extLst>
          </p:cNvPr>
          <p:cNvCxnSpPr/>
          <p:nvPr/>
        </p:nvCxnSpPr>
        <p:spPr>
          <a:xfrm>
            <a:off x="7704189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B50F1F9-9BCE-46E7-AC12-7DC16CBEFA4C}"/>
              </a:ext>
            </a:extLst>
          </p:cNvPr>
          <p:cNvCxnSpPr/>
          <p:nvPr/>
        </p:nvCxnSpPr>
        <p:spPr>
          <a:xfrm>
            <a:off x="8408270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322809AC-7396-4D50-957E-9569F58E437B}"/>
              </a:ext>
            </a:extLst>
          </p:cNvPr>
          <p:cNvCxnSpPr/>
          <p:nvPr/>
        </p:nvCxnSpPr>
        <p:spPr>
          <a:xfrm>
            <a:off x="9111582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E70B0F0C-B951-464C-8F95-56ED78B9495B}"/>
              </a:ext>
            </a:extLst>
          </p:cNvPr>
          <p:cNvCxnSpPr/>
          <p:nvPr/>
        </p:nvCxnSpPr>
        <p:spPr>
          <a:xfrm>
            <a:off x="9850712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99A115D1-81A2-4046-99FE-5AFD7633BC73}"/>
              </a:ext>
            </a:extLst>
          </p:cNvPr>
          <p:cNvCxnSpPr/>
          <p:nvPr/>
        </p:nvCxnSpPr>
        <p:spPr>
          <a:xfrm flipV="1">
            <a:off x="2270822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A2A8ADA-E787-4907-A50E-B4C36E80E9FA}"/>
              </a:ext>
            </a:extLst>
          </p:cNvPr>
          <p:cNvSpPr txBox="1"/>
          <p:nvPr/>
        </p:nvSpPr>
        <p:spPr>
          <a:xfrm>
            <a:off x="3173018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AE10EE4-37E9-41C2-A6CF-A0E77E45C378}"/>
              </a:ext>
            </a:extLst>
          </p:cNvPr>
          <p:cNvSpPr txBox="1"/>
          <p:nvPr/>
        </p:nvSpPr>
        <p:spPr>
          <a:xfrm>
            <a:off x="5583190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975D5E7-C57A-48B0-966D-6D0A5477BB55}"/>
              </a:ext>
            </a:extLst>
          </p:cNvPr>
          <p:cNvSpPr txBox="1"/>
          <p:nvPr/>
        </p:nvSpPr>
        <p:spPr>
          <a:xfrm>
            <a:off x="8182362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A587AC7-DF96-4B7F-8282-2E21613AD71F}"/>
              </a:ext>
            </a:extLst>
          </p:cNvPr>
          <p:cNvSpPr txBox="1"/>
          <p:nvPr/>
        </p:nvSpPr>
        <p:spPr>
          <a:xfrm>
            <a:off x="280345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9C1FE03-CFAC-4E3A-8BEE-41484BBC6260}"/>
              </a:ext>
            </a:extLst>
          </p:cNvPr>
          <p:cNvSpPr txBox="1"/>
          <p:nvPr/>
        </p:nvSpPr>
        <p:spPr>
          <a:xfrm>
            <a:off x="360775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4B83C05-21D5-4529-951C-6137E38ACC0A}"/>
              </a:ext>
            </a:extLst>
          </p:cNvPr>
          <p:cNvSpPr txBox="1"/>
          <p:nvPr/>
        </p:nvSpPr>
        <p:spPr>
          <a:xfrm>
            <a:off x="4380796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AF4ACC6-14EB-45D0-AA8C-562A6C3A0635}"/>
              </a:ext>
            </a:extLst>
          </p:cNvPr>
          <p:cNvSpPr txBox="1"/>
          <p:nvPr/>
        </p:nvSpPr>
        <p:spPr>
          <a:xfrm>
            <a:off x="5177076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A5E2173-6B11-49D4-8017-89EA47CD2233}"/>
              </a:ext>
            </a:extLst>
          </p:cNvPr>
          <p:cNvSpPr txBox="1"/>
          <p:nvPr/>
        </p:nvSpPr>
        <p:spPr>
          <a:xfrm>
            <a:off x="5971805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2BAB2D9-2389-4D04-9883-D9BD35EBAA56}"/>
              </a:ext>
            </a:extLst>
          </p:cNvPr>
          <p:cNvSpPr txBox="1"/>
          <p:nvPr/>
        </p:nvSpPr>
        <p:spPr>
          <a:xfrm>
            <a:off x="675436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3CDF2CC-A480-493A-B628-FBBDE25C2E4A}"/>
              </a:ext>
            </a:extLst>
          </p:cNvPr>
          <p:cNvSpPr txBox="1"/>
          <p:nvPr/>
        </p:nvSpPr>
        <p:spPr>
          <a:xfrm>
            <a:off x="746228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C555129-3002-4087-B288-21CA056B8654}"/>
              </a:ext>
            </a:extLst>
          </p:cNvPr>
          <p:cNvSpPr txBox="1"/>
          <p:nvPr/>
        </p:nvSpPr>
        <p:spPr>
          <a:xfrm>
            <a:off x="8163312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0BE58FF-774B-451A-A49D-CC5E470AB73D}"/>
              </a:ext>
            </a:extLst>
          </p:cNvPr>
          <p:cNvSpPr txBox="1"/>
          <p:nvPr/>
        </p:nvSpPr>
        <p:spPr>
          <a:xfrm>
            <a:off x="887386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A38EC93-3D82-4813-B334-BD59963D43EF}"/>
              </a:ext>
            </a:extLst>
          </p:cNvPr>
          <p:cNvSpPr txBox="1"/>
          <p:nvPr/>
        </p:nvSpPr>
        <p:spPr>
          <a:xfrm>
            <a:off x="961299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80318B44-02AA-4E2B-BE49-88CAF901488F}"/>
              </a:ext>
            </a:extLst>
          </p:cNvPr>
          <p:cNvCxnSpPr/>
          <p:nvPr/>
        </p:nvCxnSpPr>
        <p:spPr>
          <a:xfrm>
            <a:off x="6998967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41E6D5C4-AF0C-4CC3-8431-03B6AA5C5B3A}"/>
              </a:ext>
            </a:extLst>
          </p:cNvPr>
          <p:cNvCxnSpPr/>
          <p:nvPr/>
        </p:nvCxnSpPr>
        <p:spPr>
          <a:xfrm>
            <a:off x="4628036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54">
            <a:extLst>
              <a:ext uri="{FF2B5EF4-FFF2-40B4-BE49-F238E27FC236}">
                <a16:creationId xmlns:a16="http://schemas.microsoft.com/office/drawing/2014/main" id="{1B291C9D-5EEB-4403-A33C-B0C7915DEDB2}"/>
              </a:ext>
            </a:extLst>
          </p:cNvPr>
          <p:cNvCxnSpPr/>
          <p:nvPr/>
        </p:nvCxnSpPr>
        <p:spPr>
          <a:xfrm rot="5400000" flipH="1" flipV="1">
            <a:off x="7764696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Skupina 56">
            <a:extLst>
              <a:ext uri="{FF2B5EF4-FFF2-40B4-BE49-F238E27FC236}">
                <a16:creationId xmlns:a16="http://schemas.microsoft.com/office/drawing/2014/main" id="{C9D2FC92-BEBF-4C7A-AC8A-11B0A1656926}"/>
              </a:ext>
            </a:extLst>
          </p:cNvPr>
          <p:cNvGrpSpPr/>
          <p:nvPr/>
        </p:nvGrpSpPr>
        <p:grpSpPr>
          <a:xfrm>
            <a:off x="2282579" y="4211796"/>
            <a:ext cx="7581900" cy="1360329"/>
            <a:chOff x="695325" y="4211796"/>
            <a:chExt cx="7581900" cy="1360329"/>
          </a:xfrm>
        </p:grpSpPr>
        <p:sp>
          <p:nvSpPr>
            <p:cNvPr id="37" name="Volný tvar 53">
              <a:extLst>
                <a:ext uri="{FF2B5EF4-FFF2-40B4-BE49-F238E27FC236}">
                  <a16:creationId xmlns:a16="http://schemas.microsoft.com/office/drawing/2014/main" id="{D0DAFA1F-B1C2-460F-9BE7-B2B4DABB2B48}"/>
                </a:ext>
              </a:extLst>
            </p:cNvPr>
            <p:cNvSpPr/>
            <p:nvPr/>
          </p:nvSpPr>
          <p:spPr>
            <a:xfrm>
              <a:off x="695325" y="4552826"/>
              <a:ext cx="7581900" cy="1019299"/>
            </a:xfrm>
            <a:custGeom>
              <a:avLst/>
              <a:gdLst>
                <a:gd name="connsiteX0" fmla="*/ 0 w 7581900"/>
                <a:gd name="connsiteY0" fmla="*/ 1020762 h 1020762"/>
                <a:gd name="connsiteX1" fmla="*/ 352425 w 7581900"/>
                <a:gd name="connsiteY1" fmla="*/ 563562 h 1020762"/>
                <a:gd name="connsiteX2" fmla="*/ 790575 w 7581900"/>
                <a:gd name="connsiteY2" fmla="*/ 173037 h 1020762"/>
                <a:gd name="connsiteX3" fmla="*/ 1390650 w 7581900"/>
                <a:gd name="connsiteY3" fmla="*/ 1587 h 1020762"/>
                <a:gd name="connsiteX4" fmla="*/ 2257425 w 7581900"/>
                <a:gd name="connsiteY4" fmla="*/ 182562 h 1020762"/>
                <a:gd name="connsiteX5" fmla="*/ 7581900 w 7581900"/>
                <a:gd name="connsiteY5" fmla="*/ 1020762 h 1020762"/>
                <a:gd name="connsiteX6" fmla="*/ 7581900 w 7581900"/>
                <a:gd name="connsiteY6" fmla="*/ 1020762 h 1020762"/>
                <a:gd name="connsiteX7" fmla="*/ 7581900 w 7581900"/>
                <a:gd name="connsiteY7" fmla="*/ 1020762 h 1020762"/>
                <a:gd name="connsiteX0" fmla="*/ 0 w 7581900"/>
                <a:gd name="connsiteY0" fmla="*/ 1019299 h 1019299"/>
                <a:gd name="connsiteX1" fmla="*/ 352425 w 7581900"/>
                <a:gd name="connsiteY1" fmla="*/ 562099 h 1019299"/>
                <a:gd name="connsiteX2" fmla="*/ 790575 w 7581900"/>
                <a:gd name="connsiteY2" fmla="*/ 171574 h 1019299"/>
                <a:gd name="connsiteX3" fmla="*/ 1390650 w 7581900"/>
                <a:gd name="connsiteY3" fmla="*/ 124 h 1019299"/>
                <a:gd name="connsiteX4" fmla="*/ 2364507 w 7581900"/>
                <a:gd name="connsiteY4" fmla="*/ 172318 h 1019299"/>
                <a:gd name="connsiteX5" fmla="*/ 7581900 w 7581900"/>
                <a:gd name="connsiteY5" fmla="*/ 1019299 h 1019299"/>
                <a:gd name="connsiteX6" fmla="*/ 7581900 w 7581900"/>
                <a:gd name="connsiteY6" fmla="*/ 1019299 h 1019299"/>
                <a:gd name="connsiteX7" fmla="*/ 7581900 w 7581900"/>
                <a:gd name="connsiteY7" fmla="*/ 1019299 h 101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81900" h="1019299">
                  <a:moveTo>
                    <a:pt x="0" y="1019299"/>
                  </a:moveTo>
                  <a:cubicBezTo>
                    <a:pt x="110331" y="861342"/>
                    <a:pt x="220663" y="703386"/>
                    <a:pt x="352425" y="562099"/>
                  </a:cubicBezTo>
                  <a:cubicBezTo>
                    <a:pt x="484187" y="420812"/>
                    <a:pt x="617538" y="265237"/>
                    <a:pt x="790575" y="171574"/>
                  </a:cubicBezTo>
                  <a:cubicBezTo>
                    <a:pt x="963613" y="77912"/>
                    <a:pt x="1128328" y="0"/>
                    <a:pt x="1390650" y="124"/>
                  </a:cubicBezTo>
                  <a:cubicBezTo>
                    <a:pt x="1652972" y="248"/>
                    <a:pt x="2364507" y="172318"/>
                    <a:pt x="2364507" y="172318"/>
                  </a:cubicBezTo>
                  <a:lnTo>
                    <a:pt x="7581900" y="1019299"/>
                  </a:lnTo>
                  <a:lnTo>
                    <a:pt x="7581900" y="1019299"/>
                  </a:lnTo>
                  <a:lnTo>
                    <a:pt x="7581900" y="1019299"/>
                  </a:ln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2F4DC332-1D05-4D32-9782-66EAEBEC495A}"/>
                </a:ext>
              </a:extLst>
            </p:cNvPr>
            <p:cNvSpPr txBox="1"/>
            <p:nvPr/>
          </p:nvSpPr>
          <p:spPr>
            <a:xfrm>
              <a:off x="1821929" y="4211796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RX</a:t>
              </a:r>
            </a:p>
          </p:txBody>
        </p:sp>
      </p:grp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02808AFF-E1D0-4EC8-B6F7-72047B59265E}"/>
              </a:ext>
            </a:extLst>
          </p:cNvPr>
          <p:cNvSpPr txBox="1"/>
          <p:nvPr/>
        </p:nvSpPr>
        <p:spPr>
          <a:xfrm>
            <a:off x="5951936" y="1861661"/>
            <a:ext cx="3519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latin typeface="+mn-lt"/>
                <a:cs typeface="Times New Roman" panose="02020603050405020304" pitchFamily="18" charset="0"/>
              </a:rPr>
              <a:t>RX (Relaxin)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relaxes the pubic symphysis and other pelvic joints and softens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dilates the uterine cervix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mediate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hemodynamic changes (pregnancy)</a:t>
            </a:r>
          </a:p>
        </p:txBody>
      </p:sp>
    </p:spTree>
    <p:extLst>
      <p:ext uri="{BB962C8B-B14F-4D97-AF65-F5344CB8AC3E}">
        <p14:creationId xmlns:p14="http://schemas.microsoft.com/office/powerpoint/2010/main" val="416826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Hypothalamus – hypophysis – gonads </a:t>
            </a:r>
            <a:br>
              <a:rPr lang="en-US" dirty="0"/>
            </a:b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35C0EDD-CFB2-422D-B250-D92A3516A6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E4DF"/>
              </a:clrFrom>
              <a:clrTo>
                <a:srgbClr val="F8E4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52" y="1466362"/>
            <a:ext cx="8312727" cy="52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55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RX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0747F3-CE31-4503-AE05-5092FC0E68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87" y="1281802"/>
            <a:ext cx="7822225" cy="54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3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HCS/HPL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434ECE3-2F7B-48C7-8F45-B717C35BF90A}"/>
              </a:ext>
            </a:extLst>
          </p:cNvPr>
          <p:cNvGrpSpPr/>
          <p:nvPr/>
        </p:nvGrpSpPr>
        <p:grpSpPr>
          <a:xfrm>
            <a:off x="5048639" y="4575821"/>
            <a:ext cx="5286358" cy="981844"/>
            <a:chOff x="3019425" y="3933056"/>
            <a:chExt cx="5286358" cy="981844"/>
          </a:xfrm>
        </p:grpSpPr>
        <p:sp>
          <p:nvSpPr>
            <p:cNvPr id="8" name="Volný tvar 35">
              <a:extLst>
                <a:ext uri="{FF2B5EF4-FFF2-40B4-BE49-F238E27FC236}">
                  <a16:creationId xmlns:a16="http://schemas.microsoft.com/office/drawing/2014/main" id="{05AE7763-B656-4EB9-9CC0-693933F2A224}"/>
                </a:ext>
              </a:extLst>
            </p:cNvPr>
            <p:cNvSpPr/>
            <p:nvPr/>
          </p:nvSpPr>
          <p:spPr>
            <a:xfrm>
              <a:off x="3019425" y="4265658"/>
              <a:ext cx="5193569" cy="649242"/>
            </a:xfrm>
            <a:custGeom>
              <a:avLst/>
              <a:gdLst>
                <a:gd name="connsiteX0" fmla="*/ 0 w 5193569"/>
                <a:gd name="connsiteY0" fmla="*/ 649242 h 649242"/>
                <a:gd name="connsiteX1" fmla="*/ 1466850 w 5193569"/>
                <a:gd name="connsiteY1" fmla="*/ 515892 h 649242"/>
                <a:gd name="connsiteX2" fmla="*/ 2638425 w 5193569"/>
                <a:gd name="connsiteY2" fmla="*/ 382542 h 649242"/>
                <a:gd name="connsiteX3" fmla="*/ 3390900 w 5193569"/>
                <a:gd name="connsiteY3" fmla="*/ 211092 h 649242"/>
                <a:gd name="connsiteX4" fmla="*/ 4200525 w 5193569"/>
                <a:gd name="connsiteY4" fmla="*/ 39642 h 649242"/>
                <a:gd name="connsiteX5" fmla="*/ 5038725 w 5193569"/>
                <a:gd name="connsiteY5" fmla="*/ 1542 h 649242"/>
                <a:gd name="connsiteX6" fmla="*/ 5191125 w 5193569"/>
                <a:gd name="connsiteY6" fmla="*/ 11067 h 64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3569" h="649242">
                  <a:moveTo>
                    <a:pt x="0" y="649242"/>
                  </a:moveTo>
                  <a:lnTo>
                    <a:pt x="1466850" y="515892"/>
                  </a:lnTo>
                  <a:cubicBezTo>
                    <a:pt x="1906588" y="471442"/>
                    <a:pt x="2317750" y="433342"/>
                    <a:pt x="2638425" y="382542"/>
                  </a:cubicBezTo>
                  <a:cubicBezTo>
                    <a:pt x="2959100" y="331742"/>
                    <a:pt x="3390900" y="211092"/>
                    <a:pt x="3390900" y="211092"/>
                  </a:cubicBezTo>
                  <a:cubicBezTo>
                    <a:pt x="3651250" y="153942"/>
                    <a:pt x="3925888" y="74567"/>
                    <a:pt x="4200525" y="39642"/>
                  </a:cubicBezTo>
                  <a:cubicBezTo>
                    <a:pt x="4475162" y="4717"/>
                    <a:pt x="4873625" y="6304"/>
                    <a:pt x="5038725" y="1542"/>
                  </a:cubicBezTo>
                  <a:cubicBezTo>
                    <a:pt x="5203825" y="-3221"/>
                    <a:pt x="5197475" y="3923"/>
                    <a:pt x="5191125" y="110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37DAF2A0-8DF5-4F17-878C-F66B845F9048}"/>
                </a:ext>
              </a:extLst>
            </p:cNvPr>
            <p:cNvSpPr txBox="1"/>
            <p:nvPr/>
          </p:nvSpPr>
          <p:spPr>
            <a:xfrm>
              <a:off x="6735227" y="3933056"/>
              <a:ext cx="1570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+mn-lt"/>
                  <a:cs typeface="Times New Roman" panose="02020603050405020304" pitchFamily="18" charset="0"/>
                </a:rPr>
                <a:t>HCS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/HPL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CFB6AF2-145B-4118-8335-6D2725E2DD00}"/>
              </a:ext>
            </a:extLst>
          </p:cNvPr>
          <p:cNvCxnSpPr/>
          <p:nvPr/>
        </p:nvCxnSpPr>
        <p:spPr>
          <a:xfrm>
            <a:off x="2702149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776A6AC-5157-4469-8C83-CE2657BB0C46}"/>
              </a:ext>
            </a:extLst>
          </p:cNvPr>
          <p:cNvCxnSpPr/>
          <p:nvPr/>
        </p:nvCxnSpPr>
        <p:spPr>
          <a:xfrm flipV="1">
            <a:off x="2702149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E7ED00C-6658-4A2D-86D5-6D773088C2B2}"/>
              </a:ext>
            </a:extLst>
          </p:cNvPr>
          <p:cNvCxnSpPr/>
          <p:nvPr/>
        </p:nvCxnSpPr>
        <p:spPr>
          <a:xfrm>
            <a:off x="5059363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302BDDF-AC73-4781-9380-01884B95B255}"/>
              </a:ext>
            </a:extLst>
          </p:cNvPr>
          <p:cNvCxnSpPr/>
          <p:nvPr/>
        </p:nvCxnSpPr>
        <p:spPr>
          <a:xfrm>
            <a:off x="7430294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78C3900-BA57-46B9-940D-180C2BF2E2F7}"/>
              </a:ext>
            </a:extLst>
          </p:cNvPr>
          <p:cNvCxnSpPr/>
          <p:nvPr/>
        </p:nvCxnSpPr>
        <p:spPr>
          <a:xfrm>
            <a:off x="3477828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941A6EED-B67B-4C7E-9D59-A97B4DBA23A9}"/>
              </a:ext>
            </a:extLst>
          </p:cNvPr>
          <p:cNvCxnSpPr/>
          <p:nvPr/>
        </p:nvCxnSpPr>
        <p:spPr>
          <a:xfrm>
            <a:off x="4286325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F2ACFDE-D03B-42F6-9AC5-4FB2BC2C9B2F}"/>
              </a:ext>
            </a:extLst>
          </p:cNvPr>
          <p:cNvCxnSpPr/>
          <p:nvPr/>
        </p:nvCxnSpPr>
        <p:spPr>
          <a:xfrm>
            <a:off x="5846118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D323EB48-9713-4A5A-A069-8D514D5B928D}"/>
              </a:ext>
            </a:extLst>
          </p:cNvPr>
          <p:cNvCxnSpPr/>
          <p:nvPr/>
        </p:nvCxnSpPr>
        <p:spPr>
          <a:xfrm>
            <a:off x="6647731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1005A070-E337-4114-BEA5-306D52CAB98E}"/>
              </a:ext>
            </a:extLst>
          </p:cNvPr>
          <p:cNvCxnSpPr/>
          <p:nvPr/>
        </p:nvCxnSpPr>
        <p:spPr>
          <a:xfrm>
            <a:off x="8135516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9A88D6C9-9E5A-4712-BBD4-00303C4E5E1C}"/>
              </a:ext>
            </a:extLst>
          </p:cNvPr>
          <p:cNvCxnSpPr/>
          <p:nvPr/>
        </p:nvCxnSpPr>
        <p:spPr>
          <a:xfrm>
            <a:off x="883959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9F20CD3E-6943-49F1-8E08-B1F9C40D6E0A}"/>
              </a:ext>
            </a:extLst>
          </p:cNvPr>
          <p:cNvCxnSpPr/>
          <p:nvPr/>
        </p:nvCxnSpPr>
        <p:spPr>
          <a:xfrm>
            <a:off x="9542909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D3346B6E-137B-4A77-A403-EB3D86742345}"/>
              </a:ext>
            </a:extLst>
          </p:cNvPr>
          <p:cNvCxnSpPr/>
          <p:nvPr/>
        </p:nvCxnSpPr>
        <p:spPr>
          <a:xfrm>
            <a:off x="10282039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86AB754F-4B88-4AA5-8380-47D40C381310}"/>
              </a:ext>
            </a:extLst>
          </p:cNvPr>
          <p:cNvCxnSpPr/>
          <p:nvPr/>
        </p:nvCxnSpPr>
        <p:spPr>
          <a:xfrm flipV="1">
            <a:off x="2702149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8B7499F-04C8-4C90-B2DD-F035BFADF49C}"/>
              </a:ext>
            </a:extLst>
          </p:cNvPr>
          <p:cNvSpPr txBox="1"/>
          <p:nvPr/>
        </p:nvSpPr>
        <p:spPr>
          <a:xfrm>
            <a:off x="3604345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76D9762-DEB7-4C2A-B259-2D4104B4A25C}"/>
              </a:ext>
            </a:extLst>
          </p:cNvPr>
          <p:cNvSpPr txBox="1"/>
          <p:nvPr/>
        </p:nvSpPr>
        <p:spPr>
          <a:xfrm>
            <a:off x="6014517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4EDD629-894A-40A3-ABDF-CC00262EABBD}"/>
              </a:ext>
            </a:extLst>
          </p:cNvPr>
          <p:cNvSpPr txBox="1"/>
          <p:nvPr/>
        </p:nvSpPr>
        <p:spPr>
          <a:xfrm>
            <a:off x="8613689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37B0C8A-B6AA-41DC-B78B-DE4B05FD2447}"/>
              </a:ext>
            </a:extLst>
          </p:cNvPr>
          <p:cNvSpPr txBox="1"/>
          <p:nvPr/>
        </p:nvSpPr>
        <p:spPr>
          <a:xfrm>
            <a:off x="3234780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8BE4B9A-3B33-4BB8-962F-E3F529AB1D79}"/>
              </a:ext>
            </a:extLst>
          </p:cNvPr>
          <p:cNvSpPr txBox="1"/>
          <p:nvPr/>
        </p:nvSpPr>
        <p:spPr>
          <a:xfrm>
            <a:off x="4039085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B6395350-F317-4795-8C98-71E0FFA11A9E}"/>
              </a:ext>
            </a:extLst>
          </p:cNvPr>
          <p:cNvSpPr txBox="1"/>
          <p:nvPr/>
        </p:nvSpPr>
        <p:spPr>
          <a:xfrm>
            <a:off x="481212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DECB4A5-4866-4077-89BD-E2DB9D5B4198}"/>
              </a:ext>
            </a:extLst>
          </p:cNvPr>
          <p:cNvSpPr txBox="1"/>
          <p:nvPr/>
        </p:nvSpPr>
        <p:spPr>
          <a:xfrm>
            <a:off x="560840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0FA019D-3CF4-4135-B459-F1564AD98ED8}"/>
              </a:ext>
            </a:extLst>
          </p:cNvPr>
          <p:cNvSpPr txBox="1"/>
          <p:nvPr/>
        </p:nvSpPr>
        <p:spPr>
          <a:xfrm>
            <a:off x="640313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D5B3D85-704B-4AFC-A325-E96B5980D1C8}"/>
              </a:ext>
            </a:extLst>
          </p:cNvPr>
          <p:cNvSpPr txBox="1"/>
          <p:nvPr/>
        </p:nvSpPr>
        <p:spPr>
          <a:xfrm>
            <a:off x="7185695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BDC2C08-53EB-41EA-A61C-7506B226AB67}"/>
              </a:ext>
            </a:extLst>
          </p:cNvPr>
          <p:cNvSpPr txBox="1"/>
          <p:nvPr/>
        </p:nvSpPr>
        <p:spPr>
          <a:xfrm>
            <a:off x="789360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4DF30CA-0FF8-48D6-B26B-8E2A4FAE9025}"/>
              </a:ext>
            </a:extLst>
          </p:cNvPr>
          <p:cNvSpPr txBox="1"/>
          <p:nvPr/>
        </p:nvSpPr>
        <p:spPr>
          <a:xfrm>
            <a:off x="8594639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0F688390-4D41-4E86-AC6C-FB30B90C1D8C}"/>
              </a:ext>
            </a:extLst>
          </p:cNvPr>
          <p:cNvSpPr txBox="1"/>
          <p:nvPr/>
        </p:nvSpPr>
        <p:spPr>
          <a:xfrm>
            <a:off x="930519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4C1E45C-D2B5-4CE9-AA6A-0FC84F9640B5}"/>
              </a:ext>
            </a:extLst>
          </p:cNvPr>
          <p:cNvSpPr txBox="1"/>
          <p:nvPr/>
        </p:nvSpPr>
        <p:spPr>
          <a:xfrm>
            <a:off x="1004432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4D7DACF1-6771-4326-95AF-701ECCA75970}"/>
              </a:ext>
            </a:extLst>
          </p:cNvPr>
          <p:cNvCxnSpPr/>
          <p:nvPr/>
        </p:nvCxnSpPr>
        <p:spPr>
          <a:xfrm>
            <a:off x="7430294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5D344E68-6EC2-4F9C-AC28-D0BE96B015FE}"/>
              </a:ext>
            </a:extLst>
          </p:cNvPr>
          <p:cNvCxnSpPr/>
          <p:nvPr/>
        </p:nvCxnSpPr>
        <p:spPr>
          <a:xfrm>
            <a:off x="5059363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54">
            <a:extLst>
              <a:ext uri="{FF2B5EF4-FFF2-40B4-BE49-F238E27FC236}">
                <a16:creationId xmlns:a16="http://schemas.microsoft.com/office/drawing/2014/main" id="{76A85609-43C3-4F5B-888E-909F9A00B656}"/>
              </a:ext>
            </a:extLst>
          </p:cNvPr>
          <p:cNvCxnSpPr/>
          <p:nvPr/>
        </p:nvCxnSpPr>
        <p:spPr>
          <a:xfrm rot="5400000" flipH="1" flipV="1">
            <a:off x="8196023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A541A54E-B612-45AE-995B-7A6854B9B703}"/>
              </a:ext>
            </a:extLst>
          </p:cNvPr>
          <p:cNvSpPr txBox="1"/>
          <p:nvPr/>
        </p:nvSpPr>
        <p:spPr>
          <a:xfrm>
            <a:off x="3350220" y="1558240"/>
            <a:ext cx="576063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600" b="1" dirty="0">
                <a:latin typeface="+mn-lt"/>
                <a:cs typeface="Times New Roman" panose="02020603050405020304" pitchFamily="18" charset="0"/>
              </a:rPr>
              <a:t>HCS (Human Chorionic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latin typeface="+mn-lt"/>
                <a:cs typeface="Times New Roman" panose="02020603050405020304" pitchFamily="18" charset="0"/>
              </a:rPr>
              <a:t>Somatomammotropin)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600" i="1" dirty="0">
                <a:latin typeface="+mn-lt"/>
                <a:cs typeface="Times New Roman" panose="02020603050405020304" pitchFamily="18" charset="0"/>
              </a:rPr>
              <a:t>placental growth hormone - Human placental </a:t>
            </a:r>
            <a:r>
              <a:rPr lang="en-US" sz="1600" i="1" dirty="0" err="1">
                <a:latin typeface="+mn-lt"/>
                <a:cs typeface="Times New Roman" panose="02020603050405020304" pitchFamily="18" charset="0"/>
              </a:rPr>
              <a:t>lactogen</a:t>
            </a:r>
            <a:r>
              <a:rPr lang="en-US" sz="1600" i="1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+mn-lt"/>
                <a:cs typeface="Times New Roman" panose="02020603050405020304" pitchFamily="18" charset="0"/>
              </a:rPr>
              <a:t>hPL</a:t>
            </a:r>
            <a:r>
              <a:rPr lang="en-US" sz="1600" i="1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has weak actions similar of growth hormone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causes retention of nitrogen, potassium, calcium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causes decreased insulin sensitivity and decreased utilization of glucose in the mother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secretion of this hormone increases progressively in direct proportion to the weight of the placenta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6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D809715-8A32-49EF-9057-97BE6F5BDD6D}"/>
              </a:ext>
            </a:extLst>
          </p:cNvPr>
          <p:cNvCxnSpPr/>
          <p:nvPr/>
        </p:nvCxnSpPr>
        <p:spPr>
          <a:xfrm>
            <a:off x="221905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70155E3-9644-4D11-82D3-A83B7BCAC6A9}"/>
              </a:ext>
            </a:extLst>
          </p:cNvPr>
          <p:cNvCxnSpPr/>
          <p:nvPr/>
        </p:nvCxnSpPr>
        <p:spPr>
          <a:xfrm flipV="1">
            <a:off x="221905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18C10AD-66D7-43BC-8D39-0127EA4B113B}"/>
              </a:ext>
            </a:extLst>
          </p:cNvPr>
          <p:cNvCxnSpPr/>
          <p:nvPr/>
        </p:nvCxnSpPr>
        <p:spPr>
          <a:xfrm>
            <a:off x="457627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8CD6690-EDBC-4676-B4D1-2C9DC3C49F8F}"/>
              </a:ext>
            </a:extLst>
          </p:cNvPr>
          <p:cNvCxnSpPr/>
          <p:nvPr/>
        </p:nvCxnSpPr>
        <p:spPr>
          <a:xfrm>
            <a:off x="694720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9528EBB-52F8-44D5-A78D-55AD6B16CE21}"/>
              </a:ext>
            </a:extLst>
          </p:cNvPr>
          <p:cNvCxnSpPr/>
          <p:nvPr/>
        </p:nvCxnSpPr>
        <p:spPr>
          <a:xfrm>
            <a:off x="299473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BC8884-162F-4E13-AFC3-638EE1CEA38A}"/>
              </a:ext>
            </a:extLst>
          </p:cNvPr>
          <p:cNvCxnSpPr/>
          <p:nvPr/>
        </p:nvCxnSpPr>
        <p:spPr>
          <a:xfrm>
            <a:off x="380323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886F7F0-0374-4AEA-B65E-3F66231419E3}"/>
              </a:ext>
            </a:extLst>
          </p:cNvPr>
          <p:cNvCxnSpPr/>
          <p:nvPr/>
        </p:nvCxnSpPr>
        <p:spPr>
          <a:xfrm>
            <a:off x="536302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90C6FBF-6039-4828-B6AA-4291F57155B9}"/>
              </a:ext>
            </a:extLst>
          </p:cNvPr>
          <p:cNvCxnSpPr/>
          <p:nvPr/>
        </p:nvCxnSpPr>
        <p:spPr>
          <a:xfrm>
            <a:off x="616464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485415E9-4A26-4728-B9DB-06D04F7540A1}"/>
              </a:ext>
            </a:extLst>
          </p:cNvPr>
          <p:cNvCxnSpPr/>
          <p:nvPr/>
        </p:nvCxnSpPr>
        <p:spPr>
          <a:xfrm>
            <a:off x="765242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EE5BE5C-A7F9-4D25-9109-44104B1A1852}"/>
              </a:ext>
            </a:extLst>
          </p:cNvPr>
          <p:cNvCxnSpPr/>
          <p:nvPr/>
        </p:nvCxnSpPr>
        <p:spPr>
          <a:xfrm>
            <a:off x="835650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5F40C930-BAA2-402A-A81B-BE10C5B93B1F}"/>
              </a:ext>
            </a:extLst>
          </p:cNvPr>
          <p:cNvCxnSpPr/>
          <p:nvPr/>
        </p:nvCxnSpPr>
        <p:spPr>
          <a:xfrm>
            <a:off x="905981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BE14997-FAAD-434B-8066-D4F558175DE0}"/>
              </a:ext>
            </a:extLst>
          </p:cNvPr>
          <p:cNvCxnSpPr/>
          <p:nvPr/>
        </p:nvCxnSpPr>
        <p:spPr>
          <a:xfrm>
            <a:off x="979894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11161D1-CE0A-4D8B-AB9B-C08DACF6CECE}"/>
              </a:ext>
            </a:extLst>
          </p:cNvPr>
          <p:cNvCxnSpPr/>
          <p:nvPr/>
        </p:nvCxnSpPr>
        <p:spPr>
          <a:xfrm flipV="1">
            <a:off x="221905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E378843-AD57-415E-9961-857DFCC7BED1}"/>
              </a:ext>
            </a:extLst>
          </p:cNvPr>
          <p:cNvSpPr txBox="1"/>
          <p:nvPr/>
        </p:nvSpPr>
        <p:spPr>
          <a:xfrm>
            <a:off x="312125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24AA074-669E-4E41-8DC6-BEAF986425EB}"/>
              </a:ext>
            </a:extLst>
          </p:cNvPr>
          <p:cNvSpPr txBox="1"/>
          <p:nvPr/>
        </p:nvSpPr>
        <p:spPr>
          <a:xfrm>
            <a:off x="553142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84748D3-43D8-4E29-B9C3-FCAB2CF6B43C}"/>
              </a:ext>
            </a:extLst>
          </p:cNvPr>
          <p:cNvSpPr txBox="1"/>
          <p:nvPr/>
        </p:nvSpPr>
        <p:spPr>
          <a:xfrm>
            <a:off x="813059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54A2EC3-C78B-4B7B-9056-36F19E6530DC}"/>
              </a:ext>
            </a:extLst>
          </p:cNvPr>
          <p:cNvSpPr txBox="1"/>
          <p:nvPr/>
        </p:nvSpPr>
        <p:spPr>
          <a:xfrm>
            <a:off x="275168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B29B0D9-4DB8-4127-B812-25EF5C0AE8AF}"/>
              </a:ext>
            </a:extLst>
          </p:cNvPr>
          <p:cNvSpPr txBox="1"/>
          <p:nvPr/>
        </p:nvSpPr>
        <p:spPr>
          <a:xfrm>
            <a:off x="355599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E7A15FE-E842-40F2-AAFA-9140CD2E8B71}"/>
              </a:ext>
            </a:extLst>
          </p:cNvPr>
          <p:cNvSpPr txBox="1"/>
          <p:nvPr/>
        </p:nvSpPr>
        <p:spPr>
          <a:xfrm>
            <a:off x="432903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5B8B995-C3FA-46FE-9314-3EE09A7B486B}"/>
              </a:ext>
            </a:extLst>
          </p:cNvPr>
          <p:cNvSpPr txBox="1"/>
          <p:nvPr/>
        </p:nvSpPr>
        <p:spPr>
          <a:xfrm>
            <a:off x="512531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7BF5BF0-D4EE-4BEB-B51A-8DF79ACCE991}"/>
              </a:ext>
            </a:extLst>
          </p:cNvPr>
          <p:cNvSpPr txBox="1"/>
          <p:nvPr/>
        </p:nvSpPr>
        <p:spPr>
          <a:xfrm>
            <a:off x="592004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7AC30A8-AD8E-4079-A69C-9CCB8DB74E14}"/>
              </a:ext>
            </a:extLst>
          </p:cNvPr>
          <p:cNvSpPr txBox="1"/>
          <p:nvPr/>
        </p:nvSpPr>
        <p:spPr>
          <a:xfrm>
            <a:off x="67026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0056945-A80B-460A-A28F-869CD6E43F5E}"/>
              </a:ext>
            </a:extLst>
          </p:cNvPr>
          <p:cNvSpPr txBox="1"/>
          <p:nvPr/>
        </p:nvSpPr>
        <p:spPr>
          <a:xfrm>
            <a:off x="741051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4C8FE7C9-38E3-46B0-86C6-7D49A46D5422}"/>
              </a:ext>
            </a:extLst>
          </p:cNvPr>
          <p:cNvSpPr txBox="1"/>
          <p:nvPr/>
        </p:nvSpPr>
        <p:spPr>
          <a:xfrm>
            <a:off x="811154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526D386-F92C-47DF-AF51-B6D4A90314A6}"/>
              </a:ext>
            </a:extLst>
          </p:cNvPr>
          <p:cNvSpPr txBox="1"/>
          <p:nvPr/>
        </p:nvSpPr>
        <p:spPr>
          <a:xfrm>
            <a:off x="882210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3D0D95E-7556-447B-B9F4-41557D37F51B}"/>
              </a:ext>
            </a:extLst>
          </p:cNvPr>
          <p:cNvSpPr txBox="1"/>
          <p:nvPr/>
        </p:nvSpPr>
        <p:spPr>
          <a:xfrm>
            <a:off x="956123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61C360CA-D673-4E4F-A8C5-281CA7C3229C}"/>
              </a:ext>
            </a:extLst>
          </p:cNvPr>
          <p:cNvCxnSpPr/>
          <p:nvPr/>
        </p:nvCxnSpPr>
        <p:spPr>
          <a:xfrm>
            <a:off x="694720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6E9EA57E-563A-4768-B868-30D73F0DB5F3}"/>
              </a:ext>
            </a:extLst>
          </p:cNvPr>
          <p:cNvCxnSpPr/>
          <p:nvPr/>
        </p:nvCxnSpPr>
        <p:spPr>
          <a:xfrm>
            <a:off x="457627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54">
            <a:extLst>
              <a:ext uri="{FF2B5EF4-FFF2-40B4-BE49-F238E27FC236}">
                <a16:creationId xmlns:a16="http://schemas.microsoft.com/office/drawing/2014/main" id="{F786312A-B59D-4D70-8B75-ED3DEF1C5CE1}"/>
              </a:ext>
            </a:extLst>
          </p:cNvPr>
          <p:cNvCxnSpPr/>
          <p:nvPr/>
        </p:nvCxnSpPr>
        <p:spPr>
          <a:xfrm rot="5400000" flipH="1" flipV="1">
            <a:off x="771293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71478F24-912E-408E-9936-4C3A7A017B55}"/>
              </a:ext>
            </a:extLst>
          </p:cNvPr>
          <p:cNvGrpSpPr/>
          <p:nvPr/>
        </p:nvGrpSpPr>
        <p:grpSpPr>
          <a:xfrm>
            <a:off x="6945690" y="3438525"/>
            <a:ext cx="3122562" cy="2124075"/>
            <a:chOff x="5410200" y="3438525"/>
            <a:chExt cx="3122562" cy="2124075"/>
          </a:xfrm>
        </p:grpSpPr>
        <p:sp>
          <p:nvSpPr>
            <p:cNvPr id="37" name="Полилиния 3">
              <a:extLst>
                <a:ext uri="{FF2B5EF4-FFF2-40B4-BE49-F238E27FC236}">
                  <a16:creationId xmlns:a16="http://schemas.microsoft.com/office/drawing/2014/main" id="{066EE43B-0A4A-4D24-9697-4DB4466D5DD9}"/>
                </a:ext>
              </a:extLst>
            </p:cNvPr>
            <p:cNvSpPr/>
            <p:nvPr/>
          </p:nvSpPr>
          <p:spPr>
            <a:xfrm>
              <a:off x="5410200" y="3438525"/>
              <a:ext cx="2838450" cy="2124075"/>
            </a:xfrm>
            <a:custGeom>
              <a:avLst/>
              <a:gdLst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76500 w 2838450"/>
                <a:gd name="connsiteY4" fmla="*/ 32385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95500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8450" h="2124075">
                  <a:moveTo>
                    <a:pt x="0" y="2124075"/>
                  </a:moveTo>
                  <a:cubicBezTo>
                    <a:pt x="196850" y="2106612"/>
                    <a:pt x="357188" y="2139950"/>
                    <a:pt x="561975" y="2095500"/>
                  </a:cubicBezTo>
                  <a:cubicBezTo>
                    <a:pt x="766763" y="2051050"/>
                    <a:pt x="1022350" y="1968500"/>
                    <a:pt x="1228725" y="1857375"/>
                  </a:cubicBezTo>
                  <a:cubicBezTo>
                    <a:pt x="1435100" y="1746250"/>
                    <a:pt x="1601788" y="1636712"/>
                    <a:pt x="1800225" y="1428750"/>
                  </a:cubicBezTo>
                  <a:cubicBezTo>
                    <a:pt x="1998662" y="1220788"/>
                    <a:pt x="2246313" y="847725"/>
                    <a:pt x="2419350" y="609600"/>
                  </a:cubicBezTo>
                  <a:cubicBezTo>
                    <a:pt x="2592388" y="371475"/>
                    <a:pt x="2763044" y="53181"/>
                    <a:pt x="2838450" y="0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4BE1015B-9A61-4856-9790-33C402700FCF}"/>
                </a:ext>
              </a:extLst>
            </p:cNvPr>
            <p:cNvSpPr txBox="1"/>
            <p:nvPr/>
          </p:nvSpPr>
          <p:spPr>
            <a:xfrm>
              <a:off x="7461862" y="3995772"/>
              <a:ext cx="1070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+mn-lt"/>
                  <a:cs typeface="Times New Roman" panose="02020603050405020304" pitchFamily="18" charset="0"/>
                </a:rPr>
                <a:t>PROL</a:t>
              </a:r>
              <a:endParaRPr lang="ru-RU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2C6F310E-F020-46DC-B3B3-1A9F600D8C90}"/>
              </a:ext>
            </a:extLst>
          </p:cNvPr>
          <p:cNvSpPr txBox="1"/>
          <p:nvPr/>
        </p:nvSpPr>
        <p:spPr>
          <a:xfrm>
            <a:off x="2651106" y="1698481"/>
            <a:ext cx="40324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+mn-lt"/>
                <a:cs typeface="Times New Roman" panose="02020603050405020304" pitchFamily="18" charset="0"/>
              </a:rPr>
              <a:t>PROL (Prolactin)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i="1" dirty="0">
                <a:latin typeface="+mn-lt"/>
                <a:cs typeface="Times New Roman" panose="02020603050405020304" pitchFamily="18" charset="0"/>
              </a:rPr>
              <a:t>luteotropic hormone or luteotropin</a:t>
            </a:r>
            <a:endParaRPr lang="en-US" sz="1600" i="1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stimulates the mammary glands to produce milk (lactation)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provides the body with sexual gratification after sexual acts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plays an important role in maternal behavior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inhibits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maturation of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ovum</a:t>
            </a: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01FB944E-25E0-4B9B-ABFA-80D1623FA3A6}"/>
              </a:ext>
            </a:extLst>
          </p:cNvPr>
          <p:cNvCxnSpPr/>
          <p:nvPr/>
        </p:nvCxnSpPr>
        <p:spPr>
          <a:xfrm>
            <a:off x="2219058" y="5562810"/>
            <a:ext cx="472663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919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OX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CB0948B-0886-4131-9095-0FCD7B40E5D6}"/>
              </a:ext>
            </a:extLst>
          </p:cNvPr>
          <p:cNvCxnSpPr/>
          <p:nvPr/>
        </p:nvCxnSpPr>
        <p:spPr>
          <a:xfrm>
            <a:off x="2520996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5D6B6A1-007E-412A-9B26-18037BA35769}"/>
              </a:ext>
            </a:extLst>
          </p:cNvPr>
          <p:cNvCxnSpPr/>
          <p:nvPr/>
        </p:nvCxnSpPr>
        <p:spPr>
          <a:xfrm flipV="1">
            <a:off x="2520996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A64028F-76DD-404C-AC8B-B16AAF204F2A}"/>
              </a:ext>
            </a:extLst>
          </p:cNvPr>
          <p:cNvCxnSpPr/>
          <p:nvPr/>
        </p:nvCxnSpPr>
        <p:spPr>
          <a:xfrm>
            <a:off x="4878210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1521840-8EBE-4D2A-A07A-FFF11D59096D}"/>
              </a:ext>
            </a:extLst>
          </p:cNvPr>
          <p:cNvCxnSpPr/>
          <p:nvPr/>
        </p:nvCxnSpPr>
        <p:spPr>
          <a:xfrm>
            <a:off x="7249141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B83E9AD-6D09-436E-BFDE-EB278CB6DCF7}"/>
              </a:ext>
            </a:extLst>
          </p:cNvPr>
          <p:cNvCxnSpPr/>
          <p:nvPr/>
        </p:nvCxnSpPr>
        <p:spPr>
          <a:xfrm>
            <a:off x="3296675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DCCE18F-1495-4ECA-AA55-094A1254915F}"/>
              </a:ext>
            </a:extLst>
          </p:cNvPr>
          <p:cNvCxnSpPr/>
          <p:nvPr/>
        </p:nvCxnSpPr>
        <p:spPr>
          <a:xfrm>
            <a:off x="4105172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DFEA39B-CB1A-4D49-A39A-12C70FB77EE9}"/>
              </a:ext>
            </a:extLst>
          </p:cNvPr>
          <p:cNvCxnSpPr/>
          <p:nvPr/>
        </p:nvCxnSpPr>
        <p:spPr>
          <a:xfrm>
            <a:off x="5664965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EF28188-8BFF-4D46-A6AC-11399B62EAC3}"/>
              </a:ext>
            </a:extLst>
          </p:cNvPr>
          <p:cNvCxnSpPr/>
          <p:nvPr/>
        </p:nvCxnSpPr>
        <p:spPr>
          <a:xfrm>
            <a:off x="6466578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036EFBA6-1D9B-409C-92D3-503EAF933849}"/>
              </a:ext>
            </a:extLst>
          </p:cNvPr>
          <p:cNvCxnSpPr/>
          <p:nvPr/>
        </p:nvCxnSpPr>
        <p:spPr>
          <a:xfrm>
            <a:off x="7954363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2D6711C-EDEA-4B70-BF3E-21E385338446}"/>
              </a:ext>
            </a:extLst>
          </p:cNvPr>
          <p:cNvCxnSpPr/>
          <p:nvPr/>
        </p:nvCxnSpPr>
        <p:spPr>
          <a:xfrm>
            <a:off x="8658444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0B7CA64B-5DB8-4AC7-935E-0862485D0388}"/>
              </a:ext>
            </a:extLst>
          </p:cNvPr>
          <p:cNvCxnSpPr/>
          <p:nvPr/>
        </p:nvCxnSpPr>
        <p:spPr>
          <a:xfrm>
            <a:off x="9361756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29CCD701-F09B-498B-B7A6-F46DEA3DF045}"/>
              </a:ext>
            </a:extLst>
          </p:cNvPr>
          <p:cNvCxnSpPr/>
          <p:nvPr/>
        </p:nvCxnSpPr>
        <p:spPr>
          <a:xfrm>
            <a:off x="10100886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612F30B-5524-4D3E-9887-89622A07A6D2}"/>
              </a:ext>
            </a:extLst>
          </p:cNvPr>
          <p:cNvCxnSpPr/>
          <p:nvPr/>
        </p:nvCxnSpPr>
        <p:spPr>
          <a:xfrm flipV="1">
            <a:off x="2520996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B8BBEDE-7562-492F-B1E5-112DE4B0D02C}"/>
              </a:ext>
            </a:extLst>
          </p:cNvPr>
          <p:cNvSpPr txBox="1"/>
          <p:nvPr/>
        </p:nvSpPr>
        <p:spPr>
          <a:xfrm>
            <a:off x="3423192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060AF03-CF9C-4BFC-917A-77B4F6E15F5A}"/>
              </a:ext>
            </a:extLst>
          </p:cNvPr>
          <p:cNvSpPr txBox="1"/>
          <p:nvPr/>
        </p:nvSpPr>
        <p:spPr>
          <a:xfrm>
            <a:off x="5833364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CB13B24-9EC8-4558-82A4-CE1DB20D75FF}"/>
              </a:ext>
            </a:extLst>
          </p:cNvPr>
          <p:cNvSpPr txBox="1"/>
          <p:nvPr/>
        </p:nvSpPr>
        <p:spPr>
          <a:xfrm>
            <a:off x="84325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963A95D-7204-47F4-BA29-699DB6E2F938}"/>
              </a:ext>
            </a:extLst>
          </p:cNvPr>
          <p:cNvSpPr txBox="1"/>
          <p:nvPr/>
        </p:nvSpPr>
        <p:spPr>
          <a:xfrm>
            <a:off x="305362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4CE31EF-D7F6-40F5-9FF5-2A7A5E6D6F1D}"/>
              </a:ext>
            </a:extLst>
          </p:cNvPr>
          <p:cNvSpPr txBox="1"/>
          <p:nvPr/>
        </p:nvSpPr>
        <p:spPr>
          <a:xfrm>
            <a:off x="385793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674BFED-8ED7-4019-AAE8-59F1D100067B}"/>
              </a:ext>
            </a:extLst>
          </p:cNvPr>
          <p:cNvSpPr txBox="1"/>
          <p:nvPr/>
        </p:nvSpPr>
        <p:spPr>
          <a:xfrm>
            <a:off x="4630970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8045841-DD7D-4783-B627-C2E8F2DD65F1}"/>
              </a:ext>
            </a:extLst>
          </p:cNvPr>
          <p:cNvSpPr txBox="1"/>
          <p:nvPr/>
        </p:nvSpPr>
        <p:spPr>
          <a:xfrm>
            <a:off x="5427250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D5AA55ED-F3A7-43D8-8B9E-6CC3056280DF}"/>
              </a:ext>
            </a:extLst>
          </p:cNvPr>
          <p:cNvSpPr txBox="1"/>
          <p:nvPr/>
        </p:nvSpPr>
        <p:spPr>
          <a:xfrm>
            <a:off x="622197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5255D25-6E71-4A50-AE4F-609B4D83E02E}"/>
              </a:ext>
            </a:extLst>
          </p:cNvPr>
          <p:cNvSpPr txBox="1"/>
          <p:nvPr/>
        </p:nvSpPr>
        <p:spPr>
          <a:xfrm>
            <a:off x="7004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D4EEB6C-D9FA-462F-8D30-6FBE10CF2D43}"/>
              </a:ext>
            </a:extLst>
          </p:cNvPr>
          <p:cNvSpPr txBox="1"/>
          <p:nvPr/>
        </p:nvSpPr>
        <p:spPr>
          <a:xfrm>
            <a:off x="7712456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8CAD361E-A04B-4670-BEFF-969A52400A4D}"/>
              </a:ext>
            </a:extLst>
          </p:cNvPr>
          <p:cNvSpPr txBox="1"/>
          <p:nvPr/>
        </p:nvSpPr>
        <p:spPr>
          <a:xfrm>
            <a:off x="8413486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5AFEC30-C0D8-4993-A21A-A01E5EF31304}"/>
              </a:ext>
            </a:extLst>
          </p:cNvPr>
          <p:cNvSpPr txBox="1"/>
          <p:nvPr/>
        </p:nvSpPr>
        <p:spPr>
          <a:xfrm>
            <a:off x="912404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51793E7-AC36-4D19-AAD1-D9FBF3E2DBD7}"/>
              </a:ext>
            </a:extLst>
          </p:cNvPr>
          <p:cNvSpPr txBox="1"/>
          <p:nvPr/>
        </p:nvSpPr>
        <p:spPr>
          <a:xfrm>
            <a:off x="986317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F86DDD52-3B2B-4CF3-9645-FCC8043494FA}"/>
              </a:ext>
            </a:extLst>
          </p:cNvPr>
          <p:cNvCxnSpPr/>
          <p:nvPr/>
        </p:nvCxnSpPr>
        <p:spPr>
          <a:xfrm>
            <a:off x="7249141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1A8C32C3-F563-49B5-AB86-7B2873C04947}"/>
              </a:ext>
            </a:extLst>
          </p:cNvPr>
          <p:cNvCxnSpPr/>
          <p:nvPr/>
        </p:nvCxnSpPr>
        <p:spPr>
          <a:xfrm>
            <a:off x="4878210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54">
            <a:extLst>
              <a:ext uri="{FF2B5EF4-FFF2-40B4-BE49-F238E27FC236}">
                <a16:creationId xmlns:a16="http://schemas.microsoft.com/office/drawing/2014/main" id="{2321DE2C-1253-4338-886A-BB1F27F909DE}"/>
              </a:ext>
            </a:extLst>
          </p:cNvPr>
          <p:cNvCxnSpPr/>
          <p:nvPr/>
        </p:nvCxnSpPr>
        <p:spPr>
          <a:xfrm rot="5400000" flipH="1" flipV="1">
            <a:off x="8014870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DADF76AD-F7B1-4B62-98A7-EFE047BE1C63}"/>
              </a:ext>
            </a:extLst>
          </p:cNvPr>
          <p:cNvGrpSpPr/>
          <p:nvPr/>
        </p:nvGrpSpPr>
        <p:grpSpPr>
          <a:xfrm>
            <a:off x="8657328" y="4772025"/>
            <a:ext cx="1447800" cy="800100"/>
            <a:chOff x="6819900" y="4772025"/>
            <a:chExt cx="1447800" cy="800100"/>
          </a:xfrm>
        </p:grpSpPr>
        <p:sp>
          <p:nvSpPr>
            <p:cNvPr id="37" name="Полилиния 10">
              <a:extLst>
                <a:ext uri="{FF2B5EF4-FFF2-40B4-BE49-F238E27FC236}">
                  <a16:creationId xmlns:a16="http://schemas.microsoft.com/office/drawing/2014/main" id="{3E879E80-26F5-4CA4-9737-C62AB7F39A03}"/>
                </a:ext>
              </a:extLst>
            </p:cNvPr>
            <p:cNvSpPr/>
            <p:nvPr/>
          </p:nvSpPr>
          <p:spPr>
            <a:xfrm>
              <a:off x="6819900" y="4772025"/>
              <a:ext cx="1447800" cy="800100"/>
            </a:xfrm>
            <a:custGeom>
              <a:avLst/>
              <a:gdLst>
                <a:gd name="connsiteX0" fmla="*/ 0 w 1447800"/>
                <a:gd name="connsiteY0" fmla="*/ 800100 h 800100"/>
                <a:gd name="connsiteX1" fmla="*/ 790575 w 1447800"/>
                <a:gd name="connsiteY1" fmla="*/ 733425 h 800100"/>
                <a:gd name="connsiteX2" fmla="*/ 1114425 w 1447800"/>
                <a:gd name="connsiteY2" fmla="*/ 542925 h 800100"/>
                <a:gd name="connsiteX3" fmla="*/ 1447800 w 1447800"/>
                <a:gd name="connsiteY3" fmla="*/ 0 h 800100"/>
                <a:gd name="connsiteX4" fmla="*/ 1447800 w 1447800"/>
                <a:gd name="connsiteY4" fmla="*/ 0 h 800100"/>
                <a:gd name="connsiteX5" fmla="*/ 1447800 w 1447800"/>
                <a:gd name="connsiteY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800100">
                  <a:moveTo>
                    <a:pt x="0" y="800100"/>
                  </a:moveTo>
                  <a:cubicBezTo>
                    <a:pt x="302419" y="788193"/>
                    <a:pt x="604838" y="776287"/>
                    <a:pt x="790575" y="733425"/>
                  </a:cubicBezTo>
                  <a:cubicBezTo>
                    <a:pt x="976313" y="690562"/>
                    <a:pt x="1004888" y="665162"/>
                    <a:pt x="1114425" y="542925"/>
                  </a:cubicBezTo>
                  <a:cubicBezTo>
                    <a:pt x="1223962" y="420688"/>
                    <a:pt x="1447800" y="0"/>
                    <a:pt x="1447800" y="0"/>
                  </a:cubicBezTo>
                  <a:lnTo>
                    <a:pt x="1447800" y="0"/>
                  </a:lnTo>
                  <a:lnTo>
                    <a:pt x="144780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AA979B8E-38E9-4D6F-A291-B5841667BF0A}"/>
                </a:ext>
              </a:extLst>
            </p:cNvPr>
            <p:cNvSpPr txBox="1"/>
            <p:nvPr/>
          </p:nvSpPr>
          <p:spPr>
            <a:xfrm>
              <a:off x="7319430" y="5033147"/>
              <a:ext cx="706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+mn-lt"/>
                  <a:cs typeface="Times New Roman" panose="02020603050405020304" pitchFamily="18" charset="0"/>
                </a:rPr>
                <a:t>OX</a:t>
              </a:r>
            </a:p>
          </p:txBody>
        </p:sp>
      </p:grp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A4C673C7-B698-4862-82FC-DDE1B43C2760}"/>
              </a:ext>
            </a:extLst>
          </p:cNvPr>
          <p:cNvSpPr txBox="1"/>
          <p:nvPr/>
        </p:nvSpPr>
        <p:spPr>
          <a:xfrm>
            <a:off x="3423191" y="1971997"/>
            <a:ext cx="36418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latin typeface="+mn-lt"/>
                <a:cs typeface="Times New Roman" panose="02020603050405020304" pitchFamily="18" charset="0"/>
              </a:rPr>
              <a:t>OX (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O</a:t>
            </a:r>
            <a:r>
              <a:rPr lang="cs-CZ" sz="1600" b="1" dirty="0">
                <a:latin typeface="+mn-lt"/>
                <a:cs typeface="Times New Roman" panose="02020603050405020304" pitchFamily="18" charset="0"/>
              </a:rPr>
              <a:t>xytocin)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1600" dirty="0">
                <a:latin typeface="+mn-lt"/>
                <a:cs typeface="Times New Roman" panose="02020603050405020304" pitchFamily="18" charset="0"/>
              </a:rPr>
              <a:t>secreted by the neurohypophysis (</a:t>
            </a:r>
            <a:r>
              <a:rPr lang="cs-CZ" sz="1600" i="1" dirty="0">
                <a:latin typeface="+mn-lt"/>
                <a:cs typeface="Times New Roman" panose="02020603050405020304" pitchFamily="18" charset="0"/>
              </a:rPr>
              <a:t>nucleus </a:t>
            </a:r>
            <a:r>
              <a:rPr lang="cs-CZ" sz="1600" i="1" dirty="0" err="1">
                <a:latin typeface="+mn-lt"/>
                <a:cs typeface="Times New Roman" panose="02020603050405020304" pitchFamily="18" charset="0"/>
              </a:rPr>
              <a:t>paraventricularis</a:t>
            </a:r>
            <a:r>
              <a:rPr lang="cs-CZ" sz="1600" i="1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causes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uterine</a:t>
            </a:r>
            <a:r>
              <a:rPr lang="cs-CZ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+mn-lt"/>
                <a:cs typeface="Times New Roman" panose="02020603050405020304" pitchFamily="18" charset="0"/>
              </a:rPr>
              <a:t>contraction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mediates the let-down reflex</a:t>
            </a: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91013191-22C7-40C7-A01E-EA4B83A0067F}"/>
              </a:ext>
            </a:extLst>
          </p:cNvPr>
          <p:cNvCxnSpPr/>
          <p:nvPr/>
        </p:nvCxnSpPr>
        <p:spPr>
          <a:xfrm>
            <a:off x="2520996" y="5562810"/>
            <a:ext cx="6136332" cy="93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70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OX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E01A52-5573-4CA9-BD7E-1E797D8BE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66" y="1415320"/>
            <a:ext cx="5292080" cy="28548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3B61296-2FB2-4F65-886B-8EC11873D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26" y="4211889"/>
            <a:ext cx="4824536" cy="23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01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Progesteron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3CB2562-2D05-4023-A27A-AF9B1B48CFBC}"/>
              </a:ext>
            </a:extLst>
          </p:cNvPr>
          <p:cNvGrpSpPr/>
          <p:nvPr/>
        </p:nvGrpSpPr>
        <p:grpSpPr>
          <a:xfrm>
            <a:off x="2201815" y="2912429"/>
            <a:ext cx="7934646" cy="2659359"/>
            <a:chOff x="885826" y="1988840"/>
            <a:chExt cx="7934646" cy="2659359"/>
          </a:xfrm>
        </p:grpSpPr>
        <p:sp>
          <p:nvSpPr>
            <p:cNvPr id="8" name="Volný tvar 32">
              <a:extLst>
                <a:ext uri="{FF2B5EF4-FFF2-40B4-BE49-F238E27FC236}">
                  <a16:creationId xmlns:a16="http://schemas.microsoft.com/office/drawing/2014/main" id="{EEDDA82F-6706-45A5-8AD1-D95DDE7C53A7}"/>
                </a:ext>
              </a:extLst>
            </p:cNvPr>
            <p:cNvSpPr/>
            <p:nvPr/>
          </p:nvSpPr>
          <p:spPr>
            <a:xfrm>
              <a:off x="885826" y="2348462"/>
              <a:ext cx="7560840" cy="2299737"/>
            </a:xfrm>
            <a:custGeom>
              <a:avLst/>
              <a:gdLst>
                <a:gd name="connsiteX0" fmla="*/ 0 w 7381875"/>
                <a:gd name="connsiteY0" fmla="*/ 2260252 h 2260252"/>
                <a:gd name="connsiteX1" fmla="*/ 219075 w 7381875"/>
                <a:gd name="connsiteY1" fmla="*/ 1564927 h 2260252"/>
                <a:gd name="connsiteX2" fmla="*/ 447675 w 7381875"/>
                <a:gd name="connsiteY2" fmla="*/ 888652 h 2260252"/>
                <a:gd name="connsiteX3" fmla="*/ 485775 w 7381875"/>
                <a:gd name="connsiteY3" fmla="*/ 764827 h 2260252"/>
                <a:gd name="connsiteX4" fmla="*/ 552450 w 7381875"/>
                <a:gd name="connsiteY4" fmla="*/ 679102 h 2260252"/>
                <a:gd name="connsiteX5" fmla="*/ 685800 w 7381875"/>
                <a:gd name="connsiteY5" fmla="*/ 793402 h 2260252"/>
                <a:gd name="connsiteX6" fmla="*/ 809625 w 7381875"/>
                <a:gd name="connsiteY6" fmla="*/ 1145827 h 2260252"/>
                <a:gd name="connsiteX7" fmla="*/ 1047750 w 7381875"/>
                <a:gd name="connsiteY7" fmla="*/ 1717327 h 2260252"/>
                <a:gd name="connsiteX8" fmla="*/ 1381125 w 7381875"/>
                <a:gd name="connsiteY8" fmla="*/ 1745902 h 2260252"/>
                <a:gd name="connsiteX9" fmla="*/ 2495550 w 7381875"/>
                <a:gd name="connsiteY9" fmla="*/ 1488727 h 2260252"/>
                <a:gd name="connsiteX10" fmla="*/ 3981450 w 7381875"/>
                <a:gd name="connsiteY10" fmla="*/ 1126777 h 2260252"/>
                <a:gd name="connsiteX11" fmla="*/ 4657725 w 7381875"/>
                <a:gd name="connsiteY11" fmla="*/ 936277 h 2260252"/>
                <a:gd name="connsiteX12" fmla="*/ 5400675 w 7381875"/>
                <a:gd name="connsiteY12" fmla="*/ 593377 h 2260252"/>
                <a:gd name="connsiteX13" fmla="*/ 6296025 w 7381875"/>
                <a:gd name="connsiteY13" fmla="*/ 202852 h 2260252"/>
                <a:gd name="connsiteX14" fmla="*/ 6896100 w 7381875"/>
                <a:gd name="connsiteY14" fmla="*/ 12352 h 2260252"/>
                <a:gd name="connsiteX15" fmla="*/ 7200900 w 7381875"/>
                <a:gd name="connsiteY15" fmla="*/ 50452 h 2260252"/>
                <a:gd name="connsiteX16" fmla="*/ 7381875 w 7381875"/>
                <a:gd name="connsiteY16" fmla="*/ 307627 h 2260252"/>
                <a:gd name="connsiteX0" fmla="*/ 0 w 7560840"/>
                <a:gd name="connsiteY0" fmla="*/ 2275324 h 2275324"/>
                <a:gd name="connsiteX1" fmla="*/ 219075 w 7560840"/>
                <a:gd name="connsiteY1" fmla="*/ 1579999 h 2275324"/>
                <a:gd name="connsiteX2" fmla="*/ 447675 w 7560840"/>
                <a:gd name="connsiteY2" fmla="*/ 903724 h 2275324"/>
                <a:gd name="connsiteX3" fmla="*/ 485775 w 7560840"/>
                <a:gd name="connsiteY3" fmla="*/ 779899 h 2275324"/>
                <a:gd name="connsiteX4" fmla="*/ 552450 w 7560840"/>
                <a:gd name="connsiteY4" fmla="*/ 694174 h 2275324"/>
                <a:gd name="connsiteX5" fmla="*/ 685800 w 7560840"/>
                <a:gd name="connsiteY5" fmla="*/ 808474 h 2275324"/>
                <a:gd name="connsiteX6" fmla="*/ 809625 w 7560840"/>
                <a:gd name="connsiteY6" fmla="*/ 1160899 h 2275324"/>
                <a:gd name="connsiteX7" fmla="*/ 1047750 w 7560840"/>
                <a:gd name="connsiteY7" fmla="*/ 1732399 h 2275324"/>
                <a:gd name="connsiteX8" fmla="*/ 1381125 w 7560840"/>
                <a:gd name="connsiteY8" fmla="*/ 1760974 h 2275324"/>
                <a:gd name="connsiteX9" fmla="*/ 2495550 w 7560840"/>
                <a:gd name="connsiteY9" fmla="*/ 1503799 h 2275324"/>
                <a:gd name="connsiteX10" fmla="*/ 3981450 w 7560840"/>
                <a:gd name="connsiteY10" fmla="*/ 1141849 h 2275324"/>
                <a:gd name="connsiteX11" fmla="*/ 4657725 w 7560840"/>
                <a:gd name="connsiteY11" fmla="*/ 951349 h 2275324"/>
                <a:gd name="connsiteX12" fmla="*/ 5400675 w 7560840"/>
                <a:gd name="connsiteY12" fmla="*/ 608449 h 2275324"/>
                <a:gd name="connsiteX13" fmla="*/ 6296025 w 7560840"/>
                <a:gd name="connsiteY13" fmla="*/ 217924 h 2275324"/>
                <a:gd name="connsiteX14" fmla="*/ 6896100 w 7560840"/>
                <a:gd name="connsiteY14" fmla="*/ 27424 h 2275324"/>
                <a:gd name="connsiteX15" fmla="*/ 7200900 w 7560840"/>
                <a:gd name="connsiteY15" fmla="*/ 65524 h 2275324"/>
                <a:gd name="connsiteX16" fmla="*/ 7560840 w 7560840"/>
                <a:gd name="connsiteY16" fmla="*/ 420567 h 2275324"/>
                <a:gd name="connsiteX0" fmla="*/ 0 w 7560840"/>
                <a:gd name="connsiteY0" fmla="*/ 2295073 h 2295073"/>
                <a:gd name="connsiteX1" fmla="*/ 219075 w 7560840"/>
                <a:gd name="connsiteY1" fmla="*/ 1599748 h 2295073"/>
                <a:gd name="connsiteX2" fmla="*/ 447675 w 7560840"/>
                <a:gd name="connsiteY2" fmla="*/ 923473 h 2295073"/>
                <a:gd name="connsiteX3" fmla="*/ 485775 w 7560840"/>
                <a:gd name="connsiteY3" fmla="*/ 799648 h 2295073"/>
                <a:gd name="connsiteX4" fmla="*/ 552450 w 7560840"/>
                <a:gd name="connsiteY4" fmla="*/ 713923 h 2295073"/>
                <a:gd name="connsiteX5" fmla="*/ 685800 w 7560840"/>
                <a:gd name="connsiteY5" fmla="*/ 828223 h 2295073"/>
                <a:gd name="connsiteX6" fmla="*/ 809625 w 7560840"/>
                <a:gd name="connsiteY6" fmla="*/ 1180648 h 2295073"/>
                <a:gd name="connsiteX7" fmla="*/ 1047750 w 7560840"/>
                <a:gd name="connsiteY7" fmla="*/ 1752148 h 2295073"/>
                <a:gd name="connsiteX8" fmla="*/ 1381125 w 7560840"/>
                <a:gd name="connsiteY8" fmla="*/ 1780723 h 2295073"/>
                <a:gd name="connsiteX9" fmla="*/ 2495550 w 7560840"/>
                <a:gd name="connsiteY9" fmla="*/ 1523548 h 2295073"/>
                <a:gd name="connsiteX10" fmla="*/ 3981450 w 7560840"/>
                <a:gd name="connsiteY10" fmla="*/ 1161598 h 2295073"/>
                <a:gd name="connsiteX11" fmla="*/ 4657725 w 7560840"/>
                <a:gd name="connsiteY11" fmla="*/ 971098 h 2295073"/>
                <a:gd name="connsiteX12" fmla="*/ 5400675 w 7560840"/>
                <a:gd name="connsiteY12" fmla="*/ 628198 h 2295073"/>
                <a:gd name="connsiteX13" fmla="*/ 5976663 w 7560840"/>
                <a:gd name="connsiteY13" fmla="*/ 368308 h 2295073"/>
                <a:gd name="connsiteX14" fmla="*/ 6896100 w 7560840"/>
                <a:gd name="connsiteY14" fmla="*/ 47173 h 2295073"/>
                <a:gd name="connsiteX15" fmla="*/ 7200900 w 7560840"/>
                <a:gd name="connsiteY15" fmla="*/ 85273 h 2295073"/>
                <a:gd name="connsiteX16" fmla="*/ 7560840 w 7560840"/>
                <a:gd name="connsiteY16" fmla="*/ 440316 h 2295073"/>
                <a:gd name="connsiteX0" fmla="*/ 0 w 7560840"/>
                <a:gd name="connsiteY0" fmla="*/ 2333977 h 2333977"/>
                <a:gd name="connsiteX1" fmla="*/ 219075 w 7560840"/>
                <a:gd name="connsiteY1" fmla="*/ 1638652 h 2333977"/>
                <a:gd name="connsiteX2" fmla="*/ 447675 w 7560840"/>
                <a:gd name="connsiteY2" fmla="*/ 962377 h 2333977"/>
                <a:gd name="connsiteX3" fmla="*/ 485775 w 7560840"/>
                <a:gd name="connsiteY3" fmla="*/ 838552 h 2333977"/>
                <a:gd name="connsiteX4" fmla="*/ 552450 w 7560840"/>
                <a:gd name="connsiteY4" fmla="*/ 752827 h 2333977"/>
                <a:gd name="connsiteX5" fmla="*/ 685800 w 7560840"/>
                <a:gd name="connsiteY5" fmla="*/ 867127 h 2333977"/>
                <a:gd name="connsiteX6" fmla="*/ 809625 w 7560840"/>
                <a:gd name="connsiteY6" fmla="*/ 1219552 h 2333977"/>
                <a:gd name="connsiteX7" fmla="*/ 1047750 w 7560840"/>
                <a:gd name="connsiteY7" fmla="*/ 1791052 h 2333977"/>
                <a:gd name="connsiteX8" fmla="*/ 1381125 w 7560840"/>
                <a:gd name="connsiteY8" fmla="*/ 1819627 h 2333977"/>
                <a:gd name="connsiteX9" fmla="*/ 2495550 w 7560840"/>
                <a:gd name="connsiteY9" fmla="*/ 1562452 h 2333977"/>
                <a:gd name="connsiteX10" fmla="*/ 3981450 w 7560840"/>
                <a:gd name="connsiteY10" fmla="*/ 1200502 h 2333977"/>
                <a:gd name="connsiteX11" fmla="*/ 4657725 w 7560840"/>
                <a:gd name="connsiteY11" fmla="*/ 1010002 h 2333977"/>
                <a:gd name="connsiteX12" fmla="*/ 5400675 w 7560840"/>
                <a:gd name="connsiteY12" fmla="*/ 667102 h 2333977"/>
                <a:gd name="connsiteX13" fmla="*/ 5976663 w 7560840"/>
                <a:gd name="connsiteY13" fmla="*/ 407212 h 2333977"/>
                <a:gd name="connsiteX14" fmla="*/ 6552727 w 7560840"/>
                <a:gd name="connsiteY14" fmla="*/ 47173 h 2333977"/>
                <a:gd name="connsiteX15" fmla="*/ 7200900 w 7560840"/>
                <a:gd name="connsiteY15" fmla="*/ 124177 h 2333977"/>
                <a:gd name="connsiteX16" fmla="*/ 7560840 w 7560840"/>
                <a:gd name="connsiteY16" fmla="*/ 479220 h 2333977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400675 w 7560840"/>
                <a:gd name="connsiteY12" fmla="*/ 655100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256583 w 7560840"/>
                <a:gd name="connsiteY12" fmla="*/ 683243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447675 w 7560840"/>
                <a:gd name="connsiteY2" fmla="*/ 928137 h 2299737"/>
                <a:gd name="connsiteX3" fmla="*/ 485775 w 7560840"/>
                <a:gd name="connsiteY3" fmla="*/ 804312 h 2299737"/>
                <a:gd name="connsiteX4" fmla="*/ 552450 w 7560840"/>
                <a:gd name="connsiteY4" fmla="*/ 718587 h 2299737"/>
                <a:gd name="connsiteX5" fmla="*/ 685800 w 7560840"/>
                <a:gd name="connsiteY5" fmla="*/ 832887 h 2299737"/>
                <a:gd name="connsiteX6" fmla="*/ 1047750 w 7560840"/>
                <a:gd name="connsiteY6" fmla="*/ 1756812 h 2299737"/>
                <a:gd name="connsiteX7" fmla="*/ 1381125 w 7560840"/>
                <a:gd name="connsiteY7" fmla="*/ 1785387 h 2299737"/>
                <a:gd name="connsiteX8" fmla="*/ 2495550 w 7560840"/>
                <a:gd name="connsiteY8" fmla="*/ 1528212 h 2299737"/>
                <a:gd name="connsiteX9" fmla="*/ 3981450 w 7560840"/>
                <a:gd name="connsiteY9" fmla="*/ 1166262 h 2299737"/>
                <a:gd name="connsiteX10" fmla="*/ 4657725 w 7560840"/>
                <a:gd name="connsiteY10" fmla="*/ 975762 h 2299737"/>
                <a:gd name="connsiteX11" fmla="*/ 5256583 w 7560840"/>
                <a:gd name="connsiteY11" fmla="*/ 661005 h 2299737"/>
                <a:gd name="connsiteX12" fmla="*/ 5904655 w 7560840"/>
                <a:gd name="connsiteY12" fmla="*/ 300965 h 2299737"/>
                <a:gd name="connsiteX13" fmla="*/ 6552727 w 7560840"/>
                <a:gd name="connsiteY13" fmla="*/ 12933 h 2299737"/>
                <a:gd name="connsiteX14" fmla="*/ 7200900 w 7560840"/>
                <a:gd name="connsiteY14" fmla="*/ 89937 h 2299737"/>
                <a:gd name="connsiteX15" fmla="*/ 7560840 w 7560840"/>
                <a:gd name="connsiteY15" fmla="*/ 444980 h 2299737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447675 w 7560840"/>
                <a:gd name="connsiteY2" fmla="*/ 928137 h 2299737"/>
                <a:gd name="connsiteX3" fmla="*/ 485775 w 7560840"/>
                <a:gd name="connsiteY3" fmla="*/ 804312 h 2299737"/>
                <a:gd name="connsiteX4" fmla="*/ 685800 w 7560840"/>
                <a:gd name="connsiteY4" fmla="*/ 832887 h 2299737"/>
                <a:gd name="connsiteX5" fmla="*/ 1047750 w 7560840"/>
                <a:gd name="connsiteY5" fmla="*/ 1756812 h 2299737"/>
                <a:gd name="connsiteX6" fmla="*/ 1381125 w 7560840"/>
                <a:gd name="connsiteY6" fmla="*/ 1785387 h 2299737"/>
                <a:gd name="connsiteX7" fmla="*/ 2495550 w 7560840"/>
                <a:gd name="connsiteY7" fmla="*/ 1528212 h 2299737"/>
                <a:gd name="connsiteX8" fmla="*/ 3981450 w 7560840"/>
                <a:gd name="connsiteY8" fmla="*/ 1166262 h 2299737"/>
                <a:gd name="connsiteX9" fmla="*/ 4657725 w 7560840"/>
                <a:gd name="connsiteY9" fmla="*/ 975762 h 2299737"/>
                <a:gd name="connsiteX10" fmla="*/ 5256583 w 7560840"/>
                <a:gd name="connsiteY10" fmla="*/ 661005 h 2299737"/>
                <a:gd name="connsiteX11" fmla="*/ 5904655 w 7560840"/>
                <a:gd name="connsiteY11" fmla="*/ 300965 h 2299737"/>
                <a:gd name="connsiteX12" fmla="*/ 6552727 w 7560840"/>
                <a:gd name="connsiteY12" fmla="*/ 12933 h 2299737"/>
                <a:gd name="connsiteX13" fmla="*/ 7200900 w 7560840"/>
                <a:gd name="connsiteY13" fmla="*/ 89937 h 2299737"/>
                <a:gd name="connsiteX14" fmla="*/ 7560840 w 7560840"/>
                <a:gd name="connsiteY14" fmla="*/ 444980 h 2299737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447675 w 7560840"/>
                <a:gd name="connsiteY2" fmla="*/ 928137 h 2299737"/>
                <a:gd name="connsiteX3" fmla="*/ 685800 w 7560840"/>
                <a:gd name="connsiteY3" fmla="*/ 832887 h 2299737"/>
                <a:gd name="connsiteX4" fmla="*/ 1047750 w 7560840"/>
                <a:gd name="connsiteY4" fmla="*/ 1756812 h 2299737"/>
                <a:gd name="connsiteX5" fmla="*/ 1381125 w 7560840"/>
                <a:gd name="connsiteY5" fmla="*/ 1785387 h 2299737"/>
                <a:gd name="connsiteX6" fmla="*/ 2495550 w 7560840"/>
                <a:gd name="connsiteY6" fmla="*/ 1528212 h 2299737"/>
                <a:gd name="connsiteX7" fmla="*/ 3981450 w 7560840"/>
                <a:gd name="connsiteY7" fmla="*/ 1166262 h 2299737"/>
                <a:gd name="connsiteX8" fmla="*/ 4657725 w 7560840"/>
                <a:gd name="connsiteY8" fmla="*/ 975762 h 2299737"/>
                <a:gd name="connsiteX9" fmla="*/ 5256583 w 7560840"/>
                <a:gd name="connsiteY9" fmla="*/ 661005 h 2299737"/>
                <a:gd name="connsiteX10" fmla="*/ 5904655 w 7560840"/>
                <a:gd name="connsiteY10" fmla="*/ 300965 h 2299737"/>
                <a:gd name="connsiteX11" fmla="*/ 6552727 w 7560840"/>
                <a:gd name="connsiteY11" fmla="*/ 12933 h 2299737"/>
                <a:gd name="connsiteX12" fmla="*/ 7200900 w 7560840"/>
                <a:gd name="connsiteY12" fmla="*/ 89937 h 2299737"/>
                <a:gd name="connsiteX13" fmla="*/ 7560840 w 7560840"/>
                <a:gd name="connsiteY13" fmla="*/ 444980 h 2299737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447675 w 7560840"/>
                <a:gd name="connsiteY2" fmla="*/ 928137 h 2299737"/>
                <a:gd name="connsiteX3" fmla="*/ 1047750 w 7560840"/>
                <a:gd name="connsiteY3" fmla="*/ 1756812 h 2299737"/>
                <a:gd name="connsiteX4" fmla="*/ 1381125 w 7560840"/>
                <a:gd name="connsiteY4" fmla="*/ 1785387 h 2299737"/>
                <a:gd name="connsiteX5" fmla="*/ 2495550 w 7560840"/>
                <a:gd name="connsiteY5" fmla="*/ 1528212 h 2299737"/>
                <a:gd name="connsiteX6" fmla="*/ 3981450 w 7560840"/>
                <a:gd name="connsiteY6" fmla="*/ 1166262 h 2299737"/>
                <a:gd name="connsiteX7" fmla="*/ 4657725 w 7560840"/>
                <a:gd name="connsiteY7" fmla="*/ 975762 h 2299737"/>
                <a:gd name="connsiteX8" fmla="*/ 5256583 w 7560840"/>
                <a:gd name="connsiteY8" fmla="*/ 661005 h 2299737"/>
                <a:gd name="connsiteX9" fmla="*/ 5904655 w 7560840"/>
                <a:gd name="connsiteY9" fmla="*/ 300965 h 2299737"/>
                <a:gd name="connsiteX10" fmla="*/ 6552727 w 7560840"/>
                <a:gd name="connsiteY10" fmla="*/ 12933 h 2299737"/>
                <a:gd name="connsiteX11" fmla="*/ 7200900 w 7560840"/>
                <a:gd name="connsiteY11" fmla="*/ 89937 h 2299737"/>
                <a:gd name="connsiteX12" fmla="*/ 7560840 w 7560840"/>
                <a:gd name="connsiteY12" fmla="*/ 444980 h 2299737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1047750 w 7560840"/>
                <a:gd name="connsiteY2" fmla="*/ 1756812 h 2299737"/>
                <a:gd name="connsiteX3" fmla="*/ 1381125 w 7560840"/>
                <a:gd name="connsiteY3" fmla="*/ 1785387 h 2299737"/>
                <a:gd name="connsiteX4" fmla="*/ 2495550 w 7560840"/>
                <a:gd name="connsiteY4" fmla="*/ 1528212 h 2299737"/>
                <a:gd name="connsiteX5" fmla="*/ 3981450 w 7560840"/>
                <a:gd name="connsiteY5" fmla="*/ 1166262 h 2299737"/>
                <a:gd name="connsiteX6" fmla="*/ 4657725 w 7560840"/>
                <a:gd name="connsiteY6" fmla="*/ 975762 h 2299737"/>
                <a:gd name="connsiteX7" fmla="*/ 5256583 w 7560840"/>
                <a:gd name="connsiteY7" fmla="*/ 661005 h 2299737"/>
                <a:gd name="connsiteX8" fmla="*/ 5904655 w 7560840"/>
                <a:gd name="connsiteY8" fmla="*/ 300965 h 2299737"/>
                <a:gd name="connsiteX9" fmla="*/ 6552727 w 7560840"/>
                <a:gd name="connsiteY9" fmla="*/ 12933 h 2299737"/>
                <a:gd name="connsiteX10" fmla="*/ 7200900 w 7560840"/>
                <a:gd name="connsiteY10" fmla="*/ 89937 h 2299737"/>
                <a:gd name="connsiteX11" fmla="*/ 7560840 w 7560840"/>
                <a:gd name="connsiteY11" fmla="*/ 444980 h 2299737"/>
                <a:gd name="connsiteX0" fmla="*/ 0 w 7560840"/>
                <a:gd name="connsiteY0" fmla="*/ 2299737 h 2299737"/>
                <a:gd name="connsiteX1" fmla="*/ 1047750 w 7560840"/>
                <a:gd name="connsiteY1" fmla="*/ 1756812 h 2299737"/>
                <a:gd name="connsiteX2" fmla="*/ 1381125 w 7560840"/>
                <a:gd name="connsiteY2" fmla="*/ 1785387 h 2299737"/>
                <a:gd name="connsiteX3" fmla="*/ 2495550 w 7560840"/>
                <a:gd name="connsiteY3" fmla="*/ 1528212 h 2299737"/>
                <a:gd name="connsiteX4" fmla="*/ 3981450 w 7560840"/>
                <a:gd name="connsiteY4" fmla="*/ 1166262 h 2299737"/>
                <a:gd name="connsiteX5" fmla="*/ 4657725 w 7560840"/>
                <a:gd name="connsiteY5" fmla="*/ 975762 h 2299737"/>
                <a:gd name="connsiteX6" fmla="*/ 5256583 w 7560840"/>
                <a:gd name="connsiteY6" fmla="*/ 661005 h 2299737"/>
                <a:gd name="connsiteX7" fmla="*/ 5904655 w 7560840"/>
                <a:gd name="connsiteY7" fmla="*/ 300965 h 2299737"/>
                <a:gd name="connsiteX8" fmla="*/ 6552727 w 7560840"/>
                <a:gd name="connsiteY8" fmla="*/ 12933 h 2299737"/>
                <a:gd name="connsiteX9" fmla="*/ 7200900 w 7560840"/>
                <a:gd name="connsiteY9" fmla="*/ 89937 h 2299737"/>
                <a:gd name="connsiteX10" fmla="*/ 7560840 w 7560840"/>
                <a:gd name="connsiteY10" fmla="*/ 444980 h 2299737"/>
                <a:gd name="connsiteX0" fmla="*/ 0 w 7560840"/>
                <a:gd name="connsiteY0" fmla="*/ 2299737 h 2299737"/>
                <a:gd name="connsiteX1" fmla="*/ 1381125 w 7560840"/>
                <a:gd name="connsiteY1" fmla="*/ 1785387 h 2299737"/>
                <a:gd name="connsiteX2" fmla="*/ 2495550 w 7560840"/>
                <a:gd name="connsiteY2" fmla="*/ 1528212 h 2299737"/>
                <a:gd name="connsiteX3" fmla="*/ 3981450 w 7560840"/>
                <a:gd name="connsiteY3" fmla="*/ 1166262 h 2299737"/>
                <a:gd name="connsiteX4" fmla="*/ 4657725 w 7560840"/>
                <a:gd name="connsiteY4" fmla="*/ 975762 h 2299737"/>
                <a:gd name="connsiteX5" fmla="*/ 5256583 w 7560840"/>
                <a:gd name="connsiteY5" fmla="*/ 661005 h 2299737"/>
                <a:gd name="connsiteX6" fmla="*/ 5904655 w 7560840"/>
                <a:gd name="connsiteY6" fmla="*/ 300965 h 2299737"/>
                <a:gd name="connsiteX7" fmla="*/ 6552727 w 7560840"/>
                <a:gd name="connsiteY7" fmla="*/ 12933 h 2299737"/>
                <a:gd name="connsiteX8" fmla="*/ 7200900 w 7560840"/>
                <a:gd name="connsiteY8" fmla="*/ 89937 h 2299737"/>
                <a:gd name="connsiteX9" fmla="*/ 7560840 w 7560840"/>
                <a:gd name="connsiteY9" fmla="*/ 444980 h 229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60840" h="2299737">
                  <a:moveTo>
                    <a:pt x="0" y="2299737"/>
                  </a:moveTo>
                  <a:cubicBezTo>
                    <a:pt x="287734" y="2192581"/>
                    <a:pt x="965200" y="1913975"/>
                    <a:pt x="1381125" y="1785387"/>
                  </a:cubicBezTo>
                  <a:cubicBezTo>
                    <a:pt x="1622425" y="1747287"/>
                    <a:pt x="2495550" y="1528212"/>
                    <a:pt x="2495550" y="1528212"/>
                  </a:cubicBezTo>
                  <a:lnTo>
                    <a:pt x="3981450" y="1166262"/>
                  </a:lnTo>
                  <a:cubicBezTo>
                    <a:pt x="4341812" y="1074187"/>
                    <a:pt x="4445203" y="1059971"/>
                    <a:pt x="4657725" y="975762"/>
                  </a:cubicBezTo>
                  <a:cubicBezTo>
                    <a:pt x="4870247" y="891553"/>
                    <a:pt x="5048761" y="773471"/>
                    <a:pt x="5256583" y="661005"/>
                  </a:cubicBezTo>
                  <a:cubicBezTo>
                    <a:pt x="5464405" y="548539"/>
                    <a:pt x="5688631" y="408977"/>
                    <a:pt x="5904655" y="300965"/>
                  </a:cubicBezTo>
                  <a:cubicBezTo>
                    <a:pt x="6120679" y="192953"/>
                    <a:pt x="6336686" y="48104"/>
                    <a:pt x="6552727" y="12933"/>
                  </a:cubicBezTo>
                  <a:cubicBezTo>
                    <a:pt x="6768768" y="-22238"/>
                    <a:pt x="7032881" y="17929"/>
                    <a:pt x="7200900" y="89937"/>
                  </a:cubicBezTo>
                  <a:cubicBezTo>
                    <a:pt x="7368919" y="161945"/>
                    <a:pt x="7510833" y="340998"/>
                    <a:pt x="7560840" y="44498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6A04177D-9242-4873-A741-EE5AA81F4C83}"/>
                </a:ext>
              </a:extLst>
            </p:cNvPr>
            <p:cNvSpPr txBox="1"/>
            <p:nvPr/>
          </p:nvSpPr>
          <p:spPr>
            <a:xfrm>
              <a:off x="8108876" y="1988840"/>
              <a:ext cx="71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850BF65-8AD1-4AE0-921C-BE75B19FFC23}"/>
              </a:ext>
            </a:extLst>
          </p:cNvPr>
          <p:cNvCxnSpPr/>
          <p:nvPr/>
        </p:nvCxnSpPr>
        <p:spPr>
          <a:xfrm>
            <a:off x="2201814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8B94E36-FB52-4546-BFB4-F1CE1894C0CD}"/>
              </a:ext>
            </a:extLst>
          </p:cNvPr>
          <p:cNvCxnSpPr/>
          <p:nvPr/>
        </p:nvCxnSpPr>
        <p:spPr>
          <a:xfrm flipV="1">
            <a:off x="2201814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C7A99A2-8185-4F9D-B004-DF114A51F1D7}"/>
              </a:ext>
            </a:extLst>
          </p:cNvPr>
          <p:cNvCxnSpPr/>
          <p:nvPr/>
        </p:nvCxnSpPr>
        <p:spPr>
          <a:xfrm>
            <a:off x="4559028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63BBCFA-1332-4E49-89F0-627217F05F76}"/>
              </a:ext>
            </a:extLst>
          </p:cNvPr>
          <p:cNvCxnSpPr/>
          <p:nvPr/>
        </p:nvCxnSpPr>
        <p:spPr>
          <a:xfrm>
            <a:off x="6929959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4700995-E872-4E7D-9436-579C885C5193}"/>
              </a:ext>
            </a:extLst>
          </p:cNvPr>
          <p:cNvCxnSpPr/>
          <p:nvPr/>
        </p:nvCxnSpPr>
        <p:spPr>
          <a:xfrm>
            <a:off x="2977493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26108EB-EB5C-4C3C-AC5F-0F3362C0F7E6}"/>
              </a:ext>
            </a:extLst>
          </p:cNvPr>
          <p:cNvCxnSpPr/>
          <p:nvPr/>
        </p:nvCxnSpPr>
        <p:spPr>
          <a:xfrm>
            <a:off x="378599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A8B6256-70D9-4331-BDEA-EDD95E7CAC84}"/>
              </a:ext>
            </a:extLst>
          </p:cNvPr>
          <p:cNvCxnSpPr/>
          <p:nvPr/>
        </p:nvCxnSpPr>
        <p:spPr>
          <a:xfrm>
            <a:off x="5345783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BE13616-53B4-4720-BF1F-32F11E9A8CD3}"/>
              </a:ext>
            </a:extLst>
          </p:cNvPr>
          <p:cNvCxnSpPr/>
          <p:nvPr/>
        </p:nvCxnSpPr>
        <p:spPr>
          <a:xfrm>
            <a:off x="6147396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D68C7403-5450-48C9-A06B-1B740D589BB4}"/>
              </a:ext>
            </a:extLst>
          </p:cNvPr>
          <p:cNvCxnSpPr/>
          <p:nvPr/>
        </p:nvCxnSpPr>
        <p:spPr>
          <a:xfrm>
            <a:off x="7635181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0794FDB8-1A04-406E-B4E7-05E7999F576F}"/>
              </a:ext>
            </a:extLst>
          </p:cNvPr>
          <p:cNvCxnSpPr/>
          <p:nvPr/>
        </p:nvCxnSpPr>
        <p:spPr>
          <a:xfrm>
            <a:off x="8339262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45FA924-5DD1-483A-8BDE-0480E21ACEEC}"/>
              </a:ext>
            </a:extLst>
          </p:cNvPr>
          <p:cNvCxnSpPr/>
          <p:nvPr/>
        </p:nvCxnSpPr>
        <p:spPr>
          <a:xfrm>
            <a:off x="9042574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744B3F81-3861-411E-8646-F37133027F89}"/>
              </a:ext>
            </a:extLst>
          </p:cNvPr>
          <p:cNvCxnSpPr/>
          <p:nvPr/>
        </p:nvCxnSpPr>
        <p:spPr>
          <a:xfrm>
            <a:off x="9781704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3F75A7A6-BB9E-4402-A8C8-055170C5DA86}"/>
              </a:ext>
            </a:extLst>
          </p:cNvPr>
          <p:cNvCxnSpPr/>
          <p:nvPr/>
        </p:nvCxnSpPr>
        <p:spPr>
          <a:xfrm flipV="1">
            <a:off x="2201814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D6F5B93-6CBE-4CD6-849F-687AB546FE6F}"/>
              </a:ext>
            </a:extLst>
          </p:cNvPr>
          <p:cNvSpPr txBox="1"/>
          <p:nvPr/>
        </p:nvSpPr>
        <p:spPr>
          <a:xfrm>
            <a:off x="3104010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51E02F2-626F-4823-93D5-7C9C4933EFDA}"/>
              </a:ext>
            </a:extLst>
          </p:cNvPr>
          <p:cNvSpPr txBox="1"/>
          <p:nvPr/>
        </p:nvSpPr>
        <p:spPr>
          <a:xfrm>
            <a:off x="5514182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3E63164-40B6-44CE-8F4B-5DF6CC065A53}"/>
              </a:ext>
            </a:extLst>
          </p:cNvPr>
          <p:cNvSpPr txBox="1"/>
          <p:nvPr/>
        </p:nvSpPr>
        <p:spPr>
          <a:xfrm>
            <a:off x="8113354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D945752-1E49-49F9-914A-6EA9108AF996}"/>
              </a:ext>
            </a:extLst>
          </p:cNvPr>
          <p:cNvSpPr txBox="1"/>
          <p:nvPr/>
        </p:nvSpPr>
        <p:spPr>
          <a:xfrm>
            <a:off x="2734445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AD1F7FC-3714-4BDF-9C9A-8C60E5345D68}"/>
              </a:ext>
            </a:extLst>
          </p:cNvPr>
          <p:cNvSpPr txBox="1"/>
          <p:nvPr/>
        </p:nvSpPr>
        <p:spPr>
          <a:xfrm>
            <a:off x="3538750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6E4BE07-EC02-4057-9228-DACFF2670E1B}"/>
              </a:ext>
            </a:extLst>
          </p:cNvPr>
          <p:cNvSpPr txBox="1"/>
          <p:nvPr/>
        </p:nvSpPr>
        <p:spPr>
          <a:xfrm>
            <a:off x="431178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27308EB-A701-44E3-B1D7-4659416C76A6}"/>
              </a:ext>
            </a:extLst>
          </p:cNvPr>
          <p:cNvSpPr txBox="1"/>
          <p:nvPr/>
        </p:nvSpPr>
        <p:spPr>
          <a:xfrm>
            <a:off x="510806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45E27CB-D250-417C-91C2-1ABBB4B081C2}"/>
              </a:ext>
            </a:extLst>
          </p:cNvPr>
          <p:cNvSpPr txBox="1"/>
          <p:nvPr/>
        </p:nvSpPr>
        <p:spPr>
          <a:xfrm>
            <a:off x="590279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779E72B-78FC-4702-B82D-72772BCEA07F}"/>
              </a:ext>
            </a:extLst>
          </p:cNvPr>
          <p:cNvSpPr txBox="1"/>
          <p:nvPr/>
        </p:nvSpPr>
        <p:spPr>
          <a:xfrm>
            <a:off x="6685360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B36DCE4-D0EF-4138-A38B-78C9C52241B4}"/>
              </a:ext>
            </a:extLst>
          </p:cNvPr>
          <p:cNvSpPr txBox="1"/>
          <p:nvPr/>
        </p:nvSpPr>
        <p:spPr>
          <a:xfrm>
            <a:off x="739327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75EFD7F8-A2DC-428E-A738-29DFB24D06D9}"/>
              </a:ext>
            </a:extLst>
          </p:cNvPr>
          <p:cNvSpPr txBox="1"/>
          <p:nvPr/>
        </p:nvSpPr>
        <p:spPr>
          <a:xfrm>
            <a:off x="8094304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6CE0735-628B-4E46-B302-1B258C822C1B}"/>
              </a:ext>
            </a:extLst>
          </p:cNvPr>
          <p:cNvSpPr txBox="1"/>
          <p:nvPr/>
        </p:nvSpPr>
        <p:spPr>
          <a:xfrm>
            <a:off x="880485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D23EDF45-2839-4FCE-A082-A502740A0D99}"/>
              </a:ext>
            </a:extLst>
          </p:cNvPr>
          <p:cNvSpPr txBox="1"/>
          <p:nvPr/>
        </p:nvSpPr>
        <p:spPr>
          <a:xfrm>
            <a:off x="954398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A6296CDE-546A-4A12-944E-CE2E1633F243}"/>
              </a:ext>
            </a:extLst>
          </p:cNvPr>
          <p:cNvCxnSpPr/>
          <p:nvPr/>
        </p:nvCxnSpPr>
        <p:spPr>
          <a:xfrm>
            <a:off x="6929959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5081EC14-942D-4F76-832E-324BD61C2A40}"/>
              </a:ext>
            </a:extLst>
          </p:cNvPr>
          <p:cNvCxnSpPr/>
          <p:nvPr/>
        </p:nvCxnSpPr>
        <p:spPr>
          <a:xfrm>
            <a:off x="4559028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54">
            <a:extLst>
              <a:ext uri="{FF2B5EF4-FFF2-40B4-BE49-F238E27FC236}">
                <a16:creationId xmlns:a16="http://schemas.microsoft.com/office/drawing/2014/main" id="{D5C7BFE0-7264-40FB-A735-2028BC6AA405}"/>
              </a:ext>
            </a:extLst>
          </p:cNvPr>
          <p:cNvCxnSpPr/>
          <p:nvPr/>
        </p:nvCxnSpPr>
        <p:spPr>
          <a:xfrm rot="5400000" flipH="1" flipV="1">
            <a:off x="7695688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3EAD8481-F7FC-4B79-8131-E104335F1441}"/>
              </a:ext>
            </a:extLst>
          </p:cNvPr>
          <p:cNvSpPr txBox="1"/>
          <p:nvPr/>
        </p:nvSpPr>
        <p:spPr>
          <a:xfrm>
            <a:off x="3014298" y="1543432"/>
            <a:ext cx="42922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latin typeface="+mn-lt"/>
                <a:cs typeface="Times New Roman" panose="02020603050405020304" pitchFamily="18" charset="0"/>
              </a:rPr>
              <a:t>P (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cs-CZ" sz="1600" b="1" dirty="0">
                <a:latin typeface="+mn-lt"/>
                <a:cs typeface="Times New Roman" panose="02020603050405020304" pitchFamily="18" charset="0"/>
              </a:rPr>
              <a:t>rogesteron)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causes decidual cells to develop in the uterine endometrium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decreases the contractility of the pregnant uterus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contributes to the development of the conceptus even before implantation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prepares the mother’s breasts for lactation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44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Estroen</a:t>
            </a:r>
            <a:endParaRPr lang="cs-CZ" dirty="0"/>
          </a:p>
        </p:txBody>
      </p:sp>
      <p:sp>
        <p:nvSpPr>
          <p:cNvPr id="5" name="Volný tvar 31">
            <a:extLst>
              <a:ext uri="{FF2B5EF4-FFF2-40B4-BE49-F238E27FC236}">
                <a16:creationId xmlns:a16="http://schemas.microsoft.com/office/drawing/2014/main" id="{1D1BCDC6-766D-4998-97B1-341B66A296A6}"/>
              </a:ext>
            </a:extLst>
          </p:cNvPr>
          <p:cNvSpPr/>
          <p:nvPr/>
        </p:nvSpPr>
        <p:spPr>
          <a:xfrm>
            <a:off x="2357087" y="1988840"/>
            <a:ext cx="7560840" cy="3587885"/>
          </a:xfrm>
          <a:custGeom>
            <a:avLst/>
            <a:gdLst>
              <a:gd name="connsiteX0" fmla="*/ 0 w 7362825"/>
              <a:gd name="connsiteY0" fmla="*/ 3571875 h 3571875"/>
              <a:gd name="connsiteX1" fmla="*/ 581025 w 7362825"/>
              <a:gd name="connsiteY1" fmla="*/ 3533775 h 3571875"/>
              <a:gd name="connsiteX2" fmla="*/ 1228725 w 7362825"/>
              <a:gd name="connsiteY2" fmla="*/ 3457575 h 3571875"/>
              <a:gd name="connsiteX3" fmla="*/ 1962150 w 7362825"/>
              <a:gd name="connsiteY3" fmla="*/ 3333750 h 3571875"/>
              <a:gd name="connsiteX4" fmla="*/ 2590800 w 7362825"/>
              <a:gd name="connsiteY4" fmla="*/ 3171825 h 3571875"/>
              <a:gd name="connsiteX5" fmla="*/ 3219450 w 7362825"/>
              <a:gd name="connsiteY5" fmla="*/ 2914650 h 3571875"/>
              <a:gd name="connsiteX6" fmla="*/ 4019550 w 7362825"/>
              <a:gd name="connsiteY6" fmla="*/ 2543175 h 3571875"/>
              <a:gd name="connsiteX7" fmla="*/ 4724400 w 7362825"/>
              <a:gd name="connsiteY7" fmla="*/ 2133600 h 3571875"/>
              <a:gd name="connsiteX8" fmla="*/ 5457825 w 7362825"/>
              <a:gd name="connsiteY8" fmla="*/ 1590675 h 3571875"/>
              <a:gd name="connsiteX9" fmla="*/ 6267450 w 7362825"/>
              <a:gd name="connsiteY9" fmla="*/ 933450 h 3571875"/>
              <a:gd name="connsiteX10" fmla="*/ 7362825 w 7362825"/>
              <a:gd name="connsiteY10" fmla="*/ 0 h 357187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267450 w 7560840"/>
              <a:gd name="connsiteY9" fmla="*/ 949460 h 3587885"/>
              <a:gd name="connsiteX10" fmla="*/ 7560840 w 7560840"/>
              <a:gd name="connsiteY10" fmla="*/ 0 h 358788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336703 w 7560840"/>
              <a:gd name="connsiteY9" fmla="*/ 936104 h 3587885"/>
              <a:gd name="connsiteX10" fmla="*/ 7560840 w 7560840"/>
              <a:gd name="connsiteY10" fmla="*/ 0 h 35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0840" h="3587885">
                <a:moveTo>
                  <a:pt x="0" y="3587885"/>
                </a:moveTo>
                <a:cubicBezTo>
                  <a:pt x="188119" y="3578360"/>
                  <a:pt x="376238" y="3568835"/>
                  <a:pt x="581025" y="3549785"/>
                </a:cubicBezTo>
                <a:cubicBezTo>
                  <a:pt x="785812" y="3530735"/>
                  <a:pt x="998538" y="3506922"/>
                  <a:pt x="1228725" y="3473585"/>
                </a:cubicBezTo>
                <a:cubicBezTo>
                  <a:pt x="1458913" y="3440247"/>
                  <a:pt x="1735138" y="3397385"/>
                  <a:pt x="1962150" y="3349760"/>
                </a:cubicBezTo>
                <a:cubicBezTo>
                  <a:pt x="2189162" y="3302135"/>
                  <a:pt x="2381250" y="3257685"/>
                  <a:pt x="2590800" y="3187835"/>
                </a:cubicBezTo>
                <a:cubicBezTo>
                  <a:pt x="2800350" y="3117985"/>
                  <a:pt x="2981325" y="3035435"/>
                  <a:pt x="3219450" y="2930660"/>
                </a:cubicBezTo>
                <a:cubicBezTo>
                  <a:pt x="3457575" y="2825885"/>
                  <a:pt x="3768725" y="2689360"/>
                  <a:pt x="4019550" y="2559185"/>
                </a:cubicBezTo>
                <a:cubicBezTo>
                  <a:pt x="4270375" y="2429010"/>
                  <a:pt x="4484688" y="2308360"/>
                  <a:pt x="4724400" y="2149610"/>
                </a:cubicBezTo>
                <a:cubicBezTo>
                  <a:pt x="4964112" y="1990860"/>
                  <a:pt x="5189108" y="1808936"/>
                  <a:pt x="5457825" y="1606685"/>
                </a:cubicBezTo>
                <a:cubicBezTo>
                  <a:pt x="5726542" y="1404434"/>
                  <a:pt x="5986201" y="1203885"/>
                  <a:pt x="6336703" y="936104"/>
                </a:cubicBezTo>
                <a:cubicBezTo>
                  <a:pt x="6687206" y="668323"/>
                  <a:pt x="7171902" y="334169"/>
                  <a:pt x="7560840" y="0"/>
                </a:cubicBez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03AE01-D164-4C63-BAFD-B1C10F5B36D9}"/>
              </a:ext>
            </a:extLst>
          </p:cNvPr>
          <p:cNvSpPr txBox="1"/>
          <p:nvPr/>
        </p:nvSpPr>
        <p:spPr>
          <a:xfrm>
            <a:off x="8981822" y="154750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86C6951-28BA-4A1E-8C65-83E8DED214F3}"/>
              </a:ext>
            </a:extLst>
          </p:cNvPr>
          <p:cNvCxnSpPr/>
          <p:nvPr/>
        </p:nvCxnSpPr>
        <p:spPr>
          <a:xfrm>
            <a:off x="2357086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6006EA7-5508-4ABC-89E6-534C1DF0B6A5}"/>
              </a:ext>
            </a:extLst>
          </p:cNvPr>
          <p:cNvCxnSpPr/>
          <p:nvPr/>
        </p:nvCxnSpPr>
        <p:spPr>
          <a:xfrm flipV="1">
            <a:off x="2357086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324892F-F8D9-405E-90E9-7D29C4026895}"/>
              </a:ext>
            </a:extLst>
          </p:cNvPr>
          <p:cNvCxnSpPr/>
          <p:nvPr/>
        </p:nvCxnSpPr>
        <p:spPr>
          <a:xfrm>
            <a:off x="4714300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3E18CB8-52BF-441C-B09D-43C3FA980B94}"/>
              </a:ext>
            </a:extLst>
          </p:cNvPr>
          <p:cNvCxnSpPr/>
          <p:nvPr/>
        </p:nvCxnSpPr>
        <p:spPr>
          <a:xfrm>
            <a:off x="7085231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5DBA57D-98B8-49F7-A3F7-629F70EABF40}"/>
              </a:ext>
            </a:extLst>
          </p:cNvPr>
          <p:cNvCxnSpPr/>
          <p:nvPr/>
        </p:nvCxnSpPr>
        <p:spPr>
          <a:xfrm>
            <a:off x="3132765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AEAE266-5034-4857-82DD-19A789640B37}"/>
              </a:ext>
            </a:extLst>
          </p:cNvPr>
          <p:cNvCxnSpPr/>
          <p:nvPr/>
        </p:nvCxnSpPr>
        <p:spPr>
          <a:xfrm>
            <a:off x="3941262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39FAE5E9-D0D6-45B7-B3E1-337B05CBF70B}"/>
              </a:ext>
            </a:extLst>
          </p:cNvPr>
          <p:cNvCxnSpPr/>
          <p:nvPr/>
        </p:nvCxnSpPr>
        <p:spPr>
          <a:xfrm>
            <a:off x="5501055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61F27081-E51B-4B2F-88D8-E7DB4FF40437}"/>
              </a:ext>
            </a:extLst>
          </p:cNvPr>
          <p:cNvCxnSpPr/>
          <p:nvPr/>
        </p:nvCxnSpPr>
        <p:spPr>
          <a:xfrm>
            <a:off x="6302668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D6975FE1-9070-413D-A1F5-648A698C7B80}"/>
              </a:ext>
            </a:extLst>
          </p:cNvPr>
          <p:cNvCxnSpPr/>
          <p:nvPr/>
        </p:nvCxnSpPr>
        <p:spPr>
          <a:xfrm>
            <a:off x="7790453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F3E2E405-61D1-4359-ADD1-A9D3CAA58119}"/>
              </a:ext>
            </a:extLst>
          </p:cNvPr>
          <p:cNvCxnSpPr/>
          <p:nvPr/>
        </p:nvCxnSpPr>
        <p:spPr>
          <a:xfrm>
            <a:off x="8494534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87EB958-A966-4A31-BDC6-AEEE9D4DF1CC}"/>
              </a:ext>
            </a:extLst>
          </p:cNvPr>
          <p:cNvCxnSpPr/>
          <p:nvPr/>
        </p:nvCxnSpPr>
        <p:spPr>
          <a:xfrm>
            <a:off x="9197846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F9482FB-7502-4607-88F4-CE083CC478D8}"/>
              </a:ext>
            </a:extLst>
          </p:cNvPr>
          <p:cNvCxnSpPr/>
          <p:nvPr/>
        </p:nvCxnSpPr>
        <p:spPr>
          <a:xfrm>
            <a:off x="9936976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432B2F5C-4D1B-48B1-9436-2FDA078BAE98}"/>
              </a:ext>
            </a:extLst>
          </p:cNvPr>
          <p:cNvCxnSpPr/>
          <p:nvPr/>
        </p:nvCxnSpPr>
        <p:spPr>
          <a:xfrm flipV="1">
            <a:off x="2357086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97DEC26-63F4-4130-83CF-BBECC050A5A2}"/>
              </a:ext>
            </a:extLst>
          </p:cNvPr>
          <p:cNvSpPr txBox="1"/>
          <p:nvPr/>
        </p:nvSpPr>
        <p:spPr>
          <a:xfrm>
            <a:off x="3259282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999AA97-1AF4-4806-90D2-3CF29F96AAD3}"/>
              </a:ext>
            </a:extLst>
          </p:cNvPr>
          <p:cNvSpPr txBox="1"/>
          <p:nvPr/>
        </p:nvSpPr>
        <p:spPr>
          <a:xfrm>
            <a:off x="5669454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A1F6224-B92C-486A-92EF-C1F7E54F4B47}"/>
              </a:ext>
            </a:extLst>
          </p:cNvPr>
          <p:cNvSpPr txBox="1"/>
          <p:nvPr/>
        </p:nvSpPr>
        <p:spPr>
          <a:xfrm>
            <a:off x="826862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125EDA5-C32C-49F9-A879-241DE8FF3AC1}"/>
              </a:ext>
            </a:extLst>
          </p:cNvPr>
          <p:cNvSpPr txBox="1"/>
          <p:nvPr/>
        </p:nvSpPr>
        <p:spPr>
          <a:xfrm>
            <a:off x="288971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5E08881-6E81-4347-8212-68C0B84CFDCA}"/>
              </a:ext>
            </a:extLst>
          </p:cNvPr>
          <p:cNvSpPr txBox="1"/>
          <p:nvPr/>
        </p:nvSpPr>
        <p:spPr>
          <a:xfrm>
            <a:off x="36940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66C26D8-F093-4E05-9D20-82A0AD568FFB}"/>
              </a:ext>
            </a:extLst>
          </p:cNvPr>
          <p:cNvSpPr txBox="1"/>
          <p:nvPr/>
        </p:nvSpPr>
        <p:spPr>
          <a:xfrm>
            <a:off x="4467060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F10B927-186F-4B5C-9B11-EB4AF7D2A9FD}"/>
              </a:ext>
            </a:extLst>
          </p:cNvPr>
          <p:cNvSpPr txBox="1"/>
          <p:nvPr/>
        </p:nvSpPr>
        <p:spPr>
          <a:xfrm>
            <a:off x="5263340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C772009A-D103-4E87-8C3A-C68DD0C35515}"/>
              </a:ext>
            </a:extLst>
          </p:cNvPr>
          <p:cNvSpPr txBox="1"/>
          <p:nvPr/>
        </p:nvSpPr>
        <p:spPr>
          <a:xfrm>
            <a:off x="605806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E44DC07-722F-424B-AEC3-F59523D32692}"/>
              </a:ext>
            </a:extLst>
          </p:cNvPr>
          <p:cNvSpPr txBox="1"/>
          <p:nvPr/>
        </p:nvSpPr>
        <p:spPr>
          <a:xfrm>
            <a:off x="684063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594F9FE-A3A0-4E3E-8569-DF51623F7E14}"/>
              </a:ext>
            </a:extLst>
          </p:cNvPr>
          <p:cNvSpPr txBox="1"/>
          <p:nvPr/>
        </p:nvSpPr>
        <p:spPr>
          <a:xfrm>
            <a:off x="7548546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277874A-2DC0-4D01-B901-A23AF98A10AA}"/>
              </a:ext>
            </a:extLst>
          </p:cNvPr>
          <p:cNvSpPr txBox="1"/>
          <p:nvPr/>
        </p:nvSpPr>
        <p:spPr>
          <a:xfrm>
            <a:off x="8249576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61BC8A41-6CC4-49B4-AF83-80EB93C003D1}"/>
              </a:ext>
            </a:extLst>
          </p:cNvPr>
          <p:cNvSpPr txBox="1"/>
          <p:nvPr/>
        </p:nvSpPr>
        <p:spPr>
          <a:xfrm>
            <a:off x="896013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B5396E8-8B8A-4390-A2A6-89955407CE85}"/>
              </a:ext>
            </a:extLst>
          </p:cNvPr>
          <p:cNvSpPr txBox="1"/>
          <p:nvPr/>
        </p:nvSpPr>
        <p:spPr>
          <a:xfrm>
            <a:off x="969926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B798F69A-B38C-4D95-8C86-6A97C51010C1}"/>
              </a:ext>
            </a:extLst>
          </p:cNvPr>
          <p:cNvCxnSpPr/>
          <p:nvPr/>
        </p:nvCxnSpPr>
        <p:spPr>
          <a:xfrm>
            <a:off x="7085231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8E8B873D-3B3E-4DC1-B95F-FE94E162C015}"/>
              </a:ext>
            </a:extLst>
          </p:cNvPr>
          <p:cNvCxnSpPr/>
          <p:nvPr/>
        </p:nvCxnSpPr>
        <p:spPr>
          <a:xfrm>
            <a:off x="4714300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54">
            <a:extLst>
              <a:ext uri="{FF2B5EF4-FFF2-40B4-BE49-F238E27FC236}">
                <a16:creationId xmlns:a16="http://schemas.microsoft.com/office/drawing/2014/main" id="{113107D6-E775-4056-B66F-FC3CD8BDDF49}"/>
              </a:ext>
            </a:extLst>
          </p:cNvPr>
          <p:cNvCxnSpPr/>
          <p:nvPr/>
        </p:nvCxnSpPr>
        <p:spPr>
          <a:xfrm rot="5400000" flipH="1" flipV="1">
            <a:off x="7850960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8EE4AF36-7CEF-42DA-8AD3-9C2AC265B610}"/>
              </a:ext>
            </a:extLst>
          </p:cNvPr>
          <p:cNvSpPr txBox="1"/>
          <p:nvPr/>
        </p:nvSpPr>
        <p:spPr>
          <a:xfrm>
            <a:off x="2438619" y="1569854"/>
            <a:ext cx="458328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600" b="1" dirty="0">
                <a:latin typeface="+mn-lt"/>
                <a:cs typeface="Times New Roman" panose="02020603050405020304" pitchFamily="18" charset="0"/>
              </a:rPr>
              <a:t>E (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E</a:t>
            </a:r>
            <a:r>
              <a:rPr lang="cs-CZ" sz="1600" b="1" dirty="0">
                <a:latin typeface="+mn-lt"/>
                <a:cs typeface="Times New Roman" panose="02020603050405020304" pitchFamily="18" charset="0"/>
              </a:rPr>
              <a:t>strogen)</a:t>
            </a: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enlargement of the mother’s uterus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enlargement of the mother’s breasts and growth of the breast ductal structure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and enlargement of the mother’s female external genitalia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 relax the pelvic ligaments of the mother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dampen the formation of the pituitary gonadotropins - not mature further follicles, miss menstrual cycles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28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Группа 1">
            <a:extLst>
              <a:ext uri="{FF2B5EF4-FFF2-40B4-BE49-F238E27FC236}">
                <a16:creationId xmlns:a16="http://schemas.microsoft.com/office/drawing/2014/main" id="{B2AA7DFC-7F09-404A-9BF5-400240CC7120}"/>
              </a:ext>
            </a:extLst>
          </p:cNvPr>
          <p:cNvGrpSpPr/>
          <p:nvPr/>
        </p:nvGrpSpPr>
        <p:grpSpPr>
          <a:xfrm>
            <a:off x="2293292" y="2042583"/>
            <a:ext cx="6192689" cy="3546657"/>
            <a:chOff x="683567" y="1479034"/>
            <a:chExt cx="6192689" cy="3546657"/>
          </a:xfrm>
        </p:grpSpPr>
        <p:sp>
          <p:nvSpPr>
            <p:cNvPr id="10" name="Volný tvar 33">
              <a:extLst>
                <a:ext uri="{FF2B5EF4-FFF2-40B4-BE49-F238E27FC236}">
                  <a16:creationId xmlns:a16="http://schemas.microsoft.com/office/drawing/2014/main" id="{BC9F5A61-0142-466B-8158-B16E9727CE7F}"/>
                </a:ext>
              </a:extLst>
            </p:cNvPr>
            <p:cNvSpPr/>
            <p:nvPr/>
          </p:nvSpPr>
          <p:spPr>
            <a:xfrm>
              <a:off x="683567" y="1479034"/>
              <a:ext cx="6192689" cy="3546657"/>
            </a:xfrm>
            <a:custGeom>
              <a:avLst/>
              <a:gdLst>
                <a:gd name="connsiteX0" fmla="*/ 0 w 7467600"/>
                <a:gd name="connsiteY0" fmla="*/ 3524851 h 3820126"/>
                <a:gd name="connsiteX1" fmla="*/ 533400 w 7467600"/>
                <a:gd name="connsiteY1" fmla="*/ 1896076 h 3820126"/>
                <a:gd name="connsiteX2" fmla="*/ 790575 w 7467600"/>
                <a:gd name="connsiteY2" fmla="*/ 1095976 h 3820126"/>
                <a:gd name="connsiteX3" fmla="*/ 1114425 w 7467600"/>
                <a:gd name="connsiteY3" fmla="*/ 219676 h 3820126"/>
                <a:gd name="connsiteX4" fmla="*/ 1447800 w 7467600"/>
                <a:gd name="connsiteY4" fmla="*/ 601 h 3820126"/>
                <a:gd name="connsiteX5" fmla="*/ 1695450 w 7467600"/>
                <a:gd name="connsiteY5" fmla="*/ 181576 h 3820126"/>
                <a:gd name="connsiteX6" fmla="*/ 2028825 w 7467600"/>
                <a:gd name="connsiteY6" fmla="*/ 867376 h 3820126"/>
                <a:gd name="connsiteX7" fmla="*/ 2371725 w 7467600"/>
                <a:gd name="connsiteY7" fmla="*/ 1810351 h 3820126"/>
                <a:gd name="connsiteX8" fmla="*/ 2619375 w 7467600"/>
                <a:gd name="connsiteY8" fmla="*/ 2562826 h 3820126"/>
                <a:gd name="connsiteX9" fmla="*/ 2886075 w 7467600"/>
                <a:gd name="connsiteY9" fmla="*/ 2943826 h 3820126"/>
                <a:gd name="connsiteX10" fmla="*/ 3486150 w 7467600"/>
                <a:gd name="connsiteY10" fmla="*/ 3162901 h 3820126"/>
                <a:gd name="connsiteX11" fmla="*/ 4286250 w 7467600"/>
                <a:gd name="connsiteY11" fmla="*/ 3334351 h 3820126"/>
                <a:gd name="connsiteX12" fmla="*/ 5162550 w 7467600"/>
                <a:gd name="connsiteY12" fmla="*/ 3448651 h 3820126"/>
                <a:gd name="connsiteX13" fmla="*/ 6048375 w 7467600"/>
                <a:gd name="connsiteY13" fmla="*/ 3477226 h 3820126"/>
                <a:gd name="connsiteX14" fmla="*/ 6829425 w 7467600"/>
                <a:gd name="connsiteY14" fmla="*/ 3486751 h 3820126"/>
                <a:gd name="connsiteX15" fmla="*/ 7191375 w 7467600"/>
                <a:gd name="connsiteY15" fmla="*/ 3496276 h 3820126"/>
                <a:gd name="connsiteX16" fmla="*/ 7467600 w 7467600"/>
                <a:gd name="connsiteY16" fmla="*/ 3820126 h 3820126"/>
                <a:gd name="connsiteX0" fmla="*/ 0 w 7191375"/>
                <a:gd name="connsiteY0" fmla="*/ 3530600 h 3530600"/>
                <a:gd name="connsiteX1" fmla="*/ 533400 w 7191375"/>
                <a:gd name="connsiteY1" fmla="*/ 1901825 h 3530600"/>
                <a:gd name="connsiteX2" fmla="*/ 790575 w 7191375"/>
                <a:gd name="connsiteY2" fmla="*/ 1101725 h 3530600"/>
                <a:gd name="connsiteX3" fmla="*/ 1114425 w 7191375"/>
                <a:gd name="connsiteY3" fmla="*/ 225425 h 3530600"/>
                <a:gd name="connsiteX4" fmla="*/ 1447800 w 7191375"/>
                <a:gd name="connsiteY4" fmla="*/ 6350 h 3530600"/>
                <a:gd name="connsiteX5" fmla="*/ 1695450 w 7191375"/>
                <a:gd name="connsiteY5" fmla="*/ 187325 h 3530600"/>
                <a:gd name="connsiteX6" fmla="*/ 2028825 w 7191375"/>
                <a:gd name="connsiteY6" fmla="*/ 873125 h 3530600"/>
                <a:gd name="connsiteX7" fmla="*/ 2371725 w 7191375"/>
                <a:gd name="connsiteY7" fmla="*/ 1816100 h 3530600"/>
                <a:gd name="connsiteX8" fmla="*/ 2619375 w 7191375"/>
                <a:gd name="connsiteY8" fmla="*/ 2568575 h 3530600"/>
                <a:gd name="connsiteX9" fmla="*/ 2886075 w 7191375"/>
                <a:gd name="connsiteY9" fmla="*/ 2949575 h 3530600"/>
                <a:gd name="connsiteX10" fmla="*/ 3486150 w 7191375"/>
                <a:gd name="connsiteY10" fmla="*/ 3168650 h 3530600"/>
                <a:gd name="connsiteX11" fmla="*/ 4286250 w 7191375"/>
                <a:gd name="connsiteY11" fmla="*/ 3340100 h 3530600"/>
                <a:gd name="connsiteX12" fmla="*/ 5162550 w 7191375"/>
                <a:gd name="connsiteY12" fmla="*/ 3454400 h 3530600"/>
                <a:gd name="connsiteX13" fmla="*/ 6048375 w 7191375"/>
                <a:gd name="connsiteY13" fmla="*/ 3482975 h 3530600"/>
                <a:gd name="connsiteX14" fmla="*/ 6829425 w 7191375"/>
                <a:gd name="connsiteY14" fmla="*/ 3492500 h 3530600"/>
                <a:gd name="connsiteX15" fmla="*/ 7191375 w 7191375"/>
                <a:gd name="connsiteY15" fmla="*/ 3502025 h 3530600"/>
                <a:gd name="connsiteX0" fmla="*/ 0 w 6829425"/>
                <a:gd name="connsiteY0" fmla="*/ 3530600 h 3530600"/>
                <a:gd name="connsiteX1" fmla="*/ 533400 w 6829425"/>
                <a:gd name="connsiteY1" fmla="*/ 1901825 h 3530600"/>
                <a:gd name="connsiteX2" fmla="*/ 790575 w 6829425"/>
                <a:gd name="connsiteY2" fmla="*/ 1101725 h 3530600"/>
                <a:gd name="connsiteX3" fmla="*/ 1114425 w 6829425"/>
                <a:gd name="connsiteY3" fmla="*/ 225425 h 3530600"/>
                <a:gd name="connsiteX4" fmla="*/ 1447800 w 6829425"/>
                <a:gd name="connsiteY4" fmla="*/ 6350 h 3530600"/>
                <a:gd name="connsiteX5" fmla="*/ 1695450 w 6829425"/>
                <a:gd name="connsiteY5" fmla="*/ 187325 h 3530600"/>
                <a:gd name="connsiteX6" fmla="*/ 2028825 w 6829425"/>
                <a:gd name="connsiteY6" fmla="*/ 873125 h 3530600"/>
                <a:gd name="connsiteX7" fmla="*/ 2371725 w 6829425"/>
                <a:gd name="connsiteY7" fmla="*/ 1816100 h 3530600"/>
                <a:gd name="connsiteX8" fmla="*/ 2619375 w 6829425"/>
                <a:gd name="connsiteY8" fmla="*/ 2568575 h 3530600"/>
                <a:gd name="connsiteX9" fmla="*/ 2886075 w 6829425"/>
                <a:gd name="connsiteY9" fmla="*/ 2949575 h 3530600"/>
                <a:gd name="connsiteX10" fmla="*/ 3486150 w 6829425"/>
                <a:gd name="connsiteY10" fmla="*/ 3168650 h 3530600"/>
                <a:gd name="connsiteX11" fmla="*/ 4286250 w 6829425"/>
                <a:gd name="connsiteY11" fmla="*/ 3340100 h 3530600"/>
                <a:gd name="connsiteX12" fmla="*/ 5162550 w 6829425"/>
                <a:gd name="connsiteY12" fmla="*/ 3454400 h 3530600"/>
                <a:gd name="connsiteX13" fmla="*/ 6048375 w 6829425"/>
                <a:gd name="connsiteY13" fmla="*/ 3482975 h 3530600"/>
                <a:gd name="connsiteX14" fmla="*/ 6829425 w 6829425"/>
                <a:gd name="connsiteY14" fmla="*/ 3492500 h 3530600"/>
                <a:gd name="connsiteX0" fmla="*/ 0 w 6048375"/>
                <a:gd name="connsiteY0" fmla="*/ 3530600 h 3530600"/>
                <a:gd name="connsiteX1" fmla="*/ 533400 w 6048375"/>
                <a:gd name="connsiteY1" fmla="*/ 1901825 h 3530600"/>
                <a:gd name="connsiteX2" fmla="*/ 790575 w 6048375"/>
                <a:gd name="connsiteY2" fmla="*/ 1101725 h 3530600"/>
                <a:gd name="connsiteX3" fmla="*/ 1114425 w 6048375"/>
                <a:gd name="connsiteY3" fmla="*/ 225425 h 3530600"/>
                <a:gd name="connsiteX4" fmla="*/ 1447800 w 6048375"/>
                <a:gd name="connsiteY4" fmla="*/ 6350 h 3530600"/>
                <a:gd name="connsiteX5" fmla="*/ 1695450 w 6048375"/>
                <a:gd name="connsiteY5" fmla="*/ 187325 h 3530600"/>
                <a:gd name="connsiteX6" fmla="*/ 2028825 w 6048375"/>
                <a:gd name="connsiteY6" fmla="*/ 873125 h 3530600"/>
                <a:gd name="connsiteX7" fmla="*/ 2371725 w 6048375"/>
                <a:gd name="connsiteY7" fmla="*/ 1816100 h 3530600"/>
                <a:gd name="connsiteX8" fmla="*/ 2619375 w 6048375"/>
                <a:gd name="connsiteY8" fmla="*/ 2568575 h 3530600"/>
                <a:gd name="connsiteX9" fmla="*/ 2886075 w 6048375"/>
                <a:gd name="connsiteY9" fmla="*/ 2949575 h 3530600"/>
                <a:gd name="connsiteX10" fmla="*/ 3486150 w 6048375"/>
                <a:gd name="connsiteY10" fmla="*/ 3168650 h 3530600"/>
                <a:gd name="connsiteX11" fmla="*/ 4286250 w 6048375"/>
                <a:gd name="connsiteY11" fmla="*/ 3340100 h 3530600"/>
                <a:gd name="connsiteX12" fmla="*/ 5162550 w 6048375"/>
                <a:gd name="connsiteY12" fmla="*/ 3454400 h 3530600"/>
                <a:gd name="connsiteX13" fmla="*/ 6048375 w 6048375"/>
                <a:gd name="connsiteY13" fmla="*/ 3482975 h 3530600"/>
                <a:gd name="connsiteX0" fmla="*/ 0 w 6192689"/>
                <a:gd name="connsiteY0" fmla="*/ 3530600 h 3546657"/>
                <a:gd name="connsiteX1" fmla="*/ 533400 w 6192689"/>
                <a:gd name="connsiteY1" fmla="*/ 1901825 h 3546657"/>
                <a:gd name="connsiteX2" fmla="*/ 790575 w 6192689"/>
                <a:gd name="connsiteY2" fmla="*/ 1101725 h 3546657"/>
                <a:gd name="connsiteX3" fmla="*/ 1114425 w 6192689"/>
                <a:gd name="connsiteY3" fmla="*/ 225425 h 3546657"/>
                <a:gd name="connsiteX4" fmla="*/ 1447800 w 6192689"/>
                <a:gd name="connsiteY4" fmla="*/ 6350 h 3546657"/>
                <a:gd name="connsiteX5" fmla="*/ 1695450 w 6192689"/>
                <a:gd name="connsiteY5" fmla="*/ 187325 h 3546657"/>
                <a:gd name="connsiteX6" fmla="*/ 2028825 w 6192689"/>
                <a:gd name="connsiteY6" fmla="*/ 873125 h 3546657"/>
                <a:gd name="connsiteX7" fmla="*/ 2371725 w 6192689"/>
                <a:gd name="connsiteY7" fmla="*/ 1816100 h 3546657"/>
                <a:gd name="connsiteX8" fmla="*/ 2619375 w 6192689"/>
                <a:gd name="connsiteY8" fmla="*/ 2568575 h 3546657"/>
                <a:gd name="connsiteX9" fmla="*/ 2886075 w 6192689"/>
                <a:gd name="connsiteY9" fmla="*/ 2949575 h 3546657"/>
                <a:gd name="connsiteX10" fmla="*/ 3486150 w 6192689"/>
                <a:gd name="connsiteY10" fmla="*/ 3168650 h 3546657"/>
                <a:gd name="connsiteX11" fmla="*/ 4286250 w 6192689"/>
                <a:gd name="connsiteY11" fmla="*/ 3340100 h 3546657"/>
                <a:gd name="connsiteX12" fmla="*/ 5162550 w 6192689"/>
                <a:gd name="connsiteY12" fmla="*/ 3454400 h 3546657"/>
                <a:gd name="connsiteX13" fmla="*/ 6192689 w 6192689"/>
                <a:gd name="connsiteY13" fmla="*/ 3546657 h 35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2689" h="3546657">
                  <a:moveTo>
                    <a:pt x="0" y="3530600"/>
                  </a:moveTo>
                  <a:lnTo>
                    <a:pt x="533400" y="1901825"/>
                  </a:lnTo>
                  <a:cubicBezTo>
                    <a:pt x="665162" y="1497013"/>
                    <a:pt x="693738" y="1381125"/>
                    <a:pt x="790575" y="1101725"/>
                  </a:cubicBezTo>
                  <a:cubicBezTo>
                    <a:pt x="887412" y="822325"/>
                    <a:pt x="1004888" y="407987"/>
                    <a:pt x="1114425" y="225425"/>
                  </a:cubicBezTo>
                  <a:cubicBezTo>
                    <a:pt x="1223962" y="42863"/>
                    <a:pt x="1350963" y="12700"/>
                    <a:pt x="1447800" y="6350"/>
                  </a:cubicBezTo>
                  <a:cubicBezTo>
                    <a:pt x="1544637" y="0"/>
                    <a:pt x="1598613" y="42863"/>
                    <a:pt x="1695450" y="187325"/>
                  </a:cubicBezTo>
                  <a:cubicBezTo>
                    <a:pt x="1792287" y="331787"/>
                    <a:pt x="1916113" y="601662"/>
                    <a:pt x="2028825" y="873125"/>
                  </a:cubicBezTo>
                  <a:cubicBezTo>
                    <a:pt x="2141538" y="1144587"/>
                    <a:pt x="2273300" y="1533525"/>
                    <a:pt x="2371725" y="1816100"/>
                  </a:cubicBezTo>
                  <a:cubicBezTo>
                    <a:pt x="2470150" y="2098675"/>
                    <a:pt x="2533650" y="2379663"/>
                    <a:pt x="2619375" y="2568575"/>
                  </a:cubicBezTo>
                  <a:cubicBezTo>
                    <a:pt x="2705100" y="2757487"/>
                    <a:pt x="2741613" y="2849562"/>
                    <a:pt x="2886075" y="2949575"/>
                  </a:cubicBezTo>
                  <a:cubicBezTo>
                    <a:pt x="3030538" y="3049587"/>
                    <a:pt x="3252788" y="3103563"/>
                    <a:pt x="3486150" y="3168650"/>
                  </a:cubicBezTo>
                  <a:cubicBezTo>
                    <a:pt x="3719512" y="3233737"/>
                    <a:pt x="4006850" y="3292475"/>
                    <a:pt x="4286250" y="3340100"/>
                  </a:cubicBezTo>
                  <a:cubicBezTo>
                    <a:pt x="4565650" y="3387725"/>
                    <a:pt x="4844810" y="3419974"/>
                    <a:pt x="5162550" y="3454400"/>
                  </a:cubicBezTo>
                  <a:cubicBezTo>
                    <a:pt x="5480290" y="3488826"/>
                    <a:pt x="5914877" y="3540307"/>
                    <a:pt x="6192689" y="3546657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F982A0D2-EDEB-4693-85DB-47FCF7238AFB}"/>
                </a:ext>
              </a:extLst>
            </p:cNvPr>
            <p:cNvSpPr txBox="1"/>
            <p:nvPr/>
          </p:nvSpPr>
          <p:spPr>
            <a:xfrm>
              <a:off x="885833" y="1558187"/>
              <a:ext cx="833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HCG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B6FFB5EE-B83F-4D23-9108-6AD61C8C5D59}"/>
              </a:ext>
            </a:extLst>
          </p:cNvPr>
          <p:cNvGrpSpPr/>
          <p:nvPr/>
        </p:nvGrpSpPr>
        <p:grpSpPr>
          <a:xfrm>
            <a:off x="2293294" y="2912429"/>
            <a:ext cx="7934646" cy="2659359"/>
            <a:chOff x="885826" y="1988840"/>
            <a:chExt cx="7934646" cy="2659359"/>
          </a:xfrm>
        </p:grpSpPr>
        <p:sp>
          <p:nvSpPr>
            <p:cNvPr id="13" name="Volný tvar 32">
              <a:extLst>
                <a:ext uri="{FF2B5EF4-FFF2-40B4-BE49-F238E27FC236}">
                  <a16:creationId xmlns:a16="http://schemas.microsoft.com/office/drawing/2014/main" id="{9280E50E-0F76-41BC-A2A4-ECDB9154ED63}"/>
                </a:ext>
              </a:extLst>
            </p:cNvPr>
            <p:cNvSpPr/>
            <p:nvPr/>
          </p:nvSpPr>
          <p:spPr>
            <a:xfrm>
              <a:off x="885826" y="2348462"/>
              <a:ext cx="7560840" cy="2299737"/>
            </a:xfrm>
            <a:custGeom>
              <a:avLst/>
              <a:gdLst>
                <a:gd name="connsiteX0" fmla="*/ 0 w 7381875"/>
                <a:gd name="connsiteY0" fmla="*/ 2260252 h 2260252"/>
                <a:gd name="connsiteX1" fmla="*/ 219075 w 7381875"/>
                <a:gd name="connsiteY1" fmla="*/ 1564927 h 2260252"/>
                <a:gd name="connsiteX2" fmla="*/ 447675 w 7381875"/>
                <a:gd name="connsiteY2" fmla="*/ 888652 h 2260252"/>
                <a:gd name="connsiteX3" fmla="*/ 485775 w 7381875"/>
                <a:gd name="connsiteY3" fmla="*/ 764827 h 2260252"/>
                <a:gd name="connsiteX4" fmla="*/ 552450 w 7381875"/>
                <a:gd name="connsiteY4" fmla="*/ 679102 h 2260252"/>
                <a:gd name="connsiteX5" fmla="*/ 685800 w 7381875"/>
                <a:gd name="connsiteY5" fmla="*/ 793402 h 2260252"/>
                <a:gd name="connsiteX6" fmla="*/ 809625 w 7381875"/>
                <a:gd name="connsiteY6" fmla="*/ 1145827 h 2260252"/>
                <a:gd name="connsiteX7" fmla="*/ 1047750 w 7381875"/>
                <a:gd name="connsiteY7" fmla="*/ 1717327 h 2260252"/>
                <a:gd name="connsiteX8" fmla="*/ 1381125 w 7381875"/>
                <a:gd name="connsiteY8" fmla="*/ 1745902 h 2260252"/>
                <a:gd name="connsiteX9" fmla="*/ 2495550 w 7381875"/>
                <a:gd name="connsiteY9" fmla="*/ 1488727 h 2260252"/>
                <a:gd name="connsiteX10" fmla="*/ 3981450 w 7381875"/>
                <a:gd name="connsiteY10" fmla="*/ 1126777 h 2260252"/>
                <a:gd name="connsiteX11" fmla="*/ 4657725 w 7381875"/>
                <a:gd name="connsiteY11" fmla="*/ 936277 h 2260252"/>
                <a:gd name="connsiteX12" fmla="*/ 5400675 w 7381875"/>
                <a:gd name="connsiteY12" fmla="*/ 593377 h 2260252"/>
                <a:gd name="connsiteX13" fmla="*/ 6296025 w 7381875"/>
                <a:gd name="connsiteY13" fmla="*/ 202852 h 2260252"/>
                <a:gd name="connsiteX14" fmla="*/ 6896100 w 7381875"/>
                <a:gd name="connsiteY14" fmla="*/ 12352 h 2260252"/>
                <a:gd name="connsiteX15" fmla="*/ 7200900 w 7381875"/>
                <a:gd name="connsiteY15" fmla="*/ 50452 h 2260252"/>
                <a:gd name="connsiteX16" fmla="*/ 7381875 w 7381875"/>
                <a:gd name="connsiteY16" fmla="*/ 307627 h 2260252"/>
                <a:gd name="connsiteX0" fmla="*/ 0 w 7560840"/>
                <a:gd name="connsiteY0" fmla="*/ 2275324 h 2275324"/>
                <a:gd name="connsiteX1" fmla="*/ 219075 w 7560840"/>
                <a:gd name="connsiteY1" fmla="*/ 1579999 h 2275324"/>
                <a:gd name="connsiteX2" fmla="*/ 447675 w 7560840"/>
                <a:gd name="connsiteY2" fmla="*/ 903724 h 2275324"/>
                <a:gd name="connsiteX3" fmla="*/ 485775 w 7560840"/>
                <a:gd name="connsiteY3" fmla="*/ 779899 h 2275324"/>
                <a:gd name="connsiteX4" fmla="*/ 552450 w 7560840"/>
                <a:gd name="connsiteY4" fmla="*/ 694174 h 2275324"/>
                <a:gd name="connsiteX5" fmla="*/ 685800 w 7560840"/>
                <a:gd name="connsiteY5" fmla="*/ 808474 h 2275324"/>
                <a:gd name="connsiteX6" fmla="*/ 809625 w 7560840"/>
                <a:gd name="connsiteY6" fmla="*/ 1160899 h 2275324"/>
                <a:gd name="connsiteX7" fmla="*/ 1047750 w 7560840"/>
                <a:gd name="connsiteY7" fmla="*/ 1732399 h 2275324"/>
                <a:gd name="connsiteX8" fmla="*/ 1381125 w 7560840"/>
                <a:gd name="connsiteY8" fmla="*/ 1760974 h 2275324"/>
                <a:gd name="connsiteX9" fmla="*/ 2495550 w 7560840"/>
                <a:gd name="connsiteY9" fmla="*/ 1503799 h 2275324"/>
                <a:gd name="connsiteX10" fmla="*/ 3981450 w 7560840"/>
                <a:gd name="connsiteY10" fmla="*/ 1141849 h 2275324"/>
                <a:gd name="connsiteX11" fmla="*/ 4657725 w 7560840"/>
                <a:gd name="connsiteY11" fmla="*/ 951349 h 2275324"/>
                <a:gd name="connsiteX12" fmla="*/ 5400675 w 7560840"/>
                <a:gd name="connsiteY12" fmla="*/ 608449 h 2275324"/>
                <a:gd name="connsiteX13" fmla="*/ 6296025 w 7560840"/>
                <a:gd name="connsiteY13" fmla="*/ 217924 h 2275324"/>
                <a:gd name="connsiteX14" fmla="*/ 6896100 w 7560840"/>
                <a:gd name="connsiteY14" fmla="*/ 27424 h 2275324"/>
                <a:gd name="connsiteX15" fmla="*/ 7200900 w 7560840"/>
                <a:gd name="connsiteY15" fmla="*/ 65524 h 2275324"/>
                <a:gd name="connsiteX16" fmla="*/ 7560840 w 7560840"/>
                <a:gd name="connsiteY16" fmla="*/ 420567 h 2275324"/>
                <a:gd name="connsiteX0" fmla="*/ 0 w 7560840"/>
                <a:gd name="connsiteY0" fmla="*/ 2295073 h 2295073"/>
                <a:gd name="connsiteX1" fmla="*/ 219075 w 7560840"/>
                <a:gd name="connsiteY1" fmla="*/ 1599748 h 2295073"/>
                <a:gd name="connsiteX2" fmla="*/ 447675 w 7560840"/>
                <a:gd name="connsiteY2" fmla="*/ 923473 h 2295073"/>
                <a:gd name="connsiteX3" fmla="*/ 485775 w 7560840"/>
                <a:gd name="connsiteY3" fmla="*/ 799648 h 2295073"/>
                <a:gd name="connsiteX4" fmla="*/ 552450 w 7560840"/>
                <a:gd name="connsiteY4" fmla="*/ 713923 h 2295073"/>
                <a:gd name="connsiteX5" fmla="*/ 685800 w 7560840"/>
                <a:gd name="connsiteY5" fmla="*/ 828223 h 2295073"/>
                <a:gd name="connsiteX6" fmla="*/ 809625 w 7560840"/>
                <a:gd name="connsiteY6" fmla="*/ 1180648 h 2295073"/>
                <a:gd name="connsiteX7" fmla="*/ 1047750 w 7560840"/>
                <a:gd name="connsiteY7" fmla="*/ 1752148 h 2295073"/>
                <a:gd name="connsiteX8" fmla="*/ 1381125 w 7560840"/>
                <a:gd name="connsiteY8" fmla="*/ 1780723 h 2295073"/>
                <a:gd name="connsiteX9" fmla="*/ 2495550 w 7560840"/>
                <a:gd name="connsiteY9" fmla="*/ 1523548 h 2295073"/>
                <a:gd name="connsiteX10" fmla="*/ 3981450 w 7560840"/>
                <a:gd name="connsiteY10" fmla="*/ 1161598 h 2295073"/>
                <a:gd name="connsiteX11" fmla="*/ 4657725 w 7560840"/>
                <a:gd name="connsiteY11" fmla="*/ 971098 h 2295073"/>
                <a:gd name="connsiteX12" fmla="*/ 5400675 w 7560840"/>
                <a:gd name="connsiteY12" fmla="*/ 628198 h 2295073"/>
                <a:gd name="connsiteX13" fmla="*/ 5976663 w 7560840"/>
                <a:gd name="connsiteY13" fmla="*/ 368308 h 2295073"/>
                <a:gd name="connsiteX14" fmla="*/ 6896100 w 7560840"/>
                <a:gd name="connsiteY14" fmla="*/ 47173 h 2295073"/>
                <a:gd name="connsiteX15" fmla="*/ 7200900 w 7560840"/>
                <a:gd name="connsiteY15" fmla="*/ 85273 h 2295073"/>
                <a:gd name="connsiteX16" fmla="*/ 7560840 w 7560840"/>
                <a:gd name="connsiteY16" fmla="*/ 440316 h 2295073"/>
                <a:gd name="connsiteX0" fmla="*/ 0 w 7560840"/>
                <a:gd name="connsiteY0" fmla="*/ 2333977 h 2333977"/>
                <a:gd name="connsiteX1" fmla="*/ 219075 w 7560840"/>
                <a:gd name="connsiteY1" fmla="*/ 1638652 h 2333977"/>
                <a:gd name="connsiteX2" fmla="*/ 447675 w 7560840"/>
                <a:gd name="connsiteY2" fmla="*/ 962377 h 2333977"/>
                <a:gd name="connsiteX3" fmla="*/ 485775 w 7560840"/>
                <a:gd name="connsiteY3" fmla="*/ 838552 h 2333977"/>
                <a:gd name="connsiteX4" fmla="*/ 552450 w 7560840"/>
                <a:gd name="connsiteY4" fmla="*/ 752827 h 2333977"/>
                <a:gd name="connsiteX5" fmla="*/ 685800 w 7560840"/>
                <a:gd name="connsiteY5" fmla="*/ 867127 h 2333977"/>
                <a:gd name="connsiteX6" fmla="*/ 809625 w 7560840"/>
                <a:gd name="connsiteY6" fmla="*/ 1219552 h 2333977"/>
                <a:gd name="connsiteX7" fmla="*/ 1047750 w 7560840"/>
                <a:gd name="connsiteY7" fmla="*/ 1791052 h 2333977"/>
                <a:gd name="connsiteX8" fmla="*/ 1381125 w 7560840"/>
                <a:gd name="connsiteY8" fmla="*/ 1819627 h 2333977"/>
                <a:gd name="connsiteX9" fmla="*/ 2495550 w 7560840"/>
                <a:gd name="connsiteY9" fmla="*/ 1562452 h 2333977"/>
                <a:gd name="connsiteX10" fmla="*/ 3981450 w 7560840"/>
                <a:gd name="connsiteY10" fmla="*/ 1200502 h 2333977"/>
                <a:gd name="connsiteX11" fmla="*/ 4657725 w 7560840"/>
                <a:gd name="connsiteY11" fmla="*/ 1010002 h 2333977"/>
                <a:gd name="connsiteX12" fmla="*/ 5400675 w 7560840"/>
                <a:gd name="connsiteY12" fmla="*/ 667102 h 2333977"/>
                <a:gd name="connsiteX13" fmla="*/ 5976663 w 7560840"/>
                <a:gd name="connsiteY13" fmla="*/ 407212 h 2333977"/>
                <a:gd name="connsiteX14" fmla="*/ 6552727 w 7560840"/>
                <a:gd name="connsiteY14" fmla="*/ 47173 h 2333977"/>
                <a:gd name="connsiteX15" fmla="*/ 7200900 w 7560840"/>
                <a:gd name="connsiteY15" fmla="*/ 124177 h 2333977"/>
                <a:gd name="connsiteX16" fmla="*/ 7560840 w 7560840"/>
                <a:gd name="connsiteY16" fmla="*/ 479220 h 2333977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400675 w 7560840"/>
                <a:gd name="connsiteY12" fmla="*/ 655100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256583 w 7560840"/>
                <a:gd name="connsiteY12" fmla="*/ 683243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447675 w 7560840"/>
                <a:gd name="connsiteY2" fmla="*/ 928137 h 2299737"/>
                <a:gd name="connsiteX3" fmla="*/ 485775 w 7560840"/>
                <a:gd name="connsiteY3" fmla="*/ 804312 h 2299737"/>
                <a:gd name="connsiteX4" fmla="*/ 552450 w 7560840"/>
                <a:gd name="connsiteY4" fmla="*/ 718587 h 2299737"/>
                <a:gd name="connsiteX5" fmla="*/ 809625 w 7560840"/>
                <a:gd name="connsiteY5" fmla="*/ 1185312 h 2299737"/>
                <a:gd name="connsiteX6" fmla="*/ 1047750 w 7560840"/>
                <a:gd name="connsiteY6" fmla="*/ 1756812 h 2299737"/>
                <a:gd name="connsiteX7" fmla="*/ 1381125 w 7560840"/>
                <a:gd name="connsiteY7" fmla="*/ 1785387 h 2299737"/>
                <a:gd name="connsiteX8" fmla="*/ 2495550 w 7560840"/>
                <a:gd name="connsiteY8" fmla="*/ 1528212 h 2299737"/>
                <a:gd name="connsiteX9" fmla="*/ 3981450 w 7560840"/>
                <a:gd name="connsiteY9" fmla="*/ 1166262 h 2299737"/>
                <a:gd name="connsiteX10" fmla="*/ 4657725 w 7560840"/>
                <a:gd name="connsiteY10" fmla="*/ 975762 h 2299737"/>
                <a:gd name="connsiteX11" fmla="*/ 5256583 w 7560840"/>
                <a:gd name="connsiteY11" fmla="*/ 661005 h 2299737"/>
                <a:gd name="connsiteX12" fmla="*/ 5904655 w 7560840"/>
                <a:gd name="connsiteY12" fmla="*/ 300965 h 2299737"/>
                <a:gd name="connsiteX13" fmla="*/ 6552727 w 7560840"/>
                <a:gd name="connsiteY13" fmla="*/ 12933 h 2299737"/>
                <a:gd name="connsiteX14" fmla="*/ 7200900 w 7560840"/>
                <a:gd name="connsiteY14" fmla="*/ 89937 h 2299737"/>
                <a:gd name="connsiteX15" fmla="*/ 7560840 w 7560840"/>
                <a:gd name="connsiteY15" fmla="*/ 444980 h 2299737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447675 w 7560840"/>
                <a:gd name="connsiteY2" fmla="*/ 928137 h 2299737"/>
                <a:gd name="connsiteX3" fmla="*/ 485775 w 7560840"/>
                <a:gd name="connsiteY3" fmla="*/ 804312 h 2299737"/>
                <a:gd name="connsiteX4" fmla="*/ 809625 w 7560840"/>
                <a:gd name="connsiteY4" fmla="*/ 1185312 h 2299737"/>
                <a:gd name="connsiteX5" fmla="*/ 1047750 w 7560840"/>
                <a:gd name="connsiteY5" fmla="*/ 1756812 h 2299737"/>
                <a:gd name="connsiteX6" fmla="*/ 1381125 w 7560840"/>
                <a:gd name="connsiteY6" fmla="*/ 1785387 h 2299737"/>
                <a:gd name="connsiteX7" fmla="*/ 2495550 w 7560840"/>
                <a:gd name="connsiteY7" fmla="*/ 1528212 h 2299737"/>
                <a:gd name="connsiteX8" fmla="*/ 3981450 w 7560840"/>
                <a:gd name="connsiteY8" fmla="*/ 1166262 h 2299737"/>
                <a:gd name="connsiteX9" fmla="*/ 4657725 w 7560840"/>
                <a:gd name="connsiteY9" fmla="*/ 975762 h 2299737"/>
                <a:gd name="connsiteX10" fmla="*/ 5256583 w 7560840"/>
                <a:gd name="connsiteY10" fmla="*/ 661005 h 2299737"/>
                <a:gd name="connsiteX11" fmla="*/ 5904655 w 7560840"/>
                <a:gd name="connsiteY11" fmla="*/ 300965 h 2299737"/>
                <a:gd name="connsiteX12" fmla="*/ 6552727 w 7560840"/>
                <a:gd name="connsiteY12" fmla="*/ 12933 h 2299737"/>
                <a:gd name="connsiteX13" fmla="*/ 7200900 w 7560840"/>
                <a:gd name="connsiteY13" fmla="*/ 89937 h 2299737"/>
                <a:gd name="connsiteX14" fmla="*/ 7560840 w 7560840"/>
                <a:gd name="connsiteY14" fmla="*/ 444980 h 2299737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447675 w 7560840"/>
                <a:gd name="connsiteY2" fmla="*/ 928137 h 2299737"/>
                <a:gd name="connsiteX3" fmla="*/ 809625 w 7560840"/>
                <a:gd name="connsiteY3" fmla="*/ 1185312 h 2299737"/>
                <a:gd name="connsiteX4" fmla="*/ 1047750 w 7560840"/>
                <a:gd name="connsiteY4" fmla="*/ 1756812 h 2299737"/>
                <a:gd name="connsiteX5" fmla="*/ 1381125 w 7560840"/>
                <a:gd name="connsiteY5" fmla="*/ 1785387 h 2299737"/>
                <a:gd name="connsiteX6" fmla="*/ 2495550 w 7560840"/>
                <a:gd name="connsiteY6" fmla="*/ 1528212 h 2299737"/>
                <a:gd name="connsiteX7" fmla="*/ 3981450 w 7560840"/>
                <a:gd name="connsiteY7" fmla="*/ 1166262 h 2299737"/>
                <a:gd name="connsiteX8" fmla="*/ 4657725 w 7560840"/>
                <a:gd name="connsiteY8" fmla="*/ 975762 h 2299737"/>
                <a:gd name="connsiteX9" fmla="*/ 5256583 w 7560840"/>
                <a:gd name="connsiteY9" fmla="*/ 661005 h 2299737"/>
                <a:gd name="connsiteX10" fmla="*/ 5904655 w 7560840"/>
                <a:gd name="connsiteY10" fmla="*/ 300965 h 2299737"/>
                <a:gd name="connsiteX11" fmla="*/ 6552727 w 7560840"/>
                <a:gd name="connsiteY11" fmla="*/ 12933 h 2299737"/>
                <a:gd name="connsiteX12" fmla="*/ 7200900 w 7560840"/>
                <a:gd name="connsiteY12" fmla="*/ 89937 h 2299737"/>
                <a:gd name="connsiteX13" fmla="*/ 7560840 w 7560840"/>
                <a:gd name="connsiteY13" fmla="*/ 444980 h 2299737"/>
                <a:gd name="connsiteX0" fmla="*/ 0 w 7560840"/>
                <a:gd name="connsiteY0" fmla="*/ 2299737 h 2299737"/>
                <a:gd name="connsiteX1" fmla="*/ 219075 w 7560840"/>
                <a:gd name="connsiteY1" fmla="*/ 1604412 h 2299737"/>
                <a:gd name="connsiteX2" fmla="*/ 809625 w 7560840"/>
                <a:gd name="connsiteY2" fmla="*/ 1185312 h 2299737"/>
                <a:gd name="connsiteX3" fmla="*/ 1047750 w 7560840"/>
                <a:gd name="connsiteY3" fmla="*/ 1756812 h 2299737"/>
                <a:gd name="connsiteX4" fmla="*/ 1381125 w 7560840"/>
                <a:gd name="connsiteY4" fmla="*/ 1785387 h 2299737"/>
                <a:gd name="connsiteX5" fmla="*/ 2495550 w 7560840"/>
                <a:gd name="connsiteY5" fmla="*/ 1528212 h 2299737"/>
                <a:gd name="connsiteX6" fmla="*/ 3981450 w 7560840"/>
                <a:gd name="connsiteY6" fmla="*/ 1166262 h 2299737"/>
                <a:gd name="connsiteX7" fmla="*/ 4657725 w 7560840"/>
                <a:gd name="connsiteY7" fmla="*/ 975762 h 2299737"/>
                <a:gd name="connsiteX8" fmla="*/ 5256583 w 7560840"/>
                <a:gd name="connsiteY8" fmla="*/ 661005 h 2299737"/>
                <a:gd name="connsiteX9" fmla="*/ 5904655 w 7560840"/>
                <a:gd name="connsiteY9" fmla="*/ 300965 h 2299737"/>
                <a:gd name="connsiteX10" fmla="*/ 6552727 w 7560840"/>
                <a:gd name="connsiteY10" fmla="*/ 12933 h 2299737"/>
                <a:gd name="connsiteX11" fmla="*/ 7200900 w 7560840"/>
                <a:gd name="connsiteY11" fmla="*/ 89937 h 2299737"/>
                <a:gd name="connsiteX12" fmla="*/ 7560840 w 7560840"/>
                <a:gd name="connsiteY12" fmla="*/ 444980 h 2299737"/>
                <a:gd name="connsiteX0" fmla="*/ 0 w 7560840"/>
                <a:gd name="connsiteY0" fmla="*/ 2299737 h 2299737"/>
                <a:gd name="connsiteX1" fmla="*/ 809625 w 7560840"/>
                <a:gd name="connsiteY1" fmla="*/ 1185312 h 2299737"/>
                <a:gd name="connsiteX2" fmla="*/ 1047750 w 7560840"/>
                <a:gd name="connsiteY2" fmla="*/ 1756812 h 2299737"/>
                <a:gd name="connsiteX3" fmla="*/ 1381125 w 7560840"/>
                <a:gd name="connsiteY3" fmla="*/ 1785387 h 2299737"/>
                <a:gd name="connsiteX4" fmla="*/ 2495550 w 7560840"/>
                <a:gd name="connsiteY4" fmla="*/ 1528212 h 2299737"/>
                <a:gd name="connsiteX5" fmla="*/ 3981450 w 7560840"/>
                <a:gd name="connsiteY5" fmla="*/ 1166262 h 2299737"/>
                <a:gd name="connsiteX6" fmla="*/ 4657725 w 7560840"/>
                <a:gd name="connsiteY6" fmla="*/ 975762 h 2299737"/>
                <a:gd name="connsiteX7" fmla="*/ 5256583 w 7560840"/>
                <a:gd name="connsiteY7" fmla="*/ 661005 h 2299737"/>
                <a:gd name="connsiteX8" fmla="*/ 5904655 w 7560840"/>
                <a:gd name="connsiteY8" fmla="*/ 300965 h 2299737"/>
                <a:gd name="connsiteX9" fmla="*/ 6552727 w 7560840"/>
                <a:gd name="connsiteY9" fmla="*/ 12933 h 2299737"/>
                <a:gd name="connsiteX10" fmla="*/ 7200900 w 7560840"/>
                <a:gd name="connsiteY10" fmla="*/ 89937 h 2299737"/>
                <a:gd name="connsiteX11" fmla="*/ 7560840 w 7560840"/>
                <a:gd name="connsiteY11" fmla="*/ 444980 h 2299737"/>
                <a:gd name="connsiteX0" fmla="*/ 0 w 7560840"/>
                <a:gd name="connsiteY0" fmla="*/ 2299737 h 2299737"/>
                <a:gd name="connsiteX1" fmla="*/ 1047750 w 7560840"/>
                <a:gd name="connsiteY1" fmla="*/ 1756812 h 2299737"/>
                <a:gd name="connsiteX2" fmla="*/ 1381125 w 7560840"/>
                <a:gd name="connsiteY2" fmla="*/ 1785387 h 2299737"/>
                <a:gd name="connsiteX3" fmla="*/ 2495550 w 7560840"/>
                <a:gd name="connsiteY3" fmla="*/ 1528212 h 2299737"/>
                <a:gd name="connsiteX4" fmla="*/ 3981450 w 7560840"/>
                <a:gd name="connsiteY4" fmla="*/ 1166262 h 2299737"/>
                <a:gd name="connsiteX5" fmla="*/ 4657725 w 7560840"/>
                <a:gd name="connsiteY5" fmla="*/ 975762 h 2299737"/>
                <a:gd name="connsiteX6" fmla="*/ 5256583 w 7560840"/>
                <a:gd name="connsiteY6" fmla="*/ 661005 h 2299737"/>
                <a:gd name="connsiteX7" fmla="*/ 5904655 w 7560840"/>
                <a:gd name="connsiteY7" fmla="*/ 300965 h 2299737"/>
                <a:gd name="connsiteX8" fmla="*/ 6552727 w 7560840"/>
                <a:gd name="connsiteY8" fmla="*/ 12933 h 2299737"/>
                <a:gd name="connsiteX9" fmla="*/ 7200900 w 7560840"/>
                <a:gd name="connsiteY9" fmla="*/ 89937 h 2299737"/>
                <a:gd name="connsiteX10" fmla="*/ 7560840 w 7560840"/>
                <a:gd name="connsiteY10" fmla="*/ 444980 h 2299737"/>
                <a:gd name="connsiteX0" fmla="*/ 0 w 7560840"/>
                <a:gd name="connsiteY0" fmla="*/ 2299737 h 2299737"/>
                <a:gd name="connsiteX1" fmla="*/ 1381125 w 7560840"/>
                <a:gd name="connsiteY1" fmla="*/ 1785387 h 2299737"/>
                <a:gd name="connsiteX2" fmla="*/ 2495550 w 7560840"/>
                <a:gd name="connsiteY2" fmla="*/ 1528212 h 2299737"/>
                <a:gd name="connsiteX3" fmla="*/ 3981450 w 7560840"/>
                <a:gd name="connsiteY3" fmla="*/ 1166262 h 2299737"/>
                <a:gd name="connsiteX4" fmla="*/ 4657725 w 7560840"/>
                <a:gd name="connsiteY4" fmla="*/ 975762 h 2299737"/>
                <a:gd name="connsiteX5" fmla="*/ 5256583 w 7560840"/>
                <a:gd name="connsiteY5" fmla="*/ 661005 h 2299737"/>
                <a:gd name="connsiteX6" fmla="*/ 5904655 w 7560840"/>
                <a:gd name="connsiteY6" fmla="*/ 300965 h 2299737"/>
                <a:gd name="connsiteX7" fmla="*/ 6552727 w 7560840"/>
                <a:gd name="connsiteY7" fmla="*/ 12933 h 2299737"/>
                <a:gd name="connsiteX8" fmla="*/ 7200900 w 7560840"/>
                <a:gd name="connsiteY8" fmla="*/ 89937 h 2299737"/>
                <a:gd name="connsiteX9" fmla="*/ 7560840 w 7560840"/>
                <a:gd name="connsiteY9" fmla="*/ 444980 h 229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60840" h="2299737">
                  <a:moveTo>
                    <a:pt x="0" y="2299737"/>
                  </a:moveTo>
                  <a:cubicBezTo>
                    <a:pt x="287734" y="2192581"/>
                    <a:pt x="965200" y="1913975"/>
                    <a:pt x="1381125" y="1785387"/>
                  </a:cubicBezTo>
                  <a:cubicBezTo>
                    <a:pt x="1622425" y="1747287"/>
                    <a:pt x="2495550" y="1528212"/>
                    <a:pt x="2495550" y="1528212"/>
                  </a:cubicBezTo>
                  <a:lnTo>
                    <a:pt x="3981450" y="1166262"/>
                  </a:lnTo>
                  <a:cubicBezTo>
                    <a:pt x="4341812" y="1074187"/>
                    <a:pt x="4445203" y="1059971"/>
                    <a:pt x="4657725" y="975762"/>
                  </a:cubicBezTo>
                  <a:cubicBezTo>
                    <a:pt x="4870247" y="891553"/>
                    <a:pt x="5048761" y="773471"/>
                    <a:pt x="5256583" y="661005"/>
                  </a:cubicBezTo>
                  <a:cubicBezTo>
                    <a:pt x="5464405" y="548539"/>
                    <a:pt x="5688631" y="408977"/>
                    <a:pt x="5904655" y="300965"/>
                  </a:cubicBezTo>
                  <a:cubicBezTo>
                    <a:pt x="6120679" y="192953"/>
                    <a:pt x="6336686" y="48104"/>
                    <a:pt x="6552727" y="12933"/>
                  </a:cubicBezTo>
                  <a:cubicBezTo>
                    <a:pt x="6768768" y="-22238"/>
                    <a:pt x="7032881" y="17929"/>
                    <a:pt x="7200900" y="89937"/>
                  </a:cubicBezTo>
                  <a:cubicBezTo>
                    <a:pt x="7368919" y="161945"/>
                    <a:pt x="7510833" y="340998"/>
                    <a:pt x="7560840" y="44498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593B9C5-72E8-4E72-97B8-0FB34A437FBD}"/>
                </a:ext>
              </a:extLst>
            </p:cNvPr>
            <p:cNvSpPr txBox="1"/>
            <p:nvPr/>
          </p:nvSpPr>
          <p:spPr>
            <a:xfrm>
              <a:off x="8108876" y="1988840"/>
              <a:ext cx="71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sp>
        <p:nvSpPr>
          <p:cNvPr id="15" name="Volný tvar 31">
            <a:extLst>
              <a:ext uri="{FF2B5EF4-FFF2-40B4-BE49-F238E27FC236}">
                <a16:creationId xmlns:a16="http://schemas.microsoft.com/office/drawing/2014/main" id="{FCC84D42-5E15-439E-B407-ADC4196AE1FA}"/>
              </a:ext>
            </a:extLst>
          </p:cNvPr>
          <p:cNvSpPr/>
          <p:nvPr/>
        </p:nvSpPr>
        <p:spPr>
          <a:xfrm>
            <a:off x="2293294" y="1988840"/>
            <a:ext cx="7560840" cy="3587885"/>
          </a:xfrm>
          <a:custGeom>
            <a:avLst/>
            <a:gdLst>
              <a:gd name="connsiteX0" fmla="*/ 0 w 7362825"/>
              <a:gd name="connsiteY0" fmla="*/ 3571875 h 3571875"/>
              <a:gd name="connsiteX1" fmla="*/ 581025 w 7362825"/>
              <a:gd name="connsiteY1" fmla="*/ 3533775 h 3571875"/>
              <a:gd name="connsiteX2" fmla="*/ 1228725 w 7362825"/>
              <a:gd name="connsiteY2" fmla="*/ 3457575 h 3571875"/>
              <a:gd name="connsiteX3" fmla="*/ 1962150 w 7362825"/>
              <a:gd name="connsiteY3" fmla="*/ 3333750 h 3571875"/>
              <a:gd name="connsiteX4" fmla="*/ 2590800 w 7362825"/>
              <a:gd name="connsiteY4" fmla="*/ 3171825 h 3571875"/>
              <a:gd name="connsiteX5" fmla="*/ 3219450 w 7362825"/>
              <a:gd name="connsiteY5" fmla="*/ 2914650 h 3571875"/>
              <a:gd name="connsiteX6" fmla="*/ 4019550 w 7362825"/>
              <a:gd name="connsiteY6" fmla="*/ 2543175 h 3571875"/>
              <a:gd name="connsiteX7" fmla="*/ 4724400 w 7362825"/>
              <a:gd name="connsiteY7" fmla="*/ 2133600 h 3571875"/>
              <a:gd name="connsiteX8" fmla="*/ 5457825 w 7362825"/>
              <a:gd name="connsiteY8" fmla="*/ 1590675 h 3571875"/>
              <a:gd name="connsiteX9" fmla="*/ 6267450 w 7362825"/>
              <a:gd name="connsiteY9" fmla="*/ 933450 h 3571875"/>
              <a:gd name="connsiteX10" fmla="*/ 7362825 w 7362825"/>
              <a:gd name="connsiteY10" fmla="*/ 0 h 357187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267450 w 7560840"/>
              <a:gd name="connsiteY9" fmla="*/ 949460 h 3587885"/>
              <a:gd name="connsiteX10" fmla="*/ 7560840 w 7560840"/>
              <a:gd name="connsiteY10" fmla="*/ 0 h 358788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336703 w 7560840"/>
              <a:gd name="connsiteY9" fmla="*/ 936104 h 3587885"/>
              <a:gd name="connsiteX10" fmla="*/ 7560840 w 7560840"/>
              <a:gd name="connsiteY10" fmla="*/ 0 h 35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0840" h="3587885">
                <a:moveTo>
                  <a:pt x="0" y="3587885"/>
                </a:moveTo>
                <a:cubicBezTo>
                  <a:pt x="188119" y="3578360"/>
                  <a:pt x="376238" y="3568835"/>
                  <a:pt x="581025" y="3549785"/>
                </a:cubicBezTo>
                <a:cubicBezTo>
                  <a:pt x="785812" y="3530735"/>
                  <a:pt x="998538" y="3506922"/>
                  <a:pt x="1228725" y="3473585"/>
                </a:cubicBezTo>
                <a:cubicBezTo>
                  <a:pt x="1458913" y="3440247"/>
                  <a:pt x="1735138" y="3397385"/>
                  <a:pt x="1962150" y="3349760"/>
                </a:cubicBezTo>
                <a:cubicBezTo>
                  <a:pt x="2189162" y="3302135"/>
                  <a:pt x="2381250" y="3257685"/>
                  <a:pt x="2590800" y="3187835"/>
                </a:cubicBezTo>
                <a:cubicBezTo>
                  <a:pt x="2800350" y="3117985"/>
                  <a:pt x="2981325" y="3035435"/>
                  <a:pt x="3219450" y="2930660"/>
                </a:cubicBezTo>
                <a:cubicBezTo>
                  <a:pt x="3457575" y="2825885"/>
                  <a:pt x="3768725" y="2689360"/>
                  <a:pt x="4019550" y="2559185"/>
                </a:cubicBezTo>
                <a:cubicBezTo>
                  <a:pt x="4270375" y="2429010"/>
                  <a:pt x="4484688" y="2308360"/>
                  <a:pt x="4724400" y="2149610"/>
                </a:cubicBezTo>
                <a:cubicBezTo>
                  <a:pt x="4964112" y="1990860"/>
                  <a:pt x="5189108" y="1808936"/>
                  <a:pt x="5457825" y="1606685"/>
                </a:cubicBezTo>
                <a:cubicBezTo>
                  <a:pt x="5726542" y="1404434"/>
                  <a:pt x="5986201" y="1203885"/>
                  <a:pt x="6336703" y="936104"/>
                </a:cubicBezTo>
                <a:cubicBezTo>
                  <a:pt x="6687206" y="668323"/>
                  <a:pt x="7171902" y="334169"/>
                  <a:pt x="7560840" y="0"/>
                </a:cubicBez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2773010-61A8-4CED-8443-618F8F4F904E}"/>
              </a:ext>
            </a:extLst>
          </p:cNvPr>
          <p:cNvSpPr txBox="1"/>
          <p:nvPr/>
        </p:nvSpPr>
        <p:spPr>
          <a:xfrm>
            <a:off x="8918029" y="15475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87359F0C-2DFF-4DC8-8532-5A55DAC31B0B}"/>
              </a:ext>
            </a:extLst>
          </p:cNvPr>
          <p:cNvGrpSpPr/>
          <p:nvPr/>
        </p:nvGrpSpPr>
        <p:grpSpPr>
          <a:xfrm>
            <a:off x="4639783" y="4575821"/>
            <a:ext cx="5218592" cy="981844"/>
            <a:chOff x="3019425" y="3933056"/>
            <a:chExt cx="5218592" cy="981844"/>
          </a:xfrm>
        </p:grpSpPr>
        <p:sp>
          <p:nvSpPr>
            <p:cNvPr id="18" name="Volný tvar 35">
              <a:extLst>
                <a:ext uri="{FF2B5EF4-FFF2-40B4-BE49-F238E27FC236}">
                  <a16:creationId xmlns:a16="http://schemas.microsoft.com/office/drawing/2014/main" id="{5C6E3E17-028E-49B8-8767-0D77DB914F32}"/>
                </a:ext>
              </a:extLst>
            </p:cNvPr>
            <p:cNvSpPr/>
            <p:nvPr/>
          </p:nvSpPr>
          <p:spPr>
            <a:xfrm>
              <a:off x="3019425" y="4265658"/>
              <a:ext cx="5193569" cy="649242"/>
            </a:xfrm>
            <a:custGeom>
              <a:avLst/>
              <a:gdLst>
                <a:gd name="connsiteX0" fmla="*/ 0 w 5193569"/>
                <a:gd name="connsiteY0" fmla="*/ 649242 h 649242"/>
                <a:gd name="connsiteX1" fmla="*/ 1466850 w 5193569"/>
                <a:gd name="connsiteY1" fmla="*/ 515892 h 649242"/>
                <a:gd name="connsiteX2" fmla="*/ 2638425 w 5193569"/>
                <a:gd name="connsiteY2" fmla="*/ 382542 h 649242"/>
                <a:gd name="connsiteX3" fmla="*/ 3390900 w 5193569"/>
                <a:gd name="connsiteY3" fmla="*/ 211092 h 649242"/>
                <a:gd name="connsiteX4" fmla="*/ 4200525 w 5193569"/>
                <a:gd name="connsiteY4" fmla="*/ 39642 h 649242"/>
                <a:gd name="connsiteX5" fmla="*/ 5038725 w 5193569"/>
                <a:gd name="connsiteY5" fmla="*/ 1542 h 649242"/>
                <a:gd name="connsiteX6" fmla="*/ 5191125 w 5193569"/>
                <a:gd name="connsiteY6" fmla="*/ 11067 h 64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3569" h="649242">
                  <a:moveTo>
                    <a:pt x="0" y="649242"/>
                  </a:moveTo>
                  <a:lnTo>
                    <a:pt x="1466850" y="515892"/>
                  </a:lnTo>
                  <a:cubicBezTo>
                    <a:pt x="1906588" y="471442"/>
                    <a:pt x="2317750" y="433342"/>
                    <a:pt x="2638425" y="382542"/>
                  </a:cubicBezTo>
                  <a:cubicBezTo>
                    <a:pt x="2959100" y="331742"/>
                    <a:pt x="3390900" y="211092"/>
                    <a:pt x="3390900" y="211092"/>
                  </a:cubicBezTo>
                  <a:cubicBezTo>
                    <a:pt x="3651250" y="153942"/>
                    <a:pt x="3925888" y="74567"/>
                    <a:pt x="4200525" y="39642"/>
                  </a:cubicBezTo>
                  <a:cubicBezTo>
                    <a:pt x="4475162" y="4717"/>
                    <a:pt x="4873625" y="6304"/>
                    <a:pt x="5038725" y="1542"/>
                  </a:cubicBezTo>
                  <a:cubicBezTo>
                    <a:pt x="5203825" y="-3221"/>
                    <a:pt x="5197475" y="3923"/>
                    <a:pt x="5191125" y="110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F2AD39B5-C800-45F0-9F13-24231E7B3E84}"/>
                </a:ext>
              </a:extLst>
            </p:cNvPr>
            <p:cNvSpPr txBox="1"/>
            <p:nvPr/>
          </p:nvSpPr>
          <p:spPr>
            <a:xfrm>
              <a:off x="7449757" y="3933056"/>
              <a:ext cx="788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HPL</a:t>
              </a:r>
            </a:p>
          </p:txBody>
        </p:sp>
      </p:grp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2A2014C-31A5-4130-B6B1-69E351CFDCF6}"/>
              </a:ext>
            </a:extLst>
          </p:cNvPr>
          <p:cNvCxnSpPr/>
          <p:nvPr/>
        </p:nvCxnSpPr>
        <p:spPr>
          <a:xfrm>
            <a:off x="2293293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2E130126-8AA9-49AC-B997-FE1C87311210}"/>
              </a:ext>
            </a:extLst>
          </p:cNvPr>
          <p:cNvCxnSpPr/>
          <p:nvPr/>
        </p:nvCxnSpPr>
        <p:spPr>
          <a:xfrm flipV="1">
            <a:off x="2293293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994B08BB-6F7E-400D-B8C5-DAB2DB3266A6}"/>
              </a:ext>
            </a:extLst>
          </p:cNvPr>
          <p:cNvCxnSpPr/>
          <p:nvPr/>
        </p:nvCxnSpPr>
        <p:spPr>
          <a:xfrm>
            <a:off x="4650507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18EA886D-6DDB-4B2F-8E1E-17429A2ABC10}"/>
              </a:ext>
            </a:extLst>
          </p:cNvPr>
          <p:cNvCxnSpPr/>
          <p:nvPr/>
        </p:nvCxnSpPr>
        <p:spPr>
          <a:xfrm>
            <a:off x="7021438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0D9ABDD7-6709-4F3F-83C0-34CE83BAA392}"/>
              </a:ext>
            </a:extLst>
          </p:cNvPr>
          <p:cNvCxnSpPr/>
          <p:nvPr/>
        </p:nvCxnSpPr>
        <p:spPr>
          <a:xfrm>
            <a:off x="3068972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5138D4B4-E27C-41B8-A42F-8FE30498050E}"/>
              </a:ext>
            </a:extLst>
          </p:cNvPr>
          <p:cNvCxnSpPr/>
          <p:nvPr/>
        </p:nvCxnSpPr>
        <p:spPr>
          <a:xfrm>
            <a:off x="3877469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EC821770-C52C-4C73-A443-45BAF1D46245}"/>
              </a:ext>
            </a:extLst>
          </p:cNvPr>
          <p:cNvCxnSpPr/>
          <p:nvPr/>
        </p:nvCxnSpPr>
        <p:spPr>
          <a:xfrm>
            <a:off x="5437262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11C6A196-DCE1-43EB-85C2-B49ED6104E9F}"/>
              </a:ext>
            </a:extLst>
          </p:cNvPr>
          <p:cNvCxnSpPr/>
          <p:nvPr/>
        </p:nvCxnSpPr>
        <p:spPr>
          <a:xfrm>
            <a:off x="6238875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B6298A51-6C71-488D-8789-6A6AC976F339}"/>
              </a:ext>
            </a:extLst>
          </p:cNvPr>
          <p:cNvCxnSpPr/>
          <p:nvPr/>
        </p:nvCxnSpPr>
        <p:spPr>
          <a:xfrm>
            <a:off x="7726660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83C3CB43-AD55-4DA5-873E-974521334831}"/>
              </a:ext>
            </a:extLst>
          </p:cNvPr>
          <p:cNvCxnSpPr/>
          <p:nvPr/>
        </p:nvCxnSpPr>
        <p:spPr>
          <a:xfrm>
            <a:off x="8430741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1DE0FA73-B73A-4724-9294-9A3BF060A5D1}"/>
              </a:ext>
            </a:extLst>
          </p:cNvPr>
          <p:cNvCxnSpPr/>
          <p:nvPr/>
        </p:nvCxnSpPr>
        <p:spPr>
          <a:xfrm>
            <a:off x="9134053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4A35BAC3-E394-432B-B00A-3F8D91DFA331}"/>
              </a:ext>
            </a:extLst>
          </p:cNvPr>
          <p:cNvCxnSpPr/>
          <p:nvPr/>
        </p:nvCxnSpPr>
        <p:spPr>
          <a:xfrm>
            <a:off x="9873183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A5E3EDBA-10CB-4465-9DDC-171A3E6F8A68}"/>
              </a:ext>
            </a:extLst>
          </p:cNvPr>
          <p:cNvCxnSpPr/>
          <p:nvPr/>
        </p:nvCxnSpPr>
        <p:spPr>
          <a:xfrm flipV="1">
            <a:off x="2293293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27D8E3D-1CA5-4CF5-BC66-CCA15325EF28}"/>
              </a:ext>
            </a:extLst>
          </p:cNvPr>
          <p:cNvSpPr txBox="1"/>
          <p:nvPr/>
        </p:nvSpPr>
        <p:spPr>
          <a:xfrm>
            <a:off x="3195489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E752F99-40B5-4E75-9129-28A08D9469B6}"/>
              </a:ext>
            </a:extLst>
          </p:cNvPr>
          <p:cNvSpPr txBox="1"/>
          <p:nvPr/>
        </p:nvSpPr>
        <p:spPr>
          <a:xfrm>
            <a:off x="5605661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A659A734-585E-47D9-9893-D5EEC4E2F255}"/>
              </a:ext>
            </a:extLst>
          </p:cNvPr>
          <p:cNvSpPr txBox="1"/>
          <p:nvPr/>
        </p:nvSpPr>
        <p:spPr>
          <a:xfrm>
            <a:off x="8204833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5D9FE77-541A-4FAF-8027-9E15E664FE70}"/>
              </a:ext>
            </a:extLst>
          </p:cNvPr>
          <p:cNvSpPr txBox="1"/>
          <p:nvPr/>
        </p:nvSpPr>
        <p:spPr>
          <a:xfrm>
            <a:off x="282592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4C8AB5B-A2C6-4ECC-A4FD-F7F609BED009}"/>
              </a:ext>
            </a:extLst>
          </p:cNvPr>
          <p:cNvSpPr txBox="1"/>
          <p:nvPr/>
        </p:nvSpPr>
        <p:spPr>
          <a:xfrm>
            <a:off x="363022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DAD5687-A0EE-4ED7-8C21-D0F76C426710}"/>
              </a:ext>
            </a:extLst>
          </p:cNvPr>
          <p:cNvSpPr txBox="1"/>
          <p:nvPr/>
        </p:nvSpPr>
        <p:spPr>
          <a:xfrm>
            <a:off x="440326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EBB3D39F-CF76-4BE0-94F2-A0C5C755F782}"/>
              </a:ext>
            </a:extLst>
          </p:cNvPr>
          <p:cNvSpPr txBox="1"/>
          <p:nvPr/>
        </p:nvSpPr>
        <p:spPr>
          <a:xfrm>
            <a:off x="5199547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D8C266BA-B8AC-47BA-8EC6-0FA8E8B87C60}"/>
              </a:ext>
            </a:extLst>
          </p:cNvPr>
          <p:cNvSpPr txBox="1"/>
          <p:nvPr/>
        </p:nvSpPr>
        <p:spPr>
          <a:xfrm>
            <a:off x="5994276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8576E72D-FB3B-426E-BA80-5B82228BC274}"/>
              </a:ext>
            </a:extLst>
          </p:cNvPr>
          <p:cNvSpPr txBox="1"/>
          <p:nvPr/>
        </p:nvSpPr>
        <p:spPr>
          <a:xfrm>
            <a:off x="677683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734C0D91-6EF7-40A0-933C-3F1419AD8C15}"/>
              </a:ext>
            </a:extLst>
          </p:cNvPr>
          <p:cNvSpPr txBox="1"/>
          <p:nvPr/>
        </p:nvSpPr>
        <p:spPr>
          <a:xfrm>
            <a:off x="748475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6B83B35E-5BAB-4F13-B9CA-DF802817F54D}"/>
              </a:ext>
            </a:extLst>
          </p:cNvPr>
          <p:cNvSpPr txBox="1"/>
          <p:nvPr/>
        </p:nvSpPr>
        <p:spPr>
          <a:xfrm>
            <a:off x="8185783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EB7066E2-F6DA-48DE-973F-70DFA349FA4F}"/>
              </a:ext>
            </a:extLst>
          </p:cNvPr>
          <p:cNvSpPr txBox="1"/>
          <p:nvPr/>
        </p:nvSpPr>
        <p:spPr>
          <a:xfrm>
            <a:off x="889633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382C1B55-C0CF-4C9A-B14C-A3BC264455AD}"/>
              </a:ext>
            </a:extLst>
          </p:cNvPr>
          <p:cNvSpPr txBox="1"/>
          <p:nvPr/>
        </p:nvSpPr>
        <p:spPr>
          <a:xfrm>
            <a:off x="963546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6000C81-EF36-4334-831F-49773EBB6644}"/>
              </a:ext>
            </a:extLst>
          </p:cNvPr>
          <p:cNvCxnSpPr/>
          <p:nvPr/>
        </p:nvCxnSpPr>
        <p:spPr>
          <a:xfrm>
            <a:off x="7021438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1EFC4146-57B6-44A9-8D55-B101F2273CBC}"/>
              </a:ext>
            </a:extLst>
          </p:cNvPr>
          <p:cNvCxnSpPr/>
          <p:nvPr/>
        </p:nvCxnSpPr>
        <p:spPr>
          <a:xfrm>
            <a:off x="4650507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54">
            <a:extLst>
              <a:ext uri="{FF2B5EF4-FFF2-40B4-BE49-F238E27FC236}">
                <a16:creationId xmlns:a16="http://schemas.microsoft.com/office/drawing/2014/main" id="{767531E3-FC83-4351-9C93-979933BFA8C9}"/>
              </a:ext>
            </a:extLst>
          </p:cNvPr>
          <p:cNvCxnSpPr/>
          <p:nvPr/>
        </p:nvCxnSpPr>
        <p:spPr>
          <a:xfrm rot="5400000" flipH="1" flipV="1">
            <a:off x="7787167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63819D32-9B5F-435D-B582-9D2BB62B6F65}"/>
              </a:ext>
            </a:extLst>
          </p:cNvPr>
          <p:cNvGrpSpPr/>
          <p:nvPr/>
        </p:nvGrpSpPr>
        <p:grpSpPr>
          <a:xfrm>
            <a:off x="7019925" y="3438525"/>
            <a:ext cx="2838450" cy="2124075"/>
            <a:chOff x="5410200" y="3438525"/>
            <a:chExt cx="2838450" cy="2124075"/>
          </a:xfrm>
        </p:grpSpPr>
        <p:sp>
          <p:nvSpPr>
            <p:cNvPr id="50" name="Полилиния 3">
              <a:extLst>
                <a:ext uri="{FF2B5EF4-FFF2-40B4-BE49-F238E27FC236}">
                  <a16:creationId xmlns:a16="http://schemas.microsoft.com/office/drawing/2014/main" id="{8DA0AD0D-8599-4C48-92FA-FF9F3710DEC9}"/>
                </a:ext>
              </a:extLst>
            </p:cNvPr>
            <p:cNvSpPr/>
            <p:nvPr/>
          </p:nvSpPr>
          <p:spPr>
            <a:xfrm>
              <a:off x="5410200" y="3438525"/>
              <a:ext cx="2838450" cy="2124075"/>
            </a:xfrm>
            <a:custGeom>
              <a:avLst/>
              <a:gdLst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76500 w 2838450"/>
                <a:gd name="connsiteY4" fmla="*/ 32385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95500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8450" h="2124075">
                  <a:moveTo>
                    <a:pt x="0" y="2124075"/>
                  </a:moveTo>
                  <a:cubicBezTo>
                    <a:pt x="196850" y="2106612"/>
                    <a:pt x="357188" y="2139950"/>
                    <a:pt x="561975" y="2095500"/>
                  </a:cubicBezTo>
                  <a:cubicBezTo>
                    <a:pt x="766763" y="2051050"/>
                    <a:pt x="1022350" y="1968500"/>
                    <a:pt x="1228725" y="1857375"/>
                  </a:cubicBezTo>
                  <a:cubicBezTo>
                    <a:pt x="1435100" y="1746250"/>
                    <a:pt x="1601788" y="1636712"/>
                    <a:pt x="1800225" y="1428750"/>
                  </a:cubicBezTo>
                  <a:cubicBezTo>
                    <a:pt x="1998662" y="1220788"/>
                    <a:pt x="2246313" y="847725"/>
                    <a:pt x="2419350" y="609600"/>
                  </a:cubicBezTo>
                  <a:cubicBezTo>
                    <a:pt x="2592388" y="371475"/>
                    <a:pt x="2763044" y="53181"/>
                    <a:pt x="2838450" y="0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id="{1279EB17-D142-437C-9363-4DB2FA3894A1}"/>
                </a:ext>
              </a:extLst>
            </p:cNvPr>
            <p:cNvSpPr txBox="1"/>
            <p:nvPr/>
          </p:nvSpPr>
          <p:spPr>
            <a:xfrm>
              <a:off x="6938491" y="3838367"/>
              <a:ext cx="1076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PROL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9EF8F9B7-688C-412A-A562-BF47CE1BAC67}"/>
              </a:ext>
            </a:extLst>
          </p:cNvPr>
          <p:cNvGrpSpPr/>
          <p:nvPr/>
        </p:nvGrpSpPr>
        <p:grpSpPr>
          <a:xfrm>
            <a:off x="8429625" y="4772025"/>
            <a:ext cx="1447800" cy="800100"/>
            <a:chOff x="6819900" y="4772025"/>
            <a:chExt cx="1447800" cy="800100"/>
          </a:xfrm>
        </p:grpSpPr>
        <p:sp>
          <p:nvSpPr>
            <p:cNvPr id="53" name="Полилиния 10">
              <a:extLst>
                <a:ext uri="{FF2B5EF4-FFF2-40B4-BE49-F238E27FC236}">
                  <a16:creationId xmlns:a16="http://schemas.microsoft.com/office/drawing/2014/main" id="{2CB80D4B-0DC9-4CD1-9027-2BB79220366C}"/>
                </a:ext>
              </a:extLst>
            </p:cNvPr>
            <p:cNvSpPr/>
            <p:nvPr/>
          </p:nvSpPr>
          <p:spPr>
            <a:xfrm>
              <a:off x="6819900" y="4772025"/>
              <a:ext cx="1447800" cy="800100"/>
            </a:xfrm>
            <a:custGeom>
              <a:avLst/>
              <a:gdLst>
                <a:gd name="connsiteX0" fmla="*/ 0 w 1447800"/>
                <a:gd name="connsiteY0" fmla="*/ 800100 h 800100"/>
                <a:gd name="connsiteX1" fmla="*/ 790575 w 1447800"/>
                <a:gd name="connsiteY1" fmla="*/ 733425 h 800100"/>
                <a:gd name="connsiteX2" fmla="*/ 1114425 w 1447800"/>
                <a:gd name="connsiteY2" fmla="*/ 542925 h 800100"/>
                <a:gd name="connsiteX3" fmla="*/ 1447800 w 1447800"/>
                <a:gd name="connsiteY3" fmla="*/ 0 h 800100"/>
                <a:gd name="connsiteX4" fmla="*/ 1447800 w 1447800"/>
                <a:gd name="connsiteY4" fmla="*/ 0 h 800100"/>
                <a:gd name="connsiteX5" fmla="*/ 1447800 w 1447800"/>
                <a:gd name="connsiteY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800100">
                  <a:moveTo>
                    <a:pt x="0" y="800100"/>
                  </a:moveTo>
                  <a:cubicBezTo>
                    <a:pt x="302419" y="788193"/>
                    <a:pt x="604838" y="776287"/>
                    <a:pt x="790575" y="733425"/>
                  </a:cubicBezTo>
                  <a:cubicBezTo>
                    <a:pt x="976313" y="690562"/>
                    <a:pt x="1004888" y="665162"/>
                    <a:pt x="1114425" y="542925"/>
                  </a:cubicBezTo>
                  <a:cubicBezTo>
                    <a:pt x="1223962" y="420688"/>
                    <a:pt x="1447800" y="0"/>
                    <a:pt x="1447800" y="0"/>
                  </a:cubicBezTo>
                  <a:lnTo>
                    <a:pt x="1447800" y="0"/>
                  </a:lnTo>
                  <a:lnTo>
                    <a:pt x="144780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B4524624-B77A-423A-B493-CE8055DF899A}"/>
                </a:ext>
              </a:extLst>
            </p:cNvPr>
            <p:cNvSpPr txBox="1"/>
            <p:nvPr/>
          </p:nvSpPr>
          <p:spPr>
            <a:xfrm>
              <a:off x="7370374" y="5075892"/>
              <a:ext cx="788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</a:p>
          </p:txBody>
        </p: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74B157F2-0B7F-411E-A889-422043F65B2E}"/>
              </a:ext>
            </a:extLst>
          </p:cNvPr>
          <p:cNvGrpSpPr/>
          <p:nvPr/>
        </p:nvGrpSpPr>
        <p:grpSpPr>
          <a:xfrm>
            <a:off x="2305050" y="4211796"/>
            <a:ext cx="7581900" cy="1360329"/>
            <a:chOff x="695325" y="4211796"/>
            <a:chExt cx="7581900" cy="1360329"/>
          </a:xfrm>
        </p:grpSpPr>
        <p:sp>
          <p:nvSpPr>
            <p:cNvPr id="56" name="Volný tvar 53">
              <a:extLst>
                <a:ext uri="{FF2B5EF4-FFF2-40B4-BE49-F238E27FC236}">
                  <a16:creationId xmlns:a16="http://schemas.microsoft.com/office/drawing/2014/main" id="{252067F1-02AF-4FD5-929E-4D36E068DD95}"/>
                </a:ext>
              </a:extLst>
            </p:cNvPr>
            <p:cNvSpPr/>
            <p:nvPr/>
          </p:nvSpPr>
          <p:spPr>
            <a:xfrm>
              <a:off x="695325" y="4551363"/>
              <a:ext cx="7581900" cy="1020762"/>
            </a:xfrm>
            <a:custGeom>
              <a:avLst/>
              <a:gdLst>
                <a:gd name="connsiteX0" fmla="*/ 0 w 7581900"/>
                <a:gd name="connsiteY0" fmla="*/ 1020762 h 1020762"/>
                <a:gd name="connsiteX1" fmla="*/ 352425 w 7581900"/>
                <a:gd name="connsiteY1" fmla="*/ 563562 h 1020762"/>
                <a:gd name="connsiteX2" fmla="*/ 790575 w 7581900"/>
                <a:gd name="connsiteY2" fmla="*/ 173037 h 1020762"/>
                <a:gd name="connsiteX3" fmla="*/ 1390650 w 7581900"/>
                <a:gd name="connsiteY3" fmla="*/ 1587 h 1020762"/>
                <a:gd name="connsiteX4" fmla="*/ 2257425 w 7581900"/>
                <a:gd name="connsiteY4" fmla="*/ 182562 h 1020762"/>
                <a:gd name="connsiteX5" fmla="*/ 7581900 w 7581900"/>
                <a:gd name="connsiteY5" fmla="*/ 1020762 h 1020762"/>
                <a:gd name="connsiteX6" fmla="*/ 7581900 w 7581900"/>
                <a:gd name="connsiteY6" fmla="*/ 1020762 h 1020762"/>
                <a:gd name="connsiteX7" fmla="*/ 7581900 w 7581900"/>
                <a:gd name="connsiteY7" fmla="*/ 1020762 h 102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81900" h="1020762">
                  <a:moveTo>
                    <a:pt x="0" y="1020762"/>
                  </a:moveTo>
                  <a:cubicBezTo>
                    <a:pt x="110331" y="862805"/>
                    <a:pt x="220663" y="704849"/>
                    <a:pt x="352425" y="563562"/>
                  </a:cubicBezTo>
                  <a:cubicBezTo>
                    <a:pt x="484187" y="422275"/>
                    <a:pt x="617538" y="266700"/>
                    <a:pt x="790575" y="173037"/>
                  </a:cubicBezTo>
                  <a:cubicBezTo>
                    <a:pt x="963613" y="79375"/>
                    <a:pt x="1146175" y="0"/>
                    <a:pt x="1390650" y="1587"/>
                  </a:cubicBezTo>
                  <a:cubicBezTo>
                    <a:pt x="1635125" y="3174"/>
                    <a:pt x="2257425" y="182562"/>
                    <a:pt x="2257425" y="182562"/>
                  </a:cubicBezTo>
                  <a:lnTo>
                    <a:pt x="7581900" y="1020762"/>
                  </a:lnTo>
                  <a:lnTo>
                    <a:pt x="7581900" y="1020762"/>
                  </a:lnTo>
                  <a:lnTo>
                    <a:pt x="7581900" y="1020762"/>
                  </a:ln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92B2FA23-5F49-4522-91DF-028CFE61DC30}"/>
                </a:ext>
              </a:extLst>
            </p:cNvPr>
            <p:cNvSpPr txBox="1"/>
            <p:nvPr/>
          </p:nvSpPr>
          <p:spPr>
            <a:xfrm>
              <a:off x="1821929" y="4211796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098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Fetoplacental</a:t>
            </a:r>
            <a:r>
              <a:rPr lang="cs-CZ" dirty="0"/>
              <a:t> unit</a:t>
            </a:r>
            <a:br>
              <a:rPr lang="cs-CZ" dirty="0"/>
            </a:br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91657CB-3990-4440-A951-27703FC4F8CE}"/>
              </a:ext>
            </a:extLst>
          </p:cNvPr>
          <p:cNvGrpSpPr/>
          <p:nvPr/>
        </p:nvGrpSpPr>
        <p:grpSpPr>
          <a:xfrm>
            <a:off x="2454397" y="1361017"/>
            <a:ext cx="6990060" cy="5248582"/>
            <a:chOff x="513898" y="1696616"/>
            <a:chExt cx="6990060" cy="5248582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30070399-B6FA-4E92-888F-A04139059F49}"/>
                </a:ext>
              </a:extLst>
            </p:cNvPr>
            <p:cNvSpPr/>
            <p:nvPr/>
          </p:nvSpPr>
          <p:spPr>
            <a:xfrm>
              <a:off x="1111424" y="1700808"/>
              <a:ext cx="10214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FETUS</a:t>
              </a:r>
              <a:r>
                <a:rPr lang="cs-CZ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5F1E9162-5A90-4A4D-B6A7-CF8E786A2BEB}"/>
                </a:ext>
              </a:extLst>
            </p:cNvPr>
            <p:cNvSpPr/>
            <p:nvPr/>
          </p:nvSpPr>
          <p:spPr>
            <a:xfrm>
              <a:off x="3130438" y="1700808"/>
              <a:ext cx="1350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HPA axis</a:t>
              </a:r>
              <a:r>
                <a:rPr lang="cs-CZ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8F433461-3555-4B9F-A74B-24D0022E3273}"/>
                </a:ext>
              </a:extLst>
            </p:cNvPr>
            <p:cNvSpPr/>
            <p:nvPr/>
          </p:nvSpPr>
          <p:spPr>
            <a:xfrm>
              <a:off x="5595071" y="1696616"/>
              <a:ext cx="150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CORTISOL</a:t>
              </a:r>
              <a:r>
                <a:rPr lang="cs-CZ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A7703D62-D9E9-407B-B0E2-6CBA7767D796}"/>
                </a:ext>
              </a:extLst>
            </p:cNvPr>
            <p:cNvSpPr/>
            <p:nvPr/>
          </p:nvSpPr>
          <p:spPr>
            <a:xfrm>
              <a:off x="5204931" y="2905780"/>
              <a:ext cx="22990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PLACENTAL </a:t>
              </a:r>
            </a:p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ENDOCRINE AXIS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D8F34764-4C66-465E-A283-C86A5A81BEE4}"/>
                </a:ext>
              </a:extLst>
            </p:cNvPr>
            <p:cNvSpPr/>
            <p:nvPr/>
          </p:nvSpPr>
          <p:spPr>
            <a:xfrm>
              <a:off x="513898" y="2768084"/>
              <a:ext cx="1847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56F8803F-E8AB-413E-AF6E-D6F5A68918B4}"/>
                </a:ext>
              </a:extLst>
            </p:cNvPr>
            <p:cNvSpPr/>
            <p:nvPr/>
          </p:nvSpPr>
          <p:spPr>
            <a:xfrm>
              <a:off x="2930199" y="3356992"/>
              <a:ext cx="1346844" cy="707886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UTERINE </a:t>
              </a:r>
            </a:p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GROWTH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50E3ED5E-6F55-4462-ADAA-4141BB9023E0}"/>
                </a:ext>
              </a:extLst>
            </p:cNvPr>
            <p:cNvSpPr/>
            <p:nvPr/>
          </p:nvSpPr>
          <p:spPr>
            <a:xfrm>
              <a:off x="2758851" y="4926310"/>
              <a:ext cx="1714315" cy="40011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ACTIVATION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06340360-8D67-4D9D-A6D9-CA2D65CBD9CD}"/>
                </a:ext>
              </a:extLst>
            </p:cNvPr>
            <p:cNvSpPr/>
            <p:nvPr/>
          </p:nvSpPr>
          <p:spPr>
            <a:xfrm>
              <a:off x="5379276" y="4924013"/>
              <a:ext cx="1944507" cy="40011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STIMULATION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D8E07200-48D4-42C2-A3BF-9D986A9F776F}"/>
                </a:ext>
              </a:extLst>
            </p:cNvPr>
            <p:cNvSpPr/>
            <p:nvPr/>
          </p:nvSpPr>
          <p:spPr>
            <a:xfrm>
              <a:off x="553619" y="4171066"/>
              <a:ext cx="170751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EXTENSION </a:t>
              </a:r>
            </a:p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UTERUS</a:t>
              </a: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5DA8F5B8-11EA-474E-B455-FE29E10E520F}"/>
                </a:ext>
              </a:extLst>
            </p:cNvPr>
            <p:cNvCxnSpPr/>
            <p:nvPr/>
          </p:nvCxnSpPr>
          <p:spPr>
            <a:xfrm>
              <a:off x="2085419" y="1900863"/>
              <a:ext cx="10269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92FA0EBA-522D-4E14-9ECD-537EB96C44C7}"/>
                </a:ext>
              </a:extLst>
            </p:cNvPr>
            <p:cNvCxnSpPr/>
            <p:nvPr/>
          </p:nvCxnSpPr>
          <p:spPr>
            <a:xfrm>
              <a:off x="4417243" y="1911585"/>
              <a:ext cx="121049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767FA584-13BF-45BF-9CAE-3C7B77B46033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6348483" y="2096726"/>
              <a:ext cx="5962" cy="8090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95DCD24B-9705-4D33-89B8-E4680A5E591A}"/>
                </a:ext>
              </a:extLst>
            </p:cNvPr>
            <p:cNvGrpSpPr/>
            <p:nvPr/>
          </p:nvGrpSpPr>
          <p:grpSpPr>
            <a:xfrm>
              <a:off x="5612818" y="4253026"/>
              <a:ext cx="1479462" cy="400110"/>
              <a:chOff x="5508104" y="4005064"/>
              <a:chExt cx="1479462" cy="400110"/>
            </a:xfrm>
          </p:grpSpPr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836715DB-8AA4-4C8B-8125-5E7C64488D8F}"/>
                  </a:ext>
                </a:extLst>
              </p:cNvPr>
              <p:cNvSpPr/>
              <p:nvPr/>
            </p:nvSpPr>
            <p:spPr>
              <a:xfrm>
                <a:off x="5508104" y="4005064"/>
                <a:ext cx="3449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</a:t>
                </a:r>
                <a:endParaRPr lang="cs-CZ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85BEFBBD-4164-4879-AC07-AC766732742A}"/>
                  </a:ext>
                </a:extLst>
              </p:cNvPr>
              <p:cNvSpPr/>
              <p:nvPr/>
            </p:nvSpPr>
            <p:spPr>
              <a:xfrm>
                <a:off x="6660232" y="4005064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</a:t>
                </a:r>
              </a:p>
            </p:txBody>
          </p:sp>
          <p:cxnSp>
            <p:nvCxnSpPr>
              <p:cNvPr id="38" name="Přímá spojnice se šipkou 37">
                <a:extLst>
                  <a:ext uri="{FF2B5EF4-FFF2-40B4-BE49-F238E27FC236}">
                    <a16:creationId xmlns:a16="http://schemas.microsoft.com/office/drawing/2014/main" id="{F68BA52A-DEA0-42CC-A4D9-2FFAF597D5A5}"/>
                  </a:ext>
                </a:extLst>
              </p:cNvPr>
              <p:cNvCxnSpPr/>
              <p:nvPr/>
            </p:nvCxnSpPr>
            <p:spPr>
              <a:xfrm>
                <a:off x="5810778" y="4214619"/>
                <a:ext cx="84935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25C460ED-EB77-4D0F-9BF5-0AA5CD4788E5}"/>
                </a:ext>
              </a:extLst>
            </p:cNvPr>
            <p:cNvCxnSpPr/>
            <p:nvPr/>
          </p:nvCxnSpPr>
          <p:spPr>
            <a:xfrm flipH="1">
              <a:off x="6353149" y="3573297"/>
              <a:ext cx="1" cy="809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04D72C18-CF5B-4854-B6FD-614A58EFA62C}"/>
                </a:ext>
              </a:extLst>
            </p:cNvPr>
            <p:cNvCxnSpPr/>
            <p:nvPr/>
          </p:nvCxnSpPr>
          <p:spPr>
            <a:xfrm flipH="1">
              <a:off x="6353149" y="4541639"/>
              <a:ext cx="1" cy="3119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E2324565-E49E-4F8C-A988-2EEF48BEA470}"/>
                </a:ext>
              </a:extLst>
            </p:cNvPr>
            <p:cNvCxnSpPr/>
            <p:nvPr/>
          </p:nvCxnSpPr>
          <p:spPr>
            <a:xfrm flipH="1">
              <a:off x="1409976" y="2033905"/>
              <a:ext cx="1" cy="735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>
              <a:extLst>
                <a:ext uri="{FF2B5EF4-FFF2-40B4-BE49-F238E27FC236}">
                  <a16:creationId xmlns:a16="http://schemas.microsoft.com/office/drawing/2014/main" id="{7F105A62-04AB-42F7-960B-0988310DDE2E}"/>
                </a:ext>
              </a:extLst>
            </p:cNvPr>
            <p:cNvCxnSpPr/>
            <p:nvPr/>
          </p:nvCxnSpPr>
          <p:spPr>
            <a:xfrm flipH="1">
              <a:off x="1413173" y="3098887"/>
              <a:ext cx="1" cy="10768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36C36C4E-6B47-433D-B1BA-53B0E019F915}"/>
                </a:ext>
              </a:extLst>
            </p:cNvPr>
            <p:cNvCxnSpPr>
              <a:stCxn id="16" idx="3"/>
              <a:endCxn id="13" idx="1"/>
            </p:cNvCxnSpPr>
            <p:nvPr/>
          </p:nvCxnSpPr>
          <p:spPr>
            <a:xfrm flipV="1">
              <a:off x="2261138" y="3710935"/>
              <a:ext cx="669061" cy="8140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294D9DC9-A215-4ED9-87B7-008F03FA0E0D}"/>
                </a:ext>
              </a:extLst>
            </p:cNvPr>
            <p:cNvCxnSpPr>
              <a:stCxn id="16" idx="3"/>
              <a:endCxn id="14" idx="1"/>
            </p:cNvCxnSpPr>
            <p:nvPr/>
          </p:nvCxnSpPr>
          <p:spPr>
            <a:xfrm>
              <a:off x="2261138" y="4525009"/>
              <a:ext cx="497713" cy="6013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ECDA53D1-454B-4B37-A22C-9A8B0AD33F75}"/>
                </a:ext>
              </a:extLst>
            </p:cNvPr>
            <p:cNvCxnSpPr>
              <a:stCxn id="36" idx="1"/>
            </p:cNvCxnSpPr>
            <p:nvPr/>
          </p:nvCxnSpPr>
          <p:spPr>
            <a:xfrm flipH="1" flipV="1">
              <a:off x="2735796" y="4175738"/>
              <a:ext cx="2877022" cy="2773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>
              <a:extLst>
                <a:ext uri="{FF2B5EF4-FFF2-40B4-BE49-F238E27FC236}">
                  <a16:creationId xmlns:a16="http://schemas.microsoft.com/office/drawing/2014/main" id="{B0C48A00-4666-4170-B579-C8D544D3E57E}"/>
                </a:ext>
              </a:extLst>
            </p:cNvPr>
            <p:cNvCxnSpPr>
              <a:stCxn id="36" idx="1"/>
            </p:cNvCxnSpPr>
            <p:nvPr/>
          </p:nvCxnSpPr>
          <p:spPr>
            <a:xfrm flipH="1">
              <a:off x="2735796" y="4453081"/>
              <a:ext cx="2877022" cy="3726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98AC43E0-31D0-40CF-9BF1-13CF699A1F1C}"/>
                </a:ext>
              </a:extLst>
            </p:cNvPr>
            <p:cNvSpPr txBox="1"/>
            <p:nvPr/>
          </p:nvSpPr>
          <p:spPr>
            <a:xfrm>
              <a:off x="2735634" y="4158758"/>
              <a:ext cx="467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(+)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734FC4F8-68E3-4229-82BE-2D745B9B2453}"/>
                </a:ext>
              </a:extLst>
            </p:cNvPr>
            <p:cNvSpPr txBox="1"/>
            <p:nvPr/>
          </p:nvSpPr>
          <p:spPr>
            <a:xfrm>
              <a:off x="2775992" y="4528170"/>
              <a:ext cx="397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(-)</a:t>
              </a:r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D15608C2-24E8-478F-86E0-57F4F1737A74}"/>
                </a:ext>
              </a:extLst>
            </p:cNvPr>
            <p:cNvSpPr txBox="1"/>
            <p:nvPr/>
          </p:nvSpPr>
          <p:spPr>
            <a:xfrm>
              <a:off x="5728102" y="5301208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C2ABD650-2EA3-4B9C-BB1B-4D85404272D0}"/>
                </a:ext>
              </a:extLst>
            </p:cNvPr>
            <p:cNvSpPr txBox="1"/>
            <p:nvPr/>
          </p:nvSpPr>
          <p:spPr>
            <a:xfrm>
              <a:off x="2771800" y="5301208"/>
              <a:ext cx="1656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Gap </a:t>
              </a:r>
              <a:r>
                <a:rPr lang="cs-CZ" sz="14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junctions</a:t>
              </a:r>
              <a:endPara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FE2B22EE-139C-4A50-BD66-E2443ABEDF3A}"/>
                </a:ext>
              </a:extLst>
            </p:cNvPr>
            <p:cNvCxnSpPr>
              <a:stCxn id="14" idx="3"/>
              <a:endCxn id="34" idx="0"/>
            </p:cNvCxnSpPr>
            <p:nvPr/>
          </p:nvCxnSpPr>
          <p:spPr>
            <a:xfrm>
              <a:off x="4473166" y="5126365"/>
              <a:ext cx="503294" cy="11109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0A77D726-8315-45F1-8E83-D4417FE19514}"/>
                </a:ext>
              </a:extLst>
            </p:cNvPr>
            <p:cNvSpPr txBox="1"/>
            <p:nvPr/>
          </p:nvSpPr>
          <p:spPr>
            <a:xfrm>
              <a:off x="3985774" y="6237312"/>
              <a:ext cx="19813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PARTURITION</a:t>
              </a:r>
            </a:p>
          </p:txBody>
        </p:sp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C866F61B-A64B-4AE0-A5BE-D01A41C20EF1}"/>
                </a:ext>
              </a:extLst>
            </p:cNvPr>
            <p:cNvCxnSpPr>
              <a:stCxn id="15" idx="1"/>
              <a:endCxn id="34" idx="0"/>
            </p:cNvCxnSpPr>
            <p:nvPr/>
          </p:nvCxnSpPr>
          <p:spPr>
            <a:xfrm flipH="1">
              <a:off x="4976460" y="5124068"/>
              <a:ext cx="402816" cy="11132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bdélník 38">
            <a:extLst>
              <a:ext uri="{FF2B5EF4-FFF2-40B4-BE49-F238E27FC236}">
                <a16:creationId xmlns:a16="http://schemas.microsoft.com/office/drawing/2014/main" id="{F7C88CF8-B7A5-456E-8742-7D71B1E61960}"/>
              </a:ext>
            </a:extLst>
          </p:cNvPr>
          <p:cNvSpPr/>
          <p:nvPr/>
        </p:nvSpPr>
        <p:spPr>
          <a:xfrm>
            <a:off x="2061769" y="2432485"/>
            <a:ext cx="2583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 OF FETUS</a:t>
            </a:r>
          </a:p>
        </p:txBody>
      </p:sp>
    </p:spTree>
    <p:extLst>
      <p:ext uri="{BB962C8B-B14F-4D97-AF65-F5344CB8AC3E}">
        <p14:creationId xmlns:p14="http://schemas.microsoft.com/office/powerpoint/2010/main" val="1083938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1865443-E5CB-4606-9972-3D6E1952BF43}"/>
              </a:ext>
            </a:extLst>
          </p:cNvPr>
          <p:cNvGrpSpPr/>
          <p:nvPr/>
        </p:nvGrpSpPr>
        <p:grpSpPr>
          <a:xfrm>
            <a:off x="1495157" y="1630824"/>
            <a:ext cx="9077200" cy="4252244"/>
            <a:chOff x="175320" y="1436300"/>
            <a:chExt cx="9077200" cy="4252244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B39E10F7-8B26-442B-9399-D2C452958561}"/>
                </a:ext>
              </a:extLst>
            </p:cNvPr>
            <p:cNvGrpSpPr/>
            <p:nvPr/>
          </p:nvGrpSpPr>
          <p:grpSpPr>
            <a:xfrm>
              <a:off x="2694088" y="1458906"/>
              <a:ext cx="3534097" cy="4166957"/>
              <a:chOff x="2696224" y="1458906"/>
              <a:chExt cx="2210388" cy="4166957"/>
            </a:xfrm>
          </p:grpSpPr>
          <p:sp>
            <p:nvSpPr>
              <p:cNvPr id="62" name="TextovéPole 61">
                <a:extLst>
                  <a:ext uri="{FF2B5EF4-FFF2-40B4-BE49-F238E27FC236}">
                    <a16:creationId xmlns:a16="http://schemas.microsoft.com/office/drawing/2014/main" id="{F4429CBC-7EB2-4AA3-AB35-2FE51D67F931}"/>
                  </a:ext>
                </a:extLst>
              </p:cNvPr>
              <p:cNvSpPr txBox="1"/>
              <p:nvPr/>
            </p:nvSpPr>
            <p:spPr>
              <a:xfrm>
                <a:off x="2699792" y="1458906"/>
                <a:ext cx="220682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FETOPLACENTAL</a:t>
                </a:r>
              </a:p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UNIT</a:t>
                </a:r>
              </a:p>
            </p:txBody>
          </p:sp>
          <p:sp>
            <p:nvSpPr>
              <p:cNvPr id="63" name="Obdélník 62">
                <a:extLst>
                  <a:ext uri="{FF2B5EF4-FFF2-40B4-BE49-F238E27FC236}">
                    <a16:creationId xmlns:a16="http://schemas.microsoft.com/office/drawing/2014/main" id="{6C1DF50E-7109-46D9-91C5-AB0A08097974}"/>
                  </a:ext>
                </a:extLst>
              </p:cNvPr>
              <p:cNvSpPr/>
              <p:nvPr/>
            </p:nvSpPr>
            <p:spPr>
              <a:xfrm>
                <a:off x="2696224" y="2132856"/>
                <a:ext cx="2206820" cy="3493007"/>
              </a:xfrm>
              <a:prstGeom prst="rect">
                <a:avLst/>
              </a:prstGeom>
              <a:solidFill>
                <a:srgbClr val="FDEDDA">
                  <a:alpha val="50196"/>
                </a:srgb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AA82F06A-1483-4CD6-8D47-D642C840EA58}"/>
                </a:ext>
              </a:extLst>
            </p:cNvPr>
            <p:cNvGrpSpPr/>
            <p:nvPr/>
          </p:nvGrpSpPr>
          <p:grpSpPr>
            <a:xfrm>
              <a:off x="6322736" y="1482308"/>
              <a:ext cx="2673750" cy="4143555"/>
              <a:chOff x="6722786" y="1501358"/>
              <a:chExt cx="1909839" cy="4143555"/>
            </a:xfrm>
          </p:grpSpPr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4634F96B-FDCD-4F55-A2E5-ED0019E44E0E}"/>
                  </a:ext>
                </a:extLst>
              </p:cNvPr>
              <p:cNvSpPr txBox="1"/>
              <p:nvPr/>
            </p:nvSpPr>
            <p:spPr>
              <a:xfrm>
                <a:off x="6722786" y="1501358"/>
                <a:ext cx="1909839" cy="83099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MATERNAL</a:t>
                </a:r>
              </a:p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COMPARTMENT</a:t>
                </a:r>
              </a:p>
            </p:txBody>
          </p:sp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6F5C6DC1-52DE-471B-8008-049910C72189}"/>
                  </a:ext>
                </a:extLst>
              </p:cNvPr>
              <p:cNvSpPr/>
              <p:nvPr/>
            </p:nvSpPr>
            <p:spPr>
              <a:xfrm>
                <a:off x="6732076" y="2132856"/>
                <a:ext cx="1872208" cy="3512057"/>
              </a:xfrm>
              <a:prstGeom prst="rect">
                <a:avLst/>
              </a:prstGeom>
              <a:solidFill>
                <a:srgbClr val="DFE5CA">
                  <a:alpha val="50196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CA2F5DB6-551C-4E5E-8445-58A221B009B2}"/>
                </a:ext>
              </a:extLst>
            </p:cNvPr>
            <p:cNvSpPr txBox="1"/>
            <p:nvPr/>
          </p:nvSpPr>
          <p:spPr>
            <a:xfrm>
              <a:off x="6930096" y="2708920"/>
              <a:ext cx="132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hypotalamus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8483177A-5B1B-4F25-9822-DE8F7F42E476}"/>
                </a:ext>
              </a:extLst>
            </p:cNvPr>
            <p:cNvSpPr txBox="1"/>
            <p:nvPr/>
          </p:nvSpPr>
          <p:spPr>
            <a:xfrm>
              <a:off x="6930095" y="3251076"/>
              <a:ext cx="13482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neurohypophysis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D92D5443-412B-42AF-BB1E-758CD8B63D51}"/>
                </a:ext>
              </a:extLst>
            </p:cNvPr>
            <p:cNvSpPr txBox="1"/>
            <p:nvPr/>
          </p:nvSpPr>
          <p:spPr>
            <a:xfrm>
              <a:off x="6904901" y="422798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A4C7CF81-5C6C-4705-AD49-267BEE9F16DA}"/>
                </a:ext>
              </a:extLst>
            </p:cNvPr>
            <p:cNvSpPr txBox="1"/>
            <p:nvPr/>
          </p:nvSpPr>
          <p:spPr>
            <a:xfrm>
              <a:off x="4915378" y="2242958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cortisol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32E49865-9B56-4EDD-9F96-F4D99F7B8584}"/>
                </a:ext>
              </a:extLst>
            </p:cNvPr>
            <p:cNvGrpSpPr/>
            <p:nvPr/>
          </p:nvGrpSpPr>
          <p:grpSpPr>
            <a:xfrm>
              <a:off x="175320" y="1436300"/>
              <a:ext cx="2410886" cy="4189563"/>
              <a:chOff x="216898" y="1541952"/>
              <a:chExt cx="1330687" cy="4189563"/>
            </a:xfrm>
          </p:grpSpPr>
          <p:grpSp>
            <p:nvGrpSpPr>
              <p:cNvPr id="55" name="Skupina 54">
                <a:extLst>
                  <a:ext uri="{FF2B5EF4-FFF2-40B4-BE49-F238E27FC236}">
                    <a16:creationId xmlns:a16="http://schemas.microsoft.com/office/drawing/2014/main" id="{043DCC76-EB3B-48B8-94B5-DE57F3174083}"/>
                  </a:ext>
                </a:extLst>
              </p:cNvPr>
              <p:cNvGrpSpPr/>
              <p:nvPr/>
            </p:nvGrpSpPr>
            <p:grpSpPr>
              <a:xfrm>
                <a:off x="216898" y="1541952"/>
                <a:ext cx="1324640" cy="4189563"/>
                <a:chOff x="216898" y="1541952"/>
                <a:chExt cx="1324640" cy="4189563"/>
              </a:xfrm>
            </p:grpSpPr>
            <p:sp>
              <p:nvSpPr>
                <p:cNvPr id="58" name="Obdélník 57">
                  <a:extLst>
                    <a:ext uri="{FF2B5EF4-FFF2-40B4-BE49-F238E27FC236}">
                      <a16:creationId xmlns:a16="http://schemas.microsoft.com/office/drawing/2014/main" id="{01069CE5-FCFF-4BA0-9D06-DC7EBBF50A60}"/>
                    </a:ext>
                  </a:extLst>
                </p:cNvPr>
                <p:cNvSpPr/>
                <p:nvPr/>
              </p:nvSpPr>
              <p:spPr>
                <a:xfrm>
                  <a:off x="247438" y="1844824"/>
                  <a:ext cx="1291449" cy="3886691"/>
                </a:xfrm>
                <a:prstGeom prst="rect">
                  <a:avLst/>
                </a:prstGeom>
                <a:solidFill>
                  <a:srgbClr val="EBE7F2">
                    <a:alpha val="50196"/>
                  </a:srgb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" name="TextovéPole 58">
                  <a:extLst>
                    <a:ext uri="{FF2B5EF4-FFF2-40B4-BE49-F238E27FC236}">
                      <a16:creationId xmlns:a16="http://schemas.microsoft.com/office/drawing/2014/main" id="{200A43A4-987F-4DB2-B59D-4E5FDB82EF67}"/>
                    </a:ext>
                  </a:extLst>
                </p:cNvPr>
                <p:cNvSpPr txBox="1"/>
                <p:nvPr/>
              </p:nvSpPr>
              <p:spPr>
                <a:xfrm>
                  <a:off x="216898" y="1541952"/>
                  <a:ext cx="1324640" cy="46166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C1CBBC97-19D5-4CA8-A730-AF92695E7B32}"/>
                  </a:ext>
                </a:extLst>
              </p:cNvPr>
              <p:cNvSpPr txBox="1"/>
              <p:nvPr/>
            </p:nvSpPr>
            <p:spPr>
              <a:xfrm>
                <a:off x="217688" y="1842060"/>
                <a:ext cx="1324640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cs-CZ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AD9ABEDE-7559-44FF-8704-1E8ECFD574A5}"/>
                  </a:ext>
                </a:extLst>
              </p:cNvPr>
              <p:cNvSpPr txBox="1"/>
              <p:nvPr/>
            </p:nvSpPr>
            <p:spPr>
              <a:xfrm>
                <a:off x="222945" y="1670641"/>
                <a:ext cx="1324640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FETUS</a:t>
                </a:r>
              </a:p>
            </p:txBody>
          </p:sp>
        </p:grp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56611C11-53E1-428A-B4A1-2383F08256C3}"/>
                </a:ext>
              </a:extLst>
            </p:cNvPr>
            <p:cNvSpPr txBox="1"/>
            <p:nvPr/>
          </p:nvSpPr>
          <p:spPr>
            <a:xfrm>
              <a:off x="212540" y="2229247"/>
              <a:ext cx="711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cortisol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5C002CDB-62A2-450A-A1AE-1D4AF0EA0728}"/>
                </a:ext>
              </a:extLst>
            </p:cNvPr>
            <p:cNvGrpSpPr/>
            <p:nvPr/>
          </p:nvGrpSpPr>
          <p:grpSpPr>
            <a:xfrm>
              <a:off x="1111258" y="2770142"/>
              <a:ext cx="1402343" cy="2064611"/>
              <a:chOff x="172818" y="2650694"/>
              <a:chExt cx="1402343" cy="2064611"/>
            </a:xfrm>
          </p:grpSpPr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46961D4F-A91D-4DE5-A8C9-B60F7BCA5144}"/>
                  </a:ext>
                </a:extLst>
              </p:cNvPr>
              <p:cNvSpPr txBox="1"/>
              <p:nvPr/>
            </p:nvSpPr>
            <p:spPr>
              <a:xfrm>
                <a:off x="213420" y="2650694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hypotalamus</a:t>
                </a:r>
              </a:p>
            </p:txBody>
          </p:sp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37490F3A-BABE-4D67-AFFB-A32BCA680C16}"/>
                  </a:ext>
                </a:extLst>
              </p:cNvPr>
              <p:cNvSpPr txBox="1"/>
              <p:nvPr/>
            </p:nvSpPr>
            <p:spPr>
              <a:xfrm>
                <a:off x="172818" y="3247916"/>
                <a:ext cx="14023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err="1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adenohypophysis</a:t>
                </a:r>
                <a:endPara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5730A661-1BEB-458D-932E-E11969AC356D}"/>
                  </a:ext>
                </a:extLst>
              </p:cNvPr>
              <p:cNvSpPr txBox="1"/>
              <p:nvPr/>
            </p:nvSpPr>
            <p:spPr>
              <a:xfrm>
                <a:off x="195267" y="3802448"/>
                <a:ext cx="13246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err="1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ardenal</a:t>
                </a:r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cs-CZ" sz="1200" dirty="0" err="1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glands</a:t>
                </a:r>
                <a:endPara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ED97597B-FCB5-4AAE-AF41-CAF457F50D67}"/>
                  </a:ext>
                </a:extLst>
              </p:cNvPr>
              <p:cNvSpPr txBox="1"/>
              <p:nvPr/>
            </p:nvSpPr>
            <p:spPr>
              <a:xfrm>
                <a:off x="213420" y="4438306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err="1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cortisol</a:t>
                </a:r>
                <a:endPara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52" name="Přímá spojnice se šipkou 51">
                <a:extLst>
                  <a:ext uri="{FF2B5EF4-FFF2-40B4-BE49-F238E27FC236}">
                    <a16:creationId xmlns:a16="http://schemas.microsoft.com/office/drawing/2014/main" id="{1E49C726-A55E-49D8-9608-0C077AB2AA05}"/>
                  </a:ext>
                </a:extLst>
              </p:cNvPr>
              <p:cNvCxnSpPr>
                <a:cxnSpLocks/>
                <a:stCxn id="48" idx="2"/>
                <a:endCxn id="49" idx="0"/>
              </p:cNvCxnSpPr>
              <p:nvPr/>
            </p:nvCxnSpPr>
            <p:spPr>
              <a:xfrm>
                <a:off x="866664" y="2927693"/>
                <a:ext cx="7326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se šipkou 52">
                <a:extLst>
                  <a:ext uri="{FF2B5EF4-FFF2-40B4-BE49-F238E27FC236}">
                    <a16:creationId xmlns:a16="http://schemas.microsoft.com/office/drawing/2014/main" id="{F76AD3E3-C9F9-4B8C-87DD-D4461B302A8C}"/>
                  </a:ext>
                </a:extLst>
              </p:cNvPr>
              <p:cNvCxnSpPr/>
              <p:nvPr/>
            </p:nvCxnSpPr>
            <p:spPr>
              <a:xfrm flipH="1">
                <a:off x="877493" y="3531300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se šipkou 53">
                <a:extLst>
                  <a:ext uri="{FF2B5EF4-FFF2-40B4-BE49-F238E27FC236}">
                    <a16:creationId xmlns:a16="http://schemas.microsoft.com/office/drawing/2014/main" id="{A4B41904-DCA6-4CAF-8426-2E65D5EB10FC}"/>
                  </a:ext>
                </a:extLst>
              </p:cNvPr>
              <p:cNvCxnSpPr/>
              <p:nvPr/>
            </p:nvCxnSpPr>
            <p:spPr>
              <a:xfrm flipH="1">
                <a:off x="880542" y="4112325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97191CC6-4CAF-45F6-BBA8-9D90669C8705}"/>
                </a:ext>
              </a:extLst>
            </p:cNvPr>
            <p:cNvSpPr txBox="1"/>
            <p:nvPr/>
          </p:nvSpPr>
          <p:spPr>
            <a:xfrm>
              <a:off x="1624125" y="3064768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CRH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AD4E4070-8F9E-4757-AE4F-5F8D31835F4B}"/>
                </a:ext>
              </a:extLst>
            </p:cNvPr>
            <p:cNvSpPr txBox="1"/>
            <p:nvPr/>
          </p:nvSpPr>
          <p:spPr>
            <a:xfrm>
              <a:off x="1686347" y="3645024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ACTH</a:t>
              </a:r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F9A9127D-C304-418C-B98A-1B9919884AEE}"/>
                </a:ext>
              </a:extLst>
            </p:cNvPr>
            <p:cNvSpPr/>
            <p:nvPr/>
          </p:nvSpPr>
          <p:spPr>
            <a:xfrm>
              <a:off x="175320" y="1482466"/>
              <a:ext cx="2399930" cy="4143397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D5F44D97-A835-4856-8386-95E128156FB8}"/>
                </a:ext>
              </a:extLst>
            </p:cNvPr>
            <p:cNvSpPr/>
            <p:nvPr/>
          </p:nvSpPr>
          <p:spPr>
            <a:xfrm>
              <a:off x="1095606" y="4859635"/>
              <a:ext cx="14524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en-US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preparation of fetal organs</a:t>
              </a:r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</p:txBody>
        </p: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6CE0467D-AB46-46CF-9E23-845564D8D1AF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568106" y="2506246"/>
              <a:ext cx="152" cy="2190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0E488A41-DBDE-4413-9E0C-209BF072EB74}"/>
                </a:ext>
              </a:extLst>
            </p:cNvPr>
            <p:cNvCxnSpPr/>
            <p:nvPr/>
          </p:nvCxnSpPr>
          <p:spPr>
            <a:xfrm>
              <a:off x="568106" y="4696253"/>
              <a:ext cx="9178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34B71BDB-C6CE-4DC5-A4A4-B7D20F2EA4B9}"/>
                </a:ext>
              </a:extLst>
            </p:cNvPr>
            <p:cNvSpPr txBox="1"/>
            <p:nvPr/>
          </p:nvSpPr>
          <p:spPr>
            <a:xfrm>
              <a:off x="7927880" y="223877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cortisol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44DC8F7E-F588-437C-94D5-5861DE6BCEB8}"/>
                </a:ext>
              </a:extLst>
            </p:cNvPr>
            <p:cNvSpPr txBox="1"/>
            <p:nvPr/>
          </p:nvSpPr>
          <p:spPr>
            <a:xfrm>
              <a:off x="6919768" y="4808185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uterus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4BF19490-E4A8-441B-BBF7-CA517A9110BD}"/>
                </a:ext>
              </a:extLst>
            </p:cNvPr>
            <p:cNvSpPr txBox="1"/>
            <p:nvPr/>
          </p:nvSpPr>
          <p:spPr>
            <a:xfrm>
              <a:off x="5272329" y="4360886"/>
              <a:ext cx="5623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132740C4-F87C-4DD4-8F2E-8849E784929C}"/>
                </a:ext>
              </a:extLst>
            </p:cNvPr>
            <p:cNvSpPr txBox="1"/>
            <p:nvPr/>
          </p:nvSpPr>
          <p:spPr>
            <a:xfrm>
              <a:off x="3726954" y="3941609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placental</a:t>
              </a:r>
              <a:r>
                <a:rPr lang="cs-CZ" sz="12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OT</a:t>
              </a:r>
            </a:p>
          </p:txBody>
        </p: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01858209-B897-4942-BDB9-6CAD5026046D}"/>
                </a:ext>
              </a:extLst>
            </p:cNvPr>
            <p:cNvGrpSpPr/>
            <p:nvPr/>
          </p:nvGrpSpPr>
          <p:grpSpPr>
            <a:xfrm>
              <a:off x="3779912" y="2564904"/>
              <a:ext cx="970011" cy="880215"/>
              <a:chOff x="3234659" y="2770142"/>
              <a:chExt cx="970011" cy="880215"/>
            </a:xfrm>
          </p:grpSpPr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BD23FC24-D53F-479E-A934-C0484250EDC5}"/>
                  </a:ext>
                </a:extLst>
              </p:cNvPr>
              <p:cNvSpPr txBox="1"/>
              <p:nvPr/>
            </p:nvSpPr>
            <p:spPr>
              <a:xfrm>
                <a:off x="3234659" y="3373358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 err="1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estrogens</a:t>
                </a:r>
                <a:endParaRPr lang="cs-CZ" sz="12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134E1C5B-A88A-4384-AE2D-28D45C42FCE1}"/>
                  </a:ext>
                </a:extLst>
              </p:cNvPr>
              <p:cNvSpPr txBox="1"/>
              <p:nvPr/>
            </p:nvSpPr>
            <p:spPr>
              <a:xfrm>
                <a:off x="3234659" y="2770142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cholesterol</a:t>
                </a:r>
              </a:p>
            </p:txBody>
          </p:sp>
          <p:cxnSp>
            <p:nvCxnSpPr>
              <p:cNvPr id="47" name="Přímá spojnice se šipkou 46">
                <a:extLst>
                  <a:ext uri="{FF2B5EF4-FFF2-40B4-BE49-F238E27FC236}">
                    <a16:creationId xmlns:a16="http://schemas.microsoft.com/office/drawing/2014/main" id="{E9E76736-B3FF-4ED8-AF23-C08ED2C72C17}"/>
                  </a:ext>
                </a:extLst>
              </p:cNvPr>
              <p:cNvCxnSpPr/>
              <p:nvPr/>
            </p:nvCxnSpPr>
            <p:spPr>
              <a:xfrm flipH="1">
                <a:off x="3716615" y="3037272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Přímá spojnice se šipkou 27">
              <a:extLst>
                <a:ext uri="{FF2B5EF4-FFF2-40B4-BE49-F238E27FC236}">
                  <a16:creationId xmlns:a16="http://schemas.microsoft.com/office/drawing/2014/main" id="{F42321FE-2921-4969-A929-7CCA913D167B}"/>
                </a:ext>
              </a:extLst>
            </p:cNvPr>
            <p:cNvCxnSpPr/>
            <p:nvPr/>
          </p:nvCxnSpPr>
          <p:spPr>
            <a:xfrm flipH="1">
              <a:off x="5038275" y="4615338"/>
              <a:ext cx="562347" cy="3619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>
              <a:extLst>
                <a:ext uri="{FF2B5EF4-FFF2-40B4-BE49-F238E27FC236}">
                  <a16:creationId xmlns:a16="http://schemas.microsoft.com/office/drawing/2014/main" id="{4D1425EB-2887-483E-82E5-057472D65FEA}"/>
                </a:ext>
              </a:extLst>
            </p:cNvPr>
            <p:cNvCxnSpPr/>
            <p:nvPr/>
          </p:nvCxnSpPr>
          <p:spPr>
            <a:xfrm flipH="1">
              <a:off x="7562521" y="2966869"/>
              <a:ext cx="3049" cy="3202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C29C0EC8-5789-4405-A03D-C5EC97D4A3E0}"/>
                </a:ext>
              </a:extLst>
            </p:cNvPr>
            <p:cNvCxnSpPr/>
            <p:nvPr/>
          </p:nvCxnSpPr>
          <p:spPr>
            <a:xfrm flipH="1">
              <a:off x="7565570" y="3503050"/>
              <a:ext cx="3049" cy="755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71DD9EC0-0AB6-4CF6-8A51-438BE31B8F06}"/>
                </a:ext>
              </a:extLst>
            </p:cNvPr>
            <p:cNvSpPr txBox="1"/>
            <p:nvPr/>
          </p:nvSpPr>
          <p:spPr>
            <a:xfrm>
              <a:off x="3707904" y="4869160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placental</a:t>
              </a:r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CRH</a:t>
              </a:r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FA6E196C-3D3A-4123-AEE8-ED21BFC839D0}"/>
                </a:ext>
              </a:extLst>
            </p:cNvPr>
            <p:cNvSpPr/>
            <p:nvPr/>
          </p:nvSpPr>
          <p:spPr>
            <a:xfrm>
              <a:off x="3637480" y="5066134"/>
              <a:ext cx="15296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en-US" sz="10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vazodilation</a:t>
              </a:r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0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of</a:t>
              </a:r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0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the</a:t>
              </a:r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placenta)</a:t>
              </a:r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B2A0A854-F8B1-4268-828A-AE413C5BF5FB}"/>
                </a:ext>
              </a:extLst>
            </p:cNvPr>
            <p:cNvSpPr/>
            <p:nvPr/>
          </p:nvSpPr>
          <p:spPr>
            <a:xfrm>
              <a:off x="2694088" y="1484784"/>
              <a:ext cx="3534097" cy="4141079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D56258CB-FAC1-42B7-ABE1-356B43C9EA67}"/>
                </a:ext>
              </a:extLst>
            </p:cNvPr>
            <p:cNvCxnSpPr/>
            <p:nvPr/>
          </p:nvCxnSpPr>
          <p:spPr>
            <a:xfrm>
              <a:off x="5076056" y="4089634"/>
              <a:ext cx="360040" cy="3022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B84DB693-83BD-425F-8811-65934BC3D7FE}"/>
                </a:ext>
              </a:extLst>
            </p:cNvPr>
            <p:cNvSpPr txBox="1"/>
            <p:nvPr/>
          </p:nvSpPr>
          <p:spPr>
            <a:xfrm>
              <a:off x="6795641" y="5349990"/>
              <a:ext cx="1552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PARTURITION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181C6076-F83B-4481-B08D-729F30039807}"/>
                </a:ext>
              </a:extLst>
            </p:cNvPr>
            <p:cNvCxnSpPr/>
            <p:nvPr/>
          </p:nvCxnSpPr>
          <p:spPr>
            <a:xfrm>
              <a:off x="7572046" y="4537715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9EC49D89-4244-4CE7-9618-6CD89AD055DF}"/>
                </a:ext>
              </a:extLst>
            </p:cNvPr>
            <p:cNvCxnSpPr/>
            <p:nvPr/>
          </p:nvCxnSpPr>
          <p:spPr>
            <a:xfrm>
              <a:off x="7571953" y="5083696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F35636CC-887F-49C6-99DF-D5D959114AE5}"/>
                </a:ext>
              </a:extLst>
            </p:cNvPr>
            <p:cNvSpPr/>
            <p:nvPr/>
          </p:nvSpPr>
          <p:spPr>
            <a:xfrm>
              <a:off x="6327181" y="1484784"/>
              <a:ext cx="2647277" cy="4141079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9" name="Přímá spojnice se šipkou 38">
              <a:extLst>
                <a:ext uri="{FF2B5EF4-FFF2-40B4-BE49-F238E27FC236}">
                  <a16:creationId xmlns:a16="http://schemas.microsoft.com/office/drawing/2014/main" id="{3E132CD8-1348-499C-9033-127CC2280F77}"/>
                </a:ext>
              </a:extLst>
            </p:cNvPr>
            <p:cNvCxnSpPr>
              <a:stCxn id="45" idx="3"/>
            </p:cNvCxnSpPr>
            <p:nvPr/>
          </p:nvCxnSpPr>
          <p:spPr>
            <a:xfrm>
              <a:off x="4749923" y="3306620"/>
              <a:ext cx="2702397" cy="5042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>
              <a:extLst>
                <a:ext uri="{FF2B5EF4-FFF2-40B4-BE49-F238E27FC236}">
                  <a16:creationId xmlns:a16="http://schemas.microsoft.com/office/drawing/2014/main" id="{24C46184-8535-4A19-BDC0-3FAC68F28B79}"/>
                </a:ext>
              </a:extLst>
            </p:cNvPr>
            <p:cNvCxnSpPr/>
            <p:nvPr/>
          </p:nvCxnSpPr>
          <p:spPr>
            <a:xfrm flipH="1">
              <a:off x="5935856" y="2367930"/>
              <a:ext cx="2317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3D67B3EE-7FF4-4C42-90E4-9A820B7A82CF}"/>
                </a:ext>
              </a:extLst>
            </p:cNvPr>
            <p:cNvCxnSpPr>
              <a:endCxn id="15" idx="3"/>
            </p:cNvCxnSpPr>
            <p:nvPr/>
          </p:nvCxnSpPr>
          <p:spPr>
            <a:xfrm flipH="1">
              <a:off x="923975" y="2367747"/>
              <a:ext cx="42960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se šipkou 41">
              <a:extLst>
                <a:ext uri="{FF2B5EF4-FFF2-40B4-BE49-F238E27FC236}">
                  <a16:creationId xmlns:a16="http://schemas.microsoft.com/office/drawing/2014/main" id="{0D469137-4F81-40AB-AA3A-3DC49B96F7BD}"/>
                </a:ext>
              </a:extLst>
            </p:cNvPr>
            <p:cNvCxnSpPr>
              <a:stCxn id="31" idx="0"/>
            </p:cNvCxnSpPr>
            <p:nvPr/>
          </p:nvCxnSpPr>
          <p:spPr>
            <a:xfrm flipH="1" flipV="1">
              <a:off x="2195736" y="3768134"/>
              <a:ext cx="2240720" cy="11010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685955A0-EC3A-46BC-A7F9-A84E68F0E856}"/>
                </a:ext>
              </a:extLst>
            </p:cNvPr>
            <p:cNvCxnSpPr/>
            <p:nvPr/>
          </p:nvCxnSpPr>
          <p:spPr>
            <a:xfrm flipV="1">
              <a:off x="2176686" y="4089634"/>
              <a:ext cx="1699696" cy="5730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se šipkou 43">
              <a:extLst>
                <a:ext uri="{FF2B5EF4-FFF2-40B4-BE49-F238E27FC236}">
                  <a16:creationId xmlns:a16="http://schemas.microsoft.com/office/drawing/2014/main" id="{D67AA0FA-8EDB-45F7-93E9-52CE521E3789}"/>
                </a:ext>
              </a:extLst>
            </p:cNvPr>
            <p:cNvCxnSpPr/>
            <p:nvPr/>
          </p:nvCxnSpPr>
          <p:spPr>
            <a:xfrm>
              <a:off x="2176686" y="4696253"/>
              <a:ext cx="1665496" cy="3114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Nadpis 5">
            <a:extLst>
              <a:ext uri="{FF2B5EF4-FFF2-40B4-BE49-F238E27FC236}">
                <a16:creationId xmlns:a16="http://schemas.microsoft.com/office/drawing/2014/main" id="{4C7440EB-9E8D-4DFC-A346-7B583486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Fetoplacental</a:t>
            </a:r>
            <a:r>
              <a:rPr lang="cs-CZ" dirty="0"/>
              <a:t> unit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196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2822FD-BAFC-4DA8-8B8C-6A6E3EE36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2365"/>
            <a:ext cx="9144000" cy="4647635"/>
          </a:xfrm>
          <a:prstGeom prst="rect">
            <a:avLst/>
          </a:prstGeom>
        </p:spPr>
      </p:pic>
      <p:sp>
        <p:nvSpPr>
          <p:cNvPr id="7" name="Nadpis 5">
            <a:extLst>
              <a:ext uri="{FF2B5EF4-FFF2-40B4-BE49-F238E27FC236}">
                <a16:creationId xmlns:a16="http://schemas.microsoft.com/office/drawing/2014/main" id="{0E9E5343-1ABC-467C-8804-683D88EC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/>
              <a:t>Hypothalamus – hypophysis – gonads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9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Lactation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743F99-A3F8-4C86-A546-8F2C690F8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82" y="1150010"/>
            <a:ext cx="9144000" cy="561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4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Physiological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pregnancy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EC600A-4EE0-41AC-8DA3-2A16DAC819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59" y="1550643"/>
            <a:ext cx="7776864" cy="48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68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D172A2A-6C4F-45DF-82E8-EC5F15B6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2935018"/>
            <a:ext cx="10753200" cy="739835"/>
          </a:xfrm>
        </p:spPr>
        <p:txBody>
          <a:bodyPr/>
          <a:lstStyle/>
          <a:p>
            <a:pPr marL="72000" indent="0" algn="ctr">
              <a:buNone/>
            </a:pPr>
            <a:r>
              <a:rPr lang="en-US" dirty="0"/>
              <a:t>THANK  YOU  FOR  YOUR ATENTION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015B74-5992-4367-B597-19184F7B6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r="1921" b="6174"/>
          <a:stretch/>
        </p:blipFill>
        <p:spPr>
          <a:xfrm>
            <a:off x="2695682" y="1426914"/>
            <a:ext cx="6800636" cy="5431086"/>
          </a:xfrm>
          <a:prstGeom prst="rect">
            <a:avLst/>
          </a:prstGeom>
        </p:spPr>
      </p:pic>
      <p:sp>
        <p:nvSpPr>
          <p:cNvPr id="7" name="Nadpis 5">
            <a:extLst>
              <a:ext uri="{FF2B5EF4-FFF2-40B4-BE49-F238E27FC236}">
                <a16:creationId xmlns:a16="http://schemas.microsoft.com/office/drawing/2014/main" id="{80D1EB9A-3D0A-4F92-83C3-692D20C4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/>
              <a:t>Hypothalamus – hypophysis – gonads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4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B9954E-EABB-45B9-9871-FAC534BED1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08" y="1858047"/>
            <a:ext cx="9144000" cy="4621953"/>
          </a:xfrm>
          <a:prstGeom prst="rect">
            <a:avLst/>
          </a:prstGeom>
        </p:spPr>
      </p:pic>
      <p:sp>
        <p:nvSpPr>
          <p:cNvPr id="7" name="Nadpis 5">
            <a:extLst>
              <a:ext uri="{FF2B5EF4-FFF2-40B4-BE49-F238E27FC236}">
                <a16:creationId xmlns:a16="http://schemas.microsoft.com/office/drawing/2014/main" id="{13626123-1ED8-49DB-9CE7-585366B2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/>
              <a:t>Hypothalamus – hypophysis – gonads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3AE00B-6228-4E48-84E4-984F9304E3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40AEC5-BD09-4096-A7ED-B1A7841F9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A31873-C554-4190-8FB9-F276F2E5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5CF6A41-E266-494E-B389-98933A9D7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94" y="1171576"/>
            <a:ext cx="6066412" cy="55961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FC4C076-3903-4205-BD1A-075549A9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078966"/>
            <a:ext cx="4927458" cy="28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2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7480"/>
            <a:ext cx="10753200" cy="451576"/>
          </a:xfrm>
        </p:spPr>
        <p:txBody>
          <a:bodyPr/>
          <a:lstStyle/>
          <a:p>
            <a:r>
              <a:rPr lang="en-US" dirty="0"/>
              <a:t>Menstrual</a:t>
            </a:r>
            <a:r>
              <a:rPr lang="cs-CZ" dirty="0"/>
              <a:t>  </a:t>
            </a:r>
            <a:r>
              <a:rPr lang="en-US" dirty="0"/>
              <a:t>cycle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6B6B1E-173D-404A-814F-2C7C17DC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" b="2515"/>
          <a:stretch/>
        </p:blipFill>
        <p:spPr>
          <a:xfrm>
            <a:off x="2617740" y="1109473"/>
            <a:ext cx="6672909" cy="55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1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Negative feedback</a:t>
            </a:r>
          </a:p>
        </p:txBody>
      </p:sp>
      <p:grpSp>
        <p:nvGrpSpPr>
          <p:cNvPr id="5" name="Группа 57">
            <a:extLst>
              <a:ext uri="{FF2B5EF4-FFF2-40B4-BE49-F238E27FC236}">
                <a16:creationId xmlns:a16="http://schemas.microsoft.com/office/drawing/2014/main" id="{B9B5162B-1D2A-45DF-A5AC-3693A71F8790}"/>
              </a:ext>
            </a:extLst>
          </p:cNvPr>
          <p:cNvGrpSpPr/>
          <p:nvPr/>
        </p:nvGrpSpPr>
        <p:grpSpPr>
          <a:xfrm>
            <a:off x="2501476" y="1213011"/>
            <a:ext cx="7201922" cy="5705511"/>
            <a:chOff x="1043608" y="1135377"/>
            <a:chExt cx="7201922" cy="5705511"/>
          </a:xfrm>
        </p:grpSpPr>
        <p:grpSp>
          <p:nvGrpSpPr>
            <p:cNvPr id="8" name="Группа 45">
              <a:extLst>
                <a:ext uri="{FF2B5EF4-FFF2-40B4-BE49-F238E27FC236}">
                  <a16:creationId xmlns:a16="http://schemas.microsoft.com/office/drawing/2014/main" id="{47870412-4985-4B39-8CC9-8AE93BFD9CA4}"/>
                </a:ext>
              </a:extLst>
            </p:cNvPr>
            <p:cNvGrpSpPr/>
            <p:nvPr/>
          </p:nvGrpSpPr>
          <p:grpSpPr>
            <a:xfrm>
              <a:off x="1043608" y="1179640"/>
              <a:ext cx="7201922" cy="5661248"/>
              <a:chOff x="1043608" y="1179640"/>
              <a:chExt cx="7201922" cy="5661248"/>
            </a:xfrm>
          </p:grpSpPr>
          <p:grpSp>
            <p:nvGrpSpPr>
              <p:cNvPr id="20" name="Группа 29">
                <a:extLst>
                  <a:ext uri="{FF2B5EF4-FFF2-40B4-BE49-F238E27FC236}">
                    <a16:creationId xmlns:a16="http://schemas.microsoft.com/office/drawing/2014/main" id="{64F9464E-208E-400B-9F75-3DFABAD0CE46}"/>
                  </a:ext>
                </a:extLst>
              </p:cNvPr>
              <p:cNvGrpSpPr/>
              <p:nvPr/>
            </p:nvGrpSpPr>
            <p:grpSpPr>
              <a:xfrm>
                <a:off x="1043608" y="1179640"/>
                <a:ext cx="7201922" cy="5661248"/>
                <a:chOff x="1043608" y="1179640"/>
                <a:chExt cx="7201922" cy="5661248"/>
              </a:xfrm>
            </p:grpSpPr>
            <p:pic>
              <p:nvPicPr>
                <p:cNvPr id="32" name="Рисунок 3">
                  <a:extLst>
                    <a:ext uri="{FF2B5EF4-FFF2-40B4-BE49-F238E27FC236}">
                      <a16:creationId xmlns:a16="http://schemas.microsoft.com/office/drawing/2014/main" id="{82477C49-6286-47E5-B846-7AB3386EFE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608" y="1179640"/>
                  <a:ext cx="7201922" cy="5661248"/>
                </a:xfrm>
                <a:prstGeom prst="rect">
                  <a:avLst/>
                </a:prstGeom>
              </p:spPr>
            </p:pic>
            <p:sp>
              <p:nvSpPr>
                <p:cNvPr id="33" name="Полилиния 4">
                  <a:extLst>
                    <a:ext uri="{FF2B5EF4-FFF2-40B4-BE49-F238E27FC236}">
                      <a16:creationId xmlns:a16="http://schemas.microsoft.com/office/drawing/2014/main" id="{BD68DA1B-F611-4A64-A839-6EC9F043903A}"/>
                    </a:ext>
                  </a:extLst>
                </p:cNvPr>
                <p:cNvSpPr/>
                <p:nvPr/>
              </p:nvSpPr>
              <p:spPr>
                <a:xfrm>
                  <a:off x="2395182" y="1194179"/>
                  <a:ext cx="3175191" cy="3146337"/>
                </a:xfrm>
                <a:custGeom>
                  <a:avLst/>
                  <a:gdLst>
                    <a:gd name="connsiteX0" fmla="*/ 0 w 3175191"/>
                    <a:gd name="connsiteY0" fmla="*/ 1050878 h 3146337"/>
                    <a:gd name="connsiteX1" fmla="*/ 211540 w 3175191"/>
                    <a:gd name="connsiteY1" fmla="*/ 880281 h 3146337"/>
                    <a:gd name="connsiteX2" fmla="*/ 552734 w 3175191"/>
                    <a:gd name="connsiteY2" fmla="*/ 832514 h 3146337"/>
                    <a:gd name="connsiteX3" fmla="*/ 784746 w 3175191"/>
                    <a:gd name="connsiteY3" fmla="*/ 893928 h 3146337"/>
                    <a:gd name="connsiteX4" fmla="*/ 975815 w 3175191"/>
                    <a:gd name="connsiteY4" fmla="*/ 934872 h 3146337"/>
                    <a:gd name="connsiteX5" fmla="*/ 1153236 w 3175191"/>
                    <a:gd name="connsiteY5" fmla="*/ 1078173 h 3146337"/>
                    <a:gd name="connsiteX6" fmla="*/ 1269242 w 3175191"/>
                    <a:gd name="connsiteY6" fmla="*/ 1351128 h 3146337"/>
                    <a:gd name="connsiteX7" fmla="*/ 1357952 w 3175191"/>
                    <a:gd name="connsiteY7" fmla="*/ 1596788 h 3146337"/>
                    <a:gd name="connsiteX8" fmla="*/ 1310185 w 3175191"/>
                    <a:gd name="connsiteY8" fmla="*/ 1876567 h 3146337"/>
                    <a:gd name="connsiteX9" fmla="*/ 1221475 w 3175191"/>
                    <a:gd name="connsiteY9" fmla="*/ 2081284 h 3146337"/>
                    <a:gd name="connsiteX10" fmla="*/ 1139588 w 3175191"/>
                    <a:gd name="connsiteY10" fmla="*/ 2286000 h 3146337"/>
                    <a:gd name="connsiteX11" fmla="*/ 1139588 w 3175191"/>
                    <a:gd name="connsiteY11" fmla="*/ 2442949 h 3146337"/>
                    <a:gd name="connsiteX12" fmla="*/ 1194179 w 3175191"/>
                    <a:gd name="connsiteY12" fmla="*/ 2620370 h 3146337"/>
                    <a:gd name="connsiteX13" fmla="*/ 1378424 w 3175191"/>
                    <a:gd name="connsiteY13" fmla="*/ 2818263 h 3146337"/>
                    <a:gd name="connsiteX14" fmla="*/ 1678675 w 3175191"/>
                    <a:gd name="connsiteY14" fmla="*/ 2838734 h 3146337"/>
                    <a:gd name="connsiteX15" fmla="*/ 1821976 w 3175191"/>
                    <a:gd name="connsiteY15" fmla="*/ 2790967 h 3146337"/>
                    <a:gd name="connsiteX16" fmla="*/ 1897039 w 3175191"/>
                    <a:gd name="connsiteY16" fmla="*/ 2920621 h 3146337"/>
                    <a:gd name="connsiteX17" fmla="*/ 2108579 w 3175191"/>
                    <a:gd name="connsiteY17" fmla="*/ 3050275 h 3146337"/>
                    <a:gd name="connsiteX18" fmla="*/ 2415654 w 3175191"/>
                    <a:gd name="connsiteY18" fmla="*/ 3145809 h 3146337"/>
                    <a:gd name="connsiteX19" fmla="*/ 2784143 w 3175191"/>
                    <a:gd name="connsiteY19" fmla="*/ 3077570 h 3146337"/>
                    <a:gd name="connsiteX20" fmla="*/ 3063922 w 3175191"/>
                    <a:gd name="connsiteY20" fmla="*/ 2859206 h 3146337"/>
                    <a:gd name="connsiteX21" fmla="*/ 3173105 w 3175191"/>
                    <a:gd name="connsiteY21" fmla="*/ 2538484 h 3146337"/>
                    <a:gd name="connsiteX22" fmla="*/ 3111690 w 3175191"/>
                    <a:gd name="connsiteY22" fmla="*/ 2169994 h 3146337"/>
                    <a:gd name="connsiteX23" fmla="*/ 2838734 w 3175191"/>
                    <a:gd name="connsiteY23" fmla="*/ 1890215 h 3146337"/>
                    <a:gd name="connsiteX24" fmla="*/ 2449773 w 3175191"/>
                    <a:gd name="connsiteY24" fmla="*/ 1712794 h 3146337"/>
                    <a:gd name="connsiteX25" fmla="*/ 2101755 w 3175191"/>
                    <a:gd name="connsiteY25" fmla="*/ 1562669 h 3146337"/>
                    <a:gd name="connsiteX26" fmla="*/ 1931158 w 3175191"/>
                    <a:gd name="connsiteY26" fmla="*/ 1378424 h 3146337"/>
                    <a:gd name="connsiteX27" fmla="*/ 1828800 w 3175191"/>
                    <a:gd name="connsiteY27" fmla="*/ 1303361 h 3146337"/>
                    <a:gd name="connsiteX28" fmla="*/ 1726442 w 3175191"/>
                    <a:gd name="connsiteY28" fmla="*/ 1125940 h 3146337"/>
                    <a:gd name="connsiteX29" fmla="*/ 1637731 w 3175191"/>
                    <a:gd name="connsiteY29" fmla="*/ 846161 h 3146337"/>
                    <a:gd name="connsiteX30" fmla="*/ 1685499 w 3175191"/>
                    <a:gd name="connsiteY30" fmla="*/ 573206 h 3146337"/>
                    <a:gd name="connsiteX31" fmla="*/ 1794681 w 3175191"/>
                    <a:gd name="connsiteY31" fmla="*/ 464024 h 3146337"/>
                    <a:gd name="connsiteX32" fmla="*/ 1883391 w 3175191"/>
                    <a:gd name="connsiteY32" fmla="*/ 470848 h 3146337"/>
                    <a:gd name="connsiteX33" fmla="*/ 1958454 w 3175191"/>
                    <a:gd name="connsiteY33" fmla="*/ 614149 h 3146337"/>
                    <a:gd name="connsiteX34" fmla="*/ 2108579 w 3175191"/>
                    <a:gd name="connsiteY34" fmla="*/ 750627 h 3146337"/>
                    <a:gd name="connsiteX35" fmla="*/ 2258705 w 3175191"/>
                    <a:gd name="connsiteY35" fmla="*/ 784746 h 3146337"/>
                    <a:gd name="connsiteX36" fmla="*/ 2340591 w 3175191"/>
                    <a:gd name="connsiteY36" fmla="*/ 668740 h 3146337"/>
                    <a:gd name="connsiteX37" fmla="*/ 2299648 w 3175191"/>
                    <a:gd name="connsiteY37" fmla="*/ 491320 h 3146337"/>
                    <a:gd name="connsiteX38" fmla="*/ 2204114 w 3175191"/>
                    <a:gd name="connsiteY38" fmla="*/ 388961 h 3146337"/>
                    <a:gd name="connsiteX39" fmla="*/ 2129051 w 3175191"/>
                    <a:gd name="connsiteY39" fmla="*/ 334370 h 3146337"/>
                    <a:gd name="connsiteX40" fmla="*/ 2108579 w 3175191"/>
                    <a:gd name="connsiteY40" fmla="*/ 300251 h 3146337"/>
                    <a:gd name="connsiteX41" fmla="*/ 2122227 w 3175191"/>
                    <a:gd name="connsiteY41" fmla="*/ 259308 h 3146337"/>
                    <a:gd name="connsiteX42" fmla="*/ 2258705 w 3175191"/>
                    <a:gd name="connsiteY42" fmla="*/ 320722 h 3146337"/>
                    <a:gd name="connsiteX43" fmla="*/ 2415654 w 3175191"/>
                    <a:gd name="connsiteY43" fmla="*/ 348018 h 3146337"/>
                    <a:gd name="connsiteX44" fmla="*/ 2477069 w 3175191"/>
                    <a:gd name="connsiteY44" fmla="*/ 313899 h 3146337"/>
                    <a:gd name="connsiteX45" fmla="*/ 2442949 w 3175191"/>
                    <a:gd name="connsiteY45" fmla="*/ 232012 h 3146337"/>
                    <a:gd name="connsiteX46" fmla="*/ 2402006 w 3175191"/>
                    <a:gd name="connsiteY46" fmla="*/ 95534 h 3146337"/>
                    <a:gd name="connsiteX47" fmla="*/ 2395182 w 3175191"/>
                    <a:gd name="connsiteY47" fmla="*/ 0 h 3146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175191" h="3146337">
                      <a:moveTo>
                        <a:pt x="0" y="1050878"/>
                      </a:moveTo>
                      <a:cubicBezTo>
                        <a:pt x="59709" y="983776"/>
                        <a:pt x="119418" y="916675"/>
                        <a:pt x="211540" y="880281"/>
                      </a:cubicBezTo>
                      <a:cubicBezTo>
                        <a:pt x="303662" y="843887"/>
                        <a:pt x="457200" y="830239"/>
                        <a:pt x="552734" y="832514"/>
                      </a:cubicBezTo>
                      <a:cubicBezTo>
                        <a:pt x="648268" y="834788"/>
                        <a:pt x="714233" y="876868"/>
                        <a:pt x="784746" y="893928"/>
                      </a:cubicBezTo>
                      <a:cubicBezTo>
                        <a:pt x="855260" y="910988"/>
                        <a:pt x="914400" y="904165"/>
                        <a:pt x="975815" y="934872"/>
                      </a:cubicBezTo>
                      <a:cubicBezTo>
                        <a:pt x="1037230" y="965579"/>
                        <a:pt x="1104332" y="1008797"/>
                        <a:pt x="1153236" y="1078173"/>
                      </a:cubicBezTo>
                      <a:cubicBezTo>
                        <a:pt x="1202140" y="1147549"/>
                        <a:pt x="1235123" y="1264692"/>
                        <a:pt x="1269242" y="1351128"/>
                      </a:cubicBezTo>
                      <a:cubicBezTo>
                        <a:pt x="1303361" y="1437564"/>
                        <a:pt x="1351128" y="1509215"/>
                        <a:pt x="1357952" y="1596788"/>
                      </a:cubicBezTo>
                      <a:cubicBezTo>
                        <a:pt x="1364776" y="1684361"/>
                        <a:pt x="1332931" y="1795818"/>
                        <a:pt x="1310185" y="1876567"/>
                      </a:cubicBezTo>
                      <a:cubicBezTo>
                        <a:pt x="1287439" y="1957316"/>
                        <a:pt x="1249908" y="2013045"/>
                        <a:pt x="1221475" y="2081284"/>
                      </a:cubicBezTo>
                      <a:cubicBezTo>
                        <a:pt x="1193042" y="2149523"/>
                        <a:pt x="1153236" y="2225723"/>
                        <a:pt x="1139588" y="2286000"/>
                      </a:cubicBezTo>
                      <a:cubicBezTo>
                        <a:pt x="1125940" y="2346278"/>
                        <a:pt x="1130489" y="2387221"/>
                        <a:pt x="1139588" y="2442949"/>
                      </a:cubicBezTo>
                      <a:cubicBezTo>
                        <a:pt x="1148687" y="2498677"/>
                        <a:pt x="1154373" y="2557818"/>
                        <a:pt x="1194179" y="2620370"/>
                      </a:cubicBezTo>
                      <a:cubicBezTo>
                        <a:pt x="1233985" y="2682922"/>
                        <a:pt x="1297675" y="2781869"/>
                        <a:pt x="1378424" y="2818263"/>
                      </a:cubicBezTo>
                      <a:cubicBezTo>
                        <a:pt x="1459173" y="2854657"/>
                        <a:pt x="1604750" y="2843283"/>
                        <a:pt x="1678675" y="2838734"/>
                      </a:cubicBezTo>
                      <a:cubicBezTo>
                        <a:pt x="1752600" y="2834185"/>
                        <a:pt x="1785582" y="2777319"/>
                        <a:pt x="1821976" y="2790967"/>
                      </a:cubicBezTo>
                      <a:cubicBezTo>
                        <a:pt x="1858370" y="2804615"/>
                        <a:pt x="1849272" y="2877403"/>
                        <a:pt x="1897039" y="2920621"/>
                      </a:cubicBezTo>
                      <a:cubicBezTo>
                        <a:pt x="1944806" y="2963839"/>
                        <a:pt x="2022143" y="3012744"/>
                        <a:pt x="2108579" y="3050275"/>
                      </a:cubicBezTo>
                      <a:cubicBezTo>
                        <a:pt x="2195015" y="3087806"/>
                        <a:pt x="2303060" y="3141260"/>
                        <a:pt x="2415654" y="3145809"/>
                      </a:cubicBezTo>
                      <a:cubicBezTo>
                        <a:pt x="2528248" y="3150358"/>
                        <a:pt x="2676098" y="3125337"/>
                        <a:pt x="2784143" y="3077570"/>
                      </a:cubicBezTo>
                      <a:cubicBezTo>
                        <a:pt x="2892188" y="3029803"/>
                        <a:pt x="2999095" y="2949054"/>
                        <a:pt x="3063922" y="2859206"/>
                      </a:cubicBezTo>
                      <a:cubicBezTo>
                        <a:pt x="3128749" y="2769358"/>
                        <a:pt x="3165144" y="2653352"/>
                        <a:pt x="3173105" y="2538484"/>
                      </a:cubicBezTo>
                      <a:cubicBezTo>
                        <a:pt x="3181066" y="2423616"/>
                        <a:pt x="3167419" y="2278039"/>
                        <a:pt x="3111690" y="2169994"/>
                      </a:cubicBezTo>
                      <a:cubicBezTo>
                        <a:pt x="3055961" y="2061949"/>
                        <a:pt x="2949053" y="1966415"/>
                        <a:pt x="2838734" y="1890215"/>
                      </a:cubicBezTo>
                      <a:cubicBezTo>
                        <a:pt x="2728415" y="1814015"/>
                        <a:pt x="2572603" y="1767385"/>
                        <a:pt x="2449773" y="1712794"/>
                      </a:cubicBezTo>
                      <a:cubicBezTo>
                        <a:pt x="2326943" y="1658203"/>
                        <a:pt x="2188191" y="1618397"/>
                        <a:pt x="2101755" y="1562669"/>
                      </a:cubicBezTo>
                      <a:cubicBezTo>
                        <a:pt x="2015319" y="1506941"/>
                        <a:pt x="1976650" y="1421642"/>
                        <a:pt x="1931158" y="1378424"/>
                      </a:cubicBezTo>
                      <a:cubicBezTo>
                        <a:pt x="1885666" y="1335206"/>
                        <a:pt x="1862919" y="1345442"/>
                        <a:pt x="1828800" y="1303361"/>
                      </a:cubicBezTo>
                      <a:cubicBezTo>
                        <a:pt x="1794681" y="1261280"/>
                        <a:pt x="1758287" y="1202140"/>
                        <a:pt x="1726442" y="1125940"/>
                      </a:cubicBezTo>
                      <a:cubicBezTo>
                        <a:pt x="1694597" y="1049740"/>
                        <a:pt x="1644555" y="938283"/>
                        <a:pt x="1637731" y="846161"/>
                      </a:cubicBezTo>
                      <a:cubicBezTo>
                        <a:pt x="1630907" y="754039"/>
                        <a:pt x="1659341" y="636895"/>
                        <a:pt x="1685499" y="573206"/>
                      </a:cubicBezTo>
                      <a:cubicBezTo>
                        <a:pt x="1711657" y="509517"/>
                        <a:pt x="1761699" y="481084"/>
                        <a:pt x="1794681" y="464024"/>
                      </a:cubicBezTo>
                      <a:cubicBezTo>
                        <a:pt x="1827663" y="446964"/>
                        <a:pt x="1856096" y="445827"/>
                        <a:pt x="1883391" y="470848"/>
                      </a:cubicBezTo>
                      <a:cubicBezTo>
                        <a:pt x="1910686" y="495869"/>
                        <a:pt x="1920923" y="567519"/>
                        <a:pt x="1958454" y="614149"/>
                      </a:cubicBezTo>
                      <a:cubicBezTo>
                        <a:pt x="1995985" y="660779"/>
                        <a:pt x="2058537" y="722194"/>
                        <a:pt x="2108579" y="750627"/>
                      </a:cubicBezTo>
                      <a:cubicBezTo>
                        <a:pt x="2158621" y="779060"/>
                        <a:pt x="2220036" y="798394"/>
                        <a:pt x="2258705" y="784746"/>
                      </a:cubicBezTo>
                      <a:cubicBezTo>
                        <a:pt x="2297374" y="771098"/>
                        <a:pt x="2333767" y="717644"/>
                        <a:pt x="2340591" y="668740"/>
                      </a:cubicBezTo>
                      <a:cubicBezTo>
                        <a:pt x="2347415" y="619836"/>
                        <a:pt x="2322394" y="537950"/>
                        <a:pt x="2299648" y="491320"/>
                      </a:cubicBezTo>
                      <a:cubicBezTo>
                        <a:pt x="2276902" y="444690"/>
                        <a:pt x="2232547" y="415119"/>
                        <a:pt x="2204114" y="388961"/>
                      </a:cubicBezTo>
                      <a:cubicBezTo>
                        <a:pt x="2175681" y="362803"/>
                        <a:pt x="2144973" y="349155"/>
                        <a:pt x="2129051" y="334370"/>
                      </a:cubicBezTo>
                      <a:cubicBezTo>
                        <a:pt x="2113129" y="319585"/>
                        <a:pt x="2109716" y="312761"/>
                        <a:pt x="2108579" y="300251"/>
                      </a:cubicBezTo>
                      <a:cubicBezTo>
                        <a:pt x="2107442" y="287741"/>
                        <a:pt x="2097206" y="255896"/>
                        <a:pt x="2122227" y="259308"/>
                      </a:cubicBezTo>
                      <a:cubicBezTo>
                        <a:pt x="2147248" y="262720"/>
                        <a:pt x="2209801" y="305937"/>
                        <a:pt x="2258705" y="320722"/>
                      </a:cubicBezTo>
                      <a:cubicBezTo>
                        <a:pt x="2307609" y="335507"/>
                        <a:pt x="2379260" y="349155"/>
                        <a:pt x="2415654" y="348018"/>
                      </a:cubicBezTo>
                      <a:cubicBezTo>
                        <a:pt x="2452048" y="346881"/>
                        <a:pt x="2472520" y="333233"/>
                        <a:pt x="2477069" y="313899"/>
                      </a:cubicBezTo>
                      <a:cubicBezTo>
                        <a:pt x="2481618" y="294565"/>
                        <a:pt x="2455460" y="268406"/>
                        <a:pt x="2442949" y="232012"/>
                      </a:cubicBezTo>
                      <a:cubicBezTo>
                        <a:pt x="2430439" y="195618"/>
                        <a:pt x="2409967" y="134203"/>
                        <a:pt x="2402006" y="95534"/>
                      </a:cubicBezTo>
                      <a:cubicBezTo>
                        <a:pt x="2394045" y="56865"/>
                        <a:pt x="2394613" y="28432"/>
                        <a:pt x="2395182" y="0"/>
                      </a:cubicBezTo>
                    </a:path>
                  </a:pathLst>
                </a:cu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Полилиния 5">
                  <a:extLst>
                    <a:ext uri="{FF2B5EF4-FFF2-40B4-BE49-F238E27FC236}">
                      <a16:creationId xmlns:a16="http://schemas.microsoft.com/office/drawing/2014/main" id="{1A7C33A0-1FB2-4A4A-A52B-64A35A890313}"/>
                    </a:ext>
                  </a:extLst>
                </p:cNvPr>
                <p:cNvSpPr/>
                <p:nvPr/>
              </p:nvSpPr>
              <p:spPr>
                <a:xfrm>
                  <a:off x="2388358" y="1180531"/>
                  <a:ext cx="2306472" cy="1235720"/>
                </a:xfrm>
                <a:custGeom>
                  <a:avLst/>
                  <a:gdLst>
                    <a:gd name="connsiteX0" fmla="*/ 0 w 2306472"/>
                    <a:gd name="connsiteY0" fmla="*/ 873457 h 1235720"/>
                    <a:gd name="connsiteX1" fmla="*/ 150126 w 2306472"/>
                    <a:gd name="connsiteY1" fmla="*/ 764275 h 1235720"/>
                    <a:gd name="connsiteX2" fmla="*/ 382138 w 2306472"/>
                    <a:gd name="connsiteY2" fmla="*/ 661917 h 1235720"/>
                    <a:gd name="connsiteX3" fmla="*/ 614149 w 2306472"/>
                    <a:gd name="connsiteY3" fmla="*/ 655093 h 1235720"/>
                    <a:gd name="connsiteX4" fmla="*/ 750627 w 2306472"/>
                    <a:gd name="connsiteY4" fmla="*/ 723332 h 1235720"/>
                    <a:gd name="connsiteX5" fmla="*/ 982639 w 2306472"/>
                    <a:gd name="connsiteY5" fmla="*/ 730156 h 1235720"/>
                    <a:gd name="connsiteX6" fmla="*/ 1160060 w 2306472"/>
                    <a:gd name="connsiteY6" fmla="*/ 777923 h 1235720"/>
                    <a:gd name="connsiteX7" fmla="*/ 1405720 w 2306472"/>
                    <a:gd name="connsiteY7" fmla="*/ 1160060 h 1235720"/>
                    <a:gd name="connsiteX8" fmla="*/ 1487606 w 2306472"/>
                    <a:gd name="connsiteY8" fmla="*/ 1235123 h 1235720"/>
                    <a:gd name="connsiteX9" fmla="*/ 1535373 w 2306472"/>
                    <a:gd name="connsiteY9" fmla="*/ 1173708 h 1235720"/>
                    <a:gd name="connsiteX10" fmla="*/ 1419367 w 2306472"/>
                    <a:gd name="connsiteY10" fmla="*/ 859809 h 1235720"/>
                    <a:gd name="connsiteX11" fmla="*/ 1412543 w 2306472"/>
                    <a:gd name="connsiteY11" fmla="*/ 689212 h 1235720"/>
                    <a:gd name="connsiteX12" fmla="*/ 1549021 w 2306472"/>
                    <a:gd name="connsiteY12" fmla="*/ 423081 h 1235720"/>
                    <a:gd name="connsiteX13" fmla="*/ 1828800 w 2306472"/>
                    <a:gd name="connsiteY13" fmla="*/ 245660 h 1235720"/>
                    <a:gd name="connsiteX14" fmla="*/ 2047164 w 2306472"/>
                    <a:gd name="connsiteY14" fmla="*/ 177421 h 1235720"/>
                    <a:gd name="connsiteX15" fmla="*/ 2190466 w 2306472"/>
                    <a:gd name="connsiteY15" fmla="*/ 197893 h 1235720"/>
                    <a:gd name="connsiteX16" fmla="*/ 2299648 w 2306472"/>
                    <a:gd name="connsiteY16" fmla="*/ 184245 h 1235720"/>
                    <a:gd name="connsiteX17" fmla="*/ 2279176 w 2306472"/>
                    <a:gd name="connsiteY17" fmla="*/ 75063 h 1235720"/>
                    <a:gd name="connsiteX18" fmla="*/ 2306472 w 2306472"/>
                    <a:gd name="connsiteY18" fmla="*/ 0 h 123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06472" h="1235720">
                      <a:moveTo>
                        <a:pt x="0" y="873457"/>
                      </a:moveTo>
                      <a:cubicBezTo>
                        <a:pt x="43218" y="836494"/>
                        <a:pt x="86436" y="799532"/>
                        <a:pt x="150126" y="764275"/>
                      </a:cubicBezTo>
                      <a:cubicBezTo>
                        <a:pt x="213816" y="729018"/>
                        <a:pt x="304801" y="680114"/>
                        <a:pt x="382138" y="661917"/>
                      </a:cubicBezTo>
                      <a:cubicBezTo>
                        <a:pt x="459475" y="643720"/>
                        <a:pt x="552734" y="644857"/>
                        <a:pt x="614149" y="655093"/>
                      </a:cubicBezTo>
                      <a:cubicBezTo>
                        <a:pt x="675564" y="665329"/>
                        <a:pt x="689212" y="710822"/>
                        <a:pt x="750627" y="723332"/>
                      </a:cubicBezTo>
                      <a:cubicBezTo>
                        <a:pt x="812042" y="735842"/>
                        <a:pt x="914400" y="721058"/>
                        <a:pt x="982639" y="730156"/>
                      </a:cubicBezTo>
                      <a:cubicBezTo>
                        <a:pt x="1050878" y="739254"/>
                        <a:pt x="1089547" y="706272"/>
                        <a:pt x="1160060" y="777923"/>
                      </a:cubicBezTo>
                      <a:cubicBezTo>
                        <a:pt x="1230573" y="849574"/>
                        <a:pt x="1351129" y="1083860"/>
                        <a:pt x="1405720" y="1160060"/>
                      </a:cubicBezTo>
                      <a:cubicBezTo>
                        <a:pt x="1460311" y="1236260"/>
                        <a:pt x="1465997" y="1232848"/>
                        <a:pt x="1487606" y="1235123"/>
                      </a:cubicBezTo>
                      <a:cubicBezTo>
                        <a:pt x="1509215" y="1237398"/>
                        <a:pt x="1546746" y="1236260"/>
                        <a:pt x="1535373" y="1173708"/>
                      </a:cubicBezTo>
                      <a:cubicBezTo>
                        <a:pt x="1524000" y="1111156"/>
                        <a:pt x="1439839" y="940558"/>
                        <a:pt x="1419367" y="859809"/>
                      </a:cubicBezTo>
                      <a:cubicBezTo>
                        <a:pt x="1398895" y="779060"/>
                        <a:pt x="1390934" y="762000"/>
                        <a:pt x="1412543" y="689212"/>
                      </a:cubicBezTo>
                      <a:cubicBezTo>
                        <a:pt x="1434152" y="616424"/>
                        <a:pt x="1479645" y="497006"/>
                        <a:pt x="1549021" y="423081"/>
                      </a:cubicBezTo>
                      <a:cubicBezTo>
                        <a:pt x="1618397" y="349156"/>
                        <a:pt x="1745776" y="286603"/>
                        <a:pt x="1828800" y="245660"/>
                      </a:cubicBezTo>
                      <a:cubicBezTo>
                        <a:pt x="1911824" y="204717"/>
                        <a:pt x="1986886" y="185382"/>
                        <a:pt x="2047164" y="177421"/>
                      </a:cubicBezTo>
                      <a:cubicBezTo>
                        <a:pt x="2107442" y="169460"/>
                        <a:pt x="2148385" y="196756"/>
                        <a:pt x="2190466" y="197893"/>
                      </a:cubicBezTo>
                      <a:cubicBezTo>
                        <a:pt x="2232547" y="199030"/>
                        <a:pt x="2284863" y="204717"/>
                        <a:pt x="2299648" y="184245"/>
                      </a:cubicBezTo>
                      <a:cubicBezTo>
                        <a:pt x="2314433" y="163773"/>
                        <a:pt x="2278039" y="105770"/>
                        <a:pt x="2279176" y="75063"/>
                      </a:cubicBezTo>
                      <a:cubicBezTo>
                        <a:pt x="2280313" y="44356"/>
                        <a:pt x="2293392" y="22178"/>
                        <a:pt x="2306472" y="0"/>
                      </a:cubicBezTo>
                    </a:path>
                  </a:pathLst>
                </a:cu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5" name="Прямая со стрелкой 7">
                  <a:extLst>
                    <a:ext uri="{FF2B5EF4-FFF2-40B4-BE49-F238E27FC236}">
                      <a16:creationId xmlns:a16="http://schemas.microsoft.com/office/drawing/2014/main" id="{D640DC95-5B02-4294-9971-455A8D16CD21}"/>
                    </a:ext>
                  </a:extLst>
                </p:cNvPr>
                <p:cNvCxnSpPr/>
                <p:nvPr/>
              </p:nvCxnSpPr>
              <p:spPr>
                <a:xfrm>
                  <a:off x="3575714" y="1784743"/>
                  <a:ext cx="742374" cy="141458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9">
                  <a:extLst>
                    <a:ext uri="{FF2B5EF4-FFF2-40B4-BE49-F238E27FC236}">
                      <a16:creationId xmlns:a16="http://schemas.microsoft.com/office/drawing/2014/main" id="{CDFF1643-EA7B-4628-BAD9-E031537DD481}"/>
                    </a:ext>
                  </a:extLst>
                </p:cNvPr>
                <p:cNvCxnSpPr/>
                <p:nvPr/>
              </p:nvCxnSpPr>
              <p:spPr>
                <a:xfrm flipH="1">
                  <a:off x="2922640" y="3730680"/>
                  <a:ext cx="1066961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10">
                  <a:extLst>
                    <a:ext uri="{FF2B5EF4-FFF2-40B4-BE49-F238E27FC236}">
                      <a16:creationId xmlns:a16="http://schemas.microsoft.com/office/drawing/2014/main" id="{6F1D0A0D-8D39-4917-9DAB-756AD2634A7E}"/>
                    </a:ext>
                  </a:extLst>
                </p:cNvPr>
                <p:cNvCxnSpPr/>
                <p:nvPr/>
              </p:nvCxnSpPr>
              <p:spPr>
                <a:xfrm flipH="1">
                  <a:off x="5208839" y="3739776"/>
                  <a:ext cx="890604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11">
                  <a:extLst>
                    <a:ext uri="{FF2B5EF4-FFF2-40B4-BE49-F238E27FC236}">
                      <a16:creationId xmlns:a16="http://schemas.microsoft.com/office/drawing/2014/main" id="{1373C454-3DBF-4881-A053-A7C202474643}"/>
                    </a:ext>
                  </a:extLst>
                </p:cNvPr>
                <p:cNvCxnSpPr/>
                <p:nvPr/>
              </p:nvCxnSpPr>
              <p:spPr>
                <a:xfrm flipH="1">
                  <a:off x="5355770" y="5767376"/>
                  <a:ext cx="255024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13">
                  <a:extLst>
                    <a:ext uri="{FF2B5EF4-FFF2-40B4-BE49-F238E27FC236}">
                      <a16:creationId xmlns:a16="http://schemas.microsoft.com/office/drawing/2014/main" id="{2F71586B-405C-49F5-A05E-33033A7D970A}"/>
                    </a:ext>
                  </a:extLst>
                </p:cNvPr>
                <p:cNvCxnSpPr/>
                <p:nvPr/>
              </p:nvCxnSpPr>
              <p:spPr>
                <a:xfrm flipH="1">
                  <a:off x="6667056" y="5767376"/>
                  <a:ext cx="228584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 стрелкой 14">
                  <a:extLst>
                    <a:ext uri="{FF2B5EF4-FFF2-40B4-BE49-F238E27FC236}">
                      <a16:creationId xmlns:a16="http://schemas.microsoft.com/office/drawing/2014/main" id="{0E3950FC-5FE3-48F9-96E2-4CA08B3797E1}"/>
                    </a:ext>
                  </a:extLst>
                </p:cNvPr>
                <p:cNvCxnSpPr/>
                <p:nvPr/>
              </p:nvCxnSpPr>
              <p:spPr>
                <a:xfrm>
                  <a:off x="2908992" y="3708562"/>
                  <a:ext cx="0" cy="1250173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17">
                  <a:extLst>
                    <a:ext uri="{FF2B5EF4-FFF2-40B4-BE49-F238E27FC236}">
                      <a16:creationId xmlns:a16="http://schemas.microsoft.com/office/drawing/2014/main" id="{F309839E-0DA3-4C63-90B7-C3316E29BCB7}"/>
                    </a:ext>
                  </a:extLst>
                </p:cNvPr>
                <p:cNvCxnSpPr/>
                <p:nvPr/>
              </p:nvCxnSpPr>
              <p:spPr>
                <a:xfrm>
                  <a:off x="6103928" y="3714943"/>
                  <a:ext cx="0" cy="121340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 стрелкой 18">
                  <a:extLst>
                    <a:ext uri="{FF2B5EF4-FFF2-40B4-BE49-F238E27FC236}">
                      <a16:creationId xmlns:a16="http://schemas.microsoft.com/office/drawing/2014/main" id="{65A5A15C-D580-4CEF-9750-7A1CB1614989}"/>
                    </a:ext>
                  </a:extLst>
                </p:cNvPr>
                <p:cNvCxnSpPr/>
                <p:nvPr/>
              </p:nvCxnSpPr>
              <p:spPr>
                <a:xfrm>
                  <a:off x="3350757" y="5356984"/>
                  <a:ext cx="483177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 стрелкой 20">
                  <a:extLst>
                    <a:ext uri="{FF2B5EF4-FFF2-40B4-BE49-F238E27FC236}">
                      <a16:creationId xmlns:a16="http://schemas.microsoft.com/office/drawing/2014/main" id="{326C630C-2593-4CCE-97E3-876FD3D6B004}"/>
                    </a:ext>
                  </a:extLst>
                </p:cNvPr>
                <p:cNvCxnSpPr/>
                <p:nvPr/>
              </p:nvCxnSpPr>
              <p:spPr>
                <a:xfrm>
                  <a:off x="4977150" y="5348976"/>
                  <a:ext cx="502556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 стрелкой 22">
                  <a:extLst>
                    <a:ext uri="{FF2B5EF4-FFF2-40B4-BE49-F238E27FC236}">
                      <a16:creationId xmlns:a16="http://schemas.microsoft.com/office/drawing/2014/main" id="{03BC0EEF-A479-488F-BBBD-B854EE726A57}"/>
                    </a:ext>
                  </a:extLst>
                </p:cNvPr>
                <p:cNvCxnSpPr/>
                <p:nvPr/>
              </p:nvCxnSpPr>
              <p:spPr>
                <a:xfrm flipV="1">
                  <a:off x="6566892" y="4522768"/>
                  <a:ext cx="401844" cy="47141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 стрелкой 25">
                  <a:extLst>
                    <a:ext uri="{FF2B5EF4-FFF2-40B4-BE49-F238E27FC236}">
                      <a16:creationId xmlns:a16="http://schemas.microsoft.com/office/drawing/2014/main" id="{937C8F55-171E-44EB-ADF9-4D86C2BF67D9}"/>
                    </a:ext>
                  </a:extLst>
                </p:cNvPr>
                <p:cNvCxnSpPr/>
                <p:nvPr/>
              </p:nvCxnSpPr>
              <p:spPr>
                <a:xfrm>
                  <a:off x="5364502" y="5742240"/>
                  <a:ext cx="11942" cy="43397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 стрелкой 28">
                  <a:extLst>
                    <a:ext uri="{FF2B5EF4-FFF2-40B4-BE49-F238E27FC236}">
                      <a16:creationId xmlns:a16="http://schemas.microsoft.com/office/drawing/2014/main" id="{CD777A0C-B757-4DAF-8F50-5053BAFF21E0}"/>
                    </a:ext>
                  </a:extLst>
                </p:cNvPr>
                <p:cNvCxnSpPr/>
                <p:nvPr/>
              </p:nvCxnSpPr>
              <p:spPr>
                <a:xfrm>
                  <a:off x="6897722" y="5740080"/>
                  <a:ext cx="11942" cy="43397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Прямая соединительная линия 31">
                <a:extLst>
                  <a:ext uri="{FF2B5EF4-FFF2-40B4-BE49-F238E27FC236}">
                    <a16:creationId xmlns:a16="http://schemas.microsoft.com/office/drawing/2014/main" id="{7BAC2820-2E2A-4EB0-9A7F-48CDFC2DCA6C}"/>
                  </a:ext>
                </a:extLst>
              </p:cNvPr>
              <p:cNvCxnSpPr/>
              <p:nvPr/>
            </p:nvCxnSpPr>
            <p:spPr>
              <a:xfrm>
                <a:off x="1201272" y="1615152"/>
                <a:ext cx="0" cy="504056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32">
                <a:extLst>
                  <a:ext uri="{FF2B5EF4-FFF2-40B4-BE49-F238E27FC236}">
                    <a16:creationId xmlns:a16="http://schemas.microsoft.com/office/drawing/2014/main" id="{AA1A6108-3FB6-46CF-9603-85405FA29142}"/>
                  </a:ext>
                </a:extLst>
              </p:cNvPr>
              <p:cNvCxnSpPr/>
              <p:nvPr/>
            </p:nvCxnSpPr>
            <p:spPr>
              <a:xfrm>
                <a:off x="6992976" y="1654283"/>
                <a:ext cx="0" cy="253563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33">
                <a:extLst>
                  <a:ext uri="{FF2B5EF4-FFF2-40B4-BE49-F238E27FC236}">
                    <a16:creationId xmlns:a16="http://schemas.microsoft.com/office/drawing/2014/main" id="{2E54A1A4-75FD-4CA1-9365-ED254FDF4988}"/>
                  </a:ext>
                </a:extLst>
              </p:cNvPr>
              <p:cNvCxnSpPr/>
              <p:nvPr/>
            </p:nvCxnSpPr>
            <p:spPr>
              <a:xfrm>
                <a:off x="8059448" y="3564106"/>
                <a:ext cx="0" cy="309880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34">
                <a:extLst>
                  <a:ext uri="{FF2B5EF4-FFF2-40B4-BE49-F238E27FC236}">
                    <a16:creationId xmlns:a16="http://schemas.microsoft.com/office/drawing/2014/main" id="{5FE30F20-A64A-45A8-98F2-298D126CCB36}"/>
                  </a:ext>
                </a:extLst>
              </p:cNvPr>
              <p:cNvCxnSpPr/>
              <p:nvPr/>
            </p:nvCxnSpPr>
            <p:spPr>
              <a:xfrm>
                <a:off x="6889904" y="6454479"/>
                <a:ext cx="0" cy="21488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35">
                <a:extLst>
                  <a:ext uri="{FF2B5EF4-FFF2-40B4-BE49-F238E27FC236}">
                    <a16:creationId xmlns:a16="http://schemas.microsoft.com/office/drawing/2014/main" id="{E3D95DAE-C4A3-49AA-886A-5AD0EFE19A83}"/>
                  </a:ext>
                </a:extLst>
              </p:cNvPr>
              <p:cNvCxnSpPr/>
              <p:nvPr/>
            </p:nvCxnSpPr>
            <p:spPr>
              <a:xfrm>
                <a:off x="5364088" y="6480632"/>
                <a:ext cx="0" cy="21488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36">
                <a:extLst>
                  <a:ext uri="{FF2B5EF4-FFF2-40B4-BE49-F238E27FC236}">
                    <a16:creationId xmlns:a16="http://schemas.microsoft.com/office/drawing/2014/main" id="{E4A68466-C30C-4227-BADC-F0112A8EA788}"/>
                  </a:ext>
                </a:extLst>
              </p:cNvPr>
              <p:cNvCxnSpPr/>
              <p:nvPr/>
            </p:nvCxnSpPr>
            <p:spPr>
              <a:xfrm>
                <a:off x="1169547" y="6683008"/>
                <a:ext cx="6910463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39">
                <a:extLst>
                  <a:ext uri="{FF2B5EF4-FFF2-40B4-BE49-F238E27FC236}">
                    <a16:creationId xmlns:a16="http://schemas.microsoft.com/office/drawing/2014/main" id="{F22FCA84-00B3-4412-ABFA-6ADC559DF29C}"/>
                  </a:ext>
                </a:extLst>
              </p:cNvPr>
              <p:cNvCxnSpPr/>
              <p:nvPr/>
            </p:nvCxnSpPr>
            <p:spPr>
              <a:xfrm>
                <a:off x="1201272" y="3550458"/>
                <a:ext cx="2745629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40">
                <a:extLst>
                  <a:ext uri="{FF2B5EF4-FFF2-40B4-BE49-F238E27FC236}">
                    <a16:creationId xmlns:a16="http://schemas.microsoft.com/office/drawing/2014/main" id="{E027E33B-1C9A-468C-A2C8-951285D8AC05}"/>
                  </a:ext>
                </a:extLst>
              </p:cNvPr>
              <p:cNvCxnSpPr/>
              <p:nvPr/>
            </p:nvCxnSpPr>
            <p:spPr>
              <a:xfrm>
                <a:off x="1187624" y="1642448"/>
                <a:ext cx="1408942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41">
                <a:extLst>
                  <a:ext uri="{FF2B5EF4-FFF2-40B4-BE49-F238E27FC236}">
                    <a16:creationId xmlns:a16="http://schemas.microsoft.com/office/drawing/2014/main" id="{6366DDF3-37A7-4A99-A8ED-6B8BE2B9F72E}"/>
                  </a:ext>
                </a:extLst>
              </p:cNvPr>
              <p:cNvCxnSpPr/>
              <p:nvPr/>
            </p:nvCxnSpPr>
            <p:spPr>
              <a:xfrm flipH="1" flipV="1">
                <a:off x="3779912" y="1669744"/>
                <a:ext cx="3191186" cy="354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43">
                <a:extLst>
                  <a:ext uri="{FF2B5EF4-FFF2-40B4-BE49-F238E27FC236}">
                    <a16:creationId xmlns:a16="http://schemas.microsoft.com/office/drawing/2014/main" id="{F2B41D10-2F30-42B8-B034-4180242EBAC5}"/>
                  </a:ext>
                </a:extLst>
              </p:cNvPr>
              <p:cNvCxnSpPr/>
              <p:nvPr/>
            </p:nvCxnSpPr>
            <p:spPr>
              <a:xfrm flipH="1" flipV="1">
                <a:off x="5148069" y="3332265"/>
                <a:ext cx="1855923" cy="354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44">
                <a:extLst>
                  <a:ext uri="{FF2B5EF4-FFF2-40B4-BE49-F238E27FC236}">
                    <a16:creationId xmlns:a16="http://schemas.microsoft.com/office/drawing/2014/main" id="{5C89E959-9E97-438F-A50B-7D803D473CDA}"/>
                  </a:ext>
                </a:extLst>
              </p:cNvPr>
              <p:cNvCxnSpPr/>
              <p:nvPr/>
            </p:nvCxnSpPr>
            <p:spPr>
              <a:xfrm flipH="1" flipV="1">
                <a:off x="5103256" y="3552082"/>
                <a:ext cx="2988983" cy="518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46">
              <a:extLst>
                <a:ext uri="{FF2B5EF4-FFF2-40B4-BE49-F238E27FC236}">
                  <a16:creationId xmlns:a16="http://schemas.microsoft.com/office/drawing/2014/main" id="{698008D3-FE65-4D1A-9BBC-6C882FAF9CC5}"/>
                </a:ext>
              </a:extLst>
            </p:cNvPr>
            <p:cNvSpPr txBox="1"/>
            <p:nvPr/>
          </p:nvSpPr>
          <p:spPr>
            <a:xfrm>
              <a:off x="2505034" y="1135377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HYPOTHALAMUS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47">
              <a:extLst>
                <a:ext uri="{FF2B5EF4-FFF2-40B4-BE49-F238E27FC236}">
                  <a16:creationId xmlns:a16="http://schemas.microsoft.com/office/drawing/2014/main" id="{7BC2C76F-BA66-45AB-907F-F6D1883B971C}"/>
                </a:ext>
              </a:extLst>
            </p:cNvPr>
            <p:cNvSpPr txBox="1"/>
            <p:nvPr/>
          </p:nvSpPr>
          <p:spPr>
            <a:xfrm>
              <a:off x="2858476" y="1516683"/>
              <a:ext cx="79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GnRH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48">
              <a:extLst>
                <a:ext uri="{FF2B5EF4-FFF2-40B4-BE49-F238E27FC236}">
                  <a16:creationId xmlns:a16="http://schemas.microsoft.com/office/drawing/2014/main" id="{7A5C5DDE-ED41-4BB5-A88B-11F1FC9923D9}"/>
                </a:ext>
              </a:extLst>
            </p:cNvPr>
            <p:cNvSpPr txBox="1"/>
            <p:nvPr/>
          </p:nvSpPr>
          <p:spPr>
            <a:xfrm>
              <a:off x="3956498" y="3471532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LH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49">
              <a:extLst>
                <a:ext uri="{FF2B5EF4-FFF2-40B4-BE49-F238E27FC236}">
                  <a16:creationId xmlns:a16="http://schemas.microsoft.com/office/drawing/2014/main" id="{2EC010A2-54B4-4395-AAE1-550807C4B53A}"/>
                </a:ext>
              </a:extLst>
            </p:cNvPr>
            <p:cNvSpPr txBox="1"/>
            <p:nvPr/>
          </p:nvSpPr>
          <p:spPr>
            <a:xfrm>
              <a:off x="2888154" y="3985319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LH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50">
              <a:extLst>
                <a:ext uri="{FF2B5EF4-FFF2-40B4-BE49-F238E27FC236}">
                  <a16:creationId xmlns:a16="http://schemas.microsoft.com/office/drawing/2014/main" id="{C49E021D-486A-40A4-9905-99E96B78C820}"/>
                </a:ext>
              </a:extLst>
            </p:cNvPr>
            <p:cNvSpPr txBox="1"/>
            <p:nvPr/>
          </p:nvSpPr>
          <p:spPr>
            <a:xfrm>
              <a:off x="4659317" y="3470898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FSH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D3E5FC09-9091-4757-897F-671BFFCDA26D}"/>
                </a:ext>
              </a:extLst>
            </p:cNvPr>
            <p:cNvSpPr txBox="1"/>
            <p:nvPr/>
          </p:nvSpPr>
          <p:spPr>
            <a:xfrm>
              <a:off x="5624458" y="4005064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FSH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7E867070-08F6-4C79-B582-FE16DEFF12D3}"/>
                </a:ext>
              </a:extLst>
            </p:cNvPr>
            <p:cNvSpPr txBox="1"/>
            <p:nvPr/>
          </p:nvSpPr>
          <p:spPr>
            <a:xfrm>
              <a:off x="6588224" y="4201343"/>
              <a:ext cx="1007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INHIBIN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53">
              <a:extLst>
                <a:ext uri="{FF2B5EF4-FFF2-40B4-BE49-F238E27FC236}">
                  <a16:creationId xmlns:a16="http://schemas.microsoft.com/office/drawing/2014/main" id="{F407E1A2-00A0-452B-A1FB-3E3C2D185EB5}"/>
                </a:ext>
              </a:extLst>
            </p:cNvPr>
            <p:cNvSpPr txBox="1"/>
            <p:nvPr/>
          </p:nvSpPr>
          <p:spPr>
            <a:xfrm>
              <a:off x="3995936" y="3193231"/>
              <a:ext cx="1412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HYPOF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YSIS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54">
              <a:extLst>
                <a:ext uri="{FF2B5EF4-FFF2-40B4-BE49-F238E27FC236}">
                  <a16:creationId xmlns:a16="http://schemas.microsoft.com/office/drawing/2014/main" id="{5E30FF95-C6FC-4FAA-A547-813230B20BE3}"/>
                </a:ext>
              </a:extLst>
            </p:cNvPr>
            <p:cNvSpPr txBox="1"/>
            <p:nvPr/>
          </p:nvSpPr>
          <p:spPr>
            <a:xfrm>
              <a:off x="4732639" y="6176216"/>
              <a:ext cx="1307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PROGESTIN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55">
              <a:extLst>
                <a:ext uri="{FF2B5EF4-FFF2-40B4-BE49-F238E27FC236}">
                  <a16:creationId xmlns:a16="http://schemas.microsoft.com/office/drawing/2014/main" id="{B460416B-F648-49A1-ABF7-C353CB368424}"/>
                </a:ext>
              </a:extLst>
            </p:cNvPr>
            <p:cNvSpPr txBox="1"/>
            <p:nvPr/>
          </p:nvSpPr>
          <p:spPr>
            <a:xfrm>
              <a:off x="6256754" y="6177458"/>
              <a:ext cx="1307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ESTROGEN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56">
              <a:extLst>
                <a:ext uri="{FF2B5EF4-FFF2-40B4-BE49-F238E27FC236}">
                  <a16:creationId xmlns:a16="http://schemas.microsoft.com/office/drawing/2014/main" id="{8DF68F5F-CCD9-4E55-91DA-6CEA877C3704}"/>
                </a:ext>
              </a:extLst>
            </p:cNvPr>
            <p:cNvSpPr txBox="1"/>
            <p:nvPr/>
          </p:nvSpPr>
          <p:spPr>
            <a:xfrm>
              <a:off x="3721832" y="5186668"/>
              <a:ext cx="14384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ANDROGEN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63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C2FBFD-70C9-4F96-8B31-BF3BA3B56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32242" y="6322886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EFF3CC-C4AC-4F73-A2C0-F7968BD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Positive feedback</a:t>
            </a:r>
          </a:p>
        </p:txBody>
      </p:sp>
      <p:grpSp>
        <p:nvGrpSpPr>
          <p:cNvPr id="5" name="Группа 38">
            <a:extLst>
              <a:ext uri="{FF2B5EF4-FFF2-40B4-BE49-F238E27FC236}">
                <a16:creationId xmlns:a16="http://schemas.microsoft.com/office/drawing/2014/main" id="{2BEBB25A-5FF1-4582-A42B-BA904C1F0F8C}"/>
              </a:ext>
            </a:extLst>
          </p:cNvPr>
          <p:cNvGrpSpPr/>
          <p:nvPr/>
        </p:nvGrpSpPr>
        <p:grpSpPr>
          <a:xfrm>
            <a:off x="2561850" y="1219630"/>
            <a:ext cx="7083543" cy="5619466"/>
            <a:chOff x="1043608" y="1124744"/>
            <a:chExt cx="7083543" cy="5619466"/>
          </a:xfrm>
        </p:grpSpPr>
        <p:grpSp>
          <p:nvGrpSpPr>
            <p:cNvPr id="8" name="Группа 26">
              <a:extLst>
                <a:ext uri="{FF2B5EF4-FFF2-40B4-BE49-F238E27FC236}">
                  <a16:creationId xmlns:a16="http://schemas.microsoft.com/office/drawing/2014/main" id="{D5984C1B-9C64-4E3E-A875-C9146A4633A5}"/>
                </a:ext>
              </a:extLst>
            </p:cNvPr>
            <p:cNvGrpSpPr/>
            <p:nvPr/>
          </p:nvGrpSpPr>
          <p:grpSpPr>
            <a:xfrm>
              <a:off x="1043608" y="1124744"/>
              <a:ext cx="7083543" cy="5619466"/>
              <a:chOff x="1043608" y="1124744"/>
              <a:chExt cx="7083543" cy="5619466"/>
            </a:xfrm>
          </p:grpSpPr>
          <p:pic>
            <p:nvPicPr>
              <p:cNvPr id="16" name="Рисунок 4">
                <a:extLst>
                  <a:ext uri="{FF2B5EF4-FFF2-40B4-BE49-F238E27FC236}">
                    <a16:creationId xmlns:a16="http://schemas.microsoft.com/office/drawing/2014/main" id="{C9680DFE-C74D-47B3-B56C-439320A8AF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1124744"/>
                <a:ext cx="7083543" cy="5619466"/>
              </a:xfrm>
              <a:prstGeom prst="rect">
                <a:avLst/>
              </a:prstGeom>
            </p:spPr>
          </p:pic>
          <p:sp>
            <p:nvSpPr>
              <p:cNvPr id="17" name="Полилиния 5">
                <a:extLst>
                  <a:ext uri="{FF2B5EF4-FFF2-40B4-BE49-F238E27FC236}">
                    <a16:creationId xmlns:a16="http://schemas.microsoft.com/office/drawing/2014/main" id="{0217EDDE-C16B-4CC5-815F-EACD6F6AAB45}"/>
                  </a:ext>
                </a:extLst>
              </p:cNvPr>
              <p:cNvSpPr/>
              <p:nvPr/>
            </p:nvSpPr>
            <p:spPr>
              <a:xfrm>
                <a:off x="2387867" y="1179549"/>
                <a:ext cx="3175191" cy="3146337"/>
              </a:xfrm>
              <a:custGeom>
                <a:avLst/>
                <a:gdLst>
                  <a:gd name="connsiteX0" fmla="*/ 0 w 3175191"/>
                  <a:gd name="connsiteY0" fmla="*/ 1050878 h 3146337"/>
                  <a:gd name="connsiteX1" fmla="*/ 211540 w 3175191"/>
                  <a:gd name="connsiteY1" fmla="*/ 880281 h 3146337"/>
                  <a:gd name="connsiteX2" fmla="*/ 552734 w 3175191"/>
                  <a:gd name="connsiteY2" fmla="*/ 832514 h 3146337"/>
                  <a:gd name="connsiteX3" fmla="*/ 784746 w 3175191"/>
                  <a:gd name="connsiteY3" fmla="*/ 893928 h 3146337"/>
                  <a:gd name="connsiteX4" fmla="*/ 975815 w 3175191"/>
                  <a:gd name="connsiteY4" fmla="*/ 934872 h 3146337"/>
                  <a:gd name="connsiteX5" fmla="*/ 1153236 w 3175191"/>
                  <a:gd name="connsiteY5" fmla="*/ 1078173 h 3146337"/>
                  <a:gd name="connsiteX6" fmla="*/ 1269242 w 3175191"/>
                  <a:gd name="connsiteY6" fmla="*/ 1351128 h 3146337"/>
                  <a:gd name="connsiteX7" fmla="*/ 1357952 w 3175191"/>
                  <a:gd name="connsiteY7" fmla="*/ 1596788 h 3146337"/>
                  <a:gd name="connsiteX8" fmla="*/ 1310185 w 3175191"/>
                  <a:gd name="connsiteY8" fmla="*/ 1876567 h 3146337"/>
                  <a:gd name="connsiteX9" fmla="*/ 1221475 w 3175191"/>
                  <a:gd name="connsiteY9" fmla="*/ 2081284 h 3146337"/>
                  <a:gd name="connsiteX10" fmla="*/ 1139588 w 3175191"/>
                  <a:gd name="connsiteY10" fmla="*/ 2286000 h 3146337"/>
                  <a:gd name="connsiteX11" fmla="*/ 1139588 w 3175191"/>
                  <a:gd name="connsiteY11" fmla="*/ 2442949 h 3146337"/>
                  <a:gd name="connsiteX12" fmla="*/ 1194179 w 3175191"/>
                  <a:gd name="connsiteY12" fmla="*/ 2620370 h 3146337"/>
                  <a:gd name="connsiteX13" fmla="*/ 1378424 w 3175191"/>
                  <a:gd name="connsiteY13" fmla="*/ 2818263 h 3146337"/>
                  <a:gd name="connsiteX14" fmla="*/ 1678675 w 3175191"/>
                  <a:gd name="connsiteY14" fmla="*/ 2838734 h 3146337"/>
                  <a:gd name="connsiteX15" fmla="*/ 1821976 w 3175191"/>
                  <a:gd name="connsiteY15" fmla="*/ 2790967 h 3146337"/>
                  <a:gd name="connsiteX16" fmla="*/ 1897039 w 3175191"/>
                  <a:gd name="connsiteY16" fmla="*/ 2920621 h 3146337"/>
                  <a:gd name="connsiteX17" fmla="*/ 2108579 w 3175191"/>
                  <a:gd name="connsiteY17" fmla="*/ 3050275 h 3146337"/>
                  <a:gd name="connsiteX18" fmla="*/ 2415654 w 3175191"/>
                  <a:gd name="connsiteY18" fmla="*/ 3145809 h 3146337"/>
                  <a:gd name="connsiteX19" fmla="*/ 2784143 w 3175191"/>
                  <a:gd name="connsiteY19" fmla="*/ 3077570 h 3146337"/>
                  <a:gd name="connsiteX20" fmla="*/ 3063922 w 3175191"/>
                  <a:gd name="connsiteY20" fmla="*/ 2859206 h 3146337"/>
                  <a:gd name="connsiteX21" fmla="*/ 3173105 w 3175191"/>
                  <a:gd name="connsiteY21" fmla="*/ 2538484 h 3146337"/>
                  <a:gd name="connsiteX22" fmla="*/ 3111690 w 3175191"/>
                  <a:gd name="connsiteY22" fmla="*/ 2169994 h 3146337"/>
                  <a:gd name="connsiteX23" fmla="*/ 2838734 w 3175191"/>
                  <a:gd name="connsiteY23" fmla="*/ 1890215 h 3146337"/>
                  <a:gd name="connsiteX24" fmla="*/ 2449773 w 3175191"/>
                  <a:gd name="connsiteY24" fmla="*/ 1712794 h 3146337"/>
                  <a:gd name="connsiteX25" fmla="*/ 2101755 w 3175191"/>
                  <a:gd name="connsiteY25" fmla="*/ 1562669 h 3146337"/>
                  <a:gd name="connsiteX26" fmla="*/ 1931158 w 3175191"/>
                  <a:gd name="connsiteY26" fmla="*/ 1378424 h 3146337"/>
                  <a:gd name="connsiteX27" fmla="*/ 1828800 w 3175191"/>
                  <a:gd name="connsiteY27" fmla="*/ 1303361 h 3146337"/>
                  <a:gd name="connsiteX28" fmla="*/ 1726442 w 3175191"/>
                  <a:gd name="connsiteY28" fmla="*/ 1125940 h 3146337"/>
                  <a:gd name="connsiteX29" fmla="*/ 1637731 w 3175191"/>
                  <a:gd name="connsiteY29" fmla="*/ 846161 h 3146337"/>
                  <a:gd name="connsiteX30" fmla="*/ 1685499 w 3175191"/>
                  <a:gd name="connsiteY30" fmla="*/ 573206 h 3146337"/>
                  <a:gd name="connsiteX31" fmla="*/ 1794681 w 3175191"/>
                  <a:gd name="connsiteY31" fmla="*/ 464024 h 3146337"/>
                  <a:gd name="connsiteX32" fmla="*/ 1883391 w 3175191"/>
                  <a:gd name="connsiteY32" fmla="*/ 470848 h 3146337"/>
                  <a:gd name="connsiteX33" fmla="*/ 1958454 w 3175191"/>
                  <a:gd name="connsiteY33" fmla="*/ 614149 h 3146337"/>
                  <a:gd name="connsiteX34" fmla="*/ 2108579 w 3175191"/>
                  <a:gd name="connsiteY34" fmla="*/ 750627 h 3146337"/>
                  <a:gd name="connsiteX35" fmla="*/ 2258705 w 3175191"/>
                  <a:gd name="connsiteY35" fmla="*/ 784746 h 3146337"/>
                  <a:gd name="connsiteX36" fmla="*/ 2340591 w 3175191"/>
                  <a:gd name="connsiteY36" fmla="*/ 668740 h 3146337"/>
                  <a:gd name="connsiteX37" fmla="*/ 2299648 w 3175191"/>
                  <a:gd name="connsiteY37" fmla="*/ 491320 h 3146337"/>
                  <a:gd name="connsiteX38" fmla="*/ 2204114 w 3175191"/>
                  <a:gd name="connsiteY38" fmla="*/ 388961 h 3146337"/>
                  <a:gd name="connsiteX39" fmla="*/ 2129051 w 3175191"/>
                  <a:gd name="connsiteY39" fmla="*/ 334370 h 3146337"/>
                  <a:gd name="connsiteX40" fmla="*/ 2108579 w 3175191"/>
                  <a:gd name="connsiteY40" fmla="*/ 300251 h 3146337"/>
                  <a:gd name="connsiteX41" fmla="*/ 2122227 w 3175191"/>
                  <a:gd name="connsiteY41" fmla="*/ 259308 h 3146337"/>
                  <a:gd name="connsiteX42" fmla="*/ 2258705 w 3175191"/>
                  <a:gd name="connsiteY42" fmla="*/ 320722 h 3146337"/>
                  <a:gd name="connsiteX43" fmla="*/ 2415654 w 3175191"/>
                  <a:gd name="connsiteY43" fmla="*/ 348018 h 3146337"/>
                  <a:gd name="connsiteX44" fmla="*/ 2477069 w 3175191"/>
                  <a:gd name="connsiteY44" fmla="*/ 313899 h 3146337"/>
                  <a:gd name="connsiteX45" fmla="*/ 2442949 w 3175191"/>
                  <a:gd name="connsiteY45" fmla="*/ 232012 h 3146337"/>
                  <a:gd name="connsiteX46" fmla="*/ 2402006 w 3175191"/>
                  <a:gd name="connsiteY46" fmla="*/ 95534 h 3146337"/>
                  <a:gd name="connsiteX47" fmla="*/ 2395182 w 3175191"/>
                  <a:gd name="connsiteY47" fmla="*/ 0 h 314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175191" h="3146337">
                    <a:moveTo>
                      <a:pt x="0" y="1050878"/>
                    </a:moveTo>
                    <a:cubicBezTo>
                      <a:pt x="59709" y="983776"/>
                      <a:pt x="119418" y="916675"/>
                      <a:pt x="211540" y="880281"/>
                    </a:cubicBezTo>
                    <a:cubicBezTo>
                      <a:pt x="303662" y="843887"/>
                      <a:pt x="457200" y="830239"/>
                      <a:pt x="552734" y="832514"/>
                    </a:cubicBezTo>
                    <a:cubicBezTo>
                      <a:pt x="648268" y="834788"/>
                      <a:pt x="714233" y="876868"/>
                      <a:pt x="784746" y="893928"/>
                    </a:cubicBezTo>
                    <a:cubicBezTo>
                      <a:pt x="855260" y="910988"/>
                      <a:pt x="914400" y="904165"/>
                      <a:pt x="975815" y="934872"/>
                    </a:cubicBezTo>
                    <a:cubicBezTo>
                      <a:pt x="1037230" y="965579"/>
                      <a:pt x="1104332" y="1008797"/>
                      <a:pt x="1153236" y="1078173"/>
                    </a:cubicBezTo>
                    <a:cubicBezTo>
                      <a:pt x="1202140" y="1147549"/>
                      <a:pt x="1235123" y="1264692"/>
                      <a:pt x="1269242" y="1351128"/>
                    </a:cubicBezTo>
                    <a:cubicBezTo>
                      <a:pt x="1303361" y="1437564"/>
                      <a:pt x="1351128" y="1509215"/>
                      <a:pt x="1357952" y="1596788"/>
                    </a:cubicBezTo>
                    <a:cubicBezTo>
                      <a:pt x="1364776" y="1684361"/>
                      <a:pt x="1332931" y="1795818"/>
                      <a:pt x="1310185" y="1876567"/>
                    </a:cubicBezTo>
                    <a:cubicBezTo>
                      <a:pt x="1287439" y="1957316"/>
                      <a:pt x="1249908" y="2013045"/>
                      <a:pt x="1221475" y="2081284"/>
                    </a:cubicBezTo>
                    <a:cubicBezTo>
                      <a:pt x="1193042" y="2149523"/>
                      <a:pt x="1153236" y="2225723"/>
                      <a:pt x="1139588" y="2286000"/>
                    </a:cubicBezTo>
                    <a:cubicBezTo>
                      <a:pt x="1125940" y="2346278"/>
                      <a:pt x="1130489" y="2387221"/>
                      <a:pt x="1139588" y="2442949"/>
                    </a:cubicBezTo>
                    <a:cubicBezTo>
                      <a:pt x="1148687" y="2498677"/>
                      <a:pt x="1154373" y="2557818"/>
                      <a:pt x="1194179" y="2620370"/>
                    </a:cubicBezTo>
                    <a:cubicBezTo>
                      <a:pt x="1233985" y="2682922"/>
                      <a:pt x="1297675" y="2781869"/>
                      <a:pt x="1378424" y="2818263"/>
                    </a:cubicBezTo>
                    <a:cubicBezTo>
                      <a:pt x="1459173" y="2854657"/>
                      <a:pt x="1604750" y="2843283"/>
                      <a:pt x="1678675" y="2838734"/>
                    </a:cubicBezTo>
                    <a:cubicBezTo>
                      <a:pt x="1752600" y="2834185"/>
                      <a:pt x="1785582" y="2777319"/>
                      <a:pt x="1821976" y="2790967"/>
                    </a:cubicBezTo>
                    <a:cubicBezTo>
                      <a:pt x="1858370" y="2804615"/>
                      <a:pt x="1849272" y="2877403"/>
                      <a:pt x="1897039" y="2920621"/>
                    </a:cubicBezTo>
                    <a:cubicBezTo>
                      <a:pt x="1944806" y="2963839"/>
                      <a:pt x="2022143" y="3012744"/>
                      <a:pt x="2108579" y="3050275"/>
                    </a:cubicBezTo>
                    <a:cubicBezTo>
                      <a:pt x="2195015" y="3087806"/>
                      <a:pt x="2303060" y="3141260"/>
                      <a:pt x="2415654" y="3145809"/>
                    </a:cubicBezTo>
                    <a:cubicBezTo>
                      <a:pt x="2528248" y="3150358"/>
                      <a:pt x="2676098" y="3125337"/>
                      <a:pt x="2784143" y="3077570"/>
                    </a:cubicBezTo>
                    <a:cubicBezTo>
                      <a:pt x="2892188" y="3029803"/>
                      <a:pt x="2999095" y="2949054"/>
                      <a:pt x="3063922" y="2859206"/>
                    </a:cubicBezTo>
                    <a:cubicBezTo>
                      <a:pt x="3128749" y="2769358"/>
                      <a:pt x="3165144" y="2653352"/>
                      <a:pt x="3173105" y="2538484"/>
                    </a:cubicBezTo>
                    <a:cubicBezTo>
                      <a:pt x="3181066" y="2423616"/>
                      <a:pt x="3167419" y="2278039"/>
                      <a:pt x="3111690" y="2169994"/>
                    </a:cubicBezTo>
                    <a:cubicBezTo>
                      <a:pt x="3055961" y="2061949"/>
                      <a:pt x="2949053" y="1966415"/>
                      <a:pt x="2838734" y="1890215"/>
                    </a:cubicBezTo>
                    <a:cubicBezTo>
                      <a:pt x="2728415" y="1814015"/>
                      <a:pt x="2572603" y="1767385"/>
                      <a:pt x="2449773" y="1712794"/>
                    </a:cubicBezTo>
                    <a:cubicBezTo>
                      <a:pt x="2326943" y="1658203"/>
                      <a:pt x="2188191" y="1618397"/>
                      <a:pt x="2101755" y="1562669"/>
                    </a:cubicBezTo>
                    <a:cubicBezTo>
                      <a:pt x="2015319" y="1506941"/>
                      <a:pt x="1976650" y="1421642"/>
                      <a:pt x="1931158" y="1378424"/>
                    </a:cubicBezTo>
                    <a:cubicBezTo>
                      <a:pt x="1885666" y="1335206"/>
                      <a:pt x="1862919" y="1345442"/>
                      <a:pt x="1828800" y="1303361"/>
                    </a:cubicBezTo>
                    <a:cubicBezTo>
                      <a:pt x="1794681" y="1261280"/>
                      <a:pt x="1758287" y="1202140"/>
                      <a:pt x="1726442" y="1125940"/>
                    </a:cubicBezTo>
                    <a:cubicBezTo>
                      <a:pt x="1694597" y="1049740"/>
                      <a:pt x="1644555" y="938283"/>
                      <a:pt x="1637731" y="846161"/>
                    </a:cubicBezTo>
                    <a:cubicBezTo>
                      <a:pt x="1630907" y="754039"/>
                      <a:pt x="1659341" y="636895"/>
                      <a:pt x="1685499" y="573206"/>
                    </a:cubicBezTo>
                    <a:cubicBezTo>
                      <a:pt x="1711657" y="509517"/>
                      <a:pt x="1761699" y="481084"/>
                      <a:pt x="1794681" y="464024"/>
                    </a:cubicBezTo>
                    <a:cubicBezTo>
                      <a:pt x="1827663" y="446964"/>
                      <a:pt x="1856096" y="445827"/>
                      <a:pt x="1883391" y="470848"/>
                    </a:cubicBezTo>
                    <a:cubicBezTo>
                      <a:pt x="1910686" y="495869"/>
                      <a:pt x="1920923" y="567519"/>
                      <a:pt x="1958454" y="614149"/>
                    </a:cubicBezTo>
                    <a:cubicBezTo>
                      <a:pt x="1995985" y="660779"/>
                      <a:pt x="2058537" y="722194"/>
                      <a:pt x="2108579" y="750627"/>
                    </a:cubicBezTo>
                    <a:cubicBezTo>
                      <a:pt x="2158621" y="779060"/>
                      <a:pt x="2220036" y="798394"/>
                      <a:pt x="2258705" y="784746"/>
                    </a:cubicBezTo>
                    <a:cubicBezTo>
                      <a:pt x="2297374" y="771098"/>
                      <a:pt x="2333767" y="717644"/>
                      <a:pt x="2340591" y="668740"/>
                    </a:cubicBezTo>
                    <a:cubicBezTo>
                      <a:pt x="2347415" y="619836"/>
                      <a:pt x="2322394" y="537950"/>
                      <a:pt x="2299648" y="491320"/>
                    </a:cubicBezTo>
                    <a:cubicBezTo>
                      <a:pt x="2276902" y="444690"/>
                      <a:pt x="2232547" y="415119"/>
                      <a:pt x="2204114" y="388961"/>
                    </a:cubicBezTo>
                    <a:cubicBezTo>
                      <a:pt x="2175681" y="362803"/>
                      <a:pt x="2144973" y="349155"/>
                      <a:pt x="2129051" y="334370"/>
                    </a:cubicBezTo>
                    <a:cubicBezTo>
                      <a:pt x="2113129" y="319585"/>
                      <a:pt x="2109716" y="312761"/>
                      <a:pt x="2108579" y="300251"/>
                    </a:cubicBezTo>
                    <a:cubicBezTo>
                      <a:pt x="2107442" y="287741"/>
                      <a:pt x="2097206" y="255896"/>
                      <a:pt x="2122227" y="259308"/>
                    </a:cubicBezTo>
                    <a:cubicBezTo>
                      <a:pt x="2147248" y="262720"/>
                      <a:pt x="2209801" y="305937"/>
                      <a:pt x="2258705" y="320722"/>
                    </a:cubicBezTo>
                    <a:cubicBezTo>
                      <a:pt x="2307609" y="335507"/>
                      <a:pt x="2379260" y="349155"/>
                      <a:pt x="2415654" y="348018"/>
                    </a:cubicBezTo>
                    <a:cubicBezTo>
                      <a:pt x="2452048" y="346881"/>
                      <a:pt x="2472520" y="333233"/>
                      <a:pt x="2477069" y="313899"/>
                    </a:cubicBezTo>
                    <a:cubicBezTo>
                      <a:pt x="2481618" y="294565"/>
                      <a:pt x="2455460" y="268406"/>
                      <a:pt x="2442949" y="232012"/>
                    </a:cubicBezTo>
                    <a:cubicBezTo>
                      <a:pt x="2430439" y="195618"/>
                      <a:pt x="2409967" y="134203"/>
                      <a:pt x="2402006" y="95534"/>
                    </a:cubicBezTo>
                    <a:cubicBezTo>
                      <a:pt x="2394045" y="56865"/>
                      <a:pt x="2394613" y="28432"/>
                      <a:pt x="2395182" y="0"/>
                    </a:cubicBezTo>
                  </a:path>
                </a:pathLst>
              </a:cu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6">
                <a:extLst>
                  <a:ext uri="{FF2B5EF4-FFF2-40B4-BE49-F238E27FC236}">
                    <a16:creationId xmlns:a16="http://schemas.microsoft.com/office/drawing/2014/main" id="{63C257F4-ED03-441A-8BAA-836B81641787}"/>
                  </a:ext>
                </a:extLst>
              </p:cNvPr>
              <p:cNvSpPr/>
              <p:nvPr/>
            </p:nvSpPr>
            <p:spPr>
              <a:xfrm>
                <a:off x="2388358" y="1180531"/>
                <a:ext cx="2306472" cy="1235720"/>
              </a:xfrm>
              <a:custGeom>
                <a:avLst/>
                <a:gdLst>
                  <a:gd name="connsiteX0" fmla="*/ 0 w 2306472"/>
                  <a:gd name="connsiteY0" fmla="*/ 873457 h 1235720"/>
                  <a:gd name="connsiteX1" fmla="*/ 150126 w 2306472"/>
                  <a:gd name="connsiteY1" fmla="*/ 764275 h 1235720"/>
                  <a:gd name="connsiteX2" fmla="*/ 382138 w 2306472"/>
                  <a:gd name="connsiteY2" fmla="*/ 661917 h 1235720"/>
                  <a:gd name="connsiteX3" fmla="*/ 614149 w 2306472"/>
                  <a:gd name="connsiteY3" fmla="*/ 655093 h 1235720"/>
                  <a:gd name="connsiteX4" fmla="*/ 750627 w 2306472"/>
                  <a:gd name="connsiteY4" fmla="*/ 723332 h 1235720"/>
                  <a:gd name="connsiteX5" fmla="*/ 982639 w 2306472"/>
                  <a:gd name="connsiteY5" fmla="*/ 730156 h 1235720"/>
                  <a:gd name="connsiteX6" fmla="*/ 1160060 w 2306472"/>
                  <a:gd name="connsiteY6" fmla="*/ 777923 h 1235720"/>
                  <a:gd name="connsiteX7" fmla="*/ 1405720 w 2306472"/>
                  <a:gd name="connsiteY7" fmla="*/ 1160060 h 1235720"/>
                  <a:gd name="connsiteX8" fmla="*/ 1487606 w 2306472"/>
                  <a:gd name="connsiteY8" fmla="*/ 1235123 h 1235720"/>
                  <a:gd name="connsiteX9" fmla="*/ 1535373 w 2306472"/>
                  <a:gd name="connsiteY9" fmla="*/ 1173708 h 1235720"/>
                  <a:gd name="connsiteX10" fmla="*/ 1419367 w 2306472"/>
                  <a:gd name="connsiteY10" fmla="*/ 859809 h 1235720"/>
                  <a:gd name="connsiteX11" fmla="*/ 1412543 w 2306472"/>
                  <a:gd name="connsiteY11" fmla="*/ 689212 h 1235720"/>
                  <a:gd name="connsiteX12" fmla="*/ 1549021 w 2306472"/>
                  <a:gd name="connsiteY12" fmla="*/ 423081 h 1235720"/>
                  <a:gd name="connsiteX13" fmla="*/ 1828800 w 2306472"/>
                  <a:gd name="connsiteY13" fmla="*/ 245660 h 1235720"/>
                  <a:gd name="connsiteX14" fmla="*/ 2047164 w 2306472"/>
                  <a:gd name="connsiteY14" fmla="*/ 177421 h 1235720"/>
                  <a:gd name="connsiteX15" fmla="*/ 2190466 w 2306472"/>
                  <a:gd name="connsiteY15" fmla="*/ 197893 h 1235720"/>
                  <a:gd name="connsiteX16" fmla="*/ 2299648 w 2306472"/>
                  <a:gd name="connsiteY16" fmla="*/ 184245 h 1235720"/>
                  <a:gd name="connsiteX17" fmla="*/ 2279176 w 2306472"/>
                  <a:gd name="connsiteY17" fmla="*/ 75063 h 1235720"/>
                  <a:gd name="connsiteX18" fmla="*/ 2306472 w 2306472"/>
                  <a:gd name="connsiteY18" fmla="*/ 0 h 123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06472" h="1235720">
                    <a:moveTo>
                      <a:pt x="0" y="873457"/>
                    </a:moveTo>
                    <a:cubicBezTo>
                      <a:pt x="43218" y="836494"/>
                      <a:pt x="86436" y="799532"/>
                      <a:pt x="150126" y="764275"/>
                    </a:cubicBezTo>
                    <a:cubicBezTo>
                      <a:pt x="213816" y="729018"/>
                      <a:pt x="304801" y="680114"/>
                      <a:pt x="382138" y="661917"/>
                    </a:cubicBezTo>
                    <a:cubicBezTo>
                      <a:pt x="459475" y="643720"/>
                      <a:pt x="552734" y="644857"/>
                      <a:pt x="614149" y="655093"/>
                    </a:cubicBezTo>
                    <a:cubicBezTo>
                      <a:pt x="675564" y="665329"/>
                      <a:pt x="689212" y="710822"/>
                      <a:pt x="750627" y="723332"/>
                    </a:cubicBezTo>
                    <a:cubicBezTo>
                      <a:pt x="812042" y="735842"/>
                      <a:pt x="914400" y="721058"/>
                      <a:pt x="982639" y="730156"/>
                    </a:cubicBezTo>
                    <a:cubicBezTo>
                      <a:pt x="1050878" y="739254"/>
                      <a:pt x="1089547" y="706272"/>
                      <a:pt x="1160060" y="777923"/>
                    </a:cubicBezTo>
                    <a:cubicBezTo>
                      <a:pt x="1230573" y="849574"/>
                      <a:pt x="1351129" y="1083860"/>
                      <a:pt x="1405720" y="1160060"/>
                    </a:cubicBezTo>
                    <a:cubicBezTo>
                      <a:pt x="1460311" y="1236260"/>
                      <a:pt x="1465997" y="1232848"/>
                      <a:pt x="1487606" y="1235123"/>
                    </a:cubicBezTo>
                    <a:cubicBezTo>
                      <a:pt x="1509215" y="1237398"/>
                      <a:pt x="1546746" y="1236260"/>
                      <a:pt x="1535373" y="1173708"/>
                    </a:cubicBezTo>
                    <a:cubicBezTo>
                      <a:pt x="1524000" y="1111156"/>
                      <a:pt x="1439839" y="940558"/>
                      <a:pt x="1419367" y="859809"/>
                    </a:cubicBezTo>
                    <a:cubicBezTo>
                      <a:pt x="1398895" y="779060"/>
                      <a:pt x="1390934" y="762000"/>
                      <a:pt x="1412543" y="689212"/>
                    </a:cubicBezTo>
                    <a:cubicBezTo>
                      <a:pt x="1434152" y="616424"/>
                      <a:pt x="1479645" y="497006"/>
                      <a:pt x="1549021" y="423081"/>
                    </a:cubicBezTo>
                    <a:cubicBezTo>
                      <a:pt x="1618397" y="349156"/>
                      <a:pt x="1745776" y="286603"/>
                      <a:pt x="1828800" y="245660"/>
                    </a:cubicBezTo>
                    <a:cubicBezTo>
                      <a:pt x="1911824" y="204717"/>
                      <a:pt x="1986886" y="185382"/>
                      <a:pt x="2047164" y="177421"/>
                    </a:cubicBezTo>
                    <a:cubicBezTo>
                      <a:pt x="2107442" y="169460"/>
                      <a:pt x="2148385" y="196756"/>
                      <a:pt x="2190466" y="197893"/>
                    </a:cubicBezTo>
                    <a:cubicBezTo>
                      <a:pt x="2232547" y="199030"/>
                      <a:pt x="2284863" y="204717"/>
                      <a:pt x="2299648" y="184245"/>
                    </a:cubicBezTo>
                    <a:cubicBezTo>
                      <a:pt x="2314433" y="163773"/>
                      <a:pt x="2278039" y="105770"/>
                      <a:pt x="2279176" y="75063"/>
                    </a:cubicBezTo>
                    <a:cubicBezTo>
                      <a:pt x="2280313" y="44356"/>
                      <a:pt x="2293392" y="22178"/>
                      <a:pt x="2306472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Прямая со стрелкой 7">
                <a:extLst>
                  <a:ext uri="{FF2B5EF4-FFF2-40B4-BE49-F238E27FC236}">
                    <a16:creationId xmlns:a16="http://schemas.microsoft.com/office/drawing/2014/main" id="{636ADFDC-8EC7-4A6B-A23E-58856E51CCA6}"/>
                  </a:ext>
                </a:extLst>
              </p:cNvPr>
              <p:cNvCxnSpPr/>
              <p:nvPr/>
            </p:nvCxnSpPr>
            <p:spPr>
              <a:xfrm>
                <a:off x="3575714" y="1784743"/>
                <a:ext cx="742374" cy="1414585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8">
                <a:extLst>
                  <a:ext uri="{FF2B5EF4-FFF2-40B4-BE49-F238E27FC236}">
                    <a16:creationId xmlns:a16="http://schemas.microsoft.com/office/drawing/2014/main" id="{111C85A5-36EB-48FB-AA8E-3763DF53B6E8}"/>
                  </a:ext>
                </a:extLst>
              </p:cNvPr>
              <p:cNvCxnSpPr/>
              <p:nvPr/>
            </p:nvCxnSpPr>
            <p:spPr>
              <a:xfrm flipH="1">
                <a:off x="2922640" y="3714914"/>
                <a:ext cx="1066961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9">
                <a:extLst>
                  <a:ext uri="{FF2B5EF4-FFF2-40B4-BE49-F238E27FC236}">
                    <a16:creationId xmlns:a16="http://schemas.microsoft.com/office/drawing/2014/main" id="{ADC1CCB8-9A0D-48FE-80E8-4C09CF4FB4AC}"/>
                  </a:ext>
                </a:extLst>
              </p:cNvPr>
              <p:cNvCxnSpPr/>
              <p:nvPr/>
            </p:nvCxnSpPr>
            <p:spPr>
              <a:xfrm flipH="1">
                <a:off x="5208839" y="3725146"/>
                <a:ext cx="890604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10">
                <a:extLst>
                  <a:ext uri="{FF2B5EF4-FFF2-40B4-BE49-F238E27FC236}">
                    <a16:creationId xmlns:a16="http://schemas.microsoft.com/office/drawing/2014/main" id="{28537AB5-3826-447D-AB4F-8EB997242640}"/>
                  </a:ext>
                </a:extLst>
              </p:cNvPr>
              <p:cNvCxnSpPr/>
              <p:nvPr/>
            </p:nvCxnSpPr>
            <p:spPr>
              <a:xfrm flipH="1">
                <a:off x="6618969" y="5725941"/>
                <a:ext cx="24024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11">
                <a:extLst>
                  <a:ext uri="{FF2B5EF4-FFF2-40B4-BE49-F238E27FC236}">
                    <a16:creationId xmlns:a16="http://schemas.microsoft.com/office/drawing/2014/main" id="{C95F4230-D068-4AD4-9F46-0BA4300C563F}"/>
                  </a:ext>
                </a:extLst>
              </p:cNvPr>
              <p:cNvCxnSpPr/>
              <p:nvPr/>
            </p:nvCxnSpPr>
            <p:spPr>
              <a:xfrm>
                <a:off x="2916307" y="3686617"/>
                <a:ext cx="0" cy="1250173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12">
                <a:extLst>
                  <a:ext uri="{FF2B5EF4-FFF2-40B4-BE49-F238E27FC236}">
                    <a16:creationId xmlns:a16="http://schemas.microsoft.com/office/drawing/2014/main" id="{774A7BB0-A925-4626-A156-7A8917A0ACB2}"/>
                  </a:ext>
                </a:extLst>
              </p:cNvPr>
              <p:cNvCxnSpPr/>
              <p:nvPr/>
            </p:nvCxnSpPr>
            <p:spPr>
              <a:xfrm>
                <a:off x="6081983" y="3692998"/>
                <a:ext cx="0" cy="1213406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13">
                <a:extLst>
                  <a:ext uri="{FF2B5EF4-FFF2-40B4-BE49-F238E27FC236}">
                    <a16:creationId xmlns:a16="http://schemas.microsoft.com/office/drawing/2014/main" id="{5F45AE5B-3240-4CB0-BC64-108E5DBB59BC}"/>
                  </a:ext>
                </a:extLst>
              </p:cNvPr>
              <p:cNvCxnSpPr/>
              <p:nvPr/>
            </p:nvCxnSpPr>
            <p:spPr>
              <a:xfrm>
                <a:off x="3350757" y="5305779"/>
                <a:ext cx="483177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14">
                <a:extLst>
                  <a:ext uri="{FF2B5EF4-FFF2-40B4-BE49-F238E27FC236}">
                    <a16:creationId xmlns:a16="http://schemas.microsoft.com/office/drawing/2014/main" id="{F5B670FD-E794-4A33-8B65-42B4003BAF7D}"/>
                  </a:ext>
                </a:extLst>
              </p:cNvPr>
              <p:cNvCxnSpPr/>
              <p:nvPr/>
            </p:nvCxnSpPr>
            <p:spPr>
              <a:xfrm>
                <a:off x="4970926" y="5301208"/>
                <a:ext cx="465170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15">
                <a:extLst>
                  <a:ext uri="{FF2B5EF4-FFF2-40B4-BE49-F238E27FC236}">
                    <a16:creationId xmlns:a16="http://schemas.microsoft.com/office/drawing/2014/main" id="{856EA61F-66A1-4EBD-9B0F-78FB9FBB99AC}"/>
                  </a:ext>
                </a:extLst>
              </p:cNvPr>
              <p:cNvCxnSpPr/>
              <p:nvPr/>
            </p:nvCxnSpPr>
            <p:spPr>
              <a:xfrm>
                <a:off x="6849684" y="5697823"/>
                <a:ext cx="11942" cy="43397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16">
                <a:extLst>
                  <a:ext uri="{FF2B5EF4-FFF2-40B4-BE49-F238E27FC236}">
                    <a16:creationId xmlns:a16="http://schemas.microsoft.com/office/drawing/2014/main" id="{534538BA-7840-4503-AF0E-4583A1768830}"/>
                  </a:ext>
                </a:extLst>
              </p:cNvPr>
              <p:cNvSpPr txBox="1"/>
              <p:nvPr/>
            </p:nvSpPr>
            <p:spPr>
              <a:xfrm>
                <a:off x="2505034" y="1135377"/>
                <a:ext cx="18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HYPOTHALAMUS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17">
                <a:extLst>
                  <a:ext uri="{FF2B5EF4-FFF2-40B4-BE49-F238E27FC236}">
                    <a16:creationId xmlns:a16="http://schemas.microsoft.com/office/drawing/2014/main" id="{B0C2D271-3A7C-475F-880E-FFFE0F5F4093}"/>
                  </a:ext>
                </a:extLst>
              </p:cNvPr>
              <p:cNvSpPr txBox="1"/>
              <p:nvPr/>
            </p:nvSpPr>
            <p:spPr>
              <a:xfrm>
                <a:off x="2858476" y="1516683"/>
                <a:ext cx="7986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GnRH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18">
                <a:extLst>
                  <a:ext uri="{FF2B5EF4-FFF2-40B4-BE49-F238E27FC236}">
                    <a16:creationId xmlns:a16="http://schemas.microsoft.com/office/drawing/2014/main" id="{7A613FCE-D7F1-4C0A-B1A1-7766CF914DF8}"/>
                  </a:ext>
                </a:extLst>
              </p:cNvPr>
              <p:cNvSpPr txBox="1"/>
              <p:nvPr/>
            </p:nvSpPr>
            <p:spPr>
              <a:xfrm>
                <a:off x="3956498" y="3581389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LH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3B9BA913-7577-43FF-BA1C-521A130A370D}"/>
                  </a:ext>
                </a:extLst>
              </p:cNvPr>
              <p:cNvSpPr txBox="1"/>
              <p:nvPr/>
            </p:nvSpPr>
            <p:spPr>
              <a:xfrm>
                <a:off x="2888154" y="3985319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LH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20">
                <a:extLst>
                  <a:ext uri="{FF2B5EF4-FFF2-40B4-BE49-F238E27FC236}">
                    <a16:creationId xmlns:a16="http://schemas.microsoft.com/office/drawing/2014/main" id="{E5F1388C-A922-4A46-ABC8-64BFEA25BC87}"/>
                  </a:ext>
                </a:extLst>
              </p:cNvPr>
              <p:cNvSpPr txBox="1"/>
              <p:nvPr/>
            </p:nvSpPr>
            <p:spPr>
              <a:xfrm>
                <a:off x="4760362" y="3581389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FSH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21">
                <a:extLst>
                  <a:ext uri="{FF2B5EF4-FFF2-40B4-BE49-F238E27FC236}">
                    <a16:creationId xmlns:a16="http://schemas.microsoft.com/office/drawing/2014/main" id="{B3340DD7-7CFD-45D6-BDDE-624471A0E45F}"/>
                  </a:ext>
                </a:extLst>
              </p:cNvPr>
              <p:cNvSpPr txBox="1"/>
              <p:nvPr/>
            </p:nvSpPr>
            <p:spPr>
              <a:xfrm>
                <a:off x="5624458" y="4005064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FSH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22">
                <a:extLst>
                  <a:ext uri="{FF2B5EF4-FFF2-40B4-BE49-F238E27FC236}">
                    <a16:creationId xmlns:a16="http://schemas.microsoft.com/office/drawing/2014/main" id="{26848162-0F8F-4F85-903A-101BC930B9DA}"/>
                  </a:ext>
                </a:extLst>
              </p:cNvPr>
              <p:cNvSpPr txBox="1"/>
              <p:nvPr/>
            </p:nvSpPr>
            <p:spPr>
              <a:xfrm>
                <a:off x="3923928" y="3265239"/>
                <a:ext cx="1458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HYPOF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YSIS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23">
                <a:extLst>
                  <a:ext uri="{FF2B5EF4-FFF2-40B4-BE49-F238E27FC236}">
                    <a16:creationId xmlns:a16="http://schemas.microsoft.com/office/drawing/2014/main" id="{40C2F4FE-71B2-42F1-86DE-5A4AFFECCE42}"/>
                  </a:ext>
                </a:extLst>
              </p:cNvPr>
              <p:cNvSpPr txBox="1"/>
              <p:nvPr/>
            </p:nvSpPr>
            <p:spPr>
              <a:xfrm>
                <a:off x="6256754" y="6177458"/>
                <a:ext cx="13076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ESTROGEN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24">
                <a:extLst>
                  <a:ext uri="{FF2B5EF4-FFF2-40B4-BE49-F238E27FC236}">
                    <a16:creationId xmlns:a16="http://schemas.microsoft.com/office/drawing/2014/main" id="{9B23212D-ADE9-4EF9-B83E-838F99815D4C}"/>
                  </a:ext>
                </a:extLst>
              </p:cNvPr>
              <p:cNvSpPr txBox="1"/>
              <p:nvPr/>
            </p:nvSpPr>
            <p:spPr>
              <a:xfrm>
                <a:off x="3770222" y="5146854"/>
                <a:ext cx="13416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ANDROGEN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Прямая со стрелкой 28">
              <a:extLst>
                <a:ext uri="{FF2B5EF4-FFF2-40B4-BE49-F238E27FC236}">
                  <a16:creationId xmlns:a16="http://schemas.microsoft.com/office/drawing/2014/main" id="{9BBC9760-27C1-43CE-8F9B-E3CF33030C32}"/>
                </a:ext>
              </a:extLst>
            </p:cNvPr>
            <p:cNvCxnSpPr/>
            <p:nvPr/>
          </p:nvCxnSpPr>
          <p:spPr>
            <a:xfrm>
              <a:off x="1235882" y="1634946"/>
              <a:ext cx="12454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29">
              <a:extLst>
                <a:ext uri="{FF2B5EF4-FFF2-40B4-BE49-F238E27FC236}">
                  <a16:creationId xmlns:a16="http://schemas.microsoft.com/office/drawing/2014/main" id="{AF568008-FBF3-42F1-98AB-20A11B5A8B79}"/>
                </a:ext>
              </a:extLst>
            </p:cNvPr>
            <p:cNvCxnSpPr/>
            <p:nvPr/>
          </p:nvCxnSpPr>
          <p:spPr>
            <a:xfrm>
              <a:off x="1217988" y="3524000"/>
              <a:ext cx="2550734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30">
              <a:extLst>
                <a:ext uri="{FF2B5EF4-FFF2-40B4-BE49-F238E27FC236}">
                  <a16:creationId xmlns:a16="http://schemas.microsoft.com/office/drawing/2014/main" id="{35E8D760-DE6A-4A92-877B-39436B1FC55C}"/>
                </a:ext>
              </a:extLst>
            </p:cNvPr>
            <p:cNvCxnSpPr/>
            <p:nvPr/>
          </p:nvCxnSpPr>
          <p:spPr>
            <a:xfrm flipH="1">
              <a:off x="5103988" y="3522025"/>
              <a:ext cx="2930568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33">
              <a:extLst>
                <a:ext uri="{FF2B5EF4-FFF2-40B4-BE49-F238E27FC236}">
                  <a16:creationId xmlns:a16="http://schemas.microsoft.com/office/drawing/2014/main" id="{95E7D285-22EF-4A3C-8A8B-B7D83D34BF97}"/>
                </a:ext>
              </a:extLst>
            </p:cNvPr>
            <p:cNvCxnSpPr/>
            <p:nvPr/>
          </p:nvCxnSpPr>
          <p:spPr>
            <a:xfrm>
              <a:off x="1217988" y="1634946"/>
              <a:ext cx="0" cy="4962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34">
              <a:extLst>
                <a:ext uri="{FF2B5EF4-FFF2-40B4-BE49-F238E27FC236}">
                  <a16:creationId xmlns:a16="http://schemas.microsoft.com/office/drawing/2014/main" id="{0E637C5B-4078-46D2-B7D6-0CB900241524}"/>
                </a:ext>
              </a:extLst>
            </p:cNvPr>
            <p:cNvCxnSpPr/>
            <p:nvPr/>
          </p:nvCxnSpPr>
          <p:spPr>
            <a:xfrm>
              <a:off x="8004634" y="3515253"/>
              <a:ext cx="0" cy="311207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35">
              <a:extLst>
                <a:ext uri="{FF2B5EF4-FFF2-40B4-BE49-F238E27FC236}">
                  <a16:creationId xmlns:a16="http://schemas.microsoft.com/office/drawing/2014/main" id="{C06F2D3C-2DCF-4393-9A5F-02DC7BC4CB46}"/>
                </a:ext>
              </a:extLst>
            </p:cNvPr>
            <p:cNvCxnSpPr/>
            <p:nvPr/>
          </p:nvCxnSpPr>
          <p:spPr>
            <a:xfrm>
              <a:off x="1221178" y="6585477"/>
              <a:ext cx="6808060" cy="355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37">
              <a:extLst>
                <a:ext uri="{FF2B5EF4-FFF2-40B4-BE49-F238E27FC236}">
                  <a16:creationId xmlns:a16="http://schemas.microsoft.com/office/drawing/2014/main" id="{85944B4A-0A92-4596-ADC7-BD0462BA3268}"/>
                </a:ext>
              </a:extLst>
            </p:cNvPr>
            <p:cNvCxnSpPr/>
            <p:nvPr/>
          </p:nvCxnSpPr>
          <p:spPr>
            <a:xfrm>
              <a:off x="6876256" y="6453336"/>
              <a:ext cx="0" cy="1605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151949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15403</TotalTime>
  <Words>878</Words>
  <Application>Microsoft Office PowerPoint</Application>
  <PresentationFormat>Širokoúhlá obrazovka</PresentationFormat>
  <Paragraphs>353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Open Sans</vt:lpstr>
      <vt:lpstr>Tahoma</vt:lpstr>
      <vt:lpstr>Times New Roman</vt:lpstr>
      <vt:lpstr>Wingdings</vt:lpstr>
      <vt:lpstr>Presentation_MU_EN</vt:lpstr>
      <vt:lpstr>Physiology of reproduction.</vt:lpstr>
      <vt:lpstr>Hypothalamus – hypophysis – gonads  </vt:lpstr>
      <vt:lpstr>Hypothalamus – hypophysis – gonads  </vt:lpstr>
      <vt:lpstr>Hypothalamus – hypophysis – gonads  </vt:lpstr>
      <vt:lpstr>Hypothalamus – hypophysis – gonads  </vt:lpstr>
      <vt:lpstr>Prezentace aplikace PowerPoint</vt:lpstr>
      <vt:lpstr>Menstrual  cycle</vt:lpstr>
      <vt:lpstr>Negative feedback</vt:lpstr>
      <vt:lpstr>Positive feedback</vt:lpstr>
      <vt:lpstr>Ovarian cycle</vt:lpstr>
      <vt:lpstr>Endometrial  cycle</vt:lpstr>
      <vt:lpstr>Contraceptives </vt:lpstr>
      <vt:lpstr>Oral pills</vt:lpstr>
      <vt:lpstr>Oral pills</vt:lpstr>
      <vt:lpstr>Benefits and riscs of HC </vt:lpstr>
      <vt:lpstr>Functions of the PLACENTA</vt:lpstr>
      <vt:lpstr>HCG</vt:lpstr>
      <vt:lpstr>HCG</vt:lpstr>
      <vt:lpstr>RX</vt:lpstr>
      <vt:lpstr>RX</vt:lpstr>
      <vt:lpstr>HCS/HPL</vt:lpstr>
      <vt:lpstr>PROL</vt:lpstr>
      <vt:lpstr>OX</vt:lpstr>
      <vt:lpstr>OX</vt:lpstr>
      <vt:lpstr>Progesteron</vt:lpstr>
      <vt:lpstr>Estroen</vt:lpstr>
      <vt:lpstr>Prezentace aplikace PowerPoint</vt:lpstr>
      <vt:lpstr>Fetoplacental unit </vt:lpstr>
      <vt:lpstr>Fetoplacental unit </vt:lpstr>
      <vt:lpstr>Lactation </vt:lpstr>
      <vt:lpstr>Physiological changes during pregnancy 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Ksenia Budinskaya</cp:lastModifiedBy>
  <cp:revision>68</cp:revision>
  <cp:lastPrinted>1601-01-01T00:00:00Z</cp:lastPrinted>
  <dcterms:created xsi:type="dcterms:W3CDTF">2020-11-05T09:58:03Z</dcterms:created>
  <dcterms:modified xsi:type="dcterms:W3CDTF">2021-11-22T08:15:41Z</dcterms:modified>
</cp:coreProperties>
</file>