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5"/>
  </p:notesMasterIdLst>
  <p:handoutMasterIdLst>
    <p:handoutMasterId r:id="rId26"/>
  </p:handoutMasterIdLst>
  <p:sldIdLst>
    <p:sldId id="258" r:id="rId5"/>
    <p:sldId id="347" r:id="rId6"/>
    <p:sldId id="302" r:id="rId7"/>
    <p:sldId id="346" r:id="rId8"/>
    <p:sldId id="259" r:id="rId9"/>
    <p:sldId id="333" r:id="rId10"/>
    <p:sldId id="335" r:id="rId11"/>
    <p:sldId id="348" r:id="rId12"/>
    <p:sldId id="260" r:id="rId13"/>
    <p:sldId id="294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t Weinberger" initials="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C"/>
    <a:srgbClr val="333333"/>
    <a:srgbClr val="660033"/>
    <a:srgbClr val="000066"/>
    <a:srgbClr val="993300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16D98-9B16-4D89-985D-52C206865944}" v="38" dt="2020-10-22T21:24:29.664"/>
    <p1510:client id="{57E7BF8B-B4C9-4B46-AAC9-D105C8EA77D3}" v="85" dt="2020-10-22T22:09:54.992"/>
    <p1510:client id="{78F9659A-DDB6-4C52-B1E2-9C3D44CF3EB5}" v="4" dt="2021-09-23T19:56:28.542"/>
    <p1510:client id="{B954E068-D632-4C2A-BC1D-B8D509ECC28E}" v="1" dt="2020-10-23T11:32:28.810"/>
    <p1510:client id="{DFCB7857-62D2-4348-A88F-E899E90B4A61}" v="44" dt="2020-10-22T20:54:53.671"/>
    <p1510:client id="{F6AD79C0-919D-4C95-87F3-591C6823B266}" v="156" dt="2020-10-22T19:56:54.0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8" autoAdjust="0"/>
    <p:restoredTop sz="94249" autoAdjust="0"/>
  </p:normalViewPr>
  <p:slideViewPr>
    <p:cSldViewPr snapToGrid="0">
      <p:cViewPr varScale="1">
        <p:scale>
          <a:sx n="37" d="100"/>
          <a:sy n="37" d="100"/>
        </p:scale>
        <p:origin x="904" y="1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3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ška Gazárková" userId="S::393958@muni.cz::c479232d-5ef9-4081-bbe7-a7b375ddee8f" providerId="AD" clId="Web-{DFCB7857-62D2-4348-A88F-E899E90B4A61}"/>
    <pc:docChg chg="modSld sldOrd">
      <pc:chgData name="Eliška Gazárková" userId="S::393958@muni.cz::c479232d-5ef9-4081-bbe7-a7b375ddee8f" providerId="AD" clId="Web-{DFCB7857-62D2-4348-A88F-E899E90B4A61}" dt="2020-10-22T20:54:53.671" v="43"/>
      <pc:docMkLst>
        <pc:docMk/>
      </pc:docMkLst>
      <pc:sldChg chg="modSp">
        <pc:chgData name="Eliška Gazárková" userId="S::393958@muni.cz::c479232d-5ef9-4081-bbe7-a7b375ddee8f" providerId="AD" clId="Web-{DFCB7857-62D2-4348-A88F-E899E90B4A61}" dt="2020-10-22T20:54:52.202" v="41" actId="20577"/>
        <pc:sldMkLst>
          <pc:docMk/>
          <pc:sldMk cId="1069781130" sldId="302"/>
        </pc:sldMkLst>
        <pc:spChg chg="mod">
          <ac:chgData name="Eliška Gazárková" userId="S::393958@muni.cz::c479232d-5ef9-4081-bbe7-a7b375ddee8f" providerId="AD" clId="Web-{DFCB7857-62D2-4348-A88F-E899E90B4A61}" dt="2020-10-22T20:54:52.202" v="41" actId="20577"/>
          <ac:spMkLst>
            <pc:docMk/>
            <pc:sldMk cId="1069781130" sldId="302"/>
            <ac:spMk id="10" creationId="{484B1FFB-F6C0-406E-B26C-4F420A74BDC9}"/>
          </ac:spMkLst>
        </pc:spChg>
      </pc:sldChg>
      <pc:sldChg chg="ord">
        <pc:chgData name="Eliška Gazárková" userId="S::393958@muni.cz::c479232d-5ef9-4081-bbe7-a7b375ddee8f" providerId="AD" clId="Web-{DFCB7857-62D2-4348-A88F-E899E90B4A61}" dt="2020-10-22T20:54:53.671" v="43"/>
        <pc:sldMkLst>
          <pc:docMk/>
          <pc:sldMk cId="3300487929" sldId="347"/>
        </pc:sldMkLst>
      </pc:sldChg>
    </pc:docChg>
  </pc:docChgLst>
  <pc:docChgLst>
    <pc:chgData name="Eliška Gazárková" userId="S::393958@muni.cz::c479232d-5ef9-4081-bbe7-a7b375ddee8f" providerId="AD" clId="Web-{F6AD79C0-919D-4C95-87F3-591C6823B266}"/>
    <pc:docChg chg="addSld modSld sldOrd">
      <pc:chgData name="Eliška Gazárková" userId="S::393958@muni.cz::c479232d-5ef9-4081-bbe7-a7b375ddee8f" providerId="AD" clId="Web-{F6AD79C0-919D-4C95-87F3-591C6823B266}" dt="2020-10-22T19:56:54.032" v="149" actId="1076"/>
      <pc:docMkLst>
        <pc:docMk/>
      </pc:docMkLst>
      <pc:sldChg chg="addSp delSp modSp ord">
        <pc:chgData name="Eliška Gazárková" userId="S::393958@muni.cz::c479232d-5ef9-4081-bbe7-a7b375ddee8f" providerId="AD" clId="Web-{F6AD79C0-919D-4C95-87F3-591C6823B266}" dt="2020-10-22T19:56:54.032" v="149" actId="1076"/>
        <pc:sldMkLst>
          <pc:docMk/>
          <pc:sldMk cId="2707277812" sldId="259"/>
        </pc:sldMkLst>
        <pc:spChg chg="del">
          <ac:chgData name="Eliška Gazárková" userId="S::393958@muni.cz::c479232d-5ef9-4081-bbe7-a7b375ddee8f" providerId="AD" clId="Web-{F6AD79C0-919D-4C95-87F3-591C6823B266}" dt="2020-10-22T19:51:08.059" v="145"/>
          <ac:spMkLst>
            <pc:docMk/>
            <pc:sldMk cId="2707277812" sldId="259"/>
            <ac:spMk id="9" creationId="{BFF6D323-A238-44BA-B507-A05A5F0F3413}"/>
          </ac:spMkLst>
        </pc:spChg>
        <pc:spChg chg="mod">
          <ac:chgData name="Eliška Gazárková" userId="S::393958@muni.cz::c479232d-5ef9-4081-bbe7-a7b375ddee8f" providerId="AD" clId="Web-{F6AD79C0-919D-4C95-87F3-591C6823B266}" dt="2020-10-22T19:51:04.621" v="143" actId="20577"/>
          <ac:spMkLst>
            <pc:docMk/>
            <pc:sldMk cId="2707277812" sldId="259"/>
            <ac:spMk id="10" creationId="{484B1FFB-F6C0-406E-B26C-4F420A74BDC9}"/>
          </ac:spMkLst>
        </pc:spChg>
        <pc:picChg chg="add mod">
          <ac:chgData name="Eliška Gazárková" userId="S::393958@muni.cz::c479232d-5ef9-4081-bbe7-a7b375ddee8f" providerId="AD" clId="Web-{F6AD79C0-919D-4C95-87F3-591C6823B266}" dt="2020-10-22T19:56:54.032" v="149" actId="1076"/>
          <ac:picMkLst>
            <pc:docMk/>
            <pc:sldMk cId="2707277812" sldId="259"/>
            <ac:picMk id="2" creationId="{6AD1E3BD-6E90-41DC-BA9B-6C518B1F6520}"/>
          </ac:picMkLst>
        </pc:picChg>
      </pc:sldChg>
      <pc:sldChg chg="addSp modSp">
        <pc:chgData name="Eliška Gazárková" userId="S::393958@muni.cz::c479232d-5ef9-4081-bbe7-a7b375ddee8f" providerId="AD" clId="Web-{F6AD79C0-919D-4C95-87F3-591C6823B266}" dt="2020-10-22T19:32:02.105" v="67" actId="14100"/>
        <pc:sldMkLst>
          <pc:docMk/>
          <pc:sldMk cId="1824777199" sldId="260"/>
        </pc:sldMkLst>
        <pc:spChg chg="mod">
          <ac:chgData name="Eliška Gazárková" userId="S::393958@muni.cz::c479232d-5ef9-4081-bbe7-a7b375ddee8f" providerId="AD" clId="Web-{F6AD79C0-919D-4C95-87F3-591C6823B266}" dt="2020-10-22T19:31:46.386" v="64" actId="20577"/>
          <ac:spMkLst>
            <pc:docMk/>
            <pc:sldMk cId="1824777199" sldId="260"/>
            <ac:spMk id="10" creationId="{484B1FFB-F6C0-406E-B26C-4F420A74BDC9}"/>
          </ac:spMkLst>
        </pc:spChg>
        <pc:picChg chg="add mod">
          <ac:chgData name="Eliška Gazárková" userId="S::393958@muni.cz::c479232d-5ef9-4081-bbe7-a7b375ddee8f" providerId="AD" clId="Web-{F6AD79C0-919D-4C95-87F3-591C6823B266}" dt="2020-10-22T19:32:02.105" v="67" actId="14100"/>
          <ac:picMkLst>
            <pc:docMk/>
            <pc:sldMk cId="1824777199" sldId="260"/>
            <ac:picMk id="2" creationId="{54C6C73F-5850-455B-8E79-87134EE5D54B}"/>
          </ac:picMkLst>
        </pc:picChg>
      </pc:sldChg>
      <pc:sldChg chg="modSp">
        <pc:chgData name="Eliška Gazárková" userId="S::393958@muni.cz::c479232d-5ef9-4081-bbe7-a7b375ddee8f" providerId="AD" clId="Web-{F6AD79C0-919D-4C95-87F3-591C6823B266}" dt="2020-10-22T19:02:11.110" v="0" actId="20577"/>
        <pc:sldMkLst>
          <pc:docMk/>
          <pc:sldMk cId="1069781130" sldId="302"/>
        </pc:sldMkLst>
        <pc:spChg chg="mod">
          <ac:chgData name="Eliška Gazárková" userId="S::393958@muni.cz::c479232d-5ef9-4081-bbe7-a7b375ddee8f" providerId="AD" clId="Web-{F6AD79C0-919D-4C95-87F3-591C6823B266}" dt="2020-10-22T19:02:11.110" v="0" actId="20577"/>
          <ac:spMkLst>
            <pc:docMk/>
            <pc:sldMk cId="1069781130" sldId="302"/>
            <ac:spMk id="10" creationId="{484B1FFB-F6C0-406E-B26C-4F420A74BDC9}"/>
          </ac:spMkLst>
        </pc:spChg>
      </pc:sldChg>
      <pc:sldChg chg="addSp modSp">
        <pc:chgData name="Eliška Gazárková" userId="S::393958@muni.cz::c479232d-5ef9-4081-bbe7-a7b375ddee8f" providerId="AD" clId="Web-{F6AD79C0-919D-4C95-87F3-591C6823B266}" dt="2020-10-22T19:36:43.734" v="90" actId="14100"/>
        <pc:sldMkLst>
          <pc:docMk/>
          <pc:sldMk cId="3890826314" sldId="337"/>
        </pc:sldMkLst>
        <pc:spChg chg="mod">
          <ac:chgData name="Eliška Gazárková" userId="S::393958@muni.cz::c479232d-5ef9-4081-bbe7-a7b375ddee8f" providerId="AD" clId="Web-{F6AD79C0-919D-4C95-87F3-591C6823B266}" dt="2020-10-22T19:36:25.640" v="86" actId="20577"/>
          <ac:spMkLst>
            <pc:docMk/>
            <pc:sldMk cId="3890826314" sldId="337"/>
            <ac:spMk id="10" creationId="{484B1FFB-F6C0-406E-B26C-4F420A74BDC9}"/>
          </ac:spMkLst>
        </pc:spChg>
        <pc:picChg chg="add mod">
          <ac:chgData name="Eliška Gazárková" userId="S::393958@muni.cz::c479232d-5ef9-4081-bbe7-a7b375ddee8f" providerId="AD" clId="Web-{F6AD79C0-919D-4C95-87F3-591C6823B266}" dt="2020-10-22T19:36:43.734" v="90" actId="14100"/>
          <ac:picMkLst>
            <pc:docMk/>
            <pc:sldMk cId="3890826314" sldId="337"/>
            <ac:picMk id="2" creationId="{BCC92063-C30B-4471-ADDA-06E07FB4B833}"/>
          </ac:picMkLst>
        </pc:picChg>
      </pc:sldChg>
      <pc:sldChg chg="addSp modSp">
        <pc:chgData name="Eliška Gazárková" userId="S::393958@muni.cz::c479232d-5ef9-4081-bbe7-a7b375ddee8f" providerId="AD" clId="Web-{F6AD79C0-919D-4C95-87F3-591C6823B266}" dt="2020-10-22T19:42:03.113" v="95" actId="1076"/>
        <pc:sldMkLst>
          <pc:docMk/>
          <pc:sldMk cId="947102465" sldId="339"/>
        </pc:sldMkLst>
        <pc:picChg chg="add mod">
          <ac:chgData name="Eliška Gazárková" userId="S::393958@muni.cz::c479232d-5ef9-4081-bbe7-a7b375ddee8f" providerId="AD" clId="Web-{F6AD79C0-919D-4C95-87F3-591C6823B266}" dt="2020-10-22T19:42:03.113" v="95" actId="1076"/>
          <ac:picMkLst>
            <pc:docMk/>
            <pc:sldMk cId="947102465" sldId="339"/>
            <ac:picMk id="2" creationId="{81701F03-B3EA-4E66-95C5-44C25E55A146}"/>
          </ac:picMkLst>
        </pc:picChg>
      </pc:sldChg>
      <pc:sldChg chg="addSp modSp">
        <pc:chgData name="Eliška Gazárková" userId="S::393958@muni.cz::c479232d-5ef9-4081-bbe7-a7b375ddee8f" providerId="AD" clId="Web-{F6AD79C0-919D-4C95-87F3-591C6823B266}" dt="2020-10-22T19:47:30.337" v="127" actId="1076"/>
        <pc:sldMkLst>
          <pc:docMk/>
          <pc:sldMk cId="2512117655" sldId="344"/>
        </pc:sldMkLst>
        <pc:spChg chg="mod">
          <ac:chgData name="Eliška Gazárková" userId="S::393958@muni.cz::c479232d-5ef9-4081-bbe7-a7b375ddee8f" providerId="AD" clId="Web-{F6AD79C0-919D-4C95-87F3-591C6823B266}" dt="2020-10-22T19:47:11.383" v="123" actId="20577"/>
          <ac:spMkLst>
            <pc:docMk/>
            <pc:sldMk cId="2512117655" sldId="344"/>
            <ac:spMk id="10" creationId="{484B1FFB-F6C0-406E-B26C-4F420A74BDC9}"/>
          </ac:spMkLst>
        </pc:spChg>
        <pc:picChg chg="add mod">
          <ac:chgData name="Eliška Gazárková" userId="S::393958@muni.cz::c479232d-5ef9-4081-bbe7-a7b375ddee8f" providerId="AD" clId="Web-{F6AD79C0-919D-4C95-87F3-591C6823B266}" dt="2020-10-22T19:47:30.337" v="127" actId="1076"/>
          <ac:picMkLst>
            <pc:docMk/>
            <pc:sldMk cId="2512117655" sldId="344"/>
            <ac:picMk id="2" creationId="{5CA4AD8E-D2B1-4FE9-9223-9D1CC33FFCA6}"/>
          </ac:picMkLst>
        </pc:picChg>
      </pc:sldChg>
      <pc:sldChg chg="addSp delSp modSp add replId">
        <pc:chgData name="Eliška Gazárková" userId="S::393958@muni.cz::c479232d-5ef9-4081-bbe7-a7b375ddee8f" providerId="AD" clId="Web-{F6AD79C0-919D-4C95-87F3-591C6823B266}" dt="2020-10-22T19:19:53.844" v="20" actId="14100"/>
        <pc:sldMkLst>
          <pc:docMk/>
          <pc:sldMk cId="2185766339" sldId="346"/>
        </pc:sldMkLst>
        <pc:spChg chg="del">
          <ac:chgData name="Eliška Gazárková" userId="S::393958@muni.cz::c479232d-5ef9-4081-bbe7-a7b375ddee8f" providerId="AD" clId="Web-{F6AD79C0-919D-4C95-87F3-591C6823B266}" dt="2020-10-22T19:17:18.936" v="4"/>
          <ac:spMkLst>
            <pc:docMk/>
            <pc:sldMk cId="2185766339" sldId="346"/>
            <ac:spMk id="9" creationId="{BFF6D323-A238-44BA-B507-A05A5F0F3413}"/>
          </ac:spMkLst>
        </pc:spChg>
        <pc:spChg chg="del">
          <ac:chgData name="Eliška Gazárková" userId="S::393958@muni.cz::c479232d-5ef9-4081-bbe7-a7b375ddee8f" providerId="AD" clId="Web-{F6AD79C0-919D-4C95-87F3-591C6823B266}" dt="2020-10-22T19:17:23.654" v="5"/>
          <ac:spMkLst>
            <pc:docMk/>
            <pc:sldMk cId="2185766339" sldId="346"/>
            <ac:spMk id="10" creationId="{484B1FFB-F6C0-406E-B26C-4F420A74BDC9}"/>
          </ac:spMkLst>
        </pc:spChg>
        <pc:picChg chg="add mod">
          <ac:chgData name="Eliška Gazárková" userId="S::393958@muni.cz::c479232d-5ef9-4081-bbe7-a7b375ddee8f" providerId="AD" clId="Web-{F6AD79C0-919D-4C95-87F3-591C6823B266}" dt="2020-10-22T19:19:15.906" v="17" actId="1076"/>
          <ac:picMkLst>
            <pc:docMk/>
            <pc:sldMk cId="2185766339" sldId="346"/>
            <ac:picMk id="2" creationId="{81D83F52-68D1-43C0-AD90-40454BC2F89E}"/>
          </ac:picMkLst>
        </pc:picChg>
        <pc:picChg chg="add mod ord">
          <ac:chgData name="Eliška Gazárková" userId="S::393958@muni.cz::c479232d-5ef9-4081-bbe7-a7b375ddee8f" providerId="AD" clId="Web-{F6AD79C0-919D-4C95-87F3-591C6823B266}" dt="2020-10-22T19:19:53.844" v="20" actId="14100"/>
          <ac:picMkLst>
            <pc:docMk/>
            <pc:sldMk cId="2185766339" sldId="346"/>
            <ac:picMk id="3" creationId="{CCDF3DFB-E6F2-47DB-9E06-6B45BAFC90E7}"/>
          </ac:picMkLst>
        </pc:picChg>
        <pc:picChg chg="add mod">
          <ac:chgData name="Eliška Gazárková" userId="S::393958@muni.cz::c479232d-5ef9-4081-bbe7-a7b375ddee8f" providerId="AD" clId="Web-{F6AD79C0-919D-4C95-87F3-591C6823B266}" dt="2020-10-22T19:19:42.344" v="19" actId="14100"/>
          <ac:picMkLst>
            <pc:docMk/>
            <pc:sldMk cId="2185766339" sldId="346"/>
            <ac:picMk id="6" creationId="{72505D3C-3A11-4836-9D8E-E388EFB132DD}"/>
          </ac:picMkLst>
        </pc:picChg>
      </pc:sldChg>
      <pc:sldChg chg="addSp delSp modSp add ord replId">
        <pc:chgData name="Eliška Gazárková" userId="S::393958@muni.cz::c479232d-5ef9-4081-bbe7-a7b375ddee8f" providerId="AD" clId="Web-{F6AD79C0-919D-4C95-87F3-591C6823B266}" dt="2020-10-22T19:49:43.792" v="136" actId="1076"/>
        <pc:sldMkLst>
          <pc:docMk/>
          <pc:sldMk cId="3300487929" sldId="347"/>
        </pc:sldMkLst>
        <pc:picChg chg="del">
          <ac:chgData name="Eliška Gazárková" userId="S::393958@muni.cz::c479232d-5ef9-4081-bbe7-a7b375ddee8f" providerId="AD" clId="Web-{F6AD79C0-919D-4C95-87F3-591C6823B266}" dt="2020-10-22T19:48:33.682" v="128"/>
          <ac:picMkLst>
            <pc:docMk/>
            <pc:sldMk cId="3300487929" sldId="347"/>
            <ac:picMk id="2" creationId="{81D83F52-68D1-43C0-AD90-40454BC2F89E}"/>
          </ac:picMkLst>
        </pc:picChg>
        <pc:picChg chg="del">
          <ac:chgData name="Eliška Gazárková" userId="S::393958@muni.cz::c479232d-5ef9-4081-bbe7-a7b375ddee8f" providerId="AD" clId="Web-{F6AD79C0-919D-4C95-87F3-591C6823B266}" dt="2020-10-22T19:48:35.869" v="129"/>
          <ac:picMkLst>
            <pc:docMk/>
            <pc:sldMk cId="3300487929" sldId="347"/>
            <ac:picMk id="3" creationId="{CCDF3DFB-E6F2-47DB-9E06-6B45BAFC90E7}"/>
          </ac:picMkLst>
        </pc:picChg>
        <pc:picChg chg="del">
          <ac:chgData name="Eliška Gazárková" userId="S::393958@muni.cz::c479232d-5ef9-4081-bbe7-a7b375ddee8f" providerId="AD" clId="Web-{F6AD79C0-919D-4C95-87F3-591C6823B266}" dt="2020-10-22T19:48:37.619" v="130"/>
          <ac:picMkLst>
            <pc:docMk/>
            <pc:sldMk cId="3300487929" sldId="347"/>
            <ac:picMk id="6" creationId="{72505D3C-3A11-4836-9D8E-E388EFB132DD}"/>
          </ac:picMkLst>
        </pc:picChg>
        <pc:picChg chg="add mod ord">
          <ac:chgData name="Eliška Gazárková" userId="S::393958@muni.cz::c479232d-5ef9-4081-bbe7-a7b375ddee8f" providerId="AD" clId="Web-{F6AD79C0-919D-4C95-87F3-591C6823B266}" dt="2020-10-22T19:49:43.792" v="136" actId="1076"/>
          <ac:picMkLst>
            <pc:docMk/>
            <pc:sldMk cId="3300487929" sldId="347"/>
            <ac:picMk id="7" creationId="{DDFBFC65-4441-411A-9281-CEA4D2C2C2BC}"/>
          </ac:picMkLst>
        </pc:picChg>
      </pc:sldChg>
      <pc:sldChg chg="add replId">
        <pc:chgData name="Eliška Gazárková" userId="S::393958@muni.cz::c479232d-5ef9-4081-bbe7-a7b375ddee8f" providerId="AD" clId="Web-{F6AD79C0-919D-4C95-87F3-591C6823B266}" dt="2020-10-22T19:50:21.839" v="137"/>
        <pc:sldMkLst>
          <pc:docMk/>
          <pc:sldMk cId="3145910073" sldId="348"/>
        </pc:sldMkLst>
      </pc:sldChg>
    </pc:docChg>
  </pc:docChgLst>
  <pc:docChgLst>
    <pc:chgData name="Karel Crha" userId="S::177173@muni.cz::5860559b-500a-4081-9cee-84401573799d" providerId="AD" clId="Web-{78F9659A-DDB6-4C52-B1E2-9C3D44CF3EB5}"/>
    <pc:docChg chg="modSld">
      <pc:chgData name="Karel Crha" userId="S::177173@muni.cz::5860559b-500a-4081-9cee-84401573799d" providerId="AD" clId="Web-{78F9659A-DDB6-4C52-B1E2-9C3D44CF3EB5}" dt="2021-09-23T19:56:28.542" v="3"/>
      <pc:docMkLst>
        <pc:docMk/>
      </pc:docMkLst>
      <pc:sldChg chg="addSp">
        <pc:chgData name="Karel Crha" userId="S::177173@muni.cz::5860559b-500a-4081-9cee-84401573799d" providerId="AD" clId="Web-{78F9659A-DDB6-4C52-B1E2-9C3D44CF3EB5}" dt="2021-09-23T19:56:28.542" v="3"/>
        <pc:sldMkLst>
          <pc:docMk/>
          <pc:sldMk cId="3300487929" sldId="347"/>
        </pc:sldMkLst>
        <pc:spChg chg="add">
          <ac:chgData name="Karel Crha" userId="S::177173@muni.cz::5860559b-500a-4081-9cee-84401573799d" providerId="AD" clId="Web-{78F9659A-DDB6-4C52-B1E2-9C3D44CF3EB5}" dt="2021-09-23T19:56:19.885" v="0"/>
          <ac:spMkLst>
            <pc:docMk/>
            <pc:sldMk cId="3300487929" sldId="347"/>
            <ac:spMk id="2" creationId="{5E6E6EEB-0DFF-4450-96ED-7512FF74BBC0}"/>
          </ac:spMkLst>
        </pc:spChg>
        <pc:spChg chg="add">
          <ac:chgData name="Karel Crha" userId="S::177173@muni.cz::5860559b-500a-4081-9cee-84401573799d" providerId="AD" clId="Web-{78F9659A-DDB6-4C52-B1E2-9C3D44CF3EB5}" dt="2021-09-23T19:56:21.448" v="1"/>
          <ac:spMkLst>
            <pc:docMk/>
            <pc:sldMk cId="3300487929" sldId="347"/>
            <ac:spMk id="3" creationId="{6B82D52B-24FC-471E-B77A-1DEC510665E1}"/>
          </ac:spMkLst>
        </pc:spChg>
        <pc:spChg chg="add">
          <ac:chgData name="Karel Crha" userId="S::177173@muni.cz::5860559b-500a-4081-9cee-84401573799d" providerId="AD" clId="Web-{78F9659A-DDB6-4C52-B1E2-9C3D44CF3EB5}" dt="2021-09-23T19:56:22.260" v="2"/>
          <ac:spMkLst>
            <pc:docMk/>
            <pc:sldMk cId="3300487929" sldId="347"/>
            <ac:spMk id="6" creationId="{63FEE569-8798-4592-A23E-D80226F532E2}"/>
          </ac:spMkLst>
        </pc:spChg>
        <pc:spChg chg="add">
          <ac:chgData name="Karel Crha" userId="S::177173@muni.cz::5860559b-500a-4081-9cee-84401573799d" providerId="AD" clId="Web-{78F9659A-DDB6-4C52-B1E2-9C3D44CF3EB5}" dt="2021-09-23T19:56:28.542" v="3"/>
          <ac:spMkLst>
            <pc:docMk/>
            <pc:sldMk cId="3300487929" sldId="347"/>
            <ac:spMk id="8" creationId="{61B010AB-F238-494B-8B51-953A3D0445B0}"/>
          </ac:spMkLst>
        </pc:spChg>
      </pc:sldChg>
    </pc:docChg>
  </pc:docChgLst>
  <pc:docChgLst>
    <pc:chgData name="Eliška Gazárková" userId="S::393958@muni.cz::c479232d-5ef9-4081-bbe7-a7b375ddee8f" providerId="AD" clId="Web-{50516D98-9B16-4D89-985D-52C206865944}"/>
    <pc:docChg chg="modSld">
      <pc:chgData name="Eliška Gazárková" userId="S::393958@muni.cz::c479232d-5ef9-4081-bbe7-a7b375ddee8f" providerId="AD" clId="Web-{50516D98-9B16-4D89-985D-52C206865944}" dt="2020-10-22T21:24:29.336" v="33" actId="20577"/>
      <pc:docMkLst>
        <pc:docMk/>
      </pc:docMkLst>
      <pc:sldChg chg="modSp">
        <pc:chgData name="Eliška Gazárková" userId="S::393958@muni.cz::c479232d-5ef9-4081-bbe7-a7b375ddee8f" providerId="AD" clId="Web-{50516D98-9B16-4D89-985D-52C206865944}" dt="2020-10-22T21:24:29.336" v="32" actId="20577"/>
        <pc:sldMkLst>
          <pc:docMk/>
          <pc:sldMk cId="1069781130" sldId="302"/>
        </pc:sldMkLst>
        <pc:spChg chg="mod">
          <ac:chgData name="Eliška Gazárková" userId="S::393958@muni.cz::c479232d-5ef9-4081-bbe7-a7b375ddee8f" providerId="AD" clId="Web-{50516D98-9B16-4D89-985D-52C206865944}" dt="2020-10-22T21:24:29.336" v="32" actId="20577"/>
          <ac:spMkLst>
            <pc:docMk/>
            <pc:sldMk cId="1069781130" sldId="302"/>
            <ac:spMk id="10" creationId="{484B1FFB-F6C0-406E-B26C-4F420A74BDC9}"/>
          </ac:spMkLst>
        </pc:spChg>
      </pc:sldChg>
    </pc:docChg>
  </pc:docChgLst>
  <pc:docChgLst>
    <pc:chgData name="Eliška Gazárková" userId="S::393958@muni.cz::c479232d-5ef9-4081-bbe7-a7b375ddee8f" providerId="AD" clId="Web-{B954E068-D632-4C2A-BC1D-B8D509ECC28E}"/>
    <pc:docChg chg="modSld">
      <pc:chgData name="Eliška Gazárková" userId="S::393958@muni.cz::c479232d-5ef9-4081-bbe7-a7b375ddee8f" providerId="AD" clId="Web-{B954E068-D632-4C2A-BC1D-B8D509ECC28E}" dt="2020-10-23T11:32:28.810" v="0"/>
      <pc:docMkLst>
        <pc:docMk/>
      </pc:docMkLst>
      <pc:sldChg chg="modSp">
        <pc:chgData name="Eliška Gazárková" userId="S::393958@muni.cz::c479232d-5ef9-4081-bbe7-a7b375ddee8f" providerId="AD" clId="Web-{B954E068-D632-4C2A-BC1D-B8D509ECC28E}" dt="2020-10-23T11:32:28.810" v="0"/>
        <pc:sldMkLst>
          <pc:docMk/>
          <pc:sldMk cId="947102465" sldId="339"/>
        </pc:sldMkLst>
        <pc:picChg chg="ord">
          <ac:chgData name="Eliška Gazárková" userId="S::393958@muni.cz::c479232d-5ef9-4081-bbe7-a7b375ddee8f" providerId="AD" clId="Web-{B954E068-D632-4C2A-BC1D-B8D509ECC28E}" dt="2020-10-23T11:32:28.810" v="0"/>
          <ac:picMkLst>
            <pc:docMk/>
            <pc:sldMk cId="947102465" sldId="339"/>
            <ac:picMk id="2" creationId="{81701F03-B3EA-4E66-95C5-44C25E55A146}"/>
          </ac:picMkLst>
        </pc:picChg>
      </pc:sldChg>
    </pc:docChg>
  </pc:docChgLst>
  <pc:docChgLst>
    <pc:chgData name="Eliška Gazárková" userId="S::393958@muni.cz::c479232d-5ef9-4081-bbe7-a7b375ddee8f" providerId="AD" clId="Web-{57E7BF8B-B4C9-4B46-AAC9-D105C8EA77D3}"/>
    <pc:docChg chg="modSld">
      <pc:chgData name="Eliška Gazárková" userId="S::393958@muni.cz::c479232d-5ef9-4081-bbe7-a7b375ddee8f" providerId="AD" clId="Web-{57E7BF8B-B4C9-4B46-AAC9-D105C8EA77D3}" dt="2020-10-22T22:09:54.992" v="84" actId="20577"/>
      <pc:docMkLst>
        <pc:docMk/>
      </pc:docMkLst>
      <pc:sldChg chg="modSp">
        <pc:chgData name="Eliška Gazárková" userId="S::393958@muni.cz::c479232d-5ef9-4081-bbe7-a7b375ddee8f" providerId="AD" clId="Web-{57E7BF8B-B4C9-4B46-AAC9-D105C8EA77D3}" dt="2020-10-22T22:07:20.271" v="64" actId="20577"/>
        <pc:sldMkLst>
          <pc:docMk/>
          <pc:sldMk cId="667376048" sldId="294"/>
        </pc:sldMkLst>
        <pc:spChg chg="mod">
          <ac:chgData name="Eliška Gazárková" userId="S::393958@muni.cz::c479232d-5ef9-4081-bbe7-a7b375ddee8f" providerId="AD" clId="Web-{57E7BF8B-B4C9-4B46-AAC9-D105C8EA77D3}" dt="2020-10-22T22:07:20.271" v="64" actId="20577"/>
          <ac:spMkLst>
            <pc:docMk/>
            <pc:sldMk cId="667376048" sldId="294"/>
            <ac:spMk id="9" creationId="{BFF6D323-A238-44BA-B507-A05A5F0F3413}"/>
          </ac:spMkLst>
        </pc:spChg>
        <pc:spChg chg="mod">
          <ac:chgData name="Eliška Gazárková" userId="S::393958@muni.cz::c479232d-5ef9-4081-bbe7-a7b375ddee8f" providerId="AD" clId="Web-{57E7BF8B-B4C9-4B46-AAC9-D105C8EA77D3}" dt="2020-10-22T22:07:07.583" v="61" actId="20577"/>
          <ac:spMkLst>
            <pc:docMk/>
            <pc:sldMk cId="667376048" sldId="294"/>
            <ac:spMk id="10" creationId="{484B1FFB-F6C0-406E-B26C-4F420A74BDC9}"/>
          </ac:spMkLst>
        </pc:spChg>
      </pc:sldChg>
      <pc:sldChg chg="modSp">
        <pc:chgData name="Eliška Gazárková" userId="S::393958@muni.cz::c479232d-5ef9-4081-bbe7-a7b375ddee8f" providerId="AD" clId="Web-{57E7BF8B-B4C9-4B46-AAC9-D105C8EA77D3}" dt="2020-10-22T22:07:41.334" v="69"/>
        <pc:sldMkLst>
          <pc:docMk/>
          <pc:sldMk cId="3111685196" sldId="336"/>
        </pc:sldMkLst>
        <pc:spChg chg="mod">
          <ac:chgData name="Eliška Gazárková" userId="S::393958@muni.cz::c479232d-5ef9-4081-bbe7-a7b375ddee8f" providerId="AD" clId="Web-{57E7BF8B-B4C9-4B46-AAC9-D105C8EA77D3}" dt="2020-10-22T22:07:41.334" v="69"/>
          <ac:spMkLst>
            <pc:docMk/>
            <pc:sldMk cId="3111685196" sldId="336"/>
            <ac:spMk id="9" creationId="{BFF6D323-A238-44BA-B507-A05A5F0F3413}"/>
          </ac:spMkLst>
        </pc:spChg>
        <pc:spChg chg="mod">
          <ac:chgData name="Eliška Gazárková" userId="S::393958@muni.cz::c479232d-5ef9-4081-bbe7-a7b375ddee8f" providerId="AD" clId="Web-{57E7BF8B-B4C9-4B46-AAC9-D105C8EA77D3}" dt="2020-10-22T22:07:34.271" v="67" actId="20577"/>
          <ac:spMkLst>
            <pc:docMk/>
            <pc:sldMk cId="3111685196" sldId="336"/>
            <ac:spMk id="10" creationId="{484B1FFB-F6C0-406E-B26C-4F420A74BDC9}"/>
          </ac:spMkLst>
        </pc:spChg>
      </pc:sldChg>
      <pc:sldChg chg="modSp">
        <pc:chgData name="Eliška Gazárková" userId="S::393958@muni.cz::c479232d-5ef9-4081-bbe7-a7b375ddee8f" providerId="AD" clId="Web-{57E7BF8B-B4C9-4B46-AAC9-D105C8EA77D3}" dt="2020-10-22T22:08:38.679" v="72"/>
        <pc:sldMkLst>
          <pc:docMk/>
          <pc:sldMk cId="3890826314" sldId="337"/>
        </pc:sldMkLst>
        <pc:spChg chg="mod">
          <ac:chgData name="Eliška Gazárková" userId="S::393958@muni.cz::c479232d-5ef9-4081-bbe7-a7b375ddee8f" providerId="AD" clId="Web-{57E7BF8B-B4C9-4B46-AAC9-D105C8EA77D3}" dt="2020-10-22T22:07:52.178" v="70"/>
          <ac:spMkLst>
            <pc:docMk/>
            <pc:sldMk cId="3890826314" sldId="337"/>
            <ac:spMk id="9" creationId="{BFF6D323-A238-44BA-B507-A05A5F0F3413}"/>
          </ac:spMkLst>
        </pc:spChg>
        <pc:spChg chg="mod">
          <ac:chgData name="Eliška Gazárková" userId="S::393958@muni.cz::c479232d-5ef9-4081-bbe7-a7b375ddee8f" providerId="AD" clId="Web-{57E7BF8B-B4C9-4B46-AAC9-D105C8EA77D3}" dt="2020-10-22T22:08:38.679" v="72"/>
          <ac:spMkLst>
            <pc:docMk/>
            <pc:sldMk cId="3890826314" sldId="337"/>
            <ac:spMk id="10" creationId="{484B1FFB-F6C0-406E-B26C-4F420A74BDC9}"/>
          </ac:spMkLst>
        </pc:spChg>
      </pc:sldChg>
      <pc:sldChg chg="modSp">
        <pc:chgData name="Eliška Gazárková" userId="S::393958@muni.cz::c479232d-5ef9-4081-bbe7-a7b375ddee8f" providerId="AD" clId="Web-{57E7BF8B-B4C9-4B46-AAC9-D105C8EA77D3}" dt="2020-10-22T22:09:06.116" v="74"/>
        <pc:sldMkLst>
          <pc:docMk/>
          <pc:sldMk cId="947102465" sldId="339"/>
        </pc:sldMkLst>
        <pc:spChg chg="mod">
          <ac:chgData name="Eliška Gazárková" userId="S::393958@muni.cz::c479232d-5ef9-4081-bbe7-a7b375ddee8f" providerId="AD" clId="Web-{57E7BF8B-B4C9-4B46-AAC9-D105C8EA77D3}" dt="2020-10-22T22:08:58.429" v="73"/>
          <ac:spMkLst>
            <pc:docMk/>
            <pc:sldMk cId="947102465" sldId="339"/>
            <ac:spMk id="9" creationId="{BFF6D323-A238-44BA-B507-A05A5F0F3413}"/>
          </ac:spMkLst>
        </pc:spChg>
        <pc:spChg chg="mod">
          <ac:chgData name="Eliška Gazárková" userId="S::393958@muni.cz::c479232d-5ef9-4081-bbe7-a7b375ddee8f" providerId="AD" clId="Web-{57E7BF8B-B4C9-4B46-AAC9-D105C8EA77D3}" dt="2020-10-22T22:09:06.116" v="74"/>
          <ac:spMkLst>
            <pc:docMk/>
            <pc:sldMk cId="947102465" sldId="339"/>
            <ac:spMk id="10" creationId="{484B1FFB-F6C0-406E-B26C-4F420A74BDC9}"/>
          </ac:spMkLst>
        </pc:spChg>
      </pc:sldChg>
      <pc:sldChg chg="modSp">
        <pc:chgData name="Eliška Gazárková" userId="S::393958@muni.cz::c479232d-5ef9-4081-bbe7-a7b375ddee8f" providerId="AD" clId="Web-{57E7BF8B-B4C9-4B46-AAC9-D105C8EA77D3}" dt="2020-10-22T22:09:26.398" v="78"/>
        <pc:sldMkLst>
          <pc:docMk/>
          <pc:sldMk cId="4028888933" sldId="340"/>
        </pc:sldMkLst>
        <pc:spChg chg="mod">
          <ac:chgData name="Eliška Gazárková" userId="S::393958@muni.cz::c479232d-5ef9-4081-bbe7-a7b375ddee8f" providerId="AD" clId="Web-{57E7BF8B-B4C9-4B46-AAC9-D105C8EA77D3}" dt="2020-10-22T22:09:18.882" v="75" actId="20577"/>
          <ac:spMkLst>
            <pc:docMk/>
            <pc:sldMk cId="4028888933" sldId="340"/>
            <ac:spMk id="9" creationId="{BFF6D323-A238-44BA-B507-A05A5F0F3413}"/>
          </ac:spMkLst>
        </pc:spChg>
        <pc:spChg chg="mod">
          <ac:chgData name="Eliška Gazárková" userId="S::393958@muni.cz::c479232d-5ef9-4081-bbe7-a7b375ddee8f" providerId="AD" clId="Web-{57E7BF8B-B4C9-4B46-AAC9-D105C8EA77D3}" dt="2020-10-22T22:09:26.398" v="78"/>
          <ac:spMkLst>
            <pc:docMk/>
            <pc:sldMk cId="4028888933" sldId="340"/>
            <ac:spMk id="10" creationId="{484B1FFB-F6C0-406E-B26C-4F420A74BDC9}"/>
          </ac:spMkLst>
        </pc:spChg>
      </pc:sldChg>
      <pc:sldChg chg="modSp">
        <pc:chgData name="Eliška Gazárková" userId="S::393958@muni.cz::c479232d-5ef9-4081-bbe7-a7b375ddee8f" providerId="AD" clId="Web-{57E7BF8B-B4C9-4B46-AAC9-D105C8EA77D3}" dt="2020-10-22T22:09:54.992" v="83" actId="20577"/>
        <pc:sldMkLst>
          <pc:docMk/>
          <pc:sldMk cId="2512117655" sldId="344"/>
        </pc:sldMkLst>
        <pc:spChg chg="mod">
          <ac:chgData name="Eliška Gazárková" userId="S::393958@muni.cz::c479232d-5ef9-4081-bbe7-a7b375ddee8f" providerId="AD" clId="Web-{57E7BF8B-B4C9-4B46-AAC9-D105C8EA77D3}" dt="2020-10-22T22:09:54.992" v="83" actId="20577"/>
          <ac:spMkLst>
            <pc:docMk/>
            <pc:sldMk cId="2512117655" sldId="344"/>
            <ac:spMk id="10" creationId="{484B1FFB-F6C0-406E-B26C-4F420A74BDC9}"/>
          </ac:spMkLst>
        </pc:spChg>
      </pc:sldChg>
      <pc:sldChg chg="modSp">
        <pc:chgData name="Eliška Gazárková" userId="S::393958@muni.cz::c479232d-5ef9-4081-bbe7-a7b375ddee8f" providerId="AD" clId="Web-{57E7BF8B-B4C9-4B46-AAC9-D105C8EA77D3}" dt="2020-10-22T22:06:54.958" v="58" actId="20577"/>
        <pc:sldMkLst>
          <pc:docMk/>
          <pc:sldMk cId="3145910073" sldId="348"/>
        </pc:sldMkLst>
        <pc:spChg chg="mod">
          <ac:chgData name="Eliška Gazárková" userId="S::393958@muni.cz::c479232d-5ef9-4081-bbe7-a7b375ddee8f" providerId="AD" clId="Web-{57E7BF8B-B4C9-4B46-AAC9-D105C8EA77D3}" dt="2020-10-22T22:06:54.958" v="58" actId="20577"/>
          <ac:spMkLst>
            <pc:docMk/>
            <pc:sldMk cId="3145910073" sldId="348"/>
            <ac:spMk id="10" creationId="{484B1FFB-F6C0-406E-B26C-4F420A74BDC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3162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nímek MUN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1951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diseases-conditions/sheehans-syndrome/symptoms-causes/syc-2035184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D46F009-4C80-4455-A0D3-D32AD7219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3304" y="3843204"/>
            <a:ext cx="914400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Tvarožek S., </a:t>
            </a:r>
            <a:r>
              <a:rPr lang="en-GB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Meixnerová</a:t>
            </a:r>
            <a:r>
              <a:rPr lang="en-GB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96" y="2561050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Calibri" panose="020F0502020204030204" pitchFamily="34" charset="0"/>
              </a:rPr>
              <a:t>Menstrual cycle and amenorrhoea</a:t>
            </a:r>
            <a:endParaRPr lang="en-GB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D95FC-3FBF-4D0C-8A44-99CFD88A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747" y="6397011"/>
            <a:ext cx="6806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6E8F1D3E-ED19-45C3-8B5A-467BB9302389}"/>
              </a:ext>
            </a:extLst>
          </p:cNvPr>
          <p:cNvSpPr txBox="1"/>
          <p:nvPr/>
        </p:nvSpPr>
        <p:spPr>
          <a:xfrm>
            <a:off x="3049361" y="3263482"/>
            <a:ext cx="609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E7EFD3A5-3657-4DD5-9C12-6DF9F06A3154}"/>
              </a:ext>
            </a:extLst>
          </p:cNvPr>
          <p:cNvSpPr txBox="1"/>
          <p:nvPr/>
        </p:nvSpPr>
        <p:spPr>
          <a:xfrm>
            <a:off x="3049361" y="3263482"/>
            <a:ext cx="609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</a:t>
            </a:r>
            <a:endParaRPr lang="en-GB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DDF1BD3-125F-4348-B22D-785BF1B0E368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146623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lvl="0" algn="ctr">
              <a:lnSpc>
                <a:spcPct val="100000"/>
              </a:lnSpc>
              <a:defRPr/>
            </a:pPr>
            <a:r>
              <a:rPr lang="en-GB" altLang="en-US" sz="2000" kern="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Gynecology and Obstetrics </a:t>
            </a:r>
          </a:p>
          <a:p>
            <a:pPr algn="ctr">
              <a:lnSpc>
                <a:spcPct val="100000"/>
              </a:lnSpc>
              <a:defRPr/>
            </a:pPr>
            <a:r>
              <a:rPr lang="en-GB" altLang="en-US" sz="2000" kern="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Brno University Hospital and </a:t>
            </a:r>
          </a:p>
          <a:p>
            <a:pPr algn="ctr">
              <a:lnSpc>
                <a:spcPct val="100000"/>
              </a:lnSpc>
              <a:defRPr/>
            </a:pPr>
            <a:r>
              <a:rPr lang="en-GB" altLang="en-US" sz="2000" kern="0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Masaryk University, Faculty of Medicine</a:t>
            </a:r>
          </a:p>
          <a:p>
            <a:pPr algn="ctr">
              <a:lnSpc>
                <a:spcPct val="100000"/>
              </a:lnSpc>
              <a:defRPr/>
            </a:pPr>
            <a:r>
              <a:rPr kumimoji="0" lang="en-GB" altLang="en-US" sz="2000" b="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head: doc. </a:t>
            </a:r>
            <a:r>
              <a:rPr kumimoji="0" lang="en-GB" altLang="en-US" sz="2000" b="0" i="0" u="none" strike="noStrike" kern="0" cap="none" spc="0" normalizeH="0" baseline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MUDr</a:t>
            </a:r>
            <a:r>
              <a:rPr kumimoji="0" lang="en-GB" altLang="en-US" sz="2000" b="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GB" altLang="en-US" sz="2000" b="0" i="0" u="none" strike="noStrike" kern="0" cap="none" spc="0" normalizeH="0" baseline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Vít</a:t>
            </a:r>
            <a:r>
              <a:rPr kumimoji="0" lang="en-GB" altLang="en-US" sz="2000" b="0" i="0" u="none" strike="noStrike" kern="0" cap="none" spc="0" normalizeH="0" baseline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Weinberger, </a:t>
            </a:r>
            <a:r>
              <a:rPr kumimoji="0" lang="en-GB" altLang="en-US" sz="2000" b="0" i="0" u="none" strike="noStrike" kern="0" cap="none" spc="0" normalizeH="0" baseline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Ph.D</a:t>
            </a: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9">
            <a:extLst>
              <a:ext uri="{FF2B5EF4-FFF2-40B4-BE49-F238E27FC236}">
                <a16:creationId xmlns:a16="http://schemas.microsoft.com/office/drawing/2014/main" id="{4DC772E8-C9DD-4401-BEEB-667EF649264F}"/>
              </a:ext>
            </a:extLst>
          </p:cNvPr>
          <p:cNvSpPr/>
          <p:nvPr/>
        </p:nvSpPr>
        <p:spPr>
          <a:xfrm>
            <a:off x="3351023" y="5267719"/>
            <a:ext cx="5896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Obstetrics and Gynecology  - lectures</a:t>
            </a:r>
            <a:endParaRPr kumimoji="0" lang="en-GB" altLang="cs-CZ" sz="2800" b="1" i="0" u="none" strike="noStrike" kern="1200" cap="none" spc="0" normalizeH="0" baseline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Menstrual cycle and amenorrhoea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Primary amenorrhoea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285619"/>
            <a:ext cx="11756250" cy="45858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3200" b="1" i="0" dirty="0">
                <a:solidFill>
                  <a:srgbClr val="FF0000"/>
                </a:solidFill>
                <a:effectLst/>
                <a:latin typeface="Calibri"/>
                <a:cs typeface="Calibri"/>
              </a:rPr>
              <a:t>failure of initiation of menses by age 15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Hypothyroidism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Hyperprolactinemia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PCOS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Anatomic abnormalities (</a:t>
            </a:r>
            <a:r>
              <a:rPr lang="en-GB" altLang="cs-CZ" sz="3200" b="1" dirty="0" err="1">
                <a:solidFill>
                  <a:srgbClr val="0000DC"/>
                </a:solidFill>
                <a:latin typeface="Calibri"/>
                <a:cs typeface="Calibri"/>
              </a:rPr>
              <a:t>cryptomenorrhoea</a:t>
            </a: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)</a:t>
            </a:r>
            <a:r>
              <a:rPr lang="en-GB" altLang="cs-CZ" sz="3200" dirty="0">
                <a:solidFill>
                  <a:srgbClr val="0000DC"/>
                </a:solidFill>
                <a:latin typeface="Calibri"/>
                <a:cs typeface="Calibri"/>
              </a:rPr>
              <a:t> – vaginal septum, imperforate hymen, </a:t>
            </a:r>
            <a:r>
              <a:rPr lang="en-GB" altLang="cs-CZ" sz="3200" dirty="0" err="1">
                <a:solidFill>
                  <a:srgbClr val="0000DC"/>
                </a:solidFill>
                <a:latin typeface="Calibri"/>
                <a:cs typeface="Calibri"/>
              </a:rPr>
              <a:t>Rokitanski</a:t>
            </a:r>
            <a:r>
              <a:rPr lang="en-GB" altLang="cs-CZ" sz="3200" dirty="0">
                <a:solidFill>
                  <a:srgbClr val="0000DC"/>
                </a:solidFill>
                <a:latin typeface="Calibri"/>
                <a:cs typeface="Calibri"/>
              </a:rPr>
              <a:t> </a:t>
            </a:r>
            <a:r>
              <a:rPr lang="en-GB" altLang="cs-CZ" sz="3200" dirty="0" err="1">
                <a:solidFill>
                  <a:srgbClr val="0000DC"/>
                </a:solidFill>
                <a:latin typeface="Calibri"/>
                <a:cs typeface="Calibri"/>
              </a:rPr>
              <a:t>syndrom</a:t>
            </a:r>
            <a:r>
              <a:rPr lang="en-GB" altLang="cs-CZ" sz="3200" dirty="0">
                <a:solidFill>
                  <a:srgbClr val="0000DC"/>
                </a:solidFill>
                <a:latin typeface="Calibri"/>
                <a:cs typeface="Calibri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Turner syndrome 45X0, Swyer syndrome XY dysgenesis</a:t>
            </a:r>
            <a:endParaRPr lang="en-GB" altLang="cs-CZ" sz="3200" dirty="0">
              <a:solidFill>
                <a:srgbClr val="0000DC"/>
              </a:solidFill>
              <a:latin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Other </a:t>
            </a:r>
            <a:r>
              <a:rPr lang="en-GB" altLang="cs-CZ" sz="3200" dirty="0">
                <a:solidFill>
                  <a:srgbClr val="0000DC"/>
                </a:solidFill>
                <a:latin typeface="Calibri"/>
                <a:cs typeface="Calibri"/>
              </a:rPr>
              <a:t>(pituitary tumour, IBD, chronic infections ….)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altLang="cs-CZ" sz="3600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7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Menstrual cycle and amenorrhoea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Secondary amenorrhoea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285619"/>
            <a:ext cx="11225672" cy="45858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3200" b="1" i="0" dirty="0">
                <a:solidFill>
                  <a:srgbClr val="FF0000"/>
                </a:solidFill>
                <a:effectLst/>
                <a:latin typeface="Calibri"/>
                <a:cs typeface="Calibri"/>
              </a:rPr>
              <a:t>cessation of regular menses for three months</a:t>
            </a:r>
            <a:r>
              <a:rPr lang="en-GB" sz="3200" b="1" dirty="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endParaRPr lang="en-GB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PCOS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Hyperandrogenism – </a:t>
            </a:r>
            <a:r>
              <a:rPr lang="en-GB" altLang="cs-CZ" sz="3200" dirty="0">
                <a:solidFill>
                  <a:srgbClr val="0000DC"/>
                </a:solidFill>
                <a:latin typeface="Calibri"/>
                <a:cs typeface="Calibri"/>
              </a:rPr>
              <a:t>ovarian tumour, adrenal androgen 	secreting tumour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Premature ovarian failure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Autoimmune – thyroid disease, DM 1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Addison‘s disease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Hyperprolactinaemia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altLang="cs-CZ" sz="3600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8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Menstrual cycle and amenorrhoea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Secondary amenorrhoea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285619"/>
            <a:ext cx="11756250" cy="40318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sz="3200" b="1" i="0" dirty="0">
                <a:solidFill>
                  <a:srgbClr val="FF0000"/>
                </a:solidFill>
                <a:effectLst/>
                <a:latin typeface="Calibri"/>
                <a:cs typeface="Calibri"/>
              </a:rPr>
              <a:t>cessation of regular menses for three months</a:t>
            </a:r>
            <a:r>
              <a:rPr lang="en-GB" sz="3200" b="1" dirty="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endParaRPr lang="en-GB" sz="3200" b="1" i="0" dirty="0">
              <a:solidFill>
                <a:srgbClr val="FF0000"/>
              </a:solidFill>
              <a:effectLst/>
              <a:latin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Hyper/hypothyroidism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Pituitary adenoma, </a:t>
            </a: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  <a:hlinkClick r:id="rId3"/>
              </a:rPr>
              <a:t>Sheehan‘s syndrome </a:t>
            </a:r>
            <a:endParaRPr lang="en-GB" altLang="cs-CZ" sz="3200" b="1" dirty="0">
              <a:solidFill>
                <a:srgbClr val="0000DC"/>
              </a:solidFill>
              <a:latin typeface="Calibri"/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Asherman syndrome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 err="1">
                <a:solidFill>
                  <a:srgbClr val="0000DC"/>
                </a:solidFill>
                <a:latin typeface="Calibri"/>
                <a:cs typeface="Calibri"/>
              </a:rPr>
              <a:t>Oclusion</a:t>
            </a: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 of cervical canal (iatrogenic) </a:t>
            </a:r>
          </a:p>
          <a:p>
            <a:pPr>
              <a:defRPr/>
            </a:pP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       – cryptomenorrhea 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>
                <a:solidFill>
                  <a:srgbClr val="0000DC"/>
                </a:solidFill>
                <a:latin typeface="Calibri"/>
                <a:cs typeface="Calibri"/>
              </a:rPr>
              <a:t>Anorexia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b="1" dirty="0">
                <a:solidFill>
                  <a:srgbClr val="FF0000"/>
                </a:solidFill>
                <a:latin typeface="Calibri"/>
                <a:cs typeface="Calibri"/>
              </a:rPr>
              <a:t>Always exclude pregnancy at first!</a:t>
            </a:r>
          </a:p>
        </p:txBody>
      </p:sp>
      <p:pic>
        <p:nvPicPr>
          <p:cNvPr id="2" name="Obrázek 2" descr="Obsah obrázku text&#10;&#10;Popis se vygeneroval automaticky.">
            <a:extLst>
              <a:ext uri="{FF2B5EF4-FFF2-40B4-BE49-F238E27FC236}">
                <a16:creationId xmlns:a16="http://schemas.microsoft.com/office/drawing/2014/main" id="{BCC92063-C30B-4471-ADDA-06E07FB4B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078" y="3845859"/>
            <a:ext cx="3628464" cy="27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2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Menstrual cycle and amenorrhoea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Intensity disorders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7562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Hypermenorrhoea (Menorrhagia)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heavy menstrual bleeding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soaking a pad/tampon at least every 2 hours, or bleeding lasting for &gt;7 days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Hypomenorrhoea</a:t>
            </a:r>
            <a:endParaRPr lang="en-GB" altLang="cs-CZ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and extremely light menstrual blood flow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altLang="cs-CZ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8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Menstrual cycle and amenorrhoea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Hypermenorrhoea causes</a:t>
            </a: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81701F03-B3EA-4E66-95C5-44C25E55A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88" y="2237815"/>
            <a:ext cx="3272677" cy="3626223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7562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Uterine fibroids (myomas)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Endometrial polyp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Ovarian dysfunction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Adenomyosis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IUD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Endometrial cancer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Medication (Warfarin, LMWH, </a:t>
            </a:r>
            <a:r>
              <a:rPr lang="en-GB" altLang="cs-CZ" sz="32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</a:t>
            </a:r>
            <a:r>
              <a:rPr lang="en-GB" altLang="cs-CZ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inhibitors)</a:t>
            </a:r>
          </a:p>
        </p:txBody>
      </p:sp>
    </p:spTree>
    <p:extLst>
      <p:ext uri="{BB962C8B-B14F-4D97-AF65-F5344CB8AC3E}">
        <p14:creationId xmlns:p14="http://schemas.microsoft.com/office/powerpoint/2010/main" val="94710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Menstrual cycle and amenorrhoea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anchor="t">
            <a:spAutoFit/>
          </a:bodyPr>
          <a:lstStyle/>
          <a:p>
            <a:pPr algn="ctr">
              <a:defRPr/>
            </a:pPr>
            <a:r>
              <a:rPr lang="en-GB" alt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Oligomenorrhoea</a:t>
            </a: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causes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7562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COC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Eating disorders (anorexia, bulimia)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Perimenopausal women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Adolescent girls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Antipsychotics, Antiepileptics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altLang="cs-CZ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8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Menstrual cycle and amenorrhoea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Irregular uterine bleeding</a:t>
            </a: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7562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Metrorrhagia</a:t>
            </a:r>
            <a:r>
              <a:rPr lang="en-GB" altLang="cs-CZ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(NOT </a:t>
            </a:r>
            <a:r>
              <a:rPr lang="en-GB" altLang="cs-CZ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sldjump"/>
              </a:rPr>
              <a:t>Menorrhagia</a:t>
            </a:r>
            <a:r>
              <a:rPr lang="en-GB" altLang="cs-CZ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dysfunctional intermenstrual uterine bleeding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Causes: </a:t>
            </a:r>
            <a:r>
              <a:rPr lang="en-GB" altLang="cs-CZ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Cervical/Uterine cancer, </a:t>
            </a:r>
            <a:r>
              <a:rPr lang="en-GB" altLang="cs-CZ" sz="4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Endomeriosis</a:t>
            </a:r>
            <a:r>
              <a:rPr lang="en-GB" altLang="cs-CZ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polyps, uterine fibroids, juvenile metrorrhagia, PCOS...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endParaRPr lang="en-GB" altLang="cs-CZ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57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Menstrual cycle and amenorrhoea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Diagnosis 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7562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Menstrual calendar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Gynaecologic examination </a:t>
            </a:r>
            <a:r>
              <a:rPr lang="en-GB" altLang="cs-CZ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(polyps, fibroids)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Ultrasound </a:t>
            </a:r>
            <a:r>
              <a:rPr lang="en-GB" altLang="cs-CZ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(endometrium thickness, fibroids...)</a:t>
            </a:r>
            <a:endParaRPr lang="en-GB" altLang="cs-CZ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Hormonal examination </a:t>
            </a:r>
          </a:p>
          <a:p>
            <a:pPr marL="1485900" lvl="2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FSH, LH, Prolactine,E2, Progesterone</a:t>
            </a:r>
          </a:p>
          <a:p>
            <a:pPr marL="1485900" lvl="2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Testosterone, SHBG, TSH, T</a:t>
            </a:r>
            <a:r>
              <a:rPr lang="sk-SK" altLang="cs-CZ" sz="4000" baseline="-25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altLang="cs-CZ" sz="4000" baseline="-25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 cytology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endParaRPr lang="en-GB" altLang="cs-CZ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77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Menstrual cycle and amenorrhoea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Diagnosis 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7562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Functional tests </a:t>
            </a:r>
            <a:r>
              <a:rPr lang="en-GB" altLang="cs-CZ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altLang="cs-CZ" sz="4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Estrogen</a:t>
            </a:r>
            <a:r>
              <a:rPr lang="en-GB" altLang="cs-CZ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Progesterone</a:t>
            </a:r>
            <a:r>
              <a:rPr lang="en-GB" altLang="cs-CZ" sz="4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,...)</a:t>
            </a:r>
            <a:r>
              <a:rPr lang="en-GB" altLang="cs-CZ" sz="4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Hysteroscopy </a:t>
            </a:r>
            <a:r>
              <a:rPr lang="en-GB" altLang="cs-CZ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(polyps, adenomyosis, fibroids)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Endometrial biopsy</a:t>
            </a:r>
            <a:endParaRPr lang="en-GB" altLang="cs-CZ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Laparoscopy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CT, MRI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Genetics, Endocrinology, Hematology</a:t>
            </a:r>
            <a:endParaRPr lang="en-GB" altLang="cs-CZ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endParaRPr lang="en-GB" altLang="cs-CZ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22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Menstrual cycle and amenorrhoea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Therapy 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756250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cause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 dirty="0">
                <a:solidFill>
                  <a:schemeClr val="tx2"/>
                </a:solidFill>
                <a:latin typeface="Calibri"/>
                <a:cs typeface="Calibri"/>
              </a:rPr>
              <a:t>Hormonal: </a:t>
            </a:r>
            <a:endParaRPr lang="en-GB" altLang="cs-CZ" sz="4000" dirty="0">
              <a:solidFill>
                <a:schemeClr val="tx2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en-GB" altLang="cs-CZ" sz="4000" dirty="0">
                <a:solidFill>
                  <a:schemeClr val="tx2"/>
                </a:solidFill>
                <a:latin typeface="Calibri"/>
                <a:cs typeface="Calibri"/>
              </a:rPr>
              <a:t>    </a:t>
            </a:r>
            <a:r>
              <a:rPr lang="en-GB" altLang="cs-CZ" sz="4000" dirty="0" err="1">
                <a:solidFill>
                  <a:schemeClr val="tx2"/>
                </a:solidFill>
                <a:latin typeface="Calibri"/>
                <a:cs typeface="Calibri"/>
              </a:rPr>
              <a:t>Estrogens</a:t>
            </a:r>
            <a:r>
              <a:rPr lang="en-GB" altLang="cs-CZ" sz="4000" dirty="0">
                <a:solidFill>
                  <a:schemeClr val="tx2"/>
                </a:solidFill>
                <a:latin typeface="Calibri"/>
                <a:cs typeface="Calibri"/>
              </a:rPr>
              <a:t>, </a:t>
            </a:r>
            <a:r>
              <a:rPr lang="en-GB" altLang="cs-CZ" sz="4000" dirty="0" err="1">
                <a:solidFill>
                  <a:schemeClr val="tx2"/>
                </a:solidFill>
                <a:latin typeface="Calibri"/>
                <a:cs typeface="Calibri"/>
              </a:rPr>
              <a:t>Gestagens</a:t>
            </a:r>
            <a:endParaRPr lang="en-GB" altLang="cs-CZ" sz="4000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r>
              <a:rPr lang="en-GB" altLang="cs-CZ" sz="4000" b="1" dirty="0">
                <a:solidFill>
                  <a:schemeClr val="tx2"/>
                </a:solidFill>
                <a:latin typeface="Calibri"/>
                <a:cs typeface="Calibri"/>
              </a:rPr>
              <a:t>Surgical: </a:t>
            </a:r>
          </a:p>
          <a:p>
            <a:pPr lvl="1">
              <a:defRPr/>
            </a:pPr>
            <a:r>
              <a:rPr lang="en-GB" altLang="cs-CZ" sz="4000" dirty="0">
                <a:solidFill>
                  <a:schemeClr val="tx2"/>
                </a:solidFill>
                <a:latin typeface="Calibri"/>
                <a:cs typeface="Calibri"/>
              </a:rPr>
              <a:t>     uterine abrasion (curettage), </a:t>
            </a:r>
            <a:endParaRPr lang="en-GB" altLang="cs-CZ" sz="40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lvl="1">
              <a:defRPr/>
            </a:pPr>
            <a:r>
              <a:rPr lang="en-GB" altLang="cs-CZ" sz="4000" dirty="0">
                <a:solidFill>
                  <a:schemeClr val="tx2"/>
                </a:solidFill>
                <a:latin typeface="Calibri"/>
                <a:cs typeface="Calibri"/>
              </a:rPr>
              <a:t>     RFA, thermal </a:t>
            </a:r>
            <a:r>
              <a:rPr lang="en-GB" altLang="cs-CZ" sz="4000" dirty="0" err="1">
                <a:solidFill>
                  <a:schemeClr val="tx2"/>
                </a:solidFill>
                <a:latin typeface="Calibri"/>
                <a:cs typeface="Calibri"/>
              </a:rPr>
              <a:t>ablasion</a:t>
            </a:r>
            <a:r>
              <a:rPr lang="en-GB" altLang="cs-CZ" sz="4000" dirty="0">
                <a:solidFill>
                  <a:schemeClr val="tx2"/>
                </a:solidFill>
                <a:latin typeface="Calibri"/>
                <a:cs typeface="Calibri"/>
              </a:rPr>
              <a:t>, hysterectomy</a:t>
            </a:r>
            <a:endParaRPr lang="en-GB" altLang="cs-CZ" sz="4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5CA4AD8E-D2B1-4FE9-9223-9D1CC33FF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019" y="2435014"/>
            <a:ext cx="3919817" cy="326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1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7">
            <a:extLst>
              <a:ext uri="{FF2B5EF4-FFF2-40B4-BE49-F238E27FC236}">
                <a16:creationId xmlns:a16="http://schemas.microsoft.com/office/drawing/2014/main" id="{DDFBFC65-4441-411A-9281-CEA4D2C2C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59" y="1282033"/>
            <a:ext cx="8390964" cy="5425728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Menstrual cycle and amenorrhoea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E6E6EEB-0DFF-4450-96ED-7512FF74BBC0}"/>
              </a:ext>
            </a:extLst>
          </p:cNvPr>
          <p:cNvSpPr txBox="1"/>
          <p:nvPr/>
        </p:nvSpPr>
        <p:spPr>
          <a:xfrm>
            <a:off x="4724400" y="3200400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Kliknutím vložíte text.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B82D52B-24FC-471E-B77A-1DEC510665E1}"/>
              </a:ext>
            </a:extLst>
          </p:cNvPr>
          <p:cNvSpPr txBox="1"/>
          <p:nvPr/>
        </p:nvSpPr>
        <p:spPr>
          <a:xfrm>
            <a:off x="4867275" y="3343275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Kliknutím vložíte text.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3FEE569-8798-4592-A23E-D80226F532E2}"/>
              </a:ext>
            </a:extLst>
          </p:cNvPr>
          <p:cNvSpPr txBox="1"/>
          <p:nvPr/>
        </p:nvSpPr>
        <p:spPr>
          <a:xfrm>
            <a:off x="5010150" y="3486150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Kliknutím vložíte text.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1B010AB-F238-494B-8B51-953A3D0445B0}"/>
              </a:ext>
            </a:extLst>
          </p:cNvPr>
          <p:cNvSpPr txBox="1"/>
          <p:nvPr/>
        </p:nvSpPr>
        <p:spPr>
          <a:xfrm>
            <a:off x="5153025" y="3629025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3300487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Menstrual cycle and amenorrhoea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709153"/>
            <a:ext cx="11756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GB" altLang="cs-CZ" sz="66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  <a:p>
            <a:pPr lvl="1">
              <a:defRPr/>
            </a:pPr>
            <a:r>
              <a:rPr lang="en-GB" altLang="cs-CZ" sz="5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GB" altLang="cs-CZ" sz="5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attention</a:t>
            </a:r>
            <a:endParaRPr lang="en-GB" altLang="cs-CZ" sz="6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378E41E-489A-42AF-8A19-9BA565A7F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848" y="1372848"/>
            <a:ext cx="5485152" cy="548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Menstrual cycle and amenorrhoea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Menstrual cycle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310854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u="sng" dirty="0">
                <a:solidFill>
                  <a:schemeClr val="tx2"/>
                </a:solidFill>
                <a:latin typeface="Calibri"/>
                <a:cs typeface="Calibri"/>
              </a:rPr>
              <a:t>Endometrial</a:t>
            </a:r>
            <a:r>
              <a:rPr lang="en-GB" altLang="cs-CZ" sz="2800" b="1" dirty="0">
                <a:solidFill>
                  <a:schemeClr val="tx2"/>
                </a:solidFill>
                <a:latin typeface="Calibri"/>
                <a:cs typeface="Calibri"/>
              </a:rPr>
              <a:t> changes based on hormonal changes during ovarian cycle</a:t>
            </a:r>
          </a:p>
          <a:p>
            <a:pPr>
              <a:defRPr/>
            </a:pPr>
            <a:endParaRPr lang="en-GB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Menarche 12-15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Length of MC:					25-35 days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Length of bleeding (menstrual phase):	3-5; 7 max. = </a:t>
            </a:r>
            <a:r>
              <a:rPr lang="en-GB" altLang="cs-CZ" sz="2800" b="1" dirty="0" err="1">
                <a:solidFill>
                  <a:srgbClr val="0000DC"/>
                </a:solidFill>
                <a:latin typeface="Calibri"/>
                <a:cs typeface="Calibri"/>
              </a:rPr>
              <a:t>eumenorrhoea</a:t>
            </a:r>
            <a:endParaRPr lang="en-GB" altLang="cs-CZ" sz="2800" b="1" dirty="0" err="1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Blood loss:					1 ml/kg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cs-CZ" sz="2800" b="1" dirty="0">
                <a:solidFill>
                  <a:srgbClr val="0000DC"/>
                </a:solidFill>
                <a:latin typeface="Calibri"/>
                <a:cs typeface="Calibri"/>
              </a:rPr>
              <a:t>Menopause 45-55</a:t>
            </a:r>
            <a:endParaRPr lang="en-GB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8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Menstrual cycle and amenorrhoea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5" descr="Obsah obrázku interiér, mísa, stůl, vsedě&#10;&#10;Popis se vygeneroval automaticky.">
            <a:extLst>
              <a:ext uri="{FF2B5EF4-FFF2-40B4-BE49-F238E27FC236}">
                <a16:creationId xmlns:a16="http://schemas.microsoft.com/office/drawing/2014/main" id="{CCDF3DFB-E6F2-47DB-9E06-6B45BAFC9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74" y="3863789"/>
            <a:ext cx="3641910" cy="2783541"/>
          </a:xfrm>
          <a:prstGeom prst="rect">
            <a:avLst/>
          </a:prstGeom>
        </p:spPr>
      </p:pic>
      <p:pic>
        <p:nvPicPr>
          <p:cNvPr id="2" name="Obrázek 2">
            <a:extLst>
              <a:ext uri="{FF2B5EF4-FFF2-40B4-BE49-F238E27FC236}">
                <a16:creationId xmlns:a16="http://schemas.microsoft.com/office/drawing/2014/main" id="{81D83F52-68D1-43C0-AD90-40454BC2F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94" y="1560566"/>
            <a:ext cx="3639670" cy="2459397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72505D3C-3A11-4836-9D8E-E388EFB13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195" y="1482183"/>
            <a:ext cx="6541992" cy="51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6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Menstrual cycle and amenorrhoea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,Sans-Serif" panose="020B0604020202020204" pitchFamily="34" charset="0"/>
              <a:buChar char="•"/>
              <a:defRPr/>
            </a:pPr>
            <a:r>
              <a:rPr lang="en-GB" sz="4000" b="1" dirty="0">
                <a:solidFill>
                  <a:srgbClr val="FF0000"/>
                </a:solidFill>
                <a:latin typeface="Calibri"/>
                <a:cs typeface="Calibri"/>
              </a:rPr>
              <a:t>Phases of MC:</a:t>
            </a:r>
            <a:endParaRPr lang="en-US" sz="4000" dirty="0">
              <a:latin typeface="Tahoma"/>
              <a:ea typeface="Tahoma"/>
              <a:cs typeface="Tahoma"/>
            </a:endParaRPr>
          </a:p>
          <a:p>
            <a:pPr marL="914400" lvl="1" indent="-457200">
              <a:buFont typeface="Arial,Sans-Serif" panose="020B0604020202020204" pitchFamily="34" charset="0"/>
              <a:buChar char="•"/>
              <a:defRPr/>
            </a:pPr>
            <a:r>
              <a:rPr lang="en-GB" sz="4000" b="1" dirty="0">
                <a:solidFill>
                  <a:srgbClr val="0000DC"/>
                </a:solidFill>
                <a:latin typeface="Calibri"/>
                <a:cs typeface="Calibri"/>
              </a:rPr>
              <a:t>menstrual</a:t>
            </a:r>
            <a:endParaRPr lang="en-US" sz="4000" dirty="0">
              <a:latin typeface="Tahoma"/>
              <a:ea typeface="Tahoma"/>
              <a:cs typeface="Tahoma"/>
            </a:endParaRPr>
          </a:p>
          <a:p>
            <a:pPr marL="914400" lvl="1" indent="-457200">
              <a:buFont typeface="Arial,Sans-Serif" panose="020B0604020202020204" pitchFamily="34" charset="0"/>
              <a:buChar char="•"/>
              <a:defRPr/>
            </a:pPr>
            <a:r>
              <a:rPr lang="en-GB" sz="4000" b="1" dirty="0">
                <a:solidFill>
                  <a:srgbClr val="0000DC"/>
                </a:solidFill>
                <a:latin typeface="Calibri"/>
                <a:cs typeface="Calibri"/>
              </a:rPr>
              <a:t>proliferative</a:t>
            </a:r>
            <a:endParaRPr lang="en-US" sz="4000" dirty="0">
              <a:latin typeface="Tahoma"/>
              <a:ea typeface="Tahoma"/>
              <a:cs typeface="Tahoma"/>
            </a:endParaRPr>
          </a:p>
          <a:p>
            <a:pPr marL="914400" lvl="1" indent="-457200">
              <a:buFont typeface="Arial,Sans-Serif" panose="020B0604020202020204" pitchFamily="34" charset="0"/>
              <a:buChar char="•"/>
              <a:defRPr/>
            </a:pPr>
            <a:r>
              <a:rPr lang="en-GB" sz="4000" b="1" dirty="0">
                <a:solidFill>
                  <a:srgbClr val="0000DC"/>
                </a:solidFill>
                <a:latin typeface="Calibri"/>
                <a:cs typeface="Calibri"/>
              </a:rPr>
              <a:t>secretory</a:t>
            </a:r>
            <a:endParaRPr lang="en-GB" altLang="cs-CZ" sz="4000" b="1" dirty="0">
              <a:solidFill>
                <a:srgbClr val="0000DC"/>
              </a:solidFill>
              <a:latin typeface="Calibri"/>
              <a:cs typeface="Calibri"/>
            </a:endParaRP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6AD1E3BD-6E90-41DC-BA9B-6C518B1F6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106" y="2002991"/>
            <a:ext cx="7718611" cy="36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77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4FD582A4-13D7-4514-90CE-A0C271F8F4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Jméno</a:t>
            </a:r>
            <a:r>
              <a:rPr lang="en-GB" dirty="0"/>
              <a:t> </a:t>
            </a:r>
            <a:r>
              <a:rPr lang="en-GB" dirty="0" err="1"/>
              <a:t>předkládajícího</a:t>
            </a:r>
            <a:r>
              <a:rPr lang="en-GB" dirty="0"/>
              <a:t> </a:t>
            </a:r>
            <a:r>
              <a:rPr lang="en-GB" dirty="0" err="1"/>
              <a:t>proděkana</a:t>
            </a:r>
            <a:r>
              <a:rPr lang="en-GB" dirty="0"/>
              <a:t> s </a:t>
            </a:r>
            <a:r>
              <a:rPr lang="en-GB" dirty="0" err="1"/>
              <a:t>tituly</a:t>
            </a:r>
            <a:endParaRPr lang="en-GB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47D4906D-7EF2-48DD-92C7-A56C02723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71FDA391-C395-4A9D-A0FE-C2D2B43C0EB2}"/>
              </a:ext>
            </a:extLst>
          </p:cNvPr>
          <p:cNvSpPr txBox="1"/>
          <p:nvPr/>
        </p:nvSpPr>
        <p:spPr>
          <a:xfrm>
            <a:off x="9306560" y="6550223"/>
            <a:ext cx="288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rgbClr val="0000DC"/>
                </a:solidFill>
              </a:rPr>
              <a:t>https://theugandaagus.wordpress.com/2019/10/21/how-to-calculate-safe-period-to-avoid-pregnancy/</a:t>
            </a:r>
          </a:p>
        </p:txBody>
      </p:sp>
    </p:spTree>
    <p:extLst>
      <p:ext uri="{BB962C8B-B14F-4D97-AF65-F5344CB8AC3E}">
        <p14:creationId xmlns:p14="http://schemas.microsoft.com/office/powerpoint/2010/main" val="74454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4FD582A4-13D7-4514-90CE-A0C271F8F4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Jméno</a:t>
            </a:r>
            <a:r>
              <a:rPr lang="en-GB" dirty="0"/>
              <a:t> </a:t>
            </a:r>
            <a:r>
              <a:rPr lang="en-GB" dirty="0" err="1"/>
              <a:t>předkládajícího</a:t>
            </a:r>
            <a:r>
              <a:rPr lang="en-GB" dirty="0"/>
              <a:t> </a:t>
            </a:r>
            <a:r>
              <a:rPr lang="en-GB" dirty="0" err="1"/>
              <a:t>proděkana</a:t>
            </a:r>
            <a:r>
              <a:rPr lang="en-GB" dirty="0"/>
              <a:t> s </a:t>
            </a:r>
            <a:r>
              <a:rPr lang="en-GB" dirty="0" err="1"/>
              <a:t>tituly</a:t>
            </a:r>
            <a:endParaRPr lang="en-GB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026F0B3-2406-4D9D-BF4D-EBFE8DFBC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74"/>
            <a:ext cx="12192000" cy="6571865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1D9971EE-C762-45EF-880F-774E11110AAE}"/>
              </a:ext>
            </a:extLst>
          </p:cNvPr>
          <p:cNvSpPr txBox="1"/>
          <p:nvPr/>
        </p:nvSpPr>
        <p:spPr>
          <a:xfrm>
            <a:off x="10210800" y="6595412"/>
            <a:ext cx="16383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rgbClr val="0000DC"/>
                </a:solidFill>
              </a:rPr>
              <a:t>Toronto Notes 33rd Edition (2017)</a:t>
            </a:r>
          </a:p>
        </p:txBody>
      </p:sp>
    </p:spTree>
    <p:extLst>
      <p:ext uri="{BB962C8B-B14F-4D97-AF65-F5344CB8AC3E}">
        <p14:creationId xmlns:p14="http://schemas.microsoft.com/office/powerpoint/2010/main" val="35937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Menstrual cycle and amenorrhoea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Disorders of menstrual cycle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338666"/>
            <a:ext cx="11225672" cy="44336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cs-CZ" sz="4000" b="1" u="sng" dirty="0">
                <a:solidFill>
                  <a:srgbClr val="0000DC"/>
                </a:solidFill>
                <a:latin typeface="Calibri"/>
                <a:cs typeface="Calibri"/>
              </a:rPr>
              <a:t>Frequency</a:t>
            </a:r>
            <a:r>
              <a:rPr lang="en-GB" altLang="cs-CZ" sz="4000" b="1" dirty="0">
                <a:solidFill>
                  <a:srgbClr val="0000DC"/>
                </a:solidFill>
                <a:latin typeface="Calibri"/>
                <a:cs typeface="Calibri"/>
              </a:rPr>
              <a:t> disorde</a:t>
            </a:r>
            <a:r>
              <a:rPr lang="en-GB" altLang="cs-CZ" sz="3800" b="1" dirty="0">
                <a:solidFill>
                  <a:srgbClr val="0000DC"/>
                </a:solidFill>
                <a:latin typeface="Calibri"/>
                <a:cs typeface="Calibri"/>
              </a:rPr>
              <a:t>rs</a:t>
            </a:r>
            <a:endParaRPr lang="cs-CZ"/>
          </a:p>
          <a:p>
            <a:pPr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cs-CZ" sz="3800" b="1" u="sng" dirty="0">
                <a:solidFill>
                  <a:srgbClr val="0000DC"/>
                </a:solidFill>
                <a:latin typeface="Calibri"/>
                <a:cs typeface="Calibri"/>
              </a:rPr>
              <a:t>Intensity</a:t>
            </a:r>
            <a:r>
              <a:rPr lang="en-GB" altLang="cs-CZ" sz="3800" b="1" dirty="0">
                <a:solidFill>
                  <a:srgbClr val="0000DC"/>
                </a:solidFill>
                <a:latin typeface="Calibri"/>
                <a:cs typeface="Calibri"/>
              </a:rPr>
              <a:t> disorders</a:t>
            </a:r>
          </a:p>
          <a:p>
            <a:pPr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cs-CZ" sz="3800" b="1" u="sng" dirty="0">
                <a:solidFill>
                  <a:srgbClr val="0000DC"/>
                </a:solidFill>
                <a:latin typeface="Calibri"/>
                <a:cs typeface="Calibri"/>
              </a:rPr>
              <a:t>Irregular</a:t>
            </a:r>
            <a:r>
              <a:rPr lang="en-GB" altLang="cs-CZ" sz="3800" b="1" dirty="0">
                <a:solidFill>
                  <a:srgbClr val="0000DC"/>
                </a:solidFill>
                <a:latin typeface="Calibri"/>
                <a:cs typeface="Calibri"/>
              </a:rPr>
              <a:t> uterine bleeding</a:t>
            </a:r>
          </a:p>
          <a:p>
            <a:pPr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cs-CZ" sz="3800" b="1" dirty="0">
                <a:solidFill>
                  <a:srgbClr val="0000DC"/>
                </a:solidFill>
                <a:latin typeface="Calibri"/>
                <a:cs typeface="Calibri"/>
              </a:rPr>
              <a:t>Premenstrual disorders (PMS, PMDD)</a:t>
            </a:r>
          </a:p>
          <a:p>
            <a:pPr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cs-CZ" sz="3800" b="1" dirty="0">
                <a:solidFill>
                  <a:srgbClr val="0000DC"/>
                </a:solidFill>
                <a:latin typeface="Calibri"/>
                <a:cs typeface="Calibri"/>
              </a:rPr>
              <a:t>Dysmenorrhoea</a:t>
            </a:r>
          </a:p>
        </p:txBody>
      </p:sp>
    </p:spTree>
    <p:extLst>
      <p:ext uri="{BB962C8B-B14F-4D97-AF65-F5344CB8AC3E}">
        <p14:creationId xmlns:p14="http://schemas.microsoft.com/office/powerpoint/2010/main" val="314591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38091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Menstrual cycle and amenorrhoea</a:t>
            </a:r>
          </a:p>
          <a:p>
            <a:pPr algn="ctr">
              <a:lnSpc>
                <a:spcPct val="100000"/>
              </a:lnSpc>
            </a:pPr>
            <a:endParaRPr lang="en-GB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32995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en-GB" alt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Frequency disorders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2529166"/>
            <a:ext cx="11225672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cs-CZ" sz="3600" b="1" dirty="0" err="1">
                <a:solidFill>
                  <a:schemeClr val="tx2"/>
                </a:solidFill>
                <a:latin typeface="Calibri"/>
                <a:cs typeface="Calibri"/>
              </a:rPr>
              <a:t>Polymenorrhoea</a:t>
            </a:r>
            <a:r>
              <a:rPr lang="en-GB" altLang="cs-CZ" sz="36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endParaRPr lang="cs-CZ">
              <a:solidFill>
                <a:schemeClr val="tx2"/>
              </a:solidFill>
            </a:endParaRPr>
          </a:p>
          <a:p>
            <a:pPr>
              <a:defRPr/>
            </a:pPr>
            <a:r>
              <a:rPr lang="en-GB" altLang="cs-CZ" sz="3600" b="1" dirty="0">
                <a:solidFill>
                  <a:schemeClr val="tx2"/>
                </a:solidFill>
                <a:latin typeface="Calibri"/>
                <a:cs typeface="Calibri"/>
              </a:rPr>
              <a:t>    – </a:t>
            </a:r>
            <a:r>
              <a:rPr lang="en-GB" altLang="cs-CZ" sz="3600" dirty="0">
                <a:solidFill>
                  <a:schemeClr val="tx2"/>
                </a:solidFill>
                <a:latin typeface="Calibri"/>
                <a:cs typeface="Calibri"/>
              </a:rPr>
              <a:t>MC  shorter than 22 days</a:t>
            </a:r>
            <a:endParaRPr lang="en-GB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cs-CZ" sz="3600" b="1" dirty="0">
                <a:solidFill>
                  <a:schemeClr val="tx2"/>
                </a:solidFill>
                <a:latin typeface="Calibri"/>
                <a:cs typeface="Calibri"/>
              </a:rPr>
              <a:t>Oligomenorrhoea</a:t>
            </a:r>
          </a:p>
          <a:p>
            <a:pPr>
              <a:defRPr/>
            </a:pPr>
            <a:r>
              <a:rPr lang="en-GB" altLang="cs-CZ" sz="3600" b="1" dirty="0">
                <a:solidFill>
                  <a:schemeClr val="tx2"/>
                </a:solidFill>
                <a:latin typeface="Calibri"/>
                <a:cs typeface="Calibri"/>
              </a:rPr>
              <a:t>    – </a:t>
            </a:r>
            <a:r>
              <a:rPr lang="en-GB" altLang="cs-CZ" sz="3600" dirty="0">
                <a:solidFill>
                  <a:schemeClr val="tx2"/>
                </a:solidFill>
                <a:latin typeface="Calibri"/>
                <a:cs typeface="Calibri"/>
              </a:rPr>
              <a:t>MC longer than 35 days</a:t>
            </a:r>
            <a:endParaRPr lang="en-GB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cs-CZ" sz="3600" b="1" dirty="0">
                <a:solidFill>
                  <a:schemeClr val="tx2"/>
                </a:solidFill>
                <a:latin typeface="Calibri"/>
                <a:cs typeface="Calibri"/>
              </a:rPr>
              <a:t>Amenorrhoea </a:t>
            </a:r>
          </a:p>
          <a:p>
            <a:pPr>
              <a:defRPr/>
            </a:pPr>
            <a:r>
              <a:rPr lang="en-GB" altLang="cs-CZ" sz="3600" b="1" dirty="0">
                <a:solidFill>
                  <a:schemeClr val="tx2"/>
                </a:solidFill>
                <a:latin typeface="Calibri"/>
                <a:cs typeface="Calibri"/>
              </a:rPr>
              <a:t>    – </a:t>
            </a:r>
            <a:r>
              <a:rPr lang="en-GB" altLang="cs-CZ" sz="3600" dirty="0">
                <a:solidFill>
                  <a:schemeClr val="tx2"/>
                </a:solidFill>
                <a:latin typeface="Calibri"/>
                <a:cs typeface="Calibri"/>
              </a:rPr>
              <a:t>no bleeding</a:t>
            </a:r>
            <a:endParaRPr lang="en-GB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cs-CZ" sz="3600" b="1" dirty="0">
                <a:solidFill>
                  <a:schemeClr val="tx2"/>
                </a:solidFill>
                <a:latin typeface="Calibri"/>
                <a:cs typeface="Calibri"/>
              </a:rPr>
              <a:t>primary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cs-CZ" sz="3600" b="1" dirty="0">
                <a:solidFill>
                  <a:schemeClr val="tx2"/>
                </a:solidFill>
                <a:latin typeface="Calibri"/>
                <a:cs typeface="Calibri"/>
              </a:rPr>
              <a:t>secondary</a:t>
            </a: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54C6C73F-5850-455B-8E79-87134EE5D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695" y="2313099"/>
            <a:ext cx="5880846" cy="45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7719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9216BE249F1B468668CAB67011703C" ma:contentTypeVersion="2" ma:contentTypeDescription="Vytvoří nový dokument" ma:contentTypeScope="" ma:versionID="abe287eaac70df248ca6e46c91c74914">
  <xsd:schema xmlns:xsd="http://www.w3.org/2001/XMLSchema" xmlns:xs="http://www.w3.org/2001/XMLSchema" xmlns:p="http://schemas.microsoft.com/office/2006/metadata/properties" xmlns:ns2="9645fae3-d7e8-4870-8f71-868bb43aa8ca" targetNamespace="http://schemas.microsoft.com/office/2006/metadata/properties" ma:root="true" ma:fieldsID="25268a61fbd16fb73d90c6677722bb5f" ns2:_="">
    <xsd:import namespace="9645fae3-d7e8-4870-8f71-868bb43aa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45fae3-d7e8-4870-8f71-868bb43aa8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C0D9B7-EDE5-41BF-B9AE-EEEEF9A79E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1E275-7D79-4180-B7E8-4F860B0C492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D6631B6-944E-4B35-9414-D685742562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45fae3-d7e8-4870-8f71-868bb43aa8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15662</TotalTime>
  <Words>542</Words>
  <Application>Microsoft Office PowerPoint</Application>
  <PresentationFormat>Širokoúhlá obrazovka</PresentationFormat>
  <Paragraphs>117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Bulhart</dc:creator>
  <cp:lastModifiedBy>Samuel Tvarožek</cp:lastModifiedBy>
  <cp:revision>903</cp:revision>
  <cp:lastPrinted>1601-01-01T00:00:00Z</cp:lastPrinted>
  <dcterms:created xsi:type="dcterms:W3CDTF">2018-10-31T08:40:07Z</dcterms:created>
  <dcterms:modified xsi:type="dcterms:W3CDTF">2021-09-23T19:56:30Z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0x010100A69216BE249F1B468668CAB67011703C</vt:lpwstr>
  </property>
</Properties>
</file>