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46"/>
  </p:notesMasterIdLst>
  <p:sldIdLst>
    <p:sldId id="277" r:id="rId5"/>
    <p:sldId id="263" r:id="rId6"/>
    <p:sldId id="300" r:id="rId7"/>
    <p:sldId id="301" r:id="rId8"/>
    <p:sldId id="302" r:id="rId9"/>
    <p:sldId id="308" r:id="rId10"/>
    <p:sldId id="303" r:id="rId11"/>
    <p:sldId id="304" r:id="rId12"/>
    <p:sldId id="305" r:id="rId13"/>
    <p:sldId id="306" r:id="rId14"/>
    <p:sldId id="307" r:id="rId15"/>
    <p:sldId id="299" r:id="rId16"/>
    <p:sldId id="270" r:id="rId17"/>
    <p:sldId id="271" r:id="rId18"/>
    <p:sldId id="269" r:id="rId19"/>
    <p:sldId id="272" r:id="rId20"/>
    <p:sldId id="275" r:id="rId21"/>
    <p:sldId id="274" r:id="rId22"/>
    <p:sldId id="257" r:id="rId23"/>
    <p:sldId id="265" r:id="rId24"/>
    <p:sldId id="264" r:id="rId25"/>
    <p:sldId id="298" r:id="rId26"/>
    <p:sldId id="276" r:id="rId27"/>
    <p:sldId id="278" r:id="rId28"/>
    <p:sldId id="289" r:id="rId29"/>
    <p:sldId id="288" r:id="rId30"/>
    <p:sldId id="259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90" r:id="rId39"/>
    <p:sldId id="291" r:id="rId40"/>
    <p:sldId id="292" r:id="rId41"/>
    <p:sldId id="293" r:id="rId42"/>
    <p:sldId id="294" r:id="rId43"/>
    <p:sldId id="296" r:id="rId44"/>
    <p:sldId id="297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660066"/>
    <a:srgbClr val="800080"/>
    <a:srgbClr val="EAEAEA"/>
    <a:srgbClr val="FFFFCC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18895-6D77-4B00-94D7-D13C87164AC0}" v="2751" dt="2020-10-30T12:12:05.986"/>
    <p1510:client id="{39174F77-927C-4A41-B037-B2CF1B541E93}" v="55" dt="2020-10-30T13:18:51.990"/>
    <p1510:client id="{4C80EC77-2FEE-48F1-8BAE-8DF5C3B4CEDD}" v="13" dt="2020-11-03T10:15:47.036"/>
    <p1510:client id="{599BB414-C9A6-4D60-978A-508D220DEA9A}" v="8" dt="2020-12-09T21:29:33.112"/>
    <p1510:client id="{CF6FD805-5C37-44AB-9E77-D1D46DD1CCDB}" v="61" dt="2020-10-22T20:03:16.592"/>
    <p1510:client id="{D48F3617-2071-48AB-AA23-CAE6A5959A54}" v="6" dt="2020-10-30T10:42:40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Tvarožek" userId="S::380035@muni.cz::5dc9f601-ab71-4fa0-9f50-20a76f218878" providerId="AD" clId="Web-{4C80EC77-2FEE-48F1-8BAE-8DF5C3B4CEDD}"/>
    <pc:docChg chg="modSld">
      <pc:chgData name="Samuel Tvarožek" userId="S::380035@muni.cz::5dc9f601-ab71-4fa0-9f50-20a76f218878" providerId="AD" clId="Web-{4C80EC77-2FEE-48F1-8BAE-8DF5C3B4CEDD}" dt="2020-11-03T10:15:46.536" v="10" actId="20577"/>
      <pc:docMkLst>
        <pc:docMk/>
      </pc:docMkLst>
      <pc:sldChg chg="modSp">
        <pc:chgData name="Samuel Tvarožek" userId="S::380035@muni.cz::5dc9f601-ab71-4fa0-9f50-20a76f218878" providerId="AD" clId="Web-{4C80EC77-2FEE-48F1-8BAE-8DF5C3B4CEDD}" dt="2020-11-03T10:15:32.864" v="2" actId="20577"/>
        <pc:sldMkLst>
          <pc:docMk/>
          <pc:sldMk cId="4211468841" sldId="302"/>
        </pc:sldMkLst>
        <pc:spChg chg="mod">
          <ac:chgData name="Samuel Tvarožek" userId="S::380035@muni.cz::5dc9f601-ab71-4fa0-9f50-20a76f218878" providerId="AD" clId="Web-{4C80EC77-2FEE-48F1-8BAE-8DF5C3B4CEDD}" dt="2020-11-03T10:15:32.864" v="2" actId="20577"/>
          <ac:spMkLst>
            <pc:docMk/>
            <pc:sldMk cId="4211468841" sldId="302"/>
            <ac:spMk id="2" creationId="{CEDC9F23-70F5-468C-9224-4CED9294F3C7}"/>
          </ac:spMkLst>
        </pc:spChg>
      </pc:sldChg>
      <pc:sldChg chg="modSp">
        <pc:chgData name="Samuel Tvarožek" userId="S::380035@muni.cz::5dc9f601-ab71-4fa0-9f50-20a76f218878" providerId="AD" clId="Web-{4C80EC77-2FEE-48F1-8BAE-8DF5C3B4CEDD}" dt="2020-11-03T10:15:46.536" v="9" actId="20577"/>
        <pc:sldMkLst>
          <pc:docMk/>
          <pc:sldMk cId="983285116" sldId="308"/>
        </pc:sldMkLst>
        <pc:spChg chg="mod">
          <ac:chgData name="Samuel Tvarožek" userId="S::380035@muni.cz::5dc9f601-ab71-4fa0-9f50-20a76f218878" providerId="AD" clId="Web-{4C80EC77-2FEE-48F1-8BAE-8DF5C3B4CEDD}" dt="2020-11-03T10:15:46.536" v="9" actId="20577"/>
          <ac:spMkLst>
            <pc:docMk/>
            <pc:sldMk cId="983285116" sldId="308"/>
            <ac:spMk id="2" creationId="{CEDC9F23-70F5-468C-9224-4CED9294F3C7}"/>
          </ac:spMkLst>
        </pc:spChg>
      </pc:sldChg>
    </pc:docChg>
  </pc:docChgLst>
  <pc:docChgLst>
    <pc:chgData name="Eliška Gazárková" userId="S::393958@muni.cz::c479232d-5ef9-4081-bbe7-a7b375ddee8f" providerId="AD" clId="Web-{CF6FD805-5C37-44AB-9E77-D1D46DD1CCDB}"/>
    <pc:docChg chg="addSld modSld">
      <pc:chgData name="Eliška Gazárková" userId="S::393958@muni.cz::c479232d-5ef9-4081-bbe7-a7b375ddee8f" providerId="AD" clId="Web-{CF6FD805-5C37-44AB-9E77-D1D46DD1CCDB}" dt="2020-10-22T20:03:16.592" v="58"/>
      <pc:docMkLst>
        <pc:docMk/>
      </pc:docMkLst>
      <pc:sldChg chg="delSp modSp mod modShow">
        <pc:chgData name="Eliška Gazárková" userId="S::393958@muni.cz::c479232d-5ef9-4081-bbe7-a7b375ddee8f" providerId="AD" clId="Web-{CF6FD805-5C37-44AB-9E77-D1D46DD1CCDB}" dt="2020-10-22T20:03:16.592" v="58"/>
        <pc:sldMkLst>
          <pc:docMk/>
          <pc:sldMk cId="0" sldId="263"/>
        </pc:sldMkLst>
        <pc:spChg chg="del">
          <ac:chgData name="Eliška Gazárková" userId="S::393958@muni.cz::c479232d-5ef9-4081-bbe7-a7b375ddee8f" providerId="AD" clId="Web-{CF6FD805-5C37-44AB-9E77-D1D46DD1CCDB}" dt="2020-10-22T20:01:40.933" v="51"/>
          <ac:spMkLst>
            <pc:docMk/>
            <pc:sldMk cId="0" sldId="263"/>
            <ac:spMk id="5122" creationId="{1D2281BB-0CE8-46D9-845E-385E62DA1690}"/>
          </ac:spMkLst>
        </pc:spChg>
        <pc:spChg chg="del">
          <ac:chgData name="Eliška Gazárková" userId="S::393958@muni.cz::c479232d-5ef9-4081-bbe7-a7b375ddee8f" providerId="AD" clId="Web-{CF6FD805-5C37-44AB-9E77-D1D46DD1CCDB}" dt="2020-10-22T20:01:44.777" v="52"/>
          <ac:spMkLst>
            <pc:docMk/>
            <pc:sldMk cId="0" sldId="263"/>
            <ac:spMk id="5123" creationId="{8FB836B2-3E87-4491-8F25-E69BE516C793}"/>
          </ac:spMkLst>
        </pc:spChg>
        <pc:spChg chg="del">
          <ac:chgData name="Eliška Gazárková" userId="S::393958@muni.cz::c479232d-5ef9-4081-bbe7-a7b375ddee8f" providerId="AD" clId="Web-{CF6FD805-5C37-44AB-9E77-D1D46DD1CCDB}" dt="2020-10-22T20:01:47.339" v="53"/>
          <ac:spMkLst>
            <pc:docMk/>
            <pc:sldMk cId="0" sldId="263"/>
            <ac:spMk id="5124" creationId="{62E68752-7771-45D3-84AF-78D77DC8D430}"/>
          </ac:spMkLst>
        </pc:spChg>
        <pc:spChg chg="del">
          <ac:chgData name="Eliška Gazárková" userId="S::393958@muni.cz::c479232d-5ef9-4081-bbe7-a7b375ddee8f" providerId="AD" clId="Web-{CF6FD805-5C37-44AB-9E77-D1D46DD1CCDB}" dt="2020-10-22T20:01:52.699" v="54"/>
          <ac:spMkLst>
            <pc:docMk/>
            <pc:sldMk cId="0" sldId="263"/>
            <ac:spMk id="5125" creationId="{6B60A770-43E5-48B2-81BD-1A4082AF99C0}"/>
          </ac:spMkLst>
        </pc:spChg>
        <pc:spChg chg="del">
          <ac:chgData name="Eliška Gazárková" userId="S::393958@muni.cz::c479232d-5ef9-4081-bbe7-a7b375ddee8f" providerId="AD" clId="Web-{CF6FD805-5C37-44AB-9E77-D1D46DD1CCDB}" dt="2020-10-22T20:01:59.824" v="56"/>
          <ac:spMkLst>
            <pc:docMk/>
            <pc:sldMk cId="0" sldId="263"/>
            <ac:spMk id="5126" creationId="{14DA2BFE-989B-4E63-A31E-E7419B90FD2C}"/>
          </ac:spMkLst>
        </pc:spChg>
        <pc:spChg chg="del">
          <ac:chgData name="Eliška Gazárková" userId="S::393958@muni.cz::c479232d-5ef9-4081-bbe7-a7b375ddee8f" providerId="AD" clId="Web-{CF6FD805-5C37-44AB-9E77-D1D46DD1CCDB}" dt="2020-10-22T20:01:55.183" v="55"/>
          <ac:spMkLst>
            <pc:docMk/>
            <pc:sldMk cId="0" sldId="263"/>
            <ac:spMk id="5127" creationId="{3E9469CA-ACC2-4AD7-B8FB-7E1E9DF25C09}"/>
          </ac:spMkLst>
        </pc:spChg>
        <pc:spChg chg="mod">
          <ac:chgData name="Eliška Gazárková" userId="S::393958@muni.cz::c479232d-5ef9-4081-bbe7-a7b375ddee8f" providerId="AD" clId="Web-{CF6FD805-5C37-44AB-9E77-D1D46DD1CCDB}" dt="2020-10-22T20:01:29.245" v="50" actId="20577"/>
          <ac:spMkLst>
            <pc:docMk/>
            <pc:sldMk cId="0" sldId="263"/>
            <ac:spMk id="5128" creationId="{2BFC6D04-8171-4A8F-A3E8-4550BC35109E}"/>
          </ac:spMkLst>
        </pc:spChg>
      </pc:sldChg>
      <pc:sldChg chg="modSp">
        <pc:chgData name="Eliška Gazárková" userId="S::393958@muni.cz::c479232d-5ef9-4081-bbe7-a7b375ddee8f" providerId="AD" clId="Web-{CF6FD805-5C37-44AB-9E77-D1D46DD1CCDB}" dt="2020-10-22T20:00:54.822" v="42" actId="20577"/>
        <pc:sldMkLst>
          <pc:docMk/>
          <pc:sldMk cId="0" sldId="277"/>
        </pc:sldMkLst>
        <pc:spChg chg="mod">
          <ac:chgData name="Eliška Gazárková" userId="S::393958@muni.cz::c479232d-5ef9-4081-bbe7-a7b375ddee8f" providerId="AD" clId="Web-{CF6FD805-5C37-44AB-9E77-D1D46DD1CCDB}" dt="2020-10-22T20:00:25.212" v="30" actId="20577"/>
          <ac:spMkLst>
            <pc:docMk/>
            <pc:sldMk cId="0" sldId="277"/>
            <ac:spMk id="4098" creationId="{47BD89FC-BD8A-4581-8F29-104697B99591}"/>
          </ac:spMkLst>
        </pc:spChg>
        <pc:spChg chg="mod">
          <ac:chgData name="Eliška Gazárková" userId="S::393958@muni.cz::c479232d-5ef9-4081-bbe7-a7b375ddee8f" providerId="AD" clId="Web-{CF6FD805-5C37-44AB-9E77-D1D46DD1CCDB}" dt="2020-10-22T20:00:54.822" v="42" actId="20577"/>
          <ac:spMkLst>
            <pc:docMk/>
            <pc:sldMk cId="0" sldId="277"/>
            <ac:spMk id="4105" creationId="{0B0F2E23-37EC-49D0-AB57-36082487A1DA}"/>
          </ac:spMkLst>
        </pc:spChg>
      </pc:sldChg>
      <pc:sldChg chg="add replId">
        <pc:chgData name="Eliška Gazárková" userId="S::393958@muni.cz::c479232d-5ef9-4081-bbe7-a7b375ddee8f" providerId="AD" clId="Web-{CF6FD805-5C37-44AB-9E77-D1D46DD1CCDB}" dt="2020-10-22T20:01:20.510" v="44"/>
        <pc:sldMkLst>
          <pc:docMk/>
          <pc:sldMk cId="2204617431" sldId="299"/>
        </pc:sldMkLst>
      </pc:sldChg>
    </pc:docChg>
  </pc:docChgLst>
  <pc:docChgLst>
    <pc:chgData name="Eliška Gazárková" userId="S::393958@muni.cz::c479232d-5ef9-4081-bbe7-a7b375ddee8f" providerId="AD" clId="Web-{599BB414-C9A6-4D60-978A-508D220DEA9A}"/>
    <pc:docChg chg="modSld">
      <pc:chgData name="Eliška Gazárková" userId="S::393958@muni.cz::c479232d-5ef9-4081-bbe7-a7b375ddee8f" providerId="AD" clId="Web-{599BB414-C9A6-4D60-978A-508D220DEA9A}" dt="2020-12-09T21:29:33.112" v="7" actId="20577"/>
      <pc:docMkLst>
        <pc:docMk/>
      </pc:docMkLst>
      <pc:sldChg chg="modSp">
        <pc:chgData name="Eliška Gazárková" userId="S::393958@muni.cz::c479232d-5ef9-4081-bbe7-a7b375ddee8f" providerId="AD" clId="Web-{599BB414-C9A6-4D60-978A-508D220DEA9A}" dt="2020-12-09T21:29:33.112" v="6" actId="20577"/>
        <pc:sldMkLst>
          <pc:docMk/>
          <pc:sldMk cId="2204617431" sldId="299"/>
        </pc:sldMkLst>
        <pc:spChg chg="mod">
          <ac:chgData name="Eliška Gazárková" userId="S::393958@muni.cz::c479232d-5ef9-4081-bbe7-a7b375ddee8f" providerId="AD" clId="Web-{599BB414-C9A6-4D60-978A-508D220DEA9A}" dt="2020-12-09T21:29:33.112" v="6" actId="20577"/>
          <ac:spMkLst>
            <pc:docMk/>
            <pc:sldMk cId="2204617431" sldId="299"/>
            <ac:spMk id="5123" creationId="{8FB836B2-3E87-4491-8F25-E69BE516C793}"/>
          </ac:spMkLst>
        </pc:spChg>
        <pc:spChg chg="mod">
          <ac:chgData name="Eliška Gazárková" userId="S::393958@muni.cz::c479232d-5ef9-4081-bbe7-a7b375ddee8f" providerId="AD" clId="Web-{599BB414-C9A6-4D60-978A-508D220DEA9A}" dt="2020-12-09T21:29:22.862" v="2" actId="20577"/>
          <ac:spMkLst>
            <pc:docMk/>
            <pc:sldMk cId="2204617431" sldId="299"/>
            <ac:spMk id="5125" creationId="{6B60A770-43E5-48B2-81BD-1A4082AF99C0}"/>
          </ac:spMkLst>
        </pc:spChg>
      </pc:sldChg>
    </pc:docChg>
  </pc:docChgLst>
  <pc:docChgLst>
    <pc:chgData name="Eliška Gazárková" userId="S::393958@muni.cz::c479232d-5ef9-4081-bbe7-a7b375ddee8f" providerId="AD" clId="Web-{D48F3617-2071-48AB-AA23-CAE6A5959A54}"/>
    <pc:docChg chg="modSld">
      <pc:chgData name="Eliška Gazárková" userId="S::393958@muni.cz::c479232d-5ef9-4081-bbe7-a7b375ddee8f" providerId="AD" clId="Web-{D48F3617-2071-48AB-AA23-CAE6A5959A54}" dt="2020-10-30T10:42:40.338" v="5" actId="20577"/>
      <pc:docMkLst>
        <pc:docMk/>
      </pc:docMkLst>
      <pc:sldChg chg="modSp">
        <pc:chgData name="Eliška Gazárková" userId="S::393958@muni.cz::c479232d-5ef9-4081-bbe7-a7b375ddee8f" providerId="AD" clId="Web-{D48F3617-2071-48AB-AA23-CAE6A5959A54}" dt="2020-10-30T10:42:32.072" v="4" actId="1076"/>
        <pc:sldMkLst>
          <pc:docMk/>
          <pc:sldMk cId="0" sldId="277"/>
        </pc:sldMkLst>
        <pc:spChg chg="mod">
          <ac:chgData name="Eliška Gazárková" userId="S::393958@muni.cz::c479232d-5ef9-4081-bbe7-a7b375ddee8f" providerId="AD" clId="Web-{D48F3617-2071-48AB-AA23-CAE6A5959A54}" dt="2020-10-30T10:42:32.072" v="4" actId="1076"/>
          <ac:spMkLst>
            <pc:docMk/>
            <pc:sldMk cId="0" sldId="277"/>
            <ac:spMk id="4098" creationId="{47BD89FC-BD8A-4581-8F29-104697B99591}"/>
          </ac:spMkLst>
        </pc:spChg>
        <pc:spChg chg="mod">
          <ac:chgData name="Eliška Gazárková" userId="S::393958@muni.cz::c479232d-5ef9-4081-bbe7-a7b375ddee8f" providerId="AD" clId="Web-{D48F3617-2071-48AB-AA23-CAE6A5959A54}" dt="2020-10-30T10:42:21.087" v="3"/>
          <ac:spMkLst>
            <pc:docMk/>
            <pc:sldMk cId="0" sldId="277"/>
            <ac:spMk id="4105" creationId="{0B0F2E23-37EC-49D0-AB57-36082487A1DA}"/>
          </ac:spMkLst>
        </pc:spChg>
      </pc:sldChg>
    </pc:docChg>
  </pc:docChgLst>
  <pc:docChgLst>
    <pc:chgData name="Eliška Gazárková" userId="S::393958@muni.cz::c479232d-5ef9-4081-bbe7-a7b375ddee8f" providerId="AD" clId="Web-{39174F77-927C-4A41-B037-B2CF1B541E93}"/>
    <pc:docChg chg="addSld modSld">
      <pc:chgData name="Eliška Gazárková" userId="S::393958@muni.cz::c479232d-5ef9-4081-bbe7-a7b375ddee8f" providerId="AD" clId="Web-{39174F77-927C-4A41-B037-B2CF1B541E93}" dt="2020-10-30T13:18:51.990" v="52" actId="20577"/>
      <pc:docMkLst>
        <pc:docMk/>
      </pc:docMkLst>
      <pc:sldChg chg="modSp">
        <pc:chgData name="Eliška Gazárková" userId="S::393958@muni.cz::c479232d-5ef9-4081-bbe7-a7b375ddee8f" providerId="AD" clId="Web-{39174F77-927C-4A41-B037-B2CF1B541E93}" dt="2020-10-30T13:18:51.990" v="51" actId="20577"/>
        <pc:sldMkLst>
          <pc:docMk/>
          <pc:sldMk cId="0" sldId="275"/>
        </pc:sldMkLst>
        <pc:spChg chg="mod">
          <ac:chgData name="Eliška Gazárková" userId="S::393958@muni.cz::c479232d-5ef9-4081-bbe7-a7b375ddee8f" providerId="AD" clId="Web-{39174F77-927C-4A41-B037-B2CF1B541E93}" dt="2020-10-30T13:18:51.990" v="51" actId="20577"/>
          <ac:spMkLst>
            <pc:docMk/>
            <pc:sldMk cId="0" sldId="275"/>
            <ac:spMk id="21507" creationId="{08A448C1-0059-449D-A9A6-83B9179230ED}"/>
          </ac:spMkLst>
        </pc:spChg>
      </pc:sldChg>
      <pc:sldChg chg="modSp">
        <pc:chgData name="Eliška Gazárková" userId="S::393958@muni.cz::c479232d-5ef9-4081-bbe7-a7b375ddee8f" providerId="AD" clId="Web-{39174F77-927C-4A41-B037-B2CF1B541E93}" dt="2020-10-30T13:16:35.236" v="46" actId="20577"/>
        <pc:sldMkLst>
          <pc:docMk/>
          <pc:sldMk cId="2204617431" sldId="299"/>
        </pc:sldMkLst>
        <pc:spChg chg="mod">
          <ac:chgData name="Eliška Gazárková" userId="S::393958@muni.cz::c479232d-5ef9-4081-bbe7-a7b375ddee8f" providerId="AD" clId="Web-{39174F77-927C-4A41-B037-B2CF1B541E93}" dt="2020-10-30T13:16:35.236" v="46" actId="20577"/>
          <ac:spMkLst>
            <pc:docMk/>
            <pc:sldMk cId="2204617431" sldId="299"/>
            <ac:spMk id="5123" creationId="{8FB836B2-3E87-4491-8F25-E69BE516C793}"/>
          </ac:spMkLst>
        </pc:spChg>
      </pc:sldChg>
      <pc:sldChg chg="modSp">
        <pc:chgData name="Eliška Gazárková" userId="S::393958@muni.cz::c479232d-5ef9-4081-bbe7-a7b375ddee8f" providerId="AD" clId="Web-{39174F77-927C-4A41-B037-B2CF1B541E93}" dt="2020-10-30T13:01:46.040" v="14" actId="20577"/>
        <pc:sldMkLst>
          <pc:docMk/>
          <pc:sldMk cId="4211468841" sldId="302"/>
        </pc:sldMkLst>
        <pc:spChg chg="mod">
          <ac:chgData name="Eliška Gazárková" userId="S::393958@muni.cz::c479232d-5ef9-4081-bbe7-a7b375ddee8f" providerId="AD" clId="Web-{39174F77-927C-4A41-B037-B2CF1B541E93}" dt="2020-10-30T13:01:46.040" v="14" actId="20577"/>
          <ac:spMkLst>
            <pc:docMk/>
            <pc:sldMk cId="4211468841" sldId="302"/>
            <ac:spMk id="2" creationId="{CEDC9F23-70F5-468C-9224-4CED9294F3C7}"/>
          </ac:spMkLst>
        </pc:spChg>
      </pc:sldChg>
      <pc:sldChg chg="modSp">
        <pc:chgData name="Eliška Gazárková" userId="S::393958@muni.cz::c479232d-5ef9-4081-bbe7-a7b375ddee8f" providerId="AD" clId="Web-{39174F77-927C-4A41-B037-B2CF1B541E93}" dt="2020-10-30T13:10:42.664" v="36" actId="20577"/>
        <pc:sldMkLst>
          <pc:docMk/>
          <pc:sldMk cId="2139647986" sldId="303"/>
        </pc:sldMkLst>
        <pc:spChg chg="mod">
          <ac:chgData name="Eliška Gazárková" userId="S::393958@muni.cz::c479232d-5ef9-4081-bbe7-a7b375ddee8f" providerId="AD" clId="Web-{39174F77-927C-4A41-B037-B2CF1B541E93}" dt="2020-10-30T13:10:42.664" v="36" actId="20577"/>
          <ac:spMkLst>
            <pc:docMk/>
            <pc:sldMk cId="2139647986" sldId="303"/>
            <ac:spMk id="2" creationId="{CEDC9F23-70F5-468C-9224-4CED9294F3C7}"/>
          </ac:spMkLst>
        </pc:spChg>
      </pc:sldChg>
      <pc:sldChg chg="addSp delSp modSp add replId">
        <pc:chgData name="Eliška Gazárková" userId="S::393958@muni.cz::c479232d-5ef9-4081-bbe7-a7b375ddee8f" providerId="AD" clId="Web-{39174F77-927C-4A41-B037-B2CF1B541E93}" dt="2020-10-30T13:05:04.623" v="31" actId="1076"/>
        <pc:sldMkLst>
          <pc:docMk/>
          <pc:sldMk cId="983285116" sldId="308"/>
        </pc:sldMkLst>
        <pc:spChg chg="mod">
          <ac:chgData name="Eliška Gazárková" userId="S::393958@muni.cz::c479232d-5ef9-4081-bbe7-a7b375ddee8f" providerId="AD" clId="Web-{39174F77-927C-4A41-B037-B2CF1B541E93}" dt="2020-10-30T13:01:58.056" v="20" actId="20577"/>
          <ac:spMkLst>
            <pc:docMk/>
            <pc:sldMk cId="983285116" sldId="308"/>
            <ac:spMk id="2" creationId="{CEDC9F23-70F5-468C-9224-4CED9294F3C7}"/>
          </ac:spMkLst>
        </pc:spChg>
        <pc:picChg chg="add del mod">
          <ac:chgData name="Eliška Gazárková" userId="S::393958@muni.cz::c479232d-5ef9-4081-bbe7-a7b375ddee8f" providerId="AD" clId="Web-{39174F77-927C-4A41-B037-B2CF1B541E93}" dt="2020-10-30T13:04:08.872" v="26"/>
          <ac:picMkLst>
            <pc:docMk/>
            <pc:sldMk cId="983285116" sldId="308"/>
            <ac:picMk id="3" creationId="{9B9D9E48-E62B-4610-8F3B-3B95CDDA02A5}"/>
          </ac:picMkLst>
        </pc:picChg>
        <pc:picChg chg="add mod">
          <ac:chgData name="Eliška Gazárková" userId="S::393958@muni.cz::c479232d-5ef9-4081-bbe7-a7b375ddee8f" providerId="AD" clId="Web-{39174F77-927C-4A41-B037-B2CF1B541E93}" dt="2020-10-30T13:05:04.623" v="31" actId="1076"/>
          <ac:picMkLst>
            <pc:docMk/>
            <pc:sldMk cId="983285116" sldId="308"/>
            <ac:picMk id="4" creationId="{7EF15E30-1EAC-4AA1-A35F-5BCC86889472}"/>
          </ac:picMkLst>
        </pc:picChg>
      </pc:sldChg>
    </pc:docChg>
  </pc:docChgLst>
  <pc:docChgLst>
    <pc:chgData name="Eliška Gazárková" userId="S::393958@muni.cz::c479232d-5ef9-4081-bbe7-a7b375ddee8f" providerId="AD" clId="Web-{25118895-6D77-4B00-94D7-D13C87164AC0}"/>
    <pc:docChg chg="addSld delSld modSld">
      <pc:chgData name="Eliška Gazárková" userId="S::393958@muni.cz::c479232d-5ef9-4081-bbe7-a7b375ddee8f" providerId="AD" clId="Web-{25118895-6D77-4B00-94D7-D13C87164AC0}" dt="2020-10-30T12:12:05.986" v="2735" actId="1076"/>
      <pc:docMkLst>
        <pc:docMk/>
      </pc:docMkLst>
      <pc:sldChg chg="modSp">
        <pc:chgData name="Eliška Gazárková" userId="S::393958@muni.cz::c479232d-5ef9-4081-bbe7-a7b375ddee8f" providerId="AD" clId="Web-{25118895-6D77-4B00-94D7-D13C87164AC0}" dt="2020-10-30T12:04:02.321" v="2718" actId="20577"/>
        <pc:sldMkLst>
          <pc:docMk/>
          <pc:sldMk cId="0" sldId="257"/>
        </pc:sldMkLst>
        <pc:spChg chg="mod">
          <ac:chgData name="Eliška Gazárková" userId="S::393958@muni.cz::c479232d-5ef9-4081-bbe7-a7b375ddee8f" providerId="AD" clId="Web-{25118895-6D77-4B00-94D7-D13C87164AC0}" dt="2020-10-30T12:04:02.321" v="2718" actId="20577"/>
          <ac:spMkLst>
            <pc:docMk/>
            <pc:sldMk cId="0" sldId="257"/>
            <ac:spMk id="2" creationId="{B45C9D73-8A89-4DD9-B04E-464F92DF1F20}"/>
          </ac:spMkLst>
        </pc:spChg>
      </pc:sldChg>
      <pc:sldChg chg="addSp modSp">
        <pc:chgData name="Eliška Gazárková" userId="S::393958@muni.cz::c479232d-5ef9-4081-bbe7-a7b375ddee8f" providerId="AD" clId="Web-{25118895-6D77-4B00-94D7-D13C87164AC0}" dt="2020-10-30T11:32:09.661" v="2631" actId="20577"/>
        <pc:sldMkLst>
          <pc:docMk/>
          <pc:sldMk cId="0" sldId="263"/>
        </pc:sldMkLst>
        <pc:spChg chg="add mod">
          <ac:chgData name="Eliška Gazárková" userId="S::393958@muni.cz::c479232d-5ef9-4081-bbe7-a7b375ddee8f" providerId="AD" clId="Web-{25118895-6D77-4B00-94D7-D13C87164AC0}" dt="2020-10-30T11:32:09.661" v="2631" actId="20577"/>
          <ac:spMkLst>
            <pc:docMk/>
            <pc:sldMk cId="0" sldId="263"/>
            <ac:spMk id="2" creationId="{CEDC9F23-70F5-468C-9224-4CED9294F3C7}"/>
          </ac:spMkLst>
        </pc:spChg>
      </pc:sldChg>
      <pc:sldChg chg="modSp">
        <pc:chgData name="Eliška Gazárková" userId="S::393958@muni.cz::c479232d-5ef9-4081-bbe7-a7b375ddee8f" providerId="AD" clId="Web-{25118895-6D77-4B00-94D7-D13C87164AC0}" dt="2020-10-30T12:06:31.449" v="2727" actId="20577"/>
        <pc:sldMkLst>
          <pc:docMk/>
          <pc:sldMk cId="0" sldId="265"/>
        </pc:sldMkLst>
        <pc:spChg chg="mod">
          <ac:chgData name="Eliška Gazárková" userId="S::393958@muni.cz::c479232d-5ef9-4081-bbe7-a7b375ddee8f" providerId="AD" clId="Web-{25118895-6D77-4B00-94D7-D13C87164AC0}" dt="2020-10-30T12:05:19.541" v="2722" actId="14100"/>
          <ac:spMkLst>
            <pc:docMk/>
            <pc:sldMk cId="0" sldId="265"/>
            <ac:spMk id="15363" creationId="{DBAEDE00-0A84-4471-B037-66E593AAE7E7}"/>
          </ac:spMkLst>
        </pc:spChg>
        <pc:spChg chg="mod">
          <ac:chgData name="Eliška Gazárková" userId="S::393958@muni.cz::c479232d-5ef9-4081-bbe7-a7b375ddee8f" providerId="AD" clId="Web-{25118895-6D77-4B00-94D7-D13C87164AC0}" dt="2020-10-30T12:06:31.449" v="2727" actId="20577"/>
          <ac:spMkLst>
            <pc:docMk/>
            <pc:sldMk cId="0" sldId="265"/>
            <ac:spMk id="15367" creationId="{2EE5484D-0307-474D-B695-42B520DC3AB2}"/>
          </ac:spMkLst>
        </pc:spChg>
        <pc:spChg chg="mod">
          <ac:chgData name="Eliška Gazárková" userId="S::393958@muni.cz::c479232d-5ef9-4081-bbe7-a7b375ddee8f" providerId="AD" clId="Web-{25118895-6D77-4B00-94D7-D13C87164AC0}" dt="2020-10-30T12:05:34.839" v="2724" actId="14100"/>
          <ac:spMkLst>
            <pc:docMk/>
            <pc:sldMk cId="0" sldId="265"/>
            <ac:spMk id="15369" creationId="{C5F3B0D9-D5EA-4D7D-B923-AE960BEC4FC5}"/>
          </ac:spMkLst>
        </pc:spChg>
      </pc:sldChg>
      <pc:sldChg chg="modSp">
        <pc:chgData name="Eliška Gazárková" userId="S::393958@muni.cz::c479232d-5ef9-4081-bbe7-a7b375ddee8f" providerId="AD" clId="Web-{25118895-6D77-4B00-94D7-D13C87164AC0}" dt="2020-10-30T11:59:29.894" v="2694" actId="20577"/>
        <pc:sldMkLst>
          <pc:docMk/>
          <pc:sldMk cId="0" sldId="274"/>
        </pc:sldMkLst>
        <pc:spChg chg="mod">
          <ac:chgData name="Eliška Gazárková" userId="S::393958@muni.cz::c479232d-5ef9-4081-bbe7-a7b375ddee8f" providerId="AD" clId="Web-{25118895-6D77-4B00-94D7-D13C87164AC0}" dt="2020-10-30T11:59:29.894" v="2694" actId="20577"/>
          <ac:spMkLst>
            <pc:docMk/>
            <pc:sldMk cId="0" sldId="274"/>
            <ac:spMk id="6" creationId="{BDEEF49E-4A9D-4BCB-BFEF-17EB25529790}"/>
          </ac:spMkLst>
        </pc:spChg>
      </pc:sldChg>
      <pc:sldChg chg="modSp">
        <pc:chgData name="Eliška Gazárková" userId="S::393958@muni.cz::c479232d-5ef9-4081-bbe7-a7b375ddee8f" providerId="AD" clId="Web-{25118895-6D77-4B00-94D7-D13C87164AC0}" dt="2020-10-30T11:59:45.238" v="2695" actId="20577"/>
        <pc:sldMkLst>
          <pc:docMk/>
          <pc:sldMk cId="0" sldId="275"/>
        </pc:sldMkLst>
        <pc:spChg chg="mod">
          <ac:chgData name="Eliška Gazárková" userId="S::393958@muni.cz::c479232d-5ef9-4081-bbe7-a7b375ddee8f" providerId="AD" clId="Web-{25118895-6D77-4B00-94D7-D13C87164AC0}" dt="2020-10-30T11:59:45.238" v="2695" actId="20577"/>
          <ac:spMkLst>
            <pc:docMk/>
            <pc:sldMk cId="0" sldId="275"/>
            <ac:spMk id="21507" creationId="{08A448C1-0059-449D-A9A6-83B9179230ED}"/>
          </ac:spMkLst>
        </pc:spChg>
      </pc:sldChg>
      <pc:sldChg chg="modSp">
        <pc:chgData name="Eliška Gazárková" userId="S::393958@muni.cz::c479232d-5ef9-4081-bbe7-a7b375ddee8f" providerId="AD" clId="Web-{25118895-6D77-4B00-94D7-D13C87164AC0}" dt="2020-10-30T12:11:07.126" v="2733" actId="20577"/>
        <pc:sldMkLst>
          <pc:docMk/>
          <pc:sldMk cId="0" sldId="276"/>
        </pc:sldMkLst>
        <pc:spChg chg="mod">
          <ac:chgData name="Eliška Gazárková" userId="S::393958@muni.cz::c479232d-5ef9-4081-bbe7-a7b375ddee8f" providerId="AD" clId="Web-{25118895-6D77-4B00-94D7-D13C87164AC0}" dt="2020-10-30T12:11:07.126" v="2733" actId="20577"/>
          <ac:spMkLst>
            <pc:docMk/>
            <pc:sldMk cId="0" sldId="276"/>
            <ac:spMk id="24579" creationId="{BFDB158A-6EE7-453A-8D90-3504FAF0E926}"/>
          </ac:spMkLst>
        </pc:spChg>
      </pc:sldChg>
      <pc:sldChg chg="del">
        <pc:chgData name="Eliška Gazárková" userId="S::393958@muni.cz::c479232d-5ef9-4081-bbe7-a7b375ddee8f" providerId="AD" clId="Web-{25118895-6D77-4B00-94D7-D13C87164AC0}" dt="2020-10-30T12:01:26.522" v="2698"/>
        <pc:sldMkLst>
          <pc:docMk/>
          <pc:sldMk cId="0" sldId="279"/>
        </pc:sldMkLst>
      </pc:sldChg>
      <pc:sldChg chg="modSp">
        <pc:chgData name="Eliška Gazárková" userId="S::393958@muni.cz::c479232d-5ef9-4081-bbe7-a7b375ddee8f" providerId="AD" clId="Web-{25118895-6D77-4B00-94D7-D13C87164AC0}" dt="2020-10-30T12:12:05.986" v="2735" actId="1076"/>
        <pc:sldMkLst>
          <pc:docMk/>
          <pc:sldMk cId="0" sldId="280"/>
        </pc:sldMkLst>
        <pc:spChg chg="mod">
          <ac:chgData name="Eliška Gazárková" userId="S::393958@muni.cz::c479232d-5ef9-4081-bbe7-a7b375ddee8f" providerId="AD" clId="Web-{25118895-6D77-4B00-94D7-D13C87164AC0}" dt="2020-10-30T12:12:05.986" v="2735" actId="1076"/>
          <ac:spMkLst>
            <pc:docMk/>
            <pc:sldMk cId="0" sldId="280"/>
            <ac:spMk id="20482" creationId="{F24C252D-3021-4771-8E81-41E48EDED70E}"/>
          </ac:spMkLst>
        </pc:spChg>
      </pc:sldChg>
      <pc:sldChg chg="addSp delSp modSp">
        <pc:chgData name="Eliška Gazárková" userId="S::393958@muni.cz::c479232d-5ef9-4081-bbe7-a7b375ddee8f" providerId="AD" clId="Web-{25118895-6D77-4B00-94D7-D13C87164AC0}" dt="2020-10-30T11:53:50.810" v="2681" actId="1076"/>
        <pc:sldMkLst>
          <pc:docMk/>
          <pc:sldMk cId="2204617431" sldId="299"/>
        </pc:sldMkLst>
        <pc:spChg chg="add del mod">
          <ac:chgData name="Eliška Gazárková" userId="S::393958@muni.cz::c479232d-5ef9-4081-bbe7-a7b375ddee8f" providerId="AD" clId="Web-{25118895-6D77-4B00-94D7-D13C87164AC0}" dt="2020-10-30T11:25:31.262" v="2454"/>
          <ac:spMkLst>
            <pc:docMk/>
            <pc:sldMk cId="2204617431" sldId="299"/>
            <ac:spMk id="2" creationId="{9F4AC91D-1C8D-4F38-A9E4-F0755D23EE73}"/>
          </ac:spMkLst>
        </pc:spChg>
        <pc:spChg chg="add mod">
          <ac:chgData name="Eliška Gazárková" userId="S::393958@muni.cz::c479232d-5ef9-4081-bbe7-a7b375ddee8f" providerId="AD" clId="Web-{25118895-6D77-4B00-94D7-D13C87164AC0}" dt="2020-10-30T11:49:46.462" v="2648" actId="20577"/>
          <ac:spMkLst>
            <pc:docMk/>
            <pc:sldMk cId="2204617431" sldId="299"/>
            <ac:spMk id="3" creationId="{6DC3F221-51FD-46D8-BCA2-29B438CCC2D6}"/>
          </ac:spMkLst>
        </pc:spChg>
        <pc:spChg chg="mod">
          <ac:chgData name="Eliška Gazárková" userId="S::393958@muni.cz::c479232d-5ef9-4081-bbe7-a7b375ddee8f" providerId="AD" clId="Web-{25118895-6D77-4B00-94D7-D13C87164AC0}" dt="2020-10-30T11:51:56.855" v="2665" actId="1076"/>
          <ac:spMkLst>
            <pc:docMk/>
            <pc:sldMk cId="2204617431" sldId="299"/>
            <ac:spMk id="5122" creationId="{1D2281BB-0CE8-46D9-845E-385E62DA1690}"/>
          </ac:spMkLst>
        </pc:spChg>
        <pc:spChg chg="mod">
          <ac:chgData name="Eliška Gazárková" userId="S::393958@muni.cz::c479232d-5ef9-4081-bbe7-a7b375ddee8f" providerId="AD" clId="Web-{25118895-6D77-4B00-94D7-D13C87164AC0}" dt="2020-10-30T11:52:21.918" v="2668" actId="1076"/>
          <ac:spMkLst>
            <pc:docMk/>
            <pc:sldMk cId="2204617431" sldId="299"/>
            <ac:spMk id="5123" creationId="{8FB836B2-3E87-4491-8F25-E69BE516C793}"/>
          </ac:spMkLst>
        </pc:spChg>
        <pc:spChg chg="mod">
          <ac:chgData name="Eliška Gazárková" userId="S::393958@muni.cz::c479232d-5ef9-4081-bbe7-a7b375ddee8f" providerId="AD" clId="Web-{25118895-6D77-4B00-94D7-D13C87164AC0}" dt="2020-10-30T11:53:07.278" v="2678" actId="20577"/>
          <ac:spMkLst>
            <pc:docMk/>
            <pc:sldMk cId="2204617431" sldId="299"/>
            <ac:spMk id="5124" creationId="{62E68752-7771-45D3-84AF-78D77DC8D430}"/>
          </ac:spMkLst>
        </pc:spChg>
        <pc:spChg chg="mod">
          <ac:chgData name="Eliška Gazárková" userId="S::393958@muni.cz::c479232d-5ef9-4081-bbe7-a7b375ddee8f" providerId="AD" clId="Web-{25118895-6D77-4B00-94D7-D13C87164AC0}" dt="2020-10-30T11:51:50.073" v="2664" actId="1076"/>
          <ac:spMkLst>
            <pc:docMk/>
            <pc:sldMk cId="2204617431" sldId="299"/>
            <ac:spMk id="5125" creationId="{6B60A770-43E5-48B2-81BD-1A4082AF99C0}"/>
          </ac:spMkLst>
        </pc:spChg>
        <pc:spChg chg="mod">
          <ac:chgData name="Eliška Gazárková" userId="S::393958@muni.cz::c479232d-5ef9-4081-bbe7-a7b375ddee8f" providerId="AD" clId="Web-{25118895-6D77-4B00-94D7-D13C87164AC0}" dt="2020-10-30T11:26:04.622" v="2469" actId="1076"/>
          <ac:spMkLst>
            <pc:docMk/>
            <pc:sldMk cId="2204617431" sldId="299"/>
            <ac:spMk id="5126" creationId="{14DA2BFE-989B-4E63-A31E-E7419B90FD2C}"/>
          </ac:spMkLst>
        </pc:spChg>
        <pc:spChg chg="mod">
          <ac:chgData name="Eliška Gazárková" userId="S::393958@muni.cz::c479232d-5ef9-4081-bbe7-a7b375ddee8f" providerId="AD" clId="Web-{25118895-6D77-4B00-94D7-D13C87164AC0}" dt="2020-10-30T11:53:50.810" v="2681" actId="1076"/>
          <ac:spMkLst>
            <pc:docMk/>
            <pc:sldMk cId="2204617431" sldId="299"/>
            <ac:spMk id="5127" creationId="{3E9469CA-ACC2-4AD7-B8FB-7E1E9DF25C09}"/>
          </ac:spMkLst>
        </pc:spChg>
        <pc:spChg chg="mod">
          <ac:chgData name="Eliška Gazárková" userId="S::393958@muni.cz::c479232d-5ef9-4081-bbe7-a7b375ddee8f" providerId="AD" clId="Web-{25118895-6D77-4B00-94D7-D13C87164AC0}" dt="2020-10-30T11:28:34.453" v="2565" actId="20577"/>
          <ac:spMkLst>
            <pc:docMk/>
            <pc:sldMk cId="2204617431" sldId="299"/>
            <ac:spMk id="5128" creationId="{2BFC6D04-8171-4A8F-A3E8-4550BC35109E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0:50:17.557" v="140" actId="20577"/>
        <pc:sldMkLst>
          <pc:docMk/>
          <pc:sldMk cId="1760894648" sldId="300"/>
        </pc:sldMkLst>
        <pc:spChg chg="mod">
          <ac:chgData name="Eliška Gazárková" userId="S::393958@muni.cz::c479232d-5ef9-4081-bbe7-a7b375ddee8f" providerId="AD" clId="Web-{25118895-6D77-4B00-94D7-D13C87164AC0}" dt="2020-10-30T10:50:17.557" v="140" actId="20577"/>
          <ac:spMkLst>
            <pc:docMk/>
            <pc:sldMk cId="1760894648" sldId="300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0:53:35.124" v="333" actId="20577"/>
        <pc:sldMkLst>
          <pc:docMk/>
          <pc:sldMk cId="303217622" sldId="301"/>
        </pc:sldMkLst>
        <pc:spChg chg="mod">
          <ac:chgData name="Eliška Gazárková" userId="S::393958@muni.cz::c479232d-5ef9-4081-bbe7-a7b375ddee8f" providerId="AD" clId="Web-{25118895-6D77-4B00-94D7-D13C87164AC0}" dt="2020-10-30T10:53:35.124" v="333" actId="20577"/>
          <ac:spMkLst>
            <pc:docMk/>
            <pc:sldMk cId="303217622" sldId="301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04:31.895" v="1320" actId="20577"/>
        <pc:sldMkLst>
          <pc:docMk/>
          <pc:sldMk cId="4211468841" sldId="302"/>
        </pc:sldMkLst>
        <pc:spChg chg="mod">
          <ac:chgData name="Eliška Gazárková" userId="S::393958@muni.cz::c479232d-5ef9-4081-bbe7-a7b375ddee8f" providerId="AD" clId="Web-{25118895-6D77-4B00-94D7-D13C87164AC0}" dt="2020-10-30T11:04:31.895" v="1320" actId="20577"/>
          <ac:spMkLst>
            <pc:docMk/>
            <pc:sldMk cId="4211468841" sldId="302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04:22.535" v="1315" actId="20577"/>
        <pc:sldMkLst>
          <pc:docMk/>
          <pc:sldMk cId="2139647986" sldId="303"/>
        </pc:sldMkLst>
        <pc:spChg chg="mod">
          <ac:chgData name="Eliška Gazárková" userId="S::393958@muni.cz::c479232d-5ef9-4081-bbe7-a7b375ddee8f" providerId="AD" clId="Web-{25118895-6D77-4B00-94D7-D13C87164AC0}" dt="2020-10-30T11:04:22.535" v="1315" actId="20577"/>
          <ac:spMkLst>
            <pc:docMk/>
            <pc:sldMk cId="2139647986" sldId="303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38:58.684" v="2637" actId="20577"/>
        <pc:sldMkLst>
          <pc:docMk/>
          <pc:sldMk cId="702566445" sldId="304"/>
        </pc:sldMkLst>
        <pc:spChg chg="mod">
          <ac:chgData name="Eliška Gazárková" userId="S::393958@muni.cz::c479232d-5ef9-4081-bbe7-a7b375ddee8f" providerId="AD" clId="Web-{25118895-6D77-4B00-94D7-D13C87164AC0}" dt="2020-10-30T11:38:58.684" v="2637" actId="20577"/>
          <ac:spMkLst>
            <pc:docMk/>
            <pc:sldMk cId="702566445" sldId="304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09:21.478" v="1719" actId="20577"/>
        <pc:sldMkLst>
          <pc:docMk/>
          <pc:sldMk cId="3636950939" sldId="305"/>
        </pc:sldMkLst>
        <pc:spChg chg="mod">
          <ac:chgData name="Eliška Gazárková" userId="S::393958@muni.cz::c479232d-5ef9-4081-bbe7-a7b375ddee8f" providerId="AD" clId="Web-{25118895-6D77-4B00-94D7-D13C87164AC0}" dt="2020-10-30T11:09:21.478" v="1719" actId="20577"/>
          <ac:spMkLst>
            <pc:docMk/>
            <pc:sldMk cId="3636950939" sldId="305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20:01.990" v="2060" actId="20577"/>
        <pc:sldMkLst>
          <pc:docMk/>
          <pc:sldMk cId="986867754" sldId="306"/>
        </pc:sldMkLst>
        <pc:spChg chg="mod">
          <ac:chgData name="Eliška Gazárková" userId="S::393958@muni.cz::c479232d-5ef9-4081-bbe7-a7b375ddee8f" providerId="AD" clId="Web-{25118895-6D77-4B00-94D7-D13C87164AC0}" dt="2020-10-30T11:20:01.990" v="2060" actId="20577"/>
          <ac:spMkLst>
            <pc:docMk/>
            <pc:sldMk cId="986867754" sldId="306"/>
            <ac:spMk id="2" creationId="{CEDC9F23-70F5-468C-9224-4CED9294F3C7}"/>
          </ac:spMkLst>
        </pc:spChg>
      </pc:sldChg>
      <pc:sldChg chg="modSp add replId">
        <pc:chgData name="Eliška Gazárková" userId="S::393958@muni.cz::c479232d-5ef9-4081-bbe7-a7b375ddee8f" providerId="AD" clId="Web-{25118895-6D77-4B00-94D7-D13C87164AC0}" dt="2020-10-30T11:23:44.635" v="2443" actId="20577"/>
        <pc:sldMkLst>
          <pc:docMk/>
          <pc:sldMk cId="3815007234" sldId="307"/>
        </pc:sldMkLst>
        <pc:spChg chg="mod">
          <ac:chgData name="Eliška Gazárková" userId="S::393958@muni.cz::c479232d-5ef9-4081-bbe7-a7b375ddee8f" providerId="AD" clId="Web-{25118895-6D77-4B00-94D7-D13C87164AC0}" dt="2020-10-30T11:23:44.635" v="2443" actId="20577"/>
          <ac:spMkLst>
            <pc:docMk/>
            <pc:sldMk cId="3815007234" sldId="307"/>
            <ac:spMk id="2" creationId="{CEDC9F23-70F5-468C-9224-4CED9294F3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681394-B320-4C9E-9A4B-6DA6E30F4D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BD0822D-56B0-4E52-8BB6-D1D10BD336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665828-6190-4235-AC22-25900B9C84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645BC7A8-F4A6-411C-9199-F399D08B7D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79F1504-4F6A-48DA-ACCC-3CEC1BE778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D340823F-81A6-4BC9-BC4C-A2F5ED199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16D4BA-804C-4882-9A47-45063B9CD02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A6A2657-B048-4DB8-9C36-76C267111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39D6A-2046-4064-BB90-4ADB45A09924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037240E-4E53-4BC3-A1AC-499CF3995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B07C618-5819-4765-984B-44353F62B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9E80E68-FF7A-44AD-BCF9-3B7CF2DD6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F035F-4ED7-4996-87F4-7ABFFE28D585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C2387E4-8E59-4A12-8C27-2442170B5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1EEB6AC-BBAA-4D57-B381-F638B4B98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0061B-60D1-47F6-9083-E40C398C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779AD-4FAD-4C44-A944-348A06F2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B16F7F-200F-433A-BBD5-2322B21F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0D61-9E12-4DE5-A079-FFA65C3199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74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9674B5-0469-4BFE-B464-08AF83ED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3EBCAA-8724-471A-BAF0-008BAE8A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132F68-022F-459C-86F6-135F6F0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A82F-4244-4852-A5AB-44B575D1A3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166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5F4984-557F-42C2-ABF6-B0587224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76A28B-6CE8-406F-9E32-D043AD72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E5CD92-2093-467B-9AF5-9363D6A9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24AD0-3BB0-42F3-ACDC-AB64D2904E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635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17E5D7F-92B8-4322-A159-0AF13A1D2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88994F8C-437D-4960-87CE-E913B337F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FD828768-CA96-49BC-940B-7389FA787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7081-ACF1-4385-9462-BB919A6F82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28416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8B54ED-6E79-4152-A423-B5A16473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82252-AA14-4ADB-9328-9749FA12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E0D04B-52C7-4D6E-81FE-46651780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7407-6D99-4BD0-BF16-B097CB37D4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966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CAAC7-9F1E-43D1-B421-6073B8CD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B822E-0ACC-40FA-A8AD-B93275B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C9A066-C1DC-4837-8CD1-F894453A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8BC3-BB2A-4C8B-83D5-842EADE5BB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7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CF5D558-8492-4BE2-A992-864ADB68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5E06B7B-F70F-4FC5-9AB1-D5364071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5740F6C-00D1-4629-846B-E1DEAA70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704A-628D-432D-9C41-FB707BC546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0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6214227-477A-4D87-8065-A0D117E8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A23836D-9755-4818-9162-8870880B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9A84AD8-C615-4FC6-9F2F-AC472085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FDB3-C1B1-47B5-A894-51F7362FA6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7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EDDEFB3-B850-4011-84AE-96A4D90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C100D3B-D4F4-4720-918B-7C66BE86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6C1F73F-29F6-43E9-B3B8-EBD790C1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838D9-0DB5-4181-9AA8-8D9650E25B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56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5EFE1F3-73F0-41EF-98F7-B8C5818C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870ADD3-2919-415B-A8BF-00D9593D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3ABFB07-A528-4363-93A2-9B403ADF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9CC28-6CEC-4C17-B075-4A57CC4331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1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C23B2A5-74C6-4D93-BF49-C8D91442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D127B36-9DC5-4696-A9A2-14D50E12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C56C61F-B023-45A2-808B-C2A8E73F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8A49-C76F-4104-B8D1-E4623D8E1B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54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7FCEF9B-F2E1-428F-90DE-7BCE8DBF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66854D6-4609-4609-A3C6-F636FAF5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168E7EF-B708-47DB-B0A8-CD282B4F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FF6FF-A870-4418-8697-B19AB50FFA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20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2C7295EA-460F-4651-9291-E4B24E3FD0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F6595AFF-60F9-43BA-BEEA-5574016EA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3DE18-C8E9-4FCF-B1ED-E76349441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DAE281-2573-4721-97EF-C7EB4D50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F048C-6240-41F1-8A7B-51BA53A0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7B703519-BE32-4994-8CAA-4D91BC187F4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7BD89FC-BD8A-4581-8F29-104697B995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9525" y="2648976"/>
            <a:ext cx="6811678" cy="779463"/>
          </a:xfrm>
          <a:solidFill>
            <a:schemeClr val="bg1"/>
          </a:solidFill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4400" b="1" err="1">
                <a:solidFill>
                  <a:srgbClr val="FF0000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4400" b="1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cs-CZ" altLang="cs-CZ" sz="4400" b="1" err="1">
                <a:solidFill>
                  <a:srgbClr val="FF0000"/>
                </a:solidFill>
                <a:latin typeface="Times New Roman"/>
                <a:cs typeface="Times New Roman"/>
              </a:rPr>
              <a:t>tumors</a:t>
            </a:r>
            <a:br>
              <a:rPr lang="cs-CZ" altLang="cs-CZ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DAF584A-8DC6-427A-A29E-A96AA726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517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00" name="Text Box 8">
            <a:extLst>
              <a:ext uri="{FF2B5EF4-FFF2-40B4-BE49-F238E27FC236}">
                <a16:creationId xmlns:a16="http://schemas.microsoft.com/office/drawing/2014/main" id="{D38B4D90-1557-48E0-83D1-57D51D46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cs-CZ" altLang="en-US" sz="2000">
              <a:solidFill>
                <a:schemeClr val="bg2"/>
              </a:solidFill>
              <a:latin typeface="Times New Roman CE" panose="02020603050405020304" pitchFamily="18" charset="0"/>
            </a:endParaRPr>
          </a:p>
        </p:txBody>
      </p:sp>
      <p:sp>
        <p:nvSpPr>
          <p:cNvPr id="4101" name="Rectangle 10">
            <a:extLst>
              <a:ext uri="{FF2B5EF4-FFF2-40B4-BE49-F238E27FC236}">
                <a16:creationId xmlns:a16="http://schemas.microsoft.com/office/drawing/2014/main" id="{630B575F-A943-419D-BF22-E287C250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9144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cs-CZ" altLang="en-US" sz="36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02" name="Picture 14" descr="fnb nove logo">
            <a:extLst>
              <a:ext uri="{FF2B5EF4-FFF2-40B4-BE49-F238E27FC236}">
                <a16:creationId xmlns:a16="http://schemas.microsoft.com/office/drawing/2014/main" id="{39B4BF49-C5C1-4913-AA2A-F20B8B42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2D66FD55-19FC-445C-BD5C-26CAD17D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>
            <a:extLst>
              <a:ext uri="{FF2B5EF4-FFF2-40B4-BE49-F238E27FC236}">
                <a16:creationId xmlns:a16="http://schemas.microsoft.com/office/drawing/2014/main" id="{C657618B-3A04-421B-80A4-EEBFC264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14325"/>
            <a:ext cx="454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Masaryk University School of Medicine </a:t>
            </a:r>
            <a:b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Brno University Hospital </a:t>
            </a:r>
            <a:b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Obstetrics and Gynecology</a:t>
            </a:r>
          </a:p>
          <a:p>
            <a:pPr algn="ctr" eaLnBrk="1" hangingPunct="1"/>
            <a:r>
              <a:rPr lang="en-US" alt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Head: doc. MUDr. Vít Weinberger, PhD.</a:t>
            </a:r>
          </a:p>
        </p:txBody>
      </p:sp>
      <p:sp>
        <p:nvSpPr>
          <p:cNvPr id="4105" name="Obdélník 9">
            <a:extLst>
              <a:ext uri="{FF2B5EF4-FFF2-40B4-BE49-F238E27FC236}">
                <a16:creationId xmlns:a16="http://schemas.microsoft.com/office/drawing/2014/main" id="{0B0F2E23-37EC-49D0-AB57-36082487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81463"/>
            <a:ext cx="734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solidFill>
                  <a:srgbClr val="0000FF"/>
                </a:solidFill>
                <a:latin typeface="Times New Roman"/>
                <a:cs typeface="Times New Roman"/>
              </a:rPr>
              <a:t>Eliška </a:t>
            </a:r>
            <a:r>
              <a:rPr lang="cs-CZ" altLang="cs-CZ" sz="2400" b="1" err="1">
                <a:solidFill>
                  <a:srgbClr val="0000FF"/>
                </a:solidFill>
                <a:latin typeface="Times New Roman"/>
                <a:cs typeface="Times New Roman"/>
              </a:rPr>
              <a:t>Gazárková</a:t>
            </a:r>
            <a:r>
              <a:rPr lang="cs-CZ" altLang="cs-CZ" sz="2400" b="1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  <a:r>
              <a:rPr lang="cs-CZ" altLang="cs-CZ" sz="2400" b="1">
                <a:latin typeface="Times New Roman"/>
                <a:cs typeface="Times New Roman"/>
              </a:rPr>
              <a:t> </a:t>
            </a:r>
            <a:endParaRPr lang="cs-CZ" sz="2400">
              <a:latin typeface="Times New Roman"/>
              <a:cs typeface="Times New Roman"/>
            </a:endParaRPr>
          </a:p>
          <a:p>
            <a:pPr algn="ctr"/>
            <a:r>
              <a:rPr lang="cs-CZ" altLang="cs-CZ" sz="2400" b="1" err="1">
                <a:solidFill>
                  <a:srgbClr val="0000FF"/>
                </a:solidFill>
                <a:latin typeface="Times New Roman"/>
                <a:cs typeface="Times New Roman"/>
              </a:rPr>
              <a:t>Gynecology</a:t>
            </a:r>
            <a:r>
              <a:rPr lang="cs-CZ" altLang="cs-CZ" sz="2400" b="1">
                <a:solidFill>
                  <a:srgbClr val="0000FF"/>
                </a:solidFill>
                <a:latin typeface="Times New Roman"/>
                <a:cs typeface="Times New Roman"/>
              </a:rPr>
              <a:t> and </a:t>
            </a:r>
            <a:r>
              <a:rPr lang="cs-CZ" altLang="cs-CZ" sz="2400" b="1" err="1">
                <a:solidFill>
                  <a:srgbClr val="0000FF"/>
                </a:solidFill>
                <a:latin typeface="Times New Roman"/>
                <a:cs typeface="Times New Roman"/>
              </a:rPr>
              <a:t>Obstetrics</a:t>
            </a:r>
            <a:endParaRPr lang="cs-CZ" altLang="cs-CZ" sz="24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6" name="Text Box 8">
            <a:extLst>
              <a:ext uri="{FF2B5EF4-FFF2-40B4-BE49-F238E27FC236}">
                <a16:creationId xmlns:a16="http://schemas.microsoft.com/office/drawing/2014/main" id="{B3C28D6A-581D-4D6C-81FA-5D5CCAC9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165725"/>
            <a:ext cx="80533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en-US" sz="2000" b="1">
                <a:solidFill>
                  <a:srgbClr val="0000FF"/>
                </a:solidFill>
                <a:latin typeface="Times New Roman CE" panose="02020603050405020304" pitchFamily="18" charset="0"/>
              </a:rPr>
              <a:t>2020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lang="cs-CZ" sz="2400">
                <a:solidFill>
                  <a:srgbClr val="FF0000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sugical</a:t>
            </a:r>
            <a:endParaRPr lang="cs-CZ" sz="240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Myoma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enucleation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-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laparotomic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laparoskopic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hysterosocpic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 algn="ctr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younger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women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intrests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in fertility</a:t>
            </a:r>
          </a:p>
          <a:p>
            <a:pPr marL="285750" indent="-285750" algn="ctr">
              <a:buFont typeface="Arial"/>
              <a:buChar char="•"/>
            </a:pP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Hysterectomy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-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abdominal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vaginal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laparoscopic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preoperative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preparation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– 3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month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aplication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GnRh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000" err="1">
                <a:solidFill>
                  <a:srgbClr val="0000FF"/>
                </a:solidFill>
                <a:latin typeface="Calibri"/>
                <a:cs typeface="Calibri"/>
              </a:rPr>
              <a:t>analogs</a:t>
            </a:r>
            <a:r>
              <a:rPr lang="cs-CZ" sz="200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cs-CZ" sz="2000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677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Corporal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polyp</a:t>
            </a:r>
            <a:endParaRPr lang="cs-CZ" sz="2400" b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Grows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out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pars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basalis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Most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frequent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localisation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fundus</a:t>
            </a:r>
            <a:endParaRPr lang="cs-CZ" sz="240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Hyperplastic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atrofic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functional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Mostly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asymptomatic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X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irregular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bleeding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pain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Dignosis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ultrasound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hysteroscopy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Therapy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surgical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curretage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HSK</a:t>
            </a:r>
            <a:endParaRPr lang="cs-CZ" sz="240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cs-CZ" sz="2000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0072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D2281BB-0CE8-46D9-845E-385E62DA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274"/>
            <a:ext cx="845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3.-4. most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common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malignancy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in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world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 (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breast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colorectal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lung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cs-CZ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8FB836B2-3E87-4491-8F25-E69BE516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8595"/>
            <a:ext cx="8172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absence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screening (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ultrasound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hysteroscopy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, cytology)</a:t>
            </a: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62E68752-7771-45D3-84AF-78D77DC8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7430"/>
            <a:ext cx="7924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relatively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good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prognosis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, 75 - 88% </a:t>
            </a:r>
            <a:r>
              <a:rPr lang="en-US" altLang="cs-CZ">
                <a:solidFill>
                  <a:srgbClr val="0000FF"/>
                </a:solidFill>
                <a:latin typeface="Times New Roman"/>
                <a:cs typeface="Times New Roman"/>
              </a:rPr>
              <a:t>of patients 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in IA a IB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stages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cs-CZ">
                <a:solidFill>
                  <a:srgbClr val="0000FF"/>
                </a:solidFill>
                <a:latin typeface="Times New Roman"/>
                <a:cs typeface="Times New Roman"/>
              </a:rPr>
              <a:t>survive more 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altLang="cs-CZ">
                <a:solidFill>
                  <a:srgbClr val="0000FF"/>
                </a:solidFill>
                <a:latin typeface="Times New Roman"/>
                <a:cs typeface="Times New Roman"/>
              </a:rPr>
              <a:t>than 5 years following diagnosis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  <a:endParaRPr lang="cs-CZ" altLang="cs-CZ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 Box 12">
            <a:extLst>
              <a:ext uri="{FF2B5EF4-FFF2-40B4-BE49-F238E27FC236}">
                <a16:creationId xmlns:a16="http://schemas.microsoft.com/office/drawing/2014/main" id="{6B60A770-43E5-48B2-81BD-1A4082AF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656"/>
            <a:ext cx="7667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most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common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gynecological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malignancy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in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developed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dirty="0" err="1">
                <a:solidFill>
                  <a:srgbClr val="0000FF"/>
                </a:solidFill>
                <a:latin typeface="Times New Roman"/>
                <a:cs typeface="Times New Roman"/>
              </a:rPr>
              <a:t>coutries</a:t>
            </a:r>
            <a:r>
              <a:rPr lang="cs-CZ" altLang="cs-CZ" dirty="0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  <a:endParaRPr lang="cs-CZ" altLang="cs-CZ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13">
            <a:extLst>
              <a:ext uri="{FF2B5EF4-FFF2-40B4-BE49-F238E27FC236}">
                <a16:creationId xmlns:a16="http://schemas.microsoft.com/office/drawing/2014/main" id="{14DA2BFE-989B-4E63-A31E-E7419B90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8625"/>
            <a:ext cx="65166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two</a:t>
            </a:r>
            <a:r>
              <a:rPr lang="en-US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times 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higher</a:t>
            </a:r>
            <a:r>
              <a:rPr lang="en-US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incidence</a:t>
            </a:r>
            <a:r>
              <a:rPr lang="en-US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in white race</a:t>
            </a:r>
          </a:p>
        </p:txBody>
      </p:sp>
      <p:sp>
        <p:nvSpPr>
          <p:cNvPr id="5127" name="Text Box 14">
            <a:extLst>
              <a:ext uri="{FF2B5EF4-FFF2-40B4-BE49-F238E27FC236}">
                <a16:creationId xmlns:a16="http://schemas.microsoft.com/office/drawing/2014/main" id="{3E9469CA-ACC2-4AD7-B8FB-7E1E9DF2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" y="5121970"/>
            <a:ext cx="70199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low incidence in African countries</a:t>
            </a:r>
          </a:p>
        </p:txBody>
      </p:sp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C3F221-51FD-46D8-BCA2-29B438CCC2D6}"/>
              </a:ext>
            </a:extLst>
          </p:cNvPr>
          <p:cNvSpPr txBox="1"/>
          <p:nvPr/>
        </p:nvSpPr>
        <p:spPr>
          <a:xfrm>
            <a:off x="446809" y="1828800"/>
            <a:ext cx="7741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Malignant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tumors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body​ – </a:t>
            </a:r>
            <a:endParaRPr lang="cs-CZ" sz="2400" b="1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cs-CZ" sz="2400" b="1" err="1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lang="cs-CZ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r>
              <a:rPr lang="cs-CZ" sz="2400" b="1">
                <a:solidFill>
                  <a:srgbClr val="FF0000"/>
                </a:solidFill>
                <a:latin typeface="Calibri"/>
                <a:cs typeface="Calibri"/>
              </a:rPr>
              <a:t> – </a:t>
            </a:r>
            <a:r>
              <a:rPr lang="cs-CZ" sz="2400" b="1" err="1">
                <a:solidFill>
                  <a:srgbClr val="FF0000"/>
                </a:solidFill>
                <a:latin typeface="Calibri"/>
                <a:cs typeface="Calibri"/>
              </a:rPr>
              <a:t>endometrial</a:t>
            </a:r>
            <a:r>
              <a:rPr lang="cs-CZ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lang="cs-CZ" sz="2400" b="1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6174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6C3B5B7E-9828-4CA3-AA1D-3EFC3DA0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888"/>
            <a:ext cx="91440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6147" name="Picture 16">
            <a:extLst>
              <a:ext uri="{FF2B5EF4-FFF2-40B4-BE49-F238E27FC236}">
                <a16:creationId xmlns:a16="http://schemas.microsoft.com/office/drawing/2014/main" id="{398B9751-0FCA-4351-9960-FF7ED330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775575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3AF82416-0166-4609-A7B0-15C11BE2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fnb nove logo">
            <a:extLst>
              <a:ext uri="{FF2B5EF4-FFF2-40B4-BE49-F238E27FC236}">
                <a16:creationId xmlns:a16="http://schemas.microsoft.com/office/drawing/2014/main" id="{5FFCCAAE-638C-48B8-B7AC-BB73F310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0205DBFC-D140-415C-A09E-E5D3B1CC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9888"/>
            <a:ext cx="82804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7171" name="Picture 13">
            <a:extLst>
              <a:ext uri="{FF2B5EF4-FFF2-40B4-BE49-F238E27FC236}">
                <a16:creationId xmlns:a16="http://schemas.microsoft.com/office/drawing/2014/main" id="{7F7B15D0-7DE8-4ECF-BCDB-E2D9670F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20888"/>
            <a:ext cx="680085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69E76464-3B89-4B9D-9E0E-EB240ADC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fnb nove logo">
            <a:extLst>
              <a:ext uri="{FF2B5EF4-FFF2-40B4-BE49-F238E27FC236}">
                <a16:creationId xmlns:a16="http://schemas.microsoft.com/office/drawing/2014/main" id="{C8F1EBF4-BEE2-484E-A79F-565FB65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A4D57F76-C9FC-49CB-AAAB-2BB9E18A4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9888"/>
            <a:ext cx="9144000" cy="639762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C5F3CB29-1F25-4728-A94E-348A8D90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00250"/>
            <a:ext cx="5524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E4AB8088-A534-4C13-8A1C-4FE4FB42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fnb nove logo">
            <a:extLst>
              <a:ext uri="{FF2B5EF4-FFF2-40B4-BE49-F238E27FC236}">
                <a16:creationId xmlns:a16="http://schemas.microsoft.com/office/drawing/2014/main" id="{3CBB5FD1-6393-4E29-9D06-B0D83C3E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E44DBACD-BC14-4868-BE0E-8ADAA4D8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438"/>
            <a:ext cx="91440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9219" name="Picture 7">
            <a:extLst>
              <a:ext uri="{FF2B5EF4-FFF2-40B4-BE49-F238E27FC236}">
                <a16:creationId xmlns:a16="http://schemas.microsoft.com/office/drawing/2014/main" id="{5CC6D710-AF24-4893-999D-3753E5E2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44675"/>
            <a:ext cx="7635875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47C6AD2-2DB6-4C40-A0A3-0B7139FB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fnb nove logo">
            <a:extLst>
              <a:ext uri="{FF2B5EF4-FFF2-40B4-BE49-F238E27FC236}">
                <a16:creationId xmlns:a16="http://schemas.microsoft.com/office/drawing/2014/main" id="{8612DB48-7D43-4C29-A21E-ED82480D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A8E91D-7067-44E3-9E00-C4B9FE544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794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Histologic types of uterine tumors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8A448C1-0059-449D-A9A6-83B917923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28725"/>
            <a:ext cx="8496300" cy="5400675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Epithelial</a:t>
            </a:r>
            <a:r>
              <a:rPr lang="cs-CZ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tumors</a:t>
            </a:r>
            <a:r>
              <a:rPr lang="cs-CZ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(98%)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None/>
              <a:tabLst>
                <a:tab pos="174625" algn="l"/>
              </a:tabLst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endometrioid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adenocarcinoma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squamous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component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.,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viloglandular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comp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., 	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secreting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, 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sertoliform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microglandular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) (78-80%)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mucinous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(1-9%)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clear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cell (2%)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papillary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serous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(&lt;10%)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spinocelular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(&lt;1%)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Neuroendocrine Carcinoma of the Endometrium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NECa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):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LG -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carcinoid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, </a:t>
            </a:r>
            <a:endParaRPr lang="cs-CZ" sz="2000" dirty="0">
              <a:solidFill>
                <a:srgbClr val="0000FF"/>
              </a:solidFill>
              <a:latin typeface="Times New Roman" pitchFamily="18" charset="0"/>
              <a:cs typeface="Times New Roman"/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	HG –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small cell and large cell neuroendocrine carcinoma</a:t>
            </a:r>
            <a:endParaRPr lang="cs-CZ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mixed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I.+ II. type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malignant</a:t>
            </a:r>
            <a:r>
              <a:rPr lang="cs-CZ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mixed</a:t>
            </a:r>
            <a:r>
              <a:rPr lang="cs-CZ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müllerian</a:t>
            </a:r>
            <a:r>
              <a:rPr lang="cs-CZ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tumor: </a:t>
            </a:r>
            <a:r>
              <a:rPr lang="cs-CZ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carcinosarcoma</a:t>
            </a:r>
            <a:endParaRPr lang="cs-CZ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Mesenchymal</a:t>
            </a:r>
            <a:r>
              <a:rPr lang="cs-CZ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tumors</a:t>
            </a:r>
            <a:endParaRPr lang="cs-CZ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leiomyosarcoma</a:t>
            </a:r>
            <a:endParaRPr lang="cs-CZ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endometrial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stromal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sarcoma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low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i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high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grade)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undifferentiated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sarcoma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high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grade)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Rare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types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rhabdomyosarcoma</a:t>
            </a:r>
            <a:r>
              <a:rPr lang="cs-CZ" sz="2000" dirty="0">
                <a:solidFill>
                  <a:srgbClr val="0000FF"/>
                </a:solidFill>
                <a:latin typeface="Times New Roman"/>
                <a:cs typeface="Times New Roman"/>
              </a:rPr>
              <a:t>…)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4475695-70A2-4CBC-9B45-D69B8AF0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0645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1024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269526E8-A8CE-41BA-9348-0898727F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30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fnb nove logo">
            <a:extLst>
              <a:ext uri="{FF2B5EF4-FFF2-40B4-BE49-F238E27FC236}">
                <a16:creationId xmlns:a16="http://schemas.microsoft.com/office/drawing/2014/main" id="{ED38FA64-F0EF-4796-A2E7-B1A3FAE5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72492D2-05B0-43E4-9E4E-6B14F3C6D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9144000" cy="8636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Etiopathogenesis 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69AD7EC-AFC6-4542-B63E-76F42645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0645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DEEF49E-4A9D-4BCB-BFEF-17EB2552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280400" cy="518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b="1" u="sng">
                <a:solidFill>
                  <a:srgbClr val="0000FF"/>
                </a:solidFill>
                <a:latin typeface="Times New Roman"/>
                <a:cs typeface="Times New Roman"/>
              </a:rPr>
              <a:t>Type I</a:t>
            </a: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- 80 - 85 % </a:t>
            </a:r>
            <a:r>
              <a:rPr lang="cs-CZ" altLang="cs-CZ" sz="1600" err="1">
                <a:solidFill>
                  <a:srgbClr val="0000FF"/>
                </a:solidFill>
              </a:rPr>
              <a:t>off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all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cases</a:t>
            </a:r>
            <a:endParaRPr lang="cs-CZ" altLang="cs-CZ" sz="1600">
              <a:solidFill>
                <a:srgbClr val="0000FF"/>
              </a:solidFill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</a:t>
            </a:r>
            <a:r>
              <a:rPr lang="cs-CZ" altLang="cs-CZ" sz="1600" err="1">
                <a:solidFill>
                  <a:srgbClr val="0000FF"/>
                </a:solidFill>
              </a:rPr>
              <a:t>based</a:t>
            </a:r>
            <a:r>
              <a:rPr lang="cs-CZ" altLang="cs-CZ" sz="1600">
                <a:solidFill>
                  <a:srgbClr val="0000FF"/>
                </a:solidFill>
              </a:rPr>
              <a:t> on </a:t>
            </a:r>
            <a:r>
              <a:rPr lang="cs-CZ" altLang="cs-CZ" sz="1600" err="1">
                <a:solidFill>
                  <a:srgbClr val="0000FF"/>
                </a:solidFill>
              </a:rPr>
              <a:t>endometrial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hyperplasia</a:t>
            </a:r>
            <a:endParaRPr lang="cs-CZ" altLang="cs-CZ" sz="1600">
              <a:solidFill>
                <a:srgbClr val="0000FF"/>
              </a:solidFill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most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common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somatic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abnormalities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microsatellite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instability (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asociated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with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 </a:t>
            </a:r>
          </a:p>
          <a:p>
            <a:pPr marL="622300" lvl="1" indent="-261620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Lynch syndrome), </a:t>
            </a:r>
            <a:r>
              <a:rPr lang="cs-CZ" altLang="cs-CZ" sz="1600" err="1">
                <a:solidFill>
                  <a:srgbClr val="0000FF"/>
                </a:solidFill>
              </a:rPr>
              <a:t>mutation</a:t>
            </a:r>
            <a:r>
              <a:rPr lang="cs-CZ" altLang="cs-CZ" sz="1600">
                <a:solidFill>
                  <a:srgbClr val="0000FF"/>
                </a:solidFill>
              </a:rPr>
              <a:t>: PTEN, PIK3CA, PIK3R1, K-ras, β-</a:t>
            </a:r>
            <a:r>
              <a:rPr lang="cs-CZ" altLang="cs-CZ" sz="1600" err="1">
                <a:solidFill>
                  <a:srgbClr val="0000FF"/>
                </a:solidFill>
              </a:rPr>
              <a:t>catenin</a:t>
            </a:r>
            <a:r>
              <a:rPr lang="cs-CZ" altLang="cs-CZ" sz="1600">
                <a:solidFill>
                  <a:srgbClr val="0000FF"/>
                </a:solidFill>
              </a:rPr>
              <a:t> (</a:t>
            </a:r>
            <a:r>
              <a:rPr lang="cs-CZ" altLang="cs-CZ" sz="1600" err="1">
                <a:solidFill>
                  <a:srgbClr val="0000FF"/>
                </a:solidFill>
              </a:rPr>
              <a:t>squamouse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differentiation</a:t>
            </a:r>
            <a:r>
              <a:rPr lang="cs-CZ" altLang="cs-CZ" sz="1600">
                <a:solidFill>
                  <a:srgbClr val="0000FF"/>
                </a:solidFill>
              </a:rPr>
              <a:t>  </a:t>
            </a:r>
            <a:r>
              <a:rPr lang="cs-CZ" altLang="cs-CZ" sz="1600" err="1">
                <a:solidFill>
                  <a:srgbClr val="0000FF"/>
                </a:solidFill>
              </a:rPr>
              <a:t>of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endometrial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carcinoma</a:t>
            </a:r>
            <a:r>
              <a:rPr lang="cs-CZ" altLang="cs-CZ" sz="1600">
                <a:solidFill>
                  <a:srgbClr val="0000FF"/>
                </a:solidFill>
              </a:rPr>
              <a:t>)</a:t>
            </a:r>
            <a:endParaRPr lang="cs-CZ" altLang="cs-CZ" sz="160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typical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histologic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types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low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grade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endometrial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carcinoma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mucinous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adenocarcinoma</a:t>
            </a:r>
            <a:endParaRPr lang="cs-CZ" altLang="cs-CZ" sz="1600">
              <a:solidFill>
                <a:srgbClr val="0000FF"/>
              </a:solidFill>
              <a:latin typeface="Calibri"/>
              <a:cs typeface="Calibri"/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</a:t>
            </a:r>
            <a:r>
              <a:rPr lang="cs-CZ" altLang="cs-CZ" sz="1600" err="1">
                <a:solidFill>
                  <a:srgbClr val="0000FF"/>
                </a:solidFill>
              </a:rPr>
              <a:t>better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prognosis</a:t>
            </a: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b="1" u="sng">
                <a:solidFill>
                  <a:srgbClr val="0000FF"/>
                </a:solidFill>
                <a:latin typeface="Times New Roman"/>
                <a:cs typeface="Times New Roman"/>
              </a:rPr>
              <a:t>Type II</a:t>
            </a: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- 15-20 % </a:t>
            </a:r>
            <a:r>
              <a:rPr lang="cs-CZ" altLang="cs-CZ" sz="1600" err="1">
                <a:solidFill>
                  <a:srgbClr val="0000FF"/>
                </a:solidFill>
              </a:rPr>
              <a:t>of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all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cases</a:t>
            </a:r>
            <a:endParaRPr lang="cs-CZ" altLang="cs-CZ" sz="1600">
              <a:solidFill>
                <a:srgbClr val="0000FF"/>
              </a:solidFill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</a:t>
            </a:r>
            <a:r>
              <a:rPr lang="cs-CZ" altLang="cs-CZ" sz="1600" err="1">
                <a:solidFill>
                  <a:srgbClr val="0000FF"/>
                </a:solidFill>
              </a:rPr>
              <a:t>unclear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ethiopatogenesis</a:t>
            </a:r>
            <a:r>
              <a:rPr lang="cs-CZ" altLang="cs-CZ" sz="1600">
                <a:solidFill>
                  <a:srgbClr val="0000FF"/>
                </a:solidFill>
              </a:rPr>
              <a:t>, </a:t>
            </a:r>
            <a:r>
              <a:rPr lang="cs-CZ" altLang="cs-CZ" sz="1600" err="1">
                <a:solidFill>
                  <a:srgbClr val="0000FF"/>
                </a:solidFill>
              </a:rPr>
              <a:t>frequently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en-US" altLang="cs-CZ" sz="1600">
                <a:solidFill>
                  <a:srgbClr val="0000FF"/>
                </a:solidFill>
              </a:rPr>
              <a:t>appeared on a background of an atrophic </a:t>
            </a:r>
            <a:r>
              <a:rPr lang="cs-CZ" altLang="cs-CZ" sz="1600">
                <a:solidFill>
                  <a:srgbClr val="0000FF"/>
                </a:solidFill>
              </a:rPr>
              <a:t>	</a:t>
            </a:r>
            <a:r>
              <a:rPr lang="en-US" altLang="cs-CZ" sz="1600">
                <a:solidFill>
                  <a:srgbClr val="0000FF"/>
                </a:solidFill>
              </a:rPr>
              <a:t>endometrium</a:t>
            </a:r>
            <a:r>
              <a:rPr lang="cs-CZ" altLang="cs-CZ" sz="1600">
                <a:solidFill>
                  <a:srgbClr val="0000FF"/>
                </a:solidFill>
              </a:rPr>
              <a:t>, not </a:t>
            </a:r>
            <a:r>
              <a:rPr lang="cs-CZ" altLang="cs-CZ" sz="1600" err="1">
                <a:solidFill>
                  <a:srgbClr val="0000FF"/>
                </a:solidFill>
              </a:rPr>
              <a:t>connected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with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hyperestrinism</a:t>
            </a:r>
            <a:r>
              <a:rPr lang="cs-CZ" altLang="cs-CZ" sz="1600">
                <a:solidFill>
                  <a:srgbClr val="0000FF"/>
                </a:solidFill>
              </a:rPr>
              <a:t> and </a:t>
            </a:r>
            <a:r>
              <a:rPr lang="cs-CZ" altLang="cs-CZ" sz="1600" err="1">
                <a:solidFill>
                  <a:srgbClr val="0000FF"/>
                </a:solidFill>
              </a:rPr>
              <a:t>endometrial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hyperplasia</a:t>
            </a:r>
            <a:r>
              <a:rPr lang="cs-CZ" altLang="cs-CZ" sz="1600">
                <a:solidFill>
                  <a:srgbClr val="0000FF"/>
                </a:solidFill>
              </a:rPr>
              <a:t>, absence 	</a:t>
            </a:r>
            <a:r>
              <a:rPr lang="cs-CZ" altLang="cs-CZ" sz="1600" err="1">
                <a:solidFill>
                  <a:srgbClr val="0000FF"/>
                </a:solidFill>
              </a:rPr>
              <a:t>of</a:t>
            </a:r>
            <a:r>
              <a:rPr lang="cs-CZ" altLang="cs-CZ" sz="1600">
                <a:solidFill>
                  <a:srgbClr val="0000FF"/>
                </a:solidFill>
              </a:rPr>
              <a:t> risk </a:t>
            </a:r>
            <a:r>
              <a:rPr lang="cs-CZ" altLang="cs-CZ" sz="1600" err="1">
                <a:solidFill>
                  <a:srgbClr val="0000FF"/>
                </a:solidFill>
              </a:rPr>
              <a:t>factors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typical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for</a:t>
            </a:r>
            <a:r>
              <a:rPr lang="cs-CZ" altLang="cs-CZ" sz="1600">
                <a:solidFill>
                  <a:srgbClr val="0000FF"/>
                </a:solidFill>
              </a:rPr>
              <a:t> I. Type, in most </a:t>
            </a:r>
            <a:r>
              <a:rPr lang="cs-CZ" altLang="cs-CZ" sz="1600" err="1">
                <a:solidFill>
                  <a:srgbClr val="0000FF"/>
                </a:solidFill>
              </a:rPr>
              <a:t>cases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hormonaly</a:t>
            </a:r>
            <a:r>
              <a:rPr lang="cs-CZ" altLang="cs-CZ" sz="1600">
                <a:solidFill>
                  <a:srgbClr val="0000FF"/>
                </a:solidFill>
              </a:rPr>
              <a:t> independent (ER-, PR-) </a:t>
            </a: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</a:t>
            </a:r>
            <a:r>
              <a:rPr lang="cs-CZ" altLang="cs-CZ" sz="1600" err="1">
                <a:solidFill>
                  <a:srgbClr val="0000FF"/>
                </a:solidFill>
              </a:rPr>
              <a:t>worse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prognosis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than</a:t>
            </a:r>
            <a:r>
              <a:rPr lang="cs-CZ" altLang="cs-CZ" sz="1600">
                <a:solidFill>
                  <a:srgbClr val="0000FF"/>
                </a:solidFill>
              </a:rPr>
              <a:t> I type, </a:t>
            </a:r>
            <a:r>
              <a:rPr lang="cs-CZ" altLang="cs-CZ" sz="1600" err="1">
                <a:solidFill>
                  <a:srgbClr val="0000FF"/>
                </a:solidFill>
              </a:rPr>
              <a:t>older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patients</a:t>
            </a:r>
            <a:r>
              <a:rPr lang="cs-CZ" altLang="cs-CZ" sz="1600">
                <a:solidFill>
                  <a:srgbClr val="0000FF"/>
                </a:solidFill>
              </a:rPr>
              <a:t> (60 </a:t>
            </a:r>
            <a:r>
              <a:rPr lang="cs-CZ" altLang="cs-CZ" sz="1600" err="1">
                <a:solidFill>
                  <a:srgbClr val="0000FF"/>
                </a:solidFill>
              </a:rPr>
              <a:t>y.o</a:t>
            </a:r>
            <a:r>
              <a:rPr lang="cs-CZ" altLang="cs-CZ" sz="1600">
                <a:solidFill>
                  <a:srgbClr val="0000FF"/>
                </a:solidFill>
              </a:rPr>
              <a:t>. and </a:t>
            </a:r>
            <a:r>
              <a:rPr lang="cs-CZ" altLang="cs-CZ" sz="1600" err="1">
                <a:solidFill>
                  <a:srgbClr val="0000FF"/>
                </a:solidFill>
              </a:rPr>
              <a:t>older</a:t>
            </a:r>
            <a:r>
              <a:rPr lang="cs-CZ" altLang="cs-CZ" sz="160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most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frequent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somatic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abnormalitie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mutation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in p53,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chromosomal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instability,  	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approximately</a:t>
            </a:r>
            <a:r>
              <a:rPr lang="cs-CZ" altLang="cs-CZ" sz="1600">
                <a:solidFill>
                  <a:srgbClr val="0000FF"/>
                </a:solidFill>
                <a:latin typeface="Calibri"/>
                <a:cs typeface="Calibri"/>
              </a:rPr>
              <a:t> 25% HER-2 </a:t>
            </a:r>
            <a:r>
              <a:rPr lang="cs-CZ" altLang="cs-CZ" sz="1600" err="1">
                <a:solidFill>
                  <a:srgbClr val="0000FF"/>
                </a:solidFill>
                <a:latin typeface="Calibri"/>
                <a:cs typeface="Calibri"/>
              </a:rPr>
              <a:t>amplification</a:t>
            </a:r>
            <a:endParaRPr lang="cs-CZ" altLang="cs-CZ" sz="1600">
              <a:solidFill>
                <a:srgbClr val="0000FF"/>
              </a:solidFill>
              <a:latin typeface="Calibri"/>
              <a:cs typeface="Calibri"/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>
                <a:solidFill>
                  <a:srgbClr val="0000FF"/>
                </a:solidFill>
              </a:rPr>
              <a:t>- </a:t>
            </a:r>
            <a:r>
              <a:rPr lang="cs-CZ" altLang="cs-CZ" sz="1600" err="1">
                <a:solidFill>
                  <a:srgbClr val="0000FF"/>
                </a:solidFill>
              </a:rPr>
              <a:t>ussaul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histological</a:t>
            </a:r>
            <a:r>
              <a:rPr lang="cs-CZ" altLang="cs-CZ" sz="1600">
                <a:solidFill>
                  <a:srgbClr val="0000FF"/>
                </a:solidFill>
              </a:rPr>
              <a:t> </a:t>
            </a:r>
            <a:r>
              <a:rPr lang="cs-CZ" altLang="cs-CZ" sz="1600" err="1">
                <a:solidFill>
                  <a:srgbClr val="0000FF"/>
                </a:solidFill>
              </a:rPr>
              <a:t>types</a:t>
            </a:r>
            <a:r>
              <a:rPr lang="cs-CZ" altLang="cs-CZ" sz="1600">
                <a:solidFill>
                  <a:srgbClr val="0000FF"/>
                </a:solidFill>
              </a:rPr>
              <a:t>: </a:t>
            </a:r>
            <a:r>
              <a:rPr lang="cs-CZ" sz="1600" err="1">
                <a:solidFill>
                  <a:srgbClr val="0000FF"/>
                </a:solidFill>
                <a:latin typeface="Times New Roman" pitchFamily="18" charset="0"/>
              </a:rPr>
              <a:t>serous</a:t>
            </a:r>
            <a:r>
              <a:rPr lang="cs-CZ" sz="1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cs-CZ" sz="1600" err="1">
                <a:solidFill>
                  <a:srgbClr val="0000FF"/>
                </a:solidFill>
                <a:latin typeface="Times New Roman" pitchFamily="18" charset="0"/>
              </a:rPr>
              <a:t>carcinoma</a:t>
            </a:r>
            <a:r>
              <a:rPr lang="cs-CZ" altLang="cs-CZ" sz="1600">
                <a:solidFill>
                  <a:srgbClr val="0000FF"/>
                </a:solidFill>
              </a:rPr>
              <a:t>, </a:t>
            </a:r>
            <a:r>
              <a:rPr lang="cs-CZ" altLang="cs-CZ" sz="1600" err="1">
                <a:solidFill>
                  <a:srgbClr val="0000FF"/>
                </a:solidFill>
              </a:rPr>
              <a:t>high</a:t>
            </a:r>
            <a:r>
              <a:rPr lang="cs-CZ" altLang="cs-CZ" sz="1600">
                <a:solidFill>
                  <a:srgbClr val="0000FF"/>
                </a:solidFill>
              </a:rPr>
              <a:t> grade </a:t>
            </a:r>
            <a:r>
              <a:rPr lang="cs-CZ" sz="1600" err="1">
                <a:solidFill>
                  <a:srgbClr val="0000FF"/>
                </a:solidFill>
                <a:latin typeface="Times New Roman" pitchFamily="18" charset="0"/>
              </a:rPr>
              <a:t>endometrioid</a:t>
            </a:r>
            <a:r>
              <a:rPr lang="cs-CZ" sz="1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cs-CZ" sz="1600" err="1">
                <a:solidFill>
                  <a:srgbClr val="0000FF"/>
                </a:solidFill>
                <a:latin typeface="Times New Roman" pitchFamily="18" charset="0"/>
              </a:rPr>
              <a:t>carcinoma</a:t>
            </a:r>
            <a:r>
              <a:rPr lang="cs-CZ" sz="1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cs-CZ" altLang="cs-CZ" sz="1600">
                <a:solidFill>
                  <a:srgbClr val="0000FF"/>
                </a:solidFill>
              </a:rPr>
              <a:t>, </a:t>
            </a:r>
            <a:r>
              <a:rPr lang="cs-CZ" altLang="cs-CZ" sz="1600" err="1">
                <a:solidFill>
                  <a:srgbClr val="0000FF"/>
                </a:solidFill>
              </a:rPr>
              <a:t>clear</a:t>
            </a:r>
            <a:r>
              <a:rPr lang="cs-CZ" altLang="cs-CZ" sz="1600">
                <a:solidFill>
                  <a:srgbClr val="0000FF"/>
                </a:solidFill>
              </a:rPr>
              <a:t> cell</a:t>
            </a:r>
          </a:p>
          <a:p>
            <a:pPr eaLnBrk="1" hangingPunct="1">
              <a:defRPr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3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6B0DCC76-88FD-43DB-BD2A-0BFC3AA4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 descr="fnb nove logo">
            <a:extLst>
              <a:ext uri="{FF2B5EF4-FFF2-40B4-BE49-F238E27FC236}">
                <a16:creationId xmlns:a16="http://schemas.microsoft.com/office/drawing/2014/main" id="{E4BAB37D-08A3-43FC-BCDA-0805B9F2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>
            <a:extLst>
              <a:ext uri="{FF2B5EF4-FFF2-40B4-BE49-F238E27FC236}">
                <a16:creationId xmlns:a16="http://schemas.microsoft.com/office/drawing/2014/main" id="{17720062-7156-4EFA-9DC1-EB029132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836613"/>
            <a:ext cx="6696075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Risk factors</a:t>
            </a:r>
          </a:p>
        </p:txBody>
      </p:sp>
      <p:sp>
        <p:nvSpPr>
          <p:cNvPr id="14339" name="Text Box 15">
            <a:extLst>
              <a:ext uri="{FF2B5EF4-FFF2-40B4-BE49-F238E27FC236}">
                <a16:creationId xmlns:a16="http://schemas.microsoft.com/office/drawing/2014/main" id="{243F0256-80DD-4A6F-8743-150FA088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716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5C9D73-8A89-4DD9-B04E-464F92DF1F20}"/>
              </a:ext>
            </a:extLst>
          </p:cNvPr>
          <p:cNvSpPr txBox="1"/>
          <p:nvPr/>
        </p:nvSpPr>
        <p:spPr>
          <a:xfrm>
            <a:off x="3417" y="1989138"/>
            <a:ext cx="9140583" cy="45243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solidFill>
                  <a:srgbClr val="0000FF"/>
                </a:solidFill>
                <a:latin typeface="Arial"/>
                <a:cs typeface="Arial"/>
              </a:rPr>
              <a:t>Type I:</a:t>
            </a:r>
            <a:endParaRPr lang="cs-CZ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err="1">
                <a:solidFill>
                  <a:srgbClr val="0000FF"/>
                </a:solidFill>
                <a:latin typeface="Arial" charset="0"/>
              </a:rPr>
              <a:t>women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at age 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55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and above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(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the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risk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of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cancer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increases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with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age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>
                <a:solidFill>
                  <a:srgbClr val="0000FF"/>
                </a:solidFill>
                <a:latin typeface="Arial" charset="0"/>
              </a:rPr>
              <a:t>obesity (BMI ˃ 30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incresing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risk 3-4x)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early menarche,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late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menopause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nulliparity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anovulation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polycystic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ovary syndrome, long-term tamoxifen use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err="1">
                <a:solidFill>
                  <a:srgbClr val="0000FF"/>
                </a:solidFill>
                <a:latin typeface="Arial" charset="0"/>
              </a:rPr>
              <a:t>hypertension</a:t>
            </a:r>
            <a:endParaRPr lang="cs-CZ">
              <a:solidFill>
                <a:srgbClr val="0000FF"/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>
                <a:solidFill>
                  <a:srgbClr val="0000FF"/>
                </a:solidFill>
                <a:latin typeface="Arial" charset="0"/>
              </a:rPr>
              <a:t>diabetes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mellitus</a:t>
            </a:r>
            <a:endParaRPr lang="cs-CZ">
              <a:solidFill>
                <a:srgbClr val="0000FF"/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u="sng" err="1">
                <a:solidFill>
                  <a:srgbClr val="0000FF"/>
                </a:solidFill>
                <a:latin typeface="Arial"/>
                <a:cs typeface="Arial"/>
              </a:rPr>
              <a:t>Genetic</a:t>
            </a:r>
            <a:r>
              <a:rPr lang="cs-CZ" u="sng">
                <a:solidFill>
                  <a:srgbClr val="0000FF"/>
                </a:solidFill>
                <a:latin typeface="Arial"/>
                <a:cs typeface="Arial"/>
              </a:rPr>
              <a:t> risk </a:t>
            </a:r>
            <a:r>
              <a:rPr lang="cs-CZ" u="sng" err="1">
                <a:solidFill>
                  <a:srgbClr val="0000FF"/>
                </a:solidFill>
                <a:latin typeface="Arial"/>
                <a:cs typeface="Arial"/>
              </a:rPr>
              <a:t>factors</a:t>
            </a:r>
            <a:r>
              <a:rPr lang="cs-CZ" u="sng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approx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. </a:t>
            </a:r>
            <a:r>
              <a:rPr lang="cs-CZ" b="1">
                <a:solidFill>
                  <a:srgbClr val="0000FF"/>
                </a:solidFill>
                <a:latin typeface="Arial"/>
                <a:cs typeface="Arial"/>
              </a:rPr>
              <a:t>5 %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endometrial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carcinoma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cases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are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hereditary</a:t>
            </a:r>
            <a:endParaRPr lang="cs-CZ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manifestation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cancer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10-20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years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earlier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thant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in non-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hereditary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sporadic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forms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 </a:t>
            </a:r>
            <a:endParaRPr lang="cs-CZ">
              <a:solidFill>
                <a:srgbClr val="0000FF"/>
              </a:solidFill>
              <a:latin typeface="Arial" charset="0"/>
              <a:cs typeface="Arial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In case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b="1">
                <a:solidFill>
                  <a:srgbClr val="0000FF"/>
                </a:solidFill>
                <a:latin typeface="Arial"/>
                <a:cs typeface="Arial"/>
              </a:rPr>
              <a:t>Lynch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syndrome II (HNPCC =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Hereditary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nonpolyposis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colorectal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cancer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) –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risk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endometrial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cancer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30-60 % </a:t>
            </a:r>
            <a:endParaRPr lang="cs-CZ">
              <a:solidFill>
                <a:srgbClr val="0000FF"/>
              </a:solidFill>
              <a:latin typeface="Arial" charset="0"/>
              <a:cs typeface="Arial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err="1">
                <a:solidFill>
                  <a:srgbClr val="0000FF"/>
                </a:solidFill>
                <a:latin typeface="Arial" charset="0"/>
              </a:rPr>
              <a:t>Endometrial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cancer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is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typically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manifested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prior to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colorectal</a:t>
            </a:r>
            <a:r>
              <a:rPr lang="cs-CZ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 charset="0"/>
              </a:rPr>
              <a:t>carcinoma</a:t>
            </a:r>
            <a:endParaRPr lang="cs-CZ">
              <a:solidFill>
                <a:srgbClr val="0000FF"/>
              </a:solidFill>
              <a:latin typeface="Arial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>
              <a:solidFill>
                <a:srgbClr val="0000FF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solidFill>
                  <a:srgbClr val="0000FF"/>
                </a:solidFill>
                <a:latin typeface="Arial"/>
                <a:cs typeface="Arial"/>
              </a:rPr>
              <a:t>Type II:</a:t>
            </a:r>
            <a:endParaRPr lang="cs-CZ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uncertain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0000FF"/>
                </a:solidFill>
                <a:latin typeface="Arial"/>
                <a:cs typeface="Arial"/>
              </a:rPr>
              <a:t>ethiopatogenesis</a:t>
            </a:r>
            <a:r>
              <a:rPr lang="cs-CZ">
                <a:solidFill>
                  <a:srgbClr val="0000FF"/>
                </a:solidFill>
                <a:latin typeface="Arial"/>
                <a:cs typeface="Arial"/>
              </a:rPr>
              <a:t> </a:t>
            </a:r>
            <a:endParaRPr lang="cs-CZ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A269DB57-DED0-475F-8BAD-9D10B17E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063"/>
            <a:ext cx="7489825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14342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CA4EFD15-9964-487C-A37A-9701F4BC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fnb nove logo">
            <a:extLst>
              <a:ext uri="{FF2B5EF4-FFF2-40B4-BE49-F238E27FC236}">
                <a16:creationId xmlns:a16="http://schemas.microsoft.com/office/drawing/2014/main" id="{48FAEE98-378A-4FB5-B5FF-96DECD71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800" u="sng" err="1">
                <a:solidFill>
                  <a:srgbClr val="0000FF"/>
                </a:solidFill>
                <a:latin typeface="Calibri"/>
                <a:cs typeface="Calibri"/>
              </a:rPr>
              <a:t>Tumors</a:t>
            </a:r>
            <a:r>
              <a:rPr lang="cs-CZ" sz="2800" u="sng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u="sng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800" u="sng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u="sng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800" u="sng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u="sng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800" u="sng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>
                <a:solidFill>
                  <a:srgbClr val="0000FF"/>
                </a:solidFill>
                <a:latin typeface="Calibri"/>
                <a:cs typeface="Calibri"/>
              </a:rPr>
              <a:t>body</a:t>
            </a:r>
          </a:p>
          <a:p>
            <a:pPr marL="285750" indent="-285750">
              <a:buFont typeface="Arial"/>
              <a:buChar char="•"/>
            </a:pP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Cervical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tumors</a:t>
            </a: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Benign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polyp)</a:t>
            </a: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Malignant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sarcoma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endometrial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cancer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F3212F48-2EC3-4C0F-8E7E-D4C556A51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83169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multiparity RR 0,5 (after 1st. delivery only 50% risk compared to nulliparous women)  </a:t>
            </a:r>
          </a:p>
        </p:txBody>
      </p:sp>
      <p:sp>
        <p:nvSpPr>
          <p:cNvPr id="15363" name="Rectangle 15">
            <a:extLst>
              <a:ext uri="{FF2B5EF4-FFF2-40B4-BE49-F238E27FC236}">
                <a16:creationId xmlns:a16="http://schemas.microsoft.com/office/drawing/2014/main" id="{DBAEDE00-0A84-4471-B037-66E593AA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7" y="695325"/>
            <a:ext cx="9038802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Protective factors</a:t>
            </a:r>
          </a:p>
        </p:txBody>
      </p:sp>
      <p:sp>
        <p:nvSpPr>
          <p:cNvPr id="15364" name="Text Box 20">
            <a:extLst>
              <a:ext uri="{FF2B5EF4-FFF2-40B4-BE49-F238E27FC236}">
                <a16:creationId xmlns:a16="http://schemas.microsoft.com/office/drawing/2014/main" id="{04EF3649-A958-46DC-97EA-4871AF33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7315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vegetarian lifestyle, sufficient intake of vitamin A and C</a:t>
            </a:r>
          </a:p>
        </p:txBody>
      </p:sp>
      <p:sp>
        <p:nvSpPr>
          <p:cNvPr id="15365" name="Text Box 21">
            <a:extLst>
              <a:ext uri="{FF2B5EF4-FFF2-40B4-BE49-F238E27FC236}">
                <a16:creationId xmlns:a16="http://schemas.microsoft.com/office/drawing/2014/main" id="{D7D61DA8-67BD-4482-93E1-878C5C8E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5435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smoking RR 0,5-0,7</a:t>
            </a:r>
          </a:p>
        </p:txBody>
      </p:sp>
      <p:sp>
        <p:nvSpPr>
          <p:cNvPr id="15366" name="Text Box 22">
            <a:extLst>
              <a:ext uri="{FF2B5EF4-FFF2-40B4-BE49-F238E27FC236}">
                <a16:creationId xmlns:a16="http://schemas.microsoft.com/office/drawing/2014/main" id="{BB4AFA24-D450-4B69-9E1A-CC4D2B781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1300"/>
            <a:ext cx="8820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combined oral contraceptive use more than 5 years  RR 0,5 (</a:t>
            </a:r>
            <a:r>
              <a:rPr lang="en-US" altLang="cs-CZ">
                <a:solidFill>
                  <a:srgbClr val="0000FF"/>
                </a:solidFill>
                <a:latin typeface="Times New Roman" panose="02020603050405020304" pitchFamily="18" charset="0"/>
              </a:rPr>
              <a:t>lasting effect for 10-15 years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67" name="Text Box 23">
            <a:extLst>
              <a:ext uri="{FF2B5EF4-FFF2-40B4-BE49-F238E27FC236}">
                <a16:creationId xmlns:a16="http://schemas.microsoft.com/office/drawing/2014/main" id="{2EE5484D-0307-474D-B695-42B520DC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263"/>
            <a:ext cx="6659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 IUS  (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intrauterine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system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) – </a:t>
            </a:r>
            <a:r>
              <a:rPr lang="cs-CZ" altLang="cs-CZ" err="1">
                <a:solidFill>
                  <a:srgbClr val="0000FF"/>
                </a:solidFill>
                <a:latin typeface="Times New Roman"/>
                <a:cs typeface="Times New Roman"/>
              </a:rPr>
              <a:t>Mirena</a:t>
            </a:r>
            <a:r>
              <a:rPr lang="cs-CZ" altLang="cs-CZ">
                <a:solidFill>
                  <a:srgbClr val="0000FF"/>
                </a:solidFill>
                <a:latin typeface="Times New Roman"/>
                <a:cs typeface="Times New Roman"/>
              </a:rPr>
              <a:t>,                 RR 0,6</a:t>
            </a:r>
          </a:p>
        </p:txBody>
      </p:sp>
      <p:sp>
        <p:nvSpPr>
          <p:cNvPr id="15368" name="Text Box 24">
            <a:extLst>
              <a:ext uri="{FF2B5EF4-FFF2-40B4-BE49-F238E27FC236}">
                <a16:creationId xmlns:a16="http://schemas.microsoft.com/office/drawing/2014/main" id="{2F4A3826-3CF7-4E9C-A661-6B8CEE98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19446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physical activity</a:t>
            </a:r>
          </a:p>
        </p:txBody>
      </p:sp>
      <p:sp>
        <p:nvSpPr>
          <p:cNvPr id="15369" name="Rectangle 4">
            <a:extLst>
              <a:ext uri="{FF2B5EF4-FFF2-40B4-BE49-F238E27FC236}">
                <a16:creationId xmlns:a16="http://schemas.microsoft.com/office/drawing/2014/main" id="{C5F3B0D9-D5EA-4D7D-B923-AE960BEC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7" y="196635"/>
            <a:ext cx="8925721" cy="6098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15370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FEDEF5CA-DCE0-4EB9-9F00-13B9C0C0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fnb nove logo">
            <a:extLst>
              <a:ext uri="{FF2B5EF4-FFF2-40B4-BE49-F238E27FC236}">
                <a16:creationId xmlns:a16="http://schemas.microsoft.com/office/drawing/2014/main" id="{06173C77-F411-43A2-AF6A-C6479B5C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F7D9581-F44E-4986-BB9D-F82DAAC0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1350"/>
            <a:ext cx="78851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simplex endometrial hyperplasia…………………….1 %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EF9676DB-9FF9-4555-B2C3-E885BE88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69988"/>
            <a:ext cx="7920037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Endometrial hyperplasia – risk of carcinoma progression</a:t>
            </a:r>
          </a:p>
        </p:txBody>
      </p:sp>
      <p:sp>
        <p:nvSpPr>
          <p:cNvPr id="16388" name="Text Box 12">
            <a:extLst>
              <a:ext uri="{FF2B5EF4-FFF2-40B4-BE49-F238E27FC236}">
                <a16:creationId xmlns:a16="http://schemas.microsoft.com/office/drawing/2014/main" id="{21DECDF7-4C4C-4A92-89D6-06D9794B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4588"/>
            <a:ext cx="83169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complex endometrial hyperplasia ……………………3 %</a:t>
            </a:r>
          </a:p>
        </p:txBody>
      </p:sp>
      <p:sp>
        <p:nvSpPr>
          <p:cNvPr id="16389" name="Text Box 13">
            <a:extLst>
              <a:ext uri="{FF2B5EF4-FFF2-40B4-BE49-F238E27FC236}">
                <a16:creationId xmlns:a16="http://schemas.microsoft.com/office/drawing/2014/main" id="{9802AB54-C04A-401C-9B41-4833ACA6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3244850"/>
            <a:ext cx="7191376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simplex atypical endometrial hyperplasia ………….. 8 %</a:t>
            </a:r>
          </a:p>
        </p:txBody>
      </p:sp>
      <p:sp>
        <p:nvSpPr>
          <p:cNvPr id="16390" name="Text Box 14">
            <a:extLst>
              <a:ext uri="{FF2B5EF4-FFF2-40B4-BE49-F238E27FC236}">
                <a16:creationId xmlns:a16="http://schemas.microsoft.com/office/drawing/2014/main" id="{16004619-9803-44C5-B3CA-C934DA75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3786188"/>
            <a:ext cx="6902451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complex atypical endometrial hyperplasia……...29-40 %</a:t>
            </a:r>
          </a:p>
        </p:txBody>
      </p:sp>
      <p:sp>
        <p:nvSpPr>
          <p:cNvPr id="16391" name="Text Box 14">
            <a:extLst>
              <a:ext uri="{FF2B5EF4-FFF2-40B4-BE49-F238E27FC236}">
                <a16:creationId xmlns:a16="http://schemas.microsoft.com/office/drawing/2014/main" id="{89FBF436-76CB-41F8-8BDB-21AE2BA2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8604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serous intraepithelial carcinoma (serous and clear cell carcinoma type II)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6AC2DBF-A665-4AF8-B98B-75FC604A1115}"/>
              </a:ext>
            </a:extLst>
          </p:cNvPr>
          <p:cNvSpPr/>
          <p:nvPr/>
        </p:nvSpPr>
        <p:spPr>
          <a:xfrm>
            <a:off x="0" y="2997200"/>
            <a:ext cx="9144000" cy="3095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93" name="TextovéPole 2">
            <a:extLst>
              <a:ext uri="{FF2B5EF4-FFF2-40B4-BE49-F238E27FC236}">
                <a16:creationId xmlns:a16="http://schemas.microsoft.com/office/drawing/2014/main" id="{09580568-4C28-4B86-ADD2-C2E419CB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3082925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precancerous condition</a:t>
            </a:r>
          </a:p>
        </p:txBody>
      </p:sp>
      <p:sp>
        <p:nvSpPr>
          <p:cNvPr id="16394" name="Rectangle 4">
            <a:extLst>
              <a:ext uri="{FF2B5EF4-FFF2-40B4-BE49-F238E27FC236}">
                <a16:creationId xmlns:a16="http://schemas.microsoft.com/office/drawing/2014/main" id="{F080C448-8B09-4654-9EE0-C3AD4D6D6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65100"/>
            <a:ext cx="4392612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1639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D31A3FA8-4A87-4322-804A-FB229DC8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6850"/>
            <a:ext cx="1276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fnb nove logo">
            <a:extLst>
              <a:ext uri="{FF2B5EF4-FFF2-40B4-BE49-F238E27FC236}">
                <a16:creationId xmlns:a16="http://schemas.microsoft.com/office/drawing/2014/main" id="{1DB9C9B2-8CD8-4136-80F1-06FDA83D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E940AB2-114E-4DDB-AF95-B69C5FA46229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34925"/>
          <a:ext cx="8785225" cy="5438772"/>
        </p:xfrm>
        <a:graphic>
          <a:graphicData uri="http://schemas.openxmlformats.org/drawingml/2006/table">
            <a:tbl>
              <a:tblPr/>
              <a:tblGrid>
                <a:gridCol w="564189">
                  <a:extLst>
                    <a:ext uri="{9D8B030D-6E8A-4147-A177-3AD203B41FA5}">
                      <a16:colId xmlns:a16="http://schemas.microsoft.com/office/drawing/2014/main" val="322948087"/>
                    </a:ext>
                  </a:extLst>
                </a:gridCol>
                <a:gridCol w="1128377">
                  <a:extLst>
                    <a:ext uri="{9D8B030D-6E8A-4147-A177-3AD203B41FA5}">
                      <a16:colId xmlns:a16="http://schemas.microsoft.com/office/drawing/2014/main" val="2307483982"/>
                    </a:ext>
                  </a:extLst>
                </a:gridCol>
                <a:gridCol w="7092659">
                  <a:extLst>
                    <a:ext uri="{9D8B030D-6E8A-4147-A177-3AD203B41FA5}">
                      <a16:colId xmlns:a16="http://schemas.microsoft.com/office/drawing/2014/main" val="53271763"/>
                    </a:ext>
                  </a:extLst>
                </a:gridCol>
              </a:tblGrid>
              <a:tr h="544632">
                <a:tc>
                  <a:txBody>
                    <a:bodyPr/>
                    <a:lstStyle/>
                    <a:p>
                      <a:r>
                        <a:rPr lang="cs-CZ" sz="1400" b="1" i="1">
                          <a:effectLst/>
                          <a:latin typeface="proxima_nova_rgregular"/>
                        </a:rPr>
                        <a:t>TNM</a:t>
                      </a:r>
                      <a:endParaRPr lang="cs-CZ" sz="1400" b="1">
                        <a:effectLst/>
                        <a:latin typeface="proxima_nova_rgregular"/>
                      </a:endParaRP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i="1">
                          <a:effectLst/>
                          <a:latin typeface="proxima_nova_rgregular"/>
                        </a:rPr>
                        <a:t>FIGO stages</a:t>
                      </a:r>
                      <a:endParaRPr lang="cs-CZ" sz="1400" b="1">
                        <a:effectLst/>
                        <a:latin typeface="proxima_nova_rgregular"/>
                      </a:endParaRP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i="1" err="1">
                          <a:effectLst/>
                          <a:latin typeface="proxima_nova_rgregular"/>
                        </a:rPr>
                        <a:t>Surgical-pathologic</a:t>
                      </a:r>
                      <a:r>
                        <a:rPr lang="cs-CZ" sz="1400" b="1" i="1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400" b="1" i="1" err="1">
                          <a:effectLst/>
                          <a:latin typeface="proxima_nova_rgregular"/>
                        </a:rPr>
                        <a:t>findings</a:t>
                      </a:r>
                      <a:endParaRPr lang="cs-CZ" sz="1400" b="1">
                        <a:effectLst/>
                        <a:latin typeface="proxima_nova_rgregular"/>
                      </a:endParaRP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41344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TX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Primary tumor cannot be assessed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04162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T0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No evidence of primary tumor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25126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Tis*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  <a:latin typeface="proxima_nova_rgregular"/>
                        </a:rPr>
                        <a:t>Carcinoma in situ (preinvasive carcinoma)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97924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T1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confined to corpus uteri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0154"/>
                  </a:ext>
                </a:extLst>
              </a:tr>
              <a:tr h="438099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T1a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IA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limited to endometrium or invades less than one half of the myometrium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38934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T1b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IB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invades one half or more of the myometrium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76712"/>
                  </a:ext>
                </a:extLst>
              </a:tr>
              <a:tr h="544632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T2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II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invades stromal connective tissue of the cervix but does not extend beyond uterus**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24495"/>
                  </a:ext>
                </a:extLst>
              </a:tr>
              <a:tr h="438099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T3a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IIIA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involves serosa and/or adnexa (direct extension or metastasis)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1460"/>
                  </a:ext>
                </a:extLst>
              </a:tr>
              <a:tr h="461169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T3b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IIIB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Vaginal involvement (direct extension or metastasis) or </a:t>
                      </a:r>
                      <a:r>
                        <a:rPr lang="en-US" sz="1400" err="1">
                          <a:effectLst/>
                          <a:latin typeface="proxima_nova_rgregular"/>
                        </a:rPr>
                        <a:t>parametrial</a:t>
                      </a:r>
                      <a:r>
                        <a:rPr lang="en-US" sz="1400">
                          <a:effectLst/>
                          <a:latin typeface="proxima_nova_rgregular"/>
                        </a:rPr>
                        <a:t> involvement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30665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IIIC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Metastases to pelvic and/or para-aortic lymph nodes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840602"/>
                  </a:ext>
                </a:extLst>
              </a:tr>
              <a:tr h="461169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IV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invades bladder mucosa and/or bowel mucosa, and/or distant metastases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46108"/>
                  </a:ext>
                </a:extLst>
              </a:tr>
              <a:tr h="544632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T4</a:t>
                      </a:r>
                    </a:p>
                  </a:txBody>
                  <a:tcPr marL="40416" marR="75780" marT="58942" marB="58942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  <a:latin typeface="proxima_nova_rgregular"/>
                        </a:rPr>
                        <a:t>IVA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proxima_nova_rgregular"/>
                        </a:rPr>
                        <a:t>Tumor invades bladder mucosa and/or bowel mucosa (bullous edema is not sufficient to classify a tumor as T4)</a:t>
                      </a:r>
                    </a:p>
                  </a:txBody>
                  <a:tcPr marL="75780" marR="75780" marT="58942" marB="58942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75437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673EDF9-E21E-4901-A705-B9817F8FE6D2}"/>
              </a:ext>
            </a:extLst>
          </p:cNvPr>
          <p:cNvGraphicFramePr>
            <a:graphicFrameLocks noGrp="1"/>
          </p:cNvGraphicFramePr>
          <p:nvPr/>
        </p:nvGraphicFramePr>
        <p:xfrm>
          <a:off x="173038" y="5472113"/>
          <a:ext cx="8647112" cy="1355725"/>
        </p:xfrm>
        <a:graphic>
          <a:graphicData uri="http://schemas.openxmlformats.org/drawingml/2006/table">
            <a:tbl>
              <a:tblPr/>
              <a:tblGrid>
                <a:gridCol w="567024">
                  <a:extLst>
                    <a:ext uri="{9D8B030D-6E8A-4147-A177-3AD203B41FA5}">
                      <a16:colId xmlns:a16="http://schemas.microsoft.com/office/drawing/2014/main" val="584976233"/>
                    </a:ext>
                  </a:extLst>
                </a:gridCol>
                <a:gridCol w="1140654">
                  <a:extLst>
                    <a:ext uri="{9D8B030D-6E8A-4147-A177-3AD203B41FA5}">
                      <a16:colId xmlns:a16="http://schemas.microsoft.com/office/drawing/2014/main" val="1248471175"/>
                    </a:ext>
                  </a:extLst>
                </a:gridCol>
                <a:gridCol w="6939434">
                  <a:extLst>
                    <a:ext uri="{9D8B030D-6E8A-4147-A177-3AD203B41FA5}">
                      <a16:colId xmlns:a16="http://schemas.microsoft.com/office/drawing/2014/main" val="3667506014"/>
                    </a:ext>
                  </a:extLst>
                </a:gridCol>
              </a:tblGrid>
              <a:tr h="472219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proxima_nova_rgregular"/>
                        </a:rPr>
                        <a:t>M0</a:t>
                      </a:r>
                    </a:p>
                  </a:txBody>
                  <a:tcPr marL="91434" marR="171439" marT="133288" marB="133288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proxima_nova_rgregular"/>
                        </a:rPr>
                        <a:t> </a:t>
                      </a:r>
                    </a:p>
                  </a:txBody>
                  <a:tcPr marL="171439" marR="171439" marT="133288" marB="133288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proxima_nova_rgregular"/>
                        </a:rPr>
                        <a:t>No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distant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metastasis</a:t>
                      </a:r>
                      <a:endParaRPr lang="cs-CZ" sz="1300">
                        <a:effectLst/>
                        <a:latin typeface="proxima_nova_rgregular"/>
                      </a:endParaRPr>
                    </a:p>
                  </a:txBody>
                  <a:tcPr marL="171439" marR="171439" marT="133288" marB="133288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72480"/>
                  </a:ext>
                </a:extLst>
              </a:tr>
              <a:tr h="883506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proxima_nova_rgregular"/>
                        </a:rPr>
                        <a:t>M1</a:t>
                      </a:r>
                    </a:p>
                  </a:txBody>
                  <a:tcPr marL="91434" marR="171439" marT="133288" marB="133288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proxima_nova_rgregular"/>
                        </a:rPr>
                        <a:t>IVB</a:t>
                      </a:r>
                    </a:p>
                  </a:txBody>
                  <a:tcPr marL="171439" marR="171439" marT="133288" marB="133288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err="1">
                          <a:effectLst/>
                          <a:latin typeface="proxima_nova_rgregular"/>
                        </a:rPr>
                        <a:t>Distant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metastasis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(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includes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metastasis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to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inguinal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lymph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nodes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,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intraperitoneal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disease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,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or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lung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, liver,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or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bone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metastases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;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it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excludes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metastasis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to para-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aortic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lymph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nodes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, vagina,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pelvic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serosa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, </a:t>
                      </a:r>
                      <a:r>
                        <a:rPr lang="cs-CZ" sz="1300" err="1">
                          <a:effectLst/>
                          <a:latin typeface="proxima_nova_rgregular"/>
                        </a:rPr>
                        <a:t>or</a:t>
                      </a:r>
                      <a:r>
                        <a:rPr lang="cs-CZ" sz="1300">
                          <a:effectLst/>
                          <a:latin typeface="proxima_nova_rgregular"/>
                        </a:rPr>
                        <a:t> adnexa)</a:t>
                      </a:r>
                    </a:p>
                  </a:txBody>
                  <a:tcPr marL="171439" marR="171439" marT="133288" marB="133288" anchor="ctr">
                    <a:lnL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091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3B68EB-00E6-42EB-B0CA-4BA0CC351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952500"/>
            <a:ext cx="7127875" cy="6794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Prognostic factors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FDB158A-6EE7-453A-8D90-3504FAF0E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640763" cy="3887787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>
                <a:solidFill>
                  <a:srgbClr val="0000FF"/>
                </a:solidFill>
              </a:rPr>
              <a:t>-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stage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disease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(FIGO, TNM)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treatement</a:t>
            </a: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cs-CZ" altLang="cs-CZ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</a:t>
            </a:r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lymph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node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metastatic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lesion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quantity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size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),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extrauterine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spread,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depth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	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myometrial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invasion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cervical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invasion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, tumor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size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greater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then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2cm,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invasion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in 	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lymphatic</a:t>
            </a:r>
            <a:r>
              <a:rPr lang="cs-CZ" altLang="cs-CZ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/>
                <a:cs typeface="Times New Roman"/>
              </a:rPr>
              <a:t>vessels</a:t>
            </a:r>
            <a:endParaRPr lang="cs-CZ" altLang="cs-CZ" sz="200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L1CAM positivity,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ER, PR,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p53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Histological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type: typ II (a 5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58 % in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83 % in type I)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and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 for the primary 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cs-CZ" altLang="cs-CZ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</a:t>
            </a:r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Progesteron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positivity (type I), </a:t>
            </a:r>
            <a:r>
              <a:rPr lang="cs-CZ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</a:rPr>
              <a:t>lymfoplasmocellular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</a:rPr>
              <a:t>infiltration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966364C-B71F-42CD-9BEB-4F3E9AEE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19075"/>
            <a:ext cx="708025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18437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39E1A715-E55B-438C-BC9F-D2C22311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fnb nove logo">
            <a:extLst>
              <a:ext uri="{FF2B5EF4-FFF2-40B4-BE49-F238E27FC236}">
                <a16:creationId xmlns:a16="http://schemas.microsoft.com/office/drawing/2014/main" id="{E7A02DC7-4DB5-4B75-8B65-E5AC61F6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D46861-CD6C-406E-9787-6E3BE6A26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6767512" cy="6794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Prognostic factors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B497B9C-3B42-4A24-88B6-ED884478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</a:rPr>
              <a:t>According</a:t>
            </a:r>
            <a:r>
              <a:rPr lang="cs-CZ" altLang="cs-CZ" sz="1800">
                <a:solidFill>
                  <a:srgbClr val="0000FF"/>
                </a:solidFill>
              </a:rPr>
              <a:t> to </a:t>
            </a:r>
            <a:r>
              <a:rPr lang="cs-CZ" altLang="cs-CZ" sz="1800" err="1">
                <a:solidFill>
                  <a:srgbClr val="0000FF"/>
                </a:solidFill>
              </a:rPr>
              <a:t>known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prognostic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factors</a:t>
            </a:r>
            <a:r>
              <a:rPr lang="cs-CZ" altLang="cs-CZ" sz="1800">
                <a:solidFill>
                  <a:srgbClr val="0000FF"/>
                </a:solidFill>
              </a:rPr>
              <a:t>, </a:t>
            </a:r>
            <a:r>
              <a:rPr lang="cs-CZ" altLang="cs-CZ" sz="1800" err="1">
                <a:solidFill>
                  <a:srgbClr val="0000FF"/>
                </a:solidFill>
              </a:rPr>
              <a:t>it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is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possible</a:t>
            </a:r>
            <a:r>
              <a:rPr lang="cs-CZ" altLang="cs-CZ" sz="1800">
                <a:solidFill>
                  <a:srgbClr val="0000FF"/>
                </a:solidFill>
              </a:rPr>
              <a:t> to </a:t>
            </a:r>
            <a:r>
              <a:rPr lang="cs-CZ" altLang="cs-CZ" sz="1800" err="1">
                <a:solidFill>
                  <a:srgbClr val="0000FF"/>
                </a:solidFill>
              </a:rPr>
              <a:t>divide</a:t>
            </a:r>
            <a:r>
              <a:rPr lang="cs-CZ" altLang="cs-CZ" sz="1800">
                <a:solidFill>
                  <a:srgbClr val="0000FF"/>
                </a:solidFill>
              </a:rPr>
              <a:t> stadium I to 3 </a:t>
            </a:r>
            <a:r>
              <a:rPr lang="cs-CZ" altLang="cs-CZ" sz="1800" err="1">
                <a:solidFill>
                  <a:srgbClr val="0000FF"/>
                </a:solidFill>
              </a:rPr>
              <a:t>categories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with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different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therapeutic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approach</a:t>
            </a:r>
            <a:r>
              <a:rPr lang="cs-CZ" altLang="cs-CZ" sz="1800">
                <a:solidFill>
                  <a:srgbClr val="0000FF"/>
                </a:solidFill>
              </a:rPr>
              <a:t> (ESGO, ESMO </a:t>
            </a:r>
            <a:r>
              <a:rPr lang="cs-CZ" altLang="cs-CZ" sz="1800" err="1">
                <a:solidFill>
                  <a:srgbClr val="0000FF"/>
                </a:solidFill>
              </a:rPr>
              <a:t>guidelines</a:t>
            </a:r>
            <a:r>
              <a:rPr lang="cs-CZ" altLang="cs-CZ" sz="1800">
                <a:solidFill>
                  <a:srgbClr val="0000FF"/>
                </a:solidFill>
              </a:rPr>
              <a:t>).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>
                <a:solidFill>
                  <a:srgbClr val="0000FF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err="1">
                <a:solidFill>
                  <a:srgbClr val="0000FF"/>
                </a:solidFill>
              </a:rPr>
              <a:t>Low</a:t>
            </a:r>
            <a:r>
              <a:rPr lang="cs-CZ" altLang="cs-CZ" sz="1800" b="1">
                <a:solidFill>
                  <a:srgbClr val="0000FF"/>
                </a:solidFill>
              </a:rPr>
              <a:t> risk</a:t>
            </a:r>
            <a:r>
              <a:rPr lang="cs-CZ" altLang="cs-CZ" sz="1800">
                <a:solidFill>
                  <a:srgbClr val="0000FF"/>
                </a:solidFill>
              </a:rPr>
              <a:t>: </a:t>
            </a:r>
            <a:r>
              <a:rPr lang="cs-CZ" altLang="cs-CZ" sz="1800" err="1">
                <a:solidFill>
                  <a:srgbClr val="0000FF"/>
                </a:solidFill>
              </a:rPr>
              <a:t>stage</a:t>
            </a:r>
            <a:r>
              <a:rPr lang="cs-CZ" altLang="cs-CZ" sz="1800">
                <a:solidFill>
                  <a:srgbClr val="0000FF"/>
                </a:solidFill>
              </a:rPr>
              <a:t> IA, grade 1-2, type I (</a:t>
            </a:r>
            <a:r>
              <a:rPr lang="cs-CZ" altLang="cs-CZ" sz="1800" err="1">
                <a:solidFill>
                  <a:srgbClr val="0000FF"/>
                </a:solidFill>
              </a:rPr>
              <a:t>endometrioid</a:t>
            </a:r>
            <a:r>
              <a:rPr lang="cs-CZ" altLang="cs-CZ" sz="1800">
                <a:solidFill>
                  <a:srgbClr val="0000FF"/>
                </a:solidFill>
              </a:rPr>
              <a:t>)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err="1">
                <a:solidFill>
                  <a:srgbClr val="0000FF"/>
                </a:solidFill>
              </a:rPr>
              <a:t>Intermediate</a:t>
            </a:r>
            <a:r>
              <a:rPr lang="cs-CZ" altLang="cs-CZ" sz="1800" b="1">
                <a:solidFill>
                  <a:srgbClr val="0000FF"/>
                </a:solidFill>
              </a:rPr>
              <a:t> risk: </a:t>
            </a:r>
            <a:r>
              <a:rPr lang="cs-CZ" altLang="cs-CZ" sz="1800" err="1">
                <a:solidFill>
                  <a:srgbClr val="0000FF"/>
                </a:solidFill>
              </a:rPr>
              <a:t>stage</a:t>
            </a:r>
            <a:r>
              <a:rPr lang="cs-CZ" altLang="cs-CZ" sz="1800">
                <a:solidFill>
                  <a:srgbClr val="0000FF"/>
                </a:solidFill>
              </a:rPr>
              <a:t> IA, grade 3, type I (</a:t>
            </a:r>
            <a:r>
              <a:rPr lang="cs-CZ" altLang="cs-CZ" sz="1800" err="1">
                <a:solidFill>
                  <a:srgbClr val="0000FF"/>
                </a:solidFill>
              </a:rPr>
              <a:t>endometrioid</a:t>
            </a:r>
            <a:r>
              <a:rPr lang="cs-CZ" altLang="cs-CZ" sz="1800">
                <a:solidFill>
                  <a:srgbClr val="0000FF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>
                <a:solidFill>
                  <a:srgbClr val="0000FF"/>
                </a:solidFill>
              </a:rPr>
              <a:t>		  </a:t>
            </a:r>
            <a:r>
              <a:rPr lang="cs-CZ" altLang="cs-CZ" sz="1800" err="1">
                <a:solidFill>
                  <a:srgbClr val="0000FF"/>
                </a:solidFill>
              </a:rPr>
              <a:t>stage</a:t>
            </a:r>
            <a:r>
              <a:rPr lang="cs-CZ" altLang="cs-CZ" sz="1800">
                <a:solidFill>
                  <a:srgbClr val="0000FF"/>
                </a:solidFill>
              </a:rPr>
              <a:t> IB, grade 1-2, type I (</a:t>
            </a:r>
            <a:r>
              <a:rPr lang="cs-CZ" altLang="cs-CZ" sz="1800" err="1">
                <a:solidFill>
                  <a:srgbClr val="0000FF"/>
                </a:solidFill>
              </a:rPr>
              <a:t>endometrioid</a:t>
            </a:r>
            <a:r>
              <a:rPr lang="cs-CZ" altLang="cs-CZ" sz="1800">
                <a:solidFill>
                  <a:srgbClr val="0000FF"/>
                </a:solidFill>
              </a:rPr>
              <a:t>)</a:t>
            </a:r>
            <a:r>
              <a:rPr lang="cs-CZ" altLang="cs-CZ" sz="1800" b="1">
                <a:solidFill>
                  <a:srgbClr val="0000FF"/>
                </a:solidFill>
              </a:rPr>
              <a:t> </a:t>
            </a:r>
            <a:endParaRPr lang="cs-CZ" altLang="cs-CZ" sz="180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err="1">
                <a:solidFill>
                  <a:srgbClr val="0000FF"/>
                </a:solidFill>
              </a:rPr>
              <a:t>Hish</a:t>
            </a:r>
            <a:r>
              <a:rPr lang="cs-CZ" altLang="cs-CZ" sz="1800" b="1">
                <a:solidFill>
                  <a:srgbClr val="0000FF"/>
                </a:solidFill>
              </a:rPr>
              <a:t> risk: </a:t>
            </a:r>
            <a:r>
              <a:rPr lang="cs-CZ" altLang="cs-CZ" sz="1800" err="1">
                <a:solidFill>
                  <a:srgbClr val="0000FF"/>
                </a:solidFill>
              </a:rPr>
              <a:t>stage</a:t>
            </a:r>
            <a:r>
              <a:rPr lang="cs-CZ" altLang="cs-CZ" sz="1800">
                <a:solidFill>
                  <a:srgbClr val="0000FF"/>
                </a:solidFill>
              </a:rPr>
              <a:t> IB, grade 3, type I (</a:t>
            </a:r>
            <a:r>
              <a:rPr lang="cs-CZ" altLang="cs-CZ" sz="1800" err="1">
                <a:solidFill>
                  <a:srgbClr val="0000FF"/>
                </a:solidFill>
              </a:rPr>
              <a:t>endometrioid</a:t>
            </a:r>
            <a:r>
              <a:rPr lang="cs-CZ" altLang="cs-CZ" sz="1800">
                <a:solidFill>
                  <a:srgbClr val="0000FF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>
                <a:solidFill>
                  <a:srgbClr val="0000FF"/>
                </a:solidFill>
              </a:rPr>
              <a:t>		  non-</a:t>
            </a:r>
            <a:r>
              <a:rPr lang="cs-CZ" altLang="cs-CZ" sz="1800" err="1">
                <a:solidFill>
                  <a:srgbClr val="0000FF"/>
                </a:solidFill>
              </a:rPr>
              <a:t>endometrioid</a:t>
            </a:r>
            <a:r>
              <a:rPr lang="cs-CZ" altLang="cs-CZ" sz="1800">
                <a:solidFill>
                  <a:srgbClr val="0000FF"/>
                </a:solidFill>
              </a:rPr>
              <a:t> </a:t>
            </a:r>
            <a:r>
              <a:rPr lang="cs-CZ" altLang="cs-CZ" sz="1800" err="1">
                <a:solidFill>
                  <a:srgbClr val="0000FF"/>
                </a:solidFill>
              </a:rPr>
              <a:t>types</a:t>
            </a:r>
            <a:r>
              <a:rPr lang="cs-CZ" altLang="cs-CZ" sz="1800">
                <a:solidFill>
                  <a:srgbClr val="0000FF"/>
                </a:solidFill>
              </a:rPr>
              <a:t>  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>
                <a:solidFill>
                  <a:srgbClr val="0000FF"/>
                </a:solidFill>
              </a:rPr>
              <a:t>    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>
                <a:solidFill>
                  <a:srgbClr val="0000FF"/>
                </a:solidFill>
              </a:rPr>
              <a:t>     </a:t>
            </a:r>
            <a:r>
              <a:rPr lang="cs-CZ" altLang="cs-CZ" sz="1800" b="1" u="sng">
                <a:solidFill>
                  <a:srgbClr val="0000FF"/>
                </a:solidFill>
              </a:rPr>
              <a:t>In </a:t>
            </a:r>
            <a:r>
              <a:rPr lang="cs-CZ" altLang="cs-CZ" sz="1800" b="1" u="sng" err="1">
                <a:solidFill>
                  <a:srgbClr val="0000FF"/>
                </a:solidFill>
              </a:rPr>
              <a:t>relation</a:t>
            </a:r>
            <a:r>
              <a:rPr lang="cs-CZ" altLang="cs-CZ" sz="1800" b="1" u="sng">
                <a:solidFill>
                  <a:srgbClr val="0000FF"/>
                </a:solidFill>
              </a:rPr>
              <a:t> to </a:t>
            </a:r>
            <a:r>
              <a:rPr lang="cs-CZ" altLang="cs-CZ" sz="1800" b="1" u="sng" err="1">
                <a:solidFill>
                  <a:srgbClr val="0000FF"/>
                </a:solidFill>
              </a:rPr>
              <a:t>extensiveness</a:t>
            </a:r>
            <a:r>
              <a:rPr lang="cs-CZ" altLang="cs-CZ" sz="1800" b="1" u="sng">
                <a:solidFill>
                  <a:srgbClr val="0000FF"/>
                </a:solidFill>
              </a:rPr>
              <a:t> </a:t>
            </a:r>
            <a:r>
              <a:rPr lang="cs-CZ" altLang="cs-CZ" sz="1800" b="1" u="sng" err="1">
                <a:solidFill>
                  <a:srgbClr val="0000FF"/>
                </a:solidFill>
              </a:rPr>
              <a:t>of</a:t>
            </a:r>
            <a:r>
              <a:rPr lang="cs-CZ" altLang="cs-CZ" sz="1800" b="1" u="sng">
                <a:solidFill>
                  <a:srgbClr val="0000FF"/>
                </a:solidFill>
              </a:rPr>
              <a:t> </a:t>
            </a:r>
            <a:r>
              <a:rPr lang="cs-CZ" altLang="cs-CZ" sz="1800" b="1" u="sng" err="1">
                <a:solidFill>
                  <a:srgbClr val="0000FF"/>
                </a:solidFill>
              </a:rPr>
              <a:t>surgery</a:t>
            </a:r>
            <a:endParaRPr lang="cs-CZ" altLang="cs-CZ" sz="1800" b="1" u="sng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err="1">
                <a:solidFill>
                  <a:srgbClr val="0000FF"/>
                </a:solidFill>
              </a:rPr>
              <a:t>Low</a:t>
            </a:r>
            <a:r>
              <a:rPr lang="cs-CZ" altLang="cs-CZ" sz="1800" b="1">
                <a:solidFill>
                  <a:srgbClr val="0000FF"/>
                </a:solidFill>
              </a:rPr>
              <a:t> risk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b="1" err="1">
                <a:solidFill>
                  <a:srgbClr val="0000FF"/>
                </a:solidFill>
              </a:rPr>
              <a:t>High</a:t>
            </a:r>
            <a:r>
              <a:rPr lang="cs-CZ" altLang="cs-CZ" sz="1800" b="1">
                <a:solidFill>
                  <a:srgbClr val="0000FF"/>
                </a:solidFill>
              </a:rPr>
              <a:t> </a:t>
            </a:r>
            <a:r>
              <a:rPr lang="cs-CZ" altLang="cs-CZ" sz="1800" b="1" err="1">
                <a:solidFill>
                  <a:srgbClr val="0000FF"/>
                </a:solidFill>
              </a:rPr>
              <a:t>risk</a:t>
            </a:r>
            <a:r>
              <a:rPr lang="cs-CZ" altLang="cs-CZ" sz="1800" err="1">
                <a:solidFill>
                  <a:schemeClr val="bg1"/>
                </a:solidFill>
              </a:rPr>
              <a:t>é</a:t>
            </a:r>
            <a:r>
              <a:rPr lang="cs-CZ" altLang="cs-CZ" sz="1800">
                <a:solidFill>
                  <a:schemeClr val="bg1"/>
                </a:solidFill>
              </a:rPr>
              <a:t> riziko</a:t>
            </a:r>
            <a:r>
              <a:rPr lang="cs-CZ" altLang="cs-CZ" sz="1800" b="1">
                <a:solidFill>
                  <a:schemeClr val="bg1"/>
                </a:solidFill>
              </a:rPr>
              <a:t> </a:t>
            </a:r>
            <a:endParaRPr lang="cs-CZ" altLang="cs-CZ" sz="1800" b="1" u="sng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C59E652-3F2B-47D3-BFBA-A243BE7C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33375"/>
            <a:ext cx="7489825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048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3516349E-D321-4BBB-83AD-AE93E9C6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0350"/>
            <a:ext cx="1276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fnb nove logo">
            <a:extLst>
              <a:ext uri="{FF2B5EF4-FFF2-40B4-BE49-F238E27FC236}">
                <a16:creationId xmlns:a16="http://schemas.microsoft.com/office/drawing/2014/main" id="{F32F5FB0-4082-4D18-8D53-A7B9D258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6CC628-4A3D-4C6B-B967-5CDA78F4B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488"/>
            <a:ext cx="8604250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1507" name="Picture 4" descr="hyrad1">
            <a:extLst>
              <a:ext uri="{FF2B5EF4-FFF2-40B4-BE49-F238E27FC236}">
                <a16:creationId xmlns:a16="http://schemas.microsoft.com/office/drawing/2014/main" id="{3A9AB14D-FF7E-4472-90E9-F6BBCA67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0F27FF19-1250-44DE-A122-45DDFFA5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600075"/>
            <a:ext cx="6769100" cy="59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Low risk type</a:t>
            </a:r>
          </a:p>
        </p:txBody>
      </p:sp>
      <p:pic>
        <p:nvPicPr>
          <p:cNvPr id="2150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197B417-5939-4595-9B6B-500D9075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fnb nove logo">
            <a:extLst>
              <a:ext uri="{FF2B5EF4-FFF2-40B4-BE49-F238E27FC236}">
                <a16:creationId xmlns:a16="http://schemas.microsoft.com/office/drawing/2014/main" id="{56D24B40-1FD4-4C84-9D78-D15B9EFE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yrad2">
            <a:extLst>
              <a:ext uri="{FF2B5EF4-FFF2-40B4-BE49-F238E27FC236}">
                <a16:creationId xmlns:a16="http://schemas.microsoft.com/office/drawing/2014/main" id="{CD86685C-4831-44A6-B0F4-D0C015C2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A3B87F76-A02A-402D-8606-4891FFCB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488"/>
            <a:ext cx="8604250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C54CC5FA-2B06-4F62-9733-3B52DC9D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600075"/>
            <a:ext cx="6769100" cy="59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High risk type</a:t>
            </a:r>
          </a:p>
        </p:txBody>
      </p:sp>
      <p:pic>
        <p:nvPicPr>
          <p:cNvPr id="22533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212594B6-AD4B-42A1-94BA-B82D5196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4" descr="fnb nove logo">
            <a:extLst>
              <a:ext uri="{FF2B5EF4-FFF2-40B4-BE49-F238E27FC236}">
                <a16:creationId xmlns:a16="http://schemas.microsoft.com/office/drawing/2014/main" id="{44647B8A-1D12-4ED3-8052-C0A6DC6C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1">
            <a:extLst>
              <a:ext uri="{FF2B5EF4-FFF2-40B4-BE49-F238E27FC236}">
                <a16:creationId xmlns:a16="http://schemas.microsoft.com/office/drawing/2014/main" id="{50D2E1BF-C501-4850-8DFC-42C428AA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36675"/>
            <a:ext cx="75961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Five-year disease-specific survival rates in accordance withstages</a:t>
            </a:r>
          </a:p>
        </p:txBody>
      </p:sp>
      <p:sp>
        <p:nvSpPr>
          <p:cNvPr id="23555" name="Rectangle 98">
            <a:extLst>
              <a:ext uri="{FF2B5EF4-FFF2-40B4-BE49-F238E27FC236}">
                <a16:creationId xmlns:a16="http://schemas.microsoft.com/office/drawing/2014/main" id="{CB0E723F-F7F2-4EE7-899D-9C975D1A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675"/>
            <a:ext cx="91440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915724D-3192-4841-B85D-FC40DFAB713C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428875"/>
          <a:ext cx="6310313" cy="3600450"/>
        </p:xfrm>
        <a:graphic>
          <a:graphicData uri="http://schemas.openxmlformats.org/drawingml/2006/table">
            <a:tbl>
              <a:tblPr firstRow="1" firstCol="1" bandRow="1"/>
              <a:tblGrid>
                <a:gridCol w="313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cs-CZ" sz="2800" b="1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800" b="1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survival rates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 – 90 %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74 %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36 – 57 %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20 %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76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47D8A5F-F543-45A7-91EE-E179F2D2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14" descr="fnb nove logo">
            <a:extLst>
              <a:ext uri="{FF2B5EF4-FFF2-40B4-BE49-F238E27FC236}">
                <a16:creationId xmlns:a16="http://schemas.microsoft.com/office/drawing/2014/main" id="{15CC4206-AB98-4766-B0AF-B019FC11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43A9E99-5275-40BF-AF2F-C0C43A5A0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6794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Clinical symptoms</a:t>
            </a:r>
          </a:p>
        </p:txBody>
      </p:sp>
      <p:sp>
        <p:nvSpPr>
          <p:cNvPr id="20482" name="Zástupný symbol pro obsah 2">
            <a:extLst>
              <a:ext uri="{FF2B5EF4-FFF2-40B4-BE49-F238E27FC236}">
                <a16:creationId xmlns:a16="http://schemas.microsoft.com/office/drawing/2014/main" id="{F24C252D-3021-4771-8E81-41E48EDE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990" y="2100505"/>
            <a:ext cx="6680200" cy="41338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endParaRPr lang="cs-CZ" altLang="cs-CZ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premenopausal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postmenopausal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cancer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sacroiliac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enterorrhagia</a:t>
            </a: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Asymptomatic</a:t>
            </a: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cs-CZ" altLang="cs-CZ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cs-CZ" altLang="cs-CZ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580" name="Rectangle 98">
            <a:extLst>
              <a:ext uri="{FF2B5EF4-FFF2-40B4-BE49-F238E27FC236}">
                <a16:creationId xmlns:a16="http://schemas.microsoft.com/office/drawing/2014/main" id="{30F0D4FB-C76E-48A1-9A94-704B373E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675"/>
            <a:ext cx="91440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4581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EF74A9B5-EFA0-443B-B796-DD5EE95F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 descr="fnb nove logo">
            <a:extLst>
              <a:ext uri="{FF2B5EF4-FFF2-40B4-BE49-F238E27FC236}">
                <a16:creationId xmlns:a16="http://schemas.microsoft.com/office/drawing/2014/main" id="{6E84C91A-7BED-4681-85AC-4597B1D0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779E7DF-7964-4C15-B672-9131EA94A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6794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cs-CZ" altLang="cs-CZ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D3CAEC-3127-478E-B6A6-AC775D154714}"/>
              </a:ext>
            </a:extLst>
          </p:cNvPr>
          <p:cNvSpPr txBox="1"/>
          <p:nvPr/>
        </p:nvSpPr>
        <p:spPr>
          <a:xfrm>
            <a:off x="1979613" y="2133600"/>
            <a:ext cx="5543550" cy="35544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</a:t>
            </a:r>
            <a:r>
              <a:rPr lang="cs-CZ" altLang="cs-CZ" sz="24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cs-CZ" altLang="cs-CZ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altLang="cs-CZ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Prebioptic</a:t>
            </a:r>
            <a:r>
              <a:rPr lang="cs-CZ" altLang="cs-CZ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cs-CZ" altLang="cs-CZ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cs-CZ" altLang="cs-CZ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cs-CZ" sz="2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cytodiagnostic</a:t>
            </a:r>
            <a:r>
              <a:rPr lang="en-US" altLang="cs-CZ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 </a:t>
            </a:r>
            <a:endParaRPr lang="cs-CZ" altLang="cs-CZ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Bioptic</a:t>
            </a:r>
            <a:r>
              <a:rPr lang="cs-CZ" altLang="cs-CZ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cs-CZ" altLang="cs-CZ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Pipelle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endometrial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cs-CZ" altLang="cs-CZ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dilatation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hysteroscopy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endometrial</a:t>
            </a:r>
            <a:r>
              <a:rPr lang="cs-CZ" alt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biopsy</a:t>
            </a:r>
            <a:endParaRPr lang="cs-CZ">
              <a:latin typeface="+mn-lt"/>
            </a:endParaRPr>
          </a:p>
        </p:txBody>
      </p:sp>
      <p:sp>
        <p:nvSpPr>
          <p:cNvPr id="25604" name="Rectangle 98">
            <a:extLst>
              <a:ext uri="{FF2B5EF4-FFF2-40B4-BE49-F238E27FC236}">
                <a16:creationId xmlns:a16="http://schemas.microsoft.com/office/drawing/2014/main" id="{DBE1A389-0491-4F48-9C19-05696A077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675"/>
            <a:ext cx="91440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560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FF59E085-D261-406E-A5A9-30E25216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4" descr="fnb nove logo">
            <a:extLst>
              <a:ext uri="{FF2B5EF4-FFF2-40B4-BE49-F238E27FC236}">
                <a16:creationId xmlns:a16="http://schemas.microsoft.com/office/drawing/2014/main" id="{C9742FF2-5EB5-44E6-A7AA-A3B74E72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Benign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tumors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400" b="1">
                <a:solidFill>
                  <a:srgbClr val="0000FF"/>
                </a:solidFill>
                <a:latin typeface="Calibri"/>
                <a:cs typeface="Calibri"/>
              </a:rPr>
              <a:t> body</a:t>
            </a:r>
            <a:endParaRPr lang="cs-CZ" b="1"/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Endometrial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polyp</a:t>
            </a:r>
          </a:p>
        </p:txBody>
      </p:sp>
    </p:spTree>
    <p:extLst>
      <p:ext uri="{BB962C8B-B14F-4D97-AF65-F5344CB8AC3E}">
        <p14:creationId xmlns:p14="http://schemas.microsoft.com/office/powerpoint/2010/main" val="176089464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4">
            <a:extLst>
              <a:ext uri="{FF2B5EF4-FFF2-40B4-BE49-F238E27FC236}">
                <a16:creationId xmlns:a16="http://schemas.microsoft.com/office/drawing/2014/main" id="{D244F872-57E8-4410-B306-1AC9F769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920750"/>
            <a:ext cx="9145587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</a:p>
          <a:p>
            <a:pPr algn="ctr" eaLnBrk="1" hangingPunct="1"/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9DE2B3-98F6-4873-B7FD-261EE340B33B}"/>
              </a:ext>
            </a:extLst>
          </p:cNvPr>
          <p:cNvSpPr txBox="1"/>
          <p:nvPr/>
        </p:nvSpPr>
        <p:spPr>
          <a:xfrm>
            <a:off x="592138" y="2060575"/>
            <a:ext cx="7778750" cy="16922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3200" b="1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Obligatory</a:t>
            </a:r>
            <a:r>
              <a:rPr lang="cs-CZ" altLang="cs-CZ" sz="32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cs-CZ" alt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cs-CZ" altLang="cs-CZ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Expert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abdomen and pelvis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Chest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Internist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cs-CZ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9C5F759-0F11-4996-A8CD-4D6E70A40DF2}"/>
              </a:ext>
            </a:extLst>
          </p:cNvPr>
          <p:cNvSpPr txBox="1"/>
          <p:nvPr/>
        </p:nvSpPr>
        <p:spPr>
          <a:xfrm>
            <a:off x="592138" y="4149725"/>
            <a:ext cx="7778750" cy="16922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Facultative</a:t>
            </a:r>
            <a:endParaRPr lang="cs-CZ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 </a:t>
            </a:r>
            <a:r>
              <a:rPr lang="cs-CZ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abdomen and pelvis (ev. PET/MR, PET/CT)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Cystoscopy</a:t>
            </a:r>
            <a:endParaRPr lang="cs-CZ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Rectoscopy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colonoscopy</a:t>
            </a:r>
            <a:r>
              <a:rPr lang="cs-CZ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Tumor </a:t>
            </a:r>
            <a:r>
              <a:rPr lang="cs-CZ" b="1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r>
              <a:rPr lang="cs-CZ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(CA125, HE4)</a:t>
            </a:r>
          </a:p>
        </p:txBody>
      </p:sp>
      <p:sp>
        <p:nvSpPr>
          <p:cNvPr id="26629" name="Rectangle 98">
            <a:extLst>
              <a:ext uri="{FF2B5EF4-FFF2-40B4-BE49-F238E27FC236}">
                <a16:creationId xmlns:a16="http://schemas.microsoft.com/office/drawing/2014/main" id="{468BB9E5-4055-4C2C-A385-299A4509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675"/>
            <a:ext cx="91440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6630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4A827A0E-9E04-414E-922A-81CFDD17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4" descr="fnb nove logo">
            <a:extLst>
              <a:ext uri="{FF2B5EF4-FFF2-40B4-BE49-F238E27FC236}">
                <a16:creationId xmlns:a16="http://schemas.microsoft.com/office/drawing/2014/main" id="{2CF9CC11-43B2-44DC-A0B4-6851F139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4">
            <a:extLst>
              <a:ext uri="{FF2B5EF4-FFF2-40B4-BE49-F238E27FC236}">
                <a16:creationId xmlns:a16="http://schemas.microsoft.com/office/drawing/2014/main" id="{7114FD3D-A7EC-44F0-93F3-2C2B4347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595313"/>
            <a:ext cx="8674100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ultrasound  examination</a:t>
            </a: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ovéPole 5">
            <a:extLst>
              <a:ext uri="{FF2B5EF4-FFF2-40B4-BE49-F238E27FC236}">
                <a16:creationId xmlns:a16="http://schemas.microsoft.com/office/drawing/2014/main" id="{8A603B6B-8ED0-463B-8F55-28D9AF70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36004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in endometrial polyp limited to endometrium (without myometrium invasion)</a:t>
            </a:r>
          </a:p>
        </p:txBody>
      </p:sp>
      <p:sp>
        <p:nvSpPr>
          <p:cNvPr id="27652" name="TextovéPole 7">
            <a:extLst>
              <a:ext uri="{FF2B5EF4-FFF2-40B4-BE49-F238E27FC236}">
                <a16:creationId xmlns:a16="http://schemas.microsoft.com/office/drawing/2014/main" id="{873D15CC-47EE-456A-9C88-B76AE6C24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65625"/>
            <a:ext cx="29511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invades less than one half of the myometrium</a:t>
            </a:r>
          </a:p>
        </p:txBody>
      </p:sp>
      <p:pic>
        <p:nvPicPr>
          <p:cNvPr id="27653" name="Obrázek 1">
            <a:extLst>
              <a:ext uri="{FF2B5EF4-FFF2-40B4-BE49-F238E27FC236}">
                <a16:creationId xmlns:a16="http://schemas.microsoft.com/office/drawing/2014/main" id="{E565F6B2-3BEA-4050-9AF1-9CE71325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65250"/>
            <a:ext cx="4554537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2">
            <a:extLst>
              <a:ext uri="{FF2B5EF4-FFF2-40B4-BE49-F238E27FC236}">
                <a16:creationId xmlns:a16="http://schemas.microsoft.com/office/drawing/2014/main" id="{1C7D09A7-9954-4B5E-8AD8-1588C999F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45545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8">
            <a:extLst>
              <a:ext uri="{FF2B5EF4-FFF2-40B4-BE49-F238E27FC236}">
                <a16:creationId xmlns:a16="http://schemas.microsoft.com/office/drawing/2014/main" id="{47A0B85E-F7F8-44EC-9B0E-83696A6D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9063"/>
            <a:ext cx="91440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7656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17C1930A-A779-4633-A6CD-8999D71D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fnb nove logo">
            <a:extLst>
              <a:ext uri="{FF2B5EF4-FFF2-40B4-BE49-F238E27FC236}">
                <a16:creationId xmlns:a16="http://schemas.microsoft.com/office/drawing/2014/main" id="{A34821F1-1C81-4530-82B8-A6D0F300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90500"/>
            <a:ext cx="1825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ovéPole 4">
            <a:extLst>
              <a:ext uri="{FF2B5EF4-FFF2-40B4-BE49-F238E27FC236}">
                <a16:creationId xmlns:a16="http://schemas.microsoft.com/office/drawing/2014/main" id="{81B467C7-7A9B-4405-82F0-733A9A68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401638"/>
            <a:ext cx="8605838" cy="1050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ultrasound  examination</a:t>
            </a: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ovéPole 5">
            <a:extLst>
              <a:ext uri="{FF2B5EF4-FFF2-40B4-BE49-F238E27FC236}">
                <a16:creationId xmlns:a16="http://schemas.microsoft.com/office/drawing/2014/main" id="{390A2C19-32D9-4008-979F-08D9EC393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689100"/>
            <a:ext cx="33845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invades one half or more of the myometrium</a:t>
            </a:r>
          </a:p>
        </p:txBody>
      </p:sp>
      <p:sp>
        <p:nvSpPr>
          <p:cNvPr id="28676" name="TextovéPole 7">
            <a:extLst>
              <a:ext uri="{FF2B5EF4-FFF2-40B4-BE49-F238E27FC236}">
                <a16:creationId xmlns:a16="http://schemas.microsoft.com/office/drawing/2014/main" id="{397439BF-A44D-4B9C-9BD1-EA0A806A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02150"/>
            <a:ext cx="2951163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Deeply invasive tumor with high colour score in Doppler mode</a:t>
            </a:r>
          </a:p>
        </p:txBody>
      </p:sp>
      <p:pic>
        <p:nvPicPr>
          <p:cNvPr id="28677" name="Obrázek 1">
            <a:extLst>
              <a:ext uri="{FF2B5EF4-FFF2-40B4-BE49-F238E27FC236}">
                <a16:creationId xmlns:a16="http://schemas.microsoft.com/office/drawing/2014/main" id="{AAA85A90-7E29-4B10-B1F1-69F77040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25538"/>
            <a:ext cx="45370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ázek 2">
            <a:extLst>
              <a:ext uri="{FF2B5EF4-FFF2-40B4-BE49-F238E27FC236}">
                <a16:creationId xmlns:a16="http://schemas.microsoft.com/office/drawing/2014/main" id="{8309A1FA-361A-40F4-8829-BD85A8EB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75100"/>
            <a:ext cx="4537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98">
            <a:extLst>
              <a:ext uri="{FF2B5EF4-FFF2-40B4-BE49-F238E27FC236}">
                <a16:creationId xmlns:a16="http://schemas.microsoft.com/office/drawing/2014/main" id="{D90C1EE6-F4F7-4816-AC94-AB56A13C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8680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29E1B342-A3E4-4E97-AF53-81BCDE42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fnb nove logo">
            <a:extLst>
              <a:ext uri="{FF2B5EF4-FFF2-40B4-BE49-F238E27FC236}">
                <a16:creationId xmlns:a16="http://schemas.microsoft.com/office/drawing/2014/main" id="{3461247C-C3D4-47D5-8CE0-186A12B5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984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4">
            <a:extLst>
              <a:ext uri="{FF2B5EF4-FFF2-40B4-BE49-F238E27FC236}">
                <a16:creationId xmlns:a16="http://schemas.microsoft.com/office/drawing/2014/main" id="{0E2A29AB-BD90-41BD-9228-47BB64556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893763"/>
            <a:ext cx="87503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9FC91A-3FEA-40D4-B082-DBC0F403B099}"/>
              </a:ext>
            </a:extLst>
          </p:cNvPr>
          <p:cNvSpPr txBox="1"/>
          <p:nvPr/>
        </p:nvSpPr>
        <p:spPr>
          <a:xfrm>
            <a:off x="729404" y="3057472"/>
            <a:ext cx="778459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Radiotherapy</a:t>
            </a:r>
            <a:r>
              <a:rPr lang="cs-CZ" altLang="cs-CZ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4C61B7-E98B-45FE-BA60-33F5822CAD5E}"/>
              </a:ext>
            </a:extLst>
          </p:cNvPr>
          <p:cNvSpPr txBox="1"/>
          <p:nvPr/>
        </p:nvSpPr>
        <p:spPr>
          <a:xfrm>
            <a:off x="736600" y="2066925"/>
            <a:ext cx="7777163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cs-CZ" sz="32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9EF57F-BE26-43FD-B4C2-3E1BD2B25208}"/>
              </a:ext>
            </a:extLst>
          </p:cNvPr>
          <p:cNvSpPr txBox="1"/>
          <p:nvPr/>
        </p:nvSpPr>
        <p:spPr>
          <a:xfrm>
            <a:off x="711208" y="4092955"/>
            <a:ext cx="804068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Chemotherapy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– </a:t>
            </a: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advanced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stages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of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cancer</a:t>
            </a:r>
            <a:r>
              <a:rPr lang="cs-CZ" altLang="cs-CZ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  <a:r>
              <a:rPr lang="cs-CZ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073618-8789-4D8A-A166-04AA23C83BE2}"/>
              </a:ext>
            </a:extLst>
          </p:cNvPr>
          <p:cNvSpPr txBox="1"/>
          <p:nvPr/>
        </p:nvSpPr>
        <p:spPr>
          <a:xfrm>
            <a:off x="728663" y="5129213"/>
            <a:ext cx="77851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Hormonal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therapy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– </a:t>
            </a:r>
            <a:r>
              <a:rPr lang="cs-CZ" altLang="cs-CZ" sz="32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relapsed</a:t>
            </a:r>
            <a:r>
              <a:rPr lang="cs-CZ" alt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cancer   </a:t>
            </a:r>
            <a:r>
              <a:rPr lang="cs-CZ" sz="32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9703" name="Rectangle 98">
            <a:extLst>
              <a:ext uri="{FF2B5EF4-FFF2-40B4-BE49-F238E27FC236}">
                <a16:creationId xmlns:a16="http://schemas.microsoft.com/office/drawing/2014/main" id="{62E7E3BA-F596-4370-AF58-B6B28582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11138"/>
            <a:ext cx="8818562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29704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C6478F25-826E-46C1-BE78-4F113382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 descr="fnb nove logo">
            <a:extLst>
              <a:ext uri="{FF2B5EF4-FFF2-40B4-BE49-F238E27FC236}">
                <a16:creationId xmlns:a16="http://schemas.microsoft.com/office/drawing/2014/main" id="{792A3686-39EA-4A41-AD0F-CEAFA43F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4">
            <a:extLst>
              <a:ext uri="{FF2B5EF4-FFF2-40B4-BE49-F238E27FC236}">
                <a16:creationId xmlns:a16="http://schemas.microsoft.com/office/drawing/2014/main" id="{A3729BA3-AF03-446C-805A-18D91CEC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836613"/>
            <a:ext cx="821055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8176C6-5CDF-4033-BFE2-D0084FDD4D22}"/>
              </a:ext>
            </a:extLst>
          </p:cNvPr>
          <p:cNvSpPr txBox="1"/>
          <p:nvPr/>
        </p:nvSpPr>
        <p:spPr>
          <a:xfrm>
            <a:off x="333375" y="2225675"/>
            <a:ext cx="8497888" cy="3540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adnexectomy</a:t>
            </a:r>
            <a:endParaRPr lang="cs-CZ" sz="28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adnexectomy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aortopelvic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lymphadenectomy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(+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infracolic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omentectomy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serous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histologic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type)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Cytoreductive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icluding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exenteration</a:t>
            </a:r>
            <a:r>
              <a:rPr lang="cs-CZ" sz="28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IVA </a:t>
            </a:r>
            <a:r>
              <a:rPr lang="cs-CZ" sz="28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cs-CZ" sz="28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98">
            <a:extLst>
              <a:ext uri="{FF2B5EF4-FFF2-40B4-BE49-F238E27FC236}">
                <a16:creationId xmlns:a16="http://schemas.microsoft.com/office/drawing/2014/main" id="{691880F4-5D2C-4E96-86F9-37DAB827A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11138"/>
            <a:ext cx="8818562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3072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31CF10AA-3BC7-4ABD-B8C4-D3D446B9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 descr="fnb nove logo">
            <a:extLst>
              <a:ext uri="{FF2B5EF4-FFF2-40B4-BE49-F238E27FC236}">
                <a16:creationId xmlns:a16="http://schemas.microsoft.com/office/drawing/2014/main" id="{C511AC2B-8700-40B2-A343-5853F795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4">
            <a:extLst>
              <a:ext uri="{FF2B5EF4-FFF2-40B4-BE49-F238E27FC236}">
                <a16:creationId xmlns:a16="http://schemas.microsoft.com/office/drawing/2014/main" id="{F011FBA9-B83A-4EB3-BA7C-BA15E01C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65175"/>
            <a:ext cx="7056437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Operační léčba</a:t>
            </a: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F97391-9184-4F20-871E-E461C5DB7D4F}"/>
              </a:ext>
            </a:extLst>
          </p:cNvPr>
          <p:cNvSpPr txBox="1"/>
          <p:nvPr/>
        </p:nvSpPr>
        <p:spPr>
          <a:xfrm>
            <a:off x="321940" y="1773341"/>
            <a:ext cx="8496944" cy="42165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cs-CZ" sz="32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approache</a:t>
            </a:r>
            <a:endParaRPr lang="cs-CZ" sz="3200" u="sng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Miniinvasive</a:t>
            </a:r>
            <a:endParaRPr lang="cs-CZ" sz="2800" u="sng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robotick</a:t>
            </a:r>
            <a:r>
              <a:rPr lang="cs-CZ" sz="28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u="sng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pacients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comorbidity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Trendelenburg</a:t>
            </a: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</a:p>
        </p:txBody>
      </p:sp>
      <p:pic>
        <p:nvPicPr>
          <p:cNvPr id="31748" name="Picture 6" descr="Léčebné polohy. - ppt stáhnout">
            <a:extLst>
              <a:ext uri="{FF2B5EF4-FFF2-40B4-BE49-F238E27FC236}">
                <a16:creationId xmlns:a16="http://schemas.microsoft.com/office/drawing/2014/main" id="{E18F9367-78F3-43F3-97E9-4348D34D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13013"/>
            <a:ext cx="34988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98">
            <a:extLst>
              <a:ext uri="{FF2B5EF4-FFF2-40B4-BE49-F238E27FC236}">
                <a16:creationId xmlns:a16="http://schemas.microsoft.com/office/drawing/2014/main" id="{AD214379-B72C-42CF-A7AB-702C1AA9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8818563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14006D19-D196-425A-BBFD-83DA8584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574675"/>
            <a:ext cx="82089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pic>
        <p:nvPicPr>
          <p:cNvPr id="31751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15915756-D022-41AC-AD1C-B434CCC0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4" descr="fnb nove logo">
            <a:extLst>
              <a:ext uri="{FF2B5EF4-FFF2-40B4-BE49-F238E27FC236}">
                <a16:creationId xmlns:a16="http://schemas.microsoft.com/office/drawing/2014/main" id="{BE22CE2A-B737-4ED7-9563-0EA4E582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B5D7DE0-3A0E-40C1-8641-4B49E165D7BB}"/>
              </a:ext>
            </a:extLst>
          </p:cNvPr>
          <p:cNvSpPr txBox="1"/>
          <p:nvPr/>
        </p:nvSpPr>
        <p:spPr>
          <a:xfrm>
            <a:off x="323850" y="1557338"/>
            <a:ext cx="8497888" cy="44624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cs-CZ" sz="3200" u="sng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approache</a:t>
            </a:r>
            <a:endParaRPr lang="cs-CZ" sz="3200" u="sng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Laparotomy</a:t>
            </a:r>
            <a:endParaRPr lang="cs-CZ" sz="2800" u="sng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</a:t>
            </a: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to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miniinvasive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comorbidity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suprapubic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incision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midline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laparotomy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risk,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cs-CZ" sz="240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AutoShape 4" descr="Přílohy">
            <a:extLst>
              <a:ext uri="{FF2B5EF4-FFF2-40B4-BE49-F238E27FC236}">
                <a16:creationId xmlns:a16="http://schemas.microsoft.com/office/drawing/2014/main" id="{1D2EC8E1-AD34-4FAA-9BB0-7D0675468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80975" y="-144463"/>
            <a:ext cx="6413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32772" name="Obrázek 7">
            <a:extLst>
              <a:ext uri="{FF2B5EF4-FFF2-40B4-BE49-F238E27FC236}">
                <a16:creationId xmlns:a16="http://schemas.microsoft.com/office/drawing/2014/main" id="{1496119F-990B-4532-A94C-5D35B563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31051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98">
            <a:extLst>
              <a:ext uri="{FF2B5EF4-FFF2-40B4-BE49-F238E27FC236}">
                <a16:creationId xmlns:a16="http://schemas.microsoft.com/office/drawing/2014/main" id="{628F22FF-9388-43B0-9EE1-DAE1A1E2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8818563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sp>
        <p:nvSpPr>
          <p:cNvPr id="32774" name="TextovéPole 4">
            <a:extLst>
              <a:ext uri="{FF2B5EF4-FFF2-40B4-BE49-F238E27FC236}">
                <a16:creationId xmlns:a16="http://schemas.microsoft.com/office/drawing/2014/main" id="{C5115330-6524-4252-9246-57388C5FB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574675"/>
            <a:ext cx="8208963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pic>
        <p:nvPicPr>
          <p:cNvPr id="32775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CCBD539F-AE51-48FD-B96F-E25FE8B1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 descr="fnb nove logo">
            <a:extLst>
              <a:ext uri="{FF2B5EF4-FFF2-40B4-BE49-F238E27FC236}">
                <a16:creationId xmlns:a16="http://schemas.microsoft.com/office/drawing/2014/main" id="{3B709719-740E-41B0-A15E-A862C213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N:\GPK\PRM\Dokumenty\0GPK\Onkogynekologie\LM\Stížnosti\100H0024.JPG">
            <a:extLst>
              <a:ext uri="{FF2B5EF4-FFF2-40B4-BE49-F238E27FC236}">
                <a16:creationId xmlns:a16="http://schemas.microsoft.com/office/drawing/2014/main" id="{F9466A27-AB9E-4F1D-BFD1-D50C70EE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2263"/>
            <a:ext cx="4572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Users\51443\Desktop\Foto onkogyn\v. iliaca communis sin duplex.JPG">
            <a:extLst>
              <a:ext uri="{FF2B5EF4-FFF2-40B4-BE49-F238E27FC236}">
                <a16:creationId xmlns:a16="http://schemas.microsoft.com/office/drawing/2014/main" id="{F48E21C4-FF6D-4416-84E0-C523AFE9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72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1" descr="N:\GPK\PRM\Dokumenty\0GPK\Onkogynekologie\LM\Foto medik\IMG_0915.jpg">
            <a:extLst>
              <a:ext uri="{FF2B5EF4-FFF2-40B4-BE49-F238E27FC236}">
                <a16:creationId xmlns:a16="http://schemas.microsoft.com/office/drawing/2014/main" id="{90F748AB-E54F-434F-B6D3-49B6C631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908050"/>
            <a:ext cx="45704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ovéPole 1">
            <a:extLst>
              <a:ext uri="{FF2B5EF4-FFF2-40B4-BE49-F238E27FC236}">
                <a16:creationId xmlns:a16="http://schemas.microsoft.com/office/drawing/2014/main" id="{DDA05277-7769-450B-9F8B-324D38DA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257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33798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F08BDAA8-2543-4B2C-81EE-2A89AD84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276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4" descr="fnb nove logo">
            <a:extLst>
              <a:ext uri="{FF2B5EF4-FFF2-40B4-BE49-F238E27FC236}">
                <a16:creationId xmlns:a16="http://schemas.microsoft.com/office/drawing/2014/main" id="{D13A478C-6132-4DAC-9825-714CAC94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7778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FFBD16F3-6D09-48AA-BD20-95F6E2B2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640762" cy="406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>
                <a:latin typeface="Times New Roman" panose="02020603050405020304" pitchFamily="18" charset="0"/>
              </a:rPr>
              <a:t>    </a:t>
            </a:r>
            <a:r>
              <a:rPr lang="cs-CZ" altLang="cs-CZ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cs-CZ" altLang="cs-CZ" sz="2400" b="1" u="sng" err="1">
                <a:solidFill>
                  <a:srgbClr val="0000FF"/>
                </a:solidFill>
                <a:latin typeface="+mn-lt"/>
              </a:rPr>
              <a:t>high</a:t>
            </a:r>
            <a:r>
              <a:rPr lang="cs-CZ" altLang="cs-CZ" sz="2400" b="1" u="sng">
                <a:solidFill>
                  <a:srgbClr val="0000FF"/>
                </a:solidFill>
                <a:latin typeface="+mn-lt"/>
              </a:rPr>
              <a:t> risk</a:t>
            </a:r>
            <a:r>
              <a:rPr lang="cs-CZ" altLang="cs-CZ" sz="2400" b="1">
                <a:solidFill>
                  <a:srgbClr val="0000FF"/>
                </a:solidFill>
                <a:latin typeface="+mn-lt"/>
              </a:rPr>
              <a:t> – 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in more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than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50%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cases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with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negative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lymph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nodes</a:t>
            </a:r>
            <a:endParaRPr lang="cs-CZ" altLang="cs-CZ" sz="2400">
              <a:solidFill>
                <a:srgbClr val="0000FF"/>
              </a:solidFill>
              <a:latin typeface="+mn-lt"/>
            </a:endParaRPr>
          </a:p>
          <a:p>
            <a:pPr eaLnBrk="1" fontAlgn="auto" hangingPunct="1">
              <a:spcBef>
                <a:spcPct val="75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>
                <a:solidFill>
                  <a:srgbClr val="0000FF"/>
                </a:solidFill>
                <a:latin typeface="+mn-lt"/>
              </a:rPr>
              <a:t>     - </a:t>
            </a:r>
            <a:r>
              <a:rPr lang="cs-CZ" altLang="cs-CZ" sz="2400" b="1" err="1">
                <a:solidFill>
                  <a:srgbClr val="0000FF"/>
                </a:solidFill>
                <a:latin typeface="+mn-lt"/>
              </a:rPr>
              <a:t>lymph</a:t>
            </a:r>
            <a:r>
              <a:rPr lang="cs-CZ" altLang="cs-CZ" sz="2400" b="1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b="1" err="1">
                <a:solidFill>
                  <a:srgbClr val="0000FF"/>
                </a:solidFill>
                <a:latin typeface="+mn-lt"/>
              </a:rPr>
              <a:t>nodes</a:t>
            </a:r>
            <a:r>
              <a:rPr lang="cs-CZ" altLang="cs-CZ" sz="2400" b="1">
                <a:solidFill>
                  <a:srgbClr val="0000FF"/>
                </a:solidFill>
                <a:latin typeface="+mn-lt"/>
              </a:rPr>
              <a:t> positivity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>
                <a:solidFill>
                  <a:srgbClr val="0000FF"/>
                </a:solidFill>
                <a:latin typeface="+mn-lt"/>
              </a:rPr>
              <a:t>     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: 50%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pelvic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region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>
                <a:solidFill>
                  <a:srgbClr val="0000FF"/>
                </a:solidFill>
                <a:latin typeface="+mn-lt"/>
              </a:rPr>
              <a:t>     : 30%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pelvic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and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paraaortic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lymph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nodes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lesion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in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the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same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time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>
                <a:solidFill>
                  <a:srgbClr val="0000FF"/>
                </a:solidFill>
                <a:latin typeface="+mn-lt"/>
              </a:rPr>
              <a:t>     : 20%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isolated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paraaortic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lymph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node </a:t>
            </a:r>
            <a:r>
              <a:rPr lang="cs-CZ" altLang="cs-CZ" sz="2400" err="1">
                <a:solidFill>
                  <a:srgbClr val="0000FF"/>
                </a:solidFill>
                <a:latin typeface="+mn-lt"/>
              </a:rPr>
              <a:t>lesion</a:t>
            </a:r>
            <a:r>
              <a:rPr lang="cs-CZ" altLang="cs-CZ" sz="240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ctr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b="1" u="sng">
                <a:solidFill>
                  <a:srgbClr val="0000FF"/>
                </a:solidFill>
                <a:latin typeface="+mn-lt"/>
              </a:rPr>
              <a:t>DEVELOPMENT OF NEW METHODS FOR SENTINEL LYMPH NODES DETECTION</a:t>
            </a:r>
          </a:p>
        </p:txBody>
      </p:sp>
      <p:sp>
        <p:nvSpPr>
          <p:cNvPr id="34819" name="TextovéPole 4">
            <a:extLst>
              <a:ext uri="{FF2B5EF4-FFF2-40B4-BE49-F238E27FC236}">
                <a16:creationId xmlns:a16="http://schemas.microsoft.com/office/drawing/2014/main" id="{F03EA688-33AB-4210-A14D-D6EF2A96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84213"/>
            <a:ext cx="72009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sp>
        <p:nvSpPr>
          <p:cNvPr id="34820" name="TextovéPole 4">
            <a:extLst>
              <a:ext uri="{FF2B5EF4-FFF2-40B4-BE49-F238E27FC236}">
                <a16:creationId xmlns:a16="http://schemas.microsoft.com/office/drawing/2014/main" id="{7A8DE0A7-4046-4461-A43E-AF999F6A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795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34821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38C40B5F-D7D7-4755-86C5-8ECEA259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4" descr="fnb nove logo">
            <a:extLst>
              <a:ext uri="{FF2B5EF4-FFF2-40B4-BE49-F238E27FC236}">
                <a16:creationId xmlns:a16="http://schemas.microsoft.com/office/drawing/2014/main" id="{9A27A1B4-7ABF-4B78-8389-99934438C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B60A66C7-2E66-4C21-A151-C630DB2B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424862" cy="4967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cs-CZ" altLang="cs-CZ" sz="3200" b="1">
                <a:latin typeface="Times New Roman" panose="02020603050405020304" pitchFamily="18" charset="0"/>
              </a:rPr>
              <a:t>     </a:t>
            </a:r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SENTINEL NODES DETECTION METHODS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subserous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myometrial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application</a:t>
            </a:r>
            <a:endParaRPr lang="cs-CZ" altLang="cs-CZ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Hysteroscopic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subendometrial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application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near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tumor 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cs-CZ" altLang="cs-CZ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Intracervical</a:t>
            </a:r>
            <a:r>
              <a:rPr lang="cs-CZ" altLang="cs-CZ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application</a:t>
            </a:r>
            <a:r>
              <a:rPr lang="cs-CZ" altLang="cs-CZ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(PREFERENCE !)</a:t>
            </a:r>
          </a:p>
          <a:p>
            <a:pPr eaLnBrk="1" hangingPunct="1">
              <a:lnSpc>
                <a:spcPct val="100000"/>
              </a:lnSpc>
              <a:spcBef>
                <a:spcPct val="90000"/>
              </a:spcBef>
              <a:buFontTx/>
              <a:buNone/>
              <a:defRPr/>
            </a:pP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: „double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detection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technique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“ –</a:t>
            </a:r>
            <a:r>
              <a:rPr lang="cs-CZ" altLang="cs-CZ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radioisotope +          +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methylene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blue 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dye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x  ICG (</a:t>
            </a:r>
            <a:r>
              <a:rPr lang="cs-CZ" altLang="cs-CZ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indocyanin</a:t>
            </a:r>
            <a:r>
              <a:rPr lang="cs-CZ" altLang="cs-CZ" sz="3200">
                <a:solidFill>
                  <a:srgbClr val="0000FF"/>
                </a:solidFill>
                <a:latin typeface="Times New Roman" panose="02020603050405020304" pitchFamily="18" charset="0"/>
              </a:rPr>
              <a:t> green)</a:t>
            </a:r>
          </a:p>
        </p:txBody>
      </p:sp>
      <p:sp>
        <p:nvSpPr>
          <p:cNvPr id="35843" name="TextovéPole 1">
            <a:extLst>
              <a:ext uri="{FF2B5EF4-FFF2-40B4-BE49-F238E27FC236}">
                <a16:creationId xmlns:a16="http://schemas.microsoft.com/office/drawing/2014/main" id="{B4C83C31-8AE4-428D-8929-2E821C61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7173913"/>
            <a:ext cx="903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>
                <a:latin typeface="Times New Roman" panose="02020603050405020304" pitchFamily="18" charset="0"/>
              </a:rPr>
              <a:t> využití </a:t>
            </a:r>
            <a:r>
              <a:rPr lang="cs-CZ" altLang="cs-CZ">
                <a:solidFill>
                  <a:schemeClr val="tx2"/>
                </a:solidFill>
                <a:latin typeface="Times New Roman" panose="02020603050405020304" pitchFamily="18" charset="0"/>
              </a:rPr>
              <a:t>hysteroskopické aplikace radiokoloidu</a:t>
            </a:r>
            <a:r>
              <a:rPr lang="cs-CZ" altLang="cs-CZ">
                <a:latin typeface="Times New Roman" panose="02020603050405020304" pitchFamily="18" charset="0"/>
              </a:rPr>
              <a:t>    pravděpodobně nejlépe respektuje anatomické  </a:t>
            </a:r>
          </a:p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  souvislosti a přirozenou drenáž endometria</a:t>
            </a:r>
          </a:p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 metodika určena pro klinické studie </a:t>
            </a:r>
          </a:p>
        </p:txBody>
      </p:sp>
      <p:sp>
        <p:nvSpPr>
          <p:cNvPr id="35844" name="TextovéPole 4">
            <a:extLst>
              <a:ext uri="{FF2B5EF4-FFF2-40B4-BE49-F238E27FC236}">
                <a16:creationId xmlns:a16="http://schemas.microsoft.com/office/drawing/2014/main" id="{0234EAAA-38E7-4440-AAA6-FB1FC471C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795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sp>
        <p:nvSpPr>
          <p:cNvPr id="35845" name="TextovéPole 4">
            <a:extLst>
              <a:ext uri="{FF2B5EF4-FFF2-40B4-BE49-F238E27FC236}">
                <a16:creationId xmlns:a16="http://schemas.microsoft.com/office/drawing/2014/main" id="{E6679C45-3316-4ED8-92D8-3C6CAC66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750"/>
            <a:ext cx="72009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pic>
        <p:nvPicPr>
          <p:cNvPr id="35846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6A888713-051B-4294-8A22-8749FB87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0350"/>
            <a:ext cx="1276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4" descr="fnb nove logo">
            <a:extLst>
              <a:ext uri="{FF2B5EF4-FFF2-40B4-BE49-F238E27FC236}">
                <a16:creationId xmlns:a16="http://schemas.microsoft.com/office/drawing/2014/main" id="{39B00267-ABAC-4EB5-BCD4-C9CDBA68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Body (cervix,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Fallopian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tubes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ovary, vagina, vulva,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ligament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GIT)</a:t>
            </a: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20-50%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women</a:t>
            </a: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Most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common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diagnosis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cs-CZ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35-45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years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;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after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menopause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occurs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involution</a:t>
            </a:r>
            <a:endParaRPr lang="cs-CZ" err="1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1762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51443\Desktop\Foto onkogyn\SN ICG pánev.png">
            <a:extLst>
              <a:ext uri="{FF2B5EF4-FFF2-40B4-BE49-F238E27FC236}">
                <a16:creationId xmlns:a16="http://schemas.microsoft.com/office/drawing/2014/main" id="{77083404-4D68-4CAB-9E1A-EC191E55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ovéPole 2">
            <a:extLst>
              <a:ext uri="{FF2B5EF4-FFF2-40B4-BE49-F238E27FC236}">
                <a16:creationId xmlns:a16="http://schemas.microsoft.com/office/drawing/2014/main" id="{615616DC-26F4-4196-88EC-B8CC3F051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337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Uterine cancer</a:t>
            </a:r>
          </a:p>
        </p:txBody>
      </p:sp>
      <p:pic>
        <p:nvPicPr>
          <p:cNvPr id="36868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5D16E10-07B6-4761-AC5B-EDFF787E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400"/>
            <a:ext cx="1276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4" descr="fnb nove logo">
            <a:extLst>
              <a:ext uri="{FF2B5EF4-FFF2-40B4-BE49-F238E27FC236}">
                <a16:creationId xmlns:a16="http://schemas.microsoft.com/office/drawing/2014/main" id="{21F6C575-0B6D-4CFF-BB93-7D117659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1763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FDFF93A9-B9C3-45BA-A27B-B1F4DA953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7820025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4800" b="1">
                <a:latin typeface="Times New Roman" panose="02020603050405020304" pitchFamily="18" charset="0"/>
              </a:rPr>
              <a:t>       </a:t>
            </a:r>
            <a:r>
              <a:rPr lang="cs-CZ" altLang="cs-CZ" sz="5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Thank</a:t>
            </a:r>
            <a:r>
              <a:rPr lang="cs-CZ" altLang="cs-CZ" sz="5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5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cs-CZ" altLang="cs-CZ" sz="5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5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for</a:t>
            </a:r>
            <a:r>
              <a:rPr lang="cs-CZ" altLang="cs-CZ" sz="5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5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your</a:t>
            </a:r>
            <a:r>
              <a:rPr lang="cs-CZ" altLang="cs-CZ" sz="5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5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attention</a:t>
            </a:r>
            <a:r>
              <a:rPr lang="cs-CZ" altLang="cs-CZ" sz="5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cs-CZ" sz="5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 err="1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according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to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localization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</a:p>
          <a:p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Subkumosal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(ev.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nascent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</a:p>
          <a:p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Intramurals</a:t>
            </a:r>
            <a:endParaRPr lang="cs-CZ" sz="2400" err="1">
              <a:solidFill>
                <a:srgbClr val="0000FF"/>
              </a:solidFill>
              <a:cs typeface="Calibri"/>
            </a:endParaRPr>
          </a:p>
          <a:p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Subserous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(ev.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stopwatch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cs-CZ" sz="2400" dirty="0">
              <a:solidFill>
                <a:srgbClr val="0000FF"/>
              </a:solidFill>
              <a:cs typeface="Calibri"/>
            </a:endParaRPr>
          </a:p>
          <a:p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Intraligamentous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endParaRPr lang="cs-CZ" sz="2400" dirty="0">
              <a:solidFill>
                <a:srgbClr val="0000FF"/>
              </a:solidFill>
              <a:cs typeface="Calibri"/>
            </a:endParaRPr>
          </a:p>
          <a:p>
            <a:endParaRPr lang="cs-CZ" sz="2400">
              <a:solidFill>
                <a:srgbClr val="0000FF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Degenerative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changes</a:t>
            </a:r>
            <a:endParaRPr lang="cs-CZ" sz="2400" dirty="0" err="1">
              <a:solidFill>
                <a:srgbClr val="0000FF"/>
              </a:solidFill>
              <a:cs typeface="Calibri"/>
            </a:endParaRPr>
          </a:p>
          <a:p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Hyalinization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mukoid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degeneration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cystic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degeneation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kacification</a:t>
            </a:r>
            <a:endParaRPr lang="cs-CZ" sz="24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4688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 err="1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according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to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localization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</a:p>
          <a:p>
            <a:endParaRPr lang="cs-CZ" sz="2400">
              <a:solidFill>
                <a:srgbClr val="0000FF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cs-CZ" sz="24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EF15E30-1EAC-4AA1-A35F-5BCC86889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15" y="2927452"/>
            <a:ext cx="7961971" cy="39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5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Symptomatology</a:t>
            </a:r>
            <a:endParaRPr lang="cs-CZ" sz="240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60-90%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asymptomatic</a:t>
            </a:r>
            <a:endParaRPr lang="cs-CZ" dirty="0" err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Irregular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uterine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bleeding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hypermenorrhoea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anemization</a:t>
            </a:r>
            <a:endParaRPr lang="cs-CZ" dirty="0" err="1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Lower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abdominal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pain</a:t>
            </a:r>
            <a:endParaRPr lang="cs-CZ" dirty="0" err="1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Urinary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symptoms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 (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pressure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on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bladder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, urine </a:t>
            </a:r>
            <a:r>
              <a:rPr lang="cs-CZ" sz="2400" dirty="0" err="1">
                <a:solidFill>
                  <a:srgbClr val="0000FF"/>
                </a:solidFill>
                <a:latin typeface="Calibri"/>
                <a:cs typeface="Calibri"/>
              </a:rPr>
              <a:t>retention</a:t>
            </a: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cs-CZ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Obstipation</a:t>
            </a:r>
            <a:endParaRPr lang="cs-CZ" err="1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dirty="0">
                <a:solidFill>
                  <a:srgbClr val="0000FF"/>
                </a:solidFill>
                <a:latin typeface="Calibri"/>
                <a:cs typeface="Calibri"/>
              </a:rPr>
              <a:t>Sterility / infertility</a:t>
            </a:r>
            <a:endParaRPr lang="cs-CZ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6479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cs-CZ" sz="2400">
                <a:solidFill>
                  <a:srgbClr val="FF0000"/>
                </a:solidFill>
                <a:latin typeface="Calibri"/>
                <a:cs typeface="Calibri"/>
              </a:rPr>
              <a:t>Etiology</a:t>
            </a: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Hormonal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dysregulation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hyperestrogenismus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cs-CZ" err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Genetic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 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endParaRPr lang="cs-CZ" err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Antropometric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influences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(BMI)</a:t>
            </a:r>
            <a:endParaRPr lang="cs-CZ" err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endParaRPr lang="cs-CZ" err="1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Palpation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gynecological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examination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Ultrasound</a:t>
            </a: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Complementary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methods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CT, MR</a:t>
            </a: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Invasive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methods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LSK, HSK</a:t>
            </a: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Histology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final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diagnosis</a:t>
            </a:r>
            <a:endParaRPr lang="cs-CZ" sz="2400" err="1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5664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4">
            <a:extLst>
              <a:ext uri="{FF2B5EF4-FFF2-40B4-BE49-F238E27FC236}">
                <a16:creationId xmlns:a16="http://schemas.microsoft.com/office/drawing/2014/main" id="{2BFC6D04-8171-4A8F-A3E8-4550BC35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Uterine</a:t>
            </a:r>
            <a:r>
              <a:rPr lang="cs-CZ" altLang="cs-CZ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altLang="cs-CZ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tumors</a:t>
            </a:r>
            <a:endParaRPr lang="cs-CZ" altLang="cs-CZ" sz="2800" b="1" err="1">
              <a:solidFill>
                <a:srgbClr val="0000FF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5129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B25AE1E2-1CFB-4947-8797-35EA315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84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fnb nove logo">
            <a:extLst>
              <a:ext uri="{FF2B5EF4-FFF2-40B4-BE49-F238E27FC236}">
                <a16:creationId xmlns:a16="http://schemas.microsoft.com/office/drawing/2014/main" id="{5CD59812-1664-41B8-9821-65B5405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0038"/>
            <a:ext cx="182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DC9F23-70F5-468C-9224-4CED9294F3C7}"/>
              </a:ext>
            </a:extLst>
          </p:cNvPr>
          <p:cNvSpPr txBox="1"/>
          <p:nvPr/>
        </p:nvSpPr>
        <p:spPr>
          <a:xfrm>
            <a:off x="1080655" y="1776846"/>
            <a:ext cx="75334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err="1">
                <a:solidFill>
                  <a:srgbClr val="0000FF"/>
                </a:solidFill>
                <a:latin typeface="Calibri"/>
                <a:cs typeface="Calibri"/>
              </a:rPr>
              <a:t>Leiomyoma</a:t>
            </a:r>
            <a:endParaRPr lang="cs-CZ" sz="2400" b="1" err="1">
              <a:solidFill>
                <a:srgbClr val="0000FF"/>
              </a:solidFill>
              <a:cs typeface="Calibri"/>
            </a:endParaRPr>
          </a:p>
          <a:p>
            <a:endParaRPr lang="cs-CZ" sz="2400" b="1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lang="cs-CZ" sz="2400">
                <a:solidFill>
                  <a:srgbClr val="FF0000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conservative</a:t>
            </a:r>
            <a:r>
              <a:rPr lang="cs-CZ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FF0000"/>
                </a:solidFill>
                <a:latin typeface="Calibri"/>
                <a:cs typeface="Calibri"/>
              </a:rPr>
              <a:t>approach</a:t>
            </a: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Elimination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symptoms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/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myoma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volume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reduction</a:t>
            </a:r>
            <a:endParaRPr lang="cs-CZ" sz="2400" err="1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Non steroid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anflogistics</a:t>
            </a:r>
            <a:endParaRPr lang="cs-CZ" sz="240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HAK, depot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gestogens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reduction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loss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dysmenorrhoea</a:t>
            </a:r>
          </a:p>
          <a:p>
            <a:pPr marL="285750" indent="-285750">
              <a:buFont typeface="Arial"/>
              <a:buChar char="•"/>
            </a:pP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GnRh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analogs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arteficial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menopause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reduction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blood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loss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myoma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volume</a:t>
            </a:r>
            <a:r>
              <a:rPr lang="cs-CZ" sz="2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err="1">
                <a:solidFill>
                  <a:srgbClr val="0000FF"/>
                </a:solidFill>
                <a:latin typeface="Calibri"/>
                <a:cs typeface="Calibri"/>
              </a:rPr>
              <a:t>reduction</a:t>
            </a:r>
            <a:endParaRPr lang="cs-CZ" sz="2400" err="1">
              <a:solidFill>
                <a:srgbClr val="00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509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9216BE249F1B468668CAB67011703C" ma:contentTypeVersion="2" ma:contentTypeDescription="Vytvoří nový dokument" ma:contentTypeScope="" ma:versionID="abe287eaac70df248ca6e46c91c74914">
  <xsd:schema xmlns:xsd="http://www.w3.org/2001/XMLSchema" xmlns:xs="http://www.w3.org/2001/XMLSchema" xmlns:p="http://schemas.microsoft.com/office/2006/metadata/properties" xmlns:ns2="9645fae3-d7e8-4870-8f71-868bb43aa8ca" targetNamespace="http://schemas.microsoft.com/office/2006/metadata/properties" ma:root="true" ma:fieldsID="25268a61fbd16fb73d90c6677722bb5f" ns2:_="">
    <xsd:import namespace="9645fae3-d7e8-4870-8f71-868bb43aa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5fae3-d7e8-4870-8f71-868bb43aa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DB616-EF49-42D0-8AFC-7751CC4E22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AE69C-7181-4130-8CEC-B9999677CF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96BE82-8EB9-4DC9-A0E7-B2150E63CC83}">
  <ds:schemaRefs>
    <ds:schemaRef ds:uri="9645fae3-d7e8-4870-8f71-868bb43aa8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Předvádění na obrazovce (4:3)</PresentationFormat>
  <Slides>41</Slides>
  <Notes>2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Uterine cancer</vt:lpstr>
      <vt:lpstr>Prezentace aplikace PowerPoint</vt:lpstr>
      <vt:lpstr>Histologic types of uterine tumors</vt:lpstr>
      <vt:lpstr>Etiopathogenesis </vt:lpstr>
      <vt:lpstr>Prezentace aplikace PowerPoint</vt:lpstr>
      <vt:lpstr>Prezentace aplikace PowerPoint</vt:lpstr>
      <vt:lpstr>Prezentace aplikace PowerPoint</vt:lpstr>
      <vt:lpstr>Prezentace aplikace PowerPoint</vt:lpstr>
      <vt:lpstr>Prognostic factors</vt:lpstr>
      <vt:lpstr>Prognostic factors</vt:lpstr>
      <vt:lpstr>Prezentace aplikace PowerPoint</vt:lpstr>
      <vt:lpstr>Prezentace aplikace PowerPoint</vt:lpstr>
      <vt:lpstr>Prezentace aplikace PowerPoint</vt:lpstr>
      <vt:lpstr>Clinical symptoms</vt:lpstr>
      <vt:lpstr>Diagnosis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Rizikové a prognostické faktory CA cervicis uteri</dc:title>
  <dc:creator>52117</dc:creator>
  <cp:revision>35</cp:revision>
  <dcterms:created xsi:type="dcterms:W3CDTF">2010-05-26T09:51:46Z</dcterms:created>
  <dcterms:modified xsi:type="dcterms:W3CDTF">2020-12-09T21:29:34Z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0x010100A69216BE249F1B468668CAB67011703C</vt:lpwstr>
  </property>
</Properties>
</file>