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2" r:id="rId6"/>
    <p:sldId id="300" r:id="rId7"/>
    <p:sldId id="301" r:id="rId8"/>
    <p:sldId id="278" r:id="rId9"/>
    <p:sldId id="302" r:id="rId10"/>
    <p:sldId id="277" r:id="rId11"/>
    <p:sldId id="279" r:id="rId12"/>
    <p:sldId id="273" r:id="rId13"/>
    <p:sldId id="280" r:id="rId14"/>
    <p:sldId id="282" r:id="rId15"/>
    <p:sldId id="274" r:id="rId16"/>
    <p:sldId id="275" r:id="rId17"/>
    <p:sldId id="287" r:id="rId18"/>
    <p:sldId id="292" r:id="rId19"/>
    <p:sldId id="283" r:id="rId20"/>
    <p:sldId id="290" r:id="rId21"/>
    <p:sldId id="291" r:id="rId22"/>
    <p:sldId id="294" r:id="rId23"/>
    <p:sldId id="298" r:id="rId24"/>
    <p:sldId id="284" r:id="rId25"/>
    <p:sldId id="297" r:id="rId26"/>
    <p:sldId id="276" r:id="rId27"/>
    <p:sldId id="295" r:id="rId28"/>
    <p:sldId id="285" r:id="rId29"/>
    <p:sldId id="304" r:id="rId30"/>
    <p:sldId id="303" r:id="rId31"/>
    <p:sldId id="286" r:id="rId32"/>
    <p:sldId id="305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8FE9-EC2B-47DF-AAC1-3BC1C68CDCD3}" v="2" dt="2020-02-23T14:46:42.228"/>
    <p1510:client id="{9E6700DD-8CA6-1E1A-D52D-DEA01BED8CA4}" v="426" dt="2020-11-30T14:29:12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zárková Eliška" userId="S::1916@fnbrno.cz::42158411-684f-4e2a-b952-14de43610390" providerId="AD" clId="Web-{9E6700DD-8CA6-1E1A-D52D-DEA01BED8CA4}"/>
    <pc:docChg chg="addSld delSld modSld">
      <pc:chgData name="Gazárková Eliška" userId="S::1916@fnbrno.cz::42158411-684f-4e2a-b952-14de43610390" providerId="AD" clId="Web-{9E6700DD-8CA6-1E1A-D52D-DEA01BED8CA4}" dt="2020-11-30T14:29:12.566" v="422"/>
      <pc:docMkLst>
        <pc:docMk/>
      </pc:docMkLst>
      <pc:sldChg chg="addSp modSp">
        <pc:chgData name="Gazárková Eliška" userId="S::1916@fnbrno.cz::42158411-684f-4e2a-b952-14de43610390" providerId="AD" clId="Web-{9E6700DD-8CA6-1E1A-D52D-DEA01BED8CA4}" dt="2020-11-30T13:53:26.271" v="22" actId="20577"/>
        <pc:sldMkLst>
          <pc:docMk/>
          <pc:sldMk cId="1348239426" sldId="256"/>
        </pc:sldMkLst>
        <pc:spChg chg="add mod">
          <ac:chgData name="Gazárková Eliška" userId="S::1916@fnbrno.cz::42158411-684f-4e2a-b952-14de43610390" providerId="AD" clId="Web-{9E6700DD-8CA6-1E1A-D52D-DEA01BED8CA4}" dt="2020-11-30T13:53:26.271" v="22" actId="20577"/>
          <ac:spMkLst>
            <pc:docMk/>
            <pc:sldMk cId="1348239426" sldId="256"/>
            <ac:spMk id="2" creationId="{956D3AD4-2CDE-41C2-B06E-16B0AF3A4B76}"/>
          </ac:spMkLst>
        </pc:spChg>
      </pc:sldChg>
      <pc:sldChg chg="delSp">
        <pc:chgData name="Gazárková Eliška" userId="S::1916@fnbrno.cz::42158411-684f-4e2a-b952-14de43610390" providerId="AD" clId="Web-{9E6700DD-8CA6-1E1A-D52D-DEA01BED8CA4}" dt="2020-11-30T13:55:48.962" v="37"/>
        <pc:sldMkLst>
          <pc:docMk/>
          <pc:sldMk cId="4165799062" sldId="272"/>
        </pc:sldMkLst>
        <pc:spChg chg="del">
          <ac:chgData name="Gazárková Eliška" userId="S::1916@fnbrno.cz::42158411-684f-4e2a-b952-14de43610390" providerId="AD" clId="Web-{9E6700DD-8CA6-1E1A-D52D-DEA01BED8CA4}" dt="2020-11-30T13:55:48.962" v="37"/>
          <ac:spMkLst>
            <pc:docMk/>
            <pc:sldMk cId="4165799062" sldId="272"/>
            <ac:spMk id="2" creationId="{00000000-0000-0000-0000-000000000000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08:11.696" v="182" actId="1076"/>
        <pc:sldMkLst>
          <pc:docMk/>
          <pc:sldMk cId="2945176761" sldId="274"/>
        </pc:sldMkLst>
        <pc:spChg chg="mod">
          <ac:chgData name="Gazárková Eliška" userId="S::1916@fnbrno.cz::42158411-684f-4e2a-b952-14de43610390" providerId="AD" clId="Web-{9E6700DD-8CA6-1E1A-D52D-DEA01BED8CA4}" dt="2020-11-30T14:08:04.868" v="180" actId="20577"/>
          <ac:spMkLst>
            <pc:docMk/>
            <pc:sldMk cId="2945176761" sldId="274"/>
            <ac:spMk id="7" creationId="{00000000-0000-0000-0000-000000000000}"/>
          </ac:spMkLst>
        </pc:spChg>
        <pc:picChg chg="mod">
          <ac:chgData name="Gazárková Eliška" userId="S::1916@fnbrno.cz::42158411-684f-4e2a-b952-14de43610390" providerId="AD" clId="Web-{9E6700DD-8CA6-1E1A-D52D-DEA01BED8CA4}" dt="2020-11-30T14:08:08.212" v="181" actId="1076"/>
          <ac:picMkLst>
            <pc:docMk/>
            <pc:sldMk cId="2945176761" sldId="274"/>
            <ac:picMk id="8" creationId="{416894D9-E74D-4EF6-9197-99CDECB747DE}"/>
          </ac:picMkLst>
        </pc:picChg>
        <pc:picChg chg="mod">
          <ac:chgData name="Gazárková Eliška" userId="S::1916@fnbrno.cz::42158411-684f-4e2a-b952-14de43610390" providerId="AD" clId="Web-{9E6700DD-8CA6-1E1A-D52D-DEA01BED8CA4}" dt="2020-11-30T14:08:11.696" v="182" actId="1076"/>
          <ac:picMkLst>
            <pc:docMk/>
            <pc:sldMk cId="2945176761" sldId="274"/>
            <ac:picMk id="9" creationId="{1582DF55-2A62-41B8-B43F-9ABF38BB4784}"/>
          </ac:picMkLst>
        </pc:picChg>
      </pc:sldChg>
      <pc:sldChg chg="modSp">
        <pc:chgData name="Gazárková Eliška" userId="S::1916@fnbrno.cz::42158411-684f-4e2a-b952-14de43610390" providerId="AD" clId="Web-{9E6700DD-8CA6-1E1A-D52D-DEA01BED8CA4}" dt="2020-11-30T14:11:33.200" v="213" actId="20577"/>
        <pc:sldMkLst>
          <pc:docMk/>
          <pc:sldMk cId="4044874500" sldId="275"/>
        </pc:sldMkLst>
        <pc:spChg chg="mod">
          <ac:chgData name="Gazárková Eliška" userId="S::1916@fnbrno.cz::42158411-684f-4e2a-b952-14de43610390" providerId="AD" clId="Web-{9E6700DD-8CA6-1E1A-D52D-DEA01BED8CA4}" dt="2020-11-30T14:11:33.200" v="213" actId="20577"/>
          <ac:spMkLst>
            <pc:docMk/>
            <pc:sldMk cId="4044874500" sldId="275"/>
            <ac:spMk id="6" creationId="{00000000-0000-0000-0000-000000000000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14:47.517" v="229" actId="20577"/>
        <pc:sldMkLst>
          <pc:docMk/>
          <pc:sldMk cId="1177960796" sldId="276"/>
        </pc:sldMkLst>
        <pc:spChg chg="mod">
          <ac:chgData name="Gazárková Eliška" userId="S::1916@fnbrno.cz::42158411-684f-4e2a-b952-14de43610390" providerId="AD" clId="Web-{9E6700DD-8CA6-1E1A-D52D-DEA01BED8CA4}" dt="2020-11-30T14:14:47.517" v="229" actId="20577"/>
          <ac:spMkLst>
            <pc:docMk/>
            <pc:sldMk cId="1177960796" sldId="276"/>
            <ac:spMk id="6" creationId="{00000000-0000-0000-0000-000000000000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26:02.047" v="399" actId="20577"/>
        <pc:sldMkLst>
          <pc:docMk/>
          <pc:sldMk cId="1259575607" sldId="277"/>
        </pc:sldMkLst>
        <pc:spChg chg="mod">
          <ac:chgData name="Gazárková Eliška" userId="S::1916@fnbrno.cz::42158411-684f-4e2a-b952-14de43610390" providerId="AD" clId="Web-{9E6700DD-8CA6-1E1A-D52D-DEA01BED8CA4}" dt="2020-11-30T14:26:02.047" v="399" actId="20577"/>
          <ac:spMkLst>
            <pc:docMk/>
            <pc:sldMk cId="1259575607" sldId="277"/>
            <ac:spMk id="2" creationId="{00000000-0000-0000-0000-000000000000}"/>
          </ac:spMkLst>
        </pc:spChg>
      </pc:sldChg>
      <pc:sldChg chg="delSp modSp">
        <pc:chgData name="Gazárková Eliška" userId="S::1916@fnbrno.cz::42158411-684f-4e2a-b952-14de43610390" providerId="AD" clId="Web-{9E6700DD-8CA6-1E1A-D52D-DEA01BED8CA4}" dt="2020-11-30T14:29:09.926" v="421"/>
        <pc:sldMkLst>
          <pc:docMk/>
          <pc:sldMk cId="3173521768" sldId="278"/>
        </pc:sldMkLst>
        <pc:spChg chg="mod">
          <ac:chgData name="Gazárková Eliška" userId="S::1916@fnbrno.cz::42158411-684f-4e2a-b952-14de43610390" providerId="AD" clId="Web-{9E6700DD-8CA6-1E1A-D52D-DEA01BED8CA4}" dt="2020-11-30T14:25:07.421" v="394" actId="20577"/>
          <ac:spMkLst>
            <pc:docMk/>
            <pc:sldMk cId="3173521768" sldId="278"/>
            <ac:spMk id="2" creationId="{00000000-0000-0000-0000-000000000000}"/>
          </ac:spMkLst>
        </pc:spChg>
        <pc:spChg chg="del">
          <ac:chgData name="Gazárková Eliška" userId="S::1916@fnbrno.cz::42158411-684f-4e2a-b952-14de43610390" providerId="AD" clId="Web-{9E6700DD-8CA6-1E1A-D52D-DEA01BED8CA4}" dt="2020-11-30T14:29:09.926" v="421"/>
          <ac:spMkLst>
            <pc:docMk/>
            <pc:sldMk cId="3173521768" sldId="278"/>
            <ac:spMk id="3" creationId="{00000000-0000-0000-0000-000000000000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13:05.780" v="217" actId="20577"/>
        <pc:sldMkLst>
          <pc:docMk/>
          <pc:sldMk cId="3407307697" sldId="283"/>
        </pc:sldMkLst>
        <pc:spChg chg="mod">
          <ac:chgData name="Gazárková Eliška" userId="S::1916@fnbrno.cz::42158411-684f-4e2a-b952-14de43610390" providerId="AD" clId="Web-{9E6700DD-8CA6-1E1A-D52D-DEA01BED8CA4}" dt="2020-11-30T14:13:05.780" v="217" actId="20577"/>
          <ac:spMkLst>
            <pc:docMk/>
            <pc:sldMk cId="3407307697" sldId="283"/>
            <ac:spMk id="2" creationId="{90F62EE3-DEC1-42D8-BBF0-4D423EFFC4FF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14:34.610" v="226" actId="20577"/>
        <pc:sldMkLst>
          <pc:docMk/>
          <pc:sldMk cId="3025330921" sldId="284"/>
        </pc:sldMkLst>
        <pc:spChg chg="mod">
          <ac:chgData name="Gazárková Eliška" userId="S::1916@fnbrno.cz::42158411-684f-4e2a-b952-14de43610390" providerId="AD" clId="Web-{9E6700DD-8CA6-1E1A-D52D-DEA01BED8CA4}" dt="2020-11-30T14:14:34.610" v="226" actId="20577"/>
          <ac:spMkLst>
            <pc:docMk/>
            <pc:sldMk cId="3025330921" sldId="284"/>
            <ac:spMk id="2" creationId="{168381D4-F48C-4454-BE30-6C5FA2779D9A}"/>
          </ac:spMkLst>
        </pc:spChg>
      </pc:sldChg>
      <pc:sldChg chg="delSp modSp">
        <pc:chgData name="Gazárková Eliška" userId="S::1916@fnbrno.cz::42158411-684f-4e2a-b952-14de43610390" providerId="AD" clId="Web-{9E6700DD-8CA6-1E1A-D52D-DEA01BED8CA4}" dt="2020-11-30T14:24:27.435" v="391" actId="20577"/>
        <pc:sldMkLst>
          <pc:docMk/>
          <pc:sldMk cId="1255220153" sldId="285"/>
        </pc:sldMkLst>
        <pc:spChg chg="mod">
          <ac:chgData name="Gazárková Eliška" userId="S::1916@fnbrno.cz::42158411-684f-4e2a-b952-14de43610390" providerId="AD" clId="Web-{9E6700DD-8CA6-1E1A-D52D-DEA01BED8CA4}" dt="2020-11-30T14:24:27.435" v="391" actId="20577"/>
          <ac:spMkLst>
            <pc:docMk/>
            <pc:sldMk cId="1255220153" sldId="285"/>
            <ac:spMk id="2" creationId="{31D0CFBB-99C9-44AB-B0EA-E6BA4E7FE382}"/>
          </ac:spMkLst>
        </pc:spChg>
        <pc:spChg chg="mod">
          <ac:chgData name="Gazárková Eliška" userId="S::1916@fnbrno.cz::42158411-684f-4e2a-b952-14de43610390" providerId="AD" clId="Web-{9E6700DD-8CA6-1E1A-D52D-DEA01BED8CA4}" dt="2020-11-30T14:20:08.555" v="291" actId="20577"/>
          <ac:spMkLst>
            <pc:docMk/>
            <pc:sldMk cId="1255220153" sldId="285"/>
            <ac:spMk id="5" creationId="{299765D0-DC84-4720-BB4E-A51459D28811}"/>
          </ac:spMkLst>
        </pc:spChg>
        <pc:picChg chg="del">
          <ac:chgData name="Gazárková Eliška" userId="S::1916@fnbrno.cz::42158411-684f-4e2a-b952-14de43610390" providerId="AD" clId="Web-{9E6700DD-8CA6-1E1A-D52D-DEA01BED8CA4}" dt="2020-11-30T14:20:08.664" v="292"/>
          <ac:picMkLst>
            <pc:docMk/>
            <pc:sldMk cId="1255220153" sldId="285"/>
            <ac:picMk id="1026" creationId="{50C1ACAB-402A-41AF-8220-78B7E6792A16}"/>
          </ac:picMkLst>
        </pc:picChg>
      </pc:sldChg>
      <pc:sldChg chg="modSp">
        <pc:chgData name="Gazárková Eliška" userId="S::1916@fnbrno.cz::42158411-684f-4e2a-b952-14de43610390" providerId="AD" clId="Web-{9E6700DD-8CA6-1E1A-D52D-DEA01BED8CA4}" dt="2020-11-30T14:13:19.359" v="219" actId="20577"/>
        <pc:sldMkLst>
          <pc:docMk/>
          <pc:sldMk cId="2183043025" sldId="290"/>
        </pc:sldMkLst>
        <pc:spChg chg="mod">
          <ac:chgData name="Gazárková Eliška" userId="S::1916@fnbrno.cz::42158411-684f-4e2a-b952-14de43610390" providerId="AD" clId="Web-{9E6700DD-8CA6-1E1A-D52D-DEA01BED8CA4}" dt="2020-11-30T14:13:19.359" v="219" actId="20577"/>
          <ac:spMkLst>
            <pc:docMk/>
            <pc:sldMk cId="2183043025" sldId="290"/>
            <ac:spMk id="2" creationId="{79B85E11-D400-4DE1-A279-17DB3AB69D59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13:39.297" v="222" actId="20577"/>
        <pc:sldMkLst>
          <pc:docMk/>
          <pc:sldMk cId="335931368" sldId="291"/>
        </pc:sldMkLst>
        <pc:spChg chg="mod">
          <ac:chgData name="Gazárková Eliška" userId="S::1916@fnbrno.cz::42158411-684f-4e2a-b952-14de43610390" providerId="AD" clId="Web-{9E6700DD-8CA6-1E1A-D52D-DEA01BED8CA4}" dt="2020-11-30T14:13:39.297" v="222" actId="20577"/>
          <ac:spMkLst>
            <pc:docMk/>
            <pc:sldMk cId="335931368" sldId="291"/>
            <ac:spMk id="2" creationId="{E2BAD80F-AA3F-46C1-A234-963935B821A8}"/>
          </ac:spMkLst>
        </pc:spChg>
      </pc:sldChg>
      <pc:sldChg chg="modSp">
        <pc:chgData name="Gazárková Eliška" userId="S::1916@fnbrno.cz::42158411-684f-4e2a-b952-14de43610390" providerId="AD" clId="Web-{9E6700DD-8CA6-1E1A-D52D-DEA01BED8CA4}" dt="2020-11-30T14:14:42.189" v="228" actId="20577"/>
        <pc:sldMkLst>
          <pc:docMk/>
          <pc:sldMk cId="553569687" sldId="297"/>
        </pc:sldMkLst>
        <pc:spChg chg="mod">
          <ac:chgData name="Gazárková Eliška" userId="S::1916@fnbrno.cz::42158411-684f-4e2a-b952-14de43610390" providerId="AD" clId="Web-{9E6700DD-8CA6-1E1A-D52D-DEA01BED8CA4}" dt="2020-11-30T14:14:42.189" v="228" actId="20577"/>
          <ac:spMkLst>
            <pc:docMk/>
            <pc:sldMk cId="553569687" sldId="297"/>
            <ac:spMk id="2" creationId="{1C627F24-61B1-4DFC-9677-E32D6647445B}"/>
          </ac:spMkLst>
        </pc:spChg>
      </pc:sldChg>
      <pc:sldChg chg="del">
        <pc:chgData name="Gazárková Eliška" userId="S::1916@fnbrno.cz::42158411-684f-4e2a-b952-14de43610390" providerId="AD" clId="Web-{9E6700DD-8CA6-1E1A-D52D-DEA01BED8CA4}" dt="2020-11-30T14:27:18.142" v="400"/>
        <pc:sldMkLst>
          <pc:docMk/>
          <pc:sldMk cId="3413889400" sldId="299"/>
        </pc:sldMkLst>
      </pc:sldChg>
      <pc:sldChg chg="delSp modSp add replId">
        <pc:chgData name="Gazárková Eliška" userId="S::1916@fnbrno.cz::42158411-684f-4e2a-b952-14de43610390" providerId="AD" clId="Web-{9E6700DD-8CA6-1E1A-D52D-DEA01BED8CA4}" dt="2020-11-30T14:00:57.203" v="99" actId="20577"/>
        <pc:sldMkLst>
          <pc:docMk/>
          <pc:sldMk cId="1581966923" sldId="300"/>
        </pc:sldMkLst>
        <pc:spChg chg="del">
          <ac:chgData name="Gazárková Eliška" userId="S::1916@fnbrno.cz::42158411-684f-4e2a-b952-14de43610390" providerId="AD" clId="Web-{9E6700DD-8CA6-1E1A-D52D-DEA01BED8CA4}" dt="2020-11-30T13:55:53.509" v="38"/>
          <ac:spMkLst>
            <pc:docMk/>
            <pc:sldMk cId="1581966923" sldId="300"/>
            <ac:spMk id="2" creationId="{00000000-0000-0000-0000-000000000000}"/>
          </ac:spMkLst>
        </pc:spChg>
        <pc:spChg chg="mod">
          <ac:chgData name="Gazárková Eliška" userId="S::1916@fnbrno.cz::42158411-684f-4e2a-b952-14de43610390" providerId="AD" clId="Web-{9E6700DD-8CA6-1E1A-D52D-DEA01BED8CA4}" dt="2020-11-30T13:56:48.744" v="49" actId="20577"/>
          <ac:spMkLst>
            <pc:docMk/>
            <pc:sldMk cId="1581966923" sldId="300"/>
            <ac:spMk id="5" creationId="{00000000-0000-0000-0000-000000000000}"/>
          </ac:spMkLst>
        </pc:spChg>
        <pc:spChg chg="mod">
          <ac:chgData name="Gazárková Eliška" userId="S::1916@fnbrno.cz::42158411-684f-4e2a-b952-14de43610390" providerId="AD" clId="Web-{9E6700DD-8CA6-1E1A-D52D-DEA01BED8CA4}" dt="2020-11-30T14:00:57.203" v="99" actId="20577"/>
          <ac:spMkLst>
            <pc:docMk/>
            <pc:sldMk cId="1581966923" sldId="300"/>
            <ac:spMk id="6" creationId="{00000000-0000-0000-0000-000000000000}"/>
          </ac:spMkLst>
        </pc:spChg>
      </pc:sldChg>
      <pc:sldChg chg="modSp add replId">
        <pc:chgData name="Gazárková Eliška" userId="S::1916@fnbrno.cz::42158411-684f-4e2a-b952-14de43610390" providerId="AD" clId="Web-{9E6700DD-8CA6-1E1A-D52D-DEA01BED8CA4}" dt="2020-11-30T13:57:50.839" v="76" actId="20577"/>
        <pc:sldMkLst>
          <pc:docMk/>
          <pc:sldMk cId="2572785146" sldId="301"/>
        </pc:sldMkLst>
        <pc:spChg chg="mod">
          <ac:chgData name="Gazárková Eliška" userId="S::1916@fnbrno.cz::42158411-684f-4e2a-b952-14de43610390" providerId="AD" clId="Web-{9E6700DD-8CA6-1E1A-D52D-DEA01BED8CA4}" dt="2020-11-30T13:57:50.839" v="76" actId="20577"/>
          <ac:spMkLst>
            <pc:docMk/>
            <pc:sldMk cId="2572785146" sldId="301"/>
            <ac:spMk id="5" creationId="{00000000-0000-0000-0000-000000000000}"/>
          </ac:spMkLst>
        </pc:spChg>
      </pc:sldChg>
      <pc:sldChg chg="delSp add replId">
        <pc:chgData name="Gazárková Eliška" userId="S::1916@fnbrno.cz::42158411-684f-4e2a-b952-14de43610390" providerId="AD" clId="Web-{9E6700DD-8CA6-1E1A-D52D-DEA01BED8CA4}" dt="2020-11-30T14:29:12.566" v="422"/>
        <pc:sldMkLst>
          <pc:docMk/>
          <pc:sldMk cId="3436731602" sldId="302"/>
        </pc:sldMkLst>
        <pc:spChg chg="del">
          <ac:chgData name="Gazárková Eliška" userId="S::1916@fnbrno.cz::42158411-684f-4e2a-b952-14de43610390" providerId="AD" clId="Web-{9E6700DD-8CA6-1E1A-D52D-DEA01BED8CA4}" dt="2020-11-30T14:29:12.566" v="422"/>
          <ac:spMkLst>
            <pc:docMk/>
            <pc:sldMk cId="3436731602" sldId="302"/>
            <ac:spMk id="3" creationId="{00000000-0000-0000-0000-000000000000}"/>
          </ac:spMkLst>
        </pc:spChg>
      </pc:sldChg>
      <pc:sldChg chg="delSp modSp add replId">
        <pc:chgData name="Gazárková Eliška" userId="S::1916@fnbrno.cz::42158411-684f-4e2a-b952-14de43610390" providerId="AD" clId="Web-{9E6700DD-8CA6-1E1A-D52D-DEA01BED8CA4}" dt="2020-11-30T14:20:08.336" v="289" actId="20577"/>
        <pc:sldMkLst>
          <pc:docMk/>
          <pc:sldMk cId="3731401579" sldId="303"/>
        </pc:sldMkLst>
        <pc:spChg chg="mod">
          <ac:chgData name="Gazárková Eliška" userId="S::1916@fnbrno.cz::42158411-684f-4e2a-b952-14de43610390" providerId="AD" clId="Web-{9E6700DD-8CA6-1E1A-D52D-DEA01BED8CA4}" dt="2020-11-30T14:20:08.336" v="289" actId="20577"/>
          <ac:spMkLst>
            <pc:docMk/>
            <pc:sldMk cId="3731401579" sldId="303"/>
            <ac:spMk id="2" creationId="{31D0CFBB-99C9-44AB-B0EA-E6BA4E7FE382}"/>
          </ac:spMkLst>
        </pc:spChg>
        <pc:picChg chg="del">
          <ac:chgData name="Gazárková Eliška" userId="S::1916@fnbrno.cz::42158411-684f-4e2a-b952-14de43610390" providerId="AD" clId="Web-{9E6700DD-8CA6-1E1A-D52D-DEA01BED8CA4}" dt="2020-11-30T14:16:20.097" v="233"/>
          <ac:picMkLst>
            <pc:docMk/>
            <pc:sldMk cId="3731401579" sldId="303"/>
            <ac:picMk id="1026" creationId="{50C1ACAB-402A-41AF-8220-78B7E6792A16}"/>
          </ac:picMkLst>
        </pc:picChg>
      </pc:sldChg>
      <pc:sldChg chg="add replId">
        <pc:chgData name="Gazárková Eliška" userId="S::1916@fnbrno.cz::42158411-684f-4e2a-b952-14de43610390" providerId="AD" clId="Web-{9E6700DD-8CA6-1E1A-D52D-DEA01BED8CA4}" dt="2020-11-30T14:20:08.477" v="290"/>
        <pc:sldMkLst>
          <pc:docMk/>
          <pc:sldMk cId="2499027874" sldId="304"/>
        </pc:sldMkLst>
      </pc:sldChg>
      <pc:sldChg chg="delSp modSp add replId">
        <pc:chgData name="Gazárková Eliška" userId="S::1916@fnbrno.cz::42158411-684f-4e2a-b952-14de43610390" providerId="AD" clId="Web-{9E6700DD-8CA6-1E1A-D52D-DEA01BED8CA4}" dt="2020-11-30T14:28:53.691" v="420" actId="1076"/>
        <pc:sldMkLst>
          <pc:docMk/>
          <pc:sldMk cId="1214688257" sldId="305"/>
        </pc:sldMkLst>
        <pc:spChg chg="del mod">
          <ac:chgData name="Gazárková Eliška" userId="S::1916@fnbrno.cz::42158411-684f-4e2a-b952-14de43610390" providerId="AD" clId="Web-{9E6700DD-8CA6-1E1A-D52D-DEA01BED8CA4}" dt="2020-11-30T14:28:49.347" v="419"/>
          <ac:spMkLst>
            <pc:docMk/>
            <pc:sldMk cId="1214688257" sldId="305"/>
            <ac:spMk id="2" creationId="{0E95C2E2-D638-4523-BC5B-2A2F9FE18272}"/>
          </ac:spMkLst>
        </pc:spChg>
        <pc:spChg chg="mod">
          <ac:chgData name="Gazárková Eliška" userId="S::1916@fnbrno.cz::42158411-684f-4e2a-b952-14de43610390" providerId="AD" clId="Web-{9E6700DD-8CA6-1E1A-D52D-DEA01BED8CA4}" dt="2020-11-30T14:28:53.691" v="420" actId="1076"/>
          <ac:spMkLst>
            <pc:docMk/>
            <pc:sldMk cId="1214688257" sldId="305"/>
            <ac:spMk id="5" creationId="{B6983177-640F-4206-B528-2492D82727CA}"/>
          </ac:spMkLst>
        </pc:spChg>
      </pc:sldChg>
    </pc:docChg>
  </pc:docChgLst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E1859-522F-4711-855B-3E358522022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ED75A-E08E-4B05-AF32-BB7989E989FF}">
      <dgm:prSet/>
      <dgm:spPr/>
      <dgm:t>
        <a:bodyPr/>
        <a:lstStyle/>
        <a:p>
          <a:r>
            <a:rPr lang="en-US" b="1" dirty="0"/>
            <a:t>Hyperkinetic</a:t>
          </a:r>
          <a:r>
            <a:rPr lang="en-US" dirty="0"/>
            <a:t> </a:t>
          </a:r>
        </a:p>
      </dgm:t>
    </dgm:pt>
    <dgm:pt modelId="{FE399B1C-E3C3-4546-85F6-CA8CBADD75A1}" type="parTrans" cxnId="{0161EE42-E942-4CD0-A61E-549F9D0A9EEE}">
      <dgm:prSet/>
      <dgm:spPr/>
      <dgm:t>
        <a:bodyPr/>
        <a:lstStyle/>
        <a:p>
          <a:endParaRPr lang="en-US"/>
        </a:p>
      </dgm:t>
    </dgm:pt>
    <dgm:pt modelId="{DB31C68D-3AD4-431D-84CF-47F711739886}" type="sibTrans" cxnId="{0161EE42-E942-4CD0-A61E-549F9D0A9EEE}">
      <dgm:prSet/>
      <dgm:spPr/>
      <dgm:t>
        <a:bodyPr/>
        <a:lstStyle/>
        <a:p>
          <a:endParaRPr lang="en-US"/>
        </a:p>
      </dgm:t>
    </dgm:pt>
    <dgm:pt modelId="{B6CCD660-3E89-4725-B4E9-FBB9EC8867E3}">
      <dgm:prSet/>
      <dgm:spPr/>
      <dgm:t>
        <a:bodyPr/>
        <a:lstStyle/>
        <a:p>
          <a:r>
            <a:rPr lang="en-US" b="0" dirty="0"/>
            <a:t>H</a:t>
          </a:r>
          <a:r>
            <a:rPr lang="cs-CZ" b="0" dirty="0" err="1"/>
            <a:t>ypera</a:t>
          </a:r>
          <a:r>
            <a:rPr lang="en-US" b="0" dirty="0"/>
            <a:t>c</a:t>
          </a:r>
          <a:r>
            <a:rPr lang="cs-CZ" b="0" dirty="0" err="1"/>
            <a:t>tivit</a:t>
          </a:r>
          <a:r>
            <a:rPr lang="en-US" b="0" dirty="0"/>
            <a:t>y</a:t>
          </a:r>
          <a:r>
            <a:rPr lang="cs-CZ" b="0" dirty="0"/>
            <a:t> </a:t>
          </a:r>
          <a:endParaRPr lang="en-US" dirty="0"/>
        </a:p>
      </dgm:t>
    </dgm:pt>
    <dgm:pt modelId="{A42771CC-050A-4993-832F-4BA655BFEC11}" type="parTrans" cxnId="{ABE14C0F-1F95-47D2-A026-F3E758891622}">
      <dgm:prSet/>
      <dgm:spPr/>
      <dgm:t>
        <a:bodyPr/>
        <a:lstStyle/>
        <a:p>
          <a:endParaRPr lang="en-US"/>
        </a:p>
      </dgm:t>
    </dgm:pt>
    <dgm:pt modelId="{80630848-4B7E-4608-B743-8A8FC78B1E4B}" type="sibTrans" cxnId="{ABE14C0F-1F95-47D2-A026-F3E758891622}">
      <dgm:prSet/>
      <dgm:spPr/>
      <dgm:t>
        <a:bodyPr/>
        <a:lstStyle/>
        <a:p>
          <a:endParaRPr lang="en-US"/>
        </a:p>
      </dgm:t>
    </dgm:pt>
    <dgm:pt modelId="{B3BBD55A-F6A5-43FE-A2AD-E93B4F241151}">
      <dgm:prSet/>
      <dgm:spPr/>
      <dgm:t>
        <a:bodyPr/>
        <a:lstStyle/>
        <a:p>
          <a:r>
            <a:rPr lang="en-US" b="0" dirty="0"/>
            <a:t>H</a:t>
          </a:r>
          <a:r>
            <a:rPr lang="cs-CZ" b="0" dirty="0"/>
            <a:t>y</a:t>
          </a:r>
          <a:r>
            <a:rPr lang="en-US" b="0" dirty="0"/>
            <a:t>p</a:t>
          </a:r>
          <a:r>
            <a:rPr lang="cs-CZ" b="0" dirty="0" err="1"/>
            <a:t>ertonus</a:t>
          </a:r>
          <a:r>
            <a:rPr lang="cs-CZ" b="0" dirty="0"/>
            <a:t> </a:t>
          </a:r>
          <a:endParaRPr lang="en-US" dirty="0"/>
        </a:p>
      </dgm:t>
    </dgm:pt>
    <dgm:pt modelId="{661BB1C7-D556-4E19-AC6F-E969A90453C4}" type="parTrans" cxnId="{3F9F7456-1D04-4878-8882-953067E0897D}">
      <dgm:prSet/>
      <dgm:spPr/>
      <dgm:t>
        <a:bodyPr/>
        <a:lstStyle/>
        <a:p>
          <a:endParaRPr lang="en-US"/>
        </a:p>
      </dgm:t>
    </dgm:pt>
    <dgm:pt modelId="{63D6675F-D3C5-48A1-9121-967ADA2B8B5B}" type="sibTrans" cxnId="{3F9F7456-1D04-4878-8882-953067E0897D}">
      <dgm:prSet/>
      <dgm:spPr/>
      <dgm:t>
        <a:bodyPr/>
        <a:lstStyle/>
        <a:p>
          <a:endParaRPr lang="en-US"/>
        </a:p>
      </dgm:t>
    </dgm:pt>
    <dgm:pt modelId="{3EF0851A-010D-4770-BA06-91720D863665}">
      <dgm:prSet/>
      <dgm:spPr/>
      <dgm:t>
        <a:bodyPr/>
        <a:lstStyle/>
        <a:p>
          <a:r>
            <a:rPr lang="en-US" b="1" dirty="0"/>
            <a:t>Hypokinetic</a:t>
          </a:r>
          <a:r>
            <a:rPr lang="cs-CZ" b="0" dirty="0"/>
            <a:t> </a:t>
          </a:r>
          <a:endParaRPr lang="en-US" dirty="0"/>
        </a:p>
      </dgm:t>
    </dgm:pt>
    <dgm:pt modelId="{0E5833E6-9F54-44C5-9596-2F8B7966D1BB}" type="parTrans" cxnId="{DF196759-BA0C-4BC3-9D1F-8D65B20C3687}">
      <dgm:prSet/>
      <dgm:spPr/>
      <dgm:t>
        <a:bodyPr/>
        <a:lstStyle/>
        <a:p>
          <a:endParaRPr lang="en-US"/>
        </a:p>
      </dgm:t>
    </dgm:pt>
    <dgm:pt modelId="{B80E98C5-78DB-4554-8A04-C8D3DBE30ED1}" type="sibTrans" cxnId="{DF196759-BA0C-4BC3-9D1F-8D65B20C3687}">
      <dgm:prSet/>
      <dgm:spPr/>
      <dgm:t>
        <a:bodyPr/>
        <a:lstStyle/>
        <a:p>
          <a:endParaRPr lang="en-US"/>
        </a:p>
      </dgm:t>
    </dgm:pt>
    <dgm:pt modelId="{5776D52D-A54E-4C67-9F9C-30D45819D0D6}">
      <dgm:prSet/>
      <dgm:spPr/>
      <dgm:t>
        <a:bodyPr/>
        <a:lstStyle/>
        <a:p>
          <a:r>
            <a:rPr lang="en-US" b="0" dirty="0"/>
            <a:t>P</a:t>
          </a:r>
          <a:r>
            <a:rPr lang="cs-CZ" b="0" dirty="0" err="1"/>
            <a:t>rim</a:t>
          </a:r>
          <a:r>
            <a:rPr lang="en-US" b="0" dirty="0"/>
            <a:t>a</a:t>
          </a:r>
          <a:r>
            <a:rPr lang="cs-CZ" b="0" dirty="0"/>
            <a:t>r</a:t>
          </a:r>
          <a:r>
            <a:rPr lang="en-US" b="0" dirty="0"/>
            <a:t>y</a:t>
          </a:r>
          <a:r>
            <a:rPr lang="cs-CZ" b="0" dirty="0"/>
            <a:t> </a:t>
          </a:r>
          <a:r>
            <a:rPr lang="cs-CZ" b="0" dirty="0" err="1"/>
            <a:t>hypoa</a:t>
          </a:r>
          <a:r>
            <a:rPr lang="en-US" b="0" dirty="0"/>
            <a:t>c</a:t>
          </a:r>
          <a:r>
            <a:rPr lang="cs-CZ" b="0" dirty="0" err="1"/>
            <a:t>tivit</a:t>
          </a:r>
          <a:r>
            <a:rPr lang="en-US" b="0" dirty="0"/>
            <a:t>y</a:t>
          </a:r>
          <a:r>
            <a:rPr lang="cs-CZ" b="0" dirty="0"/>
            <a:t> </a:t>
          </a:r>
          <a:endParaRPr lang="en-US" dirty="0"/>
        </a:p>
      </dgm:t>
    </dgm:pt>
    <dgm:pt modelId="{46DF2686-F002-4F22-8457-C85FE6A0177A}" type="parTrans" cxnId="{CBB2434A-988B-4E91-BD08-10A18AC257EA}">
      <dgm:prSet/>
      <dgm:spPr/>
      <dgm:t>
        <a:bodyPr/>
        <a:lstStyle/>
        <a:p>
          <a:endParaRPr lang="en-US"/>
        </a:p>
      </dgm:t>
    </dgm:pt>
    <dgm:pt modelId="{DEA872F3-9B3C-4B19-8F15-532F744E108D}" type="sibTrans" cxnId="{CBB2434A-988B-4E91-BD08-10A18AC257EA}">
      <dgm:prSet/>
      <dgm:spPr/>
      <dgm:t>
        <a:bodyPr/>
        <a:lstStyle/>
        <a:p>
          <a:endParaRPr lang="en-US"/>
        </a:p>
      </dgm:t>
    </dgm:pt>
    <dgm:pt modelId="{CFD44D1A-546C-4511-A9C8-FCC0BC2892AE}">
      <dgm:prSet/>
      <dgm:spPr/>
      <dgm:t>
        <a:bodyPr/>
        <a:lstStyle/>
        <a:p>
          <a:r>
            <a:rPr lang="cs-CZ" b="0" dirty="0"/>
            <a:t>Se</a:t>
          </a:r>
          <a:r>
            <a:rPr lang="en-US" b="0" dirty="0" err="1"/>
            <a:t>condary</a:t>
          </a:r>
          <a:r>
            <a:rPr lang="en-US" b="0" dirty="0"/>
            <a:t> </a:t>
          </a:r>
          <a:r>
            <a:rPr lang="cs-CZ" b="0" dirty="0" err="1"/>
            <a:t>hypoa</a:t>
          </a:r>
          <a:r>
            <a:rPr lang="en-US" b="0" dirty="0"/>
            <a:t>c</a:t>
          </a:r>
          <a:r>
            <a:rPr lang="cs-CZ" b="0" dirty="0" err="1"/>
            <a:t>tivit</a:t>
          </a:r>
          <a:r>
            <a:rPr lang="en-US" b="0" dirty="0"/>
            <a:t>y</a:t>
          </a:r>
          <a:r>
            <a:rPr lang="cs-CZ" b="0" dirty="0"/>
            <a:t> </a:t>
          </a:r>
          <a:endParaRPr lang="en-US" dirty="0"/>
        </a:p>
      </dgm:t>
    </dgm:pt>
    <dgm:pt modelId="{19C8285C-9D04-4268-9094-D4511D2F1D5B}" type="parTrans" cxnId="{CF54BD48-4933-413D-AF02-C149B7D0ABCD}">
      <dgm:prSet/>
      <dgm:spPr/>
      <dgm:t>
        <a:bodyPr/>
        <a:lstStyle/>
        <a:p>
          <a:endParaRPr lang="en-US"/>
        </a:p>
      </dgm:t>
    </dgm:pt>
    <dgm:pt modelId="{3D182CD3-067D-4703-9A1C-EE8B2117E619}" type="sibTrans" cxnId="{CF54BD48-4933-413D-AF02-C149B7D0ABCD}">
      <dgm:prSet/>
      <dgm:spPr/>
      <dgm:t>
        <a:bodyPr/>
        <a:lstStyle/>
        <a:p>
          <a:endParaRPr lang="en-US"/>
        </a:p>
      </dgm:t>
    </dgm:pt>
    <dgm:pt modelId="{D0315BC4-470D-4D51-9B4E-16C9A8D71280}">
      <dgm:prSet/>
      <dgm:spPr/>
      <dgm:t>
        <a:bodyPr/>
        <a:lstStyle/>
        <a:p>
          <a:r>
            <a:rPr lang="cs-CZ" b="1" dirty="0"/>
            <a:t>D</a:t>
          </a:r>
          <a:r>
            <a:rPr lang="en-US" b="1" dirty="0" err="1"/>
            <a:t>iscoordination</a:t>
          </a:r>
          <a:r>
            <a:rPr lang="cs-CZ" b="0" dirty="0"/>
            <a:t> </a:t>
          </a:r>
          <a:endParaRPr lang="en-US" dirty="0"/>
        </a:p>
      </dgm:t>
    </dgm:pt>
    <dgm:pt modelId="{F7AB8A8E-6CE2-4FEC-AF55-78505B975972}" type="parTrans" cxnId="{06B9843D-8B33-4157-A2FC-7E66177C675B}">
      <dgm:prSet/>
      <dgm:spPr/>
      <dgm:t>
        <a:bodyPr/>
        <a:lstStyle/>
        <a:p>
          <a:endParaRPr lang="en-US"/>
        </a:p>
      </dgm:t>
    </dgm:pt>
    <dgm:pt modelId="{0F40E494-2D58-4DFE-9943-90C412419365}" type="sibTrans" cxnId="{06B9843D-8B33-4157-A2FC-7E66177C675B}">
      <dgm:prSet/>
      <dgm:spPr/>
      <dgm:t>
        <a:bodyPr/>
        <a:lstStyle/>
        <a:p>
          <a:endParaRPr lang="en-US"/>
        </a:p>
      </dgm:t>
    </dgm:pt>
    <dgm:pt modelId="{25520D0C-01C9-4019-8C2A-A4F611AEFAD1}">
      <dgm:prSet/>
      <dgm:spPr/>
      <dgm:t>
        <a:bodyPr/>
        <a:lstStyle/>
        <a:p>
          <a:r>
            <a:rPr lang="en-US" dirty="0" err="1"/>
            <a:t>Discoordinated</a:t>
          </a:r>
          <a:r>
            <a:rPr lang="en-US" dirty="0"/>
            <a:t> contraction wave</a:t>
          </a:r>
        </a:p>
      </dgm:t>
    </dgm:pt>
    <dgm:pt modelId="{D80447A2-3EA1-4027-B135-E2768EF4D73D}" type="parTrans" cxnId="{11B541A1-1E25-4D1C-8012-4C5D8C68389F}">
      <dgm:prSet/>
      <dgm:spPr/>
      <dgm:t>
        <a:bodyPr/>
        <a:lstStyle/>
        <a:p>
          <a:endParaRPr lang="en-US"/>
        </a:p>
      </dgm:t>
    </dgm:pt>
    <dgm:pt modelId="{2642929A-7162-4917-8DE9-45C0A0031D8C}" type="sibTrans" cxnId="{11B541A1-1E25-4D1C-8012-4C5D8C68389F}">
      <dgm:prSet/>
      <dgm:spPr/>
      <dgm:t>
        <a:bodyPr/>
        <a:lstStyle/>
        <a:p>
          <a:endParaRPr lang="en-US"/>
        </a:p>
      </dgm:t>
    </dgm:pt>
    <dgm:pt modelId="{A525644F-C74B-467E-A900-F0005AF6A21E}">
      <dgm:prSet/>
      <dgm:spPr/>
      <dgm:t>
        <a:bodyPr/>
        <a:lstStyle/>
        <a:p>
          <a:r>
            <a:rPr lang="en-US" b="1" dirty="0"/>
            <a:t>Abdominal muscles</a:t>
          </a:r>
        </a:p>
      </dgm:t>
    </dgm:pt>
    <dgm:pt modelId="{E4779AE1-DD6F-4CAC-B2EB-C6F714A26F4E}" type="parTrans" cxnId="{67092EEC-A736-44AF-8E11-6CAC5C5934E7}">
      <dgm:prSet/>
      <dgm:spPr/>
      <dgm:t>
        <a:bodyPr/>
        <a:lstStyle/>
        <a:p>
          <a:endParaRPr lang="en-US"/>
        </a:p>
      </dgm:t>
    </dgm:pt>
    <dgm:pt modelId="{32B511AB-7A12-4014-A084-46597565B461}" type="sibTrans" cxnId="{67092EEC-A736-44AF-8E11-6CAC5C5934E7}">
      <dgm:prSet/>
      <dgm:spPr/>
      <dgm:t>
        <a:bodyPr/>
        <a:lstStyle/>
        <a:p>
          <a:endParaRPr lang="en-US"/>
        </a:p>
      </dgm:t>
    </dgm:pt>
    <dgm:pt modelId="{4405DC17-EBC5-45F2-9074-9707031A6CCF}">
      <dgm:prSet/>
      <dgm:spPr/>
      <dgm:t>
        <a:bodyPr/>
        <a:lstStyle/>
        <a:p>
          <a:r>
            <a:rPr lang="en-US" b="0" dirty="0"/>
            <a:t>Neurodegenerative disorders</a:t>
          </a:r>
          <a:r>
            <a:rPr lang="cs-CZ" b="0" dirty="0"/>
            <a:t> (</a:t>
          </a:r>
          <a:r>
            <a:rPr lang="cs-CZ" b="0" dirty="0" err="1"/>
            <a:t>myasthenia</a:t>
          </a:r>
          <a:r>
            <a:rPr lang="cs-CZ" b="0" dirty="0"/>
            <a:t> gravis, </a:t>
          </a:r>
          <a:r>
            <a:rPr lang="en-US" b="0" dirty="0"/>
            <a:t>spinal lesions</a:t>
          </a:r>
          <a:r>
            <a:rPr lang="cs-CZ" b="0" dirty="0"/>
            <a:t>)</a:t>
          </a:r>
          <a:endParaRPr lang="en-US" dirty="0"/>
        </a:p>
      </dgm:t>
    </dgm:pt>
    <dgm:pt modelId="{57A1574F-8213-4F78-A7F8-09233A30DB50}" type="parTrans" cxnId="{09A1E700-C1F9-4E28-AFB7-F381FA7105C5}">
      <dgm:prSet/>
      <dgm:spPr/>
      <dgm:t>
        <a:bodyPr/>
        <a:lstStyle/>
        <a:p>
          <a:endParaRPr lang="en-US"/>
        </a:p>
      </dgm:t>
    </dgm:pt>
    <dgm:pt modelId="{F0FE4D63-254A-4C5C-88CC-BEC8128C6B6A}" type="sibTrans" cxnId="{09A1E700-C1F9-4E28-AFB7-F381FA7105C5}">
      <dgm:prSet/>
      <dgm:spPr/>
      <dgm:t>
        <a:bodyPr/>
        <a:lstStyle/>
        <a:p>
          <a:endParaRPr lang="en-US"/>
        </a:p>
      </dgm:t>
    </dgm:pt>
    <dgm:pt modelId="{4F3C218E-6419-4B7C-A4C7-868775ECB6AA}">
      <dgm:prSet/>
      <dgm:spPr/>
      <dgm:t>
        <a:bodyPr/>
        <a:lstStyle/>
        <a:p>
          <a:r>
            <a:rPr lang="en-US" b="0" dirty="0"/>
            <a:t>Lowered defecation reflex</a:t>
          </a:r>
          <a:r>
            <a:rPr lang="cs-CZ" b="0" dirty="0"/>
            <a:t> (</a:t>
          </a:r>
          <a:r>
            <a:rPr lang="en-US" b="0" dirty="0"/>
            <a:t>epidural analgesia</a:t>
          </a:r>
          <a:r>
            <a:rPr lang="cs-CZ" b="0" dirty="0"/>
            <a:t>)</a:t>
          </a:r>
          <a:endParaRPr lang="en-US" dirty="0"/>
        </a:p>
      </dgm:t>
    </dgm:pt>
    <dgm:pt modelId="{558D0126-AB44-4535-BAE3-5C1A03703B9E}" type="parTrans" cxnId="{76C86995-6936-41F6-9985-6AF7C2A27D10}">
      <dgm:prSet/>
      <dgm:spPr/>
      <dgm:t>
        <a:bodyPr/>
        <a:lstStyle/>
        <a:p>
          <a:endParaRPr lang="en-US"/>
        </a:p>
      </dgm:t>
    </dgm:pt>
    <dgm:pt modelId="{1C4AAC39-DA45-496C-A58D-5AEB32FDB33F}" type="sibTrans" cxnId="{76C86995-6936-41F6-9985-6AF7C2A27D10}">
      <dgm:prSet/>
      <dgm:spPr/>
      <dgm:t>
        <a:bodyPr/>
        <a:lstStyle/>
        <a:p>
          <a:endParaRPr lang="en-US"/>
        </a:p>
      </dgm:t>
    </dgm:pt>
    <dgm:pt modelId="{3ED93E34-C5B4-4F4B-A331-39C66F5EBF86}">
      <dgm:prSet/>
      <dgm:spPr/>
      <dgm:t>
        <a:bodyPr/>
        <a:lstStyle/>
        <a:p>
          <a:r>
            <a:rPr lang="en-US" dirty="0"/>
            <a:t>Insufficient abdominal muscles</a:t>
          </a:r>
        </a:p>
      </dgm:t>
    </dgm:pt>
    <dgm:pt modelId="{621AFA84-FC8A-479B-B202-5C1D0DDD1D67}" type="parTrans" cxnId="{A5484A5F-7847-4ACF-AC1C-08F80EF8B16B}">
      <dgm:prSet/>
      <dgm:spPr/>
      <dgm:t>
        <a:bodyPr/>
        <a:lstStyle/>
        <a:p>
          <a:endParaRPr lang="en-US"/>
        </a:p>
      </dgm:t>
    </dgm:pt>
    <dgm:pt modelId="{E8AAE81A-B305-400F-B9F4-A231B4ACEFFF}" type="sibTrans" cxnId="{A5484A5F-7847-4ACF-AC1C-08F80EF8B16B}">
      <dgm:prSet/>
      <dgm:spPr/>
      <dgm:t>
        <a:bodyPr/>
        <a:lstStyle/>
        <a:p>
          <a:endParaRPr lang="en-US"/>
        </a:p>
      </dgm:t>
    </dgm:pt>
    <dgm:pt modelId="{EB2B0021-B1E0-40A2-AE97-A6FC6ACF7274}" type="pres">
      <dgm:prSet presAssocID="{A21E1859-522F-4711-855B-3E358522022B}" presName="Name0" presStyleCnt="0">
        <dgm:presLayoutVars>
          <dgm:dir/>
          <dgm:animLvl val="lvl"/>
          <dgm:resizeHandles val="exact"/>
        </dgm:presLayoutVars>
      </dgm:prSet>
      <dgm:spPr/>
    </dgm:pt>
    <dgm:pt modelId="{28A1AEAF-1603-4837-8B57-FEB7751B7440}" type="pres">
      <dgm:prSet presAssocID="{955ED75A-E08E-4B05-AF32-BB7989E989FF}" presName="composite" presStyleCnt="0"/>
      <dgm:spPr/>
    </dgm:pt>
    <dgm:pt modelId="{A679A197-CE35-4F29-BB2B-B20DE7C6E0A6}" type="pres">
      <dgm:prSet presAssocID="{955ED75A-E08E-4B05-AF32-BB7989E989F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8EC1118-46C6-4A12-B44E-F879B479450A}" type="pres">
      <dgm:prSet presAssocID="{955ED75A-E08E-4B05-AF32-BB7989E989FF}" presName="desTx" presStyleLbl="alignAccFollowNode1" presStyleIdx="0" presStyleCnt="4">
        <dgm:presLayoutVars>
          <dgm:bulletEnabled val="1"/>
        </dgm:presLayoutVars>
      </dgm:prSet>
      <dgm:spPr/>
    </dgm:pt>
    <dgm:pt modelId="{7C271156-B553-4D5B-A567-8BE29432AFE9}" type="pres">
      <dgm:prSet presAssocID="{DB31C68D-3AD4-431D-84CF-47F711739886}" presName="space" presStyleCnt="0"/>
      <dgm:spPr/>
    </dgm:pt>
    <dgm:pt modelId="{BF952504-F40B-4C29-9CD4-9E6AF2E4DF79}" type="pres">
      <dgm:prSet presAssocID="{3EF0851A-010D-4770-BA06-91720D863665}" presName="composite" presStyleCnt="0"/>
      <dgm:spPr/>
    </dgm:pt>
    <dgm:pt modelId="{B0FA0CFC-55BA-49B7-9974-520F3C78F8B3}" type="pres">
      <dgm:prSet presAssocID="{3EF0851A-010D-4770-BA06-91720D863665}" presName="parTx" presStyleLbl="alignNode1" presStyleIdx="1" presStyleCnt="4" custScaleX="106170">
        <dgm:presLayoutVars>
          <dgm:chMax val="0"/>
          <dgm:chPref val="0"/>
          <dgm:bulletEnabled val="1"/>
        </dgm:presLayoutVars>
      </dgm:prSet>
      <dgm:spPr/>
    </dgm:pt>
    <dgm:pt modelId="{545CF363-43B2-48CD-9B7B-D54A8BAF5A33}" type="pres">
      <dgm:prSet presAssocID="{3EF0851A-010D-4770-BA06-91720D863665}" presName="desTx" presStyleLbl="alignAccFollowNode1" presStyleIdx="1" presStyleCnt="4" custScaleX="106985">
        <dgm:presLayoutVars>
          <dgm:bulletEnabled val="1"/>
        </dgm:presLayoutVars>
      </dgm:prSet>
      <dgm:spPr/>
    </dgm:pt>
    <dgm:pt modelId="{E58720BA-D446-4DBF-A2DC-16276381C89E}" type="pres">
      <dgm:prSet presAssocID="{B80E98C5-78DB-4554-8A04-C8D3DBE30ED1}" presName="space" presStyleCnt="0"/>
      <dgm:spPr/>
    </dgm:pt>
    <dgm:pt modelId="{51E2F890-29D6-4220-8B8C-952BD626AC06}" type="pres">
      <dgm:prSet presAssocID="{D0315BC4-470D-4D51-9B4E-16C9A8D71280}" presName="composite" presStyleCnt="0"/>
      <dgm:spPr/>
    </dgm:pt>
    <dgm:pt modelId="{F66B3D56-4703-427B-BC72-6E182CD97143}" type="pres">
      <dgm:prSet presAssocID="{D0315BC4-470D-4D51-9B4E-16C9A8D7128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80B0240-D5C8-40C6-86DD-02B6AF43F6D2}" type="pres">
      <dgm:prSet presAssocID="{D0315BC4-470D-4D51-9B4E-16C9A8D71280}" presName="desTx" presStyleLbl="alignAccFollowNode1" presStyleIdx="2" presStyleCnt="4">
        <dgm:presLayoutVars>
          <dgm:bulletEnabled val="1"/>
        </dgm:presLayoutVars>
      </dgm:prSet>
      <dgm:spPr/>
    </dgm:pt>
    <dgm:pt modelId="{2EC7BCBF-F10D-450F-BDF0-C85BE15EFC99}" type="pres">
      <dgm:prSet presAssocID="{0F40E494-2D58-4DFE-9943-90C412419365}" presName="space" presStyleCnt="0"/>
      <dgm:spPr/>
    </dgm:pt>
    <dgm:pt modelId="{F128B008-8A62-4059-BA0B-72F7ADA11904}" type="pres">
      <dgm:prSet presAssocID="{A525644F-C74B-467E-A900-F0005AF6A21E}" presName="composite" presStyleCnt="0"/>
      <dgm:spPr/>
    </dgm:pt>
    <dgm:pt modelId="{A30C70D9-911E-477D-A400-A89C9A356D09}" type="pres">
      <dgm:prSet presAssocID="{A525644F-C74B-467E-A900-F0005AF6A21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A2E4117-11CC-49FD-AA4D-59E31FD4B6F1}" type="pres">
      <dgm:prSet presAssocID="{A525644F-C74B-467E-A900-F0005AF6A21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9A1E700-C1F9-4E28-AFB7-F381FA7105C5}" srcId="{A525644F-C74B-467E-A900-F0005AF6A21E}" destId="{4405DC17-EBC5-45F2-9074-9707031A6CCF}" srcOrd="0" destOrd="0" parTransId="{57A1574F-8213-4F78-A7F8-09233A30DB50}" sibTransId="{F0FE4D63-254A-4C5C-88CC-BEC8128C6B6A}"/>
    <dgm:cxn modelId="{EEECDA03-00C5-4B65-8155-BF07F2687D57}" type="presOf" srcId="{B3BBD55A-F6A5-43FE-A2AD-E93B4F241151}" destId="{F8EC1118-46C6-4A12-B44E-F879B479450A}" srcOrd="0" destOrd="1" presId="urn:microsoft.com/office/officeart/2005/8/layout/hList1"/>
    <dgm:cxn modelId="{650C7D05-9AC2-4626-A677-87059CAB9C98}" type="presOf" srcId="{B6CCD660-3E89-4725-B4E9-FBB9EC8867E3}" destId="{F8EC1118-46C6-4A12-B44E-F879B479450A}" srcOrd="0" destOrd="0" presId="urn:microsoft.com/office/officeart/2005/8/layout/hList1"/>
    <dgm:cxn modelId="{3EBE080E-0554-4E9B-973F-A6C0BB6C74AD}" type="presOf" srcId="{25520D0C-01C9-4019-8C2A-A4F611AEFAD1}" destId="{880B0240-D5C8-40C6-86DD-02B6AF43F6D2}" srcOrd="0" destOrd="0" presId="urn:microsoft.com/office/officeart/2005/8/layout/hList1"/>
    <dgm:cxn modelId="{ABE14C0F-1F95-47D2-A026-F3E758891622}" srcId="{955ED75A-E08E-4B05-AF32-BB7989E989FF}" destId="{B6CCD660-3E89-4725-B4E9-FBB9EC8867E3}" srcOrd="0" destOrd="0" parTransId="{A42771CC-050A-4993-832F-4BA655BFEC11}" sibTransId="{80630848-4B7E-4608-B743-8A8FC78B1E4B}"/>
    <dgm:cxn modelId="{A701142F-65FC-4EFF-A13E-89364A678022}" type="presOf" srcId="{5776D52D-A54E-4C67-9F9C-30D45819D0D6}" destId="{545CF363-43B2-48CD-9B7B-D54A8BAF5A33}" srcOrd="0" destOrd="0" presId="urn:microsoft.com/office/officeart/2005/8/layout/hList1"/>
    <dgm:cxn modelId="{06B9843D-8B33-4157-A2FC-7E66177C675B}" srcId="{A21E1859-522F-4711-855B-3E358522022B}" destId="{D0315BC4-470D-4D51-9B4E-16C9A8D71280}" srcOrd="2" destOrd="0" parTransId="{F7AB8A8E-6CE2-4FEC-AF55-78505B975972}" sibTransId="{0F40E494-2D58-4DFE-9943-90C412419365}"/>
    <dgm:cxn modelId="{A5484A5F-7847-4ACF-AC1C-08F80EF8B16B}" srcId="{A525644F-C74B-467E-A900-F0005AF6A21E}" destId="{3ED93E34-C5B4-4F4B-A331-39C66F5EBF86}" srcOrd="2" destOrd="0" parTransId="{621AFA84-FC8A-479B-B202-5C1D0DDD1D67}" sibTransId="{E8AAE81A-B305-400F-B9F4-A231B4ACEFFF}"/>
    <dgm:cxn modelId="{0161EE42-E942-4CD0-A61E-549F9D0A9EEE}" srcId="{A21E1859-522F-4711-855B-3E358522022B}" destId="{955ED75A-E08E-4B05-AF32-BB7989E989FF}" srcOrd="0" destOrd="0" parTransId="{FE399B1C-E3C3-4546-85F6-CA8CBADD75A1}" sibTransId="{DB31C68D-3AD4-431D-84CF-47F711739886}"/>
    <dgm:cxn modelId="{CF54BD48-4933-413D-AF02-C149B7D0ABCD}" srcId="{3EF0851A-010D-4770-BA06-91720D863665}" destId="{CFD44D1A-546C-4511-A9C8-FCC0BC2892AE}" srcOrd="1" destOrd="0" parTransId="{19C8285C-9D04-4268-9094-D4511D2F1D5B}" sibTransId="{3D182CD3-067D-4703-9A1C-EE8B2117E619}"/>
    <dgm:cxn modelId="{CBB2434A-988B-4E91-BD08-10A18AC257EA}" srcId="{3EF0851A-010D-4770-BA06-91720D863665}" destId="{5776D52D-A54E-4C67-9F9C-30D45819D0D6}" srcOrd="0" destOrd="0" parTransId="{46DF2686-F002-4F22-8457-C85FE6A0177A}" sibTransId="{DEA872F3-9B3C-4B19-8F15-532F744E108D}"/>
    <dgm:cxn modelId="{5E1DB94A-DA98-4E8A-9276-BA7BCE5BFB07}" type="presOf" srcId="{955ED75A-E08E-4B05-AF32-BB7989E989FF}" destId="{A679A197-CE35-4F29-BB2B-B20DE7C6E0A6}" srcOrd="0" destOrd="0" presId="urn:microsoft.com/office/officeart/2005/8/layout/hList1"/>
    <dgm:cxn modelId="{378C0756-B7BE-4452-945B-7F1AD816C384}" type="presOf" srcId="{CFD44D1A-546C-4511-A9C8-FCC0BC2892AE}" destId="{545CF363-43B2-48CD-9B7B-D54A8BAF5A33}" srcOrd="0" destOrd="1" presId="urn:microsoft.com/office/officeart/2005/8/layout/hList1"/>
    <dgm:cxn modelId="{3F9F7456-1D04-4878-8882-953067E0897D}" srcId="{955ED75A-E08E-4B05-AF32-BB7989E989FF}" destId="{B3BBD55A-F6A5-43FE-A2AD-E93B4F241151}" srcOrd="1" destOrd="0" parTransId="{661BB1C7-D556-4E19-AC6F-E969A90453C4}" sibTransId="{63D6675F-D3C5-48A1-9121-967ADA2B8B5B}"/>
    <dgm:cxn modelId="{DF196759-BA0C-4BC3-9D1F-8D65B20C3687}" srcId="{A21E1859-522F-4711-855B-3E358522022B}" destId="{3EF0851A-010D-4770-BA06-91720D863665}" srcOrd="1" destOrd="0" parTransId="{0E5833E6-9F54-44C5-9596-2F8B7966D1BB}" sibTransId="{B80E98C5-78DB-4554-8A04-C8D3DBE30ED1}"/>
    <dgm:cxn modelId="{7CF6445A-D1E9-45D9-8493-DF549DE6853A}" type="presOf" srcId="{A21E1859-522F-4711-855B-3E358522022B}" destId="{EB2B0021-B1E0-40A2-AE97-A6FC6ACF7274}" srcOrd="0" destOrd="0" presId="urn:microsoft.com/office/officeart/2005/8/layout/hList1"/>
    <dgm:cxn modelId="{C1981382-ED9F-4A34-A4D2-DCA9A624EA90}" type="presOf" srcId="{3EF0851A-010D-4770-BA06-91720D863665}" destId="{B0FA0CFC-55BA-49B7-9974-520F3C78F8B3}" srcOrd="0" destOrd="0" presId="urn:microsoft.com/office/officeart/2005/8/layout/hList1"/>
    <dgm:cxn modelId="{6B551A93-E61F-47DD-9EEC-06021D725866}" type="presOf" srcId="{A525644F-C74B-467E-A900-F0005AF6A21E}" destId="{A30C70D9-911E-477D-A400-A89C9A356D09}" srcOrd="0" destOrd="0" presId="urn:microsoft.com/office/officeart/2005/8/layout/hList1"/>
    <dgm:cxn modelId="{76C86995-6936-41F6-9985-6AF7C2A27D10}" srcId="{A525644F-C74B-467E-A900-F0005AF6A21E}" destId="{4F3C218E-6419-4B7C-A4C7-868775ECB6AA}" srcOrd="1" destOrd="0" parTransId="{558D0126-AB44-4535-BAE3-5C1A03703B9E}" sibTransId="{1C4AAC39-DA45-496C-A58D-5AEB32FDB33F}"/>
    <dgm:cxn modelId="{D24BD29B-D99A-48C4-9011-A4A040387155}" type="presOf" srcId="{4F3C218E-6419-4B7C-A4C7-868775ECB6AA}" destId="{AA2E4117-11CC-49FD-AA4D-59E31FD4B6F1}" srcOrd="0" destOrd="1" presId="urn:microsoft.com/office/officeart/2005/8/layout/hList1"/>
    <dgm:cxn modelId="{11B541A1-1E25-4D1C-8012-4C5D8C68389F}" srcId="{D0315BC4-470D-4D51-9B4E-16C9A8D71280}" destId="{25520D0C-01C9-4019-8C2A-A4F611AEFAD1}" srcOrd="0" destOrd="0" parTransId="{D80447A2-3EA1-4027-B135-E2768EF4D73D}" sibTransId="{2642929A-7162-4917-8DE9-45C0A0031D8C}"/>
    <dgm:cxn modelId="{8BB968A8-C3FC-4CA4-AAED-F7C5D9A47E26}" type="presOf" srcId="{4405DC17-EBC5-45F2-9074-9707031A6CCF}" destId="{AA2E4117-11CC-49FD-AA4D-59E31FD4B6F1}" srcOrd="0" destOrd="0" presId="urn:microsoft.com/office/officeart/2005/8/layout/hList1"/>
    <dgm:cxn modelId="{A0346DB4-B7C6-4901-AC9C-717A73C0C63B}" type="presOf" srcId="{3ED93E34-C5B4-4F4B-A331-39C66F5EBF86}" destId="{AA2E4117-11CC-49FD-AA4D-59E31FD4B6F1}" srcOrd="0" destOrd="2" presId="urn:microsoft.com/office/officeart/2005/8/layout/hList1"/>
    <dgm:cxn modelId="{21832DBA-E0E3-4CF8-8E09-8E093B8961BF}" type="presOf" srcId="{D0315BC4-470D-4D51-9B4E-16C9A8D71280}" destId="{F66B3D56-4703-427B-BC72-6E182CD97143}" srcOrd="0" destOrd="0" presId="urn:microsoft.com/office/officeart/2005/8/layout/hList1"/>
    <dgm:cxn modelId="{67092EEC-A736-44AF-8E11-6CAC5C5934E7}" srcId="{A21E1859-522F-4711-855B-3E358522022B}" destId="{A525644F-C74B-467E-A900-F0005AF6A21E}" srcOrd="3" destOrd="0" parTransId="{E4779AE1-DD6F-4CAC-B2EB-C6F714A26F4E}" sibTransId="{32B511AB-7A12-4014-A084-46597565B461}"/>
    <dgm:cxn modelId="{5AA55B61-AE87-4635-B192-B25A3614845A}" type="presParOf" srcId="{EB2B0021-B1E0-40A2-AE97-A6FC6ACF7274}" destId="{28A1AEAF-1603-4837-8B57-FEB7751B7440}" srcOrd="0" destOrd="0" presId="urn:microsoft.com/office/officeart/2005/8/layout/hList1"/>
    <dgm:cxn modelId="{52075C83-2BF8-42CC-932D-9818983477C7}" type="presParOf" srcId="{28A1AEAF-1603-4837-8B57-FEB7751B7440}" destId="{A679A197-CE35-4F29-BB2B-B20DE7C6E0A6}" srcOrd="0" destOrd="0" presId="urn:microsoft.com/office/officeart/2005/8/layout/hList1"/>
    <dgm:cxn modelId="{451A5CBE-29B9-41A4-BD5D-023DC0C9B70E}" type="presParOf" srcId="{28A1AEAF-1603-4837-8B57-FEB7751B7440}" destId="{F8EC1118-46C6-4A12-B44E-F879B479450A}" srcOrd="1" destOrd="0" presId="urn:microsoft.com/office/officeart/2005/8/layout/hList1"/>
    <dgm:cxn modelId="{8DC762B1-6CA1-4FF1-ACB0-A7654E97DF9F}" type="presParOf" srcId="{EB2B0021-B1E0-40A2-AE97-A6FC6ACF7274}" destId="{7C271156-B553-4D5B-A567-8BE29432AFE9}" srcOrd="1" destOrd="0" presId="urn:microsoft.com/office/officeart/2005/8/layout/hList1"/>
    <dgm:cxn modelId="{5A6BB642-ACC9-4841-8D50-365462BB1236}" type="presParOf" srcId="{EB2B0021-B1E0-40A2-AE97-A6FC6ACF7274}" destId="{BF952504-F40B-4C29-9CD4-9E6AF2E4DF79}" srcOrd="2" destOrd="0" presId="urn:microsoft.com/office/officeart/2005/8/layout/hList1"/>
    <dgm:cxn modelId="{C75F0C63-2E8B-4700-951D-B83510DFF800}" type="presParOf" srcId="{BF952504-F40B-4C29-9CD4-9E6AF2E4DF79}" destId="{B0FA0CFC-55BA-49B7-9974-520F3C78F8B3}" srcOrd="0" destOrd="0" presId="urn:microsoft.com/office/officeart/2005/8/layout/hList1"/>
    <dgm:cxn modelId="{DA467FDB-3A92-4397-8DD1-5BDB87F1FC04}" type="presParOf" srcId="{BF952504-F40B-4C29-9CD4-9E6AF2E4DF79}" destId="{545CF363-43B2-48CD-9B7B-D54A8BAF5A33}" srcOrd="1" destOrd="0" presId="urn:microsoft.com/office/officeart/2005/8/layout/hList1"/>
    <dgm:cxn modelId="{ED125516-D708-4A6C-9D6A-596057A6F412}" type="presParOf" srcId="{EB2B0021-B1E0-40A2-AE97-A6FC6ACF7274}" destId="{E58720BA-D446-4DBF-A2DC-16276381C89E}" srcOrd="3" destOrd="0" presId="urn:microsoft.com/office/officeart/2005/8/layout/hList1"/>
    <dgm:cxn modelId="{9E37FB8E-8DEF-403F-B727-537971E9AB3D}" type="presParOf" srcId="{EB2B0021-B1E0-40A2-AE97-A6FC6ACF7274}" destId="{51E2F890-29D6-4220-8B8C-952BD626AC06}" srcOrd="4" destOrd="0" presId="urn:microsoft.com/office/officeart/2005/8/layout/hList1"/>
    <dgm:cxn modelId="{3F727C1E-04C5-40AF-A07F-900CABE9CCBC}" type="presParOf" srcId="{51E2F890-29D6-4220-8B8C-952BD626AC06}" destId="{F66B3D56-4703-427B-BC72-6E182CD97143}" srcOrd="0" destOrd="0" presId="urn:microsoft.com/office/officeart/2005/8/layout/hList1"/>
    <dgm:cxn modelId="{6E8248A3-F441-4863-AD44-C46F2F5917B6}" type="presParOf" srcId="{51E2F890-29D6-4220-8B8C-952BD626AC06}" destId="{880B0240-D5C8-40C6-86DD-02B6AF43F6D2}" srcOrd="1" destOrd="0" presId="urn:microsoft.com/office/officeart/2005/8/layout/hList1"/>
    <dgm:cxn modelId="{6A2BF722-2094-4843-A353-E7C1EA281652}" type="presParOf" srcId="{EB2B0021-B1E0-40A2-AE97-A6FC6ACF7274}" destId="{2EC7BCBF-F10D-450F-BDF0-C85BE15EFC99}" srcOrd="5" destOrd="0" presId="urn:microsoft.com/office/officeart/2005/8/layout/hList1"/>
    <dgm:cxn modelId="{077C4666-3023-468D-AD1E-B47C3FA4FC0D}" type="presParOf" srcId="{EB2B0021-B1E0-40A2-AE97-A6FC6ACF7274}" destId="{F128B008-8A62-4059-BA0B-72F7ADA11904}" srcOrd="6" destOrd="0" presId="urn:microsoft.com/office/officeart/2005/8/layout/hList1"/>
    <dgm:cxn modelId="{20AB1FD9-6D09-4B25-99F1-D8D78C418C4A}" type="presParOf" srcId="{F128B008-8A62-4059-BA0B-72F7ADA11904}" destId="{A30C70D9-911E-477D-A400-A89C9A356D09}" srcOrd="0" destOrd="0" presId="urn:microsoft.com/office/officeart/2005/8/layout/hList1"/>
    <dgm:cxn modelId="{AAE36C1D-79E2-4C63-8EE7-8BAE7AC74781}" type="presParOf" srcId="{F128B008-8A62-4059-BA0B-72F7ADA11904}" destId="{AA2E4117-11CC-49FD-AA4D-59E31FD4B6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E1859-522F-4711-855B-3E358522022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ED75A-E08E-4B05-AF32-BB7989E989FF}">
      <dgm:prSet custT="1"/>
      <dgm:spPr/>
      <dgm:t>
        <a:bodyPr/>
        <a:lstStyle/>
        <a:p>
          <a:r>
            <a:rPr lang="en-US" sz="2400" b="1" dirty="0"/>
            <a:t>Pelvic deformity</a:t>
          </a:r>
          <a:endParaRPr lang="en-US" sz="2400" dirty="0"/>
        </a:p>
      </dgm:t>
    </dgm:pt>
    <dgm:pt modelId="{FE399B1C-E3C3-4546-85F6-CA8CBADD75A1}" type="parTrans" cxnId="{0161EE42-E942-4CD0-A61E-549F9D0A9EEE}">
      <dgm:prSet/>
      <dgm:spPr/>
      <dgm:t>
        <a:bodyPr/>
        <a:lstStyle/>
        <a:p>
          <a:endParaRPr lang="en-US"/>
        </a:p>
      </dgm:t>
    </dgm:pt>
    <dgm:pt modelId="{DB31C68D-3AD4-431D-84CF-47F711739886}" type="sibTrans" cxnId="{0161EE42-E942-4CD0-A61E-549F9D0A9EEE}">
      <dgm:prSet/>
      <dgm:spPr/>
      <dgm:t>
        <a:bodyPr/>
        <a:lstStyle/>
        <a:p>
          <a:endParaRPr lang="en-US"/>
        </a:p>
      </dgm:t>
    </dgm:pt>
    <dgm:pt modelId="{B6CCD660-3E89-4725-B4E9-FBB9EC8867E3}">
      <dgm:prSet custT="1"/>
      <dgm:spPr/>
      <dgm:t>
        <a:bodyPr/>
        <a:lstStyle/>
        <a:p>
          <a:r>
            <a:rPr lang="en-US" sz="2000" dirty="0"/>
            <a:t>Posttraumatic </a:t>
          </a:r>
        </a:p>
      </dgm:t>
    </dgm:pt>
    <dgm:pt modelId="{A42771CC-050A-4993-832F-4BA655BFEC11}" type="parTrans" cxnId="{ABE14C0F-1F95-47D2-A026-F3E758891622}">
      <dgm:prSet/>
      <dgm:spPr/>
      <dgm:t>
        <a:bodyPr/>
        <a:lstStyle/>
        <a:p>
          <a:endParaRPr lang="en-US"/>
        </a:p>
      </dgm:t>
    </dgm:pt>
    <dgm:pt modelId="{80630848-4B7E-4608-B743-8A8FC78B1E4B}" type="sibTrans" cxnId="{ABE14C0F-1F95-47D2-A026-F3E758891622}">
      <dgm:prSet/>
      <dgm:spPr/>
      <dgm:t>
        <a:bodyPr/>
        <a:lstStyle/>
        <a:p>
          <a:endParaRPr lang="en-US"/>
        </a:p>
      </dgm:t>
    </dgm:pt>
    <dgm:pt modelId="{3EF0851A-010D-4770-BA06-91720D863665}">
      <dgm:prSet custT="1"/>
      <dgm:spPr/>
      <dgm:t>
        <a:bodyPr/>
        <a:lstStyle/>
        <a:p>
          <a:r>
            <a:rPr lang="en-US" sz="2400" b="1" dirty="0"/>
            <a:t>Cephalopelvic</a:t>
          </a:r>
          <a:r>
            <a:rPr lang="en-US" sz="2400" dirty="0"/>
            <a:t> </a:t>
          </a:r>
          <a:r>
            <a:rPr lang="en-US" sz="2400" b="1" dirty="0"/>
            <a:t>disproportion</a:t>
          </a:r>
        </a:p>
      </dgm:t>
    </dgm:pt>
    <dgm:pt modelId="{0E5833E6-9F54-44C5-9596-2F8B7966D1BB}" type="parTrans" cxnId="{DF196759-BA0C-4BC3-9D1F-8D65B20C3687}">
      <dgm:prSet/>
      <dgm:spPr/>
      <dgm:t>
        <a:bodyPr/>
        <a:lstStyle/>
        <a:p>
          <a:endParaRPr lang="en-US"/>
        </a:p>
      </dgm:t>
    </dgm:pt>
    <dgm:pt modelId="{B80E98C5-78DB-4554-8A04-C8D3DBE30ED1}" type="sibTrans" cxnId="{DF196759-BA0C-4BC3-9D1F-8D65B20C3687}">
      <dgm:prSet/>
      <dgm:spPr/>
      <dgm:t>
        <a:bodyPr/>
        <a:lstStyle/>
        <a:p>
          <a:endParaRPr lang="en-US"/>
        </a:p>
      </dgm:t>
    </dgm:pt>
    <dgm:pt modelId="{5776D52D-A54E-4C67-9F9C-30D45819D0D6}">
      <dgm:prSet custT="1"/>
      <dgm:spPr/>
      <dgm:t>
        <a:bodyPr/>
        <a:lstStyle/>
        <a:p>
          <a:r>
            <a:rPr lang="en-US" sz="2000" dirty="0"/>
            <a:t>Disproportion in the size of fetus and the patients pelvis</a:t>
          </a:r>
        </a:p>
      </dgm:t>
    </dgm:pt>
    <dgm:pt modelId="{46DF2686-F002-4F22-8457-C85FE6A0177A}" type="parTrans" cxnId="{CBB2434A-988B-4E91-BD08-10A18AC257EA}">
      <dgm:prSet/>
      <dgm:spPr/>
      <dgm:t>
        <a:bodyPr/>
        <a:lstStyle/>
        <a:p>
          <a:endParaRPr lang="en-US"/>
        </a:p>
      </dgm:t>
    </dgm:pt>
    <dgm:pt modelId="{DEA872F3-9B3C-4B19-8F15-532F744E108D}" type="sibTrans" cxnId="{CBB2434A-988B-4E91-BD08-10A18AC257EA}">
      <dgm:prSet/>
      <dgm:spPr/>
      <dgm:t>
        <a:bodyPr/>
        <a:lstStyle/>
        <a:p>
          <a:endParaRPr lang="en-US"/>
        </a:p>
      </dgm:t>
    </dgm:pt>
    <dgm:pt modelId="{D0315BC4-470D-4D51-9B4E-16C9A8D71280}">
      <dgm:prSet custT="1"/>
      <dgm:spPr/>
      <dgm:t>
        <a:bodyPr/>
        <a:lstStyle/>
        <a:p>
          <a:r>
            <a:rPr lang="cs-CZ" sz="2400" b="1" dirty="0" err="1"/>
            <a:t>Sym</a:t>
          </a:r>
          <a:r>
            <a:rPr lang="en-US" sz="2400" b="1" dirty="0" err="1"/>
            <a:t>physeolysis</a:t>
          </a:r>
          <a:endParaRPr lang="en-US" sz="2400" dirty="0"/>
        </a:p>
      </dgm:t>
    </dgm:pt>
    <dgm:pt modelId="{F7AB8A8E-6CE2-4FEC-AF55-78505B975972}" type="parTrans" cxnId="{06B9843D-8B33-4157-A2FC-7E66177C675B}">
      <dgm:prSet/>
      <dgm:spPr/>
      <dgm:t>
        <a:bodyPr/>
        <a:lstStyle/>
        <a:p>
          <a:endParaRPr lang="en-US"/>
        </a:p>
      </dgm:t>
    </dgm:pt>
    <dgm:pt modelId="{0F40E494-2D58-4DFE-9943-90C412419365}" type="sibTrans" cxnId="{06B9843D-8B33-4157-A2FC-7E66177C675B}">
      <dgm:prSet/>
      <dgm:spPr/>
      <dgm:t>
        <a:bodyPr/>
        <a:lstStyle/>
        <a:p>
          <a:endParaRPr lang="en-US"/>
        </a:p>
      </dgm:t>
    </dgm:pt>
    <dgm:pt modelId="{25520D0C-01C9-4019-8C2A-A4F611AEFAD1}">
      <dgm:prSet custT="1"/>
      <dgm:spPr/>
      <dgm:t>
        <a:bodyPr/>
        <a:lstStyle/>
        <a:p>
          <a:endParaRPr lang="en-US" sz="2400" dirty="0"/>
        </a:p>
      </dgm:t>
    </dgm:pt>
    <dgm:pt modelId="{D80447A2-3EA1-4027-B135-E2768EF4D73D}" type="parTrans" cxnId="{11B541A1-1E25-4D1C-8012-4C5D8C68389F}">
      <dgm:prSet/>
      <dgm:spPr/>
      <dgm:t>
        <a:bodyPr/>
        <a:lstStyle/>
        <a:p>
          <a:endParaRPr lang="en-US"/>
        </a:p>
      </dgm:t>
    </dgm:pt>
    <dgm:pt modelId="{2642929A-7162-4917-8DE9-45C0A0031D8C}" type="sibTrans" cxnId="{11B541A1-1E25-4D1C-8012-4C5D8C68389F}">
      <dgm:prSet/>
      <dgm:spPr/>
      <dgm:t>
        <a:bodyPr/>
        <a:lstStyle/>
        <a:p>
          <a:endParaRPr lang="en-US"/>
        </a:p>
      </dgm:t>
    </dgm:pt>
    <dgm:pt modelId="{1EB49B74-CD74-410B-89C8-AC019525D6BF}">
      <dgm:prSet custT="1"/>
      <dgm:spPr/>
      <dgm:t>
        <a:bodyPr/>
        <a:lstStyle/>
        <a:p>
          <a:r>
            <a:rPr lang="cs-CZ" sz="2000" dirty="0"/>
            <a:t>Po</a:t>
          </a:r>
          <a:r>
            <a:rPr lang="en-US" sz="2000" dirty="0" err="1"/>
            <a:t>stoperative</a:t>
          </a:r>
          <a:endParaRPr lang="en-US" sz="2000" dirty="0"/>
        </a:p>
      </dgm:t>
    </dgm:pt>
    <dgm:pt modelId="{21CA94D9-534A-412E-BF40-D624D06AD001}" type="parTrans" cxnId="{2320EFAC-98C0-4982-9114-C8484FF21AC7}">
      <dgm:prSet/>
      <dgm:spPr/>
      <dgm:t>
        <a:bodyPr/>
        <a:lstStyle/>
        <a:p>
          <a:endParaRPr lang="en-US"/>
        </a:p>
      </dgm:t>
    </dgm:pt>
    <dgm:pt modelId="{F2B278E5-FFD3-42DD-B29E-32E332AC4220}" type="sibTrans" cxnId="{2320EFAC-98C0-4982-9114-C8484FF21AC7}">
      <dgm:prSet/>
      <dgm:spPr/>
      <dgm:t>
        <a:bodyPr/>
        <a:lstStyle/>
        <a:p>
          <a:endParaRPr lang="en-US"/>
        </a:p>
      </dgm:t>
    </dgm:pt>
    <dgm:pt modelId="{5AF6974E-3045-43DF-80B5-B8D0A9D9C2AE}">
      <dgm:prSet custT="1"/>
      <dgm:spPr/>
      <dgm:t>
        <a:bodyPr/>
        <a:lstStyle/>
        <a:p>
          <a:r>
            <a:rPr lang="en-US" sz="2000" dirty="0"/>
            <a:t>Rickets in past </a:t>
          </a:r>
        </a:p>
      </dgm:t>
    </dgm:pt>
    <dgm:pt modelId="{BEE9A882-D6C7-47B2-8B74-79E477D87FB2}" type="parTrans" cxnId="{1B0BFD60-8AAC-4669-8B27-644F9AE3354F}">
      <dgm:prSet/>
      <dgm:spPr/>
      <dgm:t>
        <a:bodyPr/>
        <a:lstStyle/>
        <a:p>
          <a:endParaRPr lang="en-US"/>
        </a:p>
      </dgm:t>
    </dgm:pt>
    <dgm:pt modelId="{DB7F8BCC-F725-48B5-A740-672335E6D455}" type="sibTrans" cxnId="{1B0BFD60-8AAC-4669-8B27-644F9AE3354F}">
      <dgm:prSet/>
      <dgm:spPr/>
      <dgm:t>
        <a:bodyPr/>
        <a:lstStyle/>
        <a:p>
          <a:endParaRPr lang="en-US"/>
        </a:p>
      </dgm:t>
    </dgm:pt>
    <dgm:pt modelId="{EB2B0021-B1E0-40A2-AE97-A6FC6ACF7274}" type="pres">
      <dgm:prSet presAssocID="{A21E1859-522F-4711-855B-3E358522022B}" presName="Name0" presStyleCnt="0">
        <dgm:presLayoutVars>
          <dgm:dir/>
          <dgm:animLvl val="lvl"/>
          <dgm:resizeHandles val="exact"/>
        </dgm:presLayoutVars>
      </dgm:prSet>
      <dgm:spPr/>
    </dgm:pt>
    <dgm:pt modelId="{28A1AEAF-1603-4837-8B57-FEB7751B7440}" type="pres">
      <dgm:prSet presAssocID="{955ED75A-E08E-4B05-AF32-BB7989E989FF}" presName="composite" presStyleCnt="0"/>
      <dgm:spPr/>
    </dgm:pt>
    <dgm:pt modelId="{A679A197-CE35-4F29-BB2B-B20DE7C6E0A6}" type="pres">
      <dgm:prSet presAssocID="{955ED75A-E08E-4B05-AF32-BB7989E989FF}" presName="parTx" presStyleLbl="alignNode1" presStyleIdx="0" presStyleCnt="3" custLinFactNeighborX="-125" custLinFactNeighborY="-742">
        <dgm:presLayoutVars>
          <dgm:chMax val="0"/>
          <dgm:chPref val="0"/>
          <dgm:bulletEnabled val="1"/>
        </dgm:presLayoutVars>
      </dgm:prSet>
      <dgm:spPr/>
    </dgm:pt>
    <dgm:pt modelId="{F8EC1118-46C6-4A12-B44E-F879B479450A}" type="pres">
      <dgm:prSet presAssocID="{955ED75A-E08E-4B05-AF32-BB7989E989FF}" presName="desTx" presStyleLbl="alignAccFollowNode1" presStyleIdx="0" presStyleCnt="3" custScaleY="97592">
        <dgm:presLayoutVars>
          <dgm:bulletEnabled val="1"/>
        </dgm:presLayoutVars>
      </dgm:prSet>
      <dgm:spPr/>
    </dgm:pt>
    <dgm:pt modelId="{7C271156-B553-4D5B-A567-8BE29432AFE9}" type="pres">
      <dgm:prSet presAssocID="{DB31C68D-3AD4-431D-84CF-47F711739886}" presName="space" presStyleCnt="0"/>
      <dgm:spPr/>
    </dgm:pt>
    <dgm:pt modelId="{BF952504-F40B-4C29-9CD4-9E6AF2E4DF79}" type="pres">
      <dgm:prSet presAssocID="{3EF0851A-010D-4770-BA06-91720D863665}" presName="composite" presStyleCnt="0"/>
      <dgm:spPr/>
    </dgm:pt>
    <dgm:pt modelId="{B0FA0CFC-55BA-49B7-9974-520F3C78F8B3}" type="pres">
      <dgm:prSet presAssocID="{3EF0851A-010D-4770-BA06-91720D8636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45CF363-43B2-48CD-9B7B-D54A8BAF5A33}" type="pres">
      <dgm:prSet presAssocID="{3EF0851A-010D-4770-BA06-91720D863665}" presName="desTx" presStyleLbl="alignAccFollowNode1" presStyleIdx="1" presStyleCnt="3">
        <dgm:presLayoutVars>
          <dgm:bulletEnabled val="1"/>
        </dgm:presLayoutVars>
      </dgm:prSet>
      <dgm:spPr/>
    </dgm:pt>
    <dgm:pt modelId="{E58720BA-D446-4DBF-A2DC-16276381C89E}" type="pres">
      <dgm:prSet presAssocID="{B80E98C5-78DB-4554-8A04-C8D3DBE30ED1}" presName="space" presStyleCnt="0"/>
      <dgm:spPr/>
    </dgm:pt>
    <dgm:pt modelId="{51E2F890-29D6-4220-8B8C-952BD626AC06}" type="pres">
      <dgm:prSet presAssocID="{D0315BC4-470D-4D51-9B4E-16C9A8D71280}" presName="composite" presStyleCnt="0"/>
      <dgm:spPr/>
    </dgm:pt>
    <dgm:pt modelId="{F66B3D56-4703-427B-BC72-6E182CD97143}" type="pres">
      <dgm:prSet presAssocID="{D0315BC4-470D-4D51-9B4E-16C9A8D712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80B0240-D5C8-40C6-86DD-02B6AF43F6D2}" type="pres">
      <dgm:prSet presAssocID="{D0315BC4-470D-4D51-9B4E-16C9A8D7128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0C7D05-9AC2-4626-A677-87059CAB9C98}" type="presOf" srcId="{B6CCD660-3E89-4725-B4E9-FBB9EC8867E3}" destId="{F8EC1118-46C6-4A12-B44E-F879B479450A}" srcOrd="0" destOrd="0" presId="urn:microsoft.com/office/officeart/2005/8/layout/hList1"/>
    <dgm:cxn modelId="{3EBE080E-0554-4E9B-973F-A6C0BB6C74AD}" type="presOf" srcId="{25520D0C-01C9-4019-8C2A-A4F611AEFAD1}" destId="{880B0240-D5C8-40C6-86DD-02B6AF43F6D2}" srcOrd="0" destOrd="0" presId="urn:microsoft.com/office/officeart/2005/8/layout/hList1"/>
    <dgm:cxn modelId="{ABE14C0F-1F95-47D2-A026-F3E758891622}" srcId="{955ED75A-E08E-4B05-AF32-BB7989E989FF}" destId="{B6CCD660-3E89-4725-B4E9-FBB9EC8867E3}" srcOrd="0" destOrd="0" parTransId="{A42771CC-050A-4993-832F-4BA655BFEC11}" sibTransId="{80630848-4B7E-4608-B743-8A8FC78B1E4B}"/>
    <dgm:cxn modelId="{A701142F-65FC-4EFF-A13E-89364A678022}" type="presOf" srcId="{5776D52D-A54E-4C67-9F9C-30D45819D0D6}" destId="{545CF363-43B2-48CD-9B7B-D54A8BAF5A33}" srcOrd="0" destOrd="0" presId="urn:microsoft.com/office/officeart/2005/8/layout/hList1"/>
    <dgm:cxn modelId="{06B9843D-8B33-4157-A2FC-7E66177C675B}" srcId="{A21E1859-522F-4711-855B-3E358522022B}" destId="{D0315BC4-470D-4D51-9B4E-16C9A8D71280}" srcOrd="2" destOrd="0" parTransId="{F7AB8A8E-6CE2-4FEC-AF55-78505B975972}" sibTransId="{0F40E494-2D58-4DFE-9943-90C412419365}"/>
    <dgm:cxn modelId="{1B0BFD60-8AAC-4669-8B27-644F9AE3354F}" srcId="{955ED75A-E08E-4B05-AF32-BB7989E989FF}" destId="{5AF6974E-3045-43DF-80B5-B8D0A9D9C2AE}" srcOrd="2" destOrd="0" parTransId="{BEE9A882-D6C7-47B2-8B74-79E477D87FB2}" sibTransId="{DB7F8BCC-F725-48B5-A740-672335E6D455}"/>
    <dgm:cxn modelId="{0161EE42-E942-4CD0-A61E-549F9D0A9EEE}" srcId="{A21E1859-522F-4711-855B-3E358522022B}" destId="{955ED75A-E08E-4B05-AF32-BB7989E989FF}" srcOrd="0" destOrd="0" parTransId="{FE399B1C-E3C3-4546-85F6-CA8CBADD75A1}" sibTransId="{DB31C68D-3AD4-431D-84CF-47F711739886}"/>
    <dgm:cxn modelId="{125A9D68-E5E5-4091-B6BA-F4A7DC1FB3A9}" type="presOf" srcId="{1EB49B74-CD74-410B-89C8-AC019525D6BF}" destId="{F8EC1118-46C6-4A12-B44E-F879B479450A}" srcOrd="0" destOrd="1" presId="urn:microsoft.com/office/officeart/2005/8/layout/hList1"/>
    <dgm:cxn modelId="{CBB2434A-988B-4E91-BD08-10A18AC257EA}" srcId="{3EF0851A-010D-4770-BA06-91720D863665}" destId="{5776D52D-A54E-4C67-9F9C-30D45819D0D6}" srcOrd="0" destOrd="0" parTransId="{46DF2686-F002-4F22-8457-C85FE6A0177A}" sibTransId="{DEA872F3-9B3C-4B19-8F15-532F744E108D}"/>
    <dgm:cxn modelId="{5E1DB94A-DA98-4E8A-9276-BA7BCE5BFB07}" type="presOf" srcId="{955ED75A-E08E-4B05-AF32-BB7989E989FF}" destId="{A679A197-CE35-4F29-BB2B-B20DE7C6E0A6}" srcOrd="0" destOrd="0" presId="urn:microsoft.com/office/officeart/2005/8/layout/hList1"/>
    <dgm:cxn modelId="{DF196759-BA0C-4BC3-9D1F-8D65B20C3687}" srcId="{A21E1859-522F-4711-855B-3E358522022B}" destId="{3EF0851A-010D-4770-BA06-91720D863665}" srcOrd="1" destOrd="0" parTransId="{0E5833E6-9F54-44C5-9596-2F8B7966D1BB}" sibTransId="{B80E98C5-78DB-4554-8A04-C8D3DBE30ED1}"/>
    <dgm:cxn modelId="{7CF6445A-D1E9-45D9-8493-DF549DE6853A}" type="presOf" srcId="{A21E1859-522F-4711-855B-3E358522022B}" destId="{EB2B0021-B1E0-40A2-AE97-A6FC6ACF7274}" srcOrd="0" destOrd="0" presId="urn:microsoft.com/office/officeart/2005/8/layout/hList1"/>
    <dgm:cxn modelId="{C1981382-ED9F-4A34-A4D2-DCA9A624EA90}" type="presOf" srcId="{3EF0851A-010D-4770-BA06-91720D863665}" destId="{B0FA0CFC-55BA-49B7-9974-520F3C78F8B3}" srcOrd="0" destOrd="0" presId="urn:microsoft.com/office/officeart/2005/8/layout/hList1"/>
    <dgm:cxn modelId="{11B541A1-1E25-4D1C-8012-4C5D8C68389F}" srcId="{D0315BC4-470D-4D51-9B4E-16C9A8D71280}" destId="{25520D0C-01C9-4019-8C2A-A4F611AEFAD1}" srcOrd="0" destOrd="0" parTransId="{D80447A2-3EA1-4027-B135-E2768EF4D73D}" sibTransId="{2642929A-7162-4917-8DE9-45C0A0031D8C}"/>
    <dgm:cxn modelId="{2320EFAC-98C0-4982-9114-C8484FF21AC7}" srcId="{955ED75A-E08E-4B05-AF32-BB7989E989FF}" destId="{1EB49B74-CD74-410B-89C8-AC019525D6BF}" srcOrd="1" destOrd="0" parTransId="{21CA94D9-534A-412E-BF40-D624D06AD001}" sibTransId="{F2B278E5-FFD3-42DD-B29E-32E332AC4220}"/>
    <dgm:cxn modelId="{21832DBA-E0E3-4CF8-8E09-8E093B8961BF}" type="presOf" srcId="{D0315BC4-470D-4D51-9B4E-16C9A8D71280}" destId="{F66B3D56-4703-427B-BC72-6E182CD97143}" srcOrd="0" destOrd="0" presId="urn:microsoft.com/office/officeart/2005/8/layout/hList1"/>
    <dgm:cxn modelId="{F9B83FED-DFE9-4149-8767-898592F16436}" type="presOf" srcId="{5AF6974E-3045-43DF-80B5-B8D0A9D9C2AE}" destId="{F8EC1118-46C6-4A12-B44E-F879B479450A}" srcOrd="0" destOrd="2" presId="urn:microsoft.com/office/officeart/2005/8/layout/hList1"/>
    <dgm:cxn modelId="{5AA55B61-AE87-4635-B192-B25A3614845A}" type="presParOf" srcId="{EB2B0021-B1E0-40A2-AE97-A6FC6ACF7274}" destId="{28A1AEAF-1603-4837-8B57-FEB7751B7440}" srcOrd="0" destOrd="0" presId="urn:microsoft.com/office/officeart/2005/8/layout/hList1"/>
    <dgm:cxn modelId="{52075C83-2BF8-42CC-932D-9818983477C7}" type="presParOf" srcId="{28A1AEAF-1603-4837-8B57-FEB7751B7440}" destId="{A679A197-CE35-4F29-BB2B-B20DE7C6E0A6}" srcOrd="0" destOrd="0" presId="urn:microsoft.com/office/officeart/2005/8/layout/hList1"/>
    <dgm:cxn modelId="{451A5CBE-29B9-41A4-BD5D-023DC0C9B70E}" type="presParOf" srcId="{28A1AEAF-1603-4837-8B57-FEB7751B7440}" destId="{F8EC1118-46C6-4A12-B44E-F879B479450A}" srcOrd="1" destOrd="0" presId="urn:microsoft.com/office/officeart/2005/8/layout/hList1"/>
    <dgm:cxn modelId="{8DC762B1-6CA1-4FF1-ACB0-A7654E97DF9F}" type="presParOf" srcId="{EB2B0021-B1E0-40A2-AE97-A6FC6ACF7274}" destId="{7C271156-B553-4D5B-A567-8BE29432AFE9}" srcOrd="1" destOrd="0" presId="urn:microsoft.com/office/officeart/2005/8/layout/hList1"/>
    <dgm:cxn modelId="{5A6BB642-ACC9-4841-8D50-365462BB1236}" type="presParOf" srcId="{EB2B0021-B1E0-40A2-AE97-A6FC6ACF7274}" destId="{BF952504-F40B-4C29-9CD4-9E6AF2E4DF79}" srcOrd="2" destOrd="0" presId="urn:microsoft.com/office/officeart/2005/8/layout/hList1"/>
    <dgm:cxn modelId="{C75F0C63-2E8B-4700-951D-B83510DFF800}" type="presParOf" srcId="{BF952504-F40B-4C29-9CD4-9E6AF2E4DF79}" destId="{B0FA0CFC-55BA-49B7-9974-520F3C78F8B3}" srcOrd="0" destOrd="0" presId="urn:microsoft.com/office/officeart/2005/8/layout/hList1"/>
    <dgm:cxn modelId="{DA467FDB-3A92-4397-8DD1-5BDB87F1FC04}" type="presParOf" srcId="{BF952504-F40B-4C29-9CD4-9E6AF2E4DF79}" destId="{545CF363-43B2-48CD-9B7B-D54A8BAF5A33}" srcOrd="1" destOrd="0" presId="urn:microsoft.com/office/officeart/2005/8/layout/hList1"/>
    <dgm:cxn modelId="{ED125516-D708-4A6C-9D6A-596057A6F412}" type="presParOf" srcId="{EB2B0021-B1E0-40A2-AE97-A6FC6ACF7274}" destId="{E58720BA-D446-4DBF-A2DC-16276381C89E}" srcOrd="3" destOrd="0" presId="urn:microsoft.com/office/officeart/2005/8/layout/hList1"/>
    <dgm:cxn modelId="{9E37FB8E-8DEF-403F-B727-537971E9AB3D}" type="presParOf" srcId="{EB2B0021-B1E0-40A2-AE97-A6FC6ACF7274}" destId="{51E2F890-29D6-4220-8B8C-952BD626AC06}" srcOrd="4" destOrd="0" presId="urn:microsoft.com/office/officeart/2005/8/layout/hList1"/>
    <dgm:cxn modelId="{3F727C1E-04C5-40AF-A07F-900CABE9CCBC}" type="presParOf" srcId="{51E2F890-29D6-4220-8B8C-952BD626AC06}" destId="{F66B3D56-4703-427B-BC72-6E182CD97143}" srcOrd="0" destOrd="0" presId="urn:microsoft.com/office/officeart/2005/8/layout/hList1"/>
    <dgm:cxn modelId="{6E8248A3-F441-4863-AD44-C46F2F5917B6}" type="presParOf" srcId="{51E2F890-29D6-4220-8B8C-952BD626AC06}" destId="{880B0240-D5C8-40C6-86DD-02B6AF43F6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E1859-522F-4711-855B-3E358522022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ED75A-E08E-4B05-AF32-BB7989E989FF}">
      <dgm:prSet custT="1"/>
      <dgm:spPr/>
      <dgm:t>
        <a:bodyPr/>
        <a:lstStyle/>
        <a:p>
          <a:r>
            <a:rPr lang="en-US" sz="2400" b="1" dirty="0"/>
            <a:t>Uterine activity</a:t>
          </a:r>
          <a:endParaRPr lang="cs-CZ" sz="2400" b="1" dirty="0"/>
        </a:p>
        <a:p>
          <a:r>
            <a:rPr lang="cs-CZ" sz="2000" b="0" dirty="0"/>
            <a:t>(</a:t>
          </a:r>
          <a:r>
            <a:rPr lang="cs-CZ" sz="2000" b="0" dirty="0" err="1"/>
            <a:t>Power</a:t>
          </a:r>
          <a:r>
            <a:rPr lang="cs-CZ" sz="2000" b="0" dirty="0"/>
            <a:t>)</a:t>
          </a:r>
          <a:endParaRPr lang="en-US" sz="2000" b="0" dirty="0"/>
        </a:p>
      </dgm:t>
    </dgm:pt>
    <dgm:pt modelId="{FE399B1C-E3C3-4546-85F6-CA8CBADD75A1}" type="parTrans" cxnId="{0161EE42-E942-4CD0-A61E-549F9D0A9EEE}">
      <dgm:prSet/>
      <dgm:spPr/>
      <dgm:t>
        <a:bodyPr/>
        <a:lstStyle/>
        <a:p>
          <a:endParaRPr lang="en-US"/>
        </a:p>
      </dgm:t>
    </dgm:pt>
    <dgm:pt modelId="{DB31C68D-3AD4-431D-84CF-47F711739886}" type="sibTrans" cxnId="{0161EE42-E942-4CD0-A61E-549F9D0A9EEE}">
      <dgm:prSet/>
      <dgm:spPr/>
      <dgm:t>
        <a:bodyPr/>
        <a:lstStyle/>
        <a:p>
          <a:endParaRPr lang="en-US"/>
        </a:p>
      </dgm:t>
    </dgm:pt>
    <dgm:pt modelId="{B6CCD660-3E89-4725-B4E9-FBB9EC8867E3}">
      <dgm:prSet custT="1"/>
      <dgm:spPr/>
      <dgm:t>
        <a:bodyPr/>
        <a:lstStyle/>
        <a:p>
          <a:r>
            <a:rPr lang="en-US" sz="2000" dirty="0"/>
            <a:t>Inefficient uterine activity</a:t>
          </a:r>
        </a:p>
      </dgm:t>
    </dgm:pt>
    <dgm:pt modelId="{A42771CC-050A-4993-832F-4BA655BFEC11}" type="parTrans" cxnId="{ABE14C0F-1F95-47D2-A026-F3E758891622}">
      <dgm:prSet/>
      <dgm:spPr/>
      <dgm:t>
        <a:bodyPr/>
        <a:lstStyle/>
        <a:p>
          <a:endParaRPr lang="en-US"/>
        </a:p>
      </dgm:t>
    </dgm:pt>
    <dgm:pt modelId="{80630848-4B7E-4608-B743-8A8FC78B1E4B}" type="sibTrans" cxnId="{ABE14C0F-1F95-47D2-A026-F3E758891622}">
      <dgm:prSet/>
      <dgm:spPr/>
      <dgm:t>
        <a:bodyPr/>
        <a:lstStyle/>
        <a:p>
          <a:endParaRPr lang="en-US"/>
        </a:p>
      </dgm:t>
    </dgm:pt>
    <dgm:pt modelId="{3EF0851A-010D-4770-BA06-91720D863665}">
      <dgm:prSet custT="1"/>
      <dgm:spPr/>
      <dgm:t>
        <a:bodyPr/>
        <a:lstStyle/>
        <a:p>
          <a:r>
            <a:rPr lang="en-US" sz="2400" b="1" baseline="0" dirty="0"/>
            <a:t>Birth canal</a:t>
          </a:r>
          <a:endParaRPr lang="cs-CZ" sz="2400" b="1" baseline="0" dirty="0"/>
        </a:p>
        <a:p>
          <a:r>
            <a:rPr lang="cs-CZ" sz="2000" baseline="0" dirty="0"/>
            <a:t>(</a:t>
          </a:r>
          <a:r>
            <a:rPr lang="cs-CZ" sz="2000" baseline="0" dirty="0" err="1"/>
            <a:t>Passage</a:t>
          </a:r>
          <a:r>
            <a:rPr lang="cs-CZ" sz="2000" baseline="0" dirty="0"/>
            <a:t>)</a:t>
          </a:r>
          <a:endParaRPr lang="en-US" sz="2000" dirty="0"/>
        </a:p>
      </dgm:t>
    </dgm:pt>
    <dgm:pt modelId="{0E5833E6-9F54-44C5-9596-2F8B7966D1BB}" type="parTrans" cxnId="{DF196759-BA0C-4BC3-9D1F-8D65B20C3687}">
      <dgm:prSet/>
      <dgm:spPr/>
      <dgm:t>
        <a:bodyPr/>
        <a:lstStyle/>
        <a:p>
          <a:endParaRPr lang="en-US"/>
        </a:p>
      </dgm:t>
    </dgm:pt>
    <dgm:pt modelId="{B80E98C5-78DB-4554-8A04-C8D3DBE30ED1}" type="sibTrans" cxnId="{DF196759-BA0C-4BC3-9D1F-8D65B20C3687}">
      <dgm:prSet/>
      <dgm:spPr/>
      <dgm:t>
        <a:bodyPr/>
        <a:lstStyle/>
        <a:p>
          <a:endParaRPr lang="en-US"/>
        </a:p>
      </dgm:t>
    </dgm:pt>
    <dgm:pt modelId="{5776D52D-A54E-4C67-9F9C-30D45819D0D6}">
      <dgm:prSet custT="1"/>
      <dgm:spPr/>
      <dgm:t>
        <a:bodyPr/>
        <a:lstStyle/>
        <a:p>
          <a:r>
            <a:rPr lang="en-US" sz="2000" dirty="0"/>
            <a:t>Inadequate pelvis</a:t>
          </a:r>
        </a:p>
      </dgm:t>
    </dgm:pt>
    <dgm:pt modelId="{46DF2686-F002-4F22-8457-C85FE6A0177A}" type="parTrans" cxnId="{CBB2434A-988B-4E91-BD08-10A18AC257EA}">
      <dgm:prSet/>
      <dgm:spPr/>
      <dgm:t>
        <a:bodyPr/>
        <a:lstStyle/>
        <a:p>
          <a:endParaRPr lang="en-US"/>
        </a:p>
      </dgm:t>
    </dgm:pt>
    <dgm:pt modelId="{DEA872F3-9B3C-4B19-8F15-532F744E108D}" type="sibTrans" cxnId="{CBB2434A-988B-4E91-BD08-10A18AC257EA}">
      <dgm:prSet/>
      <dgm:spPr/>
      <dgm:t>
        <a:bodyPr/>
        <a:lstStyle/>
        <a:p>
          <a:endParaRPr lang="en-US"/>
        </a:p>
      </dgm:t>
    </dgm:pt>
    <dgm:pt modelId="{D0315BC4-470D-4D51-9B4E-16C9A8D71280}">
      <dgm:prSet custT="1"/>
      <dgm:spPr/>
      <dgm:t>
        <a:bodyPr/>
        <a:lstStyle/>
        <a:p>
          <a:r>
            <a:rPr lang="en-US" sz="2400" b="1" dirty="0"/>
            <a:t>Fetus</a:t>
          </a:r>
          <a:endParaRPr lang="cs-CZ" sz="2400" b="1" dirty="0"/>
        </a:p>
        <a:p>
          <a:r>
            <a:rPr lang="cs-CZ" sz="2000" dirty="0"/>
            <a:t>(</a:t>
          </a:r>
          <a:r>
            <a:rPr lang="cs-CZ" sz="2000" dirty="0" err="1"/>
            <a:t>Passenger</a:t>
          </a:r>
          <a:r>
            <a:rPr lang="cs-CZ" sz="2000" dirty="0"/>
            <a:t>)</a:t>
          </a:r>
          <a:endParaRPr lang="en-US" sz="2000" dirty="0"/>
        </a:p>
      </dgm:t>
    </dgm:pt>
    <dgm:pt modelId="{F7AB8A8E-6CE2-4FEC-AF55-78505B975972}" type="parTrans" cxnId="{06B9843D-8B33-4157-A2FC-7E66177C675B}">
      <dgm:prSet/>
      <dgm:spPr/>
      <dgm:t>
        <a:bodyPr/>
        <a:lstStyle/>
        <a:p>
          <a:endParaRPr lang="en-US"/>
        </a:p>
      </dgm:t>
    </dgm:pt>
    <dgm:pt modelId="{0F40E494-2D58-4DFE-9943-90C412419365}" type="sibTrans" cxnId="{06B9843D-8B33-4157-A2FC-7E66177C675B}">
      <dgm:prSet/>
      <dgm:spPr/>
      <dgm:t>
        <a:bodyPr/>
        <a:lstStyle/>
        <a:p>
          <a:endParaRPr lang="en-US"/>
        </a:p>
      </dgm:t>
    </dgm:pt>
    <dgm:pt modelId="{25520D0C-01C9-4019-8C2A-A4F611AEFAD1}">
      <dgm:prSet custT="1"/>
      <dgm:spPr/>
      <dgm:t>
        <a:bodyPr/>
        <a:lstStyle/>
        <a:p>
          <a:r>
            <a:rPr lang="en-US" sz="2000" dirty="0"/>
            <a:t>Malposition</a:t>
          </a:r>
        </a:p>
      </dgm:t>
    </dgm:pt>
    <dgm:pt modelId="{D80447A2-3EA1-4027-B135-E2768EF4D73D}" type="parTrans" cxnId="{11B541A1-1E25-4D1C-8012-4C5D8C68389F}">
      <dgm:prSet/>
      <dgm:spPr/>
      <dgm:t>
        <a:bodyPr/>
        <a:lstStyle/>
        <a:p>
          <a:endParaRPr lang="en-US"/>
        </a:p>
      </dgm:t>
    </dgm:pt>
    <dgm:pt modelId="{2642929A-7162-4917-8DE9-45C0A0031D8C}" type="sibTrans" cxnId="{11B541A1-1E25-4D1C-8012-4C5D8C68389F}">
      <dgm:prSet/>
      <dgm:spPr/>
      <dgm:t>
        <a:bodyPr/>
        <a:lstStyle/>
        <a:p>
          <a:endParaRPr lang="en-US"/>
        </a:p>
      </dgm:t>
    </dgm:pt>
    <dgm:pt modelId="{65A8A2D9-7F9D-40A3-B5AF-0648EAC4D25C}">
      <dgm:prSet custT="1"/>
      <dgm:spPr/>
      <dgm:t>
        <a:bodyPr/>
        <a:lstStyle/>
        <a:p>
          <a:r>
            <a:rPr lang="en-US" sz="2000" dirty="0"/>
            <a:t>Most common </a:t>
          </a:r>
        </a:p>
      </dgm:t>
    </dgm:pt>
    <dgm:pt modelId="{D04E03B6-02AB-43E5-901E-67A5CA65F696}" type="parTrans" cxnId="{F4145CBA-5B96-4CF6-9E74-9066803A9350}">
      <dgm:prSet/>
      <dgm:spPr/>
      <dgm:t>
        <a:bodyPr/>
        <a:lstStyle/>
        <a:p>
          <a:endParaRPr lang="en-US"/>
        </a:p>
      </dgm:t>
    </dgm:pt>
    <dgm:pt modelId="{15AE7008-2CFC-4254-AB15-48113253C8B8}" type="sibTrans" cxnId="{F4145CBA-5B96-4CF6-9E74-9066803A9350}">
      <dgm:prSet/>
      <dgm:spPr/>
      <dgm:t>
        <a:bodyPr/>
        <a:lstStyle/>
        <a:p>
          <a:endParaRPr lang="en-US"/>
        </a:p>
      </dgm:t>
    </dgm:pt>
    <dgm:pt modelId="{76A5201B-EC2D-41A5-BFCC-26B353B3DB02}">
      <dgm:prSet custT="1"/>
      <dgm:spPr/>
      <dgm:t>
        <a:bodyPr/>
        <a:lstStyle/>
        <a:p>
          <a:r>
            <a:rPr lang="en-US" sz="2000" dirty="0"/>
            <a:t>Malpresentation</a:t>
          </a:r>
        </a:p>
      </dgm:t>
    </dgm:pt>
    <dgm:pt modelId="{DAD6E0A2-5A0E-49F9-9EB9-82C4719AFF7A}" type="parTrans" cxnId="{26FF271B-C55E-4611-91BB-E14D2B3CEF7A}">
      <dgm:prSet/>
      <dgm:spPr/>
    </dgm:pt>
    <dgm:pt modelId="{9942061E-1693-44BA-AF4D-4174B2E70989}" type="sibTrans" cxnId="{26FF271B-C55E-4611-91BB-E14D2B3CEF7A}">
      <dgm:prSet/>
      <dgm:spPr/>
    </dgm:pt>
    <dgm:pt modelId="{85DBE12A-162C-4087-9912-28360AAF74AF}">
      <dgm:prSet custT="1"/>
      <dgm:spPr/>
      <dgm:t>
        <a:bodyPr/>
        <a:lstStyle/>
        <a:p>
          <a:r>
            <a:rPr lang="en-US" sz="2000" dirty="0"/>
            <a:t>Large baby</a:t>
          </a:r>
        </a:p>
      </dgm:t>
    </dgm:pt>
    <dgm:pt modelId="{C6112DFB-CAD6-4778-8659-DF49B60BF829}" type="parTrans" cxnId="{24A79DD0-AB34-4FB9-8250-BC699E2EA15D}">
      <dgm:prSet/>
      <dgm:spPr/>
    </dgm:pt>
    <dgm:pt modelId="{FBCD2588-564A-42D9-BBEC-8E0EE4A44B8F}" type="sibTrans" cxnId="{24A79DD0-AB34-4FB9-8250-BC699E2EA15D}">
      <dgm:prSet/>
      <dgm:spPr/>
    </dgm:pt>
    <dgm:pt modelId="{EB2B0021-B1E0-40A2-AE97-A6FC6ACF7274}" type="pres">
      <dgm:prSet presAssocID="{A21E1859-522F-4711-855B-3E358522022B}" presName="Name0" presStyleCnt="0">
        <dgm:presLayoutVars>
          <dgm:dir/>
          <dgm:animLvl val="lvl"/>
          <dgm:resizeHandles val="exact"/>
        </dgm:presLayoutVars>
      </dgm:prSet>
      <dgm:spPr/>
    </dgm:pt>
    <dgm:pt modelId="{28A1AEAF-1603-4837-8B57-FEB7751B7440}" type="pres">
      <dgm:prSet presAssocID="{955ED75A-E08E-4B05-AF32-BB7989E989FF}" presName="composite" presStyleCnt="0"/>
      <dgm:spPr/>
    </dgm:pt>
    <dgm:pt modelId="{A679A197-CE35-4F29-BB2B-B20DE7C6E0A6}" type="pres">
      <dgm:prSet presAssocID="{955ED75A-E08E-4B05-AF32-BB7989E989FF}" presName="parTx" presStyleLbl="alignNode1" presStyleIdx="0" presStyleCnt="3" custLinFactNeighborX="-125" custLinFactNeighborY="-742">
        <dgm:presLayoutVars>
          <dgm:chMax val="0"/>
          <dgm:chPref val="0"/>
          <dgm:bulletEnabled val="1"/>
        </dgm:presLayoutVars>
      </dgm:prSet>
      <dgm:spPr/>
    </dgm:pt>
    <dgm:pt modelId="{F8EC1118-46C6-4A12-B44E-F879B479450A}" type="pres">
      <dgm:prSet presAssocID="{955ED75A-E08E-4B05-AF32-BB7989E989FF}" presName="desTx" presStyleLbl="alignAccFollowNode1" presStyleIdx="0" presStyleCnt="3" custScaleY="97592">
        <dgm:presLayoutVars>
          <dgm:bulletEnabled val="1"/>
        </dgm:presLayoutVars>
      </dgm:prSet>
      <dgm:spPr/>
    </dgm:pt>
    <dgm:pt modelId="{7C271156-B553-4D5B-A567-8BE29432AFE9}" type="pres">
      <dgm:prSet presAssocID="{DB31C68D-3AD4-431D-84CF-47F711739886}" presName="space" presStyleCnt="0"/>
      <dgm:spPr/>
    </dgm:pt>
    <dgm:pt modelId="{BF952504-F40B-4C29-9CD4-9E6AF2E4DF79}" type="pres">
      <dgm:prSet presAssocID="{3EF0851A-010D-4770-BA06-91720D863665}" presName="composite" presStyleCnt="0"/>
      <dgm:spPr/>
    </dgm:pt>
    <dgm:pt modelId="{B0FA0CFC-55BA-49B7-9974-520F3C78F8B3}" type="pres">
      <dgm:prSet presAssocID="{3EF0851A-010D-4770-BA06-91720D8636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45CF363-43B2-48CD-9B7B-D54A8BAF5A33}" type="pres">
      <dgm:prSet presAssocID="{3EF0851A-010D-4770-BA06-91720D863665}" presName="desTx" presStyleLbl="alignAccFollowNode1" presStyleIdx="1" presStyleCnt="3">
        <dgm:presLayoutVars>
          <dgm:bulletEnabled val="1"/>
        </dgm:presLayoutVars>
      </dgm:prSet>
      <dgm:spPr/>
    </dgm:pt>
    <dgm:pt modelId="{E58720BA-D446-4DBF-A2DC-16276381C89E}" type="pres">
      <dgm:prSet presAssocID="{B80E98C5-78DB-4554-8A04-C8D3DBE30ED1}" presName="space" presStyleCnt="0"/>
      <dgm:spPr/>
    </dgm:pt>
    <dgm:pt modelId="{51E2F890-29D6-4220-8B8C-952BD626AC06}" type="pres">
      <dgm:prSet presAssocID="{D0315BC4-470D-4D51-9B4E-16C9A8D71280}" presName="composite" presStyleCnt="0"/>
      <dgm:spPr/>
    </dgm:pt>
    <dgm:pt modelId="{F66B3D56-4703-427B-BC72-6E182CD97143}" type="pres">
      <dgm:prSet presAssocID="{D0315BC4-470D-4D51-9B4E-16C9A8D712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80B0240-D5C8-40C6-86DD-02B6AF43F6D2}" type="pres">
      <dgm:prSet presAssocID="{D0315BC4-470D-4D51-9B4E-16C9A8D7128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0C7D05-9AC2-4626-A677-87059CAB9C98}" type="presOf" srcId="{B6CCD660-3E89-4725-B4E9-FBB9EC8867E3}" destId="{F8EC1118-46C6-4A12-B44E-F879B479450A}" srcOrd="0" destOrd="0" presId="urn:microsoft.com/office/officeart/2005/8/layout/hList1"/>
    <dgm:cxn modelId="{3EBE080E-0554-4E9B-973F-A6C0BB6C74AD}" type="presOf" srcId="{25520D0C-01C9-4019-8C2A-A4F611AEFAD1}" destId="{880B0240-D5C8-40C6-86DD-02B6AF43F6D2}" srcOrd="0" destOrd="0" presId="urn:microsoft.com/office/officeart/2005/8/layout/hList1"/>
    <dgm:cxn modelId="{ABE14C0F-1F95-47D2-A026-F3E758891622}" srcId="{955ED75A-E08E-4B05-AF32-BB7989E989FF}" destId="{B6CCD660-3E89-4725-B4E9-FBB9EC8867E3}" srcOrd="0" destOrd="0" parTransId="{A42771CC-050A-4993-832F-4BA655BFEC11}" sibTransId="{80630848-4B7E-4608-B743-8A8FC78B1E4B}"/>
    <dgm:cxn modelId="{2BDA1610-F573-42CF-8B6C-C347869586F1}" type="presOf" srcId="{85DBE12A-162C-4087-9912-28360AAF74AF}" destId="{880B0240-D5C8-40C6-86DD-02B6AF43F6D2}" srcOrd="0" destOrd="2" presId="urn:microsoft.com/office/officeart/2005/8/layout/hList1"/>
    <dgm:cxn modelId="{26FF271B-C55E-4611-91BB-E14D2B3CEF7A}" srcId="{D0315BC4-470D-4D51-9B4E-16C9A8D71280}" destId="{76A5201B-EC2D-41A5-BFCC-26B353B3DB02}" srcOrd="1" destOrd="0" parTransId="{DAD6E0A2-5A0E-49F9-9EB9-82C4719AFF7A}" sibTransId="{9942061E-1693-44BA-AF4D-4174B2E70989}"/>
    <dgm:cxn modelId="{5A93E31C-9A8C-4BD5-8F80-3A7BA1289FAE}" type="presOf" srcId="{65A8A2D9-7F9D-40A3-B5AF-0648EAC4D25C}" destId="{F8EC1118-46C6-4A12-B44E-F879B479450A}" srcOrd="0" destOrd="1" presId="urn:microsoft.com/office/officeart/2005/8/layout/hList1"/>
    <dgm:cxn modelId="{A701142F-65FC-4EFF-A13E-89364A678022}" type="presOf" srcId="{5776D52D-A54E-4C67-9F9C-30D45819D0D6}" destId="{545CF363-43B2-48CD-9B7B-D54A8BAF5A33}" srcOrd="0" destOrd="0" presId="urn:microsoft.com/office/officeart/2005/8/layout/hList1"/>
    <dgm:cxn modelId="{06B9843D-8B33-4157-A2FC-7E66177C675B}" srcId="{A21E1859-522F-4711-855B-3E358522022B}" destId="{D0315BC4-470D-4D51-9B4E-16C9A8D71280}" srcOrd="2" destOrd="0" parTransId="{F7AB8A8E-6CE2-4FEC-AF55-78505B975972}" sibTransId="{0F40E494-2D58-4DFE-9943-90C412419365}"/>
    <dgm:cxn modelId="{0161EE42-E942-4CD0-A61E-549F9D0A9EEE}" srcId="{A21E1859-522F-4711-855B-3E358522022B}" destId="{955ED75A-E08E-4B05-AF32-BB7989E989FF}" srcOrd="0" destOrd="0" parTransId="{FE399B1C-E3C3-4546-85F6-CA8CBADD75A1}" sibTransId="{DB31C68D-3AD4-431D-84CF-47F711739886}"/>
    <dgm:cxn modelId="{CBB2434A-988B-4E91-BD08-10A18AC257EA}" srcId="{3EF0851A-010D-4770-BA06-91720D863665}" destId="{5776D52D-A54E-4C67-9F9C-30D45819D0D6}" srcOrd="0" destOrd="0" parTransId="{46DF2686-F002-4F22-8457-C85FE6A0177A}" sibTransId="{DEA872F3-9B3C-4B19-8F15-532F744E108D}"/>
    <dgm:cxn modelId="{5E1DB94A-DA98-4E8A-9276-BA7BCE5BFB07}" type="presOf" srcId="{955ED75A-E08E-4B05-AF32-BB7989E989FF}" destId="{A679A197-CE35-4F29-BB2B-B20DE7C6E0A6}" srcOrd="0" destOrd="0" presId="urn:microsoft.com/office/officeart/2005/8/layout/hList1"/>
    <dgm:cxn modelId="{DF196759-BA0C-4BC3-9D1F-8D65B20C3687}" srcId="{A21E1859-522F-4711-855B-3E358522022B}" destId="{3EF0851A-010D-4770-BA06-91720D863665}" srcOrd="1" destOrd="0" parTransId="{0E5833E6-9F54-44C5-9596-2F8B7966D1BB}" sibTransId="{B80E98C5-78DB-4554-8A04-C8D3DBE30ED1}"/>
    <dgm:cxn modelId="{7CF6445A-D1E9-45D9-8493-DF549DE6853A}" type="presOf" srcId="{A21E1859-522F-4711-855B-3E358522022B}" destId="{EB2B0021-B1E0-40A2-AE97-A6FC6ACF7274}" srcOrd="0" destOrd="0" presId="urn:microsoft.com/office/officeart/2005/8/layout/hList1"/>
    <dgm:cxn modelId="{C634F87D-323B-4CD3-9580-323930B3DA32}" type="presOf" srcId="{76A5201B-EC2D-41A5-BFCC-26B353B3DB02}" destId="{880B0240-D5C8-40C6-86DD-02B6AF43F6D2}" srcOrd="0" destOrd="1" presId="urn:microsoft.com/office/officeart/2005/8/layout/hList1"/>
    <dgm:cxn modelId="{C1981382-ED9F-4A34-A4D2-DCA9A624EA90}" type="presOf" srcId="{3EF0851A-010D-4770-BA06-91720D863665}" destId="{B0FA0CFC-55BA-49B7-9974-520F3C78F8B3}" srcOrd="0" destOrd="0" presId="urn:microsoft.com/office/officeart/2005/8/layout/hList1"/>
    <dgm:cxn modelId="{11B541A1-1E25-4D1C-8012-4C5D8C68389F}" srcId="{D0315BC4-470D-4D51-9B4E-16C9A8D71280}" destId="{25520D0C-01C9-4019-8C2A-A4F611AEFAD1}" srcOrd="0" destOrd="0" parTransId="{D80447A2-3EA1-4027-B135-E2768EF4D73D}" sibTransId="{2642929A-7162-4917-8DE9-45C0A0031D8C}"/>
    <dgm:cxn modelId="{21832DBA-E0E3-4CF8-8E09-8E093B8961BF}" type="presOf" srcId="{D0315BC4-470D-4D51-9B4E-16C9A8D71280}" destId="{F66B3D56-4703-427B-BC72-6E182CD97143}" srcOrd="0" destOrd="0" presId="urn:microsoft.com/office/officeart/2005/8/layout/hList1"/>
    <dgm:cxn modelId="{F4145CBA-5B96-4CF6-9E74-9066803A9350}" srcId="{955ED75A-E08E-4B05-AF32-BB7989E989FF}" destId="{65A8A2D9-7F9D-40A3-B5AF-0648EAC4D25C}" srcOrd="1" destOrd="0" parTransId="{D04E03B6-02AB-43E5-901E-67A5CA65F696}" sibTransId="{15AE7008-2CFC-4254-AB15-48113253C8B8}"/>
    <dgm:cxn modelId="{24A79DD0-AB34-4FB9-8250-BC699E2EA15D}" srcId="{D0315BC4-470D-4D51-9B4E-16C9A8D71280}" destId="{85DBE12A-162C-4087-9912-28360AAF74AF}" srcOrd="2" destOrd="0" parTransId="{C6112DFB-CAD6-4778-8659-DF49B60BF829}" sibTransId="{FBCD2588-564A-42D9-BBEC-8E0EE4A44B8F}"/>
    <dgm:cxn modelId="{5AA55B61-AE87-4635-B192-B25A3614845A}" type="presParOf" srcId="{EB2B0021-B1E0-40A2-AE97-A6FC6ACF7274}" destId="{28A1AEAF-1603-4837-8B57-FEB7751B7440}" srcOrd="0" destOrd="0" presId="urn:microsoft.com/office/officeart/2005/8/layout/hList1"/>
    <dgm:cxn modelId="{52075C83-2BF8-42CC-932D-9818983477C7}" type="presParOf" srcId="{28A1AEAF-1603-4837-8B57-FEB7751B7440}" destId="{A679A197-CE35-4F29-BB2B-B20DE7C6E0A6}" srcOrd="0" destOrd="0" presId="urn:microsoft.com/office/officeart/2005/8/layout/hList1"/>
    <dgm:cxn modelId="{451A5CBE-29B9-41A4-BD5D-023DC0C9B70E}" type="presParOf" srcId="{28A1AEAF-1603-4837-8B57-FEB7751B7440}" destId="{F8EC1118-46C6-4A12-B44E-F879B479450A}" srcOrd="1" destOrd="0" presId="urn:microsoft.com/office/officeart/2005/8/layout/hList1"/>
    <dgm:cxn modelId="{8DC762B1-6CA1-4FF1-ACB0-A7654E97DF9F}" type="presParOf" srcId="{EB2B0021-B1E0-40A2-AE97-A6FC6ACF7274}" destId="{7C271156-B553-4D5B-A567-8BE29432AFE9}" srcOrd="1" destOrd="0" presId="urn:microsoft.com/office/officeart/2005/8/layout/hList1"/>
    <dgm:cxn modelId="{5A6BB642-ACC9-4841-8D50-365462BB1236}" type="presParOf" srcId="{EB2B0021-B1E0-40A2-AE97-A6FC6ACF7274}" destId="{BF952504-F40B-4C29-9CD4-9E6AF2E4DF79}" srcOrd="2" destOrd="0" presId="urn:microsoft.com/office/officeart/2005/8/layout/hList1"/>
    <dgm:cxn modelId="{C75F0C63-2E8B-4700-951D-B83510DFF800}" type="presParOf" srcId="{BF952504-F40B-4C29-9CD4-9E6AF2E4DF79}" destId="{B0FA0CFC-55BA-49B7-9974-520F3C78F8B3}" srcOrd="0" destOrd="0" presId="urn:microsoft.com/office/officeart/2005/8/layout/hList1"/>
    <dgm:cxn modelId="{DA467FDB-3A92-4397-8DD1-5BDB87F1FC04}" type="presParOf" srcId="{BF952504-F40B-4C29-9CD4-9E6AF2E4DF79}" destId="{545CF363-43B2-48CD-9B7B-D54A8BAF5A33}" srcOrd="1" destOrd="0" presId="urn:microsoft.com/office/officeart/2005/8/layout/hList1"/>
    <dgm:cxn modelId="{ED125516-D708-4A6C-9D6A-596057A6F412}" type="presParOf" srcId="{EB2B0021-B1E0-40A2-AE97-A6FC6ACF7274}" destId="{E58720BA-D446-4DBF-A2DC-16276381C89E}" srcOrd="3" destOrd="0" presId="urn:microsoft.com/office/officeart/2005/8/layout/hList1"/>
    <dgm:cxn modelId="{9E37FB8E-8DEF-403F-B727-537971E9AB3D}" type="presParOf" srcId="{EB2B0021-B1E0-40A2-AE97-A6FC6ACF7274}" destId="{51E2F890-29D6-4220-8B8C-952BD626AC06}" srcOrd="4" destOrd="0" presId="urn:microsoft.com/office/officeart/2005/8/layout/hList1"/>
    <dgm:cxn modelId="{3F727C1E-04C5-40AF-A07F-900CABE9CCBC}" type="presParOf" srcId="{51E2F890-29D6-4220-8B8C-952BD626AC06}" destId="{F66B3D56-4703-427B-BC72-6E182CD97143}" srcOrd="0" destOrd="0" presId="urn:microsoft.com/office/officeart/2005/8/layout/hList1"/>
    <dgm:cxn modelId="{6E8248A3-F441-4863-AD44-C46F2F5917B6}" type="presParOf" srcId="{51E2F890-29D6-4220-8B8C-952BD626AC06}" destId="{880B0240-D5C8-40C6-86DD-02B6AF43F6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14141-A577-48A5-A481-71C983E2389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A7109-21D1-4B50-A342-69EEC3595246}">
      <dgm:prSet/>
      <dgm:spPr/>
      <dgm:t>
        <a:bodyPr/>
        <a:lstStyle/>
        <a:p>
          <a:r>
            <a:rPr lang="cs-CZ" b="1" dirty="0"/>
            <a:t>P</a:t>
          </a:r>
          <a:r>
            <a:rPr lang="en-US" b="1" dirty="0" err="1"/>
            <a:t>rogression</a:t>
          </a:r>
          <a:endParaRPr lang="en-US" b="1" dirty="0"/>
        </a:p>
      </dgm:t>
    </dgm:pt>
    <dgm:pt modelId="{4B4133EA-4EF1-454B-9955-17046A447DA8}" type="parTrans" cxnId="{84649D84-9F16-48F9-BE34-6B65BE53D90E}">
      <dgm:prSet/>
      <dgm:spPr/>
      <dgm:t>
        <a:bodyPr/>
        <a:lstStyle/>
        <a:p>
          <a:endParaRPr lang="en-US"/>
        </a:p>
      </dgm:t>
    </dgm:pt>
    <dgm:pt modelId="{77D412C8-62AD-44BC-AE56-FD05A52394DD}" type="sibTrans" cxnId="{84649D84-9F16-48F9-BE34-6B65BE53D90E}">
      <dgm:prSet/>
      <dgm:spPr/>
      <dgm:t>
        <a:bodyPr/>
        <a:lstStyle/>
        <a:p>
          <a:endParaRPr lang="en-US"/>
        </a:p>
      </dgm:t>
    </dgm:pt>
    <dgm:pt modelId="{5EA8FDE2-FA20-471B-BC6B-593BBED8D991}">
      <dgm:prSet custT="1"/>
      <dgm:spPr/>
      <dgm:t>
        <a:bodyPr/>
        <a:lstStyle/>
        <a:p>
          <a:r>
            <a:rPr lang="en-US" sz="2400" dirty="0"/>
            <a:t>Uterine activity</a:t>
          </a:r>
        </a:p>
      </dgm:t>
    </dgm:pt>
    <dgm:pt modelId="{7BDC96EC-72B0-48F8-9613-AAA9CC5CB133}" type="parTrans" cxnId="{1905DD79-5DA5-468A-A66E-7BF6F1DCAD28}">
      <dgm:prSet/>
      <dgm:spPr/>
      <dgm:t>
        <a:bodyPr/>
        <a:lstStyle/>
        <a:p>
          <a:endParaRPr lang="en-US"/>
        </a:p>
      </dgm:t>
    </dgm:pt>
    <dgm:pt modelId="{ACE14044-66E0-409B-A50E-6E07A8D594D1}" type="sibTrans" cxnId="{1905DD79-5DA5-468A-A66E-7BF6F1DCAD28}">
      <dgm:prSet/>
      <dgm:spPr/>
      <dgm:t>
        <a:bodyPr/>
        <a:lstStyle/>
        <a:p>
          <a:endParaRPr lang="en-US"/>
        </a:p>
      </dgm:t>
    </dgm:pt>
    <dgm:pt modelId="{BDA2ABF1-F568-40B0-99E0-6A0E85F8C259}">
      <dgm:prSet custT="1"/>
      <dgm:spPr/>
      <dgm:t>
        <a:bodyPr/>
        <a:lstStyle/>
        <a:p>
          <a:r>
            <a:rPr lang="en-US" sz="2400" dirty="0"/>
            <a:t>Malpresentation</a:t>
          </a:r>
          <a:r>
            <a:rPr lang="cs-CZ" sz="2400" dirty="0"/>
            <a:t> </a:t>
          </a:r>
          <a:endParaRPr lang="en-US" sz="2400" dirty="0"/>
        </a:p>
      </dgm:t>
    </dgm:pt>
    <dgm:pt modelId="{BB56C8A8-7B92-4551-B187-4DE5D632E794}" type="parTrans" cxnId="{A0374ABB-F10C-472F-9D85-5337B53CCC10}">
      <dgm:prSet/>
      <dgm:spPr/>
      <dgm:t>
        <a:bodyPr/>
        <a:lstStyle/>
        <a:p>
          <a:endParaRPr lang="en-US"/>
        </a:p>
      </dgm:t>
    </dgm:pt>
    <dgm:pt modelId="{7DA3D810-F334-43DD-B822-DC1BF6D873BC}" type="sibTrans" cxnId="{A0374ABB-F10C-472F-9D85-5337B53CCC10}">
      <dgm:prSet/>
      <dgm:spPr/>
      <dgm:t>
        <a:bodyPr/>
        <a:lstStyle/>
        <a:p>
          <a:endParaRPr lang="en-US"/>
        </a:p>
      </dgm:t>
    </dgm:pt>
    <dgm:pt modelId="{BA442257-6680-49BE-ADD9-9F5C9D180765}">
      <dgm:prSet custT="1"/>
      <dgm:spPr/>
      <dgm:t>
        <a:bodyPr/>
        <a:lstStyle/>
        <a:p>
          <a:r>
            <a:rPr lang="en-US" sz="2400" dirty="0"/>
            <a:t>Birth canal</a:t>
          </a:r>
        </a:p>
      </dgm:t>
    </dgm:pt>
    <dgm:pt modelId="{EBF79B2D-788B-409B-916A-512862675271}" type="parTrans" cxnId="{6F682BB7-3C3A-433D-AD01-C761E54E044D}">
      <dgm:prSet/>
      <dgm:spPr/>
      <dgm:t>
        <a:bodyPr/>
        <a:lstStyle/>
        <a:p>
          <a:endParaRPr lang="en-US"/>
        </a:p>
      </dgm:t>
    </dgm:pt>
    <dgm:pt modelId="{296BC448-8C28-4602-9042-D48F82FD8FE5}" type="sibTrans" cxnId="{6F682BB7-3C3A-433D-AD01-C761E54E044D}">
      <dgm:prSet/>
      <dgm:spPr/>
      <dgm:t>
        <a:bodyPr/>
        <a:lstStyle/>
        <a:p>
          <a:endParaRPr lang="en-US"/>
        </a:p>
      </dgm:t>
    </dgm:pt>
    <dgm:pt modelId="{12398212-C087-4CA8-9ED8-8B07C190B998}">
      <dgm:prSet/>
      <dgm:spPr/>
      <dgm:t>
        <a:bodyPr/>
        <a:lstStyle/>
        <a:p>
          <a:r>
            <a:rPr lang="en-US" b="1" dirty="0"/>
            <a:t>Shoulder dystocia</a:t>
          </a:r>
          <a:r>
            <a:rPr lang="cs-CZ" b="1" dirty="0"/>
            <a:t> </a:t>
          </a:r>
          <a:endParaRPr lang="en-US" b="1" dirty="0"/>
        </a:p>
      </dgm:t>
    </dgm:pt>
    <dgm:pt modelId="{150CAD1D-3425-4D3E-B264-2994DC7200D1}" type="parTrans" cxnId="{A1EFFC1F-9393-44C6-B513-7175D01DF2E6}">
      <dgm:prSet/>
      <dgm:spPr/>
      <dgm:t>
        <a:bodyPr/>
        <a:lstStyle/>
        <a:p>
          <a:endParaRPr lang="en-US"/>
        </a:p>
      </dgm:t>
    </dgm:pt>
    <dgm:pt modelId="{613F8CBD-B0E9-437C-90C3-427C2845023A}" type="sibTrans" cxnId="{A1EFFC1F-9393-44C6-B513-7175D01DF2E6}">
      <dgm:prSet/>
      <dgm:spPr/>
      <dgm:t>
        <a:bodyPr/>
        <a:lstStyle/>
        <a:p>
          <a:endParaRPr lang="en-US"/>
        </a:p>
      </dgm:t>
    </dgm:pt>
    <dgm:pt modelId="{D90E4269-2C51-49D9-AB54-3770E3A2EFBB}">
      <dgm:prSet custT="1"/>
      <dgm:spPr/>
      <dgm:t>
        <a:bodyPr/>
        <a:lstStyle/>
        <a:p>
          <a:r>
            <a:rPr lang="en-US" sz="2400" dirty="0"/>
            <a:t>Anterior shoulder impacted against the symphysis</a:t>
          </a:r>
        </a:p>
      </dgm:t>
    </dgm:pt>
    <dgm:pt modelId="{B9EF6F51-A677-4441-8580-E3399D63F47C}" type="parTrans" cxnId="{57CD6148-0EEA-4B2A-9685-D0F40EDC69B8}">
      <dgm:prSet/>
      <dgm:spPr/>
      <dgm:t>
        <a:bodyPr/>
        <a:lstStyle/>
        <a:p>
          <a:endParaRPr lang="en-US"/>
        </a:p>
      </dgm:t>
    </dgm:pt>
    <dgm:pt modelId="{B14FE9ED-234B-4E80-AE12-1924C2A98EAF}" type="sibTrans" cxnId="{57CD6148-0EEA-4B2A-9685-D0F40EDC69B8}">
      <dgm:prSet/>
      <dgm:spPr/>
      <dgm:t>
        <a:bodyPr/>
        <a:lstStyle/>
        <a:p>
          <a:endParaRPr lang="en-US"/>
        </a:p>
      </dgm:t>
    </dgm:pt>
    <dgm:pt modelId="{6003C770-FDB8-4D4E-ACC4-0DB5F313B06C}">
      <dgm:prSet custT="1"/>
      <dgm:spPr/>
      <dgm:t>
        <a:bodyPr/>
        <a:lstStyle/>
        <a:p>
          <a:r>
            <a:rPr lang="en-US" sz="2400" b="1" dirty="0"/>
            <a:t>2. </a:t>
          </a:r>
          <a:r>
            <a:rPr lang="en-US" sz="2400" dirty="0"/>
            <a:t>Internal </a:t>
          </a:r>
          <a:r>
            <a:rPr lang="en-US" sz="2400" dirty="0" err="1"/>
            <a:t>manoeuvers</a:t>
          </a:r>
          <a:r>
            <a:rPr lang="en-US" sz="2400" dirty="0"/>
            <a:t> </a:t>
          </a:r>
        </a:p>
      </dgm:t>
    </dgm:pt>
    <dgm:pt modelId="{D580C395-7AF8-4FAA-9CDF-A35AC708D441}" type="parTrans" cxnId="{568FC2BF-55FA-4E22-A811-7C426120738B}">
      <dgm:prSet/>
      <dgm:spPr/>
      <dgm:t>
        <a:bodyPr/>
        <a:lstStyle/>
        <a:p>
          <a:endParaRPr lang="en-US"/>
        </a:p>
      </dgm:t>
    </dgm:pt>
    <dgm:pt modelId="{61568249-14E3-48B2-B1F3-D1DB351E0D28}" type="sibTrans" cxnId="{568FC2BF-55FA-4E22-A811-7C426120738B}">
      <dgm:prSet/>
      <dgm:spPr/>
      <dgm:t>
        <a:bodyPr/>
        <a:lstStyle/>
        <a:p>
          <a:endParaRPr lang="en-US"/>
        </a:p>
      </dgm:t>
    </dgm:pt>
    <dgm:pt modelId="{98738BC0-8F36-41EC-A38C-B7BA6382056A}">
      <dgm:prSet custT="1"/>
      <dgm:spPr/>
      <dgm:t>
        <a:bodyPr/>
        <a:lstStyle/>
        <a:p>
          <a:r>
            <a:rPr lang="en-US" sz="2400" b="1" dirty="0"/>
            <a:t>1. </a:t>
          </a:r>
          <a:r>
            <a:rPr lang="cs-CZ" sz="2400" dirty="0" err="1"/>
            <a:t>McRoberts</a:t>
          </a:r>
          <a:r>
            <a:rPr lang="en-US" sz="2400" dirty="0"/>
            <a:t> </a:t>
          </a:r>
          <a:r>
            <a:rPr lang="en-US" sz="2400" dirty="0" err="1"/>
            <a:t>manoeuvre</a:t>
          </a:r>
          <a:r>
            <a:rPr lang="en-US" sz="2400" dirty="0"/>
            <a:t> + suprapubic pressure</a:t>
          </a:r>
        </a:p>
      </dgm:t>
    </dgm:pt>
    <dgm:pt modelId="{CB68B452-ED13-4588-923A-2CC29E3E2A24}" type="parTrans" cxnId="{8CF4FED8-0750-47C8-8359-F062F2E8F402}">
      <dgm:prSet/>
      <dgm:spPr/>
      <dgm:t>
        <a:bodyPr/>
        <a:lstStyle/>
        <a:p>
          <a:endParaRPr lang="en-US"/>
        </a:p>
      </dgm:t>
    </dgm:pt>
    <dgm:pt modelId="{8A8F6A35-B7B0-4AAB-AEEA-82D18BBA4C0A}" type="sibTrans" cxnId="{8CF4FED8-0750-47C8-8359-F062F2E8F402}">
      <dgm:prSet/>
      <dgm:spPr/>
      <dgm:t>
        <a:bodyPr/>
        <a:lstStyle/>
        <a:p>
          <a:endParaRPr lang="en-US"/>
        </a:p>
      </dgm:t>
    </dgm:pt>
    <dgm:pt modelId="{5734026E-18B0-49B7-9E43-0A9E18CFBBCE}" type="pres">
      <dgm:prSet presAssocID="{BF614141-A577-48A5-A481-71C983E23899}" presName="Name0" presStyleCnt="0">
        <dgm:presLayoutVars>
          <dgm:dir/>
          <dgm:animLvl val="lvl"/>
          <dgm:resizeHandles val="exact"/>
        </dgm:presLayoutVars>
      </dgm:prSet>
      <dgm:spPr/>
    </dgm:pt>
    <dgm:pt modelId="{FB3EFDE2-776B-4115-A4CD-8C4893BC3D8E}" type="pres">
      <dgm:prSet presAssocID="{67DA7109-21D1-4B50-A342-69EEC3595246}" presName="composite" presStyleCnt="0"/>
      <dgm:spPr/>
    </dgm:pt>
    <dgm:pt modelId="{DAC1602F-B51D-44F7-80BB-C60CAB652D80}" type="pres">
      <dgm:prSet presAssocID="{67DA7109-21D1-4B50-A342-69EEC3595246}" presName="parTx" presStyleLbl="alignNode1" presStyleIdx="0" presStyleCnt="2" custLinFactNeighborX="-14330">
        <dgm:presLayoutVars>
          <dgm:chMax val="0"/>
          <dgm:chPref val="0"/>
          <dgm:bulletEnabled val="1"/>
        </dgm:presLayoutVars>
      </dgm:prSet>
      <dgm:spPr/>
    </dgm:pt>
    <dgm:pt modelId="{DEE06C06-9C92-4DA4-A909-DFD9DF2658E9}" type="pres">
      <dgm:prSet presAssocID="{67DA7109-21D1-4B50-A342-69EEC3595246}" presName="desTx" presStyleLbl="alignAccFollowNode1" presStyleIdx="0" presStyleCnt="2">
        <dgm:presLayoutVars>
          <dgm:bulletEnabled val="1"/>
        </dgm:presLayoutVars>
      </dgm:prSet>
      <dgm:spPr/>
    </dgm:pt>
    <dgm:pt modelId="{24AACA7D-7A49-404A-B239-DFDF1D5B99E5}" type="pres">
      <dgm:prSet presAssocID="{77D412C8-62AD-44BC-AE56-FD05A52394DD}" presName="space" presStyleCnt="0"/>
      <dgm:spPr/>
    </dgm:pt>
    <dgm:pt modelId="{82ED6312-869C-4C3C-8315-4C05A0F54056}" type="pres">
      <dgm:prSet presAssocID="{12398212-C087-4CA8-9ED8-8B07C190B998}" presName="composite" presStyleCnt="0"/>
      <dgm:spPr/>
    </dgm:pt>
    <dgm:pt modelId="{15B9CDFE-5CB3-4214-96BD-172FBE811A56}" type="pres">
      <dgm:prSet presAssocID="{12398212-C087-4CA8-9ED8-8B07C190B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E0A01E7-DA9F-4E8B-80C6-7A8162047489}" type="pres">
      <dgm:prSet presAssocID="{12398212-C087-4CA8-9ED8-8B07C190B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CD9E309-19C5-4ACF-B653-D6BFC0F210B1}" type="presOf" srcId="{5EA8FDE2-FA20-471B-BC6B-593BBED8D991}" destId="{DEE06C06-9C92-4DA4-A909-DFD9DF2658E9}" srcOrd="0" destOrd="0" presId="urn:microsoft.com/office/officeart/2005/8/layout/hList1"/>
    <dgm:cxn modelId="{CDDD1013-2D61-45AB-AC79-75B22CF27ACC}" type="presOf" srcId="{BF614141-A577-48A5-A481-71C983E23899}" destId="{5734026E-18B0-49B7-9E43-0A9E18CFBBCE}" srcOrd="0" destOrd="0" presId="urn:microsoft.com/office/officeart/2005/8/layout/hList1"/>
    <dgm:cxn modelId="{A1EFFC1F-9393-44C6-B513-7175D01DF2E6}" srcId="{BF614141-A577-48A5-A481-71C983E23899}" destId="{12398212-C087-4CA8-9ED8-8B07C190B998}" srcOrd="1" destOrd="0" parTransId="{150CAD1D-3425-4D3E-B264-2994DC7200D1}" sibTransId="{613F8CBD-B0E9-437C-90C3-427C2845023A}"/>
    <dgm:cxn modelId="{18E13D61-3BF1-4A48-A2FC-036E3C9AB6A8}" type="presOf" srcId="{BDA2ABF1-F568-40B0-99E0-6A0E85F8C259}" destId="{DEE06C06-9C92-4DA4-A909-DFD9DF2658E9}" srcOrd="0" destOrd="1" presId="urn:microsoft.com/office/officeart/2005/8/layout/hList1"/>
    <dgm:cxn modelId="{E5270A66-3109-480E-9578-A4DE180AA177}" type="presOf" srcId="{67DA7109-21D1-4B50-A342-69EEC3595246}" destId="{DAC1602F-B51D-44F7-80BB-C60CAB652D80}" srcOrd="0" destOrd="0" presId="urn:microsoft.com/office/officeart/2005/8/layout/hList1"/>
    <dgm:cxn modelId="{57CD6148-0EEA-4B2A-9685-D0F40EDC69B8}" srcId="{12398212-C087-4CA8-9ED8-8B07C190B998}" destId="{D90E4269-2C51-49D9-AB54-3770E3A2EFBB}" srcOrd="0" destOrd="0" parTransId="{B9EF6F51-A677-4441-8580-E3399D63F47C}" sibTransId="{B14FE9ED-234B-4E80-AE12-1924C2A98EAF}"/>
    <dgm:cxn modelId="{28C5BF48-6FB4-4337-8DE6-AA617133FC33}" type="presOf" srcId="{BA442257-6680-49BE-ADD9-9F5C9D180765}" destId="{DEE06C06-9C92-4DA4-A909-DFD9DF2658E9}" srcOrd="0" destOrd="2" presId="urn:microsoft.com/office/officeart/2005/8/layout/hList1"/>
    <dgm:cxn modelId="{1905DD79-5DA5-468A-A66E-7BF6F1DCAD28}" srcId="{67DA7109-21D1-4B50-A342-69EEC3595246}" destId="{5EA8FDE2-FA20-471B-BC6B-593BBED8D991}" srcOrd="0" destOrd="0" parTransId="{7BDC96EC-72B0-48F8-9613-AAA9CC5CB133}" sibTransId="{ACE14044-66E0-409B-A50E-6E07A8D594D1}"/>
    <dgm:cxn modelId="{84649D84-9F16-48F9-BE34-6B65BE53D90E}" srcId="{BF614141-A577-48A5-A481-71C983E23899}" destId="{67DA7109-21D1-4B50-A342-69EEC3595246}" srcOrd="0" destOrd="0" parTransId="{4B4133EA-4EF1-454B-9955-17046A447DA8}" sibTransId="{77D412C8-62AD-44BC-AE56-FD05A52394DD}"/>
    <dgm:cxn modelId="{4F83A59B-14D9-47C9-8016-8CAC9A5C5D51}" type="presOf" srcId="{98738BC0-8F36-41EC-A38C-B7BA6382056A}" destId="{DE0A01E7-DA9F-4E8B-80C6-7A8162047489}" srcOrd="0" destOrd="1" presId="urn:microsoft.com/office/officeart/2005/8/layout/hList1"/>
    <dgm:cxn modelId="{6F682BB7-3C3A-433D-AD01-C761E54E044D}" srcId="{67DA7109-21D1-4B50-A342-69EEC3595246}" destId="{BA442257-6680-49BE-ADD9-9F5C9D180765}" srcOrd="2" destOrd="0" parTransId="{EBF79B2D-788B-409B-916A-512862675271}" sibTransId="{296BC448-8C28-4602-9042-D48F82FD8FE5}"/>
    <dgm:cxn modelId="{1EEE4ABA-B5ED-4539-B16F-8B616B645173}" type="presOf" srcId="{6003C770-FDB8-4D4E-ACC4-0DB5F313B06C}" destId="{DE0A01E7-DA9F-4E8B-80C6-7A8162047489}" srcOrd="0" destOrd="2" presId="urn:microsoft.com/office/officeart/2005/8/layout/hList1"/>
    <dgm:cxn modelId="{A0374ABB-F10C-472F-9D85-5337B53CCC10}" srcId="{67DA7109-21D1-4B50-A342-69EEC3595246}" destId="{BDA2ABF1-F568-40B0-99E0-6A0E85F8C259}" srcOrd="1" destOrd="0" parTransId="{BB56C8A8-7B92-4551-B187-4DE5D632E794}" sibTransId="{7DA3D810-F334-43DD-B822-DC1BF6D873BC}"/>
    <dgm:cxn modelId="{C7AFE6BC-6823-44F6-B15C-7CDB2E848FA5}" type="presOf" srcId="{12398212-C087-4CA8-9ED8-8B07C190B998}" destId="{15B9CDFE-5CB3-4214-96BD-172FBE811A56}" srcOrd="0" destOrd="0" presId="urn:microsoft.com/office/officeart/2005/8/layout/hList1"/>
    <dgm:cxn modelId="{568FC2BF-55FA-4E22-A811-7C426120738B}" srcId="{12398212-C087-4CA8-9ED8-8B07C190B998}" destId="{6003C770-FDB8-4D4E-ACC4-0DB5F313B06C}" srcOrd="2" destOrd="0" parTransId="{D580C395-7AF8-4FAA-9CDF-A35AC708D441}" sibTransId="{61568249-14E3-48B2-B1F3-D1DB351E0D28}"/>
    <dgm:cxn modelId="{8CF4FED8-0750-47C8-8359-F062F2E8F402}" srcId="{12398212-C087-4CA8-9ED8-8B07C190B998}" destId="{98738BC0-8F36-41EC-A38C-B7BA6382056A}" srcOrd="1" destOrd="0" parTransId="{CB68B452-ED13-4588-923A-2CC29E3E2A24}" sibTransId="{8A8F6A35-B7B0-4AAB-AEEA-82D18BBA4C0A}"/>
    <dgm:cxn modelId="{DB4CC0EB-9A63-4056-99B5-4A07F5AFC897}" type="presOf" srcId="{D90E4269-2C51-49D9-AB54-3770E3A2EFBB}" destId="{DE0A01E7-DA9F-4E8B-80C6-7A8162047489}" srcOrd="0" destOrd="0" presId="urn:microsoft.com/office/officeart/2005/8/layout/hList1"/>
    <dgm:cxn modelId="{7CDC6477-72E8-4DFB-96D0-372390BA64C7}" type="presParOf" srcId="{5734026E-18B0-49B7-9E43-0A9E18CFBBCE}" destId="{FB3EFDE2-776B-4115-A4CD-8C4893BC3D8E}" srcOrd="0" destOrd="0" presId="urn:microsoft.com/office/officeart/2005/8/layout/hList1"/>
    <dgm:cxn modelId="{796B8BFD-DCA7-4795-8589-EE07F6FE2D71}" type="presParOf" srcId="{FB3EFDE2-776B-4115-A4CD-8C4893BC3D8E}" destId="{DAC1602F-B51D-44F7-80BB-C60CAB652D80}" srcOrd="0" destOrd="0" presId="urn:microsoft.com/office/officeart/2005/8/layout/hList1"/>
    <dgm:cxn modelId="{E715D4C1-E9DA-4914-8F66-AE2E47D560B5}" type="presParOf" srcId="{FB3EFDE2-776B-4115-A4CD-8C4893BC3D8E}" destId="{DEE06C06-9C92-4DA4-A909-DFD9DF2658E9}" srcOrd="1" destOrd="0" presId="urn:microsoft.com/office/officeart/2005/8/layout/hList1"/>
    <dgm:cxn modelId="{DD876D36-5355-4F73-A425-E2866B134BB3}" type="presParOf" srcId="{5734026E-18B0-49B7-9E43-0A9E18CFBBCE}" destId="{24AACA7D-7A49-404A-B239-DFDF1D5B99E5}" srcOrd="1" destOrd="0" presId="urn:microsoft.com/office/officeart/2005/8/layout/hList1"/>
    <dgm:cxn modelId="{64946836-F1D4-4605-9C02-508BA993841E}" type="presParOf" srcId="{5734026E-18B0-49B7-9E43-0A9E18CFBBCE}" destId="{82ED6312-869C-4C3C-8315-4C05A0F54056}" srcOrd="2" destOrd="0" presId="urn:microsoft.com/office/officeart/2005/8/layout/hList1"/>
    <dgm:cxn modelId="{74F60E72-1FFE-47F9-B7CC-843C4B689BE0}" type="presParOf" srcId="{82ED6312-869C-4C3C-8315-4C05A0F54056}" destId="{15B9CDFE-5CB3-4214-96BD-172FBE811A56}" srcOrd="0" destOrd="0" presId="urn:microsoft.com/office/officeart/2005/8/layout/hList1"/>
    <dgm:cxn modelId="{4E8A0920-68D1-4EF9-A782-70DDEBC5EF6F}" type="presParOf" srcId="{82ED6312-869C-4C3C-8315-4C05A0F54056}" destId="{DE0A01E7-DA9F-4E8B-80C6-7A81620474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A197-CE35-4F29-BB2B-B20DE7C6E0A6}">
      <dsp:nvSpPr>
        <dsp:cNvPr id="0" name=""/>
        <dsp:cNvSpPr/>
      </dsp:nvSpPr>
      <dsp:spPr>
        <a:xfrm>
          <a:off x="1649" y="685688"/>
          <a:ext cx="2394267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Hyperkinetic</a:t>
          </a:r>
          <a:r>
            <a:rPr lang="en-US" sz="1700" kern="1200" dirty="0"/>
            <a:t> </a:t>
          </a:r>
        </a:p>
      </dsp:txBody>
      <dsp:txXfrm>
        <a:off x="1649" y="685688"/>
        <a:ext cx="2394267" cy="489600"/>
      </dsp:txXfrm>
    </dsp:sp>
    <dsp:sp modelId="{F8EC1118-46C6-4A12-B44E-F879B479450A}">
      <dsp:nvSpPr>
        <dsp:cNvPr id="0" name=""/>
        <dsp:cNvSpPr/>
      </dsp:nvSpPr>
      <dsp:spPr>
        <a:xfrm>
          <a:off x="1649" y="1175288"/>
          <a:ext cx="2394267" cy="2279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H</a:t>
          </a:r>
          <a:r>
            <a:rPr lang="cs-CZ" sz="1700" b="0" kern="1200" dirty="0" err="1"/>
            <a:t>ypera</a:t>
          </a:r>
          <a:r>
            <a:rPr lang="en-US" sz="1700" b="0" kern="1200" dirty="0"/>
            <a:t>c</a:t>
          </a:r>
          <a:r>
            <a:rPr lang="cs-CZ" sz="1700" b="0" kern="1200" dirty="0" err="1"/>
            <a:t>tivit</a:t>
          </a:r>
          <a:r>
            <a:rPr lang="en-US" sz="1700" b="0" kern="1200" dirty="0"/>
            <a:t>y</a:t>
          </a:r>
          <a:r>
            <a:rPr lang="cs-CZ" sz="1700" b="0" kern="1200" dirty="0"/>
            <a:t> 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H</a:t>
          </a:r>
          <a:r>
            <a:rPr lang="cs-CZ" sz="1700" b="0" kern="1200" dirty="0"/>
            <a:t>y</a:t>
          </a:r>
          <a:r>
            <a:rPr lang="en-US" sz="1700" b="0" kern="1200" dirty="0"/>
            <a:t>p</a:t>
          </a:r>
          <a:r>
            <a:rPr lang="cs-CZ" sz="1700" b="0" kern="1200" dirty="0" err="1"/>
            <a:t>ertonus</a:t>
          </a:r>
          <a:r>
            <a:rPr lang="cs-CZ" sz="1700" b="0" kern="1200" dirty="0"/>
            <a:t> </a:t>
          </a:r>
          <a:endParaRPr lang="en-US" sz="1700" kern="1200" dirty="0"/>
        </a:p>
      </dsp:txBody>
      <dsp:txXfrm>
        <a:off x="1649" y="1175288"/>
        <a:ext cx="2394267" cy="2279021"/>
      </dsp:txXfrm>
    </dsp:sp>
    <dsp:sp modelId="{B0FA0CFC-55BA-49B7-9974-520F3C78F8B3}">
      <dsp:nvSpPr>
        <dsp:cNvPr id="0" name=""/>
        <dsp:cNvSpPr/>
      </dsp:nvSpPr>
      <dsp:spPr>
        <a:xfrm>
          <a:off x="2740870" y="685688"/>
          <a:ext cx="2541993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Hypokinetic</a:t>
          </a:r>
          <a:r>
            <a:rPr lang="cs-CZ" sz="1700" b="0" kern="1200" dirty="0"/>
            <a:t> </a:t>
          </a:r>
          <a:endParaRPr lang="en-US" sz="1700" kern="1200" dirty="0"/>
        </a:p>
      </dsp:txBody>
      <dsp:txXfrm>
        <a:off x="2740870" y="685688"/>
        <a:ext cx="2541993" cy="489600"/>
      </dsp:txXfrm>
    </dsp:sp>
    <dsp:sp modelId="{545CF363-43B2-48CD-9B7B-D54A8BAF5A33}">
      <dsp:nvSpPr>
        <dsp:cNvPr id="0" name=""/>
        <dsp:cNvSpPr/>
      </dsp:nvSpPr>
      <dsp:spPr>
        <a:xfrm>
          <a:off x="2731114" y="1175288"/>
          <a:ext cx="2561506" cy="2279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P</a:t>
          </a:r>
          <a:r>
            <a:rPr lang="cs-CZ" sz="1700" b="0" kern="1200" dirty="0" err="1"/>
            <a:t>rim</a:t>
          </a:r>
          <a:r>
            <a:rPr lang="en-US" sz="1700" b="0" kern="1200" dirty="0"/>
            <a:t>a</a:t>
          </a:r>
          <a:r>
            <a:rPr lang="cs-CZ" sz="1700" b="0" kern="1200" dirty="0"/>
            <a:t>r</a:t>
          </a:r>
          <a:r>
            <a:rPr lang="en-US" sz="1700" b="0" kern="1200" dirty="0"/>
            <a:t>y</a:t>
          </a:r>
          <a:r>
            <a:rPr lang="cs-CZ" sz="1700" b="0" kern="1200" dirty="0"/>
            <a:t> </a:t>
          </a:r>
          <a:r>
            <a:rPr lang="cs-CZ" sz="1700" b="0" kern="1200" dirty="0" err="1"/>
            <a:t>hypoa</a:t>
          </a:r>
          <a:r>
            <a:rPr lang="en-US" sz="1700" b="0" kern="1200" dirty="0"/>
            <a:t>c</a:t>
          </a:r>
          <a:r>
            <a:rPr lang="cs-CZ" sz="1700" b="0" kern="1200" dirty="0" err="1"/>
            <a:t>tivit</a:t>
          </a:r>
          <a:r>
            <a:rPr lang="en-US" sz="1700" b="0" kern="1200" dirty="0"/>
            <a:t>y</a:t>
          </a:r>
          <a:r>
            <a:rPr lang="cs-CZ" sz="1700" b="0" kern="1200" dirty="0"/>
            <a:t> 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kern="1200" dirty="0"/>
            <a:t>Se</a:t>
          </a:r>
          <a:r>
            <a:rPr lang="en-US" sz="1700" b="0" kern="1200" dirty="0" err="1"/>
            <a:t>condary</a:t>
          </a:r>
          <a:r>
            <a:rPr lang="en-US" sz="1700" b="0" kern="1200" dirty="0"/>
            <a:t> </a:t>
          </a:r>
          <a:r>
            <a:rPr lang="cs-CZ" sz="1700" b="0" kern="1200" dirty="0" err="1"/>
            <a:t>hypoa</a:t>
          </a:r>
          <a:r>
            <a:rPr lang="en-US" sz="1700" b="0" kern="1200" dirty="0"/>
            <a:t>c</a:t>
          </a:r>
          <a:r>
            <a:rPr lang="cs-CZ" sz="1700" b="0" kern="1200" dirty="0" err="1"/>
            <a:t>tivit</a:t>
          </a:r>
          <a:r>
            <a:rPr lang="en-US" sz="1700" b="0" kern="1200" dirty="0"/>
            <a:t>y</a:t>
          </a:r>
          <a:r>
            <a:rPr lang="cs-CZ" sz="1700" b="0" kern="1200" dirty="0"/>
            <a:t> </a:t>
          </a:r>
          <a:endParaRPr lang="en-US" sz="1700" kern="1200" dirty="0"/>
        </a:p>
      </dsp:txBody>
      <dsp:txXfrm>
        <a:off x="2731114" y="1175288"/>
        <a:ext cx="2561506" cy="2279021"/>
      </dsp:txXfrm>
    </dsp:sp>
    <dsp:sp modelId="{F66B3D56-4703-427B-BC72-6E182CD97143}">
      <dsp:nvSpPr>
        <dsp:cNvPr id="0" name=""/>
        <dsp:cNvSpPr/>
      </dsp:nvSpPr>
      <dsp:spPr>
        <a:xfrm>
          <a:off x="5627818" y="685688"/>
          <a:ext cx="2394267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D</a:t>
          </a:r>
          <a:r>
            <a:rPr lang="en-US" sz="1700" b="1" kern="1200" dirty="0" err="1"/>
            <a:t>iscoordination</a:t>
          </a:r>
          <a:r>
            <a:rPr lang="cs-CZ" sz="1700" b="0" kern="1200" dirty="0"/>
            <a:t> </a:t>
          </a:r>
          <a:endParaRPr lang="en-US" sz="1700" kern="1200" dirty="0"/>
        </a:p>
      </dsp:txBody>
      <dsp:txXfrm>
        <a:off x="5627818" y="685688"/>
        <a:ext cx="2394267" cy="489600"/>
      </dsp:txXfrm>
    </dsp:sp>
    <dsp:sp modelId="{880B0240-D5C8-40C6-86DD-02B6AF43F6D2}">
      <dsp:nvSpPr>
        <dsp:cNvPr id="0" name=""/>
        <dsp:cNvSpPr/>
      </dsp:nvSpPr>
      <dsp:spPr>
        <a:xfrm>
          <a:off x="5627818" y="1175288"/>
          <a:ext cx="2394267" cy="2279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Discoordinated</a:t>
          </a:r>
          <a:r>
            <a:rPr lang="en-US" sz="1700" kern="1200" dirty="0"/>
            <a:t> contraction wave</a:t>
          </a:r>
        </a:p>
      </dsp:txBody>
      <dsp:txXfrm>
        <a:off x="5627818" y="1175288"/>
        <a:ext cx="2394267" cy="2279021"/>
      </dsp:txXfrm>
    </dsp:sp>
    <dsp:sp modelId="{A30C70D9-911E-477D-A400-A89C9A356D09}">
      <dsp:nvSpPr>
        <dsp:cNvPr id="0" name=""/>
        <dsp:cNvSpPr/>
      </dsp:nvSpPr>
      <dsp:spPr>
        <a:xfrm>
          <a:off x="8357283" y="685688"/>
          <a:ext cx="2394267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Abdominal muscles</a:t>
          </a:r>
        </a:p>
      </dsp:txBody>
      <dsp:txXfrm>
        <a:off x="8357283" y="685688"/>
        <a:ext cx="2394267" cy="489600"/>
      </dsp:txXfrm>
    </dsp:sp>
    <dsp:sp modelId="{AA2E4117-11CC-49FD-AA4D-59E31FD4B6F1}">
      <dsp:nvSpPr>
        <dsp:cNvPr id="0" name=""/>
        <dsp:cNvSpPr/>
      </dsp:nvSpPr>
      <dsp:spPr>
        <a:xfrm>
          <a:off x="8357283" y="1175288"/>
          <a:ext cx="2394267" cy="2279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Neurodegenerative disorders</a:t>
          </a:r>
          <a:r>
            <a:rPr lang="cs-CZ" sz="1700" b="0" kern="1200" dirty="0"/>
            <a:t> (</a:t>
          </a:r>
          <a:r>
            <a:rPr lang="cs-CZ" sz="1700" b="0" kern="1200" dirty="0" err="1"/>
            <a:t>myasthenia</a:t>
          </a:r>
          <a:r>
            <a:rPr lang="cs-CZ" sz="1700" b="0" kern="1200" dirty="0"/>
            <a:t> gravis, </a:t>
          </a:r>
          <a:r>
            <a:rPr lang="en-US" sz="1700" b="0" kern="1200" dirty="0"/>
            <a:t>spinal lesions</a:t>
          </a:r>
          <a:r>
            <a:rPr lang="cs-CZ" sz="1700" b="0" kern="1200" dirty="0"/>
            <a:t>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Lowered defecation reflex</a:t>
          </a:r>
          <a:r>
            <a:rPr lang="cs-CZ" sz="1700" b="0" kern="1200" dirty="0"/>
            <a:t> (</a:t>
          </a:r>
          <a:r>
            <a:rPr lang="en-US" sz="1700" b="0" kern="1200" dirty="0"/>
            <a:t>epidural analgesia</a:t>
          </a:r>
          <a:r>
            <a:rPr lang="cs-CZ" sz="1700" b="0" kern="1200" dirty="0"/>
            <a:t>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Insufficient abdominal muscles</a:t>
          </a:r>
        </a:p>
      </dsp:txBody>
      <dsp:txXfrm>
        <a:off x="8357283" y="1175288"/>
        <a:ext cx="2394267" cy="2279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A197-CE35-4F29-BB2B-B20DE7C6E0A6}">
      <dsp:nvSpPr>
        <dsp:cNvPr id="0" name=""/>
        <dsp:cNvSpPr/>
      </dsp:nvSpPr>
      <dsp:spPr>
        <a:xfrm>
          <a:off x="0" y="18930"/>
          <a:ext cx="2989071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Pelvic deformity</a:t>
          </a:r>
          <a:endParaRPr lang="en-US" sz="2400" kern="1200" dirty="0"/>
        </a:p>
      </dsp:txBody>
      <dsp:txXfrm>
        <a:off x="0" y="18930"/>
        <a:ext cx="2989071" cy="979200"/>
      </dsp:txXfrm>
    </dsp:sp>
    <dsp:sp modelId="{F8EC1118-46C6-4A12-B44E-F879B479450A}">
      <dsp:nvSpPr>
        <dsp:cNvPr id="0" name=""/>
        <dsp:cNvSpPr/>
      </dsp:nvSpPr>
      <dsp:spPr>
        <a:xfrm>
          <a:off x="3065" y="1023375"/>
          <a:ext cx="2989071" cy="1457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Posttraumatic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</a:t>
          </a:r>
          <a:r>
            <a:rPr lang="en-US" sz="2000" kern="1200" dirty="0" err="1"/>
            <a:t>stoperative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Rickets in past </a:t>
          </a:r>
        </a:p>
      </dsp:txBody>
      <dsp:txXfrm>
        <a:off x="3065" y="1023375"/>
        <a:ext cx="2989071" cy="1457321"/>
      </dsp:txXfrm>
    </dsp:sp>
    <dsp:sp modelId="{B0FA0CFC-55BA-49B7-9974-520F3C78F8B3}">
      <dsp:nvSpPr>
        <dsp:cNvPr id="0" name=""/>
        <dsp:cNvSpPr/>
      </dsp:nvSpPr>
      <dsp:spPr>
        <a:xfrm>
          <a:off x="3410607" y="17206"/>
          <a:ext cx="2989071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Cephalopelvic</a:t>
          </a:r>
          <a:r>
            <a:rPr lang="en-US" sz="2400" kern="1200" dirty="0"/>
            <a:t> </a:t>
          </a:r>
          <a:r>
            <a:rPr lang="en-US" sz="2400" b="1" kern="1200" dirty="0"/>
            <a:t>disproportion</a:t>
          </a:r>
        </a:p>
      </dsp:txBody>
      <dsp:txXfrm>
        <a:off x="3410607" y="17206"/>
        <a:ext cx="2989071" cy="979200"/>
      </dsp:txXfrm>
    </dsp:sp>
    <dsp:sp modelId="{545CF363-43B2-48CD-9B7B-D54A8BAF5A33}">
      <dsp:nvSpPr>
        <dsp:cNvPr id="0" name=""/>
        <dsp:cNvSpPr/>
      </dsp:nvSpPr>
      <dsp:spPr>
        <a:xfrm>
          <a:off x="3410607" y="996407"/>
          <a:ext cx="2989071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Disproportion in the size of fetus and the patients pelvis</a:t>
          </a:r>
        </a:p>
      </dsp:txBody>
      <dsp:txXfrm>
        <a:off x="3410607" y="996407"/>
        <a:ext cx="2989071" cy="1493279"/>
      </dsp:txXfrm>
    </dsp:sp>
    <dsp:sp modelId="{F66B3D56-4703-427B-BC72-6E182CD97143}">
      <dsp:nvSpPr>
        <dsp:cNvPr id="0" name=""/>
        <dsp:cNvSpPr/>
      </dsp:nvSpPr>
      <dsp:spPr>
        <a:xfrm>
          <a:off x="6818148" y="17206"/>
          <a:ext cx="2989071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 err="1"/>
            <a:t>Sym</a:t>
          </a:r>
          <a:r>
            <a:rPr lang="en-US" sz="2400" b="1" kern="1200" dirty="0" err="1"/>
            <a:t>physeolysis</a:t>
          </a:r>
          <a:endParaRPr lang="en-US" sz="2400" kern="1200" dirty="0"/>
        </a:p>
      </dsp:txBody>
      <dsp:txXfrm>
        <a:off x="6818148" y="17206"/>
        <a:ext cx="2989071" cy="979200"/>
      </dsp:txXfrm>
    </dsp:sp>
    <dsp:sp modelId="{880B0240-D5C8-40C6-86DD-02B6AF43F6D2}">
      <dsp:nvSpPr>
        <dsp:cNvPr id="0" name=""/>
        <dsp:cNvSpPr/>
      </dsp:nvSpPr>
      <dsp:spPr>
        <a:xfrm>
          <a:off x="6818148" y="996407"/>
          <a:ext cx="2989071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6818148" y="996407"/>
        <a:ext cx="2989071" cy="14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A197-CE35-4F29-BB2B-B20DE7C6E0A6}">
      <dsp:nvSpPr>
        <dsp:cNvPr id="0" name=""/>
        <dsp:cNvSpPr/>
      </dsp:nvSpPr>
      <dsp:spPr>
        <a:xfrm>
          <a:off x="0" y="18930"/>
          <a:ext cx="2989071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Uterine activity</a:t>
          </a:r>
          <a:endParaRPr lang="cs-CZ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(</a:t>
          </a:r>
          <a:r>
            <a:rPr lang="cs-CZ" sz="2000" b="0" kern="1200" dirty="0" err="1"/>
            <a:t>Power</a:t>
          </a:r>
          <a:r>
            <a:rPr lang="cs-CZ" sz="2000" b="0" kern="1200" dirty="0"/>
            <a:t>)</a:t>
          </a:r>
          <a:endParaRPr lang="en-US" sz="2000" b="0" kern="1200" dirty="0"/>
        </a:p>
      </dsp:txBody>
      <dsp:txXfrm>
        <a:off x="0" y="18930"/>
        <a:ext cx="2989071" cy="979200"/>
      </dsp:txXfrm>
    </dsp:sp>
    <dsp:sp modelId="{F8EC1118-46C6-4A12-B44E-F879B479450A}">
      <dsp:nvSpPr>
        <dsp:cNvPr id="0" name=""/>
        <dsp:cNvSpPr/>
      </dsp:nvSpPr>
      <dsp:spPr>
        <a:xfrm>
          <a:off x="3065" y="1023375"/>
          <a:ext cx="2989071" cy="1457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Inefficient uterine activity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Most common </a:t>
          </a:r>
        </a:p>
      </dsp:txBody>
      <dsp:txXfrm>
        <a:off x="3065" y="1023375"/>
        <a:ext cx="2989071" cy="1457321"/>
      </dsp:txXfrm>
    </dsp:sp>
    <dsp:sp modelId="{B0FA0CFC-55BA-49B7-9974-520F3C78F8B3}">
      <dsp:nvSpPr>
        <dsp:cNvPr id="0" name=""/>
        <dsp:cNvSpPr/>
      </dsp:nvSpPr>
      <dsp:spPr>
        <a:xfrm>
          <a:off x="3410607" y="17206"/>
          <a:ext cx="2989071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/>
            <a:t>Birth canal</a:t>
          </a:r>
          <a:endParaRPr lang="cs-CZ" sz="2400" b="1" kern="1200" baseline="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/>
            <a:t>(</a:t>
          </a:r>
          <a:r>
            <a:rPr lang="cs-CZ" sz="2000" kern="1200" baseline="0" dirty="0" err="1"/>
            <a:t>Passage</a:t>
          </a:r>
          <a:r>
            <a:rPr lang="cs-CZ" sz="2000" kern="1200" baseline="0" dirty="0"/>
            <a:t>)</a:t>
          </a:r>
          <a:endParaRPr lang="en-US" sz="2000" kern="1200" dirty="0"/>
        </a:p>
      </dsp:txBody>
      <dsp:txXfrm>
        <a:off x="3410607" y="17206"/>
        <a:ext cx="2989071" cy="979200"/>
      </dsp:txXfrm>
    </dsp:sp>
    <dsp:sp modelId="{545CF363-43B2-48CD-9B7B-D54A8BAF5A33}">
      <dsp:nvSpPr>
        <dsp:cNvPr id="0" name=""/>
        <dsp:cNvSpPr/>
      </dsp:nvSpPr>
      <dsp:spPr>
        <a:xfrm>
          <a:off x="3410607" y="996407"/>
          <a:ext cx="2989071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Inadequate pelvis</a:t>
          </a:r>
        </a:p>
      </dsp:txBody>
      <dsp:txXfrm>
        <a:off x="3410607" y="996407"/>
        <a:ext cx="2989071" cy="1493279"/>
      </dsp:txXfrm>
    </dsp:sp>
    <dsp:sp modelId="{F66B3D56-4703-427B-BC72-6E182CD97143}">
      <dsp:nvSpPr>
        <dsp:cNvPr id="0" name=""/>
        <dsp:cNvSpPr/>
      </dsp:nvSpPr>
      <dsp:spPr>
        <a:xfrm>
          <a:off x="6818148" y="17206"/>
          <a:ext cx="2989071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Fetus</a:t>
          </a:r>
          <a:endParaRPr lang="cs-CZ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(</a:t>
          </a:r>
          <a:r>
            <a:rPr lang="cs-CZ" sz="2000" kern="1200" dirty="0" err="1"/>
            <a:t>Passenger</a:t>
          </a:r>
          <a:r>
            <a:rPr lang="cs-CZ" sz="2000" kern="1200" dirty="0"/>
            <a:t>)</a:t>
          </a:r>
          <a:endParaRPr lang="en-US" sz="2000" kern="1200" dirty="0"/>
        </a:p>
      </dsp:txBody>
      <dsp:txXfrm>
        <a:off x="6818148" y="17206"/>
        <a:ext cx="2989071" cy="979200"/>
      </dsp:txXfrm>
    </dsp:sp>
    <dsp:sp modelId="{880B0240-D5C8-40C6-86DD-02B6AF43F6D2}">
      <dsp:nvSpPr>
        <dsp:cNvPr id="0" name=""/>
        <dsp:cNvSpPr/>
      </dsp:nvSpPr>
      <dsp:spPr>
        <a:xfrm>
          <a:off x="6818148" y="996407"/>
          <a:ext cx="2989071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Malposition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Malpresentation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Large baby</a:t>
          </a:r>
        </a:p>
      </dsp:txBody>
      <dsp:txXfrm>
        <a:off x="6818148" y="996407"/>
        <a:ext cx="2989071" cy="1493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1602F-B51D-44F7-80BB-C60CAB652D80}">
      <dsp:nvSpPr>
        <dsp:cNvPr id="0" name=""/>
        <dsp:cNvSpPr/>
      </dsp:nvSpPr>
      <dsp:spPr>
        <a:xfrm>
          <a:off x="0" y="23254"/>
          <a:ext cx="4646952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</a:t>
          </a:r>
          <a:r>
            <a:rPr lang="en-US" sz="2500" b="1" kern="1200" dirty="0" err="1"/>
            <a:t>rogression</a:t>
          </a:r>
          <a:endParaRPr lang="en-US" sz="2500" b="1" kern="1200" dirty="0"/>
        </a:p>
      </dsp:txBody>
      <dsp:txXfrm>
        <a:off x="0" y="23254"/>
        <a:ext cx="4646952" cy="720000"/>
      </dsp:txXfrm>
    </dsp:sp>
    <dsp:sp modelId="{DEE06C06-9C92-4DA4-A909-DFD9DF2658E9}">
      <dsp:nvSpPr>
        <dsp:cNvPr id="0" name=""/>
        <dsp:cNvSpPr/>
      </dsp:nvSpPr>
      <dsp:spPr>
        <a:xfrm>
          <a:off x="48" y="743254"/>
          <a:ext cx="4646952" cy="19729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Uterine activity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Malpresentation</a:t>
          </a:r>
          <a:r>
            <a:rPr lang="cs-CZ" sz="2400" kern="1200" dirty="0"/>
            <a:t>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Birth canal</a:t>
          </a:r>
        </a:p>
      </dsp:txBody>
      <dsp:txXfrm>
        <a:off x="48" y="743254"/>
        <a:ext cx="4646952" cy="1972968"/>
      </dsp:txXfrm>
    </dsp:sp>
    <dsp:sp modelId="{15B9CDFE-5CB3-4214-96BD-172FBE811A56}">
      <dsp:nvSpPr>
        <dsp:cNvPr id="0" name=""/>
        <dsp:cNvSpPr/>
      </dsp:nvSpPr>
      <dsp:spPr>
        <a:xfrm>
          <a:off x="5297574" y="23254"/>
          <a:ext cx="4646952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Shoulder dystocia</a:t>
          </a:r>
          <a:r>
            <a:rPr lang="cs-CZ" sz="2500" b="1" kern="1200" dirty="0"/>
            <a:t> </a:t>
          </a:r>
          <a:endParaRPr lang="en-US" sz="2500" b="1" kern="1200" dirty="0"/>
        </a:p>
      </dsp:txBody>
      <dsp:txXfrm>
        <a:off x="5297574" y="23254"/>
        <a:ext cx="4646952" cy="720000"/>
      </dsp:txXfrm>
    </dsp:sp>
    <dsp:sp modelId="{DE0A01E7-DA9F-4E8B-80C6-7A8162047489}">
      <dsp:nvSpPr>
        <dsp:cNvPr id="0" name=""/>
        <dsp:cNvSpPr/>
      </dsp:nvSpPr>
      <dsp:spPr>
        <a:xfrm>
          <a:off x="5297574" y="743254"/>
          <a:ext cx="4646952" cy="19729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Anterior shoulder impacted against the symphysis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1. </a:t>
          </a:r>
          <a:r>
            <a:rPr lang="cs-CZ" sz="2400" kern="1200" dirty="0" err="1"/>
            <a:t>McRoberts</a:t>
          </a:r>
          <a:r>
            <a:rPr lang="en-US" sz="2400" kern="1200" dirty="0"/>
            <a:t> </a:t>
          </a:r>
          <a:r>
            <a:rPr lang="en-US" sz="2400" kern="1200" dirty="0" err="1"/>
            <a:t>manoeuvre</a:t>
          </a:r>
          <a:r>
            <a:rPr lang="en-US" sz="2400" kern="1200" dirty="0"/>
            <a:t> + suprapubic pressure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2. </a:t>
          </a:r>
          <a:r>
            <a:rPr lang="en-US" sz="2400" kern="1200" dirty="0"/>
            <a:t>Internal </a:t>
          </a:r>
          <a:r>
            <a:rPr lang="en-US" sz="2400" kern="1200" dirty="0" err="1"/>
            <a:t>manoeuvers</a:t>
          </a:r>
          <a:r>
            <a:rPr lang="en-US" sz="2400" kern="1200" dirty="0"/>
            <a:t> </a:t>
          </a:r>
        </a:p>
      </dsp:txBody>
      <dsp:txXfrm>
        <a:off x="5297574" y="743254"/>
        <a:ext cx="4646952" cy="1972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1" y="124424"/>
            <a:ext cx="3831771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head of the department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US" altLang="cs-CZ" sz="5400" b="1" dirty="0" err="1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altLang="cs-CZ" sz="54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delivery</a:t>
            </a:r>
            <a:endParaRPr lang="cs-CZ" altLang="cs-CZ" sz="5400" b="1" dirty="0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81821" y="5267719"/>
            <a:ext cx="4034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Obstetrics and </a:t>
            </a:r>
            <a:r>
              <a:rPr lang="en-US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Gynecolgy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5" y="0"/>
            <a:ext cx="2445098" cy="1631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56D3AD4-2CDE-41C2-B06E-16B0AF3A4B76}"/>
              </a:ext>
            </a:extLst>
          </p:cNvPr>
          <p:cNvSpPr txBox="1"/>
          <p:nvPr/>
        </p:nvSpPr>
        <p:spPr>
          <a:xfrm>
            <a:off x="5262282" y="476922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Eliška 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Gazárková</a:t>
            </a:r>
            <a:endParaRPr lang="cs-CZ" sz="2800" b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32191A-0173-4E85-86CD-371A72FA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Pelvic </a:t>
            </a:r>
            <a:r>
              <a:rPr lang="en-US" dirty="0" err="1"/>
              <a:t>diamteres</a:t>
            </a:r>
            <a:endParaRPr lang="cs-CZ" dirty="0"/>
          </a:p>
          <a:p>
            <a:pPr lvl="1"/>
            <a:r>
              <a:rPr lang="cs-CZ" dirty="0" err="1"/>
              <a:t>Disatntia</a:t>
            </a:r>
            <a:r>
              <a:rPr lang="cs-CZ" dirty="0"/>
              <a:t> </a:t>
            </a:r>
            <a:r>
              <a:rPr lang="cs-CZ" dirty="0" err="1"/>
              <a:t>bicristalis</a:t>
            </a:r>
            <a:endParaRPr lang="cs-CZ" dirty="0"/>
          </a:p>
          <a:p>
            <a:pPr lvl="1"/>
            <a:r>
              <a:rPr lang="cs-CZ" dirty="0" err="1"/>
              <a:t>Distatntia</a:t>
            </a:r>
            <a:r>
              <a:rPr lang="cs-CZ" dirty="0"/>
              <a:t> </a:t>
            </a:r>
            <a:r>
              <a:rPr lang="cs-CZ" dirty="0" err="1"/>
              <a:t>bispinalis</a:t>
            </a:r>
            <a:endParaRPr lang="cs-CZ" dirty="0"/>
          </a:p>
          <a:p>
            <a:pPr lvl="1"/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bitrochanterica</a:t>
            </a:r>
            <a:endParaRPr lang="cs-CZ" dirty="0"/>
          </a:p>
          <a:p>
            <a:pPr lvl="1"/>
            <a:r>
              <a:rPr lang="cs-CZ" dirty="0" err="1"/>
              <a:t>Conjugata</a:t>
            </a:r>
            <a:r>
              <a:rPr lang="cs-CZ" dirty="0"/>
              <a:t> </a:t>
            </a:r>
            <a:r>
              <a:rPr lang="cs-CZ" dirty="0" err="1"/>
              <a:t>externa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 err="1"/>
              <a:t>elvimetr</a:t>
            </a:r>
            <a:r>
              <a:rPr lang="en-US" dirty="0"/>
              <a:t>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0A20F-3AE5-4471-9427-5BB684C59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F29A04-F8A0-4B18-A589-390180A1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canal </a:t>
            </a:r>
          </a:p>
        </p:txBody>
      </p:sp>
      <p:pic>
        <p:nvPicPr>
          <p:cNvPr id="1026" name="Picture 2" descr="Martin pelvimeter; 34,0 cm">
            <a:extLst>
              <a:ext uri="{FF2B5EF4-FFF2-40B4-BE49-F238E27FC236}">
                <a16:creationId xmlns:a16="http://schemas.microsoft.com/office/drawing/2014/main" id="{1402165F-F09C-4051-B37E-A4FF36A4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3157" r="18062"/>
          <a:stretch/>
        </p:blipFill>
        <p:spPr bwMode="auto">
          <a:xfrm rot="5400000">
            <a:off x="1520379" y="3660638"/>
            <a:ext cx="1900721" cy="30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4C7EA-B5B9-4626-B5C8-EFA66AD3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85" y="1869939"/>
            <a:ext cx="5452008" cy="37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93315-E0C7-4700-A29B-2D7BADA17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6567F5-FF8F-4A9C-B206-6DBB899D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canal </a:t>
            </a:r>
            <a:r>
              <a:rPr lang="cs-CZ" dirty="0"/>
              <a:t>- </a:t>
            </a:r>
            <a:r>
              <a:rPr lang="en-US" dirty="0"/>
              <a:t>disorders</a:t>
            </a:r>
            <a:r>
              <a:rPr lang="cs-CZ" dirty="0"/>
              <a:t> </a:t>
            </a:r>
            <a:endParaRPr lang="en-US" dirty="0"/>
          </a:p>
        </p:txBody>
      </p:sp>
      <p:graphicFrame>
        <p:nvGraphicFramePr>
          <p:cNvPr id="6" name="Zástupný symbol pro obsah 1">
            <a:extLst>
              <a:ext uri="{FF2B5EF4-FFF2-40B4-BE49-F238E27FC236}">
                <a16:creationId xmlns:a16="http://schemas.microsoft.com/office/drawing/2014/main" id="{03D1E4FF-2995-46EB-8D0E-B8640F927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495596"/>
              </p:ext>
            </p:extLst>
          </p:nvPr>
        </p:nvGraphicFramePr>
        <p:xfrm>
          <a:off x="1190857" y="2636011"/>
          <a:ext cx="9810286" cy="250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8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most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freqent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fetus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presentation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–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cephalic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Fetus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head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- (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size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shape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) – influence on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conduct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of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labour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labour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outcome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Skull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two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frontal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bones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two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parietal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bones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two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temporal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bones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one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occipital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bone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Joints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: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frontal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saggital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lambdoid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occipital</a:t>
            </a:r>
            <a:endParaRPr lang="en-US" dirty="0" err="1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Fontanelle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– big and 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small</a:t>
            </a:r>
            <a:endParaRPr lang="cs-CZ" dirty="0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Fetus</a:t>
            </a:r>
            <a:endParaRPr lang="cs-CZ" dirty="0"/>
          </a:p>
        </p:txBody>
      </p:sp>
      <p:pic>
        <p:nvPicPr>
          <p:cNvPr id="8" name="Obrázek 6">
            <a:extLst>
              <a:ext uri="{FF2B5EF4-FFF2-40B4-BE49-F238E27FC236}">
                <a16:creationId xmlns:a16="http://schemas.microsoft.com/office/drawing/2014/main" id="{416894D9-E74D-4EF6-9197-99CDECB747D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2737" r="3875" b="2984"/>
          <a:stretch/>
        </p:blipFill>
        <p:spPr bwMode="auto">
          <a:xfrm>
            <a:off x="716783" y="3365620"/>
            <a:ext cx="5161052" cy="3103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24">
            <a:extLst>
              <a:ext uri="{FF2B5EF4-FFF2-40B4-BE49-F238E27FC236}">
                <a16:creationId xmlns:a16="http://schemas.microsoft.com/office/drawing/2014/main" id="{1582DF55-2A62-41B8-B43F-9ABF38BB478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11479" r="5165" b="14541"/>
          <a:stretch/>
        </p:blipFill>
        <p:spPr bwMode="auto">
          <a:xfrm>
            <a:off x="6096000" y="3423890"/>
            <a:ext cx="5524893" cy="2595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17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sz="2000" dirty="0" err="1">
                <a:ea typeface="+mn-lt"/>
                <a:cs typeface="+mn-lt"/>
              </a:rPr>
              <a:t>Preparatory</a:t>
            </a:r>
            <a:r>
              <a:rPr lang="cs-CZ" sz="2000" dirty="0">
                <a:ea typeface="+mn-lt"/>
                <a:cs typeface="+mn-lt"/>
              </a:rPr>
              <a:t> stadium (</a:t>
            </a:r>
            <a:r>
              <a:rPr lang="cs-CZ" sz="2000" dirty="0" err="1">
                <a:ea typeface="+mn-lt"/>
                <a:cs typeface="+mn-lt"/>
              </a:rPr>
              <a:t>dolores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praesagientes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preparing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uterine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muscles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going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down</a:t>
            </a:r>
            <a:r>
              <a:rPr lang="cs-CZ" sz="2000" dirty="0">
                <a:ea typeface="+mn-lt"/>
                <a:cs typeface="+mn-lt"/>
              </a:rPr>
              <a:t> uterus, </a:t>
            </a:r>
            <a:r>
              <a:rPr lang="cs-CZ" sz="2000" dirty="0" err="1">
                <a:ea typeface="+mn-lt"/>
                <a:cs typeface="+mn-lt"/>
              </a:rPr>
              <a:t>cervical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slimy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secretion</a:t>
            </a:r>
            <a:r>
              <a:rPr lang="cs-CZ" sz="2000" dirty="0">
                <a:ea typeface="+mn-lt"/>
                <a:cs typeface="+mn-lt"/>
              </a:rPr>
              <a:t>)</a:t>
            </a:r>
            <a:endParaRPr lang="en-US" sz="2000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buChar char="•"/>
            </a:pPr>
            <a:r>
              <a:rPr lang="en-US" dirty="0"/>
              <a:t>Onset</a:t>
            </a:r>
            <a:r>
              <a:rPr lang="cs-CZ" dirty="0"/>
              <a:t>: </a:t>
            </a:r>
            <a:r>
              <a:rPr lang="en-US" b="1" dirty="0"/>
              <a:t>regular uterine contractions which cause progress in cervical effacement and dilatation</a:t>
            </a:r>
            <a:endParaRPr lang="cs-CZ" b="1" dirty="0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End of the</a:t>
            </a:r>
            <a:r>
              <a:rPr lang="cs-CZ" dirty="0"/>
              <a:t> I. </a:t>
            </a:r>
            <a:r>
              <a:rPr lang="en-US" dirty="0"/>
              <a:t>stage</a:t>
            </a:r>
            <a:r>
              <a:rPr lang="cs-CZ" dirty="0"/>
              <a:t>: </a:t>
            </a:r>
            <a:r>
              <a:rPr lang="en-US" b="1" dirty="0"/>
              <a:t>complete</a:t>
            </a:r>
            <a:r>
              <a:rPr lang="en-US" dirty="0"/>
              <a:t> </a:t>
            </a:r>
            <a:r>
              <a:rPr lang="en-US" b="1" dirty="0"/>
              <a:t>cervical dilatation</a:t>
            </a:r>
            <a:endParaRPr lang="en-US" b="1" dirty="0">
              <a:cs typeface="Arial"/>
            </a:endParaRPr>
          </a:p>
          <a:p>
            <a:pPr marL="251460" indent="-179705">
              <a:buChar char="•"/>
            </a:pPr>
            <a:r>
              <a:rPr lang="en-US" u="sng" dirty="0"/>
              <a:t>Latent</a:t>
            </a:r>
            <a:r>
              <a:rPr lang="en-US" dirty="0"/>
              <a:t> phase and </a:t>
            </a:r>
            <a:r>
              <a:rPr lang="en-US" u="sng" dirty="0"/>
              <a:t>active</a:t>
            </a:r>
            <a:r>
              <a:rPr lang="en-US" dirty="0"/>
              <a:t> phase (from 3 cm)</a:t>
            </a:r>
            <a:endParaRPr lang="en-US" dirty="0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According to our standards no longer than </a:t>
            </a:r>
            <a:r>
              <a:rPr lang="cs-CZ" b="1" dirty="0"/>
              <a:t>10</a:t>
            </a:r>
            <a:r>
              <a:rPr lang="en-US" b="1" dirty="0"/>
              <a:t> hours</a:t>
            </a:r>
            <a:r>
              <a:rPr lang="en-US" dirty="0"/>
              <a:t> (regardless of the use of epidural)</a:t>
            </a: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87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804EA-F856-48A2-AB45-D4DA3009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Fetal wellbeing –</a:t>
            </a:r>
            <a:r>
              <a:rPr lang="cs-CZ" dirty="0"/>
              <a:t> </a:t>
            </a:r>
            <a:r>
              <a:rPr lang="en-US" dirty="0"/>
              <a:t>C</a:t>
            </a:r>
            <a:r>
              <a:rPr lang="cs-CZ" dirty="0"/>
              <a:t>TG, </a:t>
            </a:r>
            <a:r>
              <a:rPr lang="en-US" dirty="0"/>
              <a:t>amniotic fluid color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Mothers wellbeing – blood pressure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Labour</a:t>
            </a:r>
            <a:r>
              <a:rPr lang="en-US" dirty="0"/>
              <a:t> progression – dilatation of cervix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DEDE-98F7-4237-89D4-F9028CE88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144BF9-4677-4F09-AC1E-5BECC0B0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r>
              <a:rPr lang="cs-CZ" dirty="0"/>
              <a:t> – monitor</a:t>
            </a:r>
            <a:r>
              <a:rPr lang="en-US" dirty="0" err="1"/>
              <a:t>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B6F9D-6B42-49D3-BD02-2B0A24E3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3671687"/>
            <a:ext cx="6687189" cy="192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D2B4A-310F-4FCB-8A97-7F89963E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767" y="1955836"/>
            <a:ext cx="3706627" cy="36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E2901D-22B4-4574-8BE0-40D5505D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arrest of </a:t>
            </a:r>
            <a:r>
              <a:rPr lang="en-US" dirty="0" err="1"/>
              <a:t>labour</a:t>
            </a:r>
            <a:r>
              <a:rPr lang="en-US" dirty="0"/>
              <a:t> – previously adequate progress</a:t>
            </a:r>
            <a:endParaRPr lang="cs-CZ" dirty="0"/>
          </a:p>
          <a:p>
            <a:r>
              <a:rPr lang="en-US" dirty="0"/>
              <a:t>Primarily dysfunctional </a:t>
            </a:r>
            <a:r>
              <a:rPr lang="en-US" dirty="0" err="1"/>
              <a:t>labour</a:t>
            </a:r>
            <a:r>
              <a:rPr lang="en-US" dirty="0"/>
              <a:t> – slow from onset </a:t>
            </a:r>
            <a:endParaRPr lang="cs-CZ" dirty="0"/>
          </a:p>
          <a:p>
            <a:r>
              <a:rPr lang="en-US" dirty="0"/>
              <a:t>Causes:</a:t>
            </a:r>
            <a:endParaRPr lang="cs-CZ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19CA9-3AB1-445C-9AAA-49F02772B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9A3221-B29A-4E6A-B314-61E53B3F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r>
              <a:rPr lang="cs-CZ" dirty="0"/>
              <a:t> – </a:t>
            </a:r>
            <a:r>
              <a:rPr lang="en-US" dirty="0"/>
              <a:t>disorders</a:t>
            </a:r>
          </a:p>
        </p:txBody>
      </p:sp>
      <p:graphicFrame>
        <p:nvGraphicFramePr>
          <p:cNvPr id="9" name="Zástupný symbol pro obsah 1">
            <a:extLst>
              <a:ext uri="{FF2B5EF4-FFF2-40B4-BE49-F238E27FC236}">
                <a16:creationId xmlns:a16="http://schemas.microsoft.com/office/drawing/2014/main" id="{C5EC88E8-1728-4ACC-9F98-EC0896826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43118"/>
              </p:ext>
            </p:extLst>
          </p:nvPr>
        </p:nvGraphicFramePr>
        <p:xfrm>
          <a:off x="985373" y="3571682"/>
          <a:ext cx="9810286" cy="250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44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62EE3-DEC1-42D8-BBF0-4D423EFF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en-US" dirty="0"/>
              <a:t>Onset: </a:t>
            </a:r>
            <a:r>
              <a:rPr lang="en-US" b="1" dirty="0"/>
              <a:t>complete cervical dilatation</a:t>
            </a:r>
            <a:r>
              <a:rPr lang="en-US" dirty="0"/>
              <a:t> (end of the first stage) </a:t>
            </a:r>
            <a:endParaRPr lang="cs-CZ" dirty="0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End of the II. stage: </a:t>
            </a:r>
            <a:r>
              <a:rPr lang="en-US" b="1" dirty="0"/>
              <a:t>delivery of the baby </a:t>
            </a:r>
            <a:endParaRPr lang="en-US" b="1" dirty="0">
              <a:cs typeface="Arial"/>
            </a:endParaRPr>
          </a:p>
          <a:p>
            <a:pPr marL="251460" indent="-179705">
              <a:buChar char="•"/>
            </a:pPr>
            <a:r>
              <a:rPr lang="cs-CZ" b="1" dirty="0"/>
              <a:t>Pasiv</a:t>
            </a:r>
            <a:r>
              <a:rPr lang="en-US" b="1" dirty="0"/>
              <a:t>e</a:t>
            </a:r>
            <a:r>
              <a:rPr lang="cs-CZ" dirty="0"/>
              <a:t> – </a:t>
            </a:r>
            <a:r>
              <a:rPr lang="en-US" dirty="0"/>
              <a:t>descent of the neonates head through birth canal</a:t>
            </a:r>
            <a:endParaRPr lang="cs-CZ" dirty="0">
              <a:cs typeface="Arial"/>
            </a:endParaRPr>
          </a:p>
          <a:p>
            <a:pPr marL="251460" indent="-179705">
              <a:buChar char="•"/>
            </a:pPr>
            <a:r>
              <a:rPr lang="cs-CZ" b="1" dirty="0"/>
              <a:t>A</a:t>
            </a:r>
            <a:r>
              <a:rPr lang="en-US" b="1" dirty="0" err="1"/>
              <a:t>ctive</a:t>
            </a:r>
            <a:r>
              <a:rPr lang="cs-CZ" dirty="0"/>
              <a:t> – </a:t>
            </a:r>
            <a:r>
              <a:rPr lang="en-US" dirty="0"/>
              <a:t>active pushing efforts of the mother</a:t>
            </a:r>
            <a:endParaRPr lang="cs-CZ" dirty="0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According to our standards no longer than</a:t>
            </a:r>
            <a:r>
              <a:rPr lang="cs-CZ" dirty="0"/>
              <a:t> </a:t>
            </a:r>
            <a:r>
              <a:rPr lang="cs-CZ" b="1" dirty="0"/>
              <a:t>60 minut</a:t>
            </a:r>
            <a:r>
              <a:rPr lang="en-US" b="1" dirty="0"/>
              <a:t>es</a:t>
            </a:r>
            <a:endParaRPr lang="en-US" b="1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090BC-74D2-4255-A6AF-103C43E2B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BF9D2A-10C1-471C-926E-3C317DF8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B85E11-D400-4DE1-A279-17DB3AB6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en-US" b="1" dirty="0"/>
              <a:t>Head</a:t>
            </a:r>
            <a:r>
              <a:rPr lang="en-US" dirty="0"/>
              <a:t> delivery</a:t>
            </a:r>
            <a:endParaRPr lang="cs-CZ" b="1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Flexion </a:t>
            </a:r>
            <a:endParaRPr lang="en-US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Progression</a:t>
            </a:r>
            <a:endParaRPr lang="en-US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Internal rotation </a:t>
            </a:r>
            <a:endParaRPr lang="en-US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Extension (around symphysis)</a:t>
            </a:r>
            <a:endParaRPr lang="en-US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External rotation</a:t>
            </a:r>
            <a:endParaRPr lang="cs-CZ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78EBE-F96A-4FBB-B867-BC545AA42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81C4CF-C537-4B23-9E2E-FB0CB6F2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6606-185B-4D72-A965-42C346D8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564" y="750822"/>
            <a:ext cx="2224555" cy="488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F7283-D05A-49F2-9EFE-09A653C8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19" y="720000"/>
            <a:ext cx="2224555" cy="1597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FD23A-F1AE-4173-A683-2D0B05E5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119" y="2316590"/>
            <a:ext cx="2224555" cy="33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4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BAD80F-AA3F-46C1-A234-963935B8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en-US" b="1" dirty="0"/>
              <a:t>Shoulders</a:t>
            </a:r>
            <a:r>
              <a:rPr lang="en-US" dirty="0"/>
              <a:t> delivery</a:t>
            </a:r>
            <a:endParaRPr lang="cs-CZ" b="1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Rotation of the anterior shoulder behind symphysis</a:t>
            </a:r>
            <a:endParaRPr lang="en-US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Delivery of the anterior shoulder </a:t>
            </a:r>
            <a:endParaRPr lang="en-US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en-US" dirty="0"/>
              <a:t>Delivery of the posterior shoulder</a:t>
            </a:r>
            <a:endParaRPr lang="en-US" dirty="0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Rest of the </a:t>
            </a:r>
            <a:r>
              <a:rPr lang="en-US" b="1" dirty="0"/>
              <a:t>body</a:t>
            </a:r>
            <a:endParaRPr lang="cs-CZ" b="1" dirty="0">
              <a:cs typeface="Arial"/>
            </a:endParaRPr>
          </a:p>
          <a:p>
            <a:pPr marL="503555" lvl="1" indent="-179705">
              <a:buChar char="•"/>
            </a:pPr>
            <a:r>
              <a:rPr lang="en-US" dirty="0"/>
              <a:t>Usually passively follows after delivery of the head and shoulders </a:t>
            </a: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E0A29-142A-4E3E-9098-385498440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3EEA6D-E4BB-4760-A685-24BC6CCC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4584D-BA64-44B3-8A8C-A1193772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70" y="1692002"/>
            <a:ext cx="2797530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A229B-473B-479C-AE9F-55BABC8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II.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/>
              <a:t>disorders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DD7F495-7E7C-4BB1-815D-98520BA25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22928"/>
              </p:ext>
            </p:extLst>
          </p:nvPr>
        </p:nvGraphicFramePr>
        <p:xfrm>
          <a:off x="987128" y="2661007"/>
          <a:ext cx="9944575" cy="273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99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cs-CZ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by which the fetus is delivered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birth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newborn has at least one signs of life regardless of pregnancy duration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Stillbirth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fetus born without signs of life and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Weighting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500g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weight cannot be determined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born after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finished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22.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week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gestation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the duration of pregnancy cannot be determined, at least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25cm long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</a:t>
            </a:r>
            <a:r>
              <a:rPr lang="en-US" dirty="0" err="1"/>
              <a:t>nition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9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887608-3F38-42B7-9CE4-BD1E8A51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dystocia</a:t>
            </a:r>
          </a:p>
        </p:txBody>
      </p:sp>
      <p:pic>
        <p:nvPicPr>
          <p:cNvPr id="1026" name="Picture 2" descr="Shoulder Dystocia - Stepwards">
            <a:extLst>
              <a:ext uri="{FF2B5EF4-FFF2-40B4-BE49-F238E27FC236}">
                <a16:creationId xmlns:a16="http://schemas.microsoft.com/office/drawing/2014/main" id="{FAF91424-DF21-490C-9EFE-76F1EF65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52" y="1521778"/>
            <a:ext cx="6195695" cy="45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5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381D4-F48C-4454-BE30-6C5FA2779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en-US" dirty="0" err="1">
                <a:ea typeface="+mn-lt"/>
                <a:cs typeface="+mn-lt"/>
              </a:rPr>
              <a:t>expeling</a:t>
            </a:r>
            <a:r>
              <a:rPr lang="en-US" dirty="0">
                <a:ea typeface="+mn-lt"/>
                <a:cs typeface="+mn-lt"/>
              </a:rPr>
              <a:t> placenta and fetal membranes </a:t>
            </a:r>
            <a:endParaRPr lang="en-US" dirty="0"/>
          </a:p>
          <a:p>
            <a:pPr marL="251460" indent="-179705">
              <a:buChar char="•"/>
            </a:pPr>
            <a:r>
              <a:rPr lang="en-US" dirty="0"/>
              <a:t>From delivery of fetus until </a:t>
            </a:r>
            <a:r>
              <a:rPr lang="en-US" b="1" dirty="0"/>
              <a:t>delivery of placenta</a:t>
            </a:r>
            <a:endParaRPr lang="cs-CZ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Should not take longer than</a:t>
            </a:r>
            <a:r>
              <a:rPr lang="cs-CZ" dirty="0"/>
              <a:t> </a:t>
            </a:r>
            <a:r>
              <a:rPr lang="cs-CZ" b="1" dirty="0"/>
              <a:t>60 minut</a:t>
            </a:r>
            <a:r>
              <a:rPr lang="en-US" b="1" dirty="0"/>
              <a:t>es</a:t>
            </a:r>
            <a:endParaRPr lang="cs-CZ" b="1" dirty="0">
              <a:cs typeface="Arial"/>
            </a:endParaRPr>
          </a:p>
          <a:p>
            <a:pPr marL="251460" indent="-179705">
              <a:buChar char="•"/>
            </a:pPr>
            <a:r>
              <a:rPr lang="cs-CZ" dirty="0"/>
              <a:t>A</a:t>
            </a:r>
            <a:r>
              <a:rPr lang="en-US" dirty="0" err="1"/>
              <a:t>ctive</a:t>
            </a:r>
            <a:r>
              <a:rPr lang="en-US" dirty="0"/>
              <a:t> management</a:t>
            </a:r>
            <a:r>
              <a:rPr lang="cs-CZ" dirty="0"/>
              <a:t> – </a:t>
            </a:r>
            <a:r>
              <a:rPr lang="en-US" b="1" dirty="0"/>
              <a:t>use of uterotonics</a:t>
            </a:r>
            <a:endParaRPr lang="cs-CZ" b="1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61AB9-78BF-4FBA-A162-2243B1133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3DCFD6-2F74-4748-9A41-156D9E96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3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627F24-61B1-4DFC-9677-E32D6647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25396437" cy="865678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en-US" b="1" dirty="0"/>
              <a:t>Retention of placenta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en-US" dirty="0"/>
              <a:t>manual extraction in general anesthesia </a:t>
            </a:r>
            <a:endParaRPr lang="cs-CZ" dirty="0">
              <a:cs typeface="Arial"/>
            </a:endParaRPr>
          </a:p>
          <a:p>
            <a:pPr marL="251460" indent="-179705"/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71685-78B6-4173-A09E-CF41ADA89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70E80C-0CD0-4C90-8740-DEF12509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r>
              <a:rPr lang="cs-CZ" dirty="0"/>
              <a:t> - </a:t>
            </a:r>
            <a:r>
              <a:rPr lang="en-US" dirty="0"/>
              <a:t>disorders</a:t>
            </a:r>
          </a:p>
        </p:txBody>
      </p:sp>
      <p:pic>
        <p:nvPicPr>
          <p:cNvPr id="1026" name="Picture 2" descr="Operace ve III. době porodní">
            <a:extLst>
              <a:ext uri="{FF2B5EF4-FFF2-40B4-BE49-F238E27FC236}">
                <a16:creationId xmlns:a16="http://schemas.microsoft.com/office/drawing/2014/main" id="{2B82A130-1EC9-474C-AF5C-CA5D57B3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1935" r="3313" b="2275"/>
          <a:stretch/>
        </p:blipFill>
        <p:spPr bwMode="auto">
          <a:xfrm>
            <a:off x="4051005" y="2711301"/>
            <a:ext cx="4051004" cy="32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6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en-US" dirty="0"/>
              <a:t>First </a:t>
            </a:r>
            <a:r>
              <a:rPr lang="en-US" b="1" dirty="0"/>
              <a:t>two hours </a:t>
            </a:r>
            <a:r>
              <a:rPr lang="en-US" dirty="0"/>
              <a:t>after delivery</a:t>
            </a:r>
            <a:endParaRPr lang="cs-CZ" dirty="0">
              <a:cs typeface="Arial"/>
            </a:endParaRPr>
          </a:p>
          <a:p>
            <a:pPr marL="251460" indent="-179705">
              <a:buChar char="•"/>
            </a:pPr>
            <a:r>
              <a:rPr lang="en-US" dirty="0"/>
              <a:t>Complications most commonly occur during this time</a:t>
            </a:r>
            <a:endParaRPr lang="cs-CZ" dirty="0">
              <a:cs typeface="Arial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96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439B9-FDD8-490B-9380-B37C2CDA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Postpartum bleeding </a:t>
            </a:r>
            <a:r>
              <a:rPr lang="cs-CZ" dirty="0"/>
              <a:t>(4 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Ton</a:t>
            </a:r>
            <a:r>
              <a:rPr lang="en-US" b="1" dirty="0"/>
              <a:t>e</a:t>
            </a:r>
            <a:r>
              <a:rPr lang="cs-CZ" dirty="0"/>
              <a:t> – </a:t>
            </a:r>
            <a:r>
              <a:rPr lang="en-US" dirty="0"/>
              <a:t>uterine </a:t>
            </a:r>
            <a:r>
              <a:rPr lang="cs-CZ" dirty="0" err="1"/>
              <a:t>hypotoni</a:t>
            </a:r>
            <a:r>
              <a:rPr lang="en-US" dirty="0"/>
              <a:t>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Trauma</a:t>
            </a:r>
            <a:r>
              <a:rPr lang="en-US" b="1" dirty="0"/>
              <a:t> </a:t>
            </a:r>
            <a:r>
              <a:rPr lang="en-US" dirty="0"/>
              <a:t>– birth canal trauma (vaginal wall, perineum, cervix, </a:t>
            </a:r>
            <a:r>
              <a:rPr lang="en-US" dirty="0" err="1"/>
              <a:t>hematma</a:t>
            </a:r>
            <a:r>
              <a:rPr lang="en-US" dirty="0"/>
              <a:t>)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T</a:t>
            </a:r>
            <a:r>
              <a:rPr lang="en-US" b="1" dirty="0"/>
              <a:t>issue</a:t>
            </a:r>
            <a:r>
              <a:rPr lang="cs-CZ" dirty="0"/>
              <a:t> – </a:t>
            </a:r>
            <a:r>
              <a:rPr lang="en-US" dirty="0"/>
              <a:t>retention of part of the placenta 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T</a:t>
            </a:r>
            <a:r>
              <a:rPr lang="en-US" b="1" dirty="0" err="1"/>
              <a:t>hr</a:t>
            </a:r>
            <a:r>
              <a:rPr lang="cs-CZ" b="1" dirty="0" err="1"/>
              <a:t>ombin</a:t>
            </a:r>
            <a:r>
              <a:rPr lang="cs-CZ" dirty="0"/>
              <a:t> – </a:t>
            </a:r>
            <a:r>
              <a:rPr lang="en-US" dirty="0"/>
              <a:t>coagulopathy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5AB9-DD02-4333-B968-AA1DC501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6CBEE3-114C-411B-8A55-BC8D1412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</a:t>
            </a:r>
            <a:r>
              <a:rPr lang="en-US" dirty="0"/>
              <a:t>Stage of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/>
              <a:t>disorders </a:t>
            </a:r>
          </a:p>
        </p:txBody>
      </p:sp>
    </p:spTree>
    <p:extLst>
      <p:ext uri="{BB962C8B-B14F-4D97-AF65-F5344CB8AC3E}">
        <p14:creationId xmlns:p14="http://schemas.microsoft.com/office/powerpoint/2010/main" val="145768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0CFBB-99C9-44AB-B0EA-E6BA4E7F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Anamnesis</a:t>
            </a:r>
            <a:endParaRPr lang="en-US" dirty="0" err="1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Examination</a:t>
            </a:r>
            <a:r>
              <a:rPr lang="cs-CZ" dirty="0">
                <a:ea typeface="+mn-lt"/>
                <a:cs typeface="+mn-lt"/>
              </a:rPr>
              <a:t> – </a:t>
            </a:r>
            <a:r>
              <a:rPr lang="cs-CZ" dirty="0" err="1">
                <a:ea typeface="+mn-lt"/>
                <a:cs typeface="+mn-lt"/>
              </a:rPr>
              <a:t>external</a:t>
            </a:r>
            <a:r>
              <a:rPr lang="cs-CZ" dirty="0">
                <a:ea typeface="+mn-lt"/>
                <a:cs typeface="+mn-lt"/>
              </a:rPr>
              <a:t> + </a:t>
            </a:r>
            <a:r>
              <a:rPr lang="cs-CZ" dirty="0" err="1">
                <a:ea typeface="+mn-lt"/>
                <a:cs typeface="+mn-lt"/>
              </a:rPr>
              <a:t>internal</a:t>
            </a:r>
            <a:r>
              <a:rPr lang="cs-CZ" dirty="0">
                <a:ea typeface="+mn-lt"/>
                <a:cs typeface="+mn-lt"/>
              </a:rPr>
              <a:t> = </a:t>
            </a:r>
            <a:r>
              <a:rPr lang="cs-CZ" dirty="0" err="1">
                <a:ea typeface="+mn-lt"/>
                <a:cs typeface="+mn-lt"/>
              </a:rPr>
              <a:t>obstetric</a:t>
            </a:r>
          </a:p>
          <a:p>
            <a:pPr marL="503555" lvl="1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blood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presure</a:t>
            </a:r>
            <a:r>
              <a:rPr lang="cs-CZ" dirty="0">
                <a:ea typeface="+mn-lt"/>
                <a:cs typeface="+mn-lt"/>
              </a:rPr>
              <a:t>, pulse, body </a:t>
            </a:r>
            <a:r>
              <a:rPr lang="cs-CZ" dirty="0" err="1">
                <a:ea typeface="+mn-lt"/>
                <a:cs typeface="+mn-lt"/>
              </a:rPr>
              <a:t>temperature</a:t>
            </a: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Nonstress</a:t>
            </a:r>
            <a:r>
              <a:rPr lang="cs-CZ" dirty="0">
                <a:ea typeface="+mn-lt"/>
                <a:cs typeface="+mn-lt"/>
              </a:rPr>
              <a:t> test - </a:t>
            </a:r>
            <a:r>
              <a:rPr lang="cs-CZ" dirty="0" err="1">
                <a:ea typeface="+mn-lt"/>
                <a:cs typeface="+mn-lt"/>
              </a:rPr>
              <a:t>cardiotocography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Ultrasound</a:t>
            </a:r>
            <a:r>
              <a:rPr lang="cs-CZ" dirty="0">
                <a:ea typeface="+mn-lt"/>
                <a:cs typeface="+mn-lt"/>
              </a:rPr>
              <a:t> - </a:t>
            </a:r>
            <a:r>
              <a:rPr lang="cs-CZ" dirty="0" err="1">
                <a:ea typeface="+mn-lt"/>
                <a:cs typeface="+mn-lt"/>
              </a:rPr>
              <a:t>position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estimated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weight</a:t>
            </a:r>
            <a:r>
              <a:rPr lang="cs-CZ" dirty="0">
                <a:ea typeface="+mn-lt"/>
                <a:cs typeface="+mn-lt"/>
              </a:rPr>
              <a:t>, (</a:t>
            </a:r>
            <a:r>
              <a:rPr lang="cs-CZ" dirty="0" err="1">
                <a:ea typeface="+mn-lt"/>
                <a:cs typeface="+mn-lt"/>
              </a:rPr>
              <a:t>doppler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sonography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endParaRPr lang="cs-CZ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471E5-7469-4C7F-9AE1-9F20C3182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765D0-DC84-4720-BB4E-A51459D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room incoming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22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0CFBB-99C9-44AB-B0EA-E6BA4E7F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Char char="•"/>
            </a:pPr>
            <a:r>
              <a:rPr lang="cs-CZ" dirty="0" err="1"/>
              <a:t>Partogram</a:t>
            </a: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471E5-7469-4C7F-9AE1-9F20C3182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765D0-DC84-4720-BB4E-A51459D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monitoring</a:t>
            </a: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50C1ACAB-402A-41AF-8220-78B7E679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5490" y="47925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2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0CFBB-99C9-44AB-B0EA-E6BA4E7F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Patient</a:t>
            </a:r>
            <a:r>
              <a:rPr lang="cs-CZ" dirty="0">
                <a:ea typeface="+mn-lt"/>
                <a:cs typeface="+mn-lt"/>
              </a:rPr>
              <a:t> monitoring</a:t>
            </a:r>
            <a:endParaRPr lang="en-US" dirty="0">
              <a:ea typeface="+mn-lt"/>
              <a:cs typeface="+mn-lt"/>
            </a:endParaRPr>
          </a:p>
          <a:p>
            <a:pPr marL="503555" lvl="1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blood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presure</a:t>
            </a:r>
            <a:r>
              <a:rPr lang="cs-CZ" dirty="0">
                <a:ea typeface="+mn-lt"/>
                <a:cs typeface="+mn-lt"/>
              </a:rPr>
              <a:t>, pulse, body </a:t>
            </a:r>
            <a:r>
              <a:rPr lang="cs-CZ" dirty="0" err="1">
                <a:ea typeface="+mn-lt"/>
                <a:cs typeface="+mn-lt"/>
              </a:rPr>
              <a:t>temperature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pain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psychical</a:t>
            </a:r>
            <a:r>
              <a:rPr lang="cs-CZ" dirty="0">
                <a:ea typeface="+mn-lt"/>
                <a:cs typeface="+mn-lt"/>
              </a:rPr>
              <a:t> status</a:t>
            </a:r>
            <a:endParaRPr lang="en-US">
              <a:ea typeface="+mn-lt"/>
              <a:cs typeface="+mn-lt"/>
            </a:endParaRPr>
          </a:p>
          <a:p>
            <a:pPr marL="503555" lvl="1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uterine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contractions</a:t>
            </a:r>
            <a:r>
              <a:rPr lang="cs-CZ" dirty="0">
                <a:ea typeface="+mn-lt"/>
                <a:cs typeface="+mn-lt"/>
              </a:rPr>
              <a:t> – </a:t>
            </a:r>
            <a:r>
              <a:rPr lang="cs-CZ" dirty="0" err="1">
                <a:ea typeface="+mn-lt"/>
                <a:cs typeface="+mn-lt"/>
              </a:rPr>
              <a:t>external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examination</a:t>
            </a:r>
            <a:r>
              <a:rPr lang="cs-CZ" dirty="0">
                <a:ea typeface="+mn-lt"/>
                <a:cs typeface="+mn-lt"/>
              </a:rPr>
              <a:t> and monitoring</a:t>
            </a:r>
            <a:endParaRPr lang="en-US" dirty="0">
              <a:ea typeface="+mn-lt"/>
              <a:cs typeface="+mn-lt"/>
            </a:endParaRPr>
          </a:p>
          <a:p>
            <a:pPr marL="503555" lvl="1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labour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progression</a:t>
            </a:r>
            <a:r>
              <a:rPr lang="cs-CZ" dirty="0">
                <a:ea typeface="+mn-lt"/>
                <a:cs typeface="+mn-lt"/>
              </a:rPr>
              <a:t> – </a:t>
            </a:r>
            <a:r>
              <a:rPr lang="cs-CZ" dirty="0" err="1">
                <a:ea typeface="+mn-lt"/>
                <a:cs typeface="+mn-lt"/>
              </a:rPr>
              <a:t>internal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examination</a:t>
            </a:r>
            <a:endParaRPr lang="en-US" dirty="0" err="1">
              <a:ea typeface="+mn-lt"/>
              <a:cs typeface="+mn-lt"/>
            </a:endParaRPr>
          </a:p>
          <a:p>
            <a:pPr marL="503555" lvl="1" indent="-179705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bleeding</a:t>
            </a:r>
            <a:r>
              <a:rPr lang="cs-CZ" dirty="0">
                <a:ea typeface="+mn-lt"/>
                <a:cs typeface="+mn-lt"/>
              </a:rPr>
              <a:t> and </a:t>
            </a:r>
            <a:r>
              <a:rPr lang="cs-CZ" dirty="0" err="1">
                <a:ea typeface="+mn-lt"/>
                <a:cs typeface="+mn-lt"/>
              </a:rPr>
              <a:t>coagulability</a:t>
            </a:r>
            <a:endParaRPr lang="cs-CZ" dirty="0" err="1">
              <a:cs typeface="Arial"/>
            </a:endParaRPr>
          </a:p>
          <a:p>
            <a:pPr marL="251460" indent="-179705">
              <a:buChar char="•"/>
            </a:pPr>
            <a:r>
              <a:rPr lang="cs-CZ" dirty="0" err="1">
                <a:cs typeface="Arial"/>
              </a:rPr>
              <a:t>Fetal</a:t>
            </a:r>
            <a:r>
              <a:rPr lang="cs-CZ" dirty="0">
                <a:cs typeface="Arial"/>
              </a:rPr>
              <a:t> monitoring</a:t>
            </a:r>
            <a:endParaRPr lang="cs-CZ" dirty="0"/>
          </a:p>
          <a:p>
            <a:pPr marL="503555" lvl="1" indent="-179705"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Fetal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heart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rate</a:t>
            </a:r>
            <a:r>
              <a:rPr lang="cs-CZ" dirty="0">
                <a:ea typeface="+mn-lt"/>
                <a:cs typeface="+mn-lt"/>
              </a:rPr>
              <a:t> - </a:t>
            </a:r>
            <a:r>
              <a:rPr lang="cs-CZ" dirty="0" err="1">
                <a:ea typeface="+mn-lt"/>
                <a:cs typeface="+mn-lt"/>
              </a:rPr>
              <a:t>cardiotocography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external</a:t>
            </a:r>
            <a:r>
              <a:rPr lang="cs-CZ" dirty="0">
                <a:ea typeface="+mn-lt"/>
                <a:cs typeface="+mn-lt"/>
              </a:rPr>
              <a:t>, </a:t>
            </a:r>
            <a:r>
              <a:rPr lang="cs-CZ" dirty="0" err="1">
                <a:ea typeface="+mn-lt"/>
                <a:cs typeface="+mn-lt"/>
              </a:rPr>
              <a:t>internal</a:t>
            </a:r>
            <a:r>
              <a:rPr lang="cs-CZ" dirty="0">
                <a:ea typeface="+mn-lt"/>
                <a:cs typeface="+mn-lt"/>
              </a:rPr>
              <a:t> )</a:t>
            </a:r>
            <a:endParaRPr lang="en-US">
              <a:ea typeface="+mn-lt"/>
              <a:cs typeface="+mn-lt"/>
            </a:endParaRPr>
          </a:p>
          <a:p>
            <a:pPr marL="503555" lvl="1" indent="-179705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intrapartal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fetal</a:t>
            </a:r>
            <a:r>
              <a:rPr lang="cs-CZ" dirty="0">
                <a:ea typeface="+mn-lt"/>
                <a:cs typeface="+mn-lt"/>
              </a:rPr>
              <a:t> pulse </a:t>
            </a:r>
            <a:r>
              <a:rPr lang="cs-CZ" dirty="0" err="1">
                <a:ea typeface="+mn-lt"/>
                <a:cs typeface="+mn-lt"/>
              </a:rPr>
              <a:t>oxymetry</a:t>
            </a:r>
            <a:endParaRPr lang="en-US" dirty="0" err="1">
              <a:ea typeface="+mn-lt"/>
              <a:cs typeface="+mn-lt"/>
            </a:endParaRPr>
          </a:p>
          <a:p>
            <a:pPr marL="503555" lvl="1" indent="-179705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dirty="0">
                <a:ea typeface="+mn-lt"/>
                <a:cs typeface="+mn-lt"/>
              </a:rPr>
              <a:t>S – T </a:t>
            </a:r>
            <a:r>
              <a:rPr lang="cs-CZ" dirty="0" err="1">
                <a:ea typeface="+mn-lt"/>
                <a:cs typeface="+mn-lt"/>
              </a:rPr>
              <a:t>analysis</a:t>
            </a:r>
            <a:r>
              <a:rPr lang="cs-CZ" dirty="0">
                <a:ea typeface="+mn-lt"/>
                <a:cs typeface="+mn-lt"/>
              </a:rPr>
              <a:t> ( </a:t>
            </a:r>
            <a:r>
              <a:rPr lang="cs-CZ" dirty="0" err="1">
                <a:ea typeface="+mn-lt"/>
                <a:cs typeface="+mn-lt"/>
              </a:rPr>
              <a:t>fetal</a:t>
            </a:r>
            <a:r>
              <a:rPr lang="cs-CZ" dirty="0">
                <a:ea typeface="+mn-lt"/>
                <a:cs typeface="+mn-lt"/>
              </a:rPr>
              <a:t> EKG )</a:t>
            </a:r>
            <a:endParaRPr lang="en-US" dirty="0">
              <a:ea typeface="+mn-lt"/>
              <a:cs typeface="+mn-lt"/>
            </a:endParaRPr>
          </a:p>
          <a:p>
            <a:pPr marL="503555" lvl="1" indent="-179705"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Amnionic</a:t>
            </a:r>
            <a:r>
              <a:rPr lang="cs-CZ" dirty="0">
                <a:ea typeface="+mn-lt"/>
                <a:cs typeface="+mn-lt"/>
              </a:rPr>
              <a:t> fluid </a:t>
            </a:r>
            <a:r>
              <a:rPr lang="cs-CZ" dirty="0" err="1">
                <a:ea typeface="+mn-lt"/>
                <a:cs typeface="+mn-lt"/>
              </a:rPr>
              <a:t>quality</a:t>
            </a:r>
            <a:endParaRPr lang="cs-CZ" dirty="0">
              <a:ea typeface="+mn-lt"/>
              <a:cs typeface="+mn-lt"/>
            </a:endParaRPr>
          </a:p>
          <a:p>
            <a:pPr marL="503555" lvl="1" indent="-179705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dirty="0" err="1">
                <a:ea typeface="+mn-lt"/>
                <a:cs typeface="+mn-lt"/>
              </a:rPr>
              <a:t>ultrasound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examination</a:t>
            </a:r>
            <a:r>
              <a:rPr lang="cs-CZ" dirty="0">
                <a:ea typeface="+mn-lt"/>
                <a:cs typeface="+mn-lt"/>
              </a:rPr>
              <a:t> - </a:t>
            </a:r>
            <a:r>
              <a:rPr lang="cs-CZ" dirty="0" err="1">
                <a:ea typeface="+mn-lt"/>
                <a:cs typeface="+mn-lt"/>
              </a:rPr>
              <a:t>presentation</a:t>
            </a:r>
            <a:r>
              <a:rPr lang="cs-CZ" dirty="0">
                <a:ea typeface="+mn-lt"/>
                <a:cs typeface="+mn-lt"/>
              </a:rPr>
              <a:t>, </a:t>
            </a:r>
            <a:endParaRPr lang="en-US" dirty="0">
              <a:ea typeface="+mn-lt"/>
              <a:cs typeface="+mn-lt"/>
            </a:endParaRPr>
          </a:p>
          <a:p>
            <a:pPr marL="323850" lvl="1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471E5-7469-4C7F-9AE1-9F20C3182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765D0-DC84-4720-BB4E-A51459D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monitoring</a:t>
            </a:r>
          </a:p>
        </p:txBody>
      </p:sp>
    </p:spTree>
    <p:extLst>
      <p:ext uri="{BB962C8B-B14F-4D97-AF65-F5344CB8AC3E}">
        <p14:creationId xmlns:p14="http://schemas.microsoft.com/office/powerpoint/2010/main" val="373140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5C2E2-D638-4523-BC5B-2A2F9FE18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Indication: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Obstetric</a:t>
            </a:r>
            <a:r>
              <a:rPr lang="cs-CZ" dirty="0"/>
              <a:t> (Prodloužené těhotenství, FGR, </a:t>
            </a:r>
            <a:r>
              <a:rPr lang="cs-CZ" dirty="0" err="1"/>
              <a:t>uteroplacentární</a:t>
            </a:r>
            <a:r>
              <a:rPr lang="cs-CZ" dirty="0"/>
              <a:t> </a:t>
            </a:r>
            <a:r>
              <a:rPr lang="cs-CZ" dirty="0" err="1"/>
              <a:t>insuficiencie</a:t>
            </a:r>
            <a:r>
              <a:rPr lang="cs-CZ" dirty="0"/>
              <a:t>, diabetes, … 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Medical </a:t>
            </a:r>
            <a:r>
              <a:rPr lang="cs-CZ" dirty="0"/>
              <a:t>(Závažná hypertenze, renální onemocnění, …)</a:t>
            </a:r>
          </a:p>
          <a:p>
            <a:r>
              <a:rPr lang="en-US" dirty="0"/>
              <a:t>Methods</a:t>
            </a:r>
            <a:r>
              <a:rPr lang="cs-CZ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Mechan</a:t>
            </a:r>
            <a:r>
              <a:rPr lang="en-US" b="1" dirty="0" err="1"/>
              <a:t>ical</a:t>
            </a:r>
            <a:r>
              <a:rPr lang="en-US" b="1" dirty="0"/>
              <a:t>:</a:t>
            </a:r>
            <a:r>
              <a:rPr lang="cs-CZ" dirty="0"/>
              <a:t>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 </a:t>
            </a:r>
            <a:r>
              <a:rPr lang="cs-CZ" sz="1800" b="1" dirty="0" err="1"/>
              <a:t>Hamilton</a:t>
            </a:r>
            <a:r>
              <a:rPr lang="en-US" sz="1800" b="1" dirty="0"/>
              <a:t> </a:t>
            </a:r>
            <a:r>
              <a:rPr lang="en-US" sz="1800" b="1" dirty="0" err="1"/>
              <a:t>manouver</a:t>
            </a:r>
            <a:r>
              <a:rPr lang="en-US" sz="1800" b="1" dirty="0"/>
              <a:t> </a:t>
            </a:r>
            <a:r>
              <a:rPr lang="en-US" sz="1800" dirty="0"/>
              <a:t>– separation of the membranes from the cervix leads to the local release</a:t>
            </a:r>
          </a:p>
          <a:p>
            <a:pPr lvl="2"/>
            <a:r>
              <a:rPr lang="en-US" sz="1800" dirty="0"/>
              <a:t>                                        of prostaglandins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 C</a:t>
            </a:r>
            <a:r>
              <a:rPr lang="cs-CZ" sz="1800" b="1" dirty="0" err="1"/>
              <a:t>ervi</a:t>
            </a:r>
            <a:r>
              <a:rPr lang="en-US" sz="1800" b="1" dirty="0" err="1"/>
              <a:t>cal</a:t>
            </a:r>
            <a:r>
              <a:rPr lang="en-US" sz="1800" b="1" dirty="0"/>
              <a:t> dilatators</a:t>
            </a: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Pharmacological</a:t>
            </a:r>
            <a:r>
              <a:rPr lang="cs-CZ" dirty="0"/>
              <a:t>: Prostaglandin</a:t>
            </a:r>
            <a:r>
              <a:rPr lang="en-US" dirty="0"/>
              <a:t>s</a:t>
            </a:r>
            <a:r>
              <a:rPr lang="cs-CZ" dirty="0"/>
              <a:t>, Oxytocin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Other methods </a:t>
            </a:r>
            <a:r>
              <a:rPr lang="en-US" dirty="0"/>
              <a:t>(questionable effectivity but not harmful): sexual intercourse, herbal remedies (raspberry leaf tea), nipple stimulation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68FE0-75C2-436F-BB5B-4E97A276B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983177-640F-4206-B528-2492D827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</a:t>
            </a:r>
            <a:r>
              <a:rPr lang="en-US" dirty="0" err="1"/>
              <a:t>ction</a:t>
            </a:r>
            <a:r>
              <a:rPr lang="en-US" dirty="0"/>
              <a:t> and preinduction of </a:t>
            </a:r>
            <a:r>
              <a:rPr lang="en-US" dirty="0" err="1"/>
              <a:t>labour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46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68FE0-75C2-436F-BB5B-4E97A276B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983177-640F-4206-B528-2492D827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6" y="3206526"/>
            <a:ext cx="10753200" cy="451576"/>
          </a:xfrm>
        </p:spPr>
        <p:txBody>
          <a:bodyPr/>
          <a:lstStyle/>
          <a:p>
            <a:pPr algn="ctr"/>
            <a:r>
              <a:rPr lang="cs-CZ" b="0" dirty="0" err="1">
                <a:ea typeface="+mj-lt"/>
                <a:cs typeface="+mj-lt"/>
              </a:rPr>
              <a:t>Thanks</a:t>
            </a:r>
            <a:r>
              <a:rPr lang="cs-CZ" b="0" dirty="0">
                <a:ea typeface="+mj-lt"/>
                <a:cs typeface="+mj-lt"/>
              </a:rPr>
              <a:t> </a:t>
            </a:r>
            <a:r>
              <a:rPr lang="cs-CZ" b="0" dirty="0" err="1">
                <a:ea typeface="+mj-lt"/>
                <a:cs typeface="+mj-lt"/>
              </a:rPr>
              <a:t>for</a:t>
            </a:r>
            <a:r>
              <a:rPr lang="cs-CZ" b="0" dirty="0">
                <a:ea typeface="+mj-lt"/>
                <a:cs typeface="+mj-lt"/>
              </a:rPr>
              <a:t> </a:t>
            </a:r>
            <a:r>
              <a:rPr lang="cs-CZ" b="0" dirty="0" err="1">
                <a:ea typeface="+mj-lt"/>
                <a:cs typeface="+mj-lt"/>
              </a:rPr>
              <a:t>your</a:t>
            </a:r>
            <a:r>
              <a:rPr lang="cs-CZ" b="0" dirty="0">
                <a:ea typeface="+mj-lt"/>
                <a:cs typeface="+mj-lt"/>
              </a:rPr>
              <a:t> </a:t>
            </a:r>
            <a:r>
              <a:rPr lang="cs-CZ" b="0" dirty="0" err="1">
                <a:ea typeface="+mj-lt"/>
                <a:cs typeface="+mj-lt"/>
              </a:rPr>
              <a:t>attention</a:t>
            </a:r>
            <a:r>
              <a:rPr lang="cs-CZ" b="0" dirty="0">
                <a:ea typeface="+mj-lt"/>
                <a:cs typeface="+mj-lt"/>
              </a:rPr>
              <a:t>!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6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estimated</a:t>
            </a:r>
            <a:r>
              <a:rPr lang="cs-CZ" dirty="0">
                <a:ea typeface="+mn-lt"/>
                <a:cs typeface="+mn-lt"/>
              </a:rPr>
              <a:t> data 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labour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according</a:t>
            </a:r>
            <a:r>
              <a:rPr lang="cs-CZ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first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fetal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movement</a:t>
            </a:r>
            <a:endParaRPr lang="en-US" dirty="0" err="1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date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conception</a:t>
            </a:r>
            <a:endParaRPr lang="en-US" dirty="0" err="1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ea typeface="+mn-lt"/>
                <a:cs typeface="+mn-lt"/>
              </a:rPr>
              <a:t>ultrasound</a:t>
            </a:r>
            <a:r>
              <a:rPr lang="cs-CZ" b="1" dirty="0">
                <a:ea typeface="+mn-lt"/>
                <a:cs typeface="+mn-lt"/>
              </a:rPr>
              <a:t> </a:t>
            </a:r>
            <a:r>
              <a:rPr lang="cs-CZ" b="1" dirty="0" err="1">
                <a:ea typeface="+mn-lt"/>
                <a:cs typeface="+mn-lt"/>
              </a:rPr>
              <a:t>measurement</a:t>
            </a:r>
            <a:endParaRPr lang="en-US" b="1" dirty="0" err="1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date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last </a:t>
            </a:r>
            <a:r>
              <a:rPr lang="cs-CZ" dirty="0" err="1">
                <a:ea typeface="+mn-lt"/>
                <a:cs typeface="+mn-lt"/>
              </a:rPr>
              <a:t>menstrual</a:t>
            </a:r>
            <a:r>
              <a:rPr lang="cs-CZ" dirty="0">
                <a:ea typeface="+mn-lt"/>
                <a:cs typeface="+mn-lt"/>
              </a:rPr>
              <a:t> period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average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pregnancy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duration</a:t>
            </a:r>
            <a:r>
              <a:rPr lang="cs-CZ" dirty="0">
                <a:ea typeface="+mn-lt"/>
                <a:cs typeface="+mn-lt"/>
              </a:rPr>
              <a:t>: 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ea typeface="+mn-lt"/>
                <a:cs typeface="+mn-lt"/>
              </a:rPr>
              <a:t>40 </a:t>
            </a:r>
            <a:r>
              <a:rPr lang="cs-CZ" dirty="0" err="1">
                <a:ea typeface="+mn-lt"/>
                <a:cs typeface="+mn-lt"/>
              </a:rPr>
              <a:t>weeks</a:t>
            </a:r>
            <a:r>
              <a:rPr lang="cs-CZ" dirty="0">
                <a:ea typeface="+mn-lt"/>
                <a:cs typeface="+mn-lt"/>
              </a:rPr>
              <a:t> ( 280 </a:t>
            </a:r>
            <a:r>
              <a:rPr lang="cs-CZ" dirty="0" err="1">
                <a:ea typeface="+mn-lt"/>
                <a:cs typeface="+mn-lt"/>
              </a:rPr>
              <a:t>days</a:t>
            </a:r>
            <a:r>
              <a:rPr lang="cs-CZ" dirty="0">
                <a:ea typeface="+mn-lt"/>
                <a:cs typeface="+mn-lt"/>
              </a:rPr>
              <a:t> ) </a:t>
            </a:r>
            <a:r>
              <a:rPr lang="cs-CZ" dirty="0" err="1">
                <a:ea typeface="+mn-lt"/>
                <a:cs typeface="+mn-lt"/>
              </a:rPr>
              <a:t>from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last </a:t>
            </a:r>
            <a:r>
              <a:rPr lang="cs-CZ" dirty="0" err="1">
                <a:ea typeface="+mn-lt"/>
                <a:cs typeface="+mn-lt"/>
              </a:rPr>
              <a:t>date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menstrual</a:t>
            </a:r>
            <a:r>
              <a:rPr lang="cs-CZ" dirty="0">
                <a:ea typeface="+mn-lt"/>
                <a:cs typeface="+mn-lt"/>
              </a:rPr>
              <a:t> period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ea typeface="+mn-lt"/>
                <a:cs typeface="+mn-lt"/>
              </a:rPr>
              <a:t>38 </a:t>
            </a:r>
            <a:r>
              <a:rPr lang="cs-CZ" dirty="0" err="1">
                <a:ea typeface="+mn-lt"/>
                <a:cs typeface="+mn-lt"/>
              </a:rPr>
              <a:t>weeks</a:t>
            </a:r>
            <a:r>
              <a:rPr lang="cs-CZ" dirty="0">
                <a:ea typeface="+mn-lt"/>
                <a:cs typeface="+mn-lt"/>
              </a:rPr>
              <a:t> ( 266 </a:t>
            </a:r>
            <a:r>
              <a:rPr lang="cs-CZ" dirty="0" err="1">
                <a:ea typeface="+mn-lt"/>
                <a:cs typeface="+mn-lt"/>
              </a:rPr>
              <a:t>days</a:t>
            </a:r>
            <a:r>
              <a:rPr lang="cs-CZ" dirty="0">
                <a:ea typeface="+mn-lt"/>
                <a:cs typeface="+mn-lt"/>
              </a:rPr>
              <a:t> ) </a:t>
            </a:r>
            <a:r>
              <a:rPr lang="cs-CZ" dirty="0" err="1">
                <a:ea typeface="+mn-lt"/>
                <a:cs typeface="+mn-lt"/>
              </a:rPr>
              <a:t>from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conception</a:t>
            </a:r>
            <a:endParaRPr lang="cs-CZ" dirty="0" err="1">
              <a:cs typeface="Arial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en-US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96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Premature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labour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503555" lvl="1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ea typeface="+mn-lt"/>
                <a:cs typeface="+mn-lt"/>
              </a:rPr>
              <a:t>24 – 36 </a:t>
            </a:r>
            <a:r>
              <a:rPr lang="cs-CZ" dirty="0" err="1">
                <a:ea typeface="+mn-lt"/>
                <a:cs typeface="+mn-lt"/>
              </a:rPr>
              <a:t>gestational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weeks</a:t>
            </a:r>
            <a:r>
              <a:rPr lang="cs-CZ" dirty="0">
                <a:ea typeface="+mn-lt"/>
                <a:cs typeface="+mn-lt"/>
              </a:rPr>
              <a:t>  </a:t>
            </a:r>
            <a:endParaRPr lang="en-US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ea typeface="+mn-lt"/>
                <a:cs typeface="+mn-lt"/>
              </a:rPr>
              <a:t>Term </a:t>
            </a:r>
            <a:r>
              <a:rPr lang="cs-CZ" dirty="0" err="1">
                <a:ea typeface="+mn-lt"/>
                <a:cs typeface="+mn-lt"/>
              </a:rPr>
              <a:t>labour</a:t>
            </a:r>
            <a:endParaRPr lang="en-US" dirty="0" err="1">
              <a:ea typeface="+mn-lt"/>
              <a:cs typeface="+mn-lt"/>
            </a:endParaRPr>
          </a:p>
          <a:p>
            <a:pPr marL="503555" lvl="1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ea typeface="+mn-lt"/>
                <a:cs typeface="+mn-lt"/>
              </a:rPr>
              <a:t>38 – 42 </a:t>
            </a:r>
            <a:r>
              <a:rPr lang="cs-CZ" dirty="0" err="1">
                <a:ea typeface="+mn-lt"/>
                <a:cs typeface="+mn-lt"/>
              </a:rPr>
              <a:t>gestational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week</a:t>
            </a:r>
            <a:endParaRPr lang="en-US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ea typeface="+mn-lt"/>
                <a:cs typeface="+mn-lt"/>
              </a:rPr>
              <a:t>Post term </a:t>
            </a:r>
            <a:r>
              <a:rPr lang="cs-CZ" dirty="0" err="1">
                <a:ea typeface="+mn-lt"/>
                <a:cs typeface="+mn-lt"/>
              </a:rPr>
              <a:t>labour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503555" lvl="1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after</a:t>
            </a:r>
            <a:r>
              <a:rPr lang="cs-CZ" dirty="0">
                <a:ea typeface="+mn-lt"/>
                <a:cs typeface="+mn-lt"/>
              </a:rPr>
              <a:t> 42 </a:t>
            </a:r>
            <a:r>
              <a:rPr lang="cs-CZ" dirty="0" err="1">
                <a:ea typeface="+mn-lt"/>
                <a:cs typeface="+mn-lt"/>
              </a:rPr>
              <a:t>gestational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week</a:t>
            </a:r>
            <a:endParaRPr lang="cs-CZ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dirty="0" err="1">
                <a:ea typeface="+mn-lt"/>
                <a:cs typeface="+mn-lt"/>
              </a:rPr>
              <a:t>until</a:t>
            </a:r>
            <a:r>
              <a:rPr lang="cs-CZ" dirty="0">
                <a:ea typeface="+mn-lt"/>
                <a:cs typeface="+mn-lt"/>
              </a:rPr>
              <a:t> 24 </a:t>
            </a:r>
            <a:r>
              <a:rPr lang="cs-CZ" dirty="0" err="1">
                <a:ea typeface="+mn-lt"/>
                <a:cs typeface="+mn-lt"/>
              </a:rPr>
              <a:t>gestational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week</a:t>
            </a:r>
            <a:r>
              <a:rPr lang="cs-CZ" dirty="0">
                <a:ea typeface="+mn-lt"/>
                <a:cs typeface="+mn-lt"/>
              </a:rPr>
              <a:t> = </a:t>
            </a:r>
            <a:r>
              <a:rPr lang="cs-CZ" dirty="0" err="1">
                <a:ea typeface="+mn-lt"/>
                <a:cs typeface="+mn-lt"/>
              </a:rPr>
              <a:t>abortion</a:t>
            </a:r>
            <a:endParaRPr lang="cs-CZ" dirty="0" err="1">
              <a:cs typeface="Arial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en-US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78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endParaRPr lang="en-US" dirty="0">
              <a:cs typeface="Arial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cs-CZ" dirty="0" err="1">
                <a:ea typeface="+mn-lt"/>
                <a:cs typeface="+mn-lt"/>
              </a:rPr>
              <a:t>Vaginal</a:t>
            </a:r>
            <a:r>
              <a:rPr lang="cs-CZ" dirty="0">
                <a:ea typeface="+mn-lt"/>
                <a:cs typeface="+mn-lt"/>
              </a:rPr>
              <a:t> /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dirty="0" err="1">
                <a:ea typeface="+mn-lt"/>
                <a:cs typeface="+mn-lt"/>
              </a:rPr>
              <a:t>Caesarean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section</a:t>
            </a:r>
            <a:endParaRPr lang="cs-CZ" sz="2000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cs-CZ" dirty="0" err="1">
                <a:ea typeface="+mn-lt"/>
                <a:cs typeface="+mn-lt"/>
              </a:rPr>
              <a:t>Spontaneous</a:t>
            </a:r>
            <a:r>
              <a:rPr lang="cs-CZ" dirty="0">
                <a:ea typeface="+mn-lt"/>
                <a:cs typeface="+mn-lt"/>
              </a:rPr>
              <a:t> / </a:t>
            </a:r>
            <a:r>
              <a:rPr lang="cs-CZ" dirty="0" err="1">
                <a:ea typeface="+mn-lt"/>
                <a:cs typeface="+mn-lt"/>
              </a:rPr>
              <a:t>induced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labour</a:t>
            </a:r>
            <a:endParaRPr lang="en-US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cs-CZ" dirty="0" err="1">
                <a:ea typeface="+mn-lt"/>
                <a:cs typeface="+mn-lt"/>
              </a:rPr>
              <a:t>Medicamental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labour</a:t>
            </a:r>
            <a:r>
              <a:rPr lang="cs-CZ" dirty="0">
                <a:ea typeface="+mn-lt"/>
                <a:cs typeface="+mn-lt"/>
              </a:rPr>
              <a:t> (</a:t>
            </a:r>
            <a:r>
              <a:rPr lang="cs-CZ" dirty="0" err="1">
                <a:ea typeface="+mn-lt"/>
                <a:cs typeface="+mn-lt"/>
              </a:rPr>
              <a:t>spontaneous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beggining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cs-CZ" dirty="0" err="1">
                <a:ea typeface="+mn-lt"/>
                <a:cs typeface="+mn-lt"/>
              </a:rPr>
              <a:t>Operative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labour</a:t>
            </a:r>
            <a:r>
              <a:rPr lang="cs-CZ" dirty="0">
                <a:ea typeface="+mn-lt"/>
                <a:cs typeface="+mn-lt"/>
              </a:rPr>
              <a:t>  (VEX, </a:t>
            </a:r>
            <a:r>
              <a:rPr lang="cs-CZ" dirty="0" err="1">
                <a:ea typeface="+mn-lt"/>
                <a:cs typeface="+mn-lt"/>
              </a:rPr>
              <a:t>forceps</a:t>
            </a:r>
            <a:r>
              <a:rPr lang="cs-CZ" dirty="0">
                <a:ea typeface="+mn-lt"/>
                <a:cs typeface="+mn-lt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spcBef>
                <a:spcPct val="20000"/>
              </a:spcBef>
              <a:buFont typeface="Arial" panose="05000000000000000000" pitchFamily="2" charset="2"/>
              <a:buChar char="̶"/>
            </a:pPr>
            <a:endParaRPr lang="cs-CZ" dirty="0"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52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Onset of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/>
              <a:t>uterine contractions become regular and cervical effacement and dilatation becomes progressive.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4 </a:t>
            </a:r>
            <a:r>
              <a:rPr lang="en-US" dirty="0"/>
              <a:t>stages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3 </a:t>
            </a:r>
            <a:r>
              <a:rPr lang="en-US" dirty="0"/>
              <a:t>factors affecting progression of labor </a:t>
            </a:r>
            <a:r>
              <a:rPr lang="cs-CZ" dirty="0"/>
              <a:t>(3 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 err="1"/>
              <a:t>Power</a:t>
            </a:r>
            <a:r>
              <a:rPr lang="cs-CZ" sz="2400" dirty="0"/>
              <a:t> – </a:t>
            </a:r>
            <a:r>
              <a:rPr lang="en-US" sz="2400" dirty="0"/>
              <a:t>uterine activity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 err="1"/>
              <a:t>Passage</a:t>
            </a:r>
            <a:r>
              <a:rPr lang="cs-CZ" sz="2400" dirty="0"/>
              <a:t> – </a:t>
            </a:r>
            <a:r>
              <a:rPr lang="en-US" sz="2400" dirty="0"/>
              <a:t>birth canal </a:t>
            </a:r>
            <a:endParaRPr lang="cs-CZ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 err="1"/>
              <a:t>Passenger</a:t>
            </a:r>
            <a:r>
              <a:rPr lang="cs-CZ" sz="2400" dirty="0"/>
              <a:t> – </a:t>
            </a:r>
            <a:r>
              <a:rPr lang="en-US" sz="2400" dirty="0"/>
              <a:t>position, presentation, size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7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DC"/>
                </a:solidFill>
              </a:rPr>
              <a:t>Uterine activity </a:t>
            </a:r>
            <a:endParaRPr lang="cs-CZ" sz="2400" dirty="0">
              <a:solidFill>
                <a:srgbClr val="0000DC"/>
              </a:solidFill>
              <a:cs typeface="Arial"/>
            </a:endParaRPr>
          </a:p>
          <a:p>
            <a:pPr marL="503555" lvl="1" indent="-179705">
              <a:buChar char="•"/>
            </a:pPr>
            <a:r>
              <a:rPr lang="en-US" dirty="0"/>
              <a:t>Relaxed during pregnancy</a:t>
            </a:r>
            <a:endParaRPr lang="en-US">
              <a:cs typeface="Arial"/>
            </a:endParaRPr>
          </a:p>
          <a:p>
            <a:pPr marL="503555" lvl="1" indent="-179705">
              <a:buChar char="•"/>
            </a:pPr>
            <a:r>
              <a:rPr lang="en-US" dirty="0"/>
              <a:t>Mild irregular non-progressive contractions may occur - </a:t>
            </a:r>
            <a:r>
              <a:rPr lang="en-US" b="1" dirty="0"/>
              <a:t>Braxton</a:t>
            </a:r>
            <a:r>
              <a:rPr lang="cs-CZ" b="1" dirty="0"/>
              <a:t> </a:t>
            </a:r>
            <a:r>
              <a:rPr lang="cs-CZ" b="1" dirty="0" err="1"/>
              <a:t>Hicks</a:t>
            </a:r>
            <a:r>
              <a:rPr lang="cs-CZ" b="1" dirty="0"/>
              <a:t> </a:t>
            </a:r>
            <a:r>
              <a:rPr lang="en-US" b="1" dirty="0"/>
              <a:t>contractions</a:t>
            </a:r>
            <a:r>
              <a:rPr lang="cs-CZ" b="1" dirty="0"/>
              <a:t> </a:t>
            </a:r>
            <a:endParaRPr lang="en-US" b="1" dirty="0">
              <a:cs typeface="Arial"/>
            </a:endParaRPr>
          </a:p>
          <a:p>
            <a:pPr marL="503555" lvl="1" indent="-179705">
              <a:buChar char="•"/>
            </a:pPr>
            <a:r>
              <a:rPr lang="en-US" b="1" dirty="0"/>
              <a:t>   </a:t>
            </a:r>
            <a:r>
              <a:rPr lang="cs-CZ" b="1" dirty="0"/>
              <a:t>(</a:t>
            </a:r>
            <a:r>
              <a:rPr lang="cs-CZ" b="1" dirty="0" err="1"/>
              <a:t>dolores</a:t>
            </a:r>
            <a:r>
              <a:rPr lang="cs-CZ" b="1" dirty="0"/>
              <a:t> </a:t>
            </a:r>
            <a:r>
              <a:rPr lang="cs-CZ" b="1" dirty="0" err="1"/>
              <a:t>praesagientes</a:t>
            </a:r>
            <a:r>
              <a:rPr lang="cs-CZ" b="1" dirty="0"/>
              <a:t>)</a:t>
            </a:r>
            <a:endParaRPr lang="en-US" b="1">
              <a:cs typeface="Arial"/>
            </a:endParaRPr>
          </a:p>
          <a:p>
            <a:pPr lvl="2">
              <a:buChar char="•"/>
            </a:pPr>
            <a:r>
              <a:rPr lang="cs-CZ" sz="2000" dirty="0"/>
              <a:t>	 </a:t>
            </a:r>
            <a:r>
              <a:rPr lang="en-US" sz="2000" dirty="0"/>
              <a:t>may be </a:t>
            </a:r>
            <a:r>
              <a:rPr lang="en-US" sz="2000" dirty="0" err="1"/>
              <a:t>falsly</a:t>
            </a:r>
            <a:r>
              <a:rPr lang="en-US" sz="2000" dirty="0"/>
              <a:t> </a:t>
            </a:r>
            <a:r>
              <a:rPr lang="en-US" sz="2000" dirty="0" err="1"/>
              <a:t>preceived</a:t>
            </a:r>
            <a:r>
              <a:rPr lang="en-US" sz="2000" dirty="0"/>
              <a:t> as onset of </a:t>
            </a:r>
            <a:r>
              <a:rPr lang="en-US" sz="2000" dirty="0" err="1"/>
              <a:t>labour</a:t>
            </a:r>
            <a:r>
              <a:rPr lang="en-US" sz="2000" dirty="0"/>
              <a:t> </a:t>
            </a:r>
            <a:endParaRPr lang="cs-CZ" sz="2000">
              <a:cs typeface="Arial"/>
            </a:endParaRPr>
          </a:p>
          <a:p>
            <a:pPr marL="503555" lvl="1" indent="-179705">
              <a:buChar char="•"/>
            </a:pPr>
            <a:r>
              <a:rPr lang="en-US" dirty="0"/>
              <a:t>During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en-US" b="1" dirty="0"/>
              <a:t>regular</a:t>
            </a:r>
            <a:r>
              <a:rPr lang="en-US" dirty="0"/>
              <a:t> </a:t>
            </a:r>
            <a:r>
              <a:rPr lang="en-US" b="1" dirty="0"/>
              <a:t>contractions</a:t>
            </a:r>
            <a:r>
              <a:rPr lang="en-US" dirty="0"/>
              <a:t> and </a:t>
            </a:r>
            <a:r>
              <a:rPr lang="en-US" b="1" dirty="0"/>
              <a:t>retraction</a:t>
            </a:r>
            <a:r>
              <a:rPr lang="en-US" dirty="0"/>
              <a:t> of myometrium</a:t>
            </a:r>
            <a:endParaRPr lang="en-US">
              <a:cs typeface="Arial"/>
            </a:endParaRPr>
          </a:p>
          <a:p>
            <a:pPr marL="503555" lvl="1" indent="-179705">
              <a:buChar char="•"/>
            </a:pPr>
            <a:r>
              <a:rPr lang="en-US" b="1" dirty="0"/>
              <a:t>Frequency</a:t>
            </a:r>
            <a:r>
              <a:rPr lang="en-US" dirty="0"/>
              <a:t>, </a:t>
            </a:r>
            <a:r>
              <a:rPr lang="en-US" b="1" dirty="0"/>
              <a:t>length</a:t>
            </a:r>
            <a:r>
              <a:rPr lang="en-US" dirty="0"/>
              <a:t> of contractions and </a:t>
            </a:r>
            <a:r>
              <a:rPr lang="en-US" b="1" dirty="0"/>
              <a:t>time between </a:t>
            </a:r>
            <a:r>
              <a:rPr lang="en-US" dirty="0"/>
              <a:t>contractions is monitored</a:t>
            </a:r>
            <a:endParaRPr lang="en-US" dirty="0">
              <a:cs typeface="Arial"/>
            </a:endParaRPr>
          </a:p>
          <a:p>
            <a:pPr marL="323850" lvl="1" indent="0">
              <a:buNone/>
            </a:pPr>
            <a:endParaRPr lang="cs-CZ" sz="20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en-US" sz="2400" b="1" dirty="0">
                <a:solidFill>
                  <a:srgbClr val="0000DC"/>
                </a:solidFill>
              </a:rPr>
              <a:t>Abdominal muscles </a:t>
            </a:r>
            <a:endParaRPr lang="en-US" sz="2400" b="1" dirty="0">
              <a:solidFill>
                <a:srgbClr val="0000DC"/>
              </a:solidFill>
              <a:cs typeface="Arial"/>
            </a:endParaRPr>
          </a:p>
          <a:p>
            <a:pPr marL="251460" indent="-179705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DC"/>
              </a:solidFill>
              <a:cs typeface="Arial"/>
            </a:endParaRPr>
          </a:p>
          <a:p>
            <a:pPr marL="251460" indent="-17970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DC"/>
                </a:solidFill>
                <a:cs typeface="Arial"/>
              </a:rPr>
              <a:t>Gravitation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forces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57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en-US" dirty="0" err="1"/>
              <a:t>Labour</a:t>
            </a:r>
            <a:r>
              <a:rPr lang="en-US" dirty="0"/>
              <a:t> forces</a:t>
            </a:r>
            <a:r>
              <a:rPr lang="cs-CZ" dirty="0"/>
              <a:t> </a:t>
            </a:r>
            <a:r>
              <a:rPr lang="en-US" dirty="0"/>
              <a:t>- disorders</a:t>
            </a:r>
            <a:endParaRPr lang="cs-CZ" dirty="0"/>
          </a:p>
        </p:txBody>
      </p:sp>
      <p:graphicFrame>
        <p:nvGraphicFramePr>
          <p:cNvPr id="7" name="Zástupný symbol pro obsah 1">
            <a:extLst>
              <a:ext uri="{FF2B5EF4-FFF2-40B4-BE49-F238E27FC236}">
                <a16:creationId xmlns:a16="http://schemas.microsoft.com/office/drawing/2014/main" id="{77AE7F37-612F-4537-8595-AB6184286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6403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81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Bony pelvis </a:t>
            </a:r>
            <a:endParaRPr lang="cs-CZ" dirty="0"/>
          </a:p>
          <a:p>
            <a:pPr lvl="1"/>
            <a:r>
              <a:rPr lang="en-US" dirty="0"/>
              <a:t>A</a:t>
            </a:r>
            <a:r>
              <a:rPr lang="cs-CZ" dirty="0" err="1"/>
              <a:t>ditus</a:t>
            </a:r>
            <a:r>
              <a:rPr lang="cs-CZ" dirty="0"/>
              <a:t> pelvis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cs-CZ" dirty="0" err="1"/>
              <a:t>mplitudo</a:t>
            </a:r>
            <a:r>
              <a:rPr lang="cs-CZ" dirty="0"/>
              <a:t> pelvis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cs-CZ" dirty="0" err="1"/>
              <a:t>ngustia</a:t>
            </a:r>
            <a:r>
              <a:rPr lang="cs-CZ" dirty="0"/>
              <a:t> pelvis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cs-CZ" dirty="0" err="1"/>
              <a:t>xitus</a:t>
            </a:r>
            <a:r>
              <a:rPr lang="cs-CZ" dirty="0"/>
              <a:t> pelvis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Soft tissue </a:t>
            </a:r>
            <a:endParaRPr lang="cs-CZ" dirty="0"/>
          </a:p>
          <a:p>
            <a:pPr lvl="1"/>
            <a:r>
              <a:rPr lang="en-US" dirty="0"/>
              <a:t>Lower uterine segment</a:t>
            </a:r>
          </a:p>
          <a:p>
            <a:pPr lvl="1"/>
            <a:r>
              <a:rPr lang="en-US" dirty="0"/>
              <a:t>Vaginal walls </a:t>
            </a:r>
          </a:p>
          <a:p>
            <a:pPr lvl="1"/>
            <a:r>
              <a:rPr lang="en-US" dirty="0"/>
              <a:t>Vulva</a:t>
            </a:r>
          </a:p>
          <a:p>
            <a:pPr lvl="1"/>
            <a:r>
              <a:rPr lang="en-US" dirty="0"/>
              <a:t>Pelvic floor muscles </a:t>
            </a:r>
          </a:p>
          <a:p>
            <a:pPr lvl="1"/>
            <a:r>
              <a:rPr lang="en-US" dirty="0"/>
              <a:t>Perineum </a:t>
            </a:r>
          </a:p>
          <a:p>
            <a:pPr lvl="1"/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canal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EB088-9B9D-40A5-A8DA-669886E3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64" y="1050181"/>
            <a:ext cx="3902897" cy="55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491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9216BE249F1B468668CAB67011703C" ma:contentTypeVersion="2" ma:contentTypeDescription="Vytvoří nový dokument" ma:contentTypeScope="" ma:versionID="abe287eaac70df248ca6e46c91c74914">
  <xsd:schema xmlns:xsd="http://www.w3.org/2001/XMLSchema" xmlns:xs="http://www.w3.org/2001/XMLSchema" xmlns:p="http://schemas.microsoft.com/office/2006/metadata/properties" xmlns:ns2="9645fae3-d7e8-4870-8f71-868bb43aa8ca" targetNamespace="http://schemas.microsoft.com/office/2006/metadata/properties" ma:root="true" ma:fieldsID="25268a61fbd16fb73d90c6677722bb5f" ns2:_="">
    <xsd:import namespace="9645fae3-d7e8-4870-8f71-868bb43aa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5fae3-d7e8-4870-8f71-868bb43aa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610C2-EA5C-4EE1-A57F-52B24845242E}"/>
</file>

<file path=customXml/itemProps2.xml><?xml version="1.0" encoding="utf-8"?>
<ds:datastoreItem xmlns:ds="http://schemas.openxmlformats.org/officeDocument/2006/customXml" ds:itemID="{B52AE832-0225-47ED-A2D1-E87A4C9BF68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0490eced-6324-4fb8-85d1-7d7d20b03f3c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FFA281-0FC6-4CE9-8A56-FEA1C89D29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824</Words>
  <Application>Microsoft Office PowerPoint</Application>
  <PresentationFormat>Širokoúhlá obrazovka</PresentationFormat>
  <Paragraphs>154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Prezentace_MU_CZ</vt:lpstr>
      <vt:lpstr>Prezentace aplikace PowerPoint</vt:lpstr>
      <vt:lpstr>Definition </vt:lpstr>
      <vt:lpstr>Labour date </vt:lpstr>
      <vt:lpstr>Labour date </vt:lpstr>
      <vt:lpstr>Overview </vt:lpstr>
      <vt:lpstr>Overview </vt:lpstr>
      <vt:lpstr>Labour forces </vt:lpstr>
      <vt:lpstr>Labour forces - disorders</vt:lpstr>
      <vt:lpstr>Birth canal</vt:lpstr>
      <vt:lpstr>Birth canal </vt:lpstr>
      <vt:lpstr>Birth canal - disorders </vt:lpstr>
      <vt:lpstr>Fetus</vt:lpstr>
      <vt:lpstr>I. Stage of labour</vt:lpstr>
      <vt:lpstr>I. Stage of labour – monitoring</vt:lpstr>
      <vt:lpstr>I. Stage of labour – disorders</vt:lpstr>
      <vt:lpstr>II. Stage of labour</vt:lpstr>
      <vt:lpstr>II. Stage of labour</vt:lpstr>
      <vt:lpstr>II. Stage of labour</vt:lpstr>
      <vt:lpstr>II. Stage of labour – disorders</vt:lpstr>
      <vt:lpstr>Shoulder dystocia</vt:lpstr>
      <vt:lpstr>III. Stage of labour</vt:lpstr>
      <vt:lpstr>III. Stage of labour - disorders</vt:lpstr>
      <vt:lpstr>IV. Stage of labour</vt:lpstr>
      <vt:lpstr>IV. Stage of labour – disorders </vt:lpstr>
      <vt:lpstr>Delivery room incoming</vt:lpstr>
      <vt:lpstr>Delivery monitoring</vt:lpstr>
      <vt:lpstr>Delivery monitoring</vt:lpstr>
      <vt:lpstr>Induction and preinduction of labour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Havránek</dc:creator>
  <cp:lastModifiedBy>Janků Petr</cp:lastModifiedBy>
  <cp:revision>276</cp:revision>
  <dcterms:created xsi:type="dcterms:W3CDTF">2020-06-13T09:48:25Z</dcterms:created>
  <dcterms:modified xsi:type="dcterms:W3CDTF">2020-11-30T14:29:15Z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0x010100A69216BE249F1B468668CAB67011703C</vt:lpwstr>
  </property>
</Properties>
</file>