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3" name="Miroslav Dvořák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09-27T21:14:33.477">
    <p:pos x="772" y="1363"/>
    <p:text>Ve smyslu, staré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1-09-28T09:50:40.388">
    <p:pos x="3888" y="1205"/>
    <p:text>EKG zmínit k objasnění o čem se budeme bavit dál, možnosti léčby  na konci segmentu.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1-09-28T10:17:08.474">
    <p:pos x="6000" y="0"/>
    <p:text>Znak identifikuje místo stimulace srdeční svaloviny
A (Atrium) stimulace síní
V (Ventricle) stimulace komor
D (Dual) stimulace komor i síní
O (None) nedochází ke stimulaci
Znak určuje místo snímání EKG
A (Atrium) snímání v síních
V (Ventricle) snímání v komorách
D (Dual) snímání komor i síní
O (None) nedochází ke snímání
Znak určuje způsob stimulace srdeční svaloviny
I (Inhibited) generování stimulačního impulsu pouze v případě, že nedojde ke spontánní aktivitě do předem definovaného časového intervalu, označován také jako on demand
T (Triggered) stimulační impuls spouštěn okamžitě s každou R vlnou, stimulační impuls zapadá do QRS komplexu, při snížení frekvence spontánní činnosti pod zvolenou minimální hodnotu je generován stimulační impuls
D (Dual) umožňuje využívat oba způsoby
O (None) žádná stimulace
Znak určuje možnosti programování
P (Programmable) podporuje programování
M (Multi-programmable) podporuje opakované programování
C (Communicating) podporuje komunikaci
R (Rate modulation) frekvenčně adaptabilní
Znak definuje antiarytmickou funkci
P antitachykardiální stimulace
S (Shock) léčba šokem
D (Dual) podporuje oba způsoby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f4a78027b0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f4a78027b0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f4a78027b0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f31974820e_1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f31974820e_1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f31974820e_1_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f31974820e_1_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f31974820e_1_1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f31974820e_1_1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f31974820e_1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f31974820e_1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f31974820e_1_1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f31974820e_1_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f31974820e_1_1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f31974820e_1_1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f4a78027b0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f4a78027b0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f4a78027b0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f31974820e_1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f31974820e_1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f31974820e_1_1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f31974820e_1_1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f31974820e_1_1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f31974820e_1_1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f31974820e_1_1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f31974820e_1_1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f31974820e_1_1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f31974820e_1_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f31974820e_1_1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f31974820e_1_1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f4a78027b0_0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f4a78027b0_0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f4a78027b0_0_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f31974820e_1_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f31974820e_1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f31974820e_1_1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f31974820e_1_1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f31974820e_1_1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f31974820e_1_1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f4a78027b0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f4a78027b0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f4a78027b0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f4a78027b0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f4a78027b0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gf4a78027b0_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f31974820e_1_1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f31974820e_1_1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f31974820e_1_1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f4a78027b0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f4a78027b0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gf4a78027b0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f4a78027b0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f4a78027b0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f4a78027b0_0_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f31974820e_1_2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f31974820e_1_2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f31974820e_1_2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f4a78027b0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f4a78027b0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gf4a78027b0_0_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f31974820e_1_2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f31974820e_1_2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gf31974820e_1_2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f31974820e_1_2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f31974820e_1_2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gf31974820e_1_2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f31974820e_1_2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f31974820e_1_2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gf31974820e_1_2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f31974820e_1_2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f31974820e_1_2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gf31974820e_1_2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f31974820e_1_2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f31974820e_1_2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gf31974820e_1_2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f4a78027b0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f4a78027b0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f4a78027b0_0_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f31974820e_1_2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f31974820e_1_2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f31974820e_1_2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f31974820e_1_3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f31974820e_1_3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gf31974820e_1_3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f4a78027b0_0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f4a78027b0_0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gf4a78027b0_0_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f31974820e_1_3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f31974820e_1_3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gf31974820e_1_3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f31974820e_1_3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f31974820e_1_3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gf31974820e_1_3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4a78027b0_0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f4a78027b0_0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f4a78027b0_0_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f4a78027b0_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f4a78027b0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gf4a78027b0_0_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f31974820e_1_3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f31974820e_1_3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gf31974820e_1_3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f4a78027b0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f4a78027b0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gf4a78027b0_0_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f31974820e_1_3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f31974820e_1_3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gf31974820e_1_3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f31974820e_1_3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f31974820e_1_3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gf31974820e_1_3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f31974820e_1_3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f31974820e_1_3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gf31974820e_1_3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f31974820e_1_4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f31974820e_1_4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gf31974820e_1_4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f31974820e_1_4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f31974820e_1_4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gf31974820e_1_4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f4a78027b0_0_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f4a78027b0_0_1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f4a78027b0_0_1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f31974820e_1_2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f31974820e_1_2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f31974820e_1_2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f4a78027b0_0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f4a78027b0_0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f4a78027b0_0_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f4a78027b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f4a78027b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f4a78027b0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f31974820e_1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f31974820e_1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f31974820e_1_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bg>
      <p:bgPr>
        <a:noFill/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2"/>
          <p:cNvGrpSpPr/>
          <p:nvPr/>
        </p:nvGrpSpPr>
        <p:grpSpPr>
          <a:xfrm>
            <a:off x="0" y="0"/>
            <a:ext cx="12192025" cy="6858000"/>
            <a:chOff x="0" y="0"/>
            <a:chExt cx="12192025" cy="6858000"/>
          </a:xfrm>
        </p:grpSpPr>
        <p:sp>
          <p:nvSpPr>
            <p:cNvPr id="81" name="Google Shape;81;p2"/>
            <p:cNvSpPr/>
            <p:nvPr/>
          </p:nvSpPr>
          <p:spPr>
            <a:xfrm>
              <a:off x="0" y="0"/>
              <a:ext cx="12192000" cy="6858000"/>
            </a:xfrm>
            <a:custGeom>
              <a:rect b="b" l="l" r="r" t="t"/>
              <a:pathLst>
                <a:path extrusionOk="0" h="274320" w="487680">
                  <a:moveTo>
                    <a:pt x="0" y="0"/>
                  </a:moveTo>
                  <a:lnTo>
                    <a:pt x="487680" y="0"/>
                  </a:lnTo>
                  <a:lnTo>
                    <a:pt x="487680" y="274320"/>
                  </a:lnTo>
                  <a:lnTo>
                    <a:pt x="0" y="27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0" y="0"/>
              <a:ext cx="12192000" cy="6858000"/>
            </a:xfrm>
            <a:custGeom>
              <a:rect b="b" l="l" r="r" t="t"/>
              <a:pathLst>
                <a:path extrusionOk="0" h="274320" w="487680">
                  <a:moveTo>
                    <a:pt x="0" y="0"/>
                  </a:moveTo>
                  <a:lnTo>
                    <a:pt x="487680" y="0"/>
                  </a:lnTo>
                  <a:lnTo>
                    <a:pt x="487680" y="274320"/>
                  </a:lnTo>
                  <a:lnTo>
                    <a:pt x="0" y="27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1046700" y="3995150"/>
              <a:ext cx="573050" cy="572300"/>
            </a:xfrm>
            <a:custGeom>
              <a:rect b="b" l="l" r="r" t="t"/>
              <a:pathLst>
                <a:path extrusionOk="0" h="22892" w="22922">
                  <a:moveTo>
                    <a:pt x="1" y="1"/>
                  </a:moveTo>
                  <a:lnTo>
                    <a:pt x="22922" y="1"/>
                  </a:lnTo>
                  <a:lnTo>
                    <a:pt x="22922" y="22891"/>
                  </a:lnTo>
                  <a:lnTo>
                    <a:pt x="1" y="228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D4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0" y="1911850"/>
              <a:ext cx="12192000" cy="4373900"/>
            </a:xfrm>
            <a:custGeom>
              <a:rect b="b" l="l" r="r" t="t"/>
              <a:pathLst>
                <a:path extrusionOk="0" h="174956" w="487680">
                  <a:moveTo>
                    <a:pt x="0" y="174956"/>
                  </a:moveTo>
                  <a:lnTo>
                    <a:pt x="487680" y="174956"/>
                  </a:lnTo>
                  <a:lnTo>
                    <a:pt x="487680" y="0"/>
                  </a:lnTo>
                  <a:lnTo>
                    <a:pt x="0" y="0"/>
                  </a:lnTo>
                  <a:lnTo>
                    <a:pt x="0" y="174956"/>
                  </a:lnTo>
                  <a:close/>
                </a:path>
              </a:pathLst>
            </a:custGeom>
            <a:solidFill>
              <a:srgbClr val="E5F3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9329150" y="6285725"/>
              <a:ext cx="572300" cy="572275"/>
            </a:xfrm>
            <a:custGeom>
              <a:rect b="b" l="l" r="r" t="t"/>
              <a:pathLst>
                <a:path extrusionOk="0" h="22891" w="22892">
                  <a:moveTo>
                    <a:pt x="1" y="1"/>
                  </a:moveTo>
                  <a:lnTo>
                    <a:pt x="22891" y="1"/>
                  </a:lnTo>
                  <a:lnTo>
                    <a:pt x="22891" y="22891"/>
                  </a:lnTo>
                  <a:lnTo>
                    <a:pt x="1" y="228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CE8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0474450" y="5712700"/>
              <a:ext cx="572275" cy="536475"/>
            </a:xfrm>
            <a:custGeom>
              <a:rect b="b" l="l" r="r" t="t"/>
              <a:pathLst>
                <a:path extrusionOk="0" h="21459" w="22891">
                  <a:moveTo>
                    <a:pt x="22891" y="1"/>
                  </a:moveTo>
                  <a:lnTo>
                    <a:pt x="0" y="1"/>
                  </a:lnTo>
                  <a:lnTo>
                    <a:pt x="0" y="21458"/>
                  </a:lnTo>
                  <a:lnTo>
                    <a:pt x="22891" y="21458"/>
                  </a:lnTo>
                  <a:lnTo>
                    <a:pt x="22891" y="1"/>
                  </a:lnTo>
                  <a:close/>
                </a:path>
              </a:pathLst>
            </a:custGeom>
            <a:solidFill>
              <a:srgbClr val="CBE7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046700" y="5140450"/>
              <a:ext cx="1145300" cy="1145300"/>
            </a:xfrm>
            <a:custGeom>
              <a:rect b="b" l="l" r="r" t="t"/>
              <a:pathLst>
                <a:path extrusionOk="0" h="45812" w="45812">
                  <a:moveTo>
                    <a:pt x="1" y="45812"/>
                  </a:moveTo>
                  <a:lnTo>
                    <a:pt x="45812" y="45812"/>
                  </a:lnTo>
                  <a:lnTo>
                    <a:pt x="45812" y="0"/>
                  </a:lnTo>
                  <a:lnTo>
                    <a:pt x="1" y="0"/>
                  </a:lnTo>
                  <a:lnTo>
                    <a:pt x="1" y="45812"/>
                  </a:lnTo>
                  <a:close/>
                </a:path>
              </a:pathLst>
            </a:custGeom>
            <a:solidFill>
              <a:srgbClr val="A5D8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474450" y="5712700"/>
              <a:ext cx="572275" cy="573050"/>
            </a:xfrm>
            <a:custGeom>
              <a:rect b="b" l="l" r="r" t="t"/>
              <a:pathLst>
                <a:path extrusionOk="0" h="22922" w="22891">
                  <a:moveTo>
                    <a:pt x="22891" y="22922"/>
                  </a:moveTo>
                  <a:lnTo>
                    <a:pt x="0" y="22922"/>
                  </a:lnTo>
                  <a:lnTo>
                    <a:pt x="0" y="1"/>
                  </a:lnTo>
                  <a:lnTo>
                    <a:pt x="22891" y="1"/>
                  </a:lnTo>
                  <a:lnTo>
                    <a:pt x="22891" y="22922"/>
                  </a:lnTo>
                  <a:close/>
                </a:path>
              </a:pathLst>
            </a:custGeom>
            <a:solidFill>
              <a:srgbClr val="C7E6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619725" y="5140450"/>
              <a:ext cx="572275" cy="572275"/>
            </a:xfrm>
            <a:custGeom>
              <a:rect b="b" l="l" r="r" t="t"/>
              <a:pathLst>
                <a:path extrusionOk="0" h="22891" w="22891">
                  <a:moveTo>
                    <a:pt x="22891" y="0"/>
                  </a:moveTo>
                  <a:lnTo>
                    <a:pt x="1" y="0"/>
                  </a:lnTo>
                  <a:lnTo>
                    <a:pt x="1" y="22891"/>
                  </a:lnTo>
                  <a:lnTo>
                    <a:pt x="22891" y="22891"/>
                  </a:lnTo>
                  <a:lnTo>
                    <a:pt x="22891" y="0"/>
                  </a:lnTo>
                  <a:close/>
                </a:path>
              </a:pathLst>
            </a:custGeom>
            <a:solidFill>
              <a:srgbClr val="C7E6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046700" y="6285725"/>
              <a:ext cx="573050" cy="572275"/>
            </a:xfrm>
            <a:custGeom>
              <a:rect b="b" l="l" r="r" t="t"/>
              <a:pathLst>
                <a:path extrusionOk="0" h="22891" w="22922">
                  <a:moveTo>
                    <a:pt x="22922" y="1"/>
                  </a:moveTo>
                  <a:lnTo>
                    <a:pt x="1" y="1"/>
                  </a:lnTo>
                  <a:lnTo>
                    <a:pt x="1" y="22891"/>
                  </a:lnTo>
                  <a:lnTo>
                    <a:pt x="22922" y="22891"/>
                  </a:lnTo>
                  <a:lnTo>
                    <a:pt x="22922" y="1"/>
                  </a:lnTo>
                  <a:close/>
                </a:path>
              </a:pathLst>
            </a:custGeom>
            <a:solidFill>
              <a:srgbClr val="C7E6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1619725" y="3995150"/>
              <a:ext cx="572275" cy="572300"/>
            </a:xfrm>
            <a:custGeom>
              <a:rect b="b" l="l" r="r" t="t"/>
              <a:pathLst>
                <a:path extrusionOk="0" h="22892" w="22891">
                  <a:moveTo>
                    <a:pt x="1" y="1"/>
                  </a:moveTo>
                  <a:lnTo>
                    <a:pt x="22891" y="1"/>
                  </a:lnTo>
                  <a:lnTo>
                    <a:pt x="22891" y="22891"/>
                  </a:lnTo>
                  <a:lnTo>
                    <a:pt x="1" y="228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0DC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815050" y="855725"/>
              <a:ext cx="1663475" cy="647725"/>
            </a:xfrm>
            <a:custGeom>
              <a:rect b="b" l="l" r="r" t="t"/>
              <a:pathLst>
                <a:path extrusionOk="0" h="25909" w="66539">
                  <a:moveTo>
                    <a:pt x="12711" y="16581"/>
                  </a:moveTo>
                  <a:lnTo>
                    <a:pt x="12711" y="25207"/>
                  </a:lnTo>
                  <a:lnTo>
                    <a:pt x="15637" y="25207"/>
                  </a:lnTo>
                  <a:lnTo>
                    <a:pt x="15637" y="21915"/>
                  </a:lnTo>
                  <a:lnTo>
                    <a:pt x="12711" y="16581"/>
                  </a:lnTo>
                  <a:close/>
                  <a:moveTo>
                    <a:pt x="7834" y="4481"/>
                  </a:moveTo>
                  <a:lnTo>
                    <a:pt x="7438" y="4511"/>
                  </a:lnTo>
                  <a:lnTo>
                    <a:pt x="7042" y="4511"/>
                  </a:lnTo>
                  <a:lnTo>
                    <a:pt x="6676" y="4572"/>
                  </a:lnTo>
                  <a:lnTo>
                    <a:pt x="6280" y="4603"/>
                  </a:lnTo>
                  <a:lnTo>
                    <a:pt x="5914" y="4694"/>
                  </a:lnTo>
                  <a:lnTo>
                    <a:pt x="5548" y="4785"/>
                  </a:lnTo>
                  <a:lnTo>
                    <a:pt x="5213" y="4877"/>
                  </a:lnTo>
                  <a:lnTo>
                    <a:pt x="4847" y="4999"/>
                  </a:lnTo>
                  <a:lnTo>
                    <a:pt x="4512" y="5121"/>
                  </a:lnTo>
                  <a:lnTo>
                    <a:pt x="4177" y="5273"/>
                  </a:lnTo>
                  <a:lnTo>
                    <a:pt x="3841" y="5425"/>
                  </a:lnTo>
                  <a:lnTo>
                    <a:pt x="3537" y="5578"/>
                  </a:lnTo>
                  <a:lnTo>
                    <a:pt x="3232" y="5791"/>
                  </a:lnTo>
                  <a:lnTo>
                    <a:pt x="2927" y="5974"/>
                  </a:lnTo>
                  <a:lnTo>
                    <a:pt x="2653" y="6187"/>
                  </a:lnTo>
                  <a:lnTo>
                    <a:pt x="2378" y="6401"/>
                  </a:lnTo>
                  <a:lnTo>
                    <a:pt x="2104" y="6645"/>
                  </a:lnTo>
                  <a:lnTo>
                    <a:pt x="1860" y="6919"/>
                  </a:lnTo>
                  <a:lnTo>
                    <a:pt x="1616" y="7193"/>
                  </a:lnTo>
                  <a:lnTo>
                    <a:pt x="1372" y="7468"/>
                  </a:lnTo>
                  <a:lnTo>
                    <a:pt x="1159" y="7772"/>
                  </a:lnTo>
                  <a:lnTo>
                    <a:pt x="976" y="8077"/>
                  </a:lnTo>
                  <a:lnTo>
                    <a:pt x="793" y="8382"/>
                  </a:lnTo>
                  <a:lnTo>
                    <a:pt x="641" y="8717"/>
                  </a:lnTo>
                  <a:lnTo>
                    <a:pt x="489" y="9053"/>
                  </a:lnTo>
                  <a:lnTo>
                    <a:pt x="367" y="9388"/>
                  </a:lnTo>
                  <a:lnTo>
                    <a:pt x="245" y="9754"/>
                  </a:lnTo>
                  <a:lnTo>
                    <a:pt x="153" y="10119"/>
                  </a:lnTo>
                  <a:lnTo>
                    <a:pt x="92" y="10516"/>
                  </a:lnTo>
                  <a:lnTo>
                    <a:pt x="31" y="10912"/>
                  </a:lnTo>
                  <a:lnTo>
                    <a:pt x="1" y="11308"/>
                  </a:lnTo>
                  <a:lnTo>
                    <a:pt x="1" y="11704"/>
                  </a:lnTo>
                  <a:lnTo>
                    <a:pt x="1" y="25207"/>
                  </a:lnTo>
                  <a:lnTo>
                    <a:pt x="2896" y="25207"/>
                  </a:lnTo>
                  <a:lnTo>
                    <a:pt x="2896" y="11704"/>
                  </a:lnTo>
                  <a:lnTo>
                    <a:pt x="2927" y="11247"/>
                  </a:lnTo>
                  <a:lnTo>
                    <a:pt x="2988" y="10790"/>
                  </a:lnTo>
                  <a:lnTo>
                    <a:pt x="3110" y="10333"/>
                  </a:lnTo>
                  <a:lnTo>
                    <a:pt x="3262" y="9937"/>
                  </a:lnTo>
                  <a:lnTo>
                    <a:pt x="3476" y="9571"/>
                  </a:lnTo>
                  <a:lnTo>
                    <a:pt x="3689" y="9205"/>
                  </a:lnTo>
                  <a:lnTo>
                    <a:pt x="3963" y="8900"/>
                  </a:lnTo>
                  <a:lnTo>
                    <a:pt x="4268" y="8595"/>
                  </a:lnTo>
                  <a:lnTo>
                    <a:pt x="4634" y="8321"/>
                  </a:lnTo>
                  <a:lnTo>
                    <a:pt x="5000" y="8077"/>
                  </a:lnTo>
                  <a:lnTo>
                    <a:pt x="5426" y="7894"/>
                  </a:lnTo>
                  <a:lnTo>
                    <a:pt x="5853" y="7711"/>
                  </a:lnTo>
                  <a:lnTo>
                    <a:pt x="6310" y="7590"/>
                  </a:lnTo>
                  <a:lnTo>
                    <a:pt x="6798" y="7468"/>
                  </a:lnTo>
                  <a:lnTo>
                    <a:pt x="7316" y="7407"/>
                  </a:lnTo>
                  <a:lnTo>
                    <a:pt x="8200" y="7407"/>
                  </a:lnTo>
                  <a:lnTo>
                    <a:pt x="8535" y="7437"/>
                  </a:lnTo>
                  <a:lnTo>
                    <a:pt x="8871" y="7498"/>
                  </a:lnTo>
                  <a:lnTo>
                    <a:pt x="9206" y="7559"/>
                  </a:lnTo>
                  <a:lnTo>
                    <a:pt x="9541" y="7651"/>
                  </a:lnTo>
                  <a:lnTo>
                    <a:pt x="9846" y="7742"/>
                  </a:lnTo>
                  <a:lnTo>
                    <a:pt x="10151" y="7864"/>
                  </a:lnTo>
                  <a:lnTo>
                    <a:pt x="10456" y="8016"/>
                  </a:lnTo>
                  <a:lnTo>
                    <a:pt x="10730" y="8169"/>
                  </a:lnTo>
                  <a:lnTo>
                    <a:pt x="10974" y="8321"/>
                  </a:lnTo>
                  <a:lnTo>
                    <a:pt x="11218" y="8473"/>
                  </a:lnTo>
                  <a:lnTo>
                    <a:pt x="11431" y="8656"/>
                  </a:lnTo>
                  <a:lnTo>
                    <a:pt x="11644" y="8870"/>
                  </a:lnTo>
                  <a:lnTo>
                    <a:pt x="11827" y="9083"/>
                  </a:lnTo>
                  <a:lnTo>
                    <a:pt x="12010" y="9296"/>
                  </a:lnTo>
                  <a:lnTo>
                    <a:pt x="12162" y="9510"/>
                  </a:lnTo>
                  <a:lnTo>
                    <a:pt x="14821" y="14340"/>
                  </a:lnTo>
                  <a:lnTo>
                    <a:pt x="15637" y="15850"/>
                  </a:lnTo>
                  <a:lnTo>
                    <a:pt x="15637" y="15823"/>
                  </a:lnTo>
                  <a:lnTo>
                    <a:pt x="17984" y="20086"/>
                  </a:lnTo>
                  <a:lnTo>
                    <a:pt x="17984" y="25207"/>
                  </a:lnTo>
                  <a:lnTo>
                    <a:pt x="20880" y="25207"/>
                  </a:lnTo>
                  <a:lnTo>
                    <a:pt x="20880" y="19355"/>
                  </a:lnTo>
                  <a:lnTo>
                    <a:pt x="14723" y="8138"/>
                  </a:lnTo>
                  <a:lnTo>
                    <a:pt x="14692" y="8047"/>
                  </a:lnTo>
                  <a:lnTo>
                    <a:pt x="14418" y="7651"/>
                  </a:lnTo>
                  <a:lnTo>
                    <a:pt x="14113" y="7254"/>
                  </a:lnTo>
                  <a:lnTo>
                    <a:pt x="13778" y="6889"/>
                  </a:lnTo>
                  <a:lnTo>
                    <a:pt x="13412" y="6553"/>
                  </a:lnTo>
                  <a:lnTo>
                    <a:pt x="13046" y="6248"/>
                  </a:lnTo>
                  <a:lnTo>
                    <a:pt x="12650" y="5944"/>
                  </a:lnTo>
                  <a:lnTo>
                    <a:pt x="12223" y="5669"/>
                  </a:lnTo>
                  <a:lnTo>
                    <a:pt x="11766" y="5425"/>
                  </a:lnTo>
                  <a:lnTo>
                    <a:pt x="11309" y="5212"/>
                  </a:lnTo>
                  <a:lnTo>
                    <a:pt x="10852" y="5029"/>
                  </a:lnTo>
                  <a:lnTo>
                    <a:pt x="10395" y="4877"/>
                  </a:lnTo>
                  <a:lnTo>
                    <a:pt x="9876" y="4724"/>
                  </a:lnTo>
                  <a:lnTo>
                    <a:pt x="9389" y="4633"/>
                  </a:lnTo>
                  <a:lnTo>
                    <a:pt x="8871" y="4542"/>
                  </a:lnTo>
                  <a:lnTo>
                    <a:pt x="8352" y="4511"/>
                  </a:lnTo>
                  <a:lnTo>
                    <a:pt x="7834" y="4481"/>
                  </a:lnTo>
                  <a:close/>
                  <a:moveTo>
                    <a:pt x="41484" y="16795"/>
                  </a:moveTo>
                  <a:lnTo>
                    <a:pt x="41484" y="25207"/>
                  </a:lnTo>
                  <a:lnTo>
                    <a:pt x="44410" y="25207"/>
                  </a:lnTo>
                  <a:lnTo>
                    <a:pt x="44410" y="22098"/>
                  </a:lnTo>
                  <a:lnTo>
                    <a:pt x="41484" y="16795"/>
                  </a:lnTo>
                  <a:close/>
                  <a:moveTo>
                    <a:pt x="46574" y="0"/>
                  </a:moveTo>
                  <a:lnTo>
                    <a:pt x="46574" y="7803"/>
                  </a:lnTo>
                  <a:lnTo>
                    <a:pt x="49104" y="12405"/>
                  </a:lnTo>
                  <a:lnTo>
                    <a:pt x="49318" y="11979"/>
                  </a:lnTo>
                  <a:lnTo>
                    <a:pt x="49592" y="11521"/>
                  </a:lnTo>
                  <a:lnTo>
                    <a:pt x="49897" y="11064"/>
                  </a:lnTo>
                  <a:lnTo>
                    <a:pt x="50201" y="10638"/>
                  </a:lnTo>
                  <a:lnTo>
                    <a:pt x="50567" y="10241"/>
                  </a:lnTo>
                  <a:lnTo>
                    <a:pt x="50933" y="9845"/>
                  </a:lnTo>
                  <a:lnTo>
                    <a:pt x="51360" y="9510"/>
                  </a:lnTo>
                  <a:lnTo>
                    <a:pt x="51786" y="9175"/>
                  </a:lnTo>
                  <a:lnTo>
                    <a:pt x="52244" y="8900"/>
                  </a:lnTo>
                  <a:lnTo>
                    <a:pt x="52701" y="8656"/>
                  </a:lnTo>
                  <a:lnTo>
                    <a:pt x="53188" y="8443"/>
                  </a:lnTo>
                  <a:lnTo>
                    <a:pt x="53707" y="8260"/>
                  </a:lnTo>
                  <a:lnTo>
                    <a:pt x="54225" y="8108"/>
                  </a:lnTo>
                  <a:lnTo>
                    <a:pt x="54804" y="7986"/>
                  </a:lnTo>
                  <a:lnTo>
                    <a:pt x="55383" y="7894"/>
                  </a:lnTo>
                  <a:lnTo>
                    <a:pt x="55993" y="7833"/>
                  </a:lnTo>
                  <a:lnTo>
                    <a:pt x="56633" y="7803"/>
                  </a:lnTo>
                  <a:lnTo>
                    <a:pt x="56968" y="7833"/>
                  </a:lnTo>
                  <a:lnTo>
                    <a:pt x="57303" y="7864"/>
                  </a:lnTo>
                  <a:lnTo>
                    <a:pt x="57639" y="7894"/>
                  </a:lnTo>
                  <a:lnTo>
                    <a:pt x="57974" y="7986"/>
                  </a:lnTo>
                  <a:lnTo>
                    <a:pt x="58279" y="8077"/>
                  </a:lnTo>
                  <a:lnTo>
                    <a:pt x="58614" y="8169"/>
                  </a:lnTo>
                  <a:lnTo>
                    <a:pt x="58919" y="8291"/>
                  </a:lnTo>
                  <a:lnTo>
                    <a:pt x="59254" y="8443"/>
                  </a:lnTo>
                  <a:lnTo>
                    <a:pt x="59559" y="8595"/>
                  </a:lnTo>
                  <a:lnTo>
                    <a:pt x="59864" y="8778"/>
                  </a:lnTo>
                  <a:lnTo>
                    <a:pt x="60138" y="8961"/>
                  </a:lnTo>
                  <a:lnTo>
                    <a:pt x="60443" y="9175"/>
                  </a:lnTo>
                  <a:lnTo>
                    <a:pt x="60717" y="9388"/>
                  </a:lnTo>
                  <a:lnTo>
                    <a:pt x="60991" y="9601"/>
                  </a:lnTo>
                  <a:lnTo>
                    <a:pt x="61266" y="9876"/>
                  </a:lnTo>
                  <a:lnTo>
                    <a:pt x="61510" y="10119"/>
                  </a:lnTo>
                  <a:lnTo>
                    <a:pt x="61753" y="10394"/>
                  </a:lnTo>
                  <a:lnTo>
                    <a:pt x="61967" y="10668"/>
                  </a:lnTo>
                  <a:lnTo>
                    <a:pt x="62180" y="10942"/>
                  </a:lnTo>
                  <a:lnTo>
                    <a:pt x="62393" y="11247"/>
                  </a:lnTo>
                  <a:lnTo>
                    <a:pt x="62576" y="11552"/>
                  </a:lnTo>
                  <a:lnTo>
                    <a:pt x="62759" y="11857"/>
                  </a:lnTo>
                  <a:lnTo>
                    <a:pt x="62912" y="12192"/>
                  </a:lnTo>
                  <a:lnTo>
                    <a:pt x="63064" y="12527"/>
                  </a:lnTo>
                  <a:lnTo>
                    <a:pt x="63186" y="12863"/>
                  </a:lnTo>
                  <a:lnTo>
                    <a:pt x="63308" y="13198"/>
                  </a:lnTo>
                  <a:lnTo>
                    <a:pt x="63399" y="13564"/>
                  </a:lnTo>
                  <a:lnTo>
                    <a:pt x="63491" y="13929"/>
                  </a:lnTo>
                  <a:lnTo>
                    <a:pt x="63552" y="14295"/>
                  </a:lnTo>
                  <a:lnTo>
                    <a:pt x="63613" y="14661"/>
                  </a:lnTo>
                  <a:lnTo>
                    <a:pt x="63643" y="15027"/>
                  </a:lnTo>
                  <a:lnTo>
                    <a:pt x="63643" y="15423"/>
                  </a:lnTo>
                  <a:lnTo>
                    <a:pt x="63643" y="15819"/>
                  </a:lnTo>
                  <a:lnTo>
                    <a:pt x="63613" y="16215"/>
                  </a:lnTo>
                  <a:lnTo>
                    <a:pt x="63552" y="16581"/>
                  </a:lnTo>
                  <a:lnTo>
                    <a:pt x="63491" y="16977"/>
                  </a:lnTo>
                  <a:lnTo>
                    <a:pt x="63399" y="17343"/>
                  </a:lnTo>
                  <a:lnTo>
                    <a:pt x="63308" y="17678"/>
                  </a:lnTo>
                  <a:lnTo>
                    <a:pt x="63186" y="18044"/>
                  </a:lnTo>
                  <a:lnTo>
                    <a:pt x="63034" y="18379"/>
                  </a:lnTo>
                  <a:lnTo>
                    <a:pt x="62881" y="18715"/>
                  </a:lnTo>
                  <a:lnTo>
                    <a:pt x="62698" y="19050"/>
                  </a:lnTo>
                  <a:lnTo>
                    <a:pt x="62515" y="19385"/>
                  </a:lnTo>
                  <a:lnTo>
                    <a:pt x="62332" y="19690"/>
                  </a:lnTo>
                  <a:lnTo>
                    <a:pt x="62119" y="19995"/>
                  </a:lnTo>
                  <a:lnTo>
                    <a:pt x="61906" y="20269"/>
                  </a:lnTo>
                  <a:lnTo>
                    <a:pt x="61662" y="20544"/>
                  </a:lnTo>
                  <a:lnTo>
                    <a:pt x="61418" y="20818"/>
                  </a:lnTo>
                  <a:lnTo>
                    <a:pt x="61174" y="21062"/>
                  </a:lnTo>
                  <a:lnTo>
                    <a:pt x="60900" y="21306"/>
                  </a:lnTo>
                  <a:lnTo>
                    <a:pt x="60626" y="21519"/>
                  </a:lnTo>
                  <a:lnTo>
                    <a:pt x="60351" y="21732"/>
                  </a:lnTo>
                  <a:lnTo>
                    <a:pt x="60077" y="21915"/>
                  </a:lnTo>
                  <a:lnTo>
                    <a:pt x="59803" y="22098"/>
                  </a:lnTo>
                  <a:lnTo>
                    <a:pt x="59498" y="22281"/>
                  </a:lnTo>
                  <a:lnTo>
                    <a:pt x="59193" y="22433"/>
                  </a:lnTo>
                  <a:lnTo>
                    <a:pt x="58888" y="22555"/>
                  </a:lnTo>
                  <a:lnTo>
                    <a:pt x="58583" y="22677"/>
                  </a:lnTo>
                  <a:lnTo>
                    <a:pt x="58248" y="22769"/>
                  </a:lnTo>
                  <a:lnTo>
                    <a:pt x="57943" y="22860"/>
                  </a:lnTo>
                  <a:lnTo>
                    <a:pt x="57639" y="22921"/>
                  </a:lnTo>
                  <a:lnTo>
                    <a:pt x="57303" y="22982"/>
                  </a:lnTo>
                  <a:lnTo>
                    <a:pt x="56998" y="23012"/>
                  </a:lnTo>
                  <a:lnTo>
                    <a:pt x="55993" y="23012"/>
                  </a:lnTo>
                  <a:lnTo>
                    <a:pt x="55383" y="22951"/>
                  </a:lnTo>
                  <a:lnTo>
                    <a:pt x="54773" y="22860"/>
                  </a:lnTo>
                  <a:lnTo>
                    <a:pt x="54225" y="22738"/>
                  </a:lnTo>
                  <a:lnTo>
                    <a:pt x="53676" y="22586"/>
                  </a:lnTo>
                  <a:lnTo>
                    <a:pt x="53158" y="22403"/>
                  </a:lnTo>
                  <a:lnTo>
                    <a:pt x="52670" y="22189"/>
                  </a:lnTo>
                  <a:lnTo>
                    <a:pt x="52213" y="21946"/>
                  </a:lnTo>
                  <a:lnTo>
                    <a:pt x="51756" y="21671"/>
                  </a:lnTo>
                  <a:lnTo>
                    <a:pt x="51329" y="21336"/>
                  </a:lnTo>
                  <a:lnTo>
                    <a:pt x="50933" y="21001"/>
                  </a:lnTo>
                  <a:lnTo>
                    <a:pt x="50567" y="20635"/>
                  </a:lnTo>
                  <a:lnTo>
                    <a:pt x="50201" y="20239"/>
                  </a:lnTo>
                  <a:lnTo>
                    <a:pt x="49897" y="19812"/>
                  </a:lnTo>
                  <a:lnTo>
                    <a:pt x="49622" y="19355"/>
                  </a:lnTo>
                  <a:lnTo>
                    <a:pt x="49348" y="18867"/>
                  </a:lnTo>
                  <a:lnTo>
                    <a:pt x="49318" y="18837"/>
                  </a:lnTo>
                  <a:lnTo>
                    <a:pt x="47458" y="15484"/>
                  </a:lnTo>
                  <a:lnTo>
                    <a:pt x="46605" y="13899"/>
                  </a:lnTo>
                  <a:lnTo>
                    <a:pt x="46605" y="13929"/>
                  </a:lnTo>
                  <a:lnTo>
                    <a:pt x="43618" y="8565"/>
                  </a:lnTo>
                  <a:lnTo>
                    <a:pt x="43404" y="8169"/>
                  </a:lnTo>
                  <a:lnTo>
                    <a:pt x="43161" y="7772"/>
                  </a:lnTo>
                  <a:lnTo>
                    <a:pt x="42856" y="7407"/>
                  </a:lnTo>
                  <a:lnTo>
                    <a:pt x="42551" y="7041"/>
                  </a:lnTo>
                  <a:lnTo>
                    <a:pt x="42185" y="6706"/>
                  </a:lnTo>
                  <a:lnTo>
                    <a:pt x="41789" y="6370"/>
                  </a:lnTo>
                  <a:lnTo>
                    <a:pt x="41393" y="6066"/>
                  </a:lnTo>
                  <a:lnTo>
                    <a:pt x="40936" y="5791"/>
                  </a:lnTo>
                  <a:lnTo>
                    <a:pt x="40509" y="5578"/>
                  </a:lnTo>
                  <a:lnTo>
                    <a:pt x="40082" y="5365"/>
                  </a:lnTo>
                  <a:lnTo>
                    <a:pt x="39625" y="5212"/>
                  </a:lnTo>
                  <a:lnTo>
                    <a:pt x="39137" y="5060"/>
                  </a:lnTo>
                  <a:lnTo>
                    <a:pt x="38650" y="4938"/>
                  </a:lnTo>
                  <a:lnTo>
                    <a:pt x="38162" y="4846"/>
                  </a:lnTo>
                  <a:lnTo>
                    <a:pt x="37644" y="4816"/>
                  </a:lnTo>
                  <a:lnTo>
                    <a:pt x="37126" y="4785"/>
                  </a:lnTo>
                  <a:lnTo>
                    <a:pt x="36760" y="4785"/>
                  </a:lnTo>
                  <a:lnTo>
                    <a:pt x="36364" y="4816"/>
                  </a:lnTo>
                  <a:lnTo>
                    <a:pt x="36028" y="4877"/>
                  </a:lnTo>
                  <a:lnTo>
                    <a:pt x="35662" y="4938"/>
                  </a:lnTo>
                  <a:lnTo>
                    <a:pt x="35297" y="5029"/>
                  </a:lnTo>
                  <a:lnTo>
                    <a:pt x="34961" y="5121"/>
                  </a:lnTo>
                  <a:lnTo>
                    <a:pt x="34626" y="5243"/>
                  </a:lnTo>
                  <a:lnTo>
                    <a:pt x="34291" y="5365"/>
                  </a:lnTo>
                  <a:lnTo>
                    <a:pt x="33956" y="5517"/>
                  </a:lnTo>
                  <a:lnTo>
                    <a:pt x="33651" y="5669"/>
                  </a:lnTo>
                  <a:lnTo>
                    <a:pt x="33346" y="5822"/>
                  </a:lnTo>
                  <a:lnTo>
                    <a:pt x="33041" y="6035"/>
                  </a:lnTo>
                  <a:lnTo>
                    <a:pt x="32767" y="6218"/>
                  </a:lnTo>
                  <a:lnTo>
                    <a:pt x="32462" y="6431"/>
                  </a:lnTo>
                  <a:lnTo>
                    <a:pt x="32218" y="6675"/>
                  </a:lnTo>
                  <a:lnTo>
                    <a:pt x="31944" y="6889"/>
                  </a:lnTo>
                  <a:lnTo>
                    <a:pt x="31578" y="7315"/>
                  </a:lnTo>
                  <a:lnTo>
                    <a:pt x="31212" y="7742"/>
                  </a:lnTo>
                  <a:lnTo>
                    <a:pt x="30877" y="7285"/>
                  </a:lnTo>
                  <a:lnTo>
                    <a:pt x="30481" y="6889"/>
                  </a:lnTo>
                  <a:lnTo>
                    <a:pt x="30237" y="6645"/>
                  </a:lnTo>
                  <a:lnTo>
                    <a:pt x="29963" y="6431"/>
                  </a:lnTo>
                  <a:lnTo>
                    <a:pt x="29688" y="6218"/>
                  </a:lnTo>
                  <a:lnTo>
                    <a:pt x="29414" y="6005"/>
                  </a:lnTo>
                  <a:lnTo>
                    <a:pt x="29109" y="5822"/>
                  </a:lnTo>
                  <a:lnTo>
                    <a:pt x="28804" y="5639"/>
                  </a:lnTo>
                  <a:lnTo>
                    <a:pt x="28469" y="5486"/>
                  </a:lnTo>
                  <a:lnTo>
                    <a:pt x="28164" y="5334"/>
                  </a:lnTo>
                  <a:lnTo>
                    <a:pt x="27829" y="5212"/>
                  </a:lnTo>
                  <a:lnTo>
                    <a:pt x="27494" y="5090"/>
                  </a:lnTo>
                  <a:lnTo>
                    <a:pt x="27128" y="4999"/>
                  </a:lnTo>
                  <a:lnTo>
                    <a:pt x="26793" y="4938"/>
                  </a:lnTo>
                  <a:lnTo>
                    <a:pt x="26427" y="4877"/>
                  </a:lnTo>
                  <a:lnTo>
                    <a:pt x="26061" y="4816"/>
                  </a:lnTo>
                  <a:lnTo>
                    <a:pt x="25696" y="4785"/>
                  </a:lnTo>
                  <a:lnTo>
                    <a:pt x="25299" y="4785"/>
                  </a:lnTo>
                  <a:lnTo>
                    <a:pt x="24690" y="4816"/>
                  </a:lnTo>
                  <a:lnTo>
                    <a:pt x="24080" y="4877"/>
                  </a:lnTo>
                  <a:lnTo>
                    <a:pt x="23501" y="4999"/>
                  </a:lnTo>
                  <a:lnTo>
                    <a:pt x="22922" y="5182"/>
                  </a:lnTo>
                  <a:lnTo>
                    <a:pt x="22373" y="5395"/>
                  </a:lnTo>
                  <a:lnTo>
                    <a:pt x="21855" y="5639"/>
                  </a:lnTo>
                  <a:lnTo>
                    <a:pt x="21367" y="5944"/>
                  </a:lnTo>
                  <a:lnTo>
                    <a:pt x="20880" y="6248"/>
                  </a:lnTo>
                  <a:lnTo>
                    <a:pt x="20880" y="5121"/>
                  </a:lnTo>
                  <a:lnTo>
                    <a:pt x="17984" y="5121"/>
                  </a:lnTo>
                  <a:lnTo>
                    <a:pt x="17984" y="7986"/>
                  </a:lnTo>
                  <a:lnTo>
                    <a:pt x="20880" y="13289"/>
                  </a:lnTo>
                  <a:lnTo>
                    <a:pt x="20880" y="12101"/>
                  </a:lnTo>
                  <a:lnTo>
                    <a:pt x="20910" y="11674"/>
                  </a:lnTo>
                  <a:lnTo>
                    <a:pt x="20971" y="11217"/>
                  </a:lnTo>
                  <a:lnTo>
                    <a:pt x="21093" y="10790"/>
                  </a:lnTo>
                  <a:lnTo>
                    <a:pt x="21215" y="10394"/>
                  </a:lnTo>
                  <a:lnTo>
                    <a:pt x="21428" y="9997"/>
                  </a:lnTo>
                  <a:lnTo>
                    <a:pt x="21642" y="9632"/>
                  </a:lnTo>
                  <a:lnTo>
                    <a:pt x="21886" y="9296"/>
                  </a:lnTo>
                  <a:lnTo>
                    <a:pt x="22190" y="8992"/>
                  </a:lnTo>
                  <a:lnTo>
                    <a:pt x="22495" y="8687"/>
                  </a:lnTo>
                  <a:lnTo>
                    <a:pt x="22830" y="8443"/>
                  </a:lnTo>
                  <a:lnTo>
                    <a:pt x="23196" y="8230"/>
                  </a:lnTo>
                  <a:lnTo>
                    <a:pt x="23592" y="8047"/>
                  </a:lnTo>
                  <a:lnTo>
                    <a:pt x="23989" y="7894"/>
                  </a:lnTo>
                  <a:lnTo>
                    <a:pt x="24415" y="7772"/>
                  </a:lnTo>
                  <a:lnTo>
                    <a:pt x="24842" y="7711"/>
                  </a:lnTo>
                  <a:lnTo>
                    <a:pt x="25299" y="7681"/>
                  </a:lnTo>
                  <a:lnTo>
                    <a:pt x="25756" y="7711"/>
                  </a:lnTo>
                  <a:lnTo>
                    <a:pt x="26214" y="7772"/>
                  </a:lnTo>
                  <a:lnTo>
                    <a:pt x="26640" y="7894"/>
                  </a:lnTo>
                  <a:lnTo>
                    <a:pt x="27037" y="8016"/>
                  </a:lnTo>
                  <a:lnTo>
                    <a:pt x="27433" y="8199"/>
                  </a:lnTo>
                  <a:lnTo>
                    <a:pt x="27799" y="8443"/>
                  </a:lnTo>
                  <a:lnTo>
                    <a:pt x="28134" y="8687"/>
                  </a:lnTo>
                  <a:lnTo>
                    <a:pt x="28469" y="8961"/>
                  </a:lnTo>
                  <a:lnTo>
                    <a:pt x="28744" y="9266"/>
                  </a:lnTo>
                  <a:lnTo>
                    <a:pt x="28987" y="9601"/>
                  </a:lnTo>
                  <a:lnTo>
                    <a:pt x="29201" y="9967"/>
                  </a:lnTo>
                  <a:lnTo>
                    <a:pt x="29384" y="10333"/>
                  </a:lnTo>
                  <a:lnTo>
                    <a:pt x="29536" y="10729"/>
                  </a:lnTo>
                  <a:lnTo>
                    <a:pt x="29627" y="11156"/>
                  </a:lnTo>
                  <a:lnTo>
                    <a:pt x="29719" y="11582"/>
                  </a:lnTo>
                  <a:lnTo>
                    <a:pt x="29719" y="12040"/>
                  </a:lnTo>
                  <a:lnTo>
                    <a:pt x="29719" y="25207"/>
                  </a:lnTo>
                  <a:lnTo>
                    <a:pt x="32645" y="25207"/>
                  </a:lnTo>
                  <a:lnTo>
                    <a:pt x="32645" y="12040"/>
                  </a:lnTo>
                  <a:lnTo>
                    <a:pt x="32645" y="12009"/>
                  </a:lnTo>
                  <a:lnTo>
                    <a:pt x="32645" y="11887"/>
                  </a:lnTo>
                  <a:lnTo>
                    <a:pt x="32675" y="11491"/>
                  </a:lnTo>
                  <a:lnTo>
                    <a:pt x="32767" y="11064"/>
                  </a:lnTo>
                  <a:lnTo>
                    <a:pt x="32889" y="10668"/>
                  </a:lnTo>
                  <a:lnTo>
                    <a:pt x="33041" y="10302"/>
                  </a:lnTo>
                  <a:lnTo>
                    <a:pt x="33224" y="9937"/>
                  </a:lnTo>
                  <a:lnTo>
                    <a:pt x="33437" y="9601"/>
                  </a:lnTo>
                  <a:lnTo>
                    <a:pt x="33712" y="9266"/>
                  </a:lnTo>
                  <a:lnTo>
                    <a:pt x="33986" y="8992"/>
                  </a:lnTo>
                  <a:lnTo>
                    <a:pt x="34291" y="8687"/>
                  </a:lnTo>
                  <a:lnTo>
                    <a:pt x="34657" y="8443"/>
                  </a:lnTo>
                  <a:lnTo>
                    <a:pt x="35022" y="8230"/>
                  </a:lnTo>
                  <a:lnTo>
                    <a:pt x="35419" y="8047"/>
                  </a:lnTo>
                  <a:lnTo>
                    <a:pt x="35815" y="7894"/>
                  </a:lnTo>
                  <a:lnTo>
                    <a:pt x="36242" y="7772"/>
                  </a:lnTo>
                  <a:lnTo>
                    <a:pt x="36668" y="7711"/>
                  </a:lnTo>
                  <a:lnTo>
                    <a:pt x="37126" y="7681"/>
                  </a:lnTo>
                  <a:lnTo>
                    <a:pt x="37461" y="7681"/>
                  </a:lnTo>
                  <a:lnTo>
                    <a:pt x="37766" y="7711"/>
                  </a:lnTo>
                  <a:lnTo>
                    <a:pt x="38070" y="7772"/>
                  </a:lnTo>
                  <a:lnTo>
                    <a:pt x="38375" y="7864"/>
                  </a:lnTo>
                  <a:lnTo>
                    <a:pt x="38680" y="7955"/>
                  </a:lnTo>
                  <a:lnTo>
                    <a:pt x="38954" y="8047"/>
                  </a:lnTo>
                  <a:lnTo>
                    <a:pt x="39229" y="8169"/>
                  </a:lnTo>
                  <a:lnTo>
                    <a:pt x="39503" y="8321"/>
                  </a:lnTo>
                  <a:lnTo>
                    <a:pt x="39747" y="8473"/>
                  </a:lnTo>
                  <a:lnTo>
                    <a:pt x="39991" y="8626"/>
                  </a:lnTo>
                  <a:lnTo>
                    <a:pt x="40204" y="8809"/>
                  </a:lnTo>
                  <a:lnTo>
                    <a:pt x="40417" y="8992"/>
                  </a:lnTo>
                  <a:lnTo>
                    <a:pt x="40570" y="9205"/>
                  </a:lnTo>
                  <a:lnTo>
                    <a:pt x="40722" y="9388"/>
                  </a:lnTo>
                  <a:lnTo>
                    <a:pt x="40875" y="9601"/>
                  </a:lnTo>
                  <a:lnTo>
                    <a:pt x="40966" y="9815"/>
                  </a:lnTo>
                  <a:lnTo>
                    <a:pt x="41027" y="9906"/>
                  </a:lnTo>
                  <a:lnTo>
                    <a:pt x="42255" y="12114"/>
                  </a:lnTo>
                  <a:lnTo>
                    <a:pt x="44410" y="16033"/>
                  </a:lnTo>
                  <a:lnTo>
                    <a:pt x="44410" y="15989"/>
                  </a:lnTo>
                  <a:lnTo>
                    <a:pt x="46757" y="20208"/>
                  </a:lnTo>
                  <a:lnTo>
                    <a:pt x="47123" y="20848"/>
                  </a:lnTo>
                  <a:lnTo>
                    <a:pt x="47519" y="21488"/>
                  </a:lnTo>
                  <a:lnTo>
                    <a:pt x="47976" y="22068"/>
                  </a:lnTo>
                  <a:lnTo>
                    <a:pt x="48464" y="22616"/>
                  </a:lnTo>
                  <a:lnTo>
                    <a:pt x="48982" y="23134"/>
                  </a:lnTo>
                  <a:lnTo>
                    <a:pt x="49531" y="23622"/>
                  </a:lnTo>
                  <a:lnTo>
                    <a:pt x="50140" y="24079"/>
                  </a:lnTo>
                  <a:lnTo>
                    <a:pt x="50781" y="24475"/>
                  </a:lnTo>
                  <a:lnTo>
                    <a:pt x="51390" y="24811"/>
                  </a:lnTo>
                  <a:lnTo>
                    <a:pt x="52030" y="25085"/>
                  </a:lnTo>
                  <a:lnTo>
                    <a:pt x="52731" y="25329"/>
                  </a:lnTo>
                  <a:lnTo>
                    <a:pt x="53432" y="25542"/>
                  </a:lnTo>
                  <a:lnTo>
                    <a:pt x="54194" y="25695"/>
                  </a:lnTo>
                  <a:lnTo>
                    <a:pt x="54987" y="25817"/>
                  </a:lnTo>
                  <a:lnTo>
                    <a:pt x="55810" y="25878"/>
                  </a:lnTo>
                  <a:lnTo>
                    <a:pt x="56633" y="25908"/>
                  </a:lnTo>
                  <a:lnTo>
                    <a:pt x="57120" y="25908"/>
                  </a:lnTo>
                  <a:lnTo>
                    <a:pt x="57608" y="25878"/>
                  </a:lnTo>
                  <a:lnTo>
                    <a:pt x="58065" y="25786"/>
                  </a:lnTo>
                  <a:lnTo>
                    <a:pt x="58522" y="25695"/>
                  </a:lnTo>
                  <a:lnTo>
                    <a:pt x="59010" y="25573"/>
                  </a:lnTo>
                  <a:lnTo>
                    <a:pt x="59437" y="25451"/>
                  </a:lnTo>
                  <a:lnTo>
                    <a:pt x="59894" y="25268"/>
                  </a:lnTo>
                  <a:lnTo>
                    <a:pt x="60351" y="25085"/>
                  </a:lnTo>
                  <a:lnTo>
                    <a:pt x="60778" y="24872"/>
                  </a:lnTo>
                  <a:lnTo>
                    <a:pt x="61205" y="24658"/>
                  </a:lnTo>
                  <a:lnTo>
                    <a:pt x="61601" y="24384"/>
                  </a:lnTo>
                  <a:lnTo>
                    <a:pt x="62028" y="24110"/>
                  </a:lnTo>
                  <a:lnTo>
                    <a:pt x="62424" y="23835"/>
                  </a:lnTo>
                  <a:lnTo>
                    <a:pt x="62790" y="23500"/>
                  </a:lnTo>
                  <a:lnTo>
                    <a:pt x="63155" y="23165"/>
                  </a:lnTo>
                  <a:lnTo>
                    <a:pt x="63521" y="22830"/>
                  </a:lnTo>
                  <a:lnTo>
                    <a:pt x="63856" y="22464"/>
                  </a:lnTo>
                  <a:lnTo>
                    <a:pt x="64161" y="22098"/>
                  </a:lnTo>
                  <a:lnTo>
                    <a:pt x="64466" y="21702"/>
                  </a:lnTo>
                  <a:lnTo>
                    <a:pt x="64740" y="21275"/>
                  </a:lnTo>
                  <a:lnTo>
                    <a:pt x="65015" y="20848"/>
                  </a:lnTo>
                  <a:lnTo>
                    <a:pt x="65259" y="20422"/>
                  </a:lnTo>
                  <a:lnTo>
                    <a:pt x="65502" y="19964"/>
                  </a:lnTo>
                  <a:lnTo>
                    <a:pt x="65716" y="19507"/>
                  </a:lnTo>
                  <a:lnTo>
                    <a:pt x="65899" y="19020"/>
                  </a:lnTo>
                  <a:lnTo>
                    <a:pt x="66051" y="18562"/>
                  </a:lnTo>
                  <a:lnTo>
                    <a:pt x="66203" y="18044"/>
                  </a:lnTo>
                  <a:lnTo>
                    <a:pt x="66325" y="17557"/>
                  </a:lnTo>
                  <a:lnTo>
                    <a:pt x="66417" y="17038"/>
                  </a:lnTo>
                  <a:lnTo>
                    <a:pt x="66478" y="16520"/>
                  </a:lnTo>
                  <a:lnTo>
                    <a:pt x="66539" y="15972"/>
                  </a:lnTo>
                  <a:lnTo>
                    <a:pt x="66539" y="15423"/>
                  </a:lnTo>
                  <a:lnTo>
                    <a:pt x="66539" y="14874"/>
                  </a:lnTo>
                  <a:lnTo>
                    <a:pt x="66508" y="14356"/>
                  </a:lnTo>
                  <a:lnTo>
                    <a:pt x="66447" y="13868"/>
                  </a:lnTo>
                  <a:lnTo>
                    <a:pt x="66356" y="13350"/>
                  </a:lnTo>
                  <a:lnTo>
                    <a:pt x="66234" y="12863"/>
                  </a:lnTo>
                  <a:lnTo>
                    <a:pt x="66082" y="12375"/>
                  </a:lnTo>
                  <a:lnTo>
                    <a:pt x="65929" y="11887"/>
                  </a:lnTo>
                  <a:lnTo>
                    <a:pt x="65746" y="11430"/>
                  </a:lnTo>
                  <a:lnTo>
                    <a:pt x="65563" y="10973"/>
                  </a:lnTo>
                  <a:lnTo>
                    <a:pt x="65320" y="10516"/>
                  </a:lnTo>
                  <a:lnTo>
                    <a:pt x="65106" y="10089"/>
                  </a:lnTo>
                  <a:lnTo>
                    <a:pt x="64832" y="9662"/>
                  </a:lnTo>
                  <a:lnTo>
                    <a:pt x="64558" y="9266"/>
                  </a:lnTo>
                  <a:lnTo>
                    <a:pt x="64283" y="8870"/>
                  </a:lnTo>
                  <a:lnTo>
                    <a:pt x="63948" y="8504"/>
                  </a:lnTo>
                  <a:lnTo>
                    <a:pt x="63643" y="8138"/>
                  </a:lnTo>
                  <a:lnTo>
                    <a:pt x="63277" y="7772"/>
                  </a:lnTo>
                  <a:lnTo>
                    <a:pt x="62912" y="7437"/>
                  </a:lnTo>
                  <a:lnTo>
                    <a:pt x="62515" y="7102"/>
                  </a:lnTo>
                  <a:lnTo>
                    <a:pt x="62119" y="6797"/>
                  </a:lnTo>
                  <a:lnTo>
                    <a:pt x="61723" y="6523"/>
                  </a:lnTo>
                  <a:lnTo>
                    <a:pt x="61296" y="6248"/>
                  </a:lnTo>
                  <a:lnTo>
                    <a:pt x="60869" y="6005"/>
                  </a:lnTo>
                  <a:lnTo>
                    <a:pt x="60412" y="5791"/>
                  </a:lnTo>
                  <a:lnTo>
                    <a:pt x="59955" y="5578"/>
                  </a:lnTo>
                  <a:lnTo>
                    <a:pt x="59498" y="5395"/>
                  </a:lnTo>
                  <a:lnTo>
                    <a:pt x="59041" y="5243"/>
                  </a:lnTo>
                  <a:lnTo>
                    <a:pt x="58553" y="5121"/>
                  </a:lnTo>
                  <a:lnTo>
                    <a:pt x="58096" y="5029"/>
                  </a:lnTo>
                  <a:lnTo>
                    <a:pt x="57608" y="4968"/>
                  </a:lnTo>
                  <a:lnTo>
                    <a:pt x="57120" y="4907"/>
                  </a:lnTo>
                  <a:lnTo>
                    <a:pt x="56633" y="4907"/>
                  </a:lnTo>
                  <a:lnTo>
                    <a:pt x="55810" y="4938"/>
                  </a:lnTo>
                  <a:lnTo>
                    <a:pt x="54987" y="4999"/>
                  </a:lnTo>
                  <a:lnTo>
                    <a:pt x="54225" y="5121"/>
                  </a:lnTo>
                  <a:lnTo>
                    <a:pt x="53463" y="5304"/>
                  </a:lnTo>
                  <a:lnTo>
                    <a:pt x="52762" y="5486"/>
                  </a:lnTo>
                  <a:lnTo>
                    <a:pt x="52061" y="5761"/>
                  </a:lnTo>
                  <a:lnTo>
                    <a:pt x="51421" y="6035"/>
                  </a:lnTo>
                  <a:lnTo>
                    <a:pt x="50811" y="6370"/>
                  </a:lnTo>
                  <a:lnTo>
                    <a:pt x="50445" y="6584"/>
                  </a:lnTo>
                  <a:lnTo>
                    <a:pt x="50110" y="6797"/>
                  </a:lnTo>
                  <a:lnTo>
                    <a:pt x="49805" y="7041"/>
                  </a:lnTo>
                  <a:lnTo>
                    <a:pt x="49470" y="7285"/>
                  </a:lnTo>
                  <a:lnTo>
                    <a:pt x="49470" y="0"/>
                  </a:lnTo>
                  <a:close/>
                </a:path>
              </a:pathLst>
            </a:custGeom>
            <a:solidFill>
              <a:srgbClr val="66C3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729200" y="983725"/>
              <a:ext cx="25" cy="502175"/>
            </a:xfrm>
            <a:custGeom>
              <a:rect b="b" l="l" r="r" t="t"/>
              <a:pathLst>
                <a:path extrusionOk="0" fill="none" h="20087" w="1">
                  <a:moveTo>
                    <a:pt x="1" y="1"/>
                  </a:moveTo>
                  <a:lnTo>
                    <a:pt x="1" y="20087"/>
                  </a:lnTo>
                </a:path>
              </a:pathLst>
            </a:custGeom>
            <a:noFill/>
            <a:ln cap="rnd" cmpd="sng" w="25">
              <a:solidFill>
                <a:srgbClr val="5B5B5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966950" y="988300"/>
              <a:ext cx="83075" cy="111275"/>
            </a:xfrm>
            <a:custGeom>
              <a:rect b="b" l="l" r="r" t="t"/>
              <a:pathLst>
                <a:path extrusionOk="0" h="4451" w="3323">
                  <a:moveTo>
                    <a:pt x="0" y="1"/>
                  </a:moveTo>
                  <a:lnTo>
                    <a:pt x="0" y="4451"/>
                  </a:lnTo>
                  <a:lnTo>
                    <a:pt x="397" y="4451"/>
                  </a:lnTo>
                  <a:lnTo>
                    <a:pt x="397" y="641"/>
                  </a:lnTo>
                  <a:lnTo>
                    <a:pt x="2926" y="4451"/>
                  </a:lnTo>
                  <a:lnTo>
                    <a:pt x="3323" y="4451"/>
                  </a:lnTo>
                  <a:lnTo>
                    <a:pt x="3323" y="1"/>
                  </a:lnTo>
                  <a:lnTo>
                    <a:pt x="2957" y="1"/>
                  </a:lnTo>
                  <a:lnTo>
                    <a:pt x="2957" y="3811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0078200" y="988300"/>
              <a:ext cx="69375" cy="111275"/>
            </a:xfrm>
            <a:custGeom>
              <a:rect b="b" l="l" r="r" t="t"/>
              <a:pathLst>
                <a:path extrusionOk="0" h="4451" w="2775">
                  <a:moveTo>
                    <a:pt x="0" y="1"/>
                  </a:moveTo>
                  <a:lnTo>
                    <a:pt x="0" y="4451"/>
                  </a:lnTo>
                  <a:lnTo>
                    <a:pt x="2774" y="4451"/>
                  </a:lnTo>
                  <a:lnTo>
                    <a:pt x="2774" y="4146"/>
                  </a:lnTo>
                  <a:lnTo>
                    <a:pt x="366" y="4146"/>
                  </a:lnTo>
                  <a:lnTo>
                    <a:pt x="366" y="2317"/>
                  </a:lnTo>
                  <a:lnTo>
                    <a:pt x="2439" y="2317"/>
                  </a:lnTo>
                  <a:lnTo>
                    <a:pt x="2439" y="2012"/>
                  </a:lnTo>
                  <a:lnTo>
                    <a:pt x="366" y="2012"/>
                  </a:lnTo>
                  <a:lnTo>
                    <a:pt x="366" y="336"/>
                  </a:lnTo>
                  <a:lnTo>
                    <a:pt x="2744" y="336"/>
                  </a:lnTo>
                  <a:lnTo>
                    <a:pt x="2744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0167350" y="988300"/>
              <a:ext cx="106700" cy="111275"/>
            </a:xfrm>
            <a:custGeom>
              <a:rect b="b" l="l" r="r" t="t"/>
              <a:pathLst>
                <a:path extrusionOk="0" h="4451" w="4268">
                  <a:moveTo>
                    <a:pt x="1" y="1"/>
                  </a:moveTo>
                  <a:lnTo>
                    <a:pt x="1" y="4451"/>
                  </a:lnTo>
                  <a:lnTo>
                    <a:pt x="366" y="4451"/>
                  </a:lnTo>
                  <a:lnTo>
                    <a:pt x="366" y="2500"/>
                  </a:lnTo>
                  <a:lnTo>
                    <a:pt x="336" y="549"/>
                  </a:lnTo>
                  <a:lnTo>
                    <a:pt x="1982" y="4451"/>
                  </a:lnTo>
                  <a:lnTo>
                    <a:pt x="2287" y="4451"/>
                  </a:lnTo>
                  <a:lnTo>
                    <a:pt x="3933" y="519"/>
                  </a:lnTo>
                  <a:lnTo>
                    <a:pt x="3902" y="2500"/>
                  </a:lnTo>
                  <a:lnTo>
                    <a:pt x="3902" y="4451"/>
                  </a:lnTo>
                  <a:lnTo>
                    <a:pt x="4268" y="4451"/>
                  </a:lnTo>
                  <a:lnTo>
                    <a:pt x="4268" y="1"/>
                  </a:lnTo>
                  <a:lnTo>
                    <a:pt x="3780" y="1"/>
                  </a:lnTo>
                  <a:lnTo>
                    <a:pt x="2134" y="3932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0297650" y="986775"/>
              <a:ext cx="86900" cy="114325"/>
            </a:xfrm>
            <a:custGeom>
              <a:rect b="b" l="l" r="r" t="t"/>
              <a:pathLst>
                <a:path extrusionOk="0" h="4573" w="3476">
                  <a:moveTo>
                    <a:pt x="1890" y="336"/>
                  </a:moveTo>
                  <a:lnTo>
                    <a:pt x="2043" y="366"/>
                  </a:lnTo>
                  <a:lnTo>
                    <a:pt x="2195" y="397"/>
                  </a:lnTo>
                  <a:lnTo>
                    <a:pt x="2317" y="458"/>
                  </a:lnTo>
                  <a:lnTo>
                    <a:pt x="2439" y="519"/>
                  </a:lnTo>
                  <a:lnTo>
                    <a:pt x="2561" y="610"/>
                  </a:lnTo>
                  <a:lnTo>
                    <a:pt x="2652" y="702"/>
                  </a:lnTo>
                  <a:lnTo>
                    <a:pt x="2744" y="793"/>
                  </a:lnTo>
                  <a:lnTo>
                    <a:pt x="2896" y="1037"/>
                  </a:lnTo>
                  <a:lnTo>
                    <a:pt x="3018" y="1342"/>
                  </a:lnTo>
                  <a:lnTo>
                    <a:pt x="3079" y="1677"/>
                  </a:lnTo>
                  <a:lnTo>
                    <a:pt x="3110" y="2043"/>
                  </a:lnTo>
                  <a:lnTo>
                    <a:pt x="3110" y="2530"/>
                  </a:lnTo>
                  <a:lnTo>
                    <a:pt x="3079" y="2927"/>
                  </a:lnTo>
                  <a:lnTo>
                    <a:pt x="3018" y="3262"/>
                  </a:lnTo>
                  <a:lnTo>
                    <a:pt x="2896" y="3536"/>
                  </a:lnTo>
                  <a:lnTo>
                    <a:pt x="2744" y="3780"/>
                  </a:lnTo>
                  <a:lnTo>
                    <a:pt x="2652" y="3902"/>
                  </a:lnTo>
                  <a:lnTo>
                    <a:pt x="2561" y="3993"/>
                  </a:lnTo>
                  <a:lnTo>
                    <a:pt x="2439" y="4054"/>
                  </a:lnTo>
                  <a:lnTo>
                    <a:pt x="2317" y="4146"/>
                  </a:lnTo>
                  <a:lnTo>
                    <a:pt x="2195" y="4176"/>
                  </a:lnTo>
                  <a:lnTo>
                    <a:pt x="2043" y="4207"/>
                  </a:lnTo>
                  <a:lnTo>
                    <a:pt x="1921" y="4237"/>
                  </a:lnTo>
                  <a:lnTo>
                    <a:pt x="1586" y="4237"/>
                  </a:lnTo>
                  <a:lnTo>
                    <a:pt x="1464" y="4207"/>
                  </a:lnTo>
                  <a:lnTo>
                    <a:pt x="1311" y="4176"/>
                  </a:lnTo>
                  <a:lnTo>
                    <a:pt x="1189" y="4146"/>
                  </a:lnTo>
                  <a:lnTo>
                    <a:pt x="1068" y="4054"/>
                  </a:lnTo>
                  <a:lnTo>
                    <a:pt x="946" y="3993"/>
                  </a:lnTo>
                  <a:lnTo>
                    <a:pt x="854" y="3902"/>
                  </a:lnTo>
                  <a:lnTo>
                    <a:pt x="763" y="3780"/>
                  </a:lnTo>
                  <a:lnTo>
                    <a:pt x="610" y="3536"/>
                  </a:lnTo>
                  <a:lnTo>
                    <a:pt x="488" y="3262"/>
                  </a:lnTo>
                  <a:lnTo>
                    <a:pt x="397" y="2927"/>
                  </a:lnTo>
                  <a:lnTo>
                    <a:pt x="397" y="2530"/>
                  </a:lnTo>
                  <a:lnTo>
                    <a:pt x="397" y="2043"/>
                  </a:lnTo>
                  <a:lnTo>
                    <a:pt x="397" y="1677"/>
                  </a:lnTo>
                  <a:lnTo>
                    <a:pt x="488" y="1342"/>
                  </a:lnTo>
                  <a:lnTo>
                    <a:pt x="580" y="1037"/>
                  </a:lnTo>
                  <a:lnTo>
                    <a:pt x="763" y="793"/>
                  </a:lnTo>
                  <a:lnTo>
                    <a:pt x="854" y="702"/>
                  </a:lnTo>
                  <a:lnTo>
                    <a:pt x="946" y="610"/>
                  </a:lnTo>
                  <a:lnTo>
                    <a:pt x="1068" y="519"/>
                  </a:lnTo>
                  <a:lnTo>
                    <a:pt x="1189" y="458"/>
                  </a:lnTo>
                  <a:lnTo>
                    <a:pt x="1311" y="397"/>
                  </a:lnTo>
                  <a:lnTo>
                    <a:pt x="1433" y="366"/>
                  </a:lnTo>
                  <a:lnTo>
                    <a:pt x="1586" y="336"/>
                  </a:lnTo>
                  <a:close/>
                  <a:moveTo>
                    <a:pt x="1738" y="1"/>
                  </a:moveTo>
                  <a:lnTo>
                    <a:pt x="1555" y="31"/>
                  </a:lnTo>
                  <a:lnTo>
                    <a:pt x="1372" y="31"/>
                  </a:lnTo>
                  <a:lnTo>
                    <a:pt x="1189" y="92"/>
                  </a:lnTo>
                  <a:lnTo>
                    <a:pt x="1037" y="153"/>
                  </a:lnTo>
                  <a:lnTo>
                    <a:pt x="885" y="244"/>
                  </a:lnTo>
                  <a:lnTo>
                    <a:pt x="732" y="336"/>
                  </a:lnTo>
                  <a:lnTo>
                    <a:pt x="610" y="427"/>
                  </a:lnTo>
                  <a:lnTo>
                    <a:pt x="488" y="580"/>
                  </a:lnTo>
                  <a:lnTo>
                    <a:pt x="397" y="702"/>
                  </a:lnTo>
                  <a:lnTo>
                    <a:pt x="275" y="854"/>
                  </a:lnTo>
                  <a:lnTo>
                    <a:pt x="214" y="1037"/>
                  </a:lnTo>
                  <a:lnTo>
                    <a:pt x="123" y="1220"/>
                  </a:lnTo>
                  <a:lnTo>
                    <a:pt x="92" y="1403"/>
                  </a:lnTo>
                  <a:lnTo>
                    <a:pt x="31" y="1616"/>
                  </a:lnTo>
                  <a:lnTo>
                    <a:pt x="31" y="1829"/>
                  </a:lnTo>
                  <a:lnTo>
                    <a:pt x="1" y="2073"/>
                  </a:lnTo>
                  <a:lnTo>
                    <a:pt x="1" y="2530"/>
                  </a:lnTo>
                  <a:lnTo>
                    <a:pt x="31" y="2774"/>
                  </a:lnTo>
                  <a:lnTo>
                    <a:pt x="31" y="2988"/>
                  </a:lnTo>
                  <a:lnTo>
                    <a:pt x="92" y="3171"/>
                  </a:lnTo>
                  <a:lnTo>
                    <a:pt x="123" y="3384"/>
                  </a:lnTo>
                  <a:lnTo>
                    <a:pt x="214" y="3567"/>
                  </a:lnTo>
                  <a:lnTo>
                    <a:pt x="275" y="3719"/>
                  </a:lnTo>
                  <a:lnTo>
                    <a:pt x="397" y="3872"/>
                  </a:lnTo>
                  <a:lnTo>
                    <a:pt x="488" y="4024"/>
                  </a:lnTo>
                  <a:lnTo>
                    <a:pt x="610" y="4146"/>
                  </a:lnTo>
                  <a:lnTo>
                    <a:pt x="732" y="4268"/>
                  </a:lnTo>
                  <a:lnTo>
                    <a:pt x="885" y="4359"/>
                  </a:lnTo>
                  <a:lnTo>
                    <a:pt x="1037" y="4420"/>
                  </a:lnTo>
                  <a:lnTo>
                    <a:pt x="1189" y="4512"/>
                  </a:lnTo>
                  <a:lnTo>
                    <a:pt x="1372" y="4542"/>
                  </a:lnTo>
                  <a:lnTo>
                    <a:pt x="1555" y="4573"/>
                  </a:lnTo>
                  <a:lnTo>
                    <a:pt x="1951" y="4573"/>
                  </a:lnTo>
                  <a:lnTo>
                    <a:pt x="2134" y="4542"/>
                  </a:lnTo>
                  <a:lnTo>
                    <a:pt x="2287" y="4512"/>
                  </a:lnTo>
                  <a:lnTo>
                    <a:pt x="2470" y="4420"/>
                  </a:lnTo>
                  <a:lnTo>
                    <a:pt x="2622" y="4359"/>
                  </a:lnTo>
                  <a:lnTo>
                    <a:pt x="2774" y="4268"/>
                  </a:lnTo>
                  <a:lnTo>
                    <a:pt x="2896" y="4146"/>
                  </a:lnTo>
                  <a:lnTo>
                    <a:pt x="3018" y="4024"/>
                  </a:lnTo>
                  <a:lnTo>
                    <a:pt x="3110" y="3872"/>
                  </a:lnTo>
                  <a:lnTo>
                    <a:pt x="3201" y="3719"/>
                  </a:lnTo>
                  <a:lnTo>
                    <a:pt x="3293" y="3567"/>
                  </a:lnTo>
                  <a:lnTo>
                    <a:pt x="3354" y="3384"/>
                  </a:lnTo>
                  <a:lnTo>
                    <a:pt x="3414" y="3171"/>
                  </a:lnTo>
                  <a:lnTo>
                    <a:pt x="3445" y="2988"/>
                  </a:lnTo>
                  <a:lnTo>
                    <a:pt x="3475" y="2774"/>
                  </a:lnTo>
                  <a:lnTo>
                    <a:pt x="3475" y="2530"/>
                  </a:lnTo>
                  <a:lnTo>
                    <a:pt x="3475" y="2073"/>
                  </a:lnTo>
                  <a:lnTo>
                    <a:pt x="3475" y="1829"/>
                  </a:lnTo>
                  <a:lnTo>
                    <a:pt x="3445" y="1616"/>
                  </a:lnTo>
                  <a:lnTo>
                    <a:pt x="3414" y="1403"/>
                  </a:lnTo>
                  <a:lnTo>
                    <a:pt x="3354" y="1220"/>
                  </a:lnTo>
                  <a:lnTo>
                    <a:pt x="3293" y="1037"/>
                  </a:lnTo>
                  <a:lnTo>
                    <a:pt x="3201" y="854"/>
                  </a:lnTo>
                  <a:lnTo>
                    <a:pt x="3110" y="702"/>
                  </a:lnTo>
                  <a:lnTo>
                    <a:pt x="3018" y="580"/>
                  </a:lnTo>
                  <a:lnTo>
                    <a:pt x="2896" y="427"/>
                  </a:lnTo>
                  <a:lnTo>
                    <a:pt x="2744" y="336"/>
                  </a:lnTo>
                  <a:lnTo>
                    <a:pt x="2622" y="244"/>
                  </a:lnTo>
                  <a:lnTo>
                    <a:pt x="2470" y="153"/>
                  </a:lnTo>
                  <a:lnTo>
                    <a:pt x="2287" y="92"/>
                  </a:lnTo>
                  <a:lnTo>
                    <a:pt x="2134" y="31"/>
                  </a:lnTo>
                  <a:lnTo>
                    <a:pt x="1951" y="31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0404325" y="986775"/>
              <a:ext cx="83100" cy="114325"/>
            </a:xfrm>
            <a:custGeom>
              <a:rect b="b" l="l" r="r" t="t"/>
              <a:pathLst>
                <a:path extrusionOk="0" h="4573" w="3324">
                  <a:moveTo>
                    <a:pt x="1708" y="1"/>
                  </a:moveTo>
                  <a:lnTo>
                    <a:pt x="1525" y="31"/>
                  </a:lnTo>
                  <a:lnTo>
                    <a:pt x="1342" y="31"/>
                  </a:lnTo>
                  <a:lnTo>
                    <a:pt x="1159" y="92"/>
                  </a:lnTo>
                  <a:lnTo>
                    <a:pt x="1007" y="153"/>
                  </a:lnTo>
                  <a:lnTo>
                    <a:pt x="854" y="244"/>
                  </a:lnTo>
                  <a:lnTo>
                    <a:pt x="702" y="336"/>
                  </a:lnTo>
                  <a:lnTo>
                    <a:pt x="580" y="427"/>
                  </a:lnTo>
                  <a:lnTo>
                    <a:pt x="458" y="549"/>
                  </a:lnTo>
                  <a:lnTo>
                    <a:pt x="367" y="702"/>
                  </a:lnTo>
                  <a:lnTo>
                    <a:pt x="275" y="854"/>
                  </a:lnTo>
                  <a:lnTo>
                    <a:pt x="184" y="1006"/>
                  </a:lnTo>
                  <a:lnTo>
                    <a:pt x="123" y="1189"/>
                  </a:lnTo>
                  <a:lnTo>
                    <a:pt x="62" y="1372"/>
                  </a:lnTo>
                  <a:lnTo>
                    <a:pt x="31" y="1586"/>
                  </a:lnTo>
                  <a:lnTo>
                    <a:pt x="1" y="1799"/>
                  </a:lnTo>
                  <a:lnTo>
                    <a:pt x="1" y="2012"/>
                  </a:lnTo>
                  <a:lnTo>
                    <a:pt x="1" y="2561"/>
                  </a:lnTo>
                  <a:lnTo>
                    <a:pt x="1" y="2805"/>
                  </a:lnTo>
                  <a:lnTo>
                    <a:pt x="31" y="3018"/>
                  </a:lnTo>
                  <a:lnTo>
                    <a:pt x="62" y="3201"/>
                  </a:lnTo>
                  <a:lnTo>
                    <a:pt x="123" y="3384"/>
                  </a:lnTo>
                  <a:lnTo>
                    <a:pt x="184" y="3567"/>
                  </a:lnTo>
                  <a:lnTo>
                    <a:pt x="275" y="3750"/>
                  </a:lnTo>
                  <a:lnTo>
                    <a:pt x="367" y="3902"/>
                  </a:lnTo>
                  <a:lnTo>
                    <a:pt x="458" y="4024"/>
                  </a:lnTo>
                  <a:lnTo>
                    <a:pt x="580" y="4146"/>
                  </a:lnTo>
                  <a:lnTo>
                    <a:pt x="702" y="4268"/>
                  </a:lnTo>
                  <a:lnTo>
                    <a:pt x="824" y="4359"/>
                  </a:lnTo>
                  <a:lnTo>
                    <a:pt x="976" y="4451"/>
                  </a:lnTo>
                  <a:lnTo>
                    <a:pt x="1159" y="4512"/>
                  </a:lnTo>
                  <a:lnTo>
                    <a:pt x="1312" y="4542"/>
                  </a:lnTo>
                  <a:lnTo>
                    <a:pt x="1494" y="4573"/>
                  </a:lnTo>
                  <a:lnTo>
                    <a:pt x="1677" y="4573"/>
                  </a:lnTo>
                  <a:lnTo>
                    <a:pt x="2013" y="4542"/>
                  </a:lnTo>
                  <a:lnTo>
                    <a:pt x="2317" y="4481"/>
                  </a:lnTo>
                  <a:lnTo>
                    <a:pt x="2592" y="4359"/>
                  </a:lnTo>
                  <a:lnTo>
                    <a:pt x="2836" y="4207"/>
                  </a:lnTo>
                  <a:lnTo>
                    <a:pt x="3018" y="3993"/>
                  </a:lnTo>
                  <a:lnTo>
                    <a:pt x="3140" y="3750"/>
                  </a:lnTo>
                  <a:lnTo>
                    <a:pt x="3262" y="3445"/>
                  </a:lnTo>
                  <a:lnTo>
                    <a:pt x="3323" y="3140"/>
                  </a:lnTo>
                  <a:lnTo>
                    <a:pt x="2927" y="3140"/>
                  </a:lnTo>
                  <a:lnTo>
                    <a:pt x="2897" y="3384"/>
                  </a:lnTo>
                  <a:lnTo>
                    <a:pt x="2805" y="3628"/>
                  </a:lnTo>
                  <a:lnTo>
                    <a:pt x="2683" y="3811"/>
                  </a:lnTo>
                  <a:lnTo>
                    <a:pt x="2561" y="3993"/>
                  </a:lnTo>
                  <a:lnTo>
                    <a:pt x="2409" y="4115"/>
                  </a:lnTo>
                  <a:lnTo>
                    <a:pt x="2195" y="4176"/>
                  </a:lnTo>
                  <a:lnTo>
                    <a:pt x="1952" y="4237"/>
                  </a:lnTo>
                  <a:lnTo>
                    <a:pt x="1677" y="4268"/>
                  </a:lnTo>
                  <a:lnTo>
                    <a:pt x="1525" y="4268"/>
                  </a:lnTo>
                  <a:lnTo>
                    <a:pt x="1373" y="4237"/>
                  </a:lnTo>
                  <a:lnTo>
                    <a:pt x="1251" y="4176"/>
                  </a:lnTo>
                  <a:lnTo>
                    <a:pt x="1129" y="4146"/>
                  </a:lnTo>
                  <a:lnTo>
                    <a:pt x="1007" y="4054"/>
                  </a:lnTo>
                  <a:lnTo>
                    <a:pt x="885" y="3993"/>
                  </a:lnTo>
                  <a:lnTo>
                    <a:pt x="793" y="3902"/>
                  </a:lnTo>
                  <a:lnTo>
                    <a:pt x="702" y="3780"/>
                  </a:lnTo>
                  <a:lnTo>
                    <a:pt x="580" y="3536"/>
                  </a:lnTo>
                  <a:lnTo>
                    <a:pt x="458" y="3262"/>
                  </a:lnTo>
                  <a:lnTo>
                    <a:pt x="397" y="2927"/>
                  </a:lnTo>
                  <a:lnTo>
                    <a:pt x="367" y="2561"/>
                  </a:lnTo>
                  <a:lnTo>
                    <a:pt x="367" y="2012"/>
                  </a:lnTo>
                  <a:lnTo>
                    <a:pt x="397" y="1647"/>
                  </a:lnTo>
                  <a:lnTo>
                    <a:pt x="458" y="1311"/>
                  </a:lnTo>
                  <a:lnTo>
                    <a:pt x="580" y="1037"/>
                  </a:lnTo>
                  <a:lnTo>
                    <a:pt x="732" y="793"/>
                  </a:lnTo>
                  <a:lnTo>
                    <a:pt x="824" y="671"/>
                  </a:lnTo>
                  <a:lnTo>
                    <a:pt x="915" y="580"/>
                  </a:lnTo>
                  <a:lnTo>
                    <a:pt x="1037" y="519"/>
                  </a:lnTo>
                  <a:lnTo>
                    <a:pt x="1159" y="458"/>
                  </a:lnTo>
                  <a:lnTo>
                    <a:pt x="1281" y="397"/>
                  </a:lnTo>
                  <a:lnTo>
                    <a:pt x="1403" y="366"/>
                  </a:lnTo>
                  <a:lnTo>
                    <a:pt x="1555" y="336"/>
                  </a:lnTo>
                  <a:lnTo>
                    <a:pt x="1982" y="336"/>
                  </a:lnTo>
                  <a:lnTo>
                    <a:pt x="2195" y="397"/>
                  </a:lnTo>
                  <a:lnTo>
                    <a:pt x="2409" y="488"/>
                  </a:lnTo>
                  <a:lnTo>
                    <a:pt x="2561" y="641"/>
                  </a:lnTo>
                  <a:lnTo>
                    <a:pt x="2714" y="793"/>
                  </a:lnTo>
                  <a:lnTo>
                    <a:pt x="2805" y="976"/>
                  </a:lnTo>
                  <a:lnTo>
                    <a:pt x="2897" y="1220"/>
                  </a:lnTo>
                  <a:lnTo>
                    <a:pt x="2927" y="1464"/>
                  </a:lnTo>
                  <a:lnTo>
                    <a:pt x="3323" y="1464"/>
                  </a:lnTo>
                  <a:lnTo>
                    <a:pt x="3262" y="1128"/>
                  </a:lnTo>
                  <a:lnTo>
                    <a:pt x="3140" y="854"/>
                  </a:lnTo>
                  <a:lnTo>
                    <a:pt x="3018" y="610"/>
                  </a:lnTo>
                  <a:lnTo>
                    <a:pt x="2836" y="397"/>
                  </a:lnTo>
                  <a:lnTo>
                    <a:pt x="2592" y="214"/>
                  </a:lnTo>
                  <a:lnTo>
                    <a:pt x="2348" y="92"/>
                  </a:lnTo>
                  <a:lnTo>
                    <a:pt x="2043" y="31"/>
                  </a:lnTo>
                  <a:lnTo>
                    <a:pt x="1708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510250" y="988300"/>
              <a:ext cx="82325" cy="111275"/>
            </a:xfrm>
            <a:custGeom>
              <a:rect b="b" l="l" r="r" t="t"/>
              <a:pathLst>
                <a:path extrusionOk="0" h="4451" w="3293">
                  <a:moveTo>
                    <a:pt x="1" y="1"/>
                  </a:moveTo>
                  <a:lnTo>
                    <a:pt x="1" y="4451"/>
                  </a:lnTo>
                  <a:lnTo>
                    <a:pt x="366" y="4451"/>
                  </a:lnTo>
                  <a:lnTo>
                    <a:pt x="366" y="641"/>
                  </a:lnTo>
                  <a:lnTo>
                    <a:pt x="2927" y="4451"/>
                  </a:lnTo>
                  <a:lnTo>
                    <a:pt x="3292" y="4451"/>
                  </a:lnTo>
                  <a:lnTo>
                    <a:pt x="3292" y="1"/>
                  </a:lnTo>
                  <a:lnTo>
                    <a:pt x="2927" y="1"/>
                  </a:lnTo>
                  <a:lnTo>
                    <a:pt x="2927" y="3811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0623025" y="988300"/>
              <a:ext cx="9175" cy="111275"/>
            </a:xfrm>
            <a:custGeom>
              <a:rect b="b" l="l" r="r" t="t"/>
              <a:pathLst>
                <a:path extrusionOk="0" h="4451" w="367">
                  <a:moveTo>
                    <a:pt x="1" y="1"/>
                  </a:moveTo>
                  <a:lnTo>
                    <a:pt x="1" y="4451"/>
                  </a:lnTo>
                  <a:lnTo>
                    <a:pt x="366" y="4451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0658850" y="986775"/>
              <a:ext cx="82325" cy="114325"/>
            </a:xfrm>
            <a:custGeom>
              <a:rect b="b" l="l" r="r" t="t"/>
              <a:pathLst>
                <a:path extrusionOk="0" h="4573" w="3293">
                  <a:moveTo>
                    <a:pt x="1707" y="1"/>
                  </a:moveTo>
                  <a:lnTo>
                    <a:pt x="1494" y="31"/>
                  </a:lnTo>
                  <a:lnTo>
                    <a:pt x="1311" y="31"/>
                  </a:lnTo>
                  <a:lnTo>
                    <a:pt x="1158" y="92"/>
                  </a:lnTo>
                  <a:lnTo>
                    <a:pt x="976" y="153"/>
                  </a:lnTo>
                  <a:lnTo>
                    <a:pt x="823" y="244"/>
                  </a:lnTo>
                  <a:lnTo>
                    <a:pt x="701" y="336"/>
                  </a:lnTo>
                  <a:lnTo>
                    <a:pt x="579" y="427"/>
                  </a:lnTo>
                  <a:lnTo>
                    <a:pt x="457" y="549"/>
                  </a:lnTo>
                  <a:lnTo>
                    <a:pt x="336" y="702"/>
                  </a:lnTo>
                  <a:lnTo>
                    <a:pt x="244" y="854"/>
                  </a:lnTo>
                  <a:lnTo>
                    <a:pt x="183" y="1006"/>
                  </a:lnTo>
                  <a:lnTo>
                    <a:pt x="122" y="1189"/>
                  </a:lnTo>
                  <a:lnTo>
                    <a:pt x="61" y="1372"/>
                  </a:lnTo>
                  <a:lnTo>
                    <a:pt x="31" y="1586"/>
                  </a:lnTo>
                  <a:lnTo>
                    <a:pt x="0" y="1799"/>
                  </a:lnTo>
                  <a:lnTo>
                    <a:pt x="0" y="2012"/>
                  </a:lnTo>
                  <a:lnTo>
                    <a:pt x="0" y="2561"/>
                  </a:lnTo>
                  <a:lnTo>
                    <a:pt x="0" y="2805"/>
                  </a:lnTo>
                  <a:lnTo>
                    <a:pt x="31" y="3018"/>
                  </a:lnTo>
                  <a:lnTo>
                    <a:pt x="61" y="3201"/>
                  </a:lnTo>
                  <a:lnTo>
                    <a:pt x="122" y="3384"/>
                  </a:lnTo>
                  <a:lnTo>
                    <a:pt x="183" y="3567"/>
                  </a:lnTo>
                  <a:lnTo>
                    <a:pt x="244" y="3750"/>
                  </a:lnTo>
                  <a:lnTo>
                    <a:pt x="336" y="3902"/>
                  </a:lnTo>
                  <a:lnTo>
                    <a:pt x="457" y="4024"/>
                  </a:lnTo>
                  <a:lnTo>
                    <a:pt x="549" y="4146"/>
                  </a:lnTo>
                  <a:lnTo>
                    <a:pt x="701" y="4268"/>
                  </a:lnTo>
                  <a:lnTo>
                    <a:pt x="823" y="4359"/>
                  </a:lnTo>
                  <a:lnTo>
                    <a:pt x="976" y="4451"/>
                  </a:lnTo>
                  <a:lnTo>
                    <a:pt x="1128" y="4512"/>
                  </a:lnTo>
                  <a:lnTo>
                    <a:pt x="1311" y="4542"/>
                  </a:lnTo>
                  <a:lnTo>
                    <a:pt x="1494" y="4573"/>
                  </a:lnTo>
                  <a:lnTo>
                    <a:pt x="1677" y="4573"/>
                  </a:lnTo>
                  <a:lnTo>
                    <a:pt x="2012" y="4542"/>
                  </a:lnTo>
                  <a:lnTo>
                    <a:pt x="2317" y="4481"/>
                  </a:lnTo>
                  <a:lnTo>
                    <a:pt x="2591" y="4359"/>
                  </a:lnTo>
                  <a:lnTo>
                    <a:pt x="2804" y="4207"/>
                  </a:lnTo>
                  <a:lnTo>
                    <a:pt x="2987" y="3993"/>
                  </a:lnTo>
                  <a:lnTo>
                    <a:pt x="3140" y="3750"/>
                  </a:lnTo>
                  <a:lnTo>
                    <a:pt x="3231" y="3445"/>
                  </a:lnTo>
                  <a:lnTo>
                    <a:pt x="3292" y="3140"/>
                  </a:lnTo>
                  <a:lnTo>
                    <a:pt x="2926" y="3140"/>
                  </a:lnTo>
                  <a:lnTo>
                    <a:pt x="2865" y="3384"/>
                  </a:lnTo>
                  <a:lnTo>
                    <a:pt x="2804" y="3628"/>
                  </a:lnTo>
                  <a:lnTo>
                    <a:pt x="2682" y="3811"/>
                  </a:lnTo>
                  <a:lnTo>
                    <a:pt x="2561" y="3993"/>
                  </a:lnTo>
                  <a:lnTo>
                    <a:pt x="2378" y="4115"/>
                  </a:lnTo>
                  <a:lnTo>
                    <a:pt x="2195" y="4176"/>
                  </a:lnTo>
                  <a:lnTo>
                    <a:pt x="1951" y="4237"/>
                  </a:lnTo>
                  <a:lnTo>
                    <a:pt x="1677" y="4268"/>
                  </a:lnTo>
                  <a:lnTo>
                    <a:pt x="1524" y="4268"/>
                  </a:lnTo>
                  <a:lnTo>
                    <a:pt x="1372" y="4237"/>
                  </a:lnTo>
                  <a:lnTo>
                    <a:pt x="1250" y="4176"/>
                  </a:lnTo>
                  <a:lnTo>
                    <a:pt x="1098" y="4146"/>
                  </a:lnTo>
                  <a:lnTo>
                    <a:pt x="1006" y="4054"/>
                  </a:lnTo>
                  <a:lnTo>
                    <a:pt x="884" y="3993"/>
                  </a:lnTo>
                  <a:lnTo>
                    <a:pt x="793" y="3902"/>
                  </a:lnTo>
                  <a:lnTo>
                    <a:pt x="701" y="3780"/>
                  </a:lnTo>
                  <a:lnTo>
                    <a:pt x="549" y="3536"/>
                  </a:lnTo>
                  <a:lnTo>
                    <a:pt x="457" y="3262"/>
                  </a:lnTo>
                  <a:lnTo>
                    <a:pt x="396" y="2927"/>
                  </a:lnTo>
                  <a:lnTo>
                    <a:pt x="366" y="2561"/>
                  </a:lnTo>
                  <a:lnTo>
                    <a:pt x="366" y="2012"/>
                  </a:lnTo>
                  <a:lnTo>
                    <a:pt x="396" y="1647"/>
                  </a:lnTo>
                  <a:lnTo>
                    <a:pt x="457" y="1311"/>
                  </a:lnTo>
                  <a:lnTo>
                    <a:pt x="579" y="1037"/>
                  </a:lnTo>
                  <a:lnTo>
                    <a:pt x="732" y="793"/>
                  </a:lnTo>
                  <a:lnTo>
                    <a:pt x="823" y="671"/>
                  </a:lnTo>
                  <a:lnTo>
                    <a:pt x="915" y="580"/>
                  </a:lnTo>
                  <a:lnTo>
                    <a:pt x="1006" y="519"/>
                  </a:lnTo>
                  <a:lnTo>
                    <a:pt x="1128" y="458"/>
                  </a:lnTo>
                  <a:lnTo>
                    <a:pt x="1250" y="397"/>
                  </a:lnTo>
                  <a:lnTo>
                    <a:pt x="1402" y="366"/>
                  </a:lnTo>
                  <a:lnTo>
                    <a:pt x="1555" y="336"/>
                  </a:lnTo>
                  <a:lnTo>
                    <a:pt x="1951" y="336"/>
                  </a:lnTo>
                  <a:lnTo>
                    <a:pt x="2195" y="397"/>
                  </a:lnTo>
                  <a:lnTo>
                    <a:pt x="2408" y="488"/>
                  </a:lnTo>
                  <a:lnTo>
                    <a:pt x="2561" y="641"/>
                  </a:lnTo>
                  <a:lnTo>
                    <a:pt x="2682" y="793"/>
                  </a:lnTo>
                  <a:lnTo>
                    <a:pt x="2804" y="976"/>
                  </a:lnTo>
                  <a:lnTo>
                    <a:pt x="2865" y="1220"/>
                  </a:lnTo>
                  <a:lnTo>
                    <a:pt x="2926" y="1464"/>
                  </a:lnTo>
                  <a:lnTo>
                    <a:pt x="3292" y="1464"/>
                  </a:lnTo>
                  <a:lnTo>
                    <a:pt x="3231" y="1128"/>
                  </a:lnTo>
                  <a:lnTo>
                    <a:pt x="3140" y="854"/>
                  </a:lnTo>
                  <a:lnTo>
                    <a:pt x="2987" y="610"/>
                  </a:lnTo>
                  <a:lnTo>
                    <a:pt x="2804" y="397"/>
                  </a:lnTo>
                  <a:lnTo>
                    <a:pt x="2591" y="214"/>
                  </a:lnTo>
                  <a:lnTo>
                    <a:pt x="2317" y="92"/>
                  </a:lnTo>
                  <a:lnTo>
                    <a:pt x="2042" y="31"/>
                  </a:lnTo>
                  <a:lnTo>
                    <a:pt x="1707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0764000" y="988300"/>
              <a:ext cx="69375" cy="111275"/>
            </a:xfrm>
            <a:custGeom>
              <a:rect b="b" l="l" r="r" t="t"/>
              <a:pathLst>
                <a:path extrusionOk="0" h="4451" w="2775">
                  <a:moveTo>
                    <a:pt x="0" y="1"/>
                  </a:moveTo>
                  <a:lnTo>
                    <a:pt x="0" y="4451"/>
                  </a:lnTo>
                  <a:lnTo>
                    <a:pt x="2774" y="4451"/>
                  </a:lnTo>
                  <a:lnTo>
                    <a:pt x="2774" y="4146"/>
                  </a:lnTo>
                  <a:lnTo>
                    <a:pt x="397" y="4146"/>
                  </a:lnTo>
                  <a:lnTo>
                    <a:pt x="397" y="2317"/>
                  </a:lnTo>
                  <a:lnTo>
                    <a:pt x="2469" y="2317"/>
                  </a:lnTo>
                  <a:lnTo>
                    <a:pt x="2469" y="2012"/>
                  </a:lnTo>
                  <a:lnTo>
                    <a:pt x="397" y="2012"/>
                  </a:lnTo>
                  <a:lnTo>
                    <a:pt x="397" y="336"/>
                  </a:lnTo>
                  <a:lnTo>
                    <a:pt x="2774" y="336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963150" y="1180325"/>
              <a:ext cx="116600" cy="111275"/>
            </a:xfrm>
            <a:custGeom>
              <a:rect b="b" l="l" r="r" t="t"/>
              <a:pathLst>
                <a:path extrusionOk="0" h="4451" w="4664">
                  <a:moveTo>
                    <a:pt x="0" y="1"/>
                  </a:moveTo>
                  <a:lnTo>
                    <a:pt x="0" y="4451"/>
                  </a:lnTo>
                  <a:lnTo>
                    <a:pt x="914" y="4451"/>
                  </a:lnTo>
                  <a:lnTo>
                    <a:pt x="914" y="3231"/>
                  </a:lnTo>
                  <a:lnTo>
                    <a:pt x="823" y="1159"/>
                  </a:lnTo>
                  <a:lnTo>
                    <a:pt x="2012" y="4451"/>
                  </a:lnTo>
                  <a:lnTo>
                    <a:pt x="2652" y="4451"/>
                  </a:lnTo>
                  <a:lnTo>
                    <a:pt x="3840" y="1128"/>
                  </a:lnTo>
                  <a:lnTo>
                    <a:pt x="3749" y="3231"/>
                  </a:lnTo>
                  <a:lnTo>
                    <a:pt x="3749" y="4451"/>
                  </a:lnTo>
                  <a:lnTo>
                    <a:pt x="4663" y="4451"/>
                  </a:lnTo>
                  <a:lnTo>
                    <a:pt x="4663" y="1"/>
                  </a:lnTo>
                  <a:lnTo>
                    <a:pt x="3475" y="1"/>
                  </a:lnTo>
                  <a:lnTo>
                    <a:pt x="2316" y="3231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0101050" y="1180325"/>
              <a:ext cx="23650" cy="111275"/>
            </a:xfrm>
            <a:custGeom>
              <a:rect b="b" l="l" r="r" t="t"/>
              <a:pathLst>
                <a:path extrusionOk="0" h="4451" w="946">
                  <a:moveTo>
                    <a:pt x="1" y="1"/>
                  </a:moveTo>
                  <a:lnTo>
                    <a:pt x="1" y="4451"/>
                  </a:lnTo>
                  <a:lnTo>
                    <a:pt x="946" y="4451"/>
                  </a:lnTo>
                  <a:lnTo>
                    <a:pt x="946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0145250" y="1180325"/>
              <a:ext cx="71650" cy="111275"/>
            </a:xfrm>
            <a:custGeom>
              <a:rect b="b" l="l" r="r" t="t"/>
              <a:pathLst>
                <a:path extrusionOk="0" h="4451" w="2866">
                  <a:moveTo>
                    <a:pt x="1" y="1"/>
                  </a:moveTo>
                  <a:lnTo>
                    <a:pt x="1" y="4451"/>
                  </a:lnTo>
                  <a:lnTo>
                    <a:pt x="2866" y="4451"/>
                  </a:lnTo>
                  <a:lnTo>
                    <a:pt x="2866" y="3719"/>
                  </a:lnTo>
                  <a:lnTo>
                    <a:pt x="915" y="3719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222225" y="1178800"/>
              <a:ext cx="94500" cy="114325"/>
            </a:xfrm>
            <a:custGeom>
              <a:rect b="b" l="l" r="r" t="t"/>
              <a:pathLst>
                <a:path extrusionOk="0" h="4573" w="3780">
                  <a:moveTo>
                    <a:pt x="1890" y="763"/>
                  </a:moveTo>
                  <a:lnTo>
                    <a:pt x="2103" y="793"/>
                  </a:lnTo>
                  <a:lnTo>
                    <a:pt x="2286" y="854"/>
                  </a:lnTo>
                  <a:lnTo>
                    <a:pt x="2469" y="976"/>
                  </a:lnTo>
                  <a:lnTo>
                    <a:pt x="2591" y="1128"/>
                  </a:lnTo>
                  <a:lnTo>
                    <a:pt x="2713" y="1342"/>
                  </a:lnTo>
                  <a:lnTo>
                    <a:pt x="2804" y="1586"/>
                  </a:lnTo>
                  <a:lnTo>
                    <a:pt x="2835" y="1860"/>
                  </a:lnTo>
                  <a:lnTo>
                    <a:pt x="2865" y="2195"/>
                  </a:lnTo>
                  <a:lnTo>
                    <a:pt x="2865" y="2408"/>
                  </a:lnTo>
                  <a:lnTo>
                    <a:pt x="2835" y="2713"/>
                  </a:lnTo>
                  <a:lnTo>
                    <a:pt x="2804" y="3018"/>
                  </a:lnTo>
                  <a:lnTo>
                    <a:pt x="2713" y="3262"/>
                  </a:lnTo>
                  <a:lnTo>
                    <a:pt x="2591" y="3475"/>
                  </a:lnTo>
                  <a:lnTo>
                    <a:pt x="2469" y="3628"/>
                  </a:lnTo>
                  <a:lnTo>
                    <a:pt x="2317" y="3750"/>
                  </a:lnTo>
                  <a:lnTo>
                    <a:pt x="2103" y="3811"/>
                  </a:lnTo>
                  <a:lnTo>
                    <a:pt x="1890" y="3841"/>
                  </a:lnTo>
                  <a:lnTo>
                    <a:pt x="1677" y="3811"/>
                  </a:lnTo>
                  <a:lnTo>
                    <a:pt x="1494" y="3719"/>
                  </a:lnTo>
                  <a:lnTo>
                    <a:pt x="1311" y="3628"/>
                  </a:lnTo>
                  <a:lnTo>
                    <a:pt x="1189" y="3445"/>
                  </a:lnTo>
                  <a:lnTo>
                    <a:pt x="1067" y="3262"/>
                  </a:lnTo>
                  <a:lnTo>
                    <a:pt x="976" y="3018"/>
                  </a:lnTo>
                  <a:lnTo>
                    <a:pt x="945" y="2713"/>
                  </a:lnTo>
                  <a:lnTo>
                    <a:pt x="915" y="2408"/>
                  </a:lnTo>
                  <a:lnTo>
                    <a:pt x="915" y="2195"/>
                  </a:lnTo>
                  <a:lnTo>
                    <a:pt x="945" y="1860"/>
                  </a:lnTo>
                  <a:lnTo>
                    <a:pt x="976" y="1586"/>
                  </a:lnTo>
                  <a:lnTo>
                    <a:pt x="1067" y="1342"/>
                  </a:lnTo>
                  <a:lnTo>
                    <a:pt x="1158" y="1128"/>
                  </a:lnTo>
                  <a:lnTo>
                    <a:pt x="1311" y="976"/>
                  </a:lnTo>
                  <a:lnTo>
                    <a:pt x="1463" y="854"/>
                  </a:lnTo>
                  <a:lnTo>
                    <a:pt x="1677" y="793"/>
                  </a:lnTo>
                  <a:lnTo>
                    <a:pt x="1890" y="763"/>
                  </a:lnTo>
                  <a:close/>
                  <a:moveTo>
                    <a:pt x="1890" y="1"/>
                  </a:moveTo>
                  <a:lnTo>
                    <a:pt x="1677" y="31"/>
                  </a:lnTo>
                  <a:lnTo>
                    <a:pt x="1494" y="31"/>
                  </a:lnTo>
                  <a:lnTo>
                    <a:pt x="1311" y="92"/>
                  </a:lnTo>
                  <a:lnTo>
                    <a:pt x="1128" y="153"/>
                  </a:lnTo>
                  <a:lnTo>
                    <a:pt x="945" y="244"/>
                  </a:lnTo>
                  <a:lnTo>
                    <a:pt x="793" y="336"/>
                  </a:lnTo>
                  <a:lnTo>
                    <a:pt x="640" y="458"/>
                  </a:lnTo>
                  <a:lnTo>
                    <a:pt x="518" y="580"/>
                  </a:lnTo>
                  <a:lnTo>
                    <a:pt x="396" y="732"/>
                  </a:lnTo>
                  <a:lnTo>
                    <a:pt x="305" y="915"/>
                  </a:lnTo>
                  <a:lnTo>
                    <a:pt x="214" y="1098"/>
                  </a:lnTo>
                  <a:lnTo>
                    <a:pt x="122" y="1281"/>
                  </a:lnTo>
                  <a:lnTo>
                    <a:pt x="61" y="1494"/>
                  </a:lnTo>
                  <a:lnTo>
                    <a:pt x="31" y="1707"/>
                  </a:lnTo>
                  <a:lnTo>
                    <a:pt x="0" y="1951"/>
                  </a:lnTo>
                  <a:lnTo>
                    <a:pt x="0" y="2195"/>
                  </a:lnTo>
                  <a:lnTo>
                    <a:pt x="0" y="2408"/>
                  </a:lnTo>
                  <a:lnTo>
                    <a:pt x="0" y="2652"/>
                  </a:lnTo>
                  <a:lnTo>
                    <a:pt x="31" y="2866"/>
                  </a:lnTo>
                  <a:lnTo>
                    <a:pt x="61" y="3110"/>
                  </a:lnTo>
                  <a:lnTo>
                    <a:pt x="122" y="3323"/>
                  </a:lnTo>
                  <a:lnTo>
                    <a:pt x="214" y="3506"/>
                  </a:lnTo>
                  <a:lnTo>
                    <a:pt x="305" y="3689"/>
                  </a:lnTo>
                  <a:lnTo>
                    <a:pt x="396" y="3841"/>
                  </a:lnTo>
                  <a:lnTo>
                    <a:pt x="518" y="3993"/>
                  </a:lnTo>
                  <a:lnTo>
                    <a:pt x="671" y="4115"/>
                  </a:lnTo>
                  <a:lnTo>
                    <a:pt x="793" y="4237"/>
                  </a:lnTo>
                  <a:lnTo>
                    <a:pt x="945" y="4359"/>
                  </a:lnTo>
                  <a:lnTo>
                    <a:pt x="1128" y="4420"/>
                  </a:lnTo>
                  <a:lnTo>
                    <a:pt x="1311" y="4481"/>
                  </a:lnTo>
                  <a:lnTo>
                    <a:pt x="1494" y="4542"/>
                  </a:lnTo>
                  <a:lnTo>
                    <a:pt x="1677" y="4573"/>
                  </a:lnTo>
                  <a:lnTo>
                    <a:pt x="2103" y="4573"/>
                  </a:lnTo>
                  <a:lnTo>
                    <a:pt x="2286" y="4542"/>
                  </a:lnTo>
                  <a:lnTo>
                    <a:pt x="2469" y="4481"/>
                  </a:lnTo>
                  <a:lnTo>
                    <a:pt x="2652" y="4420"/>
                  </a:lnTo>
                  <a:lnTo>
                    <a:pt x="2835" y="4359"/>
                  </a:lnTo>
                  <a:lnTo>
                    <a:pt x="2987" y="4237"/>
                  </a:lnTo>
                  <a:lnTo>
                    <a:pt x="3140" y="4115"/>
                  </a:lnTo>
                  <a:lnTo>
                    <a:pt x="3262" y="3993"/>
                  </a:lnTo>
                  <a:lnTo>
                    <a:pt x="3383" y="3841"/>
                  </a:lnTo>
                  <a:lnTo>
                    <a:pt x="3475" y="3689"/>
                  </a:lnTo>
                  <a:lnTo>
                    <a:pt x="3566" y="3506"/>
                  </a:lnTo>
                  <a:lnTo>
                    <a:pt x="3658" y="3323"/>
                  </a:lnTo>
                  <a:lnTo>
                    <a:pt x="3719" y="3110"/>
                  </a:lnTo>
                  <a:lnTo>
                    <a:pt x="3749" y="2866"/>
                  </a:lnTo>
                  <a:lnTo>
                    <a:pt x="3780" y="2652"/>
                  </a:lnTo>
                  <a:lnTo>
                    <a:pt x="3780" y="2408"/>
                  </a:lnTo>
                  <a:lnTo>
                    <a:pt x="3780" y="2195"/>
                  </a:lnTo>
                  <a:lnTo>
                    <a:pt x="3780" y="1951"/>
                  </a:lnTo>
                  <a:lnTo>
                    <a:pt x="3749" y="1707"/>
                  </a:lnTo>
                  <a:lnTo>
                    <a:pt x="3719" y="1494"/>
                  </a:lnTo>
                  <a:lnTo>
                    <a:pt x="3658" y="1281"/>
                  </a:lnTo>
                  <a:lnTo>
                    <a:pt x="3566" y="1098"/>
                  </a:lnTo>
                  <a:lnTo>
                    <a:pt x="3475" y="915"/>
                  </a:lnTo>
                  <a:lnTo>
                    <a:pt x="3383" y="732"/>
                  </a:lnTo>
                  <a:lnTo>
                    <a:pt x="3262" y="580"/>
                  </a:lnTo>
                  <a:lnTo>
                    <a:pt x="3109" y="458"/>
                  </a:lnTo>
                  <a:lnTo>
                    <a:pt x="2987" y="336"/>
                  </a:lnTo>
                  <a:lnTo>
                    <a:pt x="2835" y="244"/>
                  </a:lnTo>
                  <a:lnTo>
                    <a:pt x="2652" y="153"/>
                  </a:lnTo>
                  <a:lnTo>
                    <a:pt x="2469" y="92"/>
                  </a:lnTo>
                  <a:lnTo>
                    <a:pt x="2286" y="31"/>
                  </a:lnTo>
                  <a:lnTo>
                    <a:pt x="2103" y="31"/>
                  </a:lnTo>
                  <a:lnTo>
                    <a:pt x="1890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0328900" y="1178800"/>
              <a:ext cx="85375" cy="114325"/>
            </a:xfrm>
            <a:custGeom>
              <a:rect b="b" l="l" r="r" t="t"/>
              <a:pathLst>
                <a:path extrusionOk="0" h="4573" w="3415">
                  <a:moveTo>
                    <a:pt x="1768" y="1"/>
                  </a:moveTo>
                  <a:lnTo>
                    <a:pt x="1433" y="31"/>
                  </a:lnTo>
                  <a:lnTo>
                    <a:pt x="1098" y="92"/>
                  </a:lnTo>
                  <a:lnTo>
                    <a:pt x="823" y="214"/>
                  </a:lnTo>
                  <a:lnTo>
                    <a:pt x="580" y="336"/>
                  </a:lnTo>
                  <a:lnTo>
                    <a:pt x="397" y="519"/>
                  </a:lnTo>
                  <a:lnTo>
                    <a:pt x="244" y="732"/>
                  </a:lnTo>
                  <a:lnTo>
                    <a:pt x="214" y="854"/>
                  </a:lnTo>
                  <a:lnTo>
                    <a:pt x="153" y="976"/>
                  </a:lnTo>
                  <a:lnTo>
                    <a:pt x="153" y="1128"/>
                  </a:lnTo>
                  <a:lnTo>
                    <a:pt x="122" y="1250"/>
                  </a:lnTo>
                  <a:lnTo>
                    <a:pt x="153" y="1403"/>
                  </a:lnTo>
                  <a:lnTo>
                    <a:pt x="153" y="1525"/>
                  </a:lnTo>
                  <a:lnTo>
                    <a:pt x="214" y="1646"/>
                  </a:lnTo>
                  <a:lnTo>
                    <a:pt x="244" y="1768"/>
                  </a:lnTo>
                  <a:lnTo>
                    <a:pt x="397" y="1951"/>
                  </a:lnTo>
                  <a:lnTo>
                    <a:pt x="580" y="2134"/>
                  </a:lnTo>
                  <a:lnTo>
                    <a:pt x="793" y="2287"/>
                  </a:lnTo>
                  <a:lnTo>
                    <a:pt x="1037" y="2439"/>
                  </a:lnTo>
                  <a:lnTo>
                    <a:pt x="1311" y="2561"/>
                  </a:lnTo>
                  <a:lnTo>
                    <a:pt x="1616" y="2652"/>
                  </a:lnTo>
                  <a:lnTo>
                    <a:pt x="1860" y="2744"/>
                  </a:lnTo>
                  <a:lnTo>
                    <a:pt x="2073" y="2805"/>
                  </a:lnTo>
                  <a:lnTo>
                    <a:pt x="2225" y="2896"/>
                  </a:lnTo>
                  <a:lnTo>
                    <a:pt x="2317" y="2957"/>
                  </a:lnTo>
                  <a:lnTo>
                    <a:pt x="2408" y="3049"/>
                  </a:lnTo>
                  <a:lnTo>
                    <a:pt x="2469" y="3140"/>
                  </a:lnTo>
                  <a:lnTo>
                    <a:pt x="2469" y="3231"/>
                  </a:lnTo>
                  <a:lnTo>
                    <a:pt x="2500" y="3353"/>
                  </a:lnTo>
                  <a:lnTo>
                    <a:pt x="2469" y="3445"/>
                  </a:lnTo>
                  <a:lnTo>
                    <a:pt x="2439" y="3567"/>
                  </a:lnTo>
                  <a:lnTo>
                    <a:pt x="2408" y="3628"/>
                  </a:lnTo>
                  <a:lnTo>
                    <a:pt x="2317" y="3719"/>
                  </a:lnTo>
                  <a:lnTo>
                    <a:pt x="2225" y="3780"/>
                  </a:lnTo>
                  <a:lnTo>
                    <a:pt x="2104" y="3811"/>
                  </a:lnTo>
                  <a:lnTo>
                    <a:pt x="1951" y="3841"/>
                  </a:lnTo>
                  <a:lnTo>
                    <a:pt x="1616" y="3841"/>
                  </a:lnTo>
                  <a:lnTo>
                    <a:pt x="1433" y="3811"/>
                  </a:lnTo>
                  <a:lnTo>
                    <a:pt x="1281" y="3750"/>
                  </a:lnTo>
                  <a:lnTo>
                    <a:pt x="1159" y="3689"/>
                  </a:lnTo>
                  <a:lnTo>
                    <a:pt x="1067" y="3597"/>
                  </a:lnTo>
                  <a:lnTo>
                    <a:pt x="976" y="3475"/>
                  </a:lnTo>
                  <a:lnTo>
                    <a:pt x="945" y="3292"/>
                  </a:lnTo>
                  <a:lnTo>
                    <a:pt x="915" y="3110"/>
                  </a:lnTo>
                  <a:lnTo>
                    <a:pt x="0" y="3110"/>
                  </a:lnTo>
                  <a:lnTo>
                    <a:pt x="0" y="3353"/>
                  </a:lnTo>
                  <a:lnTo>
                    <a:pt x="61" y="3567"/>
                  </a:lnTo>
                  <a:lnTo>
                    <a:pt x="153" y="3780"/>
                  </a:lnTo>
                  <a:lnTo>
                    <a:pt x="275" y="3932"/>
                  </a:lnTo>
                  <a:lnTo>
                    <a:pt x="397" y="4085"/>
                  </a:lnTo>
                  <a:lnTo>
                    <a:pt x="549" y="4237"/>
                  </a:lnTo>
                  <a:lnTo>
                    <a:pt x="732" y="4329"/>
                  </a:lnTo>
                  <a:lnTo>
                    <a:pt x="945" y="4420"/>
                  </a:lnTo>
                  <a:lnTo>
                    <a:pt x="1128" y="4481"/>
                  </a:lnTo>
                  <a:lnTo>
                    <a:pt x="1342" y="4542"/>
                  </a:lnTo>
                  <a:lnTo>
                    <a:pt x="1585" y="4573"/>
                  </a:lnTo>
                  <a:lnTo>
                    <a:pt x="2134" y="4573"/>
                  </a:lnTo>
                  <a:lnTo>
                    <a:pt x="2469" y="4481"/>
                  </a:lnTo>
                  <a:lnTo>
                    <a:pt x="2744" y="4390"/>
                  </a:lnTo>
                  <a:lnTo>
                    <a:pt x="2957" y="4268"/>
                  </a:lnTo>
                  <a:lnTo>
                    <a:pt x="3170" y="4085"/>
                  </a:lnTo>
                  <a:lnTo>
                    <a:pt x="3292" y="3872"/>
                  </a:lnTo>
                  <a:lnTo>
                    <a:pt x="3353" y="3750"/>
                  </a:lnTo>
                  <a:lnTo>
                    <a:pt x="3384" y="3628"/>
                  </a:lnTo>
                  <a:lnTo>
                    <a:pt x="3414" y="3475"/>
                  </a:lnTo>
                  <a:lnTo>
                    <a:pt x="3414" y="3353"/>
                  </a:lnTo>
                  <a:lnTo>
                    <a:pt x="3384" y="3079"/>
                  </a:lnTo>
                  <a:lnTo>
                    <a:pt x="3323" y="2866"/>
                  </a:lnTo>
                  <a:lnTo>
                    <a:pt x="3201" y="2652"/>
                  </a:lnTo>
                  <a:lnTo>
                    <a:pt x="3048" y="2469"/>
                  </a:lnTo>
                  <a:lnTo>
                    <a:pt x="2835" y="2287"/>
                  </a:lnTo>
                  <a:lnTo>
                    <a:pt x="2561" y="2165"/>
                  </a:lnTo>
                  <a:lnTo>
                    <a:pt x="2286" y="2012"/>
                  </a:lnTo>
                  <a:lnTo>
                    <a:pt x="1921" y="1890"/>
                  </a:lnTo>
                  <a:lnTo>
                    <a:pt x="1555" y="1768"/>
                  </a:lnTo>
                  <a:lnTo>
                    <a:pt x="1281" y="1616"/>
                  </a:lnTo>
                  <a:lnTo>
                    <a:pt x="1189" y="1555"/>
                  </a:lnTo>
                  <a:lnTo>
                    <a:pt x="1098" y="1464"/>
                  </a:lnTo>
                  <a:lnTo>
                    <a:pt x="1067" y="1372"/>
                  </a:lnTo>
                  <a:lnTo>
                    <a:pt x="1037" y="1250"/>
                  </a:lnTo>
                  <a:lnTo>
                    <a:pt x="1067" y="1159"/>
                  </a:lnTo>
                  <a:lnTo>
                    <a:pt x="1098" y="1067"/>
                  </a:lnTo>
                  <a:lnTo>
                    <a:pt x="1159" y="976"/>
                  </a:lnTo>
                  <a:lnTo>
                    <a:pt x="1220" y="884"/>
                  </a:lnTo>
                  <a:lnTo>
                    <a:pt x="1311" y="824"/>
                  </a:lnTo>
                  <a:lnTo>
                    <a:pt x="1433" y="793"/>
                  </a:lnTo>
                  <a:lnTo>
                    <a:pt x="1585" y="763"/>
                  </a:lnTo>
                  <a:lnTo>
                    <a:pt x="1768" y="732"/>
                  </a:lnTo>
                  <a:lnTo>
                    <a:pt x="1921" y="763"/>
                  </a:lnTo>
                  <a:lnTo>
                    <a:pt x="2073" y="793"/>
                  </a:lnTo>
                  <a:lnTo>
                    <a:pt x="2195" y="854"/>
                  </a:lnTo>
                  <a:lnTo>
                    <a:pt x="2317" y="915"/>
                  </a:lnTo>
                  <a:lnTo>
                    <a:pt x="2378" y="1006"/>
                  </a:lnTo>
                  <a:lnTo>
                    <a:pt x="2439" y="1128"/>
                  </a:lnTo>
                  <a:lnTo>
                    <a:pt x="2469" y="1250"/>
                  </a:lnTo>
                  <a:lnTo>
                    <a:pt x="2500" y="1372"/>
                  </a:lnTo>
                  <a:lnTo>
                    <a:pt x="3414" y="1372"/>
                  </a:lnTo>
                  <a:lnTo>
                    <a:pt x="3414" y="1250"/>
                  </a:lnTo>
                  <a:lnTo>
                    <a:pt x="3384" y="1098"/>
                  </a:lnTo>
                  <a:lnTo>
                    <a:pt x="3353" y="945"/>
                  </a:lnTo>
                  <a:lnTo>
                    <a:pt x="3292" y="824"/>
                  </a:lnTo>
                  <a:lnTo>
                    <a:pt x="3140" y="610"/>
                  </a:lnTo>
                  <a:lnTo>
                    <a:pt x="2957" y="397"/>
                  </a:lnTo>
                  <a:lnTo>
                    <a:pt x="2713" y="244"/>
                  </a:lnTo>
                  <a:lnTo>
                    <a:pt x="2439" y="122"/>
                  </a:lnTo>
                  <a:lnTo>
                    <a:pt x="2134" y="31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0429475" y="1180325"/>
              <a:ext cx="86900" cy="111275"/>
            </a:xfrm>
            <a:custGeom>
              <a:rect b="b" l="l" r="r" t="t"/>
              <a:pathLst>
                <a:path extrusionOk="0" h="4451" w="3476">
                  <a:moveTo>
                    <a:pt x="1830" y="763"/>
                  </a:moveTo>
                  <a:lnTo>
                    <a:pt x="1982" y="793"/>
                  </a:lnTo>
                  <a:lnTo>
                    <a:pt x="2104" y="854"/>
                  </a:lnTo>
                  <a:lnTo>
                    <a:pt x="2195" y="945"/>
                  </a:lnTo>
                  <a:lnTo>
                    <a:pt x="2287" y="1037"/>
                  </a:lnTo>
                  <a:lnTo>
                    <a:pt x="2348" y="1159"/>
                  </a:lnTo>
                  <a:lnTo>
                    <a:pt x="2378" y="1281"/>
                  </a:lnTo>
                  <a:lnTo>
                    <a:pt x="2378" y="1433"/>
                  </a:lnTo>
                  <a:lnTo>
                    <a:pt x="2378" y="1555"/>
                  </a:lnTo>
                  <a:lnTo>
                    <a:pt x="2348" y="1707"/>
                  </a:lnTo>
                  <a:lnTo>
                    <a:pt x="2287" y="1799"/>
                  </a:lnTo>
                  <a:lnTo>
                    <a:pt x="2195" y="1890"/>
                  </a:lnTo>
                  <a:lnTo>
                    <a:pt x="2104" y="1982"/>
                  </a:lnTo>
                  <a:lnTo>
                    <a:pt x="1982" y="2043"/>
                  </a:lnTo>
                  <a:lnTo>
                    <a:pt x="1830" y="2073"/>
                  </a:lnTo>
                  <a:lnTo>
                    <a:pt x="915" y="2073"/>
                  </a:lnTo>
                  <a:lnTo>
                    <a:pt x="915" y="763"/>
                  </a:lnTo>
                  <a:close/>
                  <a:moveTo>
                    <a:pt x="1" y="1"/>
                  </a:moveTo>
                  <a:lnTo>
                    <a:pt x="1" y="4451"/>
                  </a:lnTo>
                  <a:lnTo>
                    <a:pt x="915" y="4451"/>
                  </a:lnTo>
                  <a:lnTo>
                    <a:pt x="915" y="2835"/>
                  </a:lnTo>
                  <a:lnTo>
                    <a:pt x="1647" y="2835"/>
                  </a:lnTo>
                  <a:lnTo>
                    <a:pt x="2500" y="4451"/>
                  </a:lnTo>
                  <a:lnTo>
                    <a:pt x="3475" y="4451"/>
                  </a:lnTo>
                  <a:lnTo>
                    <a:pt x="3475" y="4420"/>
                  </a:lnTo>
                  <a:lnTo>
                    <a:pt x="2500" y="2591"/>
                  </a:lnTo>
                  <a:lnTo>
                    <a:pt x="2683" y="2500"/>
                  </a:lnTo>
                  <a:lnTo>
                    <a:pt x="2835" y="2408"/>
                  </a:lnTo>
                  <a:lnTo>
                    <a:pt x="2988" y="2287"/>
                  </a:lnTo>
                  <a:lnTo>
                    <a:pt x="3079" y="2134"/>
                  </a:lnTo>
                  <a:lnTo>
                    <a:pt x="3171" y="1982"/>
                  </a:lnTo>
                  <a:lnTo>
                    <a:pt x="3232" y="1799"/>
                  </a:lnTo>
                  <a:lnTo>
                    <a:pt x="3293" y="1585"/>
                  </a:lnTo>
                  <a:lnTo>
                    <a:pt x="3293" y="1342"/>
                  </a:lnTo>
                  <a:lnTo>
                    <a:pt x="3293" y="1189"/>
                  </a:lnTo>
                  <a:lnTo>
                    <a:pt x="3262" y="1037"/>
                  </a:lnTo>
                  <a:lnTo>
                    <a:pt x="3232" y="915"/>
                  </a:lnTo>
                  <a:lnTo>
                    <a:pt x="3201" y="763"/>
                  </a:lnTo>
                  <a:lnTo>
                    <a:pt x="3140" y="641"/>
                  </a:lnTo>
                  <a:lnTo>
                    <a:pt x="3049" y="549"/>
                  </a:lnTo>
                  <a:lnTo>
                    <a:pt x="2957" y="427"/>
                  </a:lnTo>
                  <a:lnTo>
                    <a:pt x="2866" y="366"/>
                  </a:lnTo>
                  <a:lnTo>
                    <a:pt x="2622" y="214"/>
                  </a:lnTo>
                  <a:lnTo>
                    <a:pt x="2348" y="92"/>
                  </a:lnTo>
                  <a:lnTo>
                    <a:pt x="2012" y="31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0529300" y="1180325"/>
              <a:ext cx="85375" cy="111275"/>
            </a:xfrm>
            <a:custGeom>
              <a:rect b="b" l="l" r="r" t="t"/>
              <a:pathLst>
                <a:path extrusionOk="0" h="4451" w="3415">
                  <a:moveTo>
                    <a:pt x="1616" y="763"/>
                  </a:moveTo>
                  <a:lnTo>
                    <a:pt x="1860" y="823"/>
                  </a:lnTo>
                  <a:lnTo>
                    <a:pt x="2043" y="945"/>
                  </a:lnTo>
                  <a:lnTo>
                    <a:pt x="2195" y="1098"/>
                  </a:lnTo>
                  <a:lnTo>
                    <a:pt x="2317" y="1311"/>
                  </a:lnTo>
                  <a:lnTo>
                    <a:pt x="2409" y="1525"/>
                  </a:lnTo>
                  <a:lnTo>
                    <a:pt x="2470" y="1799"/>
                  </a:lnTo>
                  <a:lnTo>
                    <a:pt x="2470" y="2134"/>
                  </a:lnTo>
                  <a:lnTo>
                    <a:pt x="2470" y="2347"/>
                  </a:lnTo>
                  <a:lnTo>
                    <a:pt x="2470" y="2652"/>
                  </a:lnTo>
                  <a:lnTo>
                    <a:pt x="2409" y="2927"/>
                  </a:lnTo>
                  <a:lnTo>
                    <a:pt x="2317" y="3170"/>
                  </a:lnTo>
                  <a:lnTo>
                    <a:pt x="2195" y="3353"/>
                  </a:lnTo>
                  <a:lnTo>
                    <a:pt x="2043" y="3506"/>
                  </a:lnTo>
                  <a:lnTo>
                    <a:pt x="1829" y="3628"/>
                  </a:lnTo>
                  <a:lnTo>
                    <a:pt x="1616" y="3689"/>
                  </a:lnTo>
                  <a:lnTo>
                    <a:pt x="1372" y="3719"/>
                  </a:lnTo>
                  <a:lnTo>
                    <a:pt x="915" y="3719"/>
                  </a:lnTo>
                  <a:lnTo>
                    <a:pt x="915" y="763"/>
                  </a:lnTo>
                  <a:close/>
                  <a:moveTo>
                    <a:pt x="1" y="1"/>
                  </a:moveTo>
                  <a:lnTo>
                    <a:pt x="1" y="4451"/>
                  </a:lnTo>
                  <a:lnTo>
                    <a:pt x="1586" y="4451"/>
                  </a:lnTo>
                  <a:lnTo>
                    <a:pt x="1799" y="4420"/>
                  </a:lnTo>
                  <a:lnTo>
                    <a:pt x="2012" y="4359"/>
                  </a:lnTo>
                  <a:lnTo>
                    <a:pt x="2195" y="4298"/>
                  </a:lnTo>
                  <a:lnTo>
                    <a:pt x="2378" y="4207"/>
                  </a:lnTo>
                  <a:lnTo>
                    <a:pt x="2530" y="4115"/>
                  </a:lnTo>
                  <a:lnTo>
                    <a:pt x="2683" y="3993"/>
                  </a:lnTo>
                  <a:lnTo>
                    <a:pt x="2835" y="3871"/>
                  </a:lnTo>
                  <a:lnTo>
                    <a:pt x="2957" y="3719"/>
                  </a:lnTo>
                  <a:lnTo>
                    <a:pt x="3079" y="3567"/>
                  </a:lnTo>
                  <a:lnTo>
                    <a:pt x="3171" y="3384"/>
                  </a:lnTo>
                  <a:lnTo>
                    <a:pt x="3262" y="3201"/>
                  </a:lnTo>
                  <a:lnTo>
                    <a:pt x="3323" y="2988"/>
                  </a:lnTo>
                  <a:lnTo>
                    <a:pt x="3384" y="2805"/>
                  </a:lnTo>
                  <a:lnTo>
                    <a:pt x="3384" y="2561"/>
                  </a:lnTo>
                  <a:lnTo>
                    <a:pt x="3414" y="2347"/>
                  </a:lnTo>
                  <a:lnTo>
                    <a:pt x="3414" y="2134"/>
                  </a:lnTo>
                  <a:lnTo>
                    <a:pt x="3384" y="1890"/>
                  </a:lnTo>
                  <a:lnTo>
                    <a:pt x="3384" y="1677"/>
                  </a:lnTo>
                  <a:lnTo>
                    <a:pt x="3323" y="1464"/>
                  </a:lnTo>
                  <a:lnTo>
                    <a:pt x="3262" y="1281"/>
                  </a:lnTo>
                  <a:lnTo>
                    <a:pt x="3171" y="1067"/>
                  </a:lnTo>
                  <a:lnTo>
                    <a:pt x="3079" y="915"/>
                  </a:lnTo>
                  <a:lnTo>
                    <a:pt x="2957" y="732"/>
                  </a:lnTo>
                  <a:lnTo>
                    <a:pt x="2835" y="610"/>
                  </a:lnTo>
                  <a:lnTo>
                    <a:pt x="2713" y="458"/>
                  </a:lnTo>
                  <a:lnTo>
                    <a:pt x="2530" y="336"/>
                  </a:lnTo>
                  <a:lnTo>
                    <a:pt x="2378" y="244"/>
                  </a:lnTo>
                  <a:lnTo>
                    <a:pt x="2195" y="153"/>
                  </a:lnTo>
                  <a:lnTo>
                    <a:pt x="2012" y="92"/>
                  </a:lnTo>
                  <a:lnTo>
                    <a:pt x="1799" y="61"/>
                  </a:lnTo>
                  <a:lnTo>
                    <a:pt x="1586" y="31"/>
                  </a:lnTo>
                  <a:lnTo>
                    <a:pt x="1372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0631400" y="1180325"/>
              <a:ext cx="89950" cy="111275"/>
            </a:xfrm>
            <a:custGeom>
              <a:rect b="b" l="l" r="r" t="t"/>
              <a:pathLst>
                <a:path extrusionOk="0" h="4451" w="3598">
                  <a:moveTo>
                    <a:pt x="1" y="1"/>
                  </a:moveTo>
                  <a:lnTo>
                    <a:pt x="1" y="4451"/>
                  </a:lnTo>
                  <a:lnTo>
                    <a:pt x="915" y="4451"/>
                  </a:lnTo>
                  <a:lnTo>
                    <a:pt x="915" y="1525"/>
                  </a:lnTo>
                  <a:lnTo>
                    <a:pt x="2683" y="4451"/>
                  </a:lnTo>
                  <a:lnTo>
                    <a:pt x="3598" y="4451"/>
                  </a:lnTo>
                  <a:lnTo>
                    <a:pt x="3598" y="1"/>
                  </a:lnTo>
                  <a:lnTo>
                    <a:pt x="2683" y="1"/>
                  </a:lnTo>
                  <a:lnTo>
                    <a:pt x="2683" y="2957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0729700" y="1150600"/>
              <a:ext cx="96050" cy="141000"/>
            </a:xfrm>
            <a:custGeom>
              <a:rect b="b" l="l" r="r" t="t"/>
              <a:pathLst>
                <a:path extrusionOk="0" h="5640" w="3842">
                  <a:moveTo>
                    <a:pt x="2104" y="1"/>
                  </a:moveTo>
                  <a:lnTo>
                    <a:pt x="1494" y="946"/>
                  </a:lnTo>
                  <a:lnTo>
                    <a:pt x="2226" y="946"/>
                  </a:lnTo>
                  <a:lnTo>
                    <a:pt x="3079" y="1"/>
                  </a:lnTo>
                  <a:close/>
                  <a:moveTo>
                    <a:pt x="1" y="1190"/>
                  </a:moveTo>
                  <a:lnTo>
                    <a:pt x="1464" y="4024"/>
                  </a:lnTo>
                  <a:lnTo>
                    <a:pt x="1464" y="5640"/>
                  </a:lnTo>
                  <a:lnTo>
                    <a:pt x="2378" y="5640"/>
                  </a:lnTo>
                  <a:lnTo>
                    <a:pt x="2378" y="4024"/>
                  </a:lnTo>
                  <a:lnTo>
                    <a:pt x="3841" y="1190"/>
                  </a:lnTo>
                  <a:lnTo>
                    <a:pt x="2836" y="1190"/>
                  </a:lnTo>
                  <a:lnTo>
                    <a:pt x="1921" y="3201"/>
                  </a:lnTo>
                  <a:lnTo>
                    <a:pt x="1007" y="119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0830300" y="1178800"/>
              <a:ext cx="91450" cy="114325"/>
            </a:xfrm>
            <a:custGeom>
              <a:rect b="b" l="l" r="r" t="t"/>
              <a:pathLst>
                <a:path extrusionOk="0" h="4573" w="3658">
                  <a:moveTo>
                    <a:pt x="1860" y="1"/>
                  </a:moveTo>
                  <a:lnTo>
                    <a:pt x="1646" y="31"/>
                  </a:lnTo>
                  <a:lnTo>
                    <a:pt x="1463" y="31"/>
                  </a:lnTo>
                  <a:lnTo>
                    <a:pt x="1280" y="92"/>
                  </a:lnTo>
                  <a:lnTo>
                    <a:pt x="1098" y="153"/>
                  </a:lnTo>
                  <a:lnTo>
                    <a:pt x="915" y="244"/>
                  </a:lnTo>
                  <a:lnTo>
                    <a:pt x="793" y="336"/>
                  </a:lnTo>
                  <a:lnTo>
                    <a:pt x="640" y="458"/>
                  </a:lnTo>
                  <a:lnTo>
                    <a:pt x="518" y="580"/>
                  </a:lnTo>
                  <a:lnTo>
                    <a:pt x="396" y="732"/>
                  </a:lnTo>
                  <a:lnTo>
                    <a:pt x="305" y="884"/>
                  </a:lnTo>
                  <a:lnTo>
                    <a:pt x="214" y="1067"/>
                  </a:lnTo>
                  <a:lnTo>
                    <a:pt x="153" y="1250"/>
                  </a:lnTo>
                  <a:lnTo>
                    <a:pt x="92" y="1464"/>
                  </a:lnTo>
                  <a:lnTo>
                    <a:pt x="31" y="1677"/>
                  </a:lnTo>
                  <a:lnTo>
                    <a:pt x="31" y="1921"/>
                  </a:lnTo>
                  <a:lnTo>
                    <a:pt x="0" y="2165"/>
                  </a:lnTo>
                  <a:lnTo>
                    <a:pt x="0" y="2439"/>
                  </a:lnTo>
                  <a:lnTo>
                    <a:pt x="31" y="2683"/>
                  </a:lnTo>
                  <a:lnTo>
                    <a:pt x="31" y="2927"/>
                  </a:lnTo>
                  <a:lnTo>
                    <a:pt x="92" y="3140"/>
                  </a:lnTo>
                  <a:lnTo>
                    <a:pt x="122" y="3323"/>
                  </a:lnTo>
                  <a:lnTo>
                    <a:pt x="214" y="3536"/>
                  </a:lnTo>
                  <a:lnTo>
                    <a:pt x="305" y="3689"/>
                  </a:lnTo>
                  <a:lnTo>
                    <a:pt x="396" y="3872"/>
                  </a:lnTo>
                  <a:lnTo>
                    <a:pt x="488" y="3993"/>
                  </a:lnTo>
                  <a:lnTo>
                    <a:pt x="640" y="4146"/>
                  </a:lnTo>
                  <a:lnTo>
                    <a:pt x="762" y="4237"/>
                  </a:lnTo>
                  <a:lnTo>
                    <a:pt x="915" y="4359"/>
                  </a:lnTo>
                  <a:lnTo>
                    <a:pt x="1067" y="4420"/>
                  </a:lnTo>
                  <a:lnTo>
                    <a:pt x="1250" y="4512"/>
                  </a:lnTo>
                  <a:lnTo>
                    <a:pt x="1433" y="4542"/>
                  </a:lnTo>
                  <a:lnTo>
                    <a:pt x="1646" y="4573"/>
                  </a:lnTo>
                  <a:lnTo>
                    <a:pt x="2042" y="4573"/>
                  </a:lnTo>
                  <a:lnTo>
                    <a:pt x="2225" y="4542"/>
                  </a:lnTo>
                  <a:lnTo>
                    <a:pt x="2408" y="4512"/>
                  </a:lnTo>
                  <a:lnTo>
                    <a:pt x="2591" y="4451"/>
                  </a:lnTo>
                  <a:lnTo>
                    <a:pt x="2743" y="4390"/>
                  </a:lnTo>
                  <a:lnTo>
                    <a:pt x="2865" y="4329"/>
                  </a:lnTo>
                  <a:lnTo>
                    <a:pt x="3018" y="4237"/>
                  </a:lnTo>
                  <a:lnTo>
                    <a:pt x="3140" y="4146"/>
                  </a:lnTo>
                  <a:lnTo>
                    <a:pt x="3231" y="4054"/>
                  </a:lnTo>
                  <a:lnTo>
                    <a:pt x="3323" y="3932"/>
                  </a:lnTo>
                  <a:lnTo>
                    <a:pt x="3414" y="3811"/>
                  </a:lnTo>
                  <a:lnTo>
                    <a:pt x="3475" y="3658"/>
                  </a:lnTo>
                  <a:lnTo>
                    <a:pt x="3597" y="3353"/>
                  </a:lnTo>
                  <a:lnTo>
                    <a:pt x="3627" y="3049"/>
                  </a:lnTo>
                  <a:lnTo>
                    <a:pt x="2713" y="3049"/>
                  </a:lnTo>
                  <a:lnTo>
                    <a:pt x="2682" y="3231"/>
                  </a:lnTo>
                  <a:lnTo>
                    <a:pt x="2652" y="3384"/>
                  </a:lnTo>
                  <a:lnTo>
                    <a:pt x="2591" y="3536"/>
                  </a:lnTo>
                  <a:lnTo>
                    <a:pt x="2469" y="3628"/>
                  </a:lnTo>
                  <a:lnTo>
                    <a:pt x="2378" y="3719"/>
                  </a:lnTo>
                  <a:lnTo>
                    <a:pt x="2225" y="3780"/>
                  </a:lnTo>
                  <a:lnTo>
                    <a:pt x="2042" y="3811"/>
                  </a:lnTo>
                  <a:lnTo>
                    <a:pt x="1860" y="3841"/>
                  </a:lnTo>
                  <a:lnTo>
                    <a:pt x="1616" y="3811"/>
                  </a:lnTo>
                  <a:lnTo>
                    <a:pt x="1433" y="3750"/>
                  </a:lnTo>
                  <a:lnTo>
                    <a:pt x="1280" y="3628"/>
                  </a:lnTo>
                  <a:lnTo>
                    <a:pt x="1158" y="3475"/>
                  </a:lnTo>
                  <a:lnTo>
                    <a:pt x="1067" y="3292"/>
                  </a:lnTo>
                  <a:lnTo>
                    <a:pt x="976" y="3049"/>
                  </a:lnTo>
                  <a:lnTo>
                    <a:pt x="945" y="2774"/>
                  </a:lnTo>
                  <a:lnTo>
                    <a:pt x="945" y="2439"/>
                  </a:lnTo>
                  <a:lnTo>
                    <a:pt x="945" y="2134"/>
                  </a:lnTo>
                  <a:lnTo>
                    <a:pt x="945" y="1799"/>
                  </a:lnTo>
                  <a:lnTo>
                    <a:pt x="1006" y="1525"/>
                  </a:lnTo>
                  <a:lnTo>
                    <a:pt x="1067" y="1281"/>
                  </a:lnTo>
                  <a:lnTo>
                    <a:pt x="1158" y="1098"/>
                  </a:lnTo>
                  <a:lnTo>
                    <a:pt x="1280" y="945"/>
                  </a:lnTo>
                  <a:lnTo>
                    <a:pt x="1463" y="854"/>
                  </a:lnTo>
                  <a:lnTo>
                    <a:pt x="1646" y="793"/>
                  </a:lnTo>
                  <a:lnTo>
                    <a:pt x="1860" y="763"/>
                  </a:lnTo>
                  <a:lnTo>
                    <a:pt x="2073" y="763"/>
                  </a:lnTo>
                  <a:lnTo>
                    <a:pt x="2256" y="824"/>
                  </a:lnTo>
                  <a:lnTo>
                    <a:pt x="2378" y="884"/>
                  </a:lnTo>
                  <a:lnTo>
                    <a:pt x="2500" y="976"/>
                  </a:lnTo>
                  <a:lnTo>
                    <a:pt x="2591" y="1098"/>
                  </a:lnTo>
                  <a:lnTo>
                    <a:pt x="2652" y="1220"/>
                  </a:lnTo>
                  <a:lnTo>
                    <a:pt x="2713" y="1403"/>
                  </a:lnTo>
                  <a:lnTo>
                    <a:pt x="2713" y="1586"/>
                  </a:lnTo>
                  <a:lnTo>
                    <a:pt x="3658" y="1586"/>
                  </a:lnTo>
                  <a:lnTo>
                    <a:pt x="3597" y="1250"/>
                  </a:lnTo>
                  <a:lnTo>
                    <a:pt x="3475" y="945"/>
                  </a:lnTo>
                  <a:lnTo>
                    <a:pt x="3414" y="824"/>
                  </a:lnTo>
                  <a:lnTo>
                    <a:pt x="3323" y="671"/>
                  </a:lnTo>
                  <a:lnTo>
                    <a:pt x="3231" y="549"/>
                  </a:lnTo>
                  <a:lnTo>
                    <a:pt x="3140" y="458"/>
                  </a:lnTo>
                  <a:lnTo>
                    <a:pt x="3018" y="366"/>
                  </a:lnTo>
                  <a:lnTo>
                    <a:pt x="2896" y="275"/>
                  </a:lnTo>
                  <a:lnTo>
                    <a:pt x="2743" y="183"/>
                  </a:lnTo>
                  <a:lnTo>
                    <a:pt x="2591" y="122"/>
                  </a:lnTo>
                  <a:lnTo>
                    <a:pt x="2439" y="62"/>
                  </a:lnTo>
                  <a:lnTo>
                    <a:pt x="2256" y="31"/>
                  </a:lnTo>
                  <a:lnTo>
                    <a:pt x="2073" y="31"/>
                  </a:lnTo>
                  <a:lnTo>
                    <a:pt x="1860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0936200" y="1180325"/>
              <a:ext cx="90725" cy="111275"/>
            </a:xfrm>
            <a:custGeom>
              <a:rect b="b" l="l" r="r" t="t"/>
              <a:pathLst>
                <a:path extrusionOk="0" h="4451" w="3629">
                  <a:moveTo>
                    <a:pt x="1" y="1"/>
                  </a:moveTo>
                  <a:lnTo>
                    <a:pt x="1" y="4451"/>
                  </a:lnTo>
                  <a:lnTo>
                    <a:pt x="915" y="4451"/>
                  </a:lnTo>
                  <a:lnTo>
                    <a:pt x="915" y="2561"/>
                  </a:lnTo>
                  <a:lnTo>
                    <a:pt x="2714" y="2561"/>
                  </a:lnTo>
                  <a:lnTo>
                    <a:pt x="2714" y="4451"/>
                  </a:lnTo>
                  <a:lnTo>
                    <a:pt x="3628" y="4451"/>
                  </a:lnTo>
                  <a:lnTo>
                    <a:pt x="3628" y="1"/>
                  </a:lnTo>
                  <a:lnTo>
                    <a:pt x="2714" y="1"/>
                  </a:lnTo>
                  <a:lnTo>
                    <a:pt x="2714" y="1799"/>
                  </a:lnTo>
                  <a:lnTo>
                    <a:pt x="915" y="1799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085575" y="1180325"/>
              <a:ext cx="83075" cy="111275"/>
            </a:xfrm>
            <a:custGeom>
              <a:rect b="b" l="l" r="r" t="t"/>
              <a:pathLst>
                <a:path extrusionOk="0" h="4451" w="3323">
                  <a:moveTo>
                    <a:pt x="1737" y="763"/>
                  </a:moveTo>
                  <a:lnTo>
                    <a:pt x="1890" y="793"/>
                  </a:lnTo>
                  <a:lnTo>
                    <a:pt x="2012" y="823"/>
                  </a:lnTo>
                  <a:lnTo>
                    <a:pt x="2134" y="884"/>
                  </a:lnTo>
                  <a:lnTo>
                    <a:pt x="2195" y="976"/>
                  </a:lnTo>
                  <a:lnTo>
                    <a:pt x="2256" y="1067"/>
                  </a:lnTo>
                  <a:lnTo>
                    <a:pt x="2286" y="1189"/>
                  </a:lnTo>
                  <a:lnTo>
                    <a:pt x="2286" y="1311"/>
                  </a:lnTo>
                  <a:lnTo>
                    <a:pt x="2286" y="1433"/>
                  </a:lnTo>
                  <a:lnTo>
                    <a:pt x="2256" y="1555"/>
                  </a:lnTo>
                  <a:lnTo>
                    <a:pt x="2195" y="1646"/>
                  </a:lnTo>
                  <a:lnTo>
                    <a:pt x="2134" y="1738"/>
                  </a:lnTo>
                  <a:lnTo>
                    <a:pt x="2042" y="1799"/>
                  </a:lnTo>
                  <a:lnTo>
                    <a:pt x="1920" y="1829"/>
                  </a:lnTo>
                  <a:lnTo>
                    <a:pt x="1768" y="1860"/>
                  </a:lnTo>
                  <a:lnTo>
                    <a:pt x="914" y="1860"/>
                  </a:lnTo>
                  <a:lnTo>
                    <a:pt x="914" y="763"/>
                  </a:lnTo>
                  <a:close/>
                  <a:moveTo>
                    <a:pt x="1890" y="2530"/>
                  </a:moveTo>
                  <a:lnTo>
                    <a:pt x="2042" y="2561"/>
                  </a:lnTo>
                  <a:lnTo>
                    <a:pt x="2164" y="2622"/>
                  </a:lnTo>
                  <a:lnTo>
                    <a:pt x="2256" y="2683"/>
                  </a:lnTo>
                  <a:lnTo>
                    <a:pt x="2317" y="2774"/>
                  </a:lnTo>
                  <a:lnTo>
                    <a:pt x="2347" y="2896"/>
                  </a:lnTo>
                  <a:lnTo>
                    <a:pt x="2377" y="3018"/>
                  </a:lnTo>
                  <a:lnTo>
                    <a:pt x="2408" y="3140"/>
                  </a:lnTo>
                  <a:lnTo>
                    <a:pt x="2377" y="3262"/>
                  </a:lnTo>
                  <a:lnTo>
                    <a:pt x="2347" y="3384"/>
                  </a:lnTo>
                  <a:lnTo>
                    <a:pt x="2317" y="3475"/>
                  </a:lnTo>
                  <a:lnTo>
                    <a:pt x="2225" y="3567"/>
                  </a:lnTo>
                  <a:lnTo>
                    <a:pt x="2134" y="3628"/>
                  </a:lnTo>
                  <a:lnTo>
                    <a:pt x="2012" y="3689"/>
                  </a:lnTo>
                  <a:lnTo>
                    <a:pt x="1859" y="3719"/>
                  </a:lnTo>
                  <a:lnTo>
                    <a:pt x="914" y="3719"/>
                  </a:lnTo>
                  <a:lnTo>
                    <a:pt x="914" y="2530"/>
                  </a:lnTo>
                  <a:close/>
                  <a:moveTo>
                    <a:pt x="0" y="1"/>
                  </a:moveTo>
                  <a:lnTo>
                    <a:pt x="0" y="4451"/>
                  </a:lnTo>
                  <a:lnTo>
                    <a:pt x="2073" y="4451"/>
                  </a:lnTo>
                  <a:lnTo>
                    <a:pt x="2377" y="4390"/>
                  </a:lnTo>
                  <a:lnTo>
                    <a:pt x="2652" y="4268"/>
                  </a:lnTo>
                  <a:lnTo>
                    <a:pt x="2896" y="4115"/>
                  </a:lnTo>
                  <a:lnTo>
                    <a:pt x="2987" y="4054"/>
                  </a:lnTo>
                  <a:lnTo>
                    <a:pt x="3079" y="3932"/>
                  </a:lnTo>
                  <a:lnTo>
                    <a:pt x="3139" y="3841"/>
                  </a:lnTo>
                  <a:lnTo>
                    <a:pt x="3200" y="3719"/>
                  </a:lnTo>
                  <a:lnTo>
                    <a:pt x="3292" y="3445"/>
                  </a:lnTo>
                  <a:lnTo>
                    <a:pt x="3322" y="3140"/>
                  </a:lnTo>
                  <a:lnTo>
                    <a:pt x="3292" y="2988"/>
                  </a:lnTo>
                  <a:lnTo>
                    <a:pt x="3261" y="2835"/>
                  </a:lnTo>
                  <a:lnTo>
                    <a:pt x="3231" y="2683"/>
                  </a:lnTo>
                  <a:lnTo>
                    <a:pt x="3139" y="2561"/>
                  </a:lnTo>
                  <a:lnTo>
                    <a:pt x="3048" y="2439"/>
                  </a:lnTo>
                  <a:lnTo>
                    <a:pt x="2926" y="2317"/>
                  </a:lnTo>
                  <a:lnTo>
                    <a:pt x="2774" y="2226"/>
                  </a:lnTo>
                  <a:lnTo>
                    <a:pt x="2591" y="2165"/>
                  </a:lnTo>
                  <a:lnTo>
                    <a:pt x="2743" y="2104"/>
                  </a:lnTo>
                  <a:lnTo>
                    <a:pt x="2865" y="2012"/>
                  </a:lnTo>
                  <a:lnTo>
                    <a:pt x="2957" y="1890"/>
                  </a:lnTo>
                  <a:lnTo>
                    <a:pt x="3048" y="1768"/>
                  </a:lnTo>
                  <a:lnTo>
                    <a:pt x="3139" y="1646"/>
                  </a:lnTo>
                  <a:lnTo>
                    <a:pt x="3170" y="1525"/>
                  </a:lnTo>
                  <a:lnTo>
                    <a:pt x="3200" y="1372"/>
                  </a:lnTo>
                  <a:lnTo>
                    <a:pt x="3200" y="1220"/>
                  </a:lnTo>
                  <a:lnTo>
                    <a:pt x="3200" y="1067"/>
                  </a:lnTo>
                  <a:lnTo>
                    <a:pt x="3170" y="945"/>
                  </a:lnTo>
                  <a:lnTo>
                    <a:pt x="3139" y="793"/>
                  </a:lnTo>
                  <a:lnTo>
                    <a:pt x="3109" y="702"/>
                  </a:lnTo>
                  <a:lnTo>
                    <a:pt x="3048" y="580"/>
                  </a:lnTo>
                  <a:lnTo>
                    <a:pt x="2957" y="488"/>
                  </a:lnTo>
                  <a:lnTo>
                    <a:pt x="2865" y="397"/>
                  </a:lnTo>
                  <a:lnTo>
                    <a:pt x="2774" y="305"/>
                  </a:lnTo>
                  <a:lnTo>
                    <a:pt x="2530" y="183"/>
                  </a:lnTo>
                  <a:lnTo>
                    <a:pt x="2256" y="92"/>
                  </a:lnTo>
                  <a:lnTo>
                    <a:pt x="1920" y="31"/>
                  </a:lnTo>
                  <a:lnTo>
                    <a:pt x="1555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185375" y="1180325"/>
              <a:ext cx="86900" cy="111275"/>
            </a:xfrm>
            <a:custGeom>
              <a:rect b="b" l="l" r="r" t="t"/>
              <a:pathLst>
                <a:path extrusionOk="0" h="4451" w="3476">
                  <a:moveTo>
                    <a:pt x="1830" y="763"/>
                  </a:moveTo>
                  <a:lnTo>
                    <a:pt x="1982" y="793"/>
                  </a:lnTo>
                  <a:lnTo>
                    <a:pt x="2104" y="854"/>
                  </a:lnTo>
                  <a:lnTo>
                    <a:pt x="2195" y="945"/>
                  </a:lnTo>
                  <a:lnTo>
                    <a:pt x="2287" y="1037"/>
                  </a:lnTo>
                  <a:lnTo>
                    <a:pt x="2348" y="1159"/>
                  </a:lnTo>
                  <a:lnTo>
                    <a:pt x="2378" y="1281"/>
                  </a:lnTo>
                  <a:lnTo>
                    <a:pt x="2378" y="1433"/>
                  </a:lnTo>
                  <a:lnTo>
                    <a:pt x="2378" y="1555"/>
                  </a:lnTo>
                  <a:lnTo>
                    <a:pt x="2348" y="1707"/>
                  </a:lnTo>
                  <a:lnTo>
                    <a:pt x="2287" y="1799"/>
                  </a:lnTo>
                  <a:lnTo>
                    <a:pt x="2195" y="1890"/>
                  </a:lnTo>
                  <a:lnTo>
                    <a:pt x="2104" y="1982"/>
                  </a:lnTo>
                  <a:lnTo>
                    <a:pt x="1982" y="2043"/>
                  </a:lnTo>
                  <a:lnTo>
                    <a:pt x="1830" y="2073"/>
                  </a:lnTo>
                  <a:lnTo>
                    <a:pt x="915" y="2073"/>
                  </a:lnTo>
                  <a:lnTo>
                    <a:pt x="915" y="763"/>
                  </a:lnTo>
                  <a:close/>
                  <a:moveTo>
                    <a:pt x="1" y="1"/>
                  </a:moveTo>
                  <a:lnTo>
                    <a:pt x="1" y="4451"/>
                  </a:lnTo>
                  <a:lnTo>
                    <a:pt x="915" y="4451"/>
                  </a:lnTo>
                  <a:lnTo>
                    <a:pt x="915" y="2835"/>
                  </a:lnTo>
                  <a:lnTo>
                    <a:pt x="1647" y="2835"/>
                  </a:lnTo>
                  <a:lnTo>
                    <a:pt x="2500" y="4451"/>
                  </a:lnTo>
                  <a:lnTo>
                    <a:pt x="3476" y="4451"/>
                  </a:lnTo>
                  <a:lnTo>
                    <a:pt x="3476" y="4420"/>
                  </a:lnTo>
                  <a:lnTo>
                    <a:pt x="2500" y="2591"/>
                  </a:lnTo>
                  <a:lnTo>
                    <a:pt x="2683" y="2500"/>
                  </a:lnTo>
                  <a:lnTo>
                    <a:pt x="2836" y="2408"/>
                  </a:lnTo>
                  <a:lnTo>
                    <a:pt x="2988" y="2287"/>
                  </a:lnTo>
                  <a:lnTo>
                    <a:pt x="3079" y="2134"/>
                  </a:lnTo>
                  <a:lnTo>
                    <a:pt x="3171" y="1982"/>
                  </a:lnTo>
                  <a:lnTo>
                    <a:pt x="3262" y="1799"/>
                  </a:lnTo>
                  <a:lnTo>
                    <a:pt x="3293" y="1585"/>
                  </a:lnTo>
                  <a:lnTo>
                    <a:pt x="3293" y="1342"/>
                  </a:lnTo>
                  <a:lnTo>
                    <a:pt x="3293" y="1189"/>
                  </a:lnTo>
                  <a:lnTo>
                    <a:pt x="3293" y="1037"/>
                  </a:lnTo>
                  <a:lnTo>
                    <a:pt x="3232" y="915"/>
                  </a:lnTo>
                  <a:lnTo>
                    <a:pt x="3201" y="763"/>
                  </a:lnTo>
                  <a:lnTo>
                    <a:pt x="3140" y="641"/>
                  </a:lnTo>
                  <a:lnTo>
                    <a:pt x="3049" y="549"/>
                  </a:lnTo>
                  <a:lnTo>
                    <a:pt x="2957" y="427"/>
                  </a:lnTo>
                  <a:lnTo>
                    <a:pt x="2866" y="366"/>
                  </a:lnTo>
                  <a:lnTo>
                    <a:pt x="2622" y="214"/>
                  </a:lnTo>
                  <a:lnTo>
                    <a:pt x="2348" y="92"/>
                  </a:lnTo>
                  <a:lnTo>
                    <a:pt x="2013" y="31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276075" y="1180325"/>
              <a:ext cx="104400" cy="111275"/>
            </a:xfrm>
            <a:custGeom>
              <a:rect b="b" l="l" r="r" t="t"/>
              <a:pathLst>
                <a:path extrusionOk="0" h="4451" w="4176">
                  <a:moveTo>
                    <a:pt x="2073" y="1128"/>
                  </a:moveTo>
                  <a:lnTo>
                    <a:pt x="2652" y="2805"/>
                  </a:lnTo>
                  <a:lnTo>
                    <a:pt x="1524" y="2805"/>
                  </a:lnTo>
                  <a:lnTo>
                    <a:pt x="2073" y="1128"/>
                  </a:lnTo>
                  <a:close/>
                  <a:moveTo>
                    <a:pt x="1646" y="1"/>
                  </a:moveTo>
                  <a:lnTo>
                    <a:pt x="0" y="4451"/>
                  </a:lnTo>
                  <a:lnTo>
                    <a:pt x="975" y="4451"/>
                  </a:lnTo>
                  <a:lnTo>
                    <a:pt x="1280" y="3536"/>
                  </a:lnTo>
                  <a:lnTo>
                    <a:pt x="2896" y="3536"/>
                  </a:lnTo>
                  <a:lnTo>
                    <a:pt x="3200" y="4451"/>
                  </a:lnTo>
                  <a:lnTo>
                    <a:pt x="4176" y="4451"/>
                  </a:lnTo>
                  <a:lnTo>
                    <a:pt x="2499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374350" y="1180325"/>
              <a:ext cx="90725" cy="111275"/>
            </a:xfrm>
            <a:custGeom>
              <a:rect b="b" l="l" r="r" t="t"/>
              <a:pathLst>
                <a:path extrusionOk="0" h="4451" w="3629">
                  <a:moveTo>
                    <a:pt x="1" y="1"/>
                  </a:moveTo>
                  <a:lnTo>
                    <a:pt x="1" y="763"/>
                  </a:lnTo>
                  <a:lnTo>
                    <a:pt x="1342" y="763"/>
                  </a:lnTo>
                  <a:lnTo>
                    <a:pt x="1342" y="4451"/>
                  </a:lnTo>
                  <a:lnTo>
                    <a:pt x="2287" y="4451"/>
                  </a:lnTo>
                  <a:lnTo>
                    <a:pt x="2287" y="763"/>
                  </a:lnTo>
                  <a:lnTo>
                    <a:pt x="3628" y="763"/>
                  </a:lnTo>
                  <a:lnTo>
                    <a:pt x="3628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478000" y="1150600"/>
              <a:ext cx="86875" cy="141000"/>
            </a:xfrm>
            <a:custGeom>
              <a:rect b="b" l="l" r="r" t="t"/>
              <a:pathLst>
                <a:path extrusionOk="0" h="5640" w="3475">
                  <a:moveTo>
                    <a:pt x="244" y="1"/>
                  </a:moveTo>
                  <a:lnTo>
                    <a:pt x="244" y="31"/>
                  </a:lnTo>
                  <a:lnTo>
                    <a:pt x="1158" y="885"/>
                  </a:lnTo>
                  <a:lnTo>
                    <a:pt x="1707" y="885"/>
                  </a:lnTo>
                  <a:lnTo>
                    <a:pt x="2652" y="31"/>
                  </a:lnTo>
                  <a:lnTo>
                    <a:pt x="2652" y="1"/>
                  </a:lnTo>
                  <a:lnTo>
                    <a:pt x="1890" y="1"/>
                  </a:lnTo>
                  <a:lnTo>
                    <a:pt x="1433" y="428"/>
                  </a:lnTo>
                  <a:lnTo>
                    <a:pt x="1006" y="1"/>
                  </a:lnTo>
                  <a:close/>
                  <a:moveTo>
                    <a:pt x="1829" y="1952"/>
                  </a:moveTo>
                  <a:lnTo>
                    <a:pt x="1981" y="1982"/>
                  </a:lnTo>
                  <a:lnTo>
                    <a:pt x="2103" y="2043"/>
                  </a:lnTo>
                  <a:lnTo>
                    <a:pt x="2225" y="2134"/>
                  </a:lnTo>
                  <a:lnTo>
                    <a:pt x="2286" y="2226"/>
                  </a:lnTo>
                  <a:lnTo>
                    <a:pt x="2347" y="2348"/>
                  </a:lnTo>
                  <a:lnTo>
                    <a:pt x="2378" y="2470"/>
                  </a:lnTo>
                  <a:lnTo>
                    <a:pt x="2408" y="2622"/>
                  </a:lnTo>
                  <a:lnTo>
                    <a:pt x="2378" y="2744"/>
                  </a:lnTo>
                  <a:lnTo>
                    <a:pt x="2347" y="2896"/>
                  </a:lnTo>
                  <a:lnTo>
                    <a:pt x="2286" y="2988"/>
                  </a:lnTo>
                  <a:lnTo>
                    <a:pt x="2225" y="3079"/>
                  </a:lnTo>
                  <a:lnTo>
                    <a:pt x="2103" y="3171"/>
                  </a:lnTo>
                  <a:lnTo>
                    <a:pt x="1981" y="3232"/>
                  </a:lnTo>
                  <a:lnTo>
                    <a:pt x="1829" y="3262"/>
                  </a:lnTo>
                  <a:lnTo>
                    <a:pt x="945" y="3262"/>
                  </a:lnTo>
                  <a:lnTo>
                    <a:pt x="945" y="1952"/>
                  </a:lnTo>
                  <a:close/>
                  <a:moveTo>
                    <a:pt x="0" y="1190"/>
                  </a:moveTo>
                  <a:lnTo>
                    <a:pt x="0" y="5640"/>
                  </a:lnTo>
                  <a:lnTo>
                    <a:pt x="945" y="5640"/>
                  </a:lnTo>
                  <a:lnTo>
                    <a:pt x="945" y="4024"/>
                  </a:lnTo>
                  <a:lnTo>
                    <a:pt x="1646" y="4024"/>
                  </a:lnTo>
                  <a:lnTo>
                    <a:pt x="2500" y="5640"/>
                  </a:lnTo>
                  <a:lnTo>
                    <a:pt x="3475" y="5640"/>
                  </a:lnTo>
                  <a:lnTo>
                    <a:pt x="3475" y="5609"/>
                  </a:lnTo>
                  <a:lnTo>
                    <a:pt x="2530" y="3780"/>
                  </a:lnTo>
                  <a:lnTo>
                    <a:pt x="2682" y="3689"/>
                  </a:lnTo>
                  <a:lnTo>
                    <a:pt x="2835" y="3597"/>
                  </a:lnTo>
                  <a:lnTo>
                    <a:pt x="2987" y="3476"/>
                  </a:lnTo>
                  <a:lnTo>
                    <a:pt x="3109" y="3323"/>
                  </a:lnTo>
                  <a:lnTo>
                    <a:pt x="3201" y="3171"/>
                  </a:lnTo>
                  <a:lnTo>
                    <a:pt x="3262" y="2988"/>
                  </a:lnTo>
                  <a:lnTo>
                    <a:pt x="3292" y="2774"/>
                  </a:lnTo>
                  <a:lnTo>
                    <a:pt x="3323" y="2531"/>
                  </a:lnTo>
                  <a:lnTo>
                    <a:pt x="3292" y="2378"/>
                  </a:lnTo>
                  <a:lnTo>
                    <a:pt x="3292" y="2226"/>
                  </a:lnTo>
                  <a:lnTo>
                    <a:pt x="3262" y="2104"/>
                  </a:lnTo>
                  <a:lnTo>
                    <a:pt x="3201" y="1952"/>
                  </a:lnTo>
                  <a:lnTo>
                    <a:pt x="3140" y="1830"/>
                  </a:lnTo>
                  <a:lnTo>
                    <a:pt x="3048" y="1738"/>
                  </a:lnTo>
                  <a:lnTo>
                    <a:pt x="2987" y="1616"/>
                  </a:lnTo>
                  <a:lnTo>
                    <a:pt x="2865" y="1555"/>
                  </a:lnTo>
                  <a:lnTo>
                    <a:pt x="2652" y="1403"/>
                  </a:lnTo>
                  <a:lnTo>
                    <a:pt x="2347" y="1281"/>
                  </a:lnTo>
                  <a:lnTo>
                    <a:pt x="2042" y="1220"/>
                  </a:lnTo>
                  <a:lnTo>
                    <a:pt x="1677" y="119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579350" y="1150600"/>
              <a:ext cx="40400" cy="141000"/>
            </a:xfrm>
            <a:custGeom>
              <a:rect b="b" l="l" r="r" t="t"/>
              <a:pathLst>
                <a:path extrusionOk="0" h="5640" w="1616">
                  <a:moveTo>
                    <a:pt x="640" y="1"/>
                  </a:moveTo>
                  <a:lnTo>
                    <a:pt x="31" y="946"/>
                  </a:lnTo>
                  <a:lnTo>
                    <a:pt x="762" y="946"/>
                  </a:lnTo>
                  <a:lnTo>
                    <a:pt x="1616" y="1"/>
                  </a:lnTo>
                  <a:close/>
                  <a:moveTo>
                    <a:pt x="0" y="1190"/>
                  </a:moveTo>
                  <a:lnTo>
                    <a:pt x="0" y="5640"/>
                  </a:lnTo>
                  <a:lnTo>
                    <a:pt x="914" y="5640"/>
                  </a:lnTo>
                  <a:lnTo>
                    <a:pt x="914" y="119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966950" y="1372350"/>
              <a:ext cx="73175" cy="111275"/>
            </a:xfrm>
            <a:custGeom>
              <a:rect b="b" l="l" r="r" t="t"/>
              <a:pathLst>
                <a:path extrusionOk="0" h="4451" w="2927">
                  <a:moveTo>
                    <a:pt x="1585" y="336"/>
                  </a:moveTo>
                  <a:lnTo>
                    <a:pt x="1799" y="366"/>
                  </a:lnTo>
                  <a:lnTo>
                    <a:pt x="1982" y="458"/>
                  </a:lnTo>
                  <a:lnTo>
                    <a:pt x="2134" y="519"/>
                  </a:lnTo>
                  <a:lnTo>
                    <a:pt x="2256" y="641"/>
                  </a:lnTo>
                  <a:lnTo>
                    <a:pt x="2317" y="793"/>
                  </a:lnTo>
                  <a:lnTo>
                    <a:pt x="2378" y="976"/>
                  </a:lnTo>
                  <a:lnTo>
                    <a:pt x="2378" y="1159"/>
                  </a:lnTo>
                  <a:lnTo>
                    <a:pt x="2378" y="1342"/>
                  </a:lnTo>
                  <a:lnTo>
                    <a:pt x="2317" y="1524"/>
                  </a:lnTo>
                  <a:lnTo>
                    <a:pt x="2256" y="1677"/>
                  </a:lnTo>
                  <a:lnTo>
                    <a:pt x="2134" y="1768"/>
                  </a:lnTo>
                  <a:lnTo>
                    <a:pt x="1982" y="1890"/>
                  </a:lnTo>
                  <a:lnTo>
                    <a:pt x="1829" y="1951"/>
                  </a:lnTo>
                  <a:lnTo>
                    <a:pt x="1616" y="1982"/>
                  </a:lnTo>
                  <a:lnTo>
                    <a:pt x="1402" y="2012"/>
                  </a:lnTo>
                  <a:lnTo>
                    <a:pt x="366" y="2012"/>
                  </a:lnTo>
                  <a:lnTo>
                    <a:pt x="366" y="336"/>
                  </a:lnTo>
                  <a:close/>
                  <a:moveTo>
                    <a:pt x="1524" y="2317"/>
                  </a:moveTo>
                  <a:lnTo>
                    <a:pt x="1768" y="2347"/>
                  </a:lnTo>
                  <a:lnTo>
                    <a:pt x="1982" y="2378"/>
                  </a:lnTo>
                  <a:lnTo>
                    <a:pt x="2164" y="2469"/>
                  </a:lnTo>
                  <a:lnTo>
                    <a:pt x="2317" y="2591"/>
                  </a:lnTo>
                  <a:lnTo>
                    <a:pt x="2408" y="2713"/>
                  </a:lnTo>
                  <a:lnTo>
                    <a:pt x="2500" y="2866"/>
                  </a:lnTo>
                  <a:lnTo>
                    <a:pt x="2530" y="3018"/>
                  </a:lnTo>
                  <a:lnTo>
                    <a:pt x="2561" y="3201"/>
                  </a:lnTo>
                  <a:lnTo>
                    <a:pt x="2530" y="3414"/>
                  </a:lnTo>
                  <a:lnTo>
                    <a:pt x="2469" y="3597"/>
                  </a:lnTo>
                  <a:lnTo>
                    <a:pt x="2408" y="3750"/>
                  </a:lnTo>
                  <a:lnTo>
                    <a:pt x="2286" y="3902"/>
                  </a:lnTo>
                  <a:lnTo>
                    <a:pt x="2134" y="3993"/>
                  </a:lnTo>
                  <a:lnTo>
                    <a:pt x="1951" y="4085"/>
                  </a:lnTo>
                  <a:lnTo>
                    <a:pt x="1738" y="4115"/>
                  </a:lnTo>
                  <a:lnTo>
                    <a:pt x="1494" y="4146"/>
                  </a:lnTo>
                  <a:lnTo>
                    <a:pt x="366" y="4146"/>
                  </a:lnTo>
                  <a:lnTo>
                    <a:pt x="366" y="2317"/>
                  </a:lnTo>
                  <a:close/>
                  <a:moveTo>
                    <a:pt x="0" y="0"/>
                  </a:moveTo>
                  <a:lnTo>
                    <a:pt x="0" y="4451"/>
                  </a:lnTo>
                  <a:lnTo>
                    <a:pt x="1799" y="4451"/>
                  </a:lnTo>
                  <a:lnTo>
                    <a:pt x="2073" y="4390"/>
                  </a:lnTo>
                  <a:lnTo>
                    <a:pt x="2317" y="4268"/>
                  </a:lnTo>
                  <a:lnTo>
                    <a:pt x="2530" y="4146"/>
                  </a:lnTo>
                  <a:lnTo>
                    <a:pt x="2713" y="3963"/>
                  </a:lnTo>
                  <a:lnTo>
                    <a:pt x="2835" y="3750"/>
                  </a:lnTo>
                  <a:lnTo>
                    <a:pt x="2896" y="3506"/>
                  </a:lnTo>
                  <a:lnTo>
                    <a:pt x="2926" y="3201"/>
                  </a:lnTo>
                  <a:lnTo>
                    <a:pt x="2926" y="3018"/>
                  </a:lnTo>
                  <a:lnTo>
                    <a:pt x="2866" y="2835"/>
                  </a:lnTo>
                  <a:lnTo>
                    <a:pt x="2805" y="2683"/>
                  </a:lnTo>
                  <a:lnTo>
                    <a:pt x="2683" y="2530"/>
                  </a:lnTo>
                  <a:lnTo>
                    <a:pt x="2561" y="2378"/>
                  </a:lnTo>
                  <a:lnTo>
                    <a:pt x="2408" y="2286"/>
                  </a:lnTo>
                  <a:lnTo>
                    <a:pt x="2256" y="2195"/>
                  </a:lnTo>
                  <a:lnTo>
                    <a:pt x="2073" y="2134"/>
                  </a:lnTo>
                  <a:lnTo>
                    <a:pt x="2225" y="2073"/>
                  </a:lnTo>
                  <a:lnTo>
                    <a:pt x="2378" y="1982"/>
                  </a:lnTo>
                  <a:lnTo>
                    <a:pt x="2469" y="1890"/>
                  </a:lnTo>
                  <a:lnTo>
                    <a:pt x="2591" y="1768"/>
                  </a:lnTo>
                  <a:lnTo>
                    <a:pt x="2652" y="1646"/>
                  </a:lnTo>
                  <a:lnTo>
                    <a:pt x="2713" y="1494"/>
                  </a:lnTo>
                  <a:lnTo>
                    <a:pt x="2774" y="1342"/>
                  </a:lnTo>
                  <a:lnTo>
                    <a:pt x="2774" y="1159"/>
                  </a:lnTo>
                  <a:lnTo>
                    <a:pt x="2744" y="884"/>
                  </a:lnTo>
                  <a:lnTo>
                    <a:pt x="2683" y="641"/>
                  </a:lnTo>
                  <a:lnTo>
                    <a:pt x="2561" y="458"/>
                  </a:lnTo>
                  <a:lnTo>
                    <a:pt x="2378" y="275"/>
                  </a:lnTo>
                  <a:lnTo>
                    <a:pt x="2164" y="153"/>
                  </a:lnTo>
                  <a:lnTo>
                    <a:pt x="1921" y="92"/>
                  </a:lnTo>
                  <a:lnTo>
                    <a:pt x="1646" y="31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0062950" y="1372350"/>
              <a:ext cx="78525" cy="111275"/>
            </a:xfrm>
            <a:custGeom>
              <a:rect b="b" l="l" r="r" t="t"/>
              <a:pathLst>
                <a:path extrusionOk="0" h="4451" w="3141">
                  <a:moveTo>
                    <a:pt x="1708" y="336"/>
                  </a:moveTo>
                  <a:lnTo>
                    <a:pt x="1921" y="397"/>
                  </a:lnTo>
                  <a:lnTo>
                    <a:pt x="2104" y="488"/>
                  </a:lnTo>
                  <a:lnTo>
                    <a:pt x="2287" y="610"/>
                  </a:lnTo>
                  <a:lnTo>
                    <a:pt x="2409" y="732"/>
                  </a:lnTo>
                  <a:lnTo>
                    <a:pt x="2500" y="915"/>
                  </a:lnTo>
                  <a:lnTo>
                    <a:pt x="2561" y="1098"/>
                  </a:lnTo>
                  <a:lnTo>
                    <a:pt x="2561" y="1311"/>
                  </a:lnTo>
                  <a:lnTo>
                    <a:pt x="2561" y="1494"/>
                  </a:lnTo>
                  <a:lnTo>
                    <a:pt x="2500" y="1677"/>
                  </a:lnTo>
                  <a:lnTo>
                    <a:pt x="2409" y="1860"/>
                  </a:lnTo>
                  <a:lnTo>
                    <a:pt x="2317" y="1982"/>
                  </a:lnTo>
                  <a:lnTo>
                    <a:pt x="2165" y="2104"/>
                  </a:lnTo>
                  <a:lnTo>
                    <a:pt x="1982" y="2195"/>
                  </a:lnTo>
                  <a:lnTo>
                    <a:pt x="1769" y="2256"/>
                  </a:lnTo>
                  <a:lnTo>
                    <a:pt x="1525" y="2286"/>
                  </a:lnTo>
                  <a:lnTo>
                    <a:pt x="367" y="2286"/>
                  </a:lnTo>
                  <a:lnTo>
                    <a:pt x="367" y="336"/>
                  </a:lnTo>
                  <a:close/>
                  <a:moveTo>
                    <a:pt x="1" y="0"/>
                  </a:moveTo>
                  <a:lnTo>
                    <a:pt x="1" y="4451"/>
                  </a:lnTo>
                  <a:lnTo>
                    <a:pt x="367" y="4451"/>
                  </a:lnTo>
                  <a:lnTo>
                    <a:pt x="367" y="2622"/>
                  </a:lnTo>
                  <a:lnTo>
                    <a:pt x="1647" y="2622"/>
                  </a:lnTo>
                  <a:lnTo>
                    <a:pt x="2744" y="4451"/>
                  </a:lnTo>
                  <a:lnTo>
                    <a:pt x="3140" y="4451"/>
                  </a:lnTo>
                  <a:lnTo>
                    <a:pt x="3140" y="4420"/>
                  </a:lnTo>
                  <a:lnTo>
                    <a:pt x="2013" y="2530"/>
                  </a:lnTo>
                  <a:lnTo>
                    <a:pt x="2226" y="2439"/>
                  </a:lnTo>
                  <a:lnTo>
                    <a:pt x="2409" y="2347"/>
                  </a:lnTo>
                  <a:lnTo>
                    <a:pt x="2561" y="2226"/>
                  </a:lnTo>
                  <a:lnTo>
                    <a:pt x="2683" y="2073"/>
                  </a:lnTo>
                  <a:lnTo>
                    <a:pt x="2805" y="1921"/>
                  </a:lnTo>
                  <a:lnTo>
                    <a:pt x="2866" y="1738"/>
                  </a:lnTo>
                  <a:lnTo>
                    <a:pt x="2927" y="1524"/>
                  </a:lnTo>
                  <a:lnTo>
                    <a:pt x="2957" y="1311"/>
                  </a:lnTo>
                  <a:lnTo>
                    <a:pt x="2927" y="1006"/>
                  </a:lnTo>
                  <a:lnTo>
                    <a:pt x="2836" y="762"/>
                  </a:lnTo>
                  <a:lnTo>
                    <a:pt x="2714" y="519"/>
                  </a:lnTo>
                  <a:lnTo>
                    <a:pt x="2531" y="336"/>
                  </a:lnTo>
                  <a:lnTo>
                    <a:pt x="2317" y="214"/>
                  </a:lnTo>
                  <a:lnTo>
                    <a:pt x="2074" y="92"/>
                  </a:lnTo>
                  <a:lnTo>
                    <a:pt x="1769" y="31"/>
                  </a:lnTo>
                  <a:lnTo>
                    <a:pt x="1433" y="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0162025" y="1372350"/>
              <a:ext cx="83075" cy="111275"/>
            </a:xfrm>
            <a:custGeom>
              <a:rect b="b" l="l" r="r" t="t"/>
              <a:pathLst>
                <a:path extrusionOk="0" h="4451" w="3323">
                  <a:moveTo>
                    <a:pt x="0" y="0"/>
                  </a:moveTo>
                  <a:lnTo>
                    <a:pt x="0" y="4451"/>
                  </a:lnTo>
                  <a:lnTo>
                    <a:pt x="397" y="4451"/>
                  </a:lnTo>
                  <a:lnTo>
                    <a:pt x="397" y="641"/>
                  </a:lnTo>
                  <a:lnTo>
                    <a:pt x="2957" y="4451"/>
                  </a:lnTo>
                  <a:lnTo>
                    <a:pt x="3323" y="4451"/>
                  </a:lnTo>
                  <a:lnTo>
                    <a:pt x="3323" y="0"/>
                  </a:lnTo>
                  <a:lnTo>
                    <a:pt x="2957" y="0"/>
                  </a:lnTo>
                  <a:lnTo>
                    <a:pt x="2957" y="381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0268700" y="1370825"/>
              <a:ext cx="86900" cy="114325"/>
            </a:xfrm>
            <a:custGeom>
              <a:rect b="b" l="l" r="r" t="t"/>
              <a:pathLst>
                <a:path extrusionOk="0" h="4573" w="3476">
                  <a:moveTo>
                    <a:pt x="1890" y="336"/>
                  </a:moveTo>
                  <a:lnTo>
                    <a:pt x="2043" y="366"/>
                  </a:lnTo>
                  <a:lnTo>
                    <a:pt x="2165" y="397"/>
                  </a:lnTo>
                  <a:lnTo>
                    <a:pt x="2317" y="458"/>
                  </a:lnTo>
                  <a:lnTo>
                    <a:pt x="2439" y="519"/>
                  </a:lnTo>
                  <a:lnTo>
                    <a:pt x="2530" y="610"/>
                  </a:lnTo>
                  <a:lnTo>
                    <a:pt x="2652" y="702"/>
                  </a:lnTo>
                  <a:lnTo>
                    <a:pt x="2744" y="793"/>
                  </a:lnTo>
                  <a:lnTo>
                    <a:pt x="2896" y="1037"/>
                  </a:lnTo>
                  <a:lnTo>
                    <a:pt x="3018" y="1342"/>
                  </a:lnTo>
                  <a:lnTo>
                    <a:pt x="3079" y="1677"/>
                  </a:lnTo>
                  <a:lnTo>
                    <a:pt x="3109" y="2043"/>
                  </a:lnTo>
                  <a:lnTo>
                    <a:pt x="3109" y="2530"/>
                  </a:lnTo>
                  <a:lnTo>
                    <a:pt x="3079" y="2927"/>
                  </a:lnTo>
                  <a:lnTo>
                    <a:pt x="3018" y="3262"/>
                  </a:lnTo>
                  <a:lnTo>
                    <a:pt x="2896" y="3536"/>
                  </a:lnTo>
                  <a:lnTo>
                    <a:pt x="2744" y="3780"/>
                  </a:lnTo>
                  <a:lnTo>
                    <a:pt x="2652" y="3902"/>
                  </a:lnTo>
                  <a:lnTo>
                    <a:pt x="2561" y="3993"/>
                  </a:lnTo>
                  <a:lnTo>
                    <a:pt x="2439" y="4054"/>
                  </a:lnTo>
                  <a:lnTo>
                    <a:pt x="2317" y="4146"/>
                  </a:lnTo>
                  <a:lnTo>
                    <a:pt x="2195" y="4176"/>
                  </a:lnTo>
                  <a:lnTo>
                    <a:pt x="2043" y="4237"/>
                  </a:lnTo>
                  <a:lnTo>
                    <a:pt x="1890" y="4237"/>
                  </a:lnTo>
                  <a:lnTo>
                    <a:pt x="1738" y="4268"/>
                  </a:lnTo>
                  <a:lnTo>
                    <a:pt x="1585" y="4237"/>
                  </a:lnTo>
                  <a:lnTo>
                    <a:pt x="1433" y="4237"/>
                  </a:lnTo>
                  <a:lnTo>
                    <a:pt x="1311" y="4176"/>
                  </a:lnTo>
                  <a:lnTo>
                    <a:pt x="1189" y="4146"/>
                  </a:lnTo>
                  <a:lnTo>
                    <a:pt x="1067" y="4054"/>
                  </a:lnTo>
                  <a:lnTo>
                    <a:pt x="945" y="3993"/>
                  </a:lnTo>
                  <a:lnTo>
                    <a:pt x="854" y="3902"/>
                  </a:lnTo>
                  <a:lnTo>
                    <a:pt x="732" y="3780"/>
                  </a:lnTo>
                  <a:lnTo>
                    <a:pt x="580" y="3536"/>
                  </a:lnTo>
                  <a:lnTo>
                    <a:pt x="488" y="3262"/>
                  </a:lnTo>
                  <a:lnTo>
                    <a:pt x="397" y="2927"/>
                  </a:lnTo>
                  <a:lnTo>
                    <a:pt x="366" y="2530"/>
                  </a:lnTo>
                  <a:lnTo>
                    <a:pt x="366" y="2043"/>
                  </a:lnTo>
                  <a:lnTo>
                    <a:pt x="397" y="1677"/>
                  </a:lnTo>
                  <a:lnTo>
                    <a:pt x="488" y="1342"/>
                  </a:lnTo>
                  <a:lnTo>
                    <a:pt x="580" y="1037"/>
                  </a:lnTo>
                  <a:lnTo>
                    <a:pt x="732" y="793"/>
                  </a:lnTo>
                  <a:lnTo>
                    <a:pt x="823" y="702"/>
                  </a:lnTo>
                  <a:lnTo>
                    <a:pt x="945" y="610"/>
                  </a:lnTo>
                  <a:lnTo>
                    <a:pt x="1037" y="519"/>
                  </a:lnTo>
                  <a:lnTo>
                    <a:pt x="1159" y="458"/>
                  </a:lnTo>
                  <a:lnTo>
                    <a:pt x="1311" y="397"/>
                  </a:lnTo>
                  <a:lnTo>
                    <a:pt x="1433" y="366"/>
                  </a:lnTo>
                  <a:lnTo>
                    <a:pt x="1585" y="336"/>
                  </a:lnTo>
                  <a:close/>
                  <a:moveTo>
                    <a:pt x="1738" y="1"/>
                  </a:moveTo>
                  <a:lnTo>
                    <a:pt x="1555" y="31"/>
                  </a:lnTo>
                  <a:lnTo>
                    <a:pt x="1372" y="31"/>
                  </a:lnTo>
                  <a:lnTo>
                    <a:pt x="1189" y="92"/>
                  </a:lnTo>
                  <a:lnTo>
                    <a:pt x="1037" y="153"/>
                  </a:lnTo>
                  <a:lnTo>
                    <a:pt x="884" y="244"/>
                  </a:lnTo>
                  <a:lnTo>
                    <a:pt x="732" y="336"/>
                  </a:lnTo>
                  <a:lnTo>
                    <a:pt x="610" y="427"/>
                  </a:lnTo>
                  <a:lnTo>
                    <a:pt x="488" y="580"/>
                  </a:lnTo>
                  <a:lnTo>
                    <a:pt x="366" y="702"/>
                  </a:lnTo>
                  <a:lnTo>
                    <a:pt x="275" y="854"/>
                  </a:lnTo>
                  <a:lnTo>
                    <a:pt x="183" y="1037"/>
                  </a:lnTo>
                  <a:lnTo>
                    <a:pt x="122" y="1220"/>
                  </a:lnTo>
                  <a:lnTo>
                    <a:pt x="61" y="1403"/>
                  </a:lnTo>
                  <a:lnTo>
                    <a:pt x="31" y="1616"/>
                  </a:lnTo>
                  <a:lnTo>
                    <a:pt x="0" y="1829"/>
                  </a:lnTo>
                  <a:lnTo>
                    <a:pt x="0" y="2073"/>
                  </a:lnTo>
                  <a:lnTo>
                    <a:pt x="0" y="2530"/>
                  </a:lnTo>
                  <a:lnTo>
                    <a:pt x="0" y="2774"/>
                  </a:lnTo>
                  <a:lnTo>
                    <a:pt x="31" y="2988"/>
                  </a:lnTo>
                  <a:lnTo>
                    <a:pt x="61" y="3201"/>
                  </a:lnTo>
                  <a:lnTo>
                    <a:pt x="122" y="3384"/>
                  </a:lnTo>
                  <a:lnTo>
                    <a:pt x="183" y="3567"/>
                  </a:lnTo>
                  <a:lnTo>
                    <a:pt x="275" y="3719"/>
                  </a:lnTo>
                  <a:lnTo>
                    <a:pt x="366" y="3871"/>
                  </a:lnTo>
                  <a:lnTo>
                    <a:pt x="488" y="4024"/>
                  </a:lnTo>
                  <a:lnTo>
                    <a:pt x="610" y="4146"/>
                  </a:lnTo>
                  <a:lnTo>
                    <a:pt x="732" y="4268"/>
                  </a:lnTo>
                  <a:lnTo>
                    <a:pt x="884" y="4359"/>
                  </a:lnTo>
                  <a:lnTo>
                    <a:pt x="1037" y="4420"/>
                  </a:lnTo>
                  <a:lnTo>
                    <a:pt x="1189" y="4512"/>
                  </a:lnTo>
                  <a:lnTo>
                    <a:pt x="1372" y="4542"/>
                  </a:lnTo>
                  <a:lnTo>
                    <a:pt x="1555" y="4573"/>
                  </a:lnTo>
                  <a:lnTo>
                    <a:pt x="1921" y="4573"/>
                  </a:lnTo>
                  <a:lnTo>
                    <a:pt x="2104" y="4542"/>
                  </a:lnTo>
                  <a:lnTo>
                    <a:pt x="2286" y="4512"/>
                  </a:lnTo>
                  <a:lnTo>
                    <a:pt x="2469" y="4420"/>
                  </a:lnTo>
                  <a:lnTo>
                    <a:pt x="2622" y="4359"/>
                  </a:lnTo>
                  <a:lnTo>
                    <a:pt x="2744" y="4268"/>
                  </a:lnTo>
                  <a:lnTo>
                    <a:pt x="2896" y="4146"/>
                  </a:lnTo>
                  <a:lnTo>
                    <a:pt x="3018" y="4024"/>
                  </a:lnTo>
                  <a:lnTo>
                    <a:pt x="3109" y="3871"/>
                  </a:lnTo>
                  <a:lnTo>
                    <a:pt x="3201" y="3719"/>
                  </a:lnTo>
                  <a:lnTo>
                    <a:pt x="3292" y="3567"/>
                  </a:lnTo>
                  <a:lnTo>
                    <a:pt x="3353" y="3384"/>
                  </a:lnTo>
                  <a:lnTo>
                    <a:pt x="3414" y="3201"/>
                  </a:lnTo>
                  <a:lnTo>
                    <a:pt x="3445" y="2988"/>
                  </a:lnTo>
                  <a:lnTo>
                    <a:pt x="3475" y="2774"/>
                  </a:lnTo>
                  <a:lnTo>
                    <a:pt x="3475" y="2530"/>
                  </a:lnTo>
                  <a:lnTo>
                    <a:pt x="3475" y="2073"/>
                  </a:lnTo>
                  <a:lnTo>
                    <a:pt x="3475" y="1829"/>
                  </a:lnTo>
                  <a:lnTo>
                    <a:pt x="3445" y="1616"/>
                  </a:lnTo>
                  <a:lnTo>
                    <a:pt x="3414" y="1403"/>
                  </a:lnTo>
                  <a:lnTo>
                    <a:pt x="3353" y="1220"/>
                  </a:lnTo>
                  <a:lnTo>
                    <a:pt x="3292" y="1037"/>
                  </a:lnTo>
                  <a:lnTo>
                    <a:pt x="3201" y="854"/>
                  </a:lnTo>
                  <a:lnTo>
                    <a:pt x="3109" y="702"/>
                  </a:lnTo>
                  <a:lnTo>
                    <a:pt x="2988" y="580"/>
                  </a:lnTo>
                  <a:lnTo>
                    <a:pt x="2866" y="427"/>
                  </a:lnTo>
                  <a:lnTo>
                    <a:pt x="2744" y="336"/>
                  </a:lnTo>
                  <a:lnTo>
                    <a:pt x="2591" y="244"/>
                  </a:lnTo>
                  <a:lnTo>
                    <a:pt x="2439" y="153"/>
                  </a:lnTo>
                  <a:lnTo>
                    <a:pt x="2286" y="92"/>
                  </a:lnTo>
                  <a:lnTo>
                    <a:pt x="2104" y="31"/>
                  </a:lnTo>
                  <a:lnTo>
                    <a:pt x="1921" y="31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509500" y="772650"/>
              <a:ext cx="257575" cy="257575"/>
            </a:xfrm>
            <a:custGeom>
              <a:rect b="b" l="l" r="r" t="t"/>
              <a:pathLst>
                <a:path extrusionOk="0" h="10303" w="10303">
                  <a:moveTo>
                    <a:pt x="3688" y="1"/>
                  </a:moveTo>
                  <a:lnTo>
                    <a:pt x="3688" y="3689"/>
                  </a:lnTo>
                  <a:lnTo>
                    <a:pt x="0" y="3689"/>
                  </a:lnTo>
                  <a:lnTo>
                    <a:pt x="0" y="6615"/>
                  </a:lnTo>
                  <a:lnTo>
                    <a:pt x="3688" y="6615"/>
                  </a:lnTo>
                  <a:lnTo>
                    <a:pt x="3688" y="10303"/>
                  </a:lnTo>
                  <a:lnTo>
                    <a:pt x="6615" y="10303"/>
                  </a:lnTo>
                  <a:lnTo>
                    <a:pt x="6615" y="6615"/>
                  </a:lnTo>
                  <a:lnTo>
                    <a:pt x="10303" y="6615"/>
                  </a:lnTo>
                  <a:lnTo>
                    <a:pt x="10303" y="3689"/>
                  </a:lnTo>
                  <a:lnTo>
                    <a:pt x="6615" y="3689"/>
                  </a:lnTo>
                  <a:lnTo>
                    <a:pt x="6615" y="1"/>
                  </a:lnTo>
                  <a:close/>
                </a:path>
              </a:pathLst>
            </a:custGeom>
            <a:solidFill>
              <a:srgbClr val="66C3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72250" y="1911850"/>
              <a:ext cx="11619775" cy="2083325"/>
            </a:xfrm>
            <a:custGeom>
              <a:rect b="b" l="l" r="r" t="t"/>
              <a:pathLst>
                <a:path extrusionOk="0" h="83333" w="464791">
                  <a:moveTo>
                    <a:pt x="0" y="83333"/>
                  </a:moveTo>
                  <a:lnTo>
                    <a:pt x="464790" y="83333"/>
                  </a:lnTo>
                  <a:lnTo>
                    <a:pt x="464790" y="0"/>
                  </a:lnTo>
                  <a:lnTo>
                    <a:pt x="0" y="0"/>
                  </a:lnTo>
                  <a:lnTo>
                    <a:pt x="0" y="83333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0" y="0"/>
              <a:ext cx="12192000" cy="194325"/>
            </a:xfrm>
            <a:custGeom>
              <a:rect b="b" l="l" r="r" t="t"/>
              <a:pathLst>
                <a:path extrusionOk="0" h="7773" w="487680">
                  <a:moveTo>
                    <a:pt x="0" y="0"/>
                  </a:moveTo>
                  <a:lnTo>
                    <a:pt x="487680" y="0"/>
                  </a:lnTo>
                  <a:lnTo>
                    <a:pt x="487680" y="7772"/>
                  </a:lnTo>
                  <a:lnTo>
                    <a:pt x="0" y="7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C3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0" y="110475"/>
              <a:ext cx="12192000" cy="83850"/>
            </a:xfrm>
            <a:custGeom>
              <a:rect b="b" l="l" r="r" t="t"/>
              <a:pathLst>
                <a:path extrusionOk="0" h="3354" w="487680">
                  <a:moveTo>
                    <a:pt x="0" y="1"/>
                  </a:moveTo>
                  <a:lnTo>
                    <a:pt x="487680" y="1"/>
                  </a:lnTo>
                  <a:lnTo>
                    <a:pt x="487680" y="3353"/>
                  </a:lnTo>
                  <a:lnTo>
                    <a:pt x="0" y="33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1046700" y="5712700"/>
              <a:ext cx="573050" cy="573050"/>
            </a:xfrm>
            <a:custGeom>
              <a:rect b="b" l="l" r="r" t="t"/>
              <a:pathLst>
                <a:path extrusionOk="0" h="22922" w="22922">
                  <a:moveTo>
                    <a:pt x="1" y="22922"/>
                  </a:moveTo>
                  <a:lnTo>
                    <a:pt x="22922" y="22922"/>
                  </a:lnTo>
                  <a:lnTo>
                    <a:pt x="22922" y="1"/>
                  </a:lnTo>
                  <a:lnTo>
                    <a:pt x="1" y="1"/>
                  </a:lnTo>
                  <a:lnTo>
                    <a:pt x="1" y="22922"/>
                  </a:lnTo>
                  <a:close/>
                </a:path>
              </a:pathLst>
            </a:custGeom>
            <a:solidFill>
              <a:srgbClr val="66C3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0474450" y="5140450"/>
              <a:ext cx="572275" cy="572275"/>
            </a:xfrm>
            <a:custGeom>
              <a:rect b="b" l="l" r="r" t="t"/>
              <a:pathLst>
                <a:path extrusionOk="0" h="22891" w="22891">
                  <a:moveTo>
                    <a:pt x="22891" y="0"/>
                  </a:moveTo>
                  <a:lnTo>
                    <a:pt x="0" y="0"/>
                  </a:lnTo>
                  <a:lnTo>
                    <a:pt x="0" y="22891"/>
                  </a:lnTo>
                  <a:lnTo>
                    <a:pt x="22891" y="22891"/>
                  </a:lnTo>
                  <a:lnTo>
                    <a:pt x="22891" y="0"/>
                  </a:lnTo>
                  <a:close/>
                </a:path>
              </a:pathLst>
            </a:custGeom>
            <a:solidFill>
              <a:srgbClr val="97D3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0474450" y="6285725"/>
              <a:ext cx="572275" cy="572275"/>
            </a:xfrm>
            <a:custGeom>
              <a:rect b="b" l="l" r="r" t="t"/>
              <a:pathLst>
                <a:path extrusionOk="0" h="22891" w="22891">
                  <a:moveTo>
                    <a:pt x="0" y="1"/>
                  </a:moveTo>
                  <a:lnTo>
                    <a:pt x="22891" y="1"/>
                  </a:lnTo>
                  <a:lnTo>
                    <a:pt x="22891" y="22891"/>
                  </a:lnTo>
                  <a:lnTo>
                    <a:pt x="0" y="228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7D3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901425" y="5712700"/>
              <a:ext cx="573050" cy="573050"/>
            </a:xfrm>
            <a:custGeom>
              <a:rect b="b" l="l" r="r" t="t"/>
              <a:pathLst>
                <a:path extrusionOk="0" h="22922" w="22922">
                  <a:moveTo>
                    <a:pt x="0" y="22922"/>
                  </a:moveTo>
                  <a:lnTo>
                    <a:pt x="22921" y="22922"/>
                  </a:lnTo>
                  <a:lnTo>
                    <a:pt x="22921" y="1"/>
                  </a:lnTo>
                  <a:lnTo>
                    <a:pt x="0" y="1"/>
                  </a:lnTo>
                  <a:lnTo>
                    <a:pt x="0" y="22922"/>
                  </a:lnTo>
                  <a:close/>
                </a:path>
              </a:pathLst>
            </a:custGeom>
            <a:solidFill>
              <a:srgbClr val="AEDB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1619725" y="4567425"/>
              <a:ext cx="572275" cy="573050"/>
            </a:xfrm>
            <a:custGeom>
              <a:rect b="b" l="l" r="r" t="t"/>
              <a:pathLst>
                <a:path extrusionOk="0" h="22922" w="22891">
                  <a:moveTo>
                    <a:pt x="22891" y="22921"/>
                  </a:moveTo>
                  <a:lnTo>
                    <a:pt x="1" y="22921"/>
                  </a:lnTo>
                  <a:lnTo>
                    <a:pt x="1" y="0"/>
                  </a:lnTo>
                  <a:lnTo>
                    <a:pt x="22891" y="0"/>
                  </a:lnTo>
                  <a:lnTo>
                    <a:pt x="22891" y="22921"/>
                  </a:lnTo>
                  <a:close/>
                </a:path>
              </a:pathLst>
            </a:custGeom>
            <a:solidFill>
              <a:srgbClr val="88CE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1046700" y="4567425"/>
              <a:ext cx="573050" cy="573050"/>
            </a:xfrm>
            <a:custGeom>
              <a:rect b="b" l="l" r="r" t="t"/>
              <a:pathLst>
                <a:path extrusionOk="0" h="22922" w="22922">
                  <a:moveTo>
                    <a:pt x="1" y="22921"/>
                  </a:moveTo>
                  <a:lnTo>
                    <a:pt x="22922" y="22921"/>
                  </a:lnTo>
                  <a:lnTo>
                    <a:pt x="22922" y="0"/>
                  </a:lnTo>
                  <a:lnTo>
                    <a:pt x="1" y="0"/>
                  </a:lnTo>
                  <a:lnTo>
                    <a:pt x="1" y="22921"/>
                  </a:lnTo>
                  <a:close/>
                </a:path>
              </a:pathLst>
            </a:custGeom>
            <a:solidFill>
              <a:srgbClr val="B0DC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0474450" y="5712700"/>
              <a:ext cx="572275" cy="573050"/>
            </a:xfrm>
            <a:custGeom>
              <a:rect b="b" l="l" r="r" t="t"/>
              <a:pathLst>
                <a:path extrusionOk="0" h="22922" w="22891">
                  <a:moveTo>
                    <a:pt x="22891" y="22922"/>
                  </a:moveTo>
                  <a:lnTo>
                    <a:pt x="0" y="22922"/>
                  </a:lnTo>
                  <a:lnTo>
                    <a:pt x="0" y="1"/>
                  </a:lnTo>
                  <a:lnTo>
                    <a:pt x="22891" y="1"/>
                  </a:lnTo>
                  <a:lnTo>
                    <a:pt x="22891" y="22922"/>
                  </a:lnTo>
                  <a:close/>
                </a:path>
              </a:pathLst>
            </a:custGeom>
            <a:solidFill>
              <a:srgbClr val="CDE8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875" y="6285725"/>
              <a:ext cx="573050" cy="572275"/>
            </a:xfrm>
            <a:custGeom>
              <a:rect b="b" l="l" r="r" t="t"/>
              <a:pathLst>
                <a:path extrusionOk="0" h="22891" w="22922">
                  <a:moveTo>
                    <a:pt x="22921" y="22891"/>
                  </a:moveTo>
                  <a:lnTo>
                    <a:pt x="0" y="22891"/>
                  </a:lnTo>
                  <a:lnTo>
                    <a:pt x="0" y="1"/>
                  </a:lnTo>
                  <a:lnTo>
                    <a:pt x="22921" y="1"/>
                  </a:lnTo>
                  <a:lnTo>
                    <a:pt x="22921" y="22891"/>
                  </a:lnTo>
                  <a:close/>
                </a:path>
              </a:pathLst>
            </a:custGeom>
            <a:solidFill>
              <a:srgbClr val="DEF0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0" y="1338825"/>
              <a:ext cx="572275" cy="573050"/>
            </a:xfrm>
            <a:custGeom>
              <a:rect b="b" l="l" r="r" t="t"/>
              <a:pathLst>
                <a:path extrusionOk="0" h="22922" w="22891">
                  <a:moveTo>
                    <a:pt x="22890" y="22921"/>
                  </a:moveTo>
                  <a:lnTo>
                    <a:pt x="0" y="22921"/>
                  </a:lnTo>
                  <a:lnTo>
                    <a:pt x="0" y="0"/>
                  </a:lnTo>
                  <a:lnTo>
                    <a:pt x="22890" y="0"/>
                  </a:lnTo>
                  <a:lnTo>
                    <a:pt x="22890" y="22921"/>
                  </a:lnTo>
                  <a:close/>
                </a:path>
              </a:pathLst>
            </a:custGeom>
            <a:solidFill>
              <a:srgbClr val="CBE7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72250" y="766550"/>
              <a:ext cx="573050" cy="572300"/>
            </a:xfrm>
            <a:custGeom>
              <a:rect b="b" l="l" r="r" t="t"/>
              <a:pathLst>
                <a:path extrusionOk="0" h="22892" w="22922">
                  <a:moveTo>
                    <a:pt x="0" y="1"/>
                  </a:moveTo>
                  <a:lnTo>
                    <a:pt x="22921" y="1"/>
                  </a:lnTo>
                  <a:lnTo>
                    <a:pt x="22921" y="22891"/>
                  </a:lnTo>
                  <a:lnTo>
                    <a:pt x="0" y="228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5D8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0" y="194300"/>
              <a:ext cx="572275" cy="572275"/>
            </a:xfrm>
            <a:custGeom>
              <a:rect b="b" l="l" r="r" t="t"/>
              <a:pathLst>
                <a:path extrusionOk="0" h="22891" w="22891">
                  <a:moveTo>
                    <a:pt x="22890" y="0"/>
                  </a:moveTo>
                  <a:lnTo>
                    <a:pt x="0" y="0"/>
                  </a:lnTo>
                  <a:lnTo>
                    <a:pt x="0" y="22891"/>
                  </a:lnTo>
                  <a:lnTo>
                    <a:pt x="22890" y="22891"/>
                  </a:lnTo>
                  <a:lnTo>
                    <a:pt x="22890" y="0"/>
                  </a:lnTo>
                  <a:close/>
                </a:path>
              </a:pathLst>
            </a:custGeom>
            <a:solidFill>
              <a:srgbClr val="C7E6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145275" y="194300"/>
              <a:ext cx="572275" cy="572275"/>
            </a:xfrm>
            <a:custGeom>
              <a:rect b="b" l="l" r="r" t="t"/>
              <a:pathLst>
                <a:path extrusionOk="0" h="22891" w="22891">
                  <a:moveTo>
                    <a:pt x="22891" y="0"/>
                  </a:moveTo>
                  <a:lnTo>
                    <a:pt x="0" y="0"/>
                  </a:lnTo>
                  <a:lnTo>
                    <a:pt x="0" y="22891"/>
                  </a:lnTo>
                  <a:lnTo>
                    <a:pt x="22891" y="22891"/>
                  </a:lnTo>
                  <a:lnTo>
                    <a:pt x="22891" y="0"/>
                  </a:lnTo>
                  <a:close/>
                </a:path>
              </a:pathLst>
            </a:custGeom>
            <a:solidFill>
              <a:srgbClr val="C7E6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72250" y="194300"/>
              <a:ext cx="573050" cy="572275"/>
            </a:xfrm>
            <a:custGeom>
              <a:rect b="b" l="l" r="r" t="t"/>
              <a:pathLst>
                <a:path extrusionOk="0" h="22891" w="22922">
                  <a:moveTo>
                    <a:pt x="0" y="0"/>
                  </a:moveTo>
                  <a:lnTo>
                    <a:pt x="22921" y="0"/>
                  </a:lnTo>
                  <a:lnTo>
                    <a:pt x="22921" y="22891"/>
                  </a:lnTo>
                  <a:lnTo>
                    <a:pt x="0" y="228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C3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0" y="766550"/>
              <a:ext cx="572275" cy="572300"/>
            </a:xfrm>
            <a:custGeom>
              <a:rect b="b" l="l" r="r" t="t"/>
              <a:pathLst>
                <a:path extrusionOk="0" h="22892" w="22891">
                  <a:moveTo>
                    <a:pt x="22890" y="22891"/>
                  </a:moveTo>
                  <a:lnTo>
                    <a:pt x="0" y="22891"/>
                  </a:lnTo>
                  <a:lnTo>
                    <a:pt x="0" y="1"/>
                  </a:lnTo>
                  <a:lnTo>
                    <a:pt x="22890" y="1"/>
                  </a:lnTo>
                  <a:lnTo>
                    <a:pt x="22890" y="22891"/>
                  </a:lnTo>
                  <a:close/>
                </a:path>
              </a:pathLst>
            </a:custGeom>
            <a:solidFill>
              <a:srgbClr val="97D3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0" y="1911850"/>
              <a:ext cx="572275" cy="572275"/>
            </a:xfrm>
            <a:custGeom>
              <a:rect b="b" l="l" r="r" t="t"/>
              <a:pathLst>
                <a:path extrusionOk="0" h="22891" w="22891">
                  <a:moveTo>
                    <a:pt x="22890" y="22891"/>
                  </a:moveTo>
                  <a:lnTo>
                    <a:pt x="0" y="22891"/>
                  </a:lnTo>
                  <a:lnTo>
                    <a:pt x="0" y="0"/>
                  </a:lnTo>
                  <a:lnTo>
                    <a:pt x="22890" y="0"/>
                  </a:lnTo>
                  <a:lnTo>
                    <a:pt x="22890" y="22891"/>
                  </a:lnTo>
                  <a:close/>
                </a:path>
              </a:pathLst>
            </a:custGeom>
            <a:solidFill>
              <a:srgbClr val="88CE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72250" y="1911850"/>
              <a:ext cx="573050" cy="572275"/>
            </a:xfrm>
            <a:custGeom>
              <a:rect b="b" l="l" r="r" t="t"/>
              <a:pathLst>
                <a:path extrusionOk="0" h="22891" w="22922">
                  <a:moveTo>
                    <a:pt x="0" y="22891"/>
                  </a:moveTo>
                  <a:lnTo>
                    <a:pt x="22921" y="22891"/>
                  </a:lnTo>
                  <a:lnTo>
                    <a:pt x="22921" y="0"/>
                  </a:lnTo>
                  <a:lnTo>
                    <a:pt x="0" y="0"/>
                  </a:lnTo>
                  <a:lnTo>
                    <a:pt x="0" y="22891"/>
                  </a:lnTo>
                  <a:close/>
                </a:path>
              </a:pathLst>
            </a:custGeom>
            <a:solidFill>
              <a:srgbClr val="6B6B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0" y="2484100"/>
              <a:ext cx="572275" cy="573050"/>
            </a:xfrm>
            <a:custGeom>
              <a:rect b="b" l="l" r="r" t="t"/>
              <a:pathLst>
                <a:path extrusionOk="0" h="22922" w="22891">
                  <a:moveTo>
                    <a:pt x="0" y="1"/>
                  </a:moveTo>
                  <a:lnTo>
                    <a:pt x="22890" y="1"/>
                  </a:lnTo>
                  <a:lnTo>
                    <a:pt x="22890" y="22922"/>
                  </a:lnTo>
                  <a:lnTo>
                    <a:pt x="0" y="229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DC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0" y="194300"/>
              <a:ext cx="572275" cy="572275"/>
            </a:xfrm>
            <a:custGeom>
              <a:rect b="b" l="l" r="r" t="t"/>
              <a:pathLst>
                <a:path extrusionOk="0" h="22891" w="22891">
                  <a:moveTo>
                    <a:pt x="22890" y="0"/>
                  </a:moveTo>
                  <a:lnTo>
                    <a:pt x="0" y="0"/>
                  </a:lnTo>
                  <a:lnTo>
                    <a:pt x="0" y="22891"/>
                  </a:lnTo>
                  <a:lnTo>
                    <a:pt x="22890" y="22891"/>
                  </a:lnTo>
                  <a:lnTo>
                    <a:pt x="22890" y="0"/>
                  </a:lnTo>
                  <a:close/>
                </a:path>
              </a:pathLst>
            </a:custGeom>
            <a:solidFill>
              <a:srgbClr val="CDE8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1619725" y="3422900"/>
              <a:ext cx="572275" cy="572275"/>
            </a:xfrm>
            <a:custGeom>
              <a:rect b="b" l="l" r="r" t="t"/>
              <a:pathLst>
                <a:path extrusionOk="0" h="22891" w="22891">
                  <a:moveTo>
                    <a:pt x="1" y="22891"/>
                  </a:moveTo>
                  <a:lnTo>
                    <a:pt x="22891" y="22891"/>
                  </a:lnTo>
                  <a:lnTo>
                    <a:pt x="22891" y="0"/>
                  </a:lnTo>
                  <a:lnTo>
                    <a:pt x="1" y="0"/>
                  </a:lnTo>
                  <a:lnTo>
                    <a:pt x="1" y="22891"/>
                  </a:lnTo>
                  <a:close/>
                </a:path>
              </a:pathLst>
            </a:custGeom>
            <a:solidFill>
              <a:srgbClr val="7272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145275" y="5712700"/>
              <a:ext cx="3929650" cy="1145300"/>
            </a:xfrm>
            <a:custGeom>
              <a:rect b="b" l="l" r="r" t="t"/>
              <a:pathLst>
                <a:path extrusionOk="0" h="45812" w="157186">
                  <a:moveTo>
                    <a:pt x="104882" y="37796"/>
                  </a:moveTo>
                  <a:lnTo>
                    <a:pt x="99365" y="27768"/>
                  </a:lnTo>
                  <a:lnTo>
                    <a:pt x="104882" y="37796"/>
                  </a:lnTo>
                  <a:close/>
                  <a:moveTo>
                    <a:pt x="155296" y="45812"/>
                  </a:moveTo>
                  <a:lnTo>
                    <a:pt x="147646" y="45812"/>
                  </a:lnTo>
                  <a:lnTo>
                    <a:pt x="147950" y="45294"/>
                  </a:lnTo>
                  <a:lnTo>
                    <a:pt x="148225" y="44776"/>
                  </a:lnTo>
                  <a:lnTo>
                    <a:pt x="148499" y="44227"/>
                  </a:lnTo>
                  <a:lnTo>
                    <a:pt x="148773" y="43678"/>
                  </a:lnTo>
                  <a:lnTo>
                    <a:pt x="149017" y="43099"/>
                  </a:lnTo>
                  <a:lnTo>
                    <a:pt x="149231" y="42551"/>
                  </a:lnTo>
                  <a:lnTo>
                    <a:pt x="149413" y="41972"/>
                  </a:lnTo>
                  <a:lnTo>
                    <a:pt x="149596" y="41392"/>
                  </a:lnTo>
                  <a:lnTo>
                    <a:pt x="149779" y="40783"/>
                  </a:lnTo>
                  <a:lnTo>
                    <a:pt x="149932" y="40173"/>
                  </a:lnTo>
                  <a:lnTo>
                    <a:pt x="150053" y="39564"/>
                  </a:lnTo>
                  <a:lnTo>
                    <a:pt x="150145" y="38954"/>
                  </a:lnTo>
                  <a:lnTo>
                    <a:pt x="150236" y="38344"/>
                  </a:lnTo>
                  <a:lnTo>
                    <a:pt x="150297" y="37704"/>
                  </a:lnTo>
                  <a:lnTo>
                    <a:pt x="150328" y="37064"/>
                  </a:lnTo>
                  <a:lnTo>
                    <a:pt x="150328" y="36424"/>
                  </a:lnTo>
                  <a:lnTo>
                    <a:pt x="150328" y="36394"/>
                  </a:lnTo>
                  <a:lnTo>
                    <a:pt x="150328" y="36394"/>
                  </a:lnTo>
                  <a:lnTo>
                    <a:pt x="150297" y="35479"/>
                  </a:lnTo>
                  <a:lnTo>
                    <a:pt x="150236" y="34595"/>
                  </a:lnTo>
                  <a:lnTo>
                    <a:pt x="150114" y="33711"/>
                  </a:lnTo>
                  <a:lnTo>
                    <a:pt x="149962" y="32828"/>
                  </a:lnTo>
                  <a:lnTo>
                    <a:pt x="149779" y="31974"/>
                  </a:lnTo>
                  <a:lnTo>
                    <a:pt x="149535" y="31151"/>
                  </a:lnTo>
                  <a:lnTo>
                    <a:pt x="149261" y="30328"/>
                  </a:lnTo>
                  <a:lnTo>
                    <a:pt x="148956" y="29536"/>
                  </a:lnTo>
                  <a:lnTo>
                    <a:pt x="148590" y="28743"/>
                  </a:lnTo>
                  <a:lnTo>
                    <a:pt x="148225" y="27981"/>
                  </a:lnTo>
                  <a:lnTo>
                    <a:pt x="147798" y="27250"/>
                  </a:lnTo>
                  <a:lnTo>
                    <a:pt x="147341" y="26518"/>
                  </a:lnTo>
                  <a:lnTo>
                    <a:pt x="146884" y="25817"/>
                  </a:lnTo>
                  <a:lnTo>
                    <a:pt x="146365" y="25147"/>
                  </a:lnTo>
                  <a:lnTo>
                    <a:pt x="145847" y="24506"/>
                  </a:lnTo>
                  <a:lnTo>
                    <a:pt x="145299" y="23866"/>
                  </a:lnTo>
                  <a:lnTo>
                    <a:pt x="144689" y="23257"/>
                  </a:lnTo>
                  <a:lnTo>
                    <a:pt x="144079" y="22678"/>
                  </a:lnTo>
                  <a:lnTo>
                    <a:pt x="143439" y="22129"/>
                  </a:lnTo>
                  <a:lnTo>
                    <a:pt x="142769" y="21611"/>
                  </a:lnTo>
                  <a:lnTo>
                    <a:pt x="142068" y="21123"/>
                  </a:lnTo>
                  <a:lnTo>
                    <a:pt x="141367" y="20666"/>
                  </a:lnTo>
                  <a:lnTo>
                    <a:pt x="140666" y="20270"/>
                  </a:lnTo>
                  <a:lnTo>
                    <a:pt x="139934" y="19904"/>
                  </a:lnTo>
                  <a:lnTo>
                    <a:pt x="139203" y="19569"/>
                  </a:lnTo>
                  <a:lnTo>
                    <a:pt x="138441" y="19264"/>
                  </a:lnTo>
                  <a:lnTo>
                    <a:pt x="137679" y="19020"/>
                  </a:lnTo>
                  <a:lnTo>
                    <a:pt x="136917" y="18807"/>
                  </a:lnTo>
                  <a:lnTo>
                    <a:pt x="136155" y="18654"/>
                  </a:lnTo>
                  <a:lnTo>
                    <a:pt x="135362" y="18532"/>
                  </a:lnTo>
                  <a:lnTo>
                    <a:pt x="134570" y="18471"/>
                  </a:lnTo>
                  <a:lnTo>
                    <a:pt x="133808" y="18441"/>
                  </a:lnTo>
                  <a:lnTo>
                    <a:pt x="133046" y="18441"/>
                  </a:lnTo>
                  <a:lnTo>
                    <a:pt x="132284" y="18471"/>
                  </a:lnTo>
                  <a:lnTo>
                    <a:pt x="131552" y="18532"/>
                  </a:lnTo>
                  <a:lnTo>
                    <a:pt x="130821" y="18593"/>
                  </a:lnTo>
                  <a:lnTo>
                    <a:pt x="130120" y="18715"/>
                  </a:lnTo>
                  <a:lnTo>
                    <a:pt x="129419" y="18807"/>
                  </a:lnTo>
                  <a:lnTo>
                    <a:pt x="128748" y="18959"/>
                  </a:lnTo>
                  <a:lnTo>
                    <a:pt x="128108" y="19112"/>
                  </a:lnTo>
                  <a:lnTo>
                    <a:pt x="127468" y="19264"/>
                  </a:lnTo>
                  <a:lnTo>
                    <a:pt x="126828" y="19477"/>
                  </a:lnTo>
                  <a:lnTo>
                    <a:pt x="126218" y="19660"/>
                  </a:lnTo>
                  <a:lnTo>
                    <a:pt x="125639" y="19904"/>
                  </a:lnTo>
                  <a:lnTo>
                    <a:pt x="125060" y="20148"/>
                  </a:lnTo>
                  <a:lnTo>
                    <a:pt x="124481" y="20392"/>
                  </a:lnTo>
                  <a:lnTo>
                    <a:pt x="123932" y="20666"/>
                  </a:lnTo>
                  <a:lnTo>
                    <a:pt x="123414" y="20971"/>
                  </a:lnTo>
                  <a:lnTo>
                    <a:pt x="122865" y="21306"/>
                  </a:lnTo>
                  <a:lnTo>
                    <a:pt x="122317" y="21672"/>
                  </a:lnTo>
                  <a:lnTo>
                    <a:pt x="121799" y="22038"/>
                  </a:lnTo>
                  <a:lnTo>
                    <a:pt x="121280" y="22434"/>
                  </a:lnTo>
                  <a:lnTo>
                    <a:pt x="120793" y="22830"/>
                  </a:lnTo>
                  <a:lnTo>
                    <a:pt x="120305" y="23257"/>
                  </a:lnTo>
                  <a:lnTo>
                    <a:pt x="119848" y="23684"/>
                  </a:lnTo>
                  <a:lnTo>
                    <a:pt x="119421" y="24141"/>
                  </a:lnTo>
                  <a:lnTo>
                    <a:pt x="118994" y="24598"/>
                  </a:lnTo>
                  <a:lnTo>
                    <a:pt x="118598" y="25086"/>
                  </a:lnTo>
                  <a:lnTo>
                    <a:pt x="118202" y="25604"/>
                  </a:lnTo>
                  <a:lnTo>
                    <a:pt x="117836" y="26091"/>
                  </a:lnTo>
                  <a:lnTo>
                    <a:pt x="117470" y="26640"/>
                  </a:lnTo>
                  <a:lnTo>
                    <a:pt x="117135" y="27158"/>
                  </a:lnTo>
                  <a:lnTo>
                    <a:pt x="116800" y="27707"/>
                  </a:lnTo>
                  <a:lnTo>
                    <a:pt x="116495" y="28286"/>
                  </a:lnTo>
                  <a:lnTo>
                    <a:pt x="115977" y="29231"/>
                  </a:lnTo>
                  <a:lnTo>
                    <a:pt x="110033" y="18410"/>
                  </a:lnTo>
                  <a:lnTo>
                    <a:pt x="109972" y="1"/>
                  </a:lnTo>
                  <a:lnTo>
                    <a:pt x="116830" y="1"/>
                  </a:lnTo>
                  <a:lnTo>
                    <a:pt x="116861" y="17161"/>
                  </a:lnTo>
                  <a:lnTo>
                    <a:pt x="117623" y="16582"/>
                  </a:lnTo>
                  <a:lnTo>
                    <a:pt x="118385" y="16033"/>
                  </a:lnTo>
                  <a:lnTo>
                    <a:pt x="119177" y="15515"/>
                  </a:lnTo>
                  <a:lnTo>
                    <a:pt x="120000" y="14997"/>
                  </a:lnTo>
                  <a:lnTo>
                    <a:pt x="120732" y="14600"/>
                  </a:lnTo>
                  <a:lnTo>
                    <a:pt x="121463" y="14235"/>
                  </a:lnTo>
                  <a:lnTo>
                    <a:pt x="122225" y="13869"/>
                  </a:lnTo>
                  <a:lnTo>
                    <a:pt x="122987" y="13564"/>
                  </a:lnTo>
                  <a:lnTo>
                    <a:pt x="123810" y="13259"/>
                  </a:lnTo>
                  <a:lnTo>
                    <a:pt x="124603" y="12955"/>
                  </a:lnTo>
                  <a:lnTo>
                    <a:pt x="125456" y="12711"/>
                  </a:lnTo>
                  <a:lnTo>
                    <a:pt x="126310" y="12467"/>
                  </a:lnTo>
                  <a:lnTo>
                    <a:pt x="127163" y="12254"/>
                  </a:lnTo>
                  <a:lnTo>
                    <a:pt x="128047" y="12071"/>
                  </a:lnTo>
                  <a:lnTo>
                    <a:pt x="128961" y="11918"/>
                  </a:lnTo>
                  <a:lnTo>
                    <a:pt x="129906" y="11796"/>
                  </a:lnTo>
                  <a:lnTo>
                    <a:pt x="130851" y="11705"/>
                  </a:lnTo>
                  <a:lnTo>
                    <a:pt x="131796" y="11613"/>
                  </a:lnTo>
                  <a:lnTo>
                    <a:pt x="132802" y="11583"/>
                  </a:lnTo>
                  <a:lnTo>
                    <a:pt x="133808" y="11552"/>
                  </a:lnTo>
                  <a:lnTo>
                    <a:pt x="134356" y="11583"/>
                  </a:lnTo>
                  <a:lnTo>
                    <a:pt x="134935" y="11583"/>
                  </a:lnTo>
                  <a:lnTo>
                    <a:pt x="135515" y="11644"/>
                  </a:lnTo>
                  <a:lnTo>
                    <a:pt x="136094" y="11705"/>
                  </a:lnTo>
                  <a:lnTo>
                    <a:pt x="136642" y="11766"/>
                  </a:lnTo>
                  <a:lnTo>
                    <a:pt x="137221" y="11857"/>
                  </a:lnTo>
                  <a:lnTo>
                    <a:pt x="137770" y="11979"/>
                  </a:lnTo>
                  <a:lnTo>
                    <a:pt x="138319" y="12101"/>
                  </a:lnTo>
                  <a:lnTo>
                    <a:pt x="138898" y="12223"/>
                  </a:lnTo>
                  <a:lnTo>
                    <a:pt x="139446" y="12375"/>
                  </a:lnTo>
                  <a:lnTo>
                    <a:pt x="139995" y="12558"/>
                  </a:lnTo>
                  <a:lnTo>
                    <a:pt x="140544" y="12741"/>
                  </a:lnTo>
                  <a:lnTo>
                    <a:pt x="141641" y="13137"/>
                  </a:lnTo>
                  <a:lnTo>
                    <a:pt x="142708" y="13625"/>
                  </a:lnTo>
                  <a:lnTo>
                    <a:pt x="143744" y="14143"/>
                  </a:lnTo>
                  <a:lnTo>
                    <a:pt x="144750" y="14722"/>
                  </a:lnTo>
                  <a:lnTo>
                    <a:pt x="145756" y="15332"/>
                  </a:lnTo>
                  <a:lnTo>
                    <a:pt x="146731" y="16033"/>
                  </a:lnTo>
                  <a:lnTo>
                    <a:pt x="147676" y="16734"/>
                  </a:lnTo>
                  <a:lnTo>
                    <a:pt x="148590" y="17527"/>
                  </a:lnTo>
                  <a:lnTo>
                    <a:pt x="149474" y="18350"/>
                  </a:lnTo>
                  <a:lnTo>
                    <a:pt x="150297" y="19203"/>
                  </a:lnTo>
                  <a:lnTo>
                    <a:pt x="151059" y="20056"/>
                  </a:lnTo>
                  <a:lnTo>
                    <a:pt x="151791" y="20940"/>
                  </a:lnTo>
                  <a:lnTo>
                    <a:pt x="152492" y="21855"/>
                  </a:lnTo>
                  <a:lnTo>
                    <a:pt x="153132" y="22830"/>
                  </a:lnTo>
                  <a:lnTo>
                    <a:pt x="153742" y="23805"/>
                  </a:lnTo>
                  <a:lnTo>
                    <a:pt x="154321" y="24842"/>
                  </a:lnTo>
                  <a:lnTo>
                    <a:pt x="154839" y="25878"/>
                  </a:lnTo>
                  <a:lnTo>
                    <a:pt x="155296" y="26945"/>
                  </a:lnTo>
                  <a:lnTo>
                    <a:pt x="155723" y="28042"/>
                  </a:lnTo>
                  <a:lnTo>
                    <a:pt x="156119" y="29170"/>
                  </a:lnTo>
                  <a:lnTo>
                    <a:pt x="156424" y="30328"/>
                  </a:lnTo>
                  <a:lnTo>
                    <a:pt x="156698" y="31517"/>
                  </a:lnTo>
                  <a:lnTo>
                    <a:pt x="156911" y="32706"/>
                  </a:lnTo>
                  <a:lnTo>
                    <a:pt x="157064" y="33894"/>
                  </a:lnTo>
                  <a:lnTo>
                    <a:pt x="157125" y="34534"/>
                  </a:lnTo>
                  <a:lnTo>
                    <a:pt x="157155" y="35144"/>
                  </a:lnTo>
                  <a:lnTo>
                    <a:pt x="157186" y="35754"/>
                  </a:lnTo>
                  <a:lnTo>
                    <a:pt x="157186" y="36394"/>
                  </a:lnTo>
                  <a:lnTo>
                    <a:pt x="157186" y="36394"/>
                  </a:lnTo>
                  <a:lnTo>
                    <a:pt x="157186" y="36424"/>
                  </a:lnTo>
                  <a:lnTo>
                    <a:pt x="157186" y="37034"/>
                  </a:lnTo>
                  <a:lnTo>
                    <a:pt x="157155" y="37674"/>
                  </a:lnTo>
                  <a:lnTo>
                    <a:pt x="157094" y="38283"/>
                  </a:lnTo>
                  <a:lnTo>
                    <a:pt x="157064" y="38893"/>
                  </a:lnTo>
                  <a:lnTo>
                    <a:pt x="156911" y="40082"/>
                  </a:lnTo>
                  <a:lnTo>
                    <a:pt x="156698" y="41270"/>
                  </a:lnTo>
                  <a:lnTo>
                    <a:pt x="156424" y="42459"/>
                  </a:lnTo>
                  <a:lnTo>
                    <a:pt x="156089" y="43587"/>
                  </a:lnTo>
                  <a:lnTo>
                    <a:pt x="155723" y="44715"/>
                  </a:lnTo>
                  <a:lnTo>
                    <a:pt x="155296" y="45812"/>
                  </a:lnTo>
                  <a:close/>
                  <a:moveTo>
                    <a:pt x="117257" y="45812"/>
                  </a:moveTo>
                  <a:lnTo>
                    <a:pt x="109424" y="45812"/>
                  </a:lnTo>
                  <a:lnTo>
                    <a:pt x="96927" y="23379"/>
                  </a:lnTo>
                  <a:lnTo>
                    <a:pt x="96774" y="23135"/>
                  </a:lnTo>
                  <a:lnTo>
                    <a:pt x="96531" y="22647"/>
                  </a:lnTo>
                  <a:lnTo>
                    <a:pt x="96226" y="22160"/>
                  </a:lnTo>
                  <a:lnTo>
                    <a:pt x="95860" y="21702"/>
                  </a:lnTo>
                  <a:lnTo>
                    <a:pt x="95433" y="21245"/>
                  </a:lnTo>
                  <a:lnTo>
                    <a:pt x="94976" y="20788"/>
                  </a:lnTo>
                  <a:lnTo>
                    <a:pt x="94458" y="20392"/>
                  </a:lnTo>
                  <a:lnTo>
                    <a:pt x="93909" y="19995"/>
                  </a:lnTo>
                  <a:lnTo>
                    <a:pt x="93300" y="19630"/>
                  </a:lnTo>
                  <a:lnTo>
                    <a:pt x="92690" y="19294"/>
                  </a:lnTo>
                  <a:lnTo>
                    <a:pt x="92050" y="18990"/>
                  </a:lnTo>
                  <a:lnTo>
                    <a:pt x="91379" y="18746"/>
                  </a:lnTo>
                  <a:lnTo>
                    <a:pt x="90678" y="18532"/>
                  </a:lnTo>
                  <a:lnTo>
                    <a:pt x="89947" y="18350"/>
                  </a:lnTo>
                  <a:lnTo>
                    <a:pt x="89215" y="18228"/>
                  </a:lnTo>
                  <a:lnTo>
                    <a:pt x="88484" y="18136"/>
                  </a:lnTo>
                  <a:lnTo>
                    <a:pt x="87722" y="18136"/>
                  </a:lnTo>
                  <a:lnTo>
                    <a:pt x="87173" y="18136"/>
                  </a:lnTo>
                  <a:lnTo>
                    <a:pt x="86655" y="18167"/>
                  </a:lnTo>
                  <a:lnTo>
                    <a:pt x="86106" y="18258"/>
                  </a:lnTo>
                  <a:lnTo>
                    <a:pt x="85588" y="18350"/>
                  </a:lnTo>
                  <a:lnTo>
                    <a:pt x="85101" y="18471"/>
                  </a:lnTo>
                  <a:lnTo>
                    <a:pt x="84582" y="18593"/>
                  </a:lnTo>
                  <a:lnTo>
                    <a:pt x="84095" y="18776"/>
                  </a:lnTo>
                  <a:lnTo>
                    <a:pt x="83638" y="18959"/>
                  </a:lnTo>
                  <a:lnTo>
                    <a:pt x="83150" y="19172"/>
                  </a:lnTo>
                  <a:lnTo>
                    <a:pt x="82693" y="19386"/>
                  </a:lnTo>
                  <a:lnTo>
                    <a:pt x="82266" y="19630"/>
                  </a:lnTo>
                  <a:lnTo>
                    <a:pt x="81839" y="19904"/>
                  </a:lnTo>
                  <a:lnTo>
                    <a:pt x="81413" y="20209"/>
                  </a:lnTo>
                  <a:lnTo>
                    <a:pt x="81016" y="20514"/>
                  </a:lnTo>
                  <a:lnTo>
                    <a:pt x="80620" y="20849"/>
                  </a:lnTo>
                  <a:lnTo>
                    <a:pt x="80254" y="21184"/>
                  </a:lnTo>
                  <a:lnTo>
                    <a:pt x="79919" y="21519"/>
                  </a:lnTo>
                  <a:lnTo>
                    <a:pt x="79614" y="21885"/>
                  </a:lnTo>
                  <a:lnTo>
                    <a:pt x="79309" y="22251"/>
                  </a:lnTo>
                  <a:lnTo>
                    <a:pt x="79005" y="22647"/>
                  </a:lnTo>
                  <a:lnTo>
                    <a:pt x="78761" y="23043"/>
                  </a:lnTo>
                  <a:lnTo>
                    <a:pt x="78486" y="23440"/>
                  </a:lnTo>
                  <a:lnTo>
                    <a:pt x="78273" y="23866"/>
                  </a:lnTo>
                  <a:lnTo>
                    <a:pt x="78060" y="24293"/>
                  </a:lnTo>
                  <a:lnTo>
                    <a:pt x="77846" y="24750"/>
                  </a:lnTo>
                  <a:lnTo>
                    <a:pt x="77694" y="25177"/>
                  </a:lnTo>
                  <a:lnTo>
                    <a:pt x="77542" y="25665"/>
                  </a:lnTo>
                  <a:lnTo>
                    <a:pt x="77389" y="26122"/>
                  </a:lnTo>
                  <a:lnTo>
                    <a:pt x="77298" y="26610"/>
                  </a:lnTo>
                  <a:lnTo>
                    <a:pt x="77206" y="27097"/>
                  </a:lnTo>
                  <a:lnTo>
                    <a:pt x="77145" y="27585"/>
                  </a:lnTo>
                  <a:lnTo>
                    <a:pt x="77115" y="28073"/>
                  </a:lnTo>
                  <a:lnTo>
                    <a:pt x="77115" y="28347"/>
                  </a:lnTo>
                  <a:lnTo>
                    <a:pt x="77115" y="28377"/>
                  </a:lnTo>
                  <a:lnTo>
                    <a:pt x="77115" y="45812"/>
                  </a:lnTo>
                  <a:lnTo>
                    <a:pt x="70226" y="45812"/>
                  </a:lnTo>
                  <a:lnTo>
                    <a:pt x="70226" y="28377"/>
                  </a:lnTo>
                  <a:lnTo>
                    <a:pt x="70226" y="27859"/>
                  </a:lnTo>
                  <a:lnTo>
                    <a:pt x="70165" y="27341"/>
                  </a:lnTo>
                  <a:lnTo>
                    <a:pt x="70104" y="26823"/>
                  </a:lnTo>
                  <a:lnTo>
                    <a:pt x="70013" y="26305"/>
                  </a:lnTo>
                  <a:lnTo>
                    <a:pt x="69891" y="25817"/>
                  </a:lnTo>
                  <a:lnTo>
                    <a:pt x="69769" y="25329"/>
                  </a:lnTo>
                  <a:lnTo>
                    <a:pt x="69617" y="24842"/>
                  </a:lnTo>
                  <a:lnTo>
                    <a:pt x="69434" y="24385"/>
                  </a:lnTo>
                  <a:lnTo>
                    <a:pt x="69221" y="23927"/>
                  </a:lnTo>
                  <a:lnTo>
                    <a:pt x="68977" y="23470"/>
                  </a:lnTo>
                  <a:lnTo>
                    <a:pt x="68733" y="23043"/>
                  </a:lnTo>
                  <a:lnTo>
                    <a:pt x="68489" y="22647"/>
                  </a:lnTo>
                  <a:lnTo>
                    <a:pt x="68184" y="22251"/>
                  </a:lnTo>
                  <a:lnTo>
                    <a:pt x="67879" y="21855"/>
                  </a:lnTo>
                  <a:lnTo>
                    <a:pt x="67575" y="21489"/>
                  </a:lnTo>
                  <a:lnTo>
                    <a:pt x="67209" y="21123"/>
                  </a:lnTo>
                  <a:lnTo>
                    <a:pt x="66874" y="20788"/>
                  </a:lnTo>
                  <a:lnTo>
                    <a:pt x="66477" y="20483"/>
                  </a:lnTo>
                  <a:lnTo>
                    <a:pt x="66081" y="20178"/>
                  </a:lnTo>
                  <a:lnTo>
                    <a:pt x="65685" y="19874"/>
                  </a:lnTo>
                  <a:lnTo>
                    <a:pt x="65258" y="19630"/>
                  </a:lnTo>
                  <a:lnTo>
                    <a:pt x="64801" y="19355"/>
                  </a:lnTo>
                  <a:lnTo>
                    <a:pt x="64344" y="19142"/>
                  </a:lnTo>
                  <a:lnTo>
                    <a:pt x="63887" y="18929"/>
                  </a:lnTo>
                  <a:lnTo>
                    <a:pt x="63399" y="18746"/>
                  </a:lnTo>
                  <a:lnTo>
                    <a:pt x="62911" y="18593"/>
                  </a:lnTo>
                  <a:lnTo>
                    <a:pt x="62423" y="18441"/>
                  </a:lnTo>
                  <a:lnTo>
                    <a:pt x="61905" y="18350"/>
                  </a:lnTo>
                  <a:lnTo>
                    <a:pt x="61387" y="18258"/>
                  </a:lnTo>
                  <a:lnTo>
                    <a:pt x="60869" y="18197"/>
                  </a:lnTo>
                  <a:lnTo>
                    <a:pt x="60320" y="18136"/>
                  </a:lnTo>
                  <a:lnTo>
                    <a:pt x="59772" y="18136"/>
                  </a:lnTo>
                  <a:lnTo>
                    <a:pt x="59254" y="18136"/>
                  </a:lnTo>
                  <a:lnTo>
                    <a:pt x="58705" y="18197"/>
                  </a:lnTo>
                  <a:lnTo>
                    <a:pt x="58187" y="18258"/>
                  </a:lnTo>
                  <a:lnTo>
                    <a:pt x="57669" y="18350"/>
                  </a:lnTo>
                  <a:lnTo>
                    <a:pt x="57181" y="18471"/>
                  </a:lnTo>
                  <a:lnTo>
                    <a:pt x="56663" y="18593"/>
                  </a:lnTo>
                  <a:lnTo>
                    <a:pt x="56175" y="18776"/>
                  </a:lnTo>
                  <a:lnTo>
                    <a:pt x="55718" y="18959"/>
                  </a:lnTo>
                  <a:lnTo>
                    <a:pt x="55261" y="19172"/>
                  </a:lnTo>
                  <a:lnTo>
                    <a:pt x="54803" y="19386"/>
                  </a:lnTo>
                  <a:lnTo>
                    <a:pt x="54377" y="19660"/>
                  </a:lnTo>
                  <a:lnTo>
                    <a:pt x="53950" y="19904"/>
                  </a:lnTo>
                  <a:lnTo>
                    <a:pt x="53523" y="20209"/>
                  </a:lnTo>
                  <a:lnTo>
                    <a:pt x="53127" y="20514"/>
                  </a:lnTo>
                  <a:lnTo>
                    <a:pt x="52761" y="20849"/>
                  </a:lnTo>
                  <a:lnTo>
                    <a:pt x="52396" y="21184"/>
                  </a:lnTo>
                  <a:lnTo>
                    <a:pt x="52060" y="21550"/>
                  </a:lnTo>
                  <a:lnTo>
                    <a:pt x="51725" y="21946"/>
                  </a:lnTo>
                  <a:lnTo>
                    <a:pt x="51420" y="22342"/>
                  </a:lnTo>
                  <a:lnTo>
                    <a:pt x="51115" y="22739"/>
                  </a:lnTo>
                  <a:lnTo>
                    <a:pt x="50841" y="23165"/>
                  </a:lnTo>
                  <a:lnTo>
                    <a:pt x="50597" y="23592"/>
                  </a:lnTo>
                  <a:lnTo>
                    <a:pt x="50353" y="24049"/>
                  </a:lnTo>
                  <a:lnTo>
                    <a:pt x="50140" y="24506"/>
                  </a:lnTo>
                  <a:lnTo>
                    <a:pt x="49957" y="24994"/>
                  </a:lnTo>
                  <a:lnTo>
                    <a:pt x="49805" y="25482"/>
                  </a:lnTo>
                  <a:lnTo>
                    <a:pt x="49652" y="25970"/>
                  </a:lnTo>
                  <a:lnTo>
                    <a:pt x="49530" y="26488"/>
                  </a:lnTo>
                  <a:lnTo>
                    <a:pt x="49439" y="27006"/>
                  </a:lnTo>
                  <a:lnTo>
                    <a:pt x="49378" y="27524"/>
                  </a:lnTo>
                  <a:lnTo>
                    <a:pt x="49348" y="28042"/>
                  </a:lnTo>
                  <a:lnTo>
                    <a:pt x="49348" y="28591"/>
                  </a:lnTo>
                  <a:lnTo>
                    <a:pt x="49348" y="31364"/>
                  </a:lnTo>
                  <a:lnTo>
                    <a:pt x="42459" y="18868"/>
                  </a:lnTo>
                  <a:lnTo>
                    <a:pt x="42459" y="12071"/>
                  </a:lnTo>
                  <a:lnTo>
                    <a:pt x="49348" y="12071"/>
                  </a:lnTo>
                  <a:lnTo>
                    <a:pt x="49348" y="14753"/>
                  </a:lnTo>
                  <a:lnTo>
                    <a:pt x="49896" y="14357"/>
                  </a:lnTo>
                  <a:lnTo>
                    <a:pt x="50445" y="13991"/>
                  </a:lnTo>
                  <a:lnTo>
                    <a:pt x="51024" y="13625"/>
                  </a:lnTo>
                  <a:lnTo>
                    <a:pt x="51634" y="13290"/>
                  </a:lnTo>
                  <a:lnTo>
                    <a:pt x="52243" y="12985"/>
                  </a:lnTo>
                  <a:lnTo>
                    <a:pt x="52883" y="12680"/>
                  </a:lnTo>
                  <a:lnTo>
                    <a:pt x="53523" y="12436"/>
                  </a:lnTo>
                  <a:lnTo>
                    <a:pt x="54163" y="12193"/>
                  </a:lnTo>
                  <a:lnTo>
                    <a:pt x="54834" y="11979"/>
                  </a:lnTo>
                  <a:lnTo>
                    <a:pt x="55505" y="11796"/>
                  </a:lnTo>
                  <a:lnTo>
                    <a:pt x="56206" y="11644"/>
                  </a:lnTo>
                  <a:lnTo>
                    <a:pt x="56907" y="11492"/>
                  </a:lnTo>
                  <a:lnTo>
                    <a:pt x="57608" y="11400"/>
                  </a:lnTo>
                  <a:lnTo>
                    <a:pt x="58339" y="11309"/>
                  </a:lnTo>
                  <a:lnTo>
                    <a:pt x="59040" y="11278"/>
                  </a:lnTo>
                  <a:lnTo>
                    <a:pt x="59772" y="11248"/>
                  </a:lnTo>
                  <a:lnTo>
                    <a:pt x="60656" y="11278"/>
                  </a:lnTo>
                  <a:lnTo>
                    <a:pt x="61540" y="11339"/>
                  </a:lnTo>
                  <a:lnTo>
                    <a:pt x="62423" y="11461"/>
                  </a:lnTo>
                  <a:lnTo>
                    <a:pt x="63277" y="11613"/>
                  </a:lnTo>
                  <a:lnTo>
                    <a:pt x="64100" y="11796"/>
                  </a:lnTo>
                  <a:lnTo>
                    <a:pt x="64923" y="12010"/>
                  </a:lnTo>
                  <a:lnTo>
                    <a:pt x="65746" y="12284"/>
                  </a:lnTo>
                  <a:lnTo>
                    <a:pt x="66508" y="12589"/>
                  </a:lnTo>
                  <a:lnTo>
                    <a:pt x="67300" y="12924"/>
                  </a:lnTo>
                  <a:lnTo>
                    <a:pt x="68032" y="13320"/>
                  </a:lnTo>
                  <a:lnTo>
                    <a:pt x="68763" y="13717"/>
                  </a:lnTo>
                  <a:lnTo>
                    <a:pt x="69464" y="14174"/>
                  </a:lnTo>
                  <a:lnTo>
                    <a:pt x="70135" y="14631"/>
                  </a:lnTo>
                  <a:lnTo>
                    <a:pt x="70805" y="15149"/>
                  </a:lnTo>
                  <a:lnTo>
                    <a:pt x="71415" y="15698"/>
                  </a:lnTo>
                  <a:lnTo>
                    <a:pt x="72025" y="16246"/>
                  </a:lnTo>
                  <a:lnTo>
                    <a:pt x="72482" y="16734"/>
                  </a:lnTo>
                  <a:lnTo>
                    <a:pt x="72939" y="17191"/>
                  </a:lnTo>
                  <a:lnTo>
                    <a:pt x="73335" y="17709"/>
                  </a:lnTo>
                  <a:lnTo>
                    <a:pt x="73762" y="18228"/>
                  </a:lnTo>
                  <a:lnTo>
                    <a:pt x="74158" y="17709"/>
                  </a:lnTo>
                  <a:lnTo>
                    <a:pt x="74585" y="17222"/>
                  </a:lnTo>
                  <a:lnTo>
                    <a:pt x="75012" y="16734"/>
                  </a:lnTo>
                  <a:lnTo>
                    <a:pt x="75469" y="16277"/>
                  </a:lnTo>
                  <a:lnTo>
                    <a:pt x="76079" y="15698"/>
                  </a:lnTo>
                  <a:lnTo>
                    <a:pt x="76719" y="15180"/>
                  </a:lnTo>
                  <a:lnTo>
                    <a:pt x="77359" y="14661"/>
                  </a:lnTo>
                  <a:lnTo>
                    <a:pt x="78060" y="14204"/>
                  </a:lnTo>
                  <a:lnTo>
                    <a:pt x="78761" y="13747"/>
                  </a:lnTo>
                  <a:lnTo>
                    <a:pt x="79462" y="13351"/>
                  </a:lnTo>
                  <a:lnTo>
                    <a:pt x="80224" y="12985"/>
                  </a:lnTo>
                  <a:lnTo>
                    <a:pt x="80986" y="12619"/>
                  </a:lnTo>
                  <a:lnTo>
                    <a:pt x="81778" y="12314"/>
                  </a:lnTo>
                  <a:lnTo>
                    <a:pt x="82571" y="12071"/>
                  </a:lnTo>
                  <a:lnTo>
                    <a:pt x="83394" y="11827"/>
                  </a:lnTo>
                  <a:lnTo>
                    <a:pt x="84217" y="11644"/>
                  </a:lnTo>
                  <a:lnTo>
                    <a:pt x="85070" y="11492"/>
                  </a:lnTo>
                  <a:lnTo>
                    <a:pt x="85924" y="11370"/>
                  </a:lnTo>
                  <a:lnTo>
                    <a:pt x="86807" y="11309"/>
                  </a:lnTo>
                  <a:lnTo>
                    <a:pt x="87691" y="11278"/>
                  </a:lnTo>
                  <a:lnTo>
                    <a:pt x="88301" y="11278"/>
                  </a:lnTo>
                  <a:lnTo>
                    <a:pt x="88911" y="11309"/>
                  </a:lnTo>
                  <a:lnTo>
                    <a:pt x="89520" y="11370"/>
                  </a:lnTo>
                  <a:lnTo>
                    <a:pt x="90130" y="11431"/>
                  </a:lnTo>
                  <a:lnTo>
                    <a:pt x="90709" y="11522"/>
                  </a:lnTo>
                  <a:lnTo>
                    <a:pt x="91319" y="11644"/>
                  </a:lnTo>
                  <a:lnTo>
                    <a:pt x="91898" y="11766"/>
                  </a:lnTo>
                  <a:lnTo>
                    <a:pt x="92477" y="11918"/>
                  </a:lnTo>
                  <a:lnTo>
                    <a:pt x="93025" y="12071"/>
                  </a:lnTo>
                  <a:lnTo>
                    <a:pt x="93605" y="12254"/>
                  </a:lnTo>
                  <a:lnTo>
                    <a:pt x="94153" y="12467"/>
                  </a:lnTo>
                  <a:lnTo>
                    <a:pt x="94671" y="12680"/>
                  </a:lnTo>
                  <a:lnTo>
                    <a:pt x="95189" y="12894"/>
                  </a:lnTo>
                  <a:lnTo>
                    <a:pt x="95708" y="13137"/>
                  </a:lnTo>
                  <a:lnTo>
                    <a:pt x="96226" y="13412"/>
                  </a:lnTo>
                  <a:lnTo>
                    <a:pt x="96713" y="13686"/>
                  </a:lnTo>
                  <a:lnTo>
                    <a:pt x="97232" y="13991"/>
                  </a:lnTo>
                  <a:lnTo>
                    <a:pt x="97750" y="14326"/>
                  </a:lnTo>
                  <a:lnTo>
                    <a:pt x="98268" y="14692"/>
                  </a:lnTo>
                  <a:lnTo>
                    <a:pt x="98725" y="15027"/>
                  </a:lnTo>
                  <a:lnTo>
                    <a:pt x="99213" y="15423"/>
                  </a:lnTo>
                  <a:lnTo>
                    <a:pt x="99640" y="15789"/>
                  </a:lnTo>
                  <a:lnTo>
                    <a:pt x="100066" y="16216"/>
                  </a:lnTo>
                  <a:lnTo>
                    <a:pt x="100493" y="16612"/>
                  </a:lnTo>
                  <a:lnTo>
                    <a:pt x="100889" y="17039"/>
                  </a:lnTo>
                  <a:lnTo>
                    <a:pt x="101255" y="17466"/>
                  </a:lnTo>
                  <a:lnTo>
                    <a:pt x="101590" y="17923"/>
                  </a:lnTo>
                  <a:lnTo>
                    <a:pt x="101926" y="18350"/>
                  </a:lnTo>
                  <a:lnTo>
                    <a:pt x="102230" y="18807"/>
                  </a:lnTo>
                  <a:lnTo>
                    <a:pt x="102505" y="19294"/>
                  </a:lnTo>
                  <a:lnTo>
                    <a:pt x="102779" y="19752"/>
                  </a:lnTo>
                  <a:lnTo>
                    <a:pt x="102992" y="20239"/>
                  </a:lnTo>
                  <a:lnTo>
                    <a:pt x="110064" y="32888"/>
                  </a:lnTo>
                  <a:lnTo>
                    <a:pt x="110064" y="32767"/>
                  </a:lnTo>
                  <a:lnTo>
                    <a:pt x="112106" y="36546"/>
                  </a:lnTo>
                  <a:lnTo>
                    <a:pt x="112106" y="36577"/>
                  </a:lnTo>
                  <a:lnTo>
                    <a:pt x="116495" y="44440"/>
                  </a:lnTo>
                  <a:lnTo>
                    <a:pt x="116556" y="44532"/>
                  </a:lnTo>
                  <a:lnTo>
                    <a:pt x="116708" y="44867"/>
                  </a:lnTo>
                  <a:lnTo>
                    <a:pt x="116891" y="45202"/>
                  </a:lnTo>
                  <a:lnTo>
                    <a:pt x="117074" y="45507"/>
                  </a:lnTo>
                  <a:lnTo>
                    <a:pt x="117257" y="45812"/>
                  </a:lnTo>
                  <a:close/>
                  <a:moveTo>
                    <a:pt x="101407" y="45812"/>
                  </a:moveTo>
                  <a:lnTo>
                    <a:pt x="97994" y="45812"/>
                  </a:lnTo>
                  <a:lnTo>
                    <a:pt x="97994" y="39625"/>
                  </a:lnTo>
                  <a:lnTo>
                    <a:pt x="101407" y="45812"/>
                  </a:lnTo>
                  <a:close/>
                  <a:moveTo>
                    <a:pt x="49348" y="45812"/>
                  </a:moveTo>
                  <a:lnTo>
                    <a:pt x="41575" y="45812"/>
                  </a:lnTo>
                  <a:lnTo>
                    <a:pt x="28774" y="22464"/>
                  </a:lnTo>
                  <a:lnTo>
                    <a:pt x="28377" y="21916"/>
                  </a:lnTo>
                  <a:lnTo>
                    <a:pt x="27981" y="21398"/>
                  </a:lnTo>
                  <a:lnTo>
                    <a:pt x="27493" y="20910"/>
                  </a:lnTo>
                  <a:lnTo>
                    <a:pt x="27006" y="20453"/>
                  </a:lnTo>
                  <a:lnTo>
                    <a:pt x="26488" y="19995"/>
                  </a:lnTo>
                  <a:lnTo>
                    <a:pt x="25908" y="19599"/>
                  </a:lnTo>
                  <a:lnTo>
                    <a:pt x="25329" y="19233"/>
                  </a:lnTo>
                  <a:lnTo>
                    <a:pt x="24720" y="18898"/>
                  </a:lnTo>
                  <a:lnTo>
                    <a:pt x="24019" y="18563"/>
                  </a:lnTo>
                  <a:lnTo>
                    <a:pt x="23287" y="18289"/>
                  </a:lnTo>
                  <a:lnTo>
                    <a:pt x="22556" y="18014"/>
                  </a:lnTo>
                  <a:lnTo>
                    <a:pt x="21794" y="17831"/>
                  </a:lnTo>
                  <a:lnTo>
                    <a:pt x="21001" y="17648"/>
                  </a:lnTo>
                  <a:lnTo>
                    <a:pt x="20178" y="17557"/>
                  </a:lnTo>
                  <a:lnTo>
                    <a:pt x="19355" y="17466"/>
                  </a:lnTo>
                  <a:lnTo>
                    <a:pt x="18532" y="17466"/>
                  </a:lnTo>
                  <a:lnTo>
                    <a:pt x="17892" y="17466"/>
                  </a:lnTo>
                  <a:lnTo>
                    <a:pt x="17283" y="17496"/>
                  </a:lnTo>
                  <a:lnTo>
                    <a:pt x="16673" y="17557"/>
                  </a:lnTo>
                  <a:lnTo>
                    <a:pt x="16094" y="17648"/>
                  </a:lnTo>
                  <a:lnTo>
                    <a:pt x="15515" y="17740"/>
                  </a:lnTo>
                  <a:lnTo>
                    <a:pt x="14936" y="17862"/>
                  </a:lnTo>
                  <a:lnTo>
                    <a:pt x="14387" y="18014"/>
                  </a:lnTo>
                  <a:lnTo>
                    <a:pt x="13838" y="18197"/>
                  </a:lnTo>
                  <a:lnTo>
                    <a:pt x="13320" y="18380"/>
                  </a:lnTo>
                  <a:lnTo>
                    <a:pt x="12802" y="18593"/>
                  </a:lnTo>
                  <a:lnTo>
                    <a:pt x="12314" y="18837"/>
                  </a:lnTo>
                  <a:lnTo>
                    <a:pt x="11827" y="19081"/>
                  </a:lnTo>
                  <a:lnTo>
                    <a:pt x="11369" y="19355"/>
                  </a:lnTo>
                  <a:lnTo>
                    <a:pt x="10943" y="19660"/>
                  </a:lnTo>
                  <a:lnTo>
                    <a:pt x="10516" y="19965"/>
                  </a:lnTo>
                  <a:lnTo>
                    <a:pt x="10089" y="20300"/>
                  </a:lnTo>
                  <a:lnTo>
                    <a:pt x="9724" y="20636"/>
                  </a:lnTo>
                  <a:lnTo>
                    <a:pt x="9388" y="20971"/>
                  </a:lnTo>
                  <a:lnTo>
                    <a:pt x="9053" y="21367"/>
                  </a:lnTo>
                  <a:lnTo>
                    <a:pt x="8748" y="21733"/>
                  </a:lnTo>
                  <a:lnTo>
                    <a:pt x="8474" y="22129"/>
                  </a:lnTo>
                  <a:lnTo>
                    <a:pt x="8200" y="22556"/>
                  </a:lnTo>
                  <a:lnTo>
                    <a:pt x="7956" y="23013"/>
                  </a:lnTo>
                  <a:lnTo>
                    <a:pt x="7742" y="23470"/>
                  </a:lnTo>
                  <a:lnTo>
                    <a:pt x="7529" y="23927"/>
                  </a:lnTo>
                  <a:lnTo>
                    <a:pt x="7377" y="24415"/>
                  </a:lnTo>
                  <a:lnTo>
                    <a:pt x="7224" y="24903"/>
                  </a:lnTo>
                  <a:lnTo>
                    <a:pt x="7102" y="25421"/>
                  </a:lnTo>
                  <a:lnTo>
                    <a:pt x="6980" y="25970"/>
                  </a:lnTo>
                  <a:lnTo>
                    <a:pt x="6919" y="26488"/>
                  </a:lnTo>
                  <a:lnTo>
                    <a:pt x="6889" y="27067"/>
                  </a:lnTo>
                  <a:lnTo>
                    <a:pt x="6858" y="27646"/>
                  </a:lnTo>
                  <a:lnTo>
                    <a:pt x="6858" y="27646"/>
                  </a:lnTo>
                  <a:lnTo>
                    <a:pt x="6858" y="45812"/>
                  </a:lnTo>
                  <a:lnTo>
                    <a:pt x="0" y="45812"/>
                  </a:lnTo>
                  <a:lnTo>
                    <a:pt x="0" y="27646"/>
                  </a:lnTo>
                  <a:lnTo>
                    <a:pt x="0" y="27646"/>
                  </a:lnTo>
                  <a:lnTo>
                    <a:pt x="31" y="26671"/>
                  </a:lnTo>
                  <a:lnTo>
                    <a:pt x="92" y="25726"/>
                  </a:lnTo>
                  <a:lnTo>
                    <a:pt x="214" y="24811"/>
                  </a:lnTo>
                  <a:lnTo>
                    <a:pt x="397" y="23897"/>
                  </a:lnTo>
                  <a:lnTo>
                    <a:pt x="610" y="23013"/>
                  </a:lnTo>
                  <a:lnTo>
                    <a:pt x="854" y="22160"/>
                  </a:lnTo>
                  <a:lnTo>
                    <a:pt x="1159" y="21337"/>
                  </a:lnTo>
                  <a:lnTo>
                    <a:pt x="1494" y="20544"/>
                  </a:lnTo>
                  <a:lnTo>
                    <a:pt x="1890" y="19782"/>
                  </a:lnTo>
                  <a:lnTo>
                    <a:pt x="2317" y="19020"/>
                  </a:lnTo>
                  <a:lnTo>
                    <a:pt x="2774" y="18289"/>
                  </a:lnTo>
                  <a:lnTo>
                    <a:pt x="3262" y="17618"/>
                  </a:lnTo>
                  <a:lnTo>
                    <a:pt x="3810" y="16947"/>
                  </a:lnTo>
                  <a:lnTo>
                    <a:pt x="4390" y="16307"/>
                  </a:lnTo>
                  <a:lnTo>
                    <a:pt x="4969" y="15698"/>
                  </a:lnTo>
                  <a:lnTo>
                    <a:pt x="5609" y="15119"/>
                  </a:lnTo>
                  <a:lnTo>
                    <a:pt x="6249" y="14600"/>
                  </a:lnTo>
                  <a:lnTo>
                    <a:pt x="6919" y="14082"/>
                  </a:lnTo>
                  <a:lnTo>
                    <a:pt x="7620" y="13625"/>
                  </a:lnTo>
                  <a:lnTo>
                    <a:pt x="8352" y="13168"/>
                  </a:lnTo>
                  <a:lnTo>
                    <a:pt x="9083" y="12772"/>
                  </a:lnTo>
                  <a:lnTo>
                    <a:pt x="9876" y="12406"/>
                  </a:lnTo>
                  <a:lnTo>
                    <a:pt x="10668" y="12071"/>
                  </a:lnTo>
                  <a:lnTo>
                    <a:pt x="11461" y="11766"/>
                  </a:lnTo>
                  <a:lnTo>
                    <a:pt x="12284" y="11492"/>
                  </a:lnTo>
                  <a:lnTo>
                    <a:pt x="13137" y="11248"/>
                  </a:lnTo>
                  <a:lnTo>
                    <a:pt x="13991" y="11034"/>
                  </a:lnTo>
                  <a:lnTo>
                    <a:pt x="14875" y="10882"/>
                  </a:lnTo>
                  <a:lnTo>
                    <a:pt x="15759" y="10760"/>
                  </a:lnTo>
                  <a:lnTo>
                    <a:pt x="16673" y="10669"/>
                  </a:lnTo>
                  <a:lnTo>
                    <a:pt x="17587" y="10608"/>
                  </a:lnTo>
                  <a:lnTo>
                    <a:pt x="18532" y="10577"/>
                  </a:lnTo>
                  <a:lnTo>
                    <a:pt x="19142" y="10577"/>
                  </a:lnTo>
                  <a:lnTo>
                    <a:pt x="19751" y="10608"/>
                  </a:lnTo>
                  <a:lnTo>
                    <a:pt x="20361" y="10669"/>
                  </a:lnTo>
                  <a:lnTo>
                    <a:pt x="20971" y="10730"/>
                  </a:lnTo>
                  <a:lnTo>
                    <a:pt x="21580" y="10790"/>
                  </a:lnTo>
                  <a:lnTo>
                    <a:pt x="22190" y="10912"/>
                  </a:lnTo>
                  <a:lnTo>
                    <a:pt x="22769" y="11034"/>
                  </a:lnTo>
                  <a:lnTo>
                    <a:pt x="23379" y="11156"/>
                  </a:lnTo>
                  <a:lnTo>
                    <a:pt x="23958" y="11309"/>
                  </a:lnTo>
                  <a:lnTo>
                    <a:pt x="24537" y="11461"/>
                  </a:lnTo>
                  <a:lnTo>
                    <a:pt x="25085" y="11644"/>
                  </a:lnTo>
                  <a:lnTo>
                    <a:pt x="25665" y="11857"/>
                  </a:lnTo>
                  <a:lnTo>
                    <a:pt x="26213" y="12071"/>
                  </a:lnTo>
                  <a:lnTo>
                    <a:pt x="26762" y="12284"/>
                  </a:lnTo>
                  <a:lnTo>
                    <a:pt x="27280" y="12528"/>
                  </a:lnTo>
                  <a:lnTo>
                    <a:pt x="27829" y="12802"/>
                  </a:lnTo>
                  <a:lnTo>
                    <a:pt x="28347" y="13076"/>
                  </a:lnTo>
                  <a:lnTo>
                    <a:pt x="28865" y="13381"/>
                  </a:lnTo>
                  <a:lnTo>
                    <a:pt x="29383" y="13686"/>
                  </a:lnTo>
                  <a:lnTo>
                    <a:pt x="29871" y="14021"/>
                  </a:lnTo>
                  <a:lnTo>
                    <a:pt x="30328" y="14357"/>
                  </a:lnTo>
                  <a:lnTo>
                    <a:pt x="30816" y="14692"/>
                  </a:lnTo>
                  <a:lnTo>
                    <a:pt x="31273" y="15088"/>
                  </a:lnTo>
                  <a:lnTo>
                    <a:pt x="31700" y="15454"/>
                  </a:lnTo>
                  <a:lnTo>
                    <a:pt x="32126" y="15850"/>
                  </a:lnTo>
                  <a:lnTo>
                    <a:pt x="32553" y="16277"/>
                  </a:lnTo>
                  <a:lnTo>
                    <a:pt x="32949" y="16704"/>
                  </a:lnTo>
                  <a:lnTo>
                    <a:pt x="33315" y="17130"/>
                  </a:lnTo>
                  <a:lnTo>
                    <a:pt x="33681" y="17588"/>
                  </a:lnTo>
                  <a:lnTo>
                    <a:pt x="34047" y="18045"/>
                  </a:lnTo>
                  <a:lnTo>
                    <a:pt x="34382" y="18532"/>
                  </a:lnTo>
                  <a:lnTo>
                    <a:pt x="34687" y="19020"/>
                  </a:lnTo>
                  <a:lnTo>
                    <a:pt x="34778" y="19172"/>
                  </a:lnTo>
                  <a:lnTo>
                    <a:pt x="49348" y="45690"/>
                  </a:lnTo>
                  <a:lnTo>
                    <a:pt x="49348" y="45812"/>
                  </a:lnTo>
                  <a:close/>
                  <a:moveTo>
                    <a:pt x="33742" y="45812"/>
                  </a:moveTo>
                  <a:lnTo>
                    <a:pt x="30054" y="45812"/>
                  </a:lnTo>
                  <a:lnTo>
                    <a:pt x="30054" y="39137"/>
                  </a:lnTo>
                  <a:lnTo>
                    <a:pt x="33742" y="45812"/>
                  </a:lnTo>
                  <a:close/>
                  <a:moveTo>
                    <a:pt x="36973" y="37369"/>
                  </a:moveTo>
                  <a:lnTo>
                    <a:pt x="34047" y="32066"/>
                  </a:lnTo>
                  <a:lnTo>
                    <a:pt x="36973" y="37369"/>
                  </a:lnTo>
                  <a:close/>
                </a:path>
              </a:pathLst>
            </a:custGeom>
            <a:solidFill>
              <a:srgbClr val="DAEE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8" name="Google Shape;148;p2"/>
          <p:cNvSpPr txBox="1"/>
          <p:nvPr>
            <p:ph type="ctrTitle"/>
          </p:nvPr>
        </p:nvSpPr>
        <p:spPr>
          <a:xfrm>
            <a:off x="1225550" y="2013358"/>
            <a:ext cx="10405341" cy="19005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60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"/>
          <p:cNvSpPr txBox="1"/>
          <p:nvPr>
            <p:ph idx="1" type="subTitle"/>
          </p:nvPr>
        </p:nvSpPr>
        <p:spPr>
          <a:xfrm>
            <a:off x="1225550" y="4177145"/>
            <a:ext cx="10405341" cy="15378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C3D0"/>
              </a:buClr>
              <a:buSzPts val="2400"/>
              <a:buNone/>
              <a:defRPr b="1" sz="2400">
                <a:solidFill>
                  <a:srgbClr val="66C3D0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0" name="Google Shape;150;p2"/>
          <p:cNvSpPr txBox="1"/>
          <p:nvPr>
            <p:ph idx="10" type="dt"/>
          </p:nvPr>
        </p:nvSpPr>
        <p:spPr>
          <a:xfrm>
            <a:off x="235527" y="6356350"/>
            <a:ext cx="990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"/>
          <p:cNvSpPr txBox="1"/>
          <p:nvPr>
            <p:ph idx="11" type="ftr"/>
          </p:nvPr>
        </p:nvSpPr>
        <p:spPr>
          <a:xfrm>
            <a:off x="1371600" y="6356350"/>
            <a:ext cx="68787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"/>
          <p:cNvSpPr txBox="1"/>
          <p:nvPr>
            <p:ph idx="12" type="sldNum"/>
          </p:nvPr>
        </p:nvSpPr>
        <p:spPr>
          <a:xfrm>
            <a:off x="8395855" y="6356350"/>
            <a:ext cx="7897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descr="Obsah obrázku text&#10;&#10;Popis byl vytvořen automaticky" id="153" name="Google Shape;15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48300" y="684026"/>
            <a:ext cx="1588243" cy="917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>
  <p:cSld name="Obrázek s titulkem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"/>
          <p:cNvSpPr/>
          <p:nvPr>
            <p:ph idx="2" type="pic"/>
          </p:nvPr>
        </p:nvSpPr>
        <p:spPr>
          <a:xfrm>
            <a:off x="4244829" y="1979802"/>
            <a:ext cx="7384463" cy="4039998"/>
          </a:xfrm>
          <a:prstGeom prst="rect">
            <a:avLst/>
          </a:prstGeom>
          <a:solidFill>
            <a:schemeClr val="lt1">
              <a:alpha val="24705"/>
            </a:schemeClr>
          </a:solidFill>
          <a:ln>
            <a:noFill/>
          </a:ln>
        </p:spPr>
      </p:sp>
      <p:sp>
        <p:nvSpPr>
          <p:cNvPr id="209" name="Google Shape;209;p11"/>
          <p:cNvSpPr txBox="1"/>
          <p:nvPr>
            <p:ph type="title"/>
          </p:nvPr>
        </p:nvSpPr>
        <p:spPr>
          <a:xfrm>
            <a:off x="1224792" y="838899"/>
            <a:ext cx="10404500" cy="10150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11"/>
          <p:cNvSpPr txBox="1"/>
          <p:nvPr>
            <p:ph idx="1" type="body"/>
          </p:nvPr>
        </p:nvSpPr>
        <p:spPr>
          <a:xfrm>
            <a:off x="1224792" y="1979802"/>
            <a:ext cx="2860647" cy="4039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1" name="Google Shape;211;p11"/>
          <p:cNvSpPr txBox="1"/>
          <p:nvPr>
            <p:ph idx="10" type="dt"/>
          </p:nvPr>
        </p:nvSpPr>
        <p:spPr>
          <a:xfrm>
            <a:off x="235527" y="6356350"/>
            <a:ext cx="990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11"/>
          <p:cNvSpPr txBox="1"/>
          <p:nvPr>
            <p:ph idx="11" type="ftr"/>
          </p:nvPr>
        </p:nvSpPr>
        <p:spPr>
          <a:xfrm>
            <a:off x="1371600" y="6356350"/>
            <a:ext cx="68787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11"/>
          <p:cNvSpPr txBox="1"/>
          <p:nvPr>
            <p:ph idx="12" type="sldNum"/>
          </p:nvPr>
        </p:nvSpPr>
        <p:spPr>
          <a:xfrm>
            <a:off x="8395855" y="6356350"/>
            <a:ext cx="7897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descr="Obsah obrázku objekt, hodiny&#10;&#10;Popis byl vytvořen automaticky" id="214" name="Google Shape;21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77674" y="220949"/>
            <a:ext cx="934139" cy="718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lastní rozložení">
  <p:cSld name="Vlastní rozložení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 txBox="1"/>
          <p:nvPr>
            <p:ph type="title"/>
          </p:nvPr>
        </p:nvSpPr>
        <p:spPr>
          <a:xfrm>
            <a:off x="1225550" y="831273"/>
            <a:ext cx="10128250" cy="10816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12"/>
          <p:cNvSpPr txBox="1"/>
          <p:nvPr>
            <p:ph idx="10" type="dt"/>
          </p:nvPr>
        </p:nvSpPr>
        <p:spPr>
          <a:xfrm>
            <a:off x="235527" y="6356350"/>
            <a:ext cx="990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12"/>
          <p:cNvSpPr txBox="1"/>
          <p:nvPr>
            <p:ph idx="11" type="ftr"/>
          </p:nvPr>
        </p:nvSpPr>
        <p:spPr>
          <a:xfrm>
            <a:off x="1371600" y="6356350"/>
            <a:ext cx="68787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12"/>
          <p:cNvSpPr txBox="1"/>
          <p:nvPr>
            <p:ph idx="12" type="sldNum"/>
          </p:nvPr>
        </p:nvSpPr>
        <p:spPr>
          <a:xfrm>
            <a:off x="8395855" y="6356350"/>
            <a:ext cx="7897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descr="Obsah obrázku objekt, hodiny&#10;&#10;Popis byl vytvořen automaticky" id="220" name="Google Shape;220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77674" y="220949"/>
            <a:ext cx="934139" cy="718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/>
          <p:cNvSpPr txBox="1"/>
          <p:nvPr>
            <p:ph type="title"/>
          </p:nvPr>
        </p:nvSpPr>
        <p:spPr>
          <a:xfrm>
            <a:off x="1225550" y="831273"/>
            <a:ext cx="10128300" cy="108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/>
          <p:nvPr>
            <p:ph type="title"/>
          </p:nvPr>
        </p:nvSpPr>
        <p:spPr>
          <a:xfrm>
            <a:off x="1225549" y="831273"/>
            <a:ext cx="10419195" cy="10816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6C3D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4"/>
          <p:cNvSpPr txBox="1"/>
          <p:nvPr>
            <p:ph idx="1" type="body"/>
          </p:nvPr>
        </p:nvSpPr>
        <p:spPr>
          <a:xfrm>
            <a:off x="1225550" y="2163763"/>
            <a:ext cx="10419194" cy="3558164"/>
          </a:xfrm>
          <a:prstGeom prst="rect">
            <a:avLst/>
          </a:prstGeom>
          <a:solidFill>
            <a:schemeClr val="lt1">
              <a:alpha val="2470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4"/>
          <p:cNvSpPr txBox="1"/>
          <p:nvPr>
            <p:ph idx="10" type="dt"/>
          </p:nvPr>
        </p:nvSpPr>
        <p:spPr>
          <a:xfrm>
            <a:off x="235527" y="6356350"/>
            <a:ext cx="990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4"/>
          <p:cNvSpPr txBox="1"/>
          <p:nvPr>
            <p:ph idx="11" type="ftr"/>
          </p:nvPr>
        </p:nvSpPr>
        <p:spPr>
          <a:xfrm>
            <a:off x="1371600" y="6356350"/>
            <a:ext cx="68787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4"/>
          <p:cNvSpPr txBox="1"/>
          <p:nvPr>
            <p:ph idx="12" type="sldNum"/>
          </p:nvPr>
        </p:nvSpPr>
        <p:spPr>
          <a:xfrm>
            <a:off x="8395855" y="6356350"/>
            <a:ext cx="7897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descr="Obsah obrázku objekt, hodiny&#10;&#10;Popis byl vytvořen automaticky" id="162" name="Google Shape;162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77674" y="220949"/>
            <a:ext cx="934139" cy="718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 txBox="1"/>
          <p:nvPr>
            <p:ph type="title"/>
          </p:nvPr>
        </p:nvSpPr>
        <p:spPr>
          <a:xfrm>
            <a:off x="1224792" y="822122"/>
            <a:ext cx="10399172" cy="10234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6000">
                <a:solidFill>
                  <a:srgbClr val="66C3D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5"/>
          <p:cNvSpPr txBox="1"/>
          <p:nvPr>
            <p:ph idx="1" type="body"/>
          </p:nvPr>
        </p:nvSpPr>
        <p:spPr>
          <a:xfrm>
            <a:off x="1224792" y="2046914"/>
            <a:ext cx="10399172" cy="3675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400"/>
              <a:buNone/>
              <a:defRPr sz="2400">
                <a:solidFill>
                  <a:srgbClr val="5B5B5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6" name="Google Shape;166;p5"/>
          <p:cNvSpPr txBox="1"/>
          <p:nvPr>
            <p:ph idx="10" type="dt"/>
          </p:nvPr>
        </p:nvSpPr>
        <p:spPr>
          <a:xfrm>
            <a:off x="235527" y="6356350"/>
            <a:ext cx="990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5"/>
          <p:cNvSpPr txBox="1"/>
          <p:nvPr>
            <p:ph idx="11" type="ftr"/>
          </p:nvPr>
        </p:nvSpPr>
        <p:spPr>
          <a:xfrm>
            <a:off x="1371600" y="6356350"/>
            <a:ext cx="68787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5"/>
          <p:cNvSpPr txBox="1"/>
          <p:nvPr>
            <p:ph idx="12" type="sldNum"/>
          </p:nvPr>
        </p:nvSpPr>
        <p:spPr>
          <a:xfrm>
            <a:off x="8395855" y="6356350"/>
            <a:ext cx="7897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descr="Obsah obrázku objekt, hodiny&#10;&#10;Popis byl vytvořen automaticky" id="169" name="Google Shape;16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77674" y="220949"/>
            <a:ext cx="934139" cy="718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/>
          <p:nvPr>
            <p:ph type="title"/>
          </p:nvPr>
        </p:nvSpPr>
        <p:spPr>
          <a:xfrm>
            <a:off x="1225550" y="831273"/>
            <a:ext cx="10391486" cy="10816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6C3D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6"/>
          <p:cNvSpPr txBox="1"/>
          <p:nvPr>
            <p:ph idx="1" type="body"/>
          </p:nvPr>
        </p:nvSpPr>
        <p:spPr>
          <a:xfrm>
            <a:off x="1224792" y="2046914"/>
            <a:ext cx="5058244" cy="3675013"/>
          </a:xfrm>
          <a:prstGeom prst="rect">
            <a:avLst/>
          </a:prstGeom>
          <a:solidFill>
            <a:schemeClr val="lt1">
              <a:alpha val="2470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800"/>
              <a:buChar char="•"/>
              <a:defRPr>
                <a:solidFill>
                  <a:srgbClr val="5B5B5B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2400"/>
              <a:buChar char="•"/>
              <a:defRPr>
                <a:solidFill>
                  <a:srgbClr val="5B5B5B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2000"/>
              <a:buChar char="•"/>
              <a:defRPr>
                <a:solidFill>
                  <a:srgbClr val="5B5B5B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6"/>
          <p:cNvSpPr txBox="1"/>
          <p:nvPr>
            <p:ph idx="2" type="body"/>
          </p:nvPr>
        </p:nvSpPr>
        <p:spPr>
          <a:xfrm>
            <a:off x="6558792" y="2046914"/>
            <a:ext cx="5058244" cy="3675013"/>
          </a:xfrm>
          <a:prstGeom prst="rect">
            <a:avLst/>
          </a:prstGeom>
          <a:solidFill>
            <a:schemeClr val="lt1">
              <a:alpha val="2470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800"/>
              <a:buChar char="•"/>
              <a:defRPr>
                <a:solidFill>
                  <a:srgbClr val="5B5B5B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2400"/>
              <a:buChar char="•"/>
              <a:defRPr>
                <a:solidFill>
                  <a:srgbClr val="5B5B5B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2000"/>
              <a:buChar char="•"/>
              <a:defRPr>
                <a:solidFill>
                  <a:srgbClr val="5B5B5B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>
                <a:solidFill>
                  <a:srgbClr val="5B5B5B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6"/>
          <p:cNvSpPr txBox="1"/>
          <p:nvPr>
            <p:ph idx="10" type="dt"/>
          </p:nvPr>
        </p:nvSpPr>
        <p:spPr>
          <a:xfrm>
            <a:off x="235527" y="6356350"/>
            <a:ext cx="990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6"/>
          <p:cNvSpPr txBox="1"/>
          <p:nvPr>
            <p:ph idx="11" type="ftr"/>
          </p:nvPr>
        </p:nvSpPr>
        <p:spPr>
          <a:xfrm>
            <a:off x="1371600" y="6356350"/>
            <a:ext cx="68787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6"/>
          <p:cNvSpPr txBox="1"/>
          <p:nvPr>
            <p:ph idx="12" type="sldNum"/>
          </p:nvPr>
        </p:nvSpPr>
        <p:spPr>
          <a:xfrm>
            <a:off x="8395855" y="6356350"/>
            <a:ext cx="7897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descr="Obsah obrázku objekt, hodiny&#10;&#10;Popis byl vytvořen automaticky" id="177" name="Google Shape;177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77674" y="220949"/>
            <a:ext cx="934139" cy="718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/>
          <p:nvPr>
            <p:ph type="title"/>
          </p:nvPr>
        </p:nvSpPr>
        <p:spPr>
          <a:xfrm>
            <a:off x="1224792" y="822120"/>
            <a:ext cx="10406097" cy="10273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6C3D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7"/>
          <p:cNvSpPr txBox="1"/>
          <p:nvPr>
            <p:ph idx="1" type="body"/>
          </p:nvPr>
        </p:nvSpPr>
        <p:spPr>
          <a:xfrm>
            <a:off x="1224792" y="2016125"/>
            <a:ext cx="4933553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1" name="Google Shape;181;p7"/>
          <p:cNvSpPr txBox="1"/>
          <p:nvPr>
            <p:ph idx="2" type="body"/>
          </p:nvPr>
        </p:nvSpPr>
        <p:spPr>
          <a:xfrm>
            <a:off x="1224792" y="2937164"/>
            <a:ext cx="4933553" cy="3068781"/>
          </a:xfrm>
          <a:prstGeom prst="rect">
            <a:avLst/>
          </a:prstGeom>
          <a:solidFill>
            <a:schemeClr val="lt1">
              <a:alpha val="2470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7"/>
          <p:cNvSpPr txBox="1"/>
          <p:nvPr>
            <p:ph idx="3" type="body"/>
          </p:nvPr>
        </p:nvSpPr>
        <p:spPr>
          <a:xfrm>
            <a:off x="6380018" y="2016125"/>
            <a:ext cx="5250872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3" name="Google Shape;183;p7"/>
          <p:cNvSpPr txBox="1"/>
          <p:nvPr>
            <p:ph idx="4" type="body"/>
          </p:nvPr>
        </p:nvSpPr>
        <p:spPr>
          <a:xfrm>
            <a:off x="6380018" y="2937164"/>
            <a:ext cx="5250872" cy="3068781"/>
          </a:xfrm>
          <a:prstGeom prst="rect">
            <a:avLst/>
          </a:prstGeom>
          <a:solidFill>
            <a:schemeClr val="lt1">
              <a:alpha val="2470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7"/>
          <p:cNvSpPr txBox="1"/>
          <p:nvPr>
            <p:ph idx="10" type="dt"/>
          </p:nvPr>
        </p:nvSpPr>
        <p:spPr>
          <a:xfrm>
            <a:off x="235527" y="6356350"/>
            <a:ext cx="990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7"/>
          <p:cNvSpPr txBox="1"/>
          <p:nvPr>
            <p:ph idx="11" type="ftr"/>
          </p:nvPr>
        </p:nvSpPr>
        <p:spPr>
          <a:xfrm>
            <a:off x="1371600" y="6356350"/>
            <a:ext cx="68787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7"/>
          <p:cNvSpPr txBox="1"/>
          <p:nvPr>
            <p:ph idx="12" type="sldNum"/>
          </p:nvPr>
        </p:nvSpPr>
        <p:spPr>
          <a:xfrm>
            <a:off x="8395855" y="6356350"/>
            <a:ext cx="7897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descr="Obsah obrázku objekt, hodiny&#10;&#10;Popis byl vytvořen automaticky" id="187" name="Google Shape;187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77674" y="220949"/>
            <a:ext cx="934139" cy="718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 type="titleOnly">
  <p:cSld name="TITLE_ONLY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"/>
          <p:cNvSpPr txBox="1"/>
          <p:nvPr>
            <p:ph type="title"/>
          </p:nvPr>
        </p:nvSpPr>
        <p:spPr>
          <a:xfrm>
            <a:off x="1225550" y="791308"/>
            <a:ext cx="10128250" cy="10785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6C3D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8"/>
          <p:cNvSpPr txBox="1"/>
          <p:nvPr>
            <p:ph idx="10" type="dt"/>
          </p:nvPr>
        </p:nvSpPr>
        <p:spPr>
          <a:xfrm>
            <a:off x="235527" y="6356350"/>
            <a:ext cx="990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8"/>
          <p:cNvSpPr txBox="1"/>
          <p:nvPr>
            <p:ph idx="11" type="ftr"/>
          </p:nvPr>
        </p:nvSpPr>
        <p:spPr>
          <a:xfrm>
            <a:off x="1371600" y="6356350"/>
            <a:ext cx="68787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8"/>
          <p:cNvSpPr txBox="1"/>
          <p:nvPr>
            <p:ph idx="12" type="sldNum"/>
          </p:nvPr>
        </p:nvSpPr>
        <p:spPr>
          <a:xfrm>
            <a:off x="8395855" y="6356350"/>
            <a:ext cx="7897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descr="Obsah obrázku objekt, hodiny&#10;&#10;Popis byl vytvořen automaticky" id="193" name="Google Shape;193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77674" y="220949"/>
            <a:ext cx="934139" cy="718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"/>
          <p:cNvSpPr txBox="1"/>
          <p:nvPr>
            <p:ph idx="10" type="dt"/>
          </p:nvPr>
        </p:nvSpPr>
        <p:spPr>
          <a:xfrm>
            <a:off x="235527" y="6356350"/>
            <a:ext cx="990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9"/>
          <p:cNvSpPr txBox="1"/>
          <p:nvPr>
            <p:ph idx="11" type="ftr"/>
          </p:nvPr>
        </p:nvSpPr>
        <p:spPr>
          <a:xfrm>
            <a:off x="1371600" y="6356350"/>
            <a:ext cx="68787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9"/>
          <p:cNvSpPr txBox="1"/>
          <p:nvPr>
            <p:ph idx="12" type="sldNum"/>
          </p:nvPr>
        </p:nvSpPr>
        <p:spPr>
          <a:xfrm>
            <a:off x="8395855" y="6356350"/>
            <a:ext cx="7897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descr="Obsah obrázku objekt, hodiny&#10;&#10;Popis byl vytvořen automaticky" id="198" name="Google Shape;19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77674" y="220949"/>
            <a:ext cx="934139" cy="718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"/>
          <p:cNvSpPr txBox="1"/>
          <p:nvPr>
            <p:ph type="title"/>
          </p:nvPr>
        </p:nvSpPr>
        <p:spPr>
          <a:xfrm>
            <a:off x="1224791" y="838899"/>
            <a:ext cx="10419953" cy="10150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10"/>
          <p:cNvSpPr txBox="1"/>
          <p:nvPr>
            <p:ph idx="1" type="body"/>
          </p:nvPr>
        </p:nvSpPr>
        <p:spPr>
          <a:xfrm>
            <a:off x="4253345" y="1979801"/>
            <a:ext cx="7391400" cy="4033072"/>
          </a:xfrm>
          <a:prstGeom prst="rect">
            <a:avLst/>
          </a:prstGeom>
          <a:solidFill>
            <a:schemeClr val="lt1">
              <a:alpha val="2470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02" name="Google Shape;202;p10"/>
          <p:cNvSpPr txBox="1"/>
          <p:nvPr>
            <p:ph idx="2" type="body"/>
          </p:nvPr>
        </p:nvSpPr>
        <p:spPr>
          <a:xfrm>
            <a:off x="1224792" y="1979802"/>
            <a:ext cx="2860647" cy="4033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03" name="Google Shape;203;p10"/>
          <p:cNvSpPr txBox="1"/>
          <p:nvPr>
            <p:ph idx="10" type="dt"/>
          </p:nvPr>
        </p:nvSpPr>
        <p:spPr>
          <a:xfrm>
            <a:off x="235527" y="6356350"/>
            <a:ext cx="990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10"/>
          <p:cNvSpPr txBox="1"/>
          <p:nvPr>
            <p:ph idx="11" type="ftr"/>
          </p:nvPr>
        </p:nvSpPr>
        <p:spPr>
          <a:xfrm>
            <a:off x="1371600" y="6356350"/>
            <a:ext cx="68787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10"/>
          <p:cNvSpPr txBox="1"/>
          <p:nvPr>
            <p:ph idx="12" type="sldNum"/>
          </p:nvPr>
        </p:nvSpPr>
        <p:spPr>
          <a:xfrm>
            <a:off x="8395855" y="6356350"/>
            <a:ext cx="7897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descr="Obsah obrázku objekt, hodiny&#10;&#10;Popis byl vytvořen automaticky" id="206" name="Google Shape;206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77674" y="220949"/>
            <a:ext cx="934139" cy="718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Google Shape;11;p1"/>
            <p:cNvSpPr/>
            <p:nvPr/>
          </p:nvSpPr>
          <p:spPr>
            <a:xfrm>
              <a:off x="0" y="0"/>
              <a:ext cx="12192000" cy="6858000"/>
            </a:xfrm>
            <a:custGeom>
              <a:rect b="b" l="l" r="r" t="t"/>
              <a:pathLst>
                <a:path extrusionOk="0" h="274320" w="487680">
                  <a:moveTo>
                    <a:pt x="0" y="0"/>
                  </a:moveTo>
                  <a:lnTo>
                    <a:pt x="487680" y="0"/>
                  </a:lnTo>
                  <a:lnTo>
                    <a:pt x="487680" y="274320"/>
                  </a:lnTo>
                  <a:lnTo>
                    <a:pt x="0" y="27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11046700" y="3995150"/>
              <a:ext cx="573050" cy="572300"/>
            </a:xfrm>
            <a:custGeom>
              <a:rect b="b" l="l" r="r" t="t"/>
              <a:pathLst>
                <a:path extrusionOk="0" h="22892" w="22922">
                  <a:moveTo>
                    <a:pt x="1" y="1"/>
                  </a:moveTo>
                  <a:lnTo>
                    <a:pt x="22922" y="1"/>
                  </a:lnTo>
                  <a:lnTo>
                    <a:pt x="22922" y="22891"/>
                  </a:lnTo>
                  <a:lnTo>
                    <a:pt x="1" y="228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D4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0" y="1911850"/>
              <a:ext cx="12192000" cy="4373900"/>
            </a:xfrm>
            <a:custGeom>
              <a:rect b="b" l="l" r="r" t="t"/>
              <a:pathLst>
                <a:path extrusionOk="0" h="174956" w="487680">
                  <a:moveTo>
                    <a:pt x="0" y="174956"/>
                  </a:moveTo>
                  <a:lnTo>
                    <a:pt x="487680" y="174956"/>
                  </a:lnTo>
                  <a:lnTo>
                    <a:pt x="487680" y="0"/>
                  </a:lnTo>
                  <a:lnTo>
                    <a:pt x="0" y="0"/>
                  </a:lnTo>
                  <a:lnTo>
                    <a:pt x="0" y="174956"/>
                  </a:lnTo>
                  <a:close/>
                </a:path>
              </a:pathLst>
            </a:custGeom>
            <a:solidFill>
              <a:srgbClr val="E5F3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9329150" y="6285725"/>
              <a:ext cx="572300" cy="572275"/>
            </a:xfrm>
            <a:custGeom>
              <a:rect b="b" l="l" r="r" t="t"/>
              <a:pathLst>
                <a:path extrusionOk="0" h="22891" w="22892">
                  <a:moveTo>
                    <a:pt x="1" y="1"/>
                  </a:moveTo>
                  <a:lnTo>
                    <a:pt x="22891" y="1"/>
                  </a:lnTo>
                  <a:lnTo>
                    <a:pt x="22891" y="22891"/>
                  </a:lnTo>
                  <a:lnTo>
                    <a:pt x="1" y="228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CE8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10474450" y="5712700"/>
              <a:ext cx="572275" cy="536475"/>
            </a:xfrm>
            <a:custGeom>
              <a:rect b="b" l="l" r="r" t="t"/>
              <a:pathLst>
                <a:path extrusionOk="0" h="21459" w="22891">
                  <a:moveTo>
                    <a:pt x="22891" y="1"/>
                  </a:moveTo>
                  <a:lnTo>
                    <a:pt x="0" y="1"/>
                  </a:lnTo>
                  <a:lnTo>
                    <a:pt x="0" y="21458"/>
                  </a:lnTo>
                  <a:lnTo>
                    <a:pt x="22891" y="21458"/>
                  </a:lnTo>
                  <a:lnTo>
                    <a:pt x="22891" y="1"/>
                  </a:lnTo>
                  <a:close/>
                </a:path>
              </a:pathLst>
            </a:custGeom>
            <a:solidFill>
              <a:srgbClr val="CBE7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1046700" y="5140450"/>
              <a:ext cx="1145300" cy="1145300"/>
            </a:xfrm>
            <a:custGeom>
              <a:rect b="b" l="l" r="r" t="t"/>
              <a:pathLst>
                <a:path extrusionOk="0" h="45812" w="45812">
                  <a:moveTo>
                    <a:pt x="1" y="45812"/>
                  </a:moveTo>
                  <a:lnTo>
                    <a:pt x="45812" y="45812"/>
                  </a:lnTo>
                  <a:lnTo>
                    <a:pt x="45812" y="0"/>
                  </a:lnTo>
                  <a:lnTo>
                    <a:pt x="1" y="0"/>
                  </a:lnTo>
                  <a:lnTo>
                    <a:pt x="1" y="45812"/>
                  </a:lnTo>
                  <a:close/>
                </a:path>
              </a:pathLst>
            </a:custGeom>
            <a:solidFill>
              <a:srgbClr val="A5D8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10474450" y="5712700"/>
              <a:ext cx="572275" cy="573050"/>
            </a:xfrm>
            <a:custGeom>
              <a:rect b="b" l="l" r="r" t="t"/>
              <a:pathLst>
                <a:path extrusionOk="0" h="22922" w="22891">
                  <a:moveTo>
                    <a:pt x="22891" y="22922"/>
                  </a:moveTo>
                  <a:lnTo>
                    <a:pt x="0" y="22922"/>
                  </a:lnTo>
                  <a:lnTo>
                    <a:pt x="0" y="1"/>
                  </a:lnTo>
                  <a:lnTo>
                    <a:pt x="22891" y="1"/>
                  </a:lnTo>
                  <a:lnTo>
                    <a:pt x="22891" y="22922"/>
                  </a:lnTo>
                  <a:close/>
                </a:path>
              </a:pathLst>
            </a:custGeom>
            <a:solidFill>
              <a:srgbClr val="C7E6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11619725" y="5140450"/>
              <a:ext cx="572275" cy="572275"/>
            </a:xfrm>
            <a:custGeom>
              <a:rect b="b" l="l" r="r" t="t"/>
              <a:pathLst>
                <a:path extrusionOk="0" h="22891" w="22891">
                  <a:moveTo>
                    <a:pt x="22891" y="0"/>
                  </a:moveTo>
                  <a:lnTo>
                    <a:pt x="1" y="0"/>
                  </a:lnTo>
                  <a:lnTo>
                    <a:pt x="1" y="22891"/>
                  </a:lnTo>
                  <a:lnTo>
                    <a:pt x="22891" y="22891"/>
                  </a:lnTo>
                  <a:lnTo>
                    <a:pt x="22891" y="0"/>
                  </a:lnTo>
                  <a:close/>
                </a:path>
              </a:pathLst>
            </a:custGeom>
            <a:solidFill>
              <a:srgbClr val="C7E6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11619725" y="3995150"/>
              <a:ext cx="572275" cy="572300"/>
            </a:xfrm>
            <a:custGeom>
              <a:rect b="b" l="l" r="r" t="t"/>
              <a:pathLst>
                <a:path extrusionOk="0" h="22892" w="22891">
                  <a:moveTo>
                    <a:pt x="1" y="1"/>
                  </a:moveTo>
                  <a:lnTo>
                    <a:pt x="22891" y="1"/>
                  </a:lnTo>
                  <a:lnTo>
                    <a:pt x="22891" y="22891"/>
                  </a:lnTo>
                  <a:lnTo>
                    <a:pt x="1" y="228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0DC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11619725" y="3422900"/>
              <a:ext cx="572275" cy="572275"/>
            </a:xfrm>
            <a:custGeom>
              <a:rect b="b" l="l" r="r" t="t"/>
              <a:pathLst>
                <a:path extrusionOk="0" h="22891" w="22891">
                  <a:moveTo>
                    <a:pt x="1" y="22891"/>
                  </a:moveTo>
                  <a:lnTo>
                    <a:pt x="22891" y="22891"/>
                  </a:lnTo>
                  <a:lnTo>
                    <a:pt x="22891" y="0"/>
                  </a:lnTo>
                  <a:lnTo>
                    <a:pt x="1" y="0"/>
                  </a:lnTo>
                  <a:lnTo>
                    <a:pt x="1" y="22891"/>
                  </a:lnTo>
                  <a:close/>
                </a:path>
              </a:pathLst>
            </a:custGeom>
            <a:solidFill>
              <a:srgbClr val="CBE7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11046700" y="5712700"/>
              <a:ext cx="573050" cy="573050"/>
            </a:xfrm>
            <a:custGeom>
              <a:rect b="b" l="l" r="r" t="t"/>
              <a:pathLst>
                <a:path extrusionOk="0" h="22922" w="22922">
                  <a:moveTo>
                    <a:pt x="1" y="22922"/>
                  </a:moveTo>
                  <a:lnTo>
                    <a:pt x="22922" y="22922"/>
                  </a:lnTo>
                  <a:lnTo>
                    <a:pt x="22922" y="1"/>
                  </a:lnTo>
                  <a:lnTo>
                    <a:pt x="1" y="1"/>
                  </a:lnTo>
                  <a:lnTo>
                    <a:pt x="1" y="22922"/>
                  </a:lnTo>
                  <a:close/>
                </a:path>
              </a:pathLst>
            </a:custGeom>
            <a:solidFill>
              <a:srgbClr val="66C3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10474450" y="5140450"/>
              <a:ext cx="572275" cy="572275"/>
            </a:xfrm>
            <a:custGeom>
              <a:rect b="b" l="l" r="r" t="t"/>
              <a:pathLst>
                <a:path extrusionOk="0" h="22891" w="22891">
                  <a:moveTo>
                    <a:pt x="22891" y="0"/>
                  </a:moveTo>
                  <a:lnTo>
                    <a:pt x="0" y="0"/>
                  </a:lnTo>
                  <a:lnTo>
                    <a:pt x="0" y="22891"/>
                  </a:lnTo>
                  <a:lnTo>
                    <a:pt x="22891" y="22891"/>
                  </a:lnTo>
                  <a:lnTo>
                    <a:pt x="22891" y="0"/>
                  </a:lnTo>
                  <a:close/>
                </a:path>
              </a:pathLst>
            </a:custGeom>
            <a:solidFill>
              <a:srgbClr val="97D3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9901425" y="5712700"/>
              <a:ext cx="573050" cy="573050"/>
            </a:xfrm>
            <a:custGeom>
              <a:rect b="b" l="l" r="r" t="t"/>
              <a:pathLst>
                <a:path extrusionOk="0" h="22922" w="22922">
                  <a:moveTo>
                    <a:pt x="0" y="22922"/>
                  </a:moveTo>
                  <a:lnTo>
                    <a:pt x="22921" y="22922"/>
                  </a:lnTo>
                  <a:lnTo>
                    <a:pt x="22921" y="1"/>
                  </a:lnTo>
                  <a:lnTo>
                    <a:pt x="0" y="1"/>
                  </a:lnTo>
                  <a:lnTo>
                    <a:pt x="0" y="22922"/>
                  </a:lnTo>
                  <a:close/>
                </a:path>
              </a:pathLst>
            </a:custGeom>
            <a:solidFill>
              <a:srgbClr val="AEDB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11619725" y="4567425"/>
              <a:ext cx="572275" cy="573050"/>
            </a:xfrm>
            <a:custGeom>
              <a:rect b="b" l="l" r="r" t="t"/>
              <a:pathLst>
                <a:path extrusionOk="0" h="22922" w="22891">
                  <a:moveTo>
                    <a:pt x="22891" y="22921"/>
                  </a:moveTo>
                  <a:lnTo>
                    <a:pt x="1" y="22921"/>
                  </a:lnTo>
                  <a:lnTo>
                    <a:pt x="1" y="0"/>
                  </a:lnTo>
                  <a:lnTo>
                    <a:pt x="22891" y="0"/>
                  </a:lnTo>
                  <a:lnTo>
                    <a:pt x="22891" y="22921"/>
                  </a:lnTo>
                  <a:close/>
                </a:path>
              </a:pathLst>
            </a:custGeom>
            <a:solidFill>
              <a:srgbClr val="88CE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11046700" y="4567425"/>
              <a:ext cx="573050" cy="573050"/>
            </a:xfrm>
            <a:custGeom>
              <a:rect b="b" l="l" r="r" t="t"/>
              <a:pathLst>
                <a:path extrusionOk="0" h="22922" w="22922">
                  <a:moveTo>
                    <a:pt x="1" y="22921"/>
                  </a:moveTo>
                  <a:lnTo>
                    <a:pt x="22922" y="22921"/>
                  </a:lnTo>
                  <a:lnTo>
                    <a:pt x="22922" y="0"/>
                  </a:lnTo>
                  <a:lnTo>
                    <a:pt x="1" y="0"/>
                  </a:lnTo>
                  <a:lnTo>
                    <a:pt x="1" y="22921"/>
                  </a:lnTo>
                  <a:close/>
                </a:path>
              </a:pathLst>
            </a:custGeom>
            <a:solidFill>
              <a:srgbClr val="B0DC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10474450" y="5712700"/>
              <a:ext cx="572275" cy="573050"/>
            </a:xfrm>
            <a:custGeom>
              <a:rect b="b" l="l" r="r" t="t"/>
              <a:pathLst>
                <a:path extrusionOk="0" h="22922" w="22891">
                  <a:moveTo>
                    <a:pt x="22891" y="22922"/>
                  </a:moveTo>
                  <a:lnTo>
                    <a:pt x="0" y="22922"/>
                  </a:lnTo>
                  <a:lnTo>
                    <a:pt x="0" y="1"/>
                  </a:lnTo>
                  <a:lnTo>
                    <a:pt x="22891" y="1"/>
                  </a:lnTo>
                  <a:lnTo>
                    <a:pt x="22891" y="22922"/>
                  </a:lnTo>
                  <a:close/>
                </a:path>
              </a:pathLst>
            </a:custGeom>
            <a:solidFill>
              <a:srgbClr val="CDE8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8183875" y="6285725"/>
              <a:ext cx="573050" cy="572275"/>
            </a:xfrm>
            <a:custGeom>
              <a:rect b="b" l="l" r="r" t="t"/>
              <a:pathLst>
                <a:path extrusionOk="0" h="22891" w="22922">
                  <a:moveTo>
                    <a:pt x="22921" y="22891"/>
                  </a:moveTo>
                  <a:lnTo>
                    <a:pt x="0" y="22891"/>
                  </a:lnTo>
                  <a:lnTo>
                    <a:pt x="0" y="1"/>
                  </a:lnTo>
                  <a:lnTo>
                    <a:pt x="22921" y="1"/>
                  </a:lnTo>
                  <a:lnTo>
                    <a:pt x="22921" y="22891"/>
                  </a:lnTo>
                  <a:close/>
                </a:path>
              </a:pathLst>
            </a:custGeom>
            <a:solidFill>
              <a:srgbClr val="DEF0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0" y="230100"/>
              <a:ext cx="572275" cy="1681775"/>
            </a:xfrm>
            <a:custGeom>
              <a:rect b="b" l="l" r="r" t="t"/>
              <a:pathLst>
                <a:path extrusionOk="0" h="67271" w="22891">
                  <a:moveTo>
                    <a:pt x="22890" y="67270"/>
                  </a:moveTo>
                  <a:lnTo>
                    <a:pt x="0" y="67270"/>
                  </a:lnTo>
                  <a:lnTo>
                    <a:pt x="0" y="1"/>
                  </a:lnTo>
                  <a:lnTo>
                    <a:pt x="22890" y="1"/>
                  </a:lnTo>
                  <a:lnTo>
                    <a:pt x="22890" y="67270"/>
                  </a:lnTo>
                  <a:close/>
                </a:path>
              </a:pathLst>
            </a:custGeom>
            <a:solidFill>
              <a:srgbClr val="CBE7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572250" y="766550"/>
              <a:ext cx="573050" cy="572300"/>
            </a:xfrm>
            <a:custGeom>
              <a:rect b="b" l="l" r="r" t="t"/>
              <a:pathLst>
                <a:path extrusionOk="0" h="22892" w="22922">
                  <a:moveTo>
                    <a:pt x="0" y="1"/>
                  </a:moveTo>
                  <a:lnTo>
                    <a:pt x="22921" y="1"/>
                  </a:lnTo>
                  <a:lnTo>
                    <a:pt x="22921" y="22891"/>
                  </a:lnTo>
                  <a:lnTo>
                    <a:pt x="0" y="228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5D8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0" y="194300"/>
              <a:ext cx="572275" cy="572275"/>
            </a:xfrm>
            <a:custGeom>
              <a:rect b="b" l="l" r="r" t="t"/>
              <a:pathLst>
                <a:path extrusionOk="0" h="22891" w="22891">
                  <a:moveTo>
                    <a:pt x="22890" y="0"/>
                  </a:moveTo>
                  <a:lnTo>
                    <a:pt x="0" y="0"/>
                  </a:lnTo>
                  <a:lnTo>
                    <a:pt x="0" y="22891"/>
                  </a:lnTo>
                  <a:lnTo>
                    <a:pt x="22890" y="22891"/>
                  </a:lnTo>
                  <a:lnTo>
                    <a:pt x="22890" y="0"/>
                  </a:lnTo>
                  <a:close/>
                </a:path>
              </a:pathLst>
            </a:custGeom>
            <a:solidFill>
              <a:srgbClr val="C7E6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1145275" y="194300"/>
              <a:ext cx="572275" cy="572275"/>
            </a:xfrm>
            <a:custGeom>
              <a:rect b="b" l="l" r="r" t="t"/>
              <a:pathLst>
                <a:path extrusionOk="0" h="22891" w="22891">
                  <a:moveTo>
                    <a:pt x="22891" y="0"/>
                  </a:moveTo>
                  <a:lnTo>
                    <a:pt x="0" y="0"/>
                  </a:lnTo>
                  <a:lnTo>
                    <a:pt x="0" y="22891"/>
                  </a:lnTo>
                  <a:lnTo>
                    <a:pt x="22891" y="22891"/>
                  </a:lnTo>
                  <a:lnTo>
                    <a:pt x="22891" y="0"/>
                  </a:lnTo>
                  <a:close/>
                </a:path>
              </a:pathLst>
            </a:custGeom>
            <a:solidFill>
              <a:srgbClr val="C7E6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572250" y="194300"/>
              <a:ext cx="573050" cy="572275"/>
            </a:xfrm>
            <a:custGeom>
              <a:rect b="b" l="l" r="r" t="t"/>
              <a:pathLst>
                <a:path extrusionOk="0" h="22891" w="22922">
                  <a:moveTo>
                    <a:pt x="0" y="0"/>
                  </a:moveTo>
                  <a:lnTo>
                    <a:pt x="22921" y="0"/>
                  </a:lnTo>
                  <a:lnTo>
                    <a:pt x="22921" y="22891"/>
                  </a:lnTo>
                  <a:lnTo>
                    <a:pt x="0" y="228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C3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0" y="766550"/>
              <a:ext cx="572275" cy="572300"/>
            </a:xfrm>
            <a:custGeom>
              <a:rect b="b" l="l" r="r" t="t"/>
              <a:pathLst>
                <a:path extrusionOk="0" h="22892" w="22891">
                  <a:moveTo>
                    <a:pt x="22890" y="22891"/>
                  </a:moveTo>
                  <a:lnTo>
                    <a:pt x="0" y="22891"/>
                  </a:lnTo>
                  <a:lnTo>
                    <a:pt x="0" y="1"/>
                  </a:lnTo>
                  <a:lnTo>
                    <a:pt x="22890" y="1"/>
                  </a:lnTo>
                  <a:lnTo>
                    <a:pt x="22890" y="22891"/>
                  </a:lnTo>
                  <a:close/>
                </a:path>
              </a:pathLst>
            </a:custGeom>
            <a:solidFill>
              <a:srgbClr val="97D3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0" y="1911850"/>
              <a:ext cx="572275" cy="572275"/>
            </a:xfrm>
            <a:custGeom>
              <a:rect b="b" l="l" r="r" t="t"/>
              <a:pathLst>
                <a:path extrusionOk="0" h="22891" w="22891">
                  <a:moveTo>
                    <a:pt x="22890" y="22891"/>
                  </a:moveTo>
                  <a:lnTo>
                    <a:pt x="0" y="22891"/>
                  </a:lnTo>
                  <a:lnTo>
                    <a:pt x="0" y="0"/>
                  </a:lnTo>
                  <a:lnTo>
                    <a:pt x="22890" y="0"/>
                  </a:lnTo>
                  <a:lnTo>
                    <a:pt x="22890" y="22891"/>
                  </a:lnTo>
                  <a:close/>
                </a:path>
              </a:pathLst>
            </a:custGeom>
            <a:solidFill>
              <a:srgbClr val="88CE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0" y="2484100"/>
              <a:ext cx="572275" cy="573050"/>
            </a:xfrm>
            <a:custGeom>
              <a:rect b="b" l="l" r="r" t="t"/>
              <a:pathLst>
                <a:path extrusionOk="0" h="22922" w="22891">
                  <a:moveTo>
                    <a:pt x="0" y="1"/>
                  </a:moveTo>
                  <a:lnTo>
                    <a:pt x="22890" y="1"/>
                  </a:lnTo>
                  <a:lnTo>
                    <a:pt x="22890" y="22922"/>
                  </a:lnTo>
                  <a:lnTo>
                    <a:pt x="0" y="229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DC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0" y="194300"/>
              <a:ext cx="572275" cy="572275"/>
            </a:xfrm>
            <a:custGeom>
              <a:rect b="b" l="l" r="r" t="t"/>
              <a:pathLst>
                <a:path extrusionOk="0" h="22891" w="22891">
                  <a:moveTo>
                    <a:pt x="22890" y="0"/>
                  </a:moveTo>
                  <a:lnTo>
                    <a:pt x="0" y="0"/>
                  </a:lnTo>
                  <a:lnTo>
                    <a:pt x="0" y="22891"/>
                  </a:lnTo>
                  <a:lnTo>
                    <a:pt x="22890" y="22891"/>
                  </a:lnTo>
                  <a:lnTo>
                    <a:pt x="22890" y="0"/>
                  </a:lnTo>
                  <a:close/>
                </a:path>
              </a:pathLst>
            </a:custGeom>
            <a:solidFill>
              <a:srgbClr val="CDE8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9901425" y="6285725"/>
              <a:ext cx="2290575" cy="572275"/>
            </a:xfrm>
            <a:custGeom>
              <a:rect b="b" l="l" r="r" t="t"/>
              <a:pathLst>
                <a:path extrusionOk="0" h="22891" w="91623">
                  <a:moveTo>
                    <a:pt x="0" y="1"/>
                  </a:moveTo>
                  <a:lnTo>
                    <a:pt x="91623" y="1"/>
                  </a:lnTo>
                  <a:lnTo>
                    <a:pt x="91623" y="22891"/>
                  </a:lnTo>
                  <a:lnTo>
                    <a:pt x="0" y="228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10178025" y="6414500"/>
              <a:ext cx="752125" cy="292625"/>
            </a:xfrm>
            <a:custGeom>
              <a:rect b="b" l="l" r="r" t="t"/>
              <a:pathLst>
                <a:path extrusionOk="0" h="11705" w="30085">
                  <a:moveTo>
                    <a:pt x="5761" y="7499"/>
                  </a:moveTo>
                  <a:lnTo>
                    <a:pt x="5761" y="11370"/>
                  </a:lnTo>
                  <a:lnTo>
                    <a:pt x="7072" y="11370"/>
                  </a:lnTo>
                  <a:lnTo>
                    <a:pt x="7072" y="9907"/>
                  </a:lnTo>
                  <a:lnTo>
                    <a:pt x="5761" y="7499"/>
                  </a:lnTo>
                  <a:close/>
                  <a:moveTo>
                    <a:pt x="3567" y="2012"/>
                  </a:moveTo>
                  <a:lnTo>
                    <a:pt x="3201" y="2043"/>
                  </a:lnTo>
                  <a:lnTo>
                    <a:pt x="2865" y="2073"/>
                  </a:lnTo>
                  <a:lnTo>
                    <a:pt x="2530" y="2165"/>
                  </a:lnTo>
                  <a:lnTo>
                    <a:pt x="2195" y="2256"/>
                  </a:lnTo>
                  <a:lnTo>
                    <a:pt x="1890" y="2378"/>
                  </a:lnTo>
                  <a:lnTo>
                    <a:pt x="1616" y="2530"/>
                  </a:lnTo>
                  <a:lnTo>
                    <a:pt x="1341" y="2683"/>
                  </a:lnTo>
                  <a:lnTo>
                    <a:pt x="1067" y="2896"/>
                  </a:lnTo>
                  <a:lnTo>
                    <a:pt x="854" y="3110"/>
                  </a:lnTo>
                  <a:lnTo>
                    <a:pt x="640" y="3384"/>
                  </a:lnTo>
                  <a:lnTo>
                    <a:pt x="458" y="3628"/>
                  </a:lnTo>
                  <a:lnTo>
                    <a:pt x="305" y="3933"/>
                  </a:lnTo>
                  <a:lnTo>
                    <a:pt x="183" y="4237"/>
                  </a:lnTo>
                  <a:lnTo>
                    <a:pt x="92" y="4573"/>
                  </a:lnTo>
                  <a:lnTo>
                    <a:pt x="31" y="4938"/>
                  </a:lnTo>
                  <a:lnTo>
                    <a:pt x="0" y="5304"/>
                  </a:lnTo>
                  <a:lnTo>
                    <a:pt x="0" y="11370"/>
                  </a:lnTo>
                  <a:lnTo>
                    <a:pt x="1311" y="11370"/>
                  </a:lnTo>
                  <a:lnTo>
                    <a:pt x="1311" y="5304"/>
                  </a:lnTo>
                  <a:lnTo>
                    <a:pt x="1341" y="5060"/>
                  </a:lnTo>
                  <a:lnTo>
                    <a:pt x="1372" y="4877"/>
                  </a:lnTo>
                  <a:lnTo>
                    <a:pt x="1402" y="4664"/>
                  </a:lnTo>
                  <a:lnTo>
                    <a:pt x="1494" y="4481"/>
                  </a:lnTo>
                  <a:lnTo>
                    <a:pt x="1585" y="4329"/>
                  </a:lnTo>
                  <a:lnTo>
                    <a:pt x="1677" y="4176"/>
                  </a:lnTo>
                  <a:lnTo>
                    <a:pt x="1799" y="4024"/>
                  </a:lnTo>
                  <a:lnTo>
                    <a:pt x="1951" y="3872"/>
                  </a:lnTo>
                  <a:lnTo>
                    <a:pt x="2103" y="3750"/>
                  </a:lnTo>
                  <a:lnTo>
                    <a:pt x="2286" y="3658"/>
                  </a:lnTo>
                  <a:lnTo>
                    <a:pt x="2469" y="3567"/>
                  </a:lnTo>
                  <a:lnTo>
                    <a:pt x="2652" y="3475"/>
                  </a:lnTo>
                  <a:lnTo>
                    <a:pt x="2865" y="3414"/>
                  </a:lnTo>
                  <a:lnTo>
                    <a:pt x="3079" y="3384"/>
                  </a:lnTo>
                  <a:lnTo>
                    <a:pt x="3323" y="3353"/>
                  </a:lnTo>
                  <a:lnTo>
                    <a:pt x="3871" y="3353"/>
                  </a:lnTo>
                  <a:lnTo>
                    <a:pt x="4176" y="3414"/>
                  </a:lnTo>
                  <a:lnTo>
                    <a:pt x="4450" y="3506"/>
                  </a:lnTo>
                  <a:lnTo>
                    <a:pt x="4725" y="3628"/>
                  </a:lnTo>
                  <a:lnTo>
                    <a:pt x="4969" y="3750"/>
                  </a:lnTo>
                  <a:lnTo>
                    <a:pt x="5182" y="3902"/>
                  </a:lnTo>
                  <a:lnTo>
                    <a:pt x="5365" y="4085"/>
                  </a:lnTo>
                  <a:lnTo>
                    <a:pt x="5517" y="4298"/>
                  </a:lnTo>
                  <a:lnTo>
                    <a:pt x="6641" y="6349"/>
                  </a:lnTo>
                  <a:lnTo>
                    <a:pt x="6641" y="6349"/>
                  </a:lnTo>
                  <a:lnTo>
                    <a:pt x="7072" y="7163"/>
                  </a:lnTo>
                  <a:lnTo>
                    <a:pt x="7072" y="7136"/>
                  </a:lnTo>
                  <a:lnTo>
                    <a:pt x="8139" y="9084"/>
                  </a:lnTo>
                  <a:lnTo>
                    <a:pt x="8139" y="11370"/>
                  </a:lnTo>
                  <a:lnTo>
                    <a:pt x="9449" y="11370"/>
                  </a:lnTo>
                  <a:lnTo>
                    <a:pt x="9449" y="8748"/>
                  </a:lnTo>
                  <a:lnTo>
                    <a:pt x="6675" y="3658"/>
                  </a:lnTo>
                  <a:lnTo>
                    <a:pt x="6645" y="3628"/>
                  </a:lnTo>
                  <a:lnTo>
                    <a:pt x="6523" y="3445"/>
                  </a:lnTo>
                  <a:lnTo>
                    <a:pt x="6371" y="3292"/>
                  </a:lnTo>
                  <a:lnTo>
                    <a:pt x="6249" y="3110"/>
                  </a:lnTo>
                  <a:lnTo>
                    <a:pt x="6066" y="2957"/>
                  </a:lnTo>
                  <a:lnTo>
                    <a:pt x="5731" y="2683"/>
                  </a:lnTo>
                  <a:lnTo>
                    <a:pt x="5334" y="2439"/>
                  </a:lnTo>
                  <a:lnTo>
                    <a:pt x="4908" y="2256"/>
                  </a:lnTo>
                  <a:lnTo>
                    <a:pt x="4481" y="2134"/>
                  </a:lnTo>
                  <a:lnTo>
                    <a:pt x="4024" y="2043"/>
                  </a:lnTo>
                  <a:lnTo>
                    <a:pt x="3567" y="2012"/>
                  </a:lnTo>
                  <a:close/>
                  <a:moveTo>
                    <a:pt x="18746" y="7590"/>
                  </a:moveTo>
                  <a:lnTo>
                    <a:pt x="18746" y="11370"/>
                  </a:lnTo>
                  <a:lnTo>
                    <a:pt x="20087" y="11370"/>
                  </a:lnTo>
                  <a:lnTo>
                    <a:pt x="20087" y="9968"/>
                  </a:lnTo>
                  <a:lnTo>
                    <a:pt x="18746" y="7590"/>
                  </a:lnTo>
                  <a:close/>
                  <a:moveTo>
                    <a:pt x="21062" y="1"/>
                  </a:moveTo>
                  <a:lnTo>
                    <a:pt x="21062" y="3536"/>
                  </a:lnTo>
                  <a:lnTo>
                    <a:pt x="22190" y="5609"/>
                  </a:lnTo>
                  <a:lnTo>
                    <a:pt x="22312" y="5426"/>
                  </a:lnTo>
                  <a:lnTo>
                    <a:pt x="22434" y="5213"/>
                  </a:lnTo>
                  <a:lnTo>
                    <a:pt x="22556" y="4999"/>
                  </a:lnTo>
                  <a:lnTo>
                    <a:pt x="22708" y="4816"/>
                  </a:lnTo>
                  <a:lnTo>
                    <a:pt x="22860" y="4634"/>
                  </a:lnTo>
                  <a:lnTo>
                    <a:pt x="23043" y="4451"/>
                  </a:lnTo>
                  <a:lnTo>
                    <a:pt x="23226" y="4298"/>
                  </a:lnTo>
                  <a:lnTo>
                    <a:pt x="23409" y="4146"/>
                  </a:lnTo>
                  <a:lnTo>
                    <a:pt x="23622" y="4024"/>
                  </a:lnTo>
                  <a:lnTo>
                    <a:pt x="23836" y="3902"/>
                  </a:lnTo>
                  <a:lnTo>
                    <a:pt x="24049" y="3811"/>
                  </a:lnTo>
                  <a:lnTo>
                    <a:pt x="24293" y="3719"/>
                  </a:lnTo>
                  <a:lnTo>
                    <a:pt x="24506" y="3658"/>
                  </a:lnTo>
                  <a:lnTo>
                    <a:pt x="24781" y="3597"/>
                  </a:lnTo>
                  <a:lnTo>
                    <a:pt x="25055" y="3567"/>
                  </a:lnTo>
                  <a:lnTo>
                    <a:pt x="25329" y="3536"/>
                  </a:lnTo>
                  <a:lnTo>
                    <a:pt x="25908" y="3536"/>
                  </a:lnTo>
                  <a:lnTo>
                    <a:pt x="26213" y="3597"/>
                  </a:lnTo>
                  <a:lnTo>
                    <a:pt x="26487" y="3689"/>
                  </a:lnTo>
                  <a:lnTo>
                    <a:pt x="26792" y="3811"/>
                  </a:lnTo>
                  <a:lnTo>
                    <a:pt x="27067" y="3963"/>
                  </a:lnTo>
                  <a:lnTo>
                    <a:pt x="27310" y="4146"/>
                  </a:lnTo>
                  <a:lnTo>
                    <a:pt x="27585" y="4329"/>
                  </a:lnTo>
                  <a:lnTo>
                    <a:pt x="27798" y="4573"/>
                  </a:lnTo>
                  <a:lnTo>
                    <a:pt x="28011" y="4816"/>
                  </a:lnTo>
                  <a:lnTo>
                    <a:pt x="28194" y="5091"/>
                  </a:lnTo>
                  <a:lnTo>
                    <a:pt x="28377" y="5365"/>
                  </a:lnTo>
                  <a:lnTo>
                    <a:pt x="28499" y="5639"/>
                  </a:lnTo>
                  <a:lnTo>
                    <a:pt x="28621" y="5975"/>
                  </a:lnTo>
                  <a:lnTo>
                    <a:pt x="28713" y="6280"/>
                  </a:lnTo>
                  <a:lnTo>
                    <a:pt x="28743" y="6615"/>
                  </a:lnTo>
                  <a:lnTo>
                    <a:pt x="28773" y="6950"/>
                  </a:lnTo>
                  <a:lnTo>
                    <a:pt x="28773" y="6981"/>
                  </a:lnTo>
                  <a:lnTo>
                    <a:pt x="28743" y="7316"/>
                  </a:lnTo>
                  <a:lnTo>
                    <a:pt x="28713" y="7651"/>
                  </a:lnTo>
                  <a:lnTo>
                    <a:pt x="28621" y="7986"/>
                  </a:lnTo>
                  <a:lnTo>
                    <a:pt x="28499" y="8322"/>
                  </a:lnTo>
                  <a:lnTo>
                    <a:pt x="28347" y="8596"/>
                  </a:lnTo>
                  <a:lnTo>
                    <a:pt x="28164" y="8901"/>
                  </a:lnTo>
                  <a:lnTo>
                    <a:pt x="27981" y="9145"/>
                  </a:lnTo>
                  <a:lnTo>
                    <a:pt x="27768" y="9419"/>
                  </a:lnTo>
                  <a:lnTo>
                    <a:pt x="27524" y="9632"/>
                  </a:lnTo>
                  <a:lnTo>
                    <a:pt x="27280" y="9815"/>
                  </a:lnTo>
                  <a:lnTo>
                    <a:pt x="27036" y="9998"/>
                  </a:lnTo>
                  <a:lnTo>
                    <a:pt x="26762" y="10120"/>
                  </a:lnTo>
                  <a:lnTo>
                    <a:pt x="26487" y="10242"/>
                  </a:lnTo>
                  <a:lnTo>
                    <a:pt x="26183" y="10333"/>
                  </a:lnTo>
                  <a:lnTo>
                    <a:pt x="25908" y="10394"/>
                  </a:lnTo>
                  <a:lnTo>
                    <a:pt x="25329" y="10394"/>
                  </a:lnTo>
                  <a:lnTo>
                    <a:pt x="25024" y="10364"/>
                  </a:lnTo>
                  <a:lnTo>
                    <a:pt x="24781" y="10333"/>
                  </a:lnTo>
                  <a:lnTo>
                    <a:pt x="24506" y="10272"/>
                  </a:lnTo>
                  <a:lnTo>
                    <a:pt x="24262" y="10211"/>
                  </a:lnTo>
                  <a:lnTo>
                    <a:pt x="24049" y="10120"/>
                  </a:lnTo>
                  <a:lnTo>
                    <a:pt x="23805" y="10029"/>
                  </a:lnTo>
                  <a:lnTo>
                    <a:pt x="23592" y="9907"/>
                  </a:lnTo>
                  <a:lnTo>
                    <a:pt x="23409" y="9785"/>
                  </a:lnTo>
                  <a:lnTo>
                    <a:pt x="23196" y="9632"/>
                  </a:lnTo>
                  <a:lnTo>
                    <a:pt x="23013" y="9480"/>
                  </a:lnTo>
                  <a:lnTo>
                    <a:pt x="22860" y="9328"/>
                  </a:lnTo>
                  <a:lnTo>
                    <a:pt x="22708" y="9145"/>
                  </a:lnTo>
                  <a:lnTo>
                    <a:pt x="22556" y="8931"/>
                  </a:lnTo>
                  <a:lnTo>
                    <a:pt x="22434" y="8748"/>
                  </a:lnTo>
                  <a:lnTo>
                    <a:pt x="22312" y="8535"/>
                  </a:lnTo>
                  <a:lnTo>
                    <a:pt x="22312" y="8505"/>
                  </a:lnTo>
                  <a:lnTo>
                    <a:pt x="21458" y="7011"/>
                  </a:lnTo>
                  <a:lnTo>
                    <a:pt x="21458" y="6981"/>
                  </a:lnTo>
                  <a:lnTo>
                    <a:pt x="21062" y="6280"/>
                  </a:lnTo>
                  <a:lnTo>
                    <a:pt x="19721" y="3872"/>
                  </a:lnTo>
                  <a:lnTo>
                    <a:pt x="19629" y="3689"/>
                  </a:lnTo>
                  <a:lnTo>
                    <a:pt x="19508" y="3506"/>
                  </a:lnTo>
                  <a:lnTo>
                    <a:pt x="19386" y="3353"/>
                  </a:lnTo>
                  <a:lnTo>
                    <a:pt x="19233" y="3171"/>
                  </a:lnTo>
                  <a:lnTo>
                    <a:pt x="19081" y="3018"/>
                  </a:lnTo>
                  <a:lnTo>
                    <a:pt x="18898" y="2866"/>
                  </a:lnTo>
                  <a:lnTo>
                    <a:pt x="18715" y="2744"/>
                  </a:lnTo>
                  <a:lnTo>
                    <a:pt x="18502" y="2622"/>
                  </a:lnTo>
                  <a:lnTo>
                    <a:pt x="18136" y="2439"/>
                  </a:lnTo>
                  <a:lnTo>
                    <a:pt x="17709" y="2287"/>
                  </a:lnTo>
                  <a:lnTo>
                    <a:pt x="17465" y="2226"/>
                  </a:lnTo>
                  <a:lnTo>
                    <a:pt x="17252" y="2195"/>
                  </a:lnTo>
                  <a:lnTo>
                    <a:pt x="17008" y="2165"/>
                  </a:lnTo>
                  <a:lnTo>
                    <a:pt x="16460" y="2165"/>
                  </a:lnTo>
                  <a:lnTo>
                    <a:pt x="16124" y="2226"/>
                  </a:lnTo>
                  <a:lnTo>
                    <a:pt x="15819" y="2317"/>
                  </a:lnTo>
                  <a:lnTo>
                    <a:pt x="15515" y="2409"/>
                  </a:lnTo>
                  <a:lnTo>
                    <a:pt x="15210" y="2561"/>
                  </a:lnTo>
                  <a:lnTo>
                    <a:pt x="14936" y="2713"/>
                  </a:lnTo>
                  <a:lnTo>
                    <a:pt x="14692" y="2896"/>
                  </a:lnTo>
                  <a:lnTo>
                    <a:pt x="14448" y="3110"/>
                  </a:lnTo>
                  <a:lnTo>
                    <a:pt x="14265" y="3292"/>
                  </a:lnTo>
                  <a:lnTo>
                    <a:pt x="14113" y="3475"/>
                  </a:lnTo>
                  <a:lnTo>
                    <a:pt x="13960" y="3292"/>
                  </a:lnTo>
                  <a:lnTo>
                    <a:pt x="13777" y="3110"/>
                  </a:lnTo>
                  <a:lnTo>
                    <a:pt x="13564" y="2896"/>
                  </a:lnTo>
                  <a:lnTo>
                    <a:pt x="13290" y="2713"/>
                  </a:lnTo>
                  <a:lnTo>
                    <a:pt x="13015" y="2561"/>
                  </a:lnTo>
                  <a:lnTo>
                    <a:pt x="12741" y="2409"/>
                  </a:lnTo>
                  <a:lnTo>
                    <a:pt x="12436" y="2317"/>
                  </a:lnTo>
                  <a:lnTo>
                    <a:pt x="12101" y="2226"/>
                  </a:lnTo>
                  <a:lnTo>
                    <a:pt x="11796" y="2165"/>
                  </a:lnTo>
                  <a:lnTo>
                    <a:pt x="11156" y="2165"/>
                  </a:lnTo>
                  <a:lnTo>
                    <a:pt x="10882" y="2195"/>
                  </a:lnTo>
                  <a:lnTo>
                    <a:pt x="10638" y="2256"/>
                  </a:lnTo>
                  <a:lnTo>
                    <a:pt x="10364" y="2348"/>
                  </a:lnTo>
                  <a:lnTo>
                    <a:pt x="10120" y="2439"/>
                  </a:lnTo>
                  <a:lnTo>
                    <a:pt x="9876" y="2530"/>
                  </a:lnTo>
                  <a:lnTo>
                    <a:pt x="9663" y="2683"/>
                  </a:lnTo>
                  <a:lnTo>
                    <a:pt x="9449" y="2835"/>
                  </a:lnTo>
                  <a:lnTo>
                    <a:pt x="9449" y="2317"/>
                  </a:lnTo>
                  <a:lnTo>
                    <a:pt x="8139" y="2317"/>
                  </a:lnTo>
                  <a:lnTo>
                    <a:pt x="8139" y="3597"/>
                  </a:lnTo>
                  <a:lnTo>
                    <a:pt x="9449" y="6005"/>
                  </a:lnTo>
                  <a:lnTo>
                    <a:pt x="9449" y="5457"/>
                  </a:lnTo>
                  <a:lnTo>
                    <a:pt x="9449" y="5274"/>
                  </a:lnTo>
                  <a:lnTo>
                    <a:pt x="9480" y="5060"/>
                  </a:lnTo>
                  <a:lnTo>
                    <a:pt x="9541" y="4877"/>
                  </a:lnTo>
                  <a:lnTo>
                    <a:pt x="9602" y="4695"/>
                  </a:lnTo>
                  <a:lnTo>
                    <a:pt x="9693" y="4512"/>
                  </a:lnTo>
                  <a:lnTo>
                    <a:pt x="9784" y="4359"/>
                  </a:lnTo>
                  <a:lnTo>
                    <a:pt x="9906" y="4207"/>
                  </a:lnTo>
                  <a:lnTo>
                    <a:pt x="10028" y="4054"/>
                  </a:lnTo>
                  <a:lnTo>
                    <a:pt x="10181" y="3933"/>
                  </a:lnTo>
                  <a:lnTo>
                    <a:pt x="10333" y="3811"/>
                  </a:lnTo>
                  <a:lnTo>
                    <a:pt x="10485" y="3719"/>
                  </a:lnTo>
                  <a:lnTo>
                    <a:pt x="10668" y="3628"/>
                  </a:lnTo>
                  <a:lnTo>
                    <a:pt x="10851" y="3567"/>
                  </a:lnTo>
                  <a:lnTo>
                    <a:pt x="11034" y="3506"/>
                  </a:lnTo>
                  <a:lnTo>
                    <a:pt x="11247" y="3475"/>
                  </a:lnTo>
                  <a:lnTo>
                    <a:pt x="11644" y="3475"/>
                  </a:lnTo>
                  <a:lnTo>
                    <a:pt x="11857" y="3506"/>
                  </a:lnTo>
                  <a:lnTo>
                    <a:pt x="12040" y="3567"/>
                  </a:lnTo>
                  <a:lnTo>
                    <a:pt x="12223" y="3628"/>
                  </a:lnTo>
                  <a:lnTo>
                    <a:pt x="12406" y="3719"/>
                  </a:lnTo>
                  <a:lnTo>
                    <a:pt x="12589" y="3811"/>
                  </a:lnTo>
                  <a:lnTo>
                    <a:pt x="12741" y="3933"/>
                  </a:lnTo>
                  <a:lnTo>
                    <a:pt x="12863" y="4054"/>
                  </a:lnTo>
                  <a:lnTo>
                    <a:pt x="12985" y="4176"/>
                  </a:lnTo>
                  <a:lnTo>
                    <a:pt x="13107" y="4329"/>
                  </a:lnTo>
                  <a:lnTo>
                    <a:pt x="13198" y="4481"/>
                  </a:lnTo>
                  <a:lnTo>
                    <a:pt x="13290" y="4664"/>
                  </a:lnTo>
                  <a:lnTo>
                    <a:pt x="13351" y="4847"/>
                  </a:lnTo>
                  <a:lnTo>
                    <a:pt x="13412" y="5030"/>
                  </a:lnTo>
                  <a:lnTo>
                    <a:pt x="13442" y="5243"/>
                  </a:lnTo>
                  <a:lnTo>
                    <a:pt x="13442" y="5426"/>
                  </a:lnTo>
                  <a:lnTo>
                    <a:pt x="13442" y="11370"/>
                  </a:lnTo>
                  <a:lnTo>
                    <a:pt x="14753" y="11370"/>
                  </a:lnTo>
                  <a:lnTo>
                    <a:pt x="14753" y="5426"/>
                  </a:lnTo>
                  <a:lnTo>
                    <a:pt x="14753" y="5365"/>
                  </a:lnTo>
                  <a:lnTo>
                    <a:pt x="14783" y="5182"/>
                  </a:lnTo>
                  <a:lnTo>
                    <a:pt x="14814" y="4999"/>
                  </a:lnTo>
                  <a:lnTo>
                    <a:pt x="14875" y="4816"/>
                  </a:lnTo>
                  <a:lnTo>
                    <a:pt x="14936" y="4664"/>
                  </a:lnTo>
                  <a:lnTo>
                    <a:pt x="15027" y="4481"/>
                  </a:lnTo>
                  <a:lnTo>
                    <a:pt x="15118" y="4329"/>
                  </a:lnTo>
                  <a:lnTo>
                    <a:pt x="15240" y="4176"/>
                  </a:lnTo>
                  <a:lnTo>
                    <a:pt x="15362" y="4054"/>
                  </a:lnTo>
                  <a:lnTo>
                    <a:pt x="15515" y="3933"/>
                  </a:lnTo>
                  <a:lnTo>
                    <a:pt x="15667" y="3811"/>
                  </a:lnTo>
                  <a:lnTo>
                    <a:pt x="15819" y="3719"/>
                  </a:lnTo>
                  <a:lnTo>
                    <a:pt x="16002" y="3628"/>
                  </a:lnTo>
                  <a:lnTo>
                    <a:pt x="16185" y="3567"/>
                  </a:lnTo>
                  <a:lnTo>
                    <a:pt x="16399" y="3506"/>
                  </a:lnTo>
                  <a:lnTo>
                    <a:pt x="16581" y="3475"/>
                  </a:lnTo>
                  <a:lnTo>
                    <a:pt x="17069" y="3475"/>
                  </a:lnTo>
                  <a:lnTo>
                    <a:pt x="17343" y="3536"/>
                  </a:lnTo>
                  <a:lnTo>
                    <a:pt x="17618" y="3628"/>
                  </a:lnTo>
                  <a:lnTo>
                    <a:pt x="17862" y="3750"/>
                  </a:lnTo>
                  <a:lnTo>
                    <a:pt x="18075" y="3902"/>
                  </a:lnTo>
                  <a:lnTo>
                    <a:pt x="18258" y="4054"/>
                  </a:lnTo>
                  <a:lnTo>
                    <a:pt x="18410" y="4237"/>
                  </a:lnTo>
                  <a:lnTo>
                    <a:pt x="18532" y="4420"/>
                  </a:lnTo>
                  <a:lnTo>
                    <a:pt x="18563" y="4481"/>
                  </a:lnTo>
                  <a:lnTo>
                    <a:pt x="19023" y="5304"/>
                  </a:lnTo>
                  <a:lnTo>
                    <a:pt x="19020" y="5304"/>
                  </a:lnTo>
                  <a:lnTo>
                    <a:pt x="20087" y="7224"/>
                  </a:lnTo>
                  <a:lnTo>
                    <a:pt x="20087" y="7206"/>
                  </a:lnTo>
                  <a:lnTo>
                    <a:pt x="21153" y="9114"/>
                  </a:lnTo>
                  <a:lnTo>
                    <a:pt x="21306" y="9419"/>
                  </a:lnTo>
                  <a:lnTo>
                    <a:pt x="21489" y="9693"/>
                  </a:lnTo>
                  <a:lnTo>
                    <a:pt x="21702" y="9968"/>
                  </a:lnTo>
                  <a:lnTo>
                    <a:pt x="21915" y="10211"/>
                  </a:lnTo>
                  <a:lnTo>
                    <a:pt x="22129" y="10455"/>
                  </a:lnTo>
                  <a:lnTo>
                    <a:pt x="22403" y="10669"/>
                  </a:lnTo>
                  <a:lnTo>
                    <a:pt x="22677" y="10882"/>
                  </a:lnTo>
                  <a:lnTo>
                    <a:pt x="22952" y="11065"/>
                  </a:lnTo>
                  <a:lnTo>
                    <a:pt x="23226" y="11217"/>
                  </a:lnTo>
                  <a:lnTo>
                    <a:pt x="23531" y="11339"/>
                  </a:lnTo>
                  <a:lnTo>
                    <a:pt x="23836" y="11431"/>
                  </a:lnTo>
                  <a:lnTo>
                    <a:pt x="24171" y="11553"/>
                  </a:lnTo>
                  <a:lnTo>
                    <a:pt x="24506" y="11614"/>
                  </a:lnTo>
                  <a:lnTo>
                    <a:pt x="24842" y="11674"/>
                  </a:lnTo>
                  <a:lnTo>
                    <a:pt x="25238" y="11705"/>
                  </a:lnTo>
                  <a:lnTo>
                    <a:pt x="25604" y="11705"/>
                  </a:lnTo>
                  <a:lnTo>
                    <a:pt x="26030" y="11674"/>
                  </a:lnTo>
                  <a:lnTo>
                    <a:pt x="26457" y="11614"/>
                  </a:lnTo>
                  <a:lnTo>
                    <a:pt x="26884" y="11492"/>
                  </a:lnTo>
                  <a:lnTo>
                    <a:pt x="27280" y="11339"/>
                  </a:lnTo>
                  <a:lnTo>
                    <a:pt x="27676" y="11126"/>
                  </a:lnTo>
                  <a:lnTo>
                    <a:pt x="28042" y="10882"/>
                  </a:lnTo>
                  <a:lnTo>
                    <a:pt x="28377" y="10608"/>
                  </a:lnTo>
                  <a:lnTo>
                    <a:pt x="28713" y="10303"/>
                  </a:lnTo>
                  <a:lnTo>
                    <a:pt x="29017" y="9968"/>
                  </a:lnTo>
                  <a:lnTo>
                    <a:pt x="29261" y="9602"/>
                  </a:lnTo>
                  <a:lnTo>
                    <a:pt x="29505" y="9236"/>
                  </a:lnTo>
                  <a:lnTo>
                    <a:pt x="29718" y="8809"/>
                  </a:lnTo>
                  <a:lnTo>
                    <a:pt x="29871" y="8383"/>
                  </a:lnTo>
                  <a:lnTo>
                    <a:pt x="29993" y="7925"/>
                  </a:lnTo>
                  <a:lnTo>
                    <a:pt x="30054" y="7468"/>
                  </a:lnTo>
                  <a:lnTo>
                    <a:pt x="30084" y="6981"/>
                  </a:lnTo>
                  <a:lnTo>
                    <a:pt x="30084" y="6950"/>
                  </a:lnTo>
                  <a:lnTo>
                    <a:pt x="30054" y="6493"/>
                  </a:lnTo>
                  <a:lnTo>
                    <a:pt x="29993" y="6036"/>
                  </a:lnTo>
                  <a:lnTo>
                    <a:pt x="29871" y="5578"/>
                  </a:lnTo>
                  <a:lnTo>
                    <a:pt x="29718" y="5152"/>
                  </a:lnTo>
                  <a:lnTo>
                    <a:pt x="29535" y="4756"/>
                  </a:lnTo>
                  <a:lnTo>
                    <a:pt x="29322" y="4359"/>
                  </a:lnTo>
                  <a:lnTo>
                    <a:pt x="29048" y="4024"/>
                  </a:lnTo>
                  <a:lnTo>
                    <a:pt x="28773" y="3689"/>
                  </a:lnTo>
                  <a:lnTo>
                    <a:pt x="28438" y="3353"/>
                  </a:lnTo>
                  <a:lnTo>
                    <a:pt x="28072" y="3079"/>
                  </a:lnTo>
                  <a:lnTo>
                    <a:pt x="27707" y="2805"/>
                  </a:lnTo>
                  <a:lnTo>
                    <a:pt x="27310" y="2622"/>
                  </a:lnTo>
                  <a:lnTo>
                    <a:pt x="26914" y="2439"/>
                  </a:lnTo>
                  <a:lnTo>
                    <a:pt x="26487" y="2317"/>
                  </a:lnTo>
                  <a:lnTo>
                    <a:pt x="26061" y="2226"/>
                  </a:lnTo>
                  <a:lnTo>
                    <a:pt x="25238" y="2226"/>
                  </a:lnTo>
                  <a:lnTo>
                    <a:pt x="24872" y="2256"/>
                  </a:lnTo>
                  <a:lnTo>
                    <a:pt x="24506" y="2317"/>
                  </a:lnTo>
                  <a:lnTo>
                    <a:pt x="24171" y="2378"/>
                  </a:lnTo>
                  <a:lnTo>
                    <a:pt x="23866" y="2470"/>
                  </a:lnTo>
                  <a:lnTo>
                    <a:pt x="23531" y="2591"/>
                  </a:lnTo>
                  <a:lnTo>
                    <a:pt x="23257" y="2713"/>
                  </a:lnTo>
                  <a:lnTo>
                    <a:pt x="22982" y="2866"/>
                  </a:lnTo>
                  <a:lnTo>
                    <a:pt x="22647" y="3079"/>
                  </a:lnTo>
                  <a:lnTo>
                    <a:pt x="22373" y="3292"/>
                  </a:lnTo>
                  <a:lnTo>
                    <a:pt x="22373" y="1"/>
                  </a:lnTo>
                  <a:close/>
                </a:path>
              </a:pathLst>
            </a:custGeom>
            <a:solidFill>
              <a:srgbClr val="66C3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11042900" y="6472425"/>
              <a:ext cx="25" cy="226325"/>
            </a:xfrm>
            <a:custGeom>
              <a:rect b="b" l="l" r="r" t="t"/>
              <a:pathLst>
                <a:path extrusionOk="0" fill="none" h="9053" w="1">
                  <a:moveTo>
                    <a:pt x="0" y="0"/>
                  </a:moveTo>
                  <a:lnTo>
                    <a:pt x="0" y="9053"/>
                  </a:lnTo>
                </a:path>
              </a:pathLst>
            </a:custGeom>
            <a:noFill/>
            <a:ln cap="rnd" cmpd="sng" w="25">
              <a:solidFill>
                <a:srgbClr val="5B5B5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11151100" y="6474700"/>
              <a:ext cx="37350" cy="50325"/>
            </a:xfrm>
            <a:custGeom>
              <a:rect b="b" l="l" r="r" t="t"/>
              <a:pathLst>
                <a:path extrusionOk="0" h="2013" w="1494">
                  <a:moveTo>
                    <a:pt x="0" y="1"/>
                  </a:moveTo>
                  <a:lnTo>
                    <a:pt x="0" y="2012"/>
                  </a:lnTo>
                  <a:lnTo>
                    <a:pt x="153" y="2012"/>
                  </a:lnTo>
                  <a:lnTo>
                    <a:pt x="153" y="275"/>
                  </a:lnTo>
                  <a:lnTo>
                    <a:pt x="1311" y="2012"/>
                  </a:lnTo>
                  <a:lnTo>
                    <a:pt x="1494" y="2012"/>
                  </a:lnTo>
                  <a:lnTo>
                    <a:pt x="1494" y="1"/>
                  </a:lnTo>
                  <a:lnTo>
                    <a:pt x="1311" y="1"/>
                  </a:lnTo>
                  <a:lnTo>
                    <a:pt x="1311" y="1707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11200625" y="6474700"/>
              <a:ext cx="32025" cy="50325"/>
            </a:xfrm>
            <a:custGeom>
              <a:rect b="b" l="l" r="r" t="t"/>
              <a:pathLst>
                <a:path extrusionOk="0" h="2013" w="1281">
                  <a:moveTo>
                    <a:pt x="1" y="1"/>
                  </a:moveTo>
                  <a:lnTo>
                    <a:pt x="1" y="2012"/>
                  </a:lnTo>
                  <a:lnTo>
                    <a:pt x="1281" y="2012"/>
                  </a:lnTo>
                  <a:lnTo>
                    <a:pt x="1281" y="1860"/>
                  </a:lnTo>
                  <a:lnTo>
                    <a:pt x="183" y="1860"/>
                  </a:lnTo>
                  <a:lnTo>
                    <a:pt x="183" y="1037"/>
                  </a:lnTo>
                  <a:lnTo>
                    <a:pt x="1128" y="1037"/>
                  </a:lnTo>
                  <a:lnTo>
                    <a:pt x="1128" y="884"/>
                  </a:lnTo>
                  <a:lnTo>
                    <a:pt x="183" y="884"/>
                  </a:lnTo>
                  <a:lnTo>
                    <a:pt x="183" y="122"/>
                  </a:lnTo>
                  <a:lnTo>
                    <a:pt x="1250" y="122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11241000" y="6474700"/>
              <a:ext cx="48800" cy="50325"/>
            </a:xfrm>
            <a:custGeom>
              <a:rect b="b" l="l" r="r" t="t"/>
              <a:pathLst>
                <a:path extrusionOk="0" h="2013" w="1952">
                  <a:moveTo>
                    <a:pt x="1" y="1"/>
                  </a:moveTo>
                  <a:lnTo>
                    <a:pt x="1" y="2012"/>
                  </a:lnTo>
                  <a:lnTo>
                    <a:pt x="184" y="2012"/>
                  </a:lnTo>
                  <a:lnTo>
                    <a:pt x="184" y="1128"/>
                  </a:lnTo>
                  <a:lnTo>
                    <a:pt x="153" y="244"/>
                  </a:lnTo>
                  <a:lnTo>
                    <a:pt x="915" y="2012"/>
                  </a:lnTo>
                  <a:lnTo>
                    <a:pt x="1037" y="2012"/>
                  </a:lnTo>
                  <a:lnTo>
                    <a:pt x="1799" y="214"/>
                  </a:lnTo>
                  <a:lnTo>
                    <a:pt x="1769" y="1128"/>
                  </a:lnTo>
                  <a:lnTo>
                    <a:pt x="1769" y="2012"/>
                  </a:lnTo>
                  <a:lnTo>
                    <a:pt x="1952" y="2012"/>
                  </a:lnTo>
                  <a:lnTo>
                    <a:pt x="1952" y="1"/>
                  </a:lnTo>
                  <a:lnTo>
                    <a:pt x="1708" y="1"/>
                  </a:lnTo>
                  <a:lnTo>
                    <a:pt x="976" y="176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11300450" y="6473950"/>
              <a:ext cx="38875" cy="51825"/>
            </a:xfrm>
            <a:custGeom>
              <a:rect b="b" l="l" r="r" t="t"/>
              <a:pathLst>
                <a:path extrusionOk="0" h="2073" w="1555">
                  <a:moveTo>
                    <a:pt x="915" y="152"/>
                  </a:moveTo>
                  <a:lnTo>
                    <a:pt x="1037" y="183"/>
                  </a:lnTo>
                  <a:lnTo>
                    <a:pt x="1128" y="274"/>
                  </a:lnTo>
                  <a:lnTo>
                    <a:pt x="1220" y="335"/>
                  </a:lnTo>
                  <a:lnTo>
                    <a:pt x="1311" y="457"/>
                  </a:lnTo>
                  <a:lnTo>
                    <a:pt x="1342" y="579"/>
                  </a:lnTo>
                  <a:lnTo>
                    <a:pt x="1372" y="732"/>
                  </a:lnTo>
                  <a:lnTo>
                    <a:pt x="1402" y="914"/>
                  </a:lnTo>
                  <a:lnTo>
                    <a:pt x="1402" y="1128"/>
                  </a:lnTo>
                  <a:lnTo>
                    <a:pt x="1372" y="1311"/>
                  </a:lnTo>
                  <a:lnTo>
                    <a:pt x="1342" y="1463"/>
                  </a:lnTo>
                  <a:lnTo>
                    <a:pt x="1311" y="1585"/>
                  </a:lnTo>
                  <a:lnTo>
                    <a:pt x="1220" y="1707"/>
                  </a:lnTo>
                  <a:lnTo>
                    <a:pt x="1159" y="1798"/>
                  </a:lnTo>
                  <a:lnTo>
                    <a:pt x="1037" y="1859"/>
                  </a:lnTo>
                  <a:lnTo>
                    <a:pt x="915" y="1890"/>
                  </a:lnTo>
                  <a:lnTo>
                    <a:pt x="793" y="1920"/>
                  </a:lnTo>
                  <a:lnTo>
                    <a:pt x="640" y="1890"/>
                  </a:lnTo>
                  <a:lnTo>
                    <a:pt x="519" y="1859"/>
                  </a:lnTo>
                  <a:lnTo>
                    <a:pt x="427" y="1798"/>
                  </a:lnTo>
                  <a:lnTo>
                    <a:pt x="336" y="1707"/>
                  </a:lnTo>
                  <a:lnTo>
                    <a:pt x="275" y="1585"/>
                  </a:lnTo>
                  <a:lnTo>
                    <a:pt x="214" y="1463"/>
                  </a:lnTo>
                  <a:lnTo>
                    <a:pt x="183" y="1311"/>
                  </a:lnTo>
                  <a:lnTo>
                    <a:pt x="153" y="1128"/>
                  </a:lnTo>
                  <a:lnTo>
                    <a:pt x="153" y="914"/>
                  </a:lnTo>
                  <a:lnTo>
                    <a:pt x="183" y="732"/>
                  </a:lnTo>
                  <a:lnTo>
                    <a:pt x="214" y="579"/>
                  </a:lnTo>
                  <a:lnTo>
                    <a:pt x="244" y="457"/>
                  </a:lnTo>
                  <a:lnTo>
                    <a:pt x="336" y="335"/>
                  </a:lnTo>
                  <a:lnTo>
                    <a:pt x="427" y="274"/>
                  </a:lnTo>
                  <a:lnTo>
                    <a:pt x="519" y="183"/>
                  </a:lnTo>
                  <a:lnTo>
                    <a:pt x="640" y="152"/>
                  </a:lnTo>
                  <a:close/>
                  <a:moveTo>
                    <a:pt x="610" y="0"/>
                  </a:moveTo>
                  <a:lnTo>
                    <a:pt x="458" y="61"/>
                  </a:lnTo>
                  <a:lnTo>
                    <a:pt x="336" y="122"/>
                  </a:lnTo>
                  <a:lnTo>
                    <a:pt x="214" y="244"/>
                  </a:lnTo>
                  <a:lnTo>
                    <a:pt x="122" y="366"/>
                  </a:lnTo>
                  <a:lnTo>
                    <a:pt x="61" y="549"/>
                  </a:lnTo>
                  <a:lnTo>
                    <a:pt x="0" y="732"/>
                  </a:lnTo>
                  <a:lnTo>
                    <a:pt x="0" y="914"/>
                  </a:lnTo>
                  <a:lnTo>
                    <a:pt x="0" y="1128"/>
                  </a:lnTo>
                  <a:lnTo>
                    <a:pt x="0" y="1341"/>
                  </a:lnTo>
                  <a:lnTo>
                    <a:pt x="61" y="1524"/>
                  </a:lnTo>
                  <a:lnTo>
                    <a:pt x="122" y="1676"/>
                  </a:lnTo>
                  <a:lnTo>
                    <a:pt x="214" y="1798"/>
                  </a:lnTo>
                  <a:lnTo>
                    <a:pt x="336" y="1920"/>
                  </a:lnTo>
                  <a:lnTo>
                    <a:pt x="458" y="1981"/>
                  </a:lnTo>
                  <a:lnTo>
                    <a:pt x="610" y="2042"/>
                  </a:lnTo>
                  <a:lnTo>
                    <a:pt x="793" y="2073"/>
                  </a:lnTo>
                  <a:lnTo>
                    <a:pt x="945" y="2042"/>
                  </a:lnTo>
                  <a:lnTo>
                    <a:pt x="1098" y="1981"/>
                  </a:lnTo>
                  <a:lnTo>
                    <a:pt x="1250" y="1920"/>
                  </a:lnTo>
                  <a:lnTo>
                    <a:pt x="1342" y="1798"/>
                  </a:lnTo>
                  <a:lnTo>
                    <a:pt x="1433" y="1676"/>
                  </a:lnTo>
                  <a:lnTo>
                    <a:pt x="1494" y="1524"/>
                  </a:lnTo>
                  <a:lnTo>
                    <a:pt x="1555" y="1341"/>
                  </a:lnTo>
                  <a:lnTo>
                    <a:pt x="1555" y="1128"/>
                  </a:lnTo>
                  <a:lnTo>
                    <a:pt x="1555" y="914"/>
                  </a:lnTo>
                  <a:lnTo>
                    <a:pt x="1555" y="732"/>
                  </a:lnTo>
                  <a:lnTo>
                    <a:pt x="1494" y="549"/>
                  </a:lnTo>
                  <a:lnTo>
                    <a:pt x="1433" y="366"/>
                  </a:lnTo>
                  <a:lnTo>
                    <a:pt x="1342" y="244"/>
                  </a:lnTo>
                  <a:lnTo>
                    <a:pt x="1250" y="122"/>
                  </a:lnTo>
                  <a:lnTo>
                    <a:pt x="1098" y="61"/>
                  </a:lnTo>
                  <a:lnTo>
                    <a:pt x="945" y="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11348450" y="6473950"/>
              <a:ext cx="37375" cy="51825"/>
            </a:xfrm>
            <a:custGeom>
              <a:rect b="b" l="l" r="r" t="t"/>
              <a:pathLst>
                <a:path extrusionOk="0" h="2073" w="1495">
                  <a:moveTo>
                    <a:pt x="610" y="0"/>
                  </a:moveTo>
                  <a:lnTo>
                    <a:pt x="458" y="61"/>
                  </a:lnTo>
                  <a:lnTo>
                    <a:pt x="305" y="122"/>
                  </a:lnTo>
                  <a:lnTo>
                    <a:pt x="214" y="244"/>
                  </a:lnTo>
                  <a:lnTo>
                    <a:pt x="123" y="366"/>
                  </a:lnTo>
                  <a:lnTo>
                    <a:pt x="62" y="518"/>
                  </a:lnTo>
                  <a:lnTo>
                    <a:pt x="1" y="701"/>
                  </a:lnTo>
                  <a:lnTo>
                    <a:pt x="1" y="914"/>
                  </a:lnTo>
                  <a:lnTo>
                    <a:pt x="1" y="1158"/>
                  </a:lnTo>
                  <a:lnTo>
                    <a:pt x="1" y="1341"/>
                  </a:lnTo>
                  <a:lnTo>
                    <a:pt x="62" y="1524"/>
                  </a:lnTo>
                  <a:lnTo>
                    <a:pt x="123" y="1676"/>
                  </a:lnTo>
                  <a:lnTo>
                    <a:pt x="214" y="1798"/>
                  </a:lnTo>
                  <a:lnTo>
                    <a:pt x="305" y="1920"/>
                  </a:lnTo>
                  <a:lnTo>
                    <a:pt x="458" y="1981"/>
                  </a:lnTo>
                  <a:lnTo>
                    <a:pt x="580" y="2042"/>
                  </a:lnTo>
                  <a:lnTo>
                    <a:pt x="763" y="2073"/>
                  </a:lnTo>
                  <a:lnTo>
                    <a:pt x="915" y="2042"/>
                  </a:lnTo>
                  <a:lnTo>
                    <a:pt x="1037" y="2012"/>
                  </a:lnTo>
                  <a:lnTo>
                    <a:pt x="1159" y="1951"/>
                  </a:lnTo>
                  <a:lnTo>
                    <a:pt x="1281" y="1890"/>
                  </a:lnTo>
                  <a:lnTo>
                    <a:pt x="1372" y="1798"/>
                  </a:lnTo>
                  <a:lnTo>
                    <a:pt x="1433" y="1676"/>
                  </a:lnTo>
                  <a:lnTo>
                    <a:pt x="1464" y="1555"/>
                  </a:lnTo>
                  <a:lnTo>
                    <a:pt x="1494" y="1402"/>
                  </a:lnTo>
                  <a:lnTo>
                    <a:pt x="1311" y="1402"/>
                  </a:lnTo>
                  <a:lnTo>
                    <a:pt x="1311" y="1524"/>
                  </a:lnTo>
                  <a:lnTo>
                    <a:pt x="1250" y="1616"/>
                  </a:lnTo>
                  <a:lnTo>
                    <a:pt x="1220" y="1707"/>
                  </a:lnTo>
                  <a:lnTo>
                    <a:pt x="1159" y="1798"/>
                  </a:lnTo>
                  <a:lnTo>
                    <a:pt x="1067" y="1829"/>
                  </a:lnTo>
                  <a:lnTo>
                    <a:pt x="976" y="1890"/>
                  </a:lnTo>
                  <a:lnTo>
                    <a:pt x="885" y="1920"/>
                  </a:lnTo>
                  <a:lnTo>
                    <a:pt x="763" y="1920"/>
                  </a:lnTo>
                  <a:lnTo>
                    <a:pt x="610" y="1890"/>
                  </a:lnTo>
                  <a:lnTo>
                    <a:pt x="519" y="1859"/>
                  </a:lnTo>
                  <a:lnTo>
                    <a:pt x="397" y="1798"/>
                  </a:lnTo>
                  <a:lnTo>
                    <a:pt x="305" y="1707"/>
                  </a:lnTo>
                  <a:lnTo>
                    <a:pt x="244" y="1585"/>
                  </a:lnTo>
                  <a:lnTo>
                    <a:pt x="214" y="1463"/>
                  </a:lnTo>
                  <a:lnTo>
                    <a:pt x="184" y="1311"/>
                  </a:lnTo>
                  <a:lnTo>
                    <a:pt x="184" y="1158"/>
                  </a:lnTo>
                  <a:lnTo>
                    <a:pt x="184" y="884"/>
                  </a:lnTo>
                  <a:lnTo>
                    <a:pt x="184" y="732"/>
                  </a:lnTo>
                  <a:lnTo>
                    <a:pt x="214" y="579"/>
                  </a:lnTo>
                  <a:lnTo>
                    <a:pt x="244" y="457"/>
                  </a:lnTo>
                  <a:lnTo>
                    <a:pt x="336" y="335"/>
                  </a:lnTo>
                  <a:lnTo>
                    <a:pt x="427" y="244"/>
                  </a:lnTo>
                  <a:lnTo>
                    <a:pt x="519" y="183"/>
                  </a:lnTo>
                  <a:lnTo>
                    <a:pt x="641" y="152"/>
                  </a:lnTo>
                  <a:lnTo>
                    <a:pt x="763" y="122"/>
                  </a:lnTo>
                  <a:lnTo>
                    <a:pt x="885" y="152"/>
                  </a:lnTo>
                  <a:lnTo>
                    <a:pt x="1006" y="183"/>
                  </a:lnTo>
                  <a:lnTo>
                    <a:pt x="1098" y="213"/>
                  </a:lnTo>
                  <a:lnTo>
                    <a:pt x="1159" y="274"/>
                  </a:lnTo>
                  <a:lnTo>
                    <a:pt x="1220" y="335"/>
                  </a:lnTo>
                  <a:lnTo>
                    <a:pt x="1281" y="427"/>
                  </a:lnTo>
                  <a:lnTo>
                    <a:pt x="1311" y="549"/>
                  </a:lnTo>
                  <a:lnTo>
                    <a:pt x="1311" y="640"/>
                  </a:lnTo>
                  <a:lnTo>
                    <a:pt x="1494" y="640"/>
                  </a:lnTo>
                  <a:lnTo>
                    <a:pt x="1464" y="488"/>
                  </a:lnTo>
                  <a:lnTo>
                    <a:pt x="1433" y="366"/>
                  </a:lnTo>
                  <a:lnTo>
                    <a:pt x="1372" y="274"/>
                  </a:lnTo>
                  <a:lnTo>
                    <a:pt x="1281" y="152"/>
                  </a:lnTo>
                  <a:lnTo>
                    <a:pt x="1189" y="92"/>
                  </a:lnTo>
                  <a:lnTo>
                    <a:pt x="1067" y="31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11396450" y="6474700"/>
              <a:ext cx="37375" cy="50325"/>
            </a:xfrm>
            <a:custGeom>
              <a:rect b="b" l="l" r="r" t="t"/>
              <a:pathLst>
                <a:path extrusionOk="0" h="2013" w="1495">
                  <a:moveTo>
                    <a:pt x="1" y="1"/>
                  </a:moveTo>
                  <a:lnTo>
                    <a:pt x="1" y="2012"/>
                  </a:lnTo>
                  <a:lnTo>
                    <a:pt x="153" y="2012"/>
                  </a:lnTo>
                  <a:lnTo>
                    <a:pt x="153" y="275"/>
                  </a:lnTo>
                  <a:lnTo>
                    <a:pt x="1312" y="2012"/>
                  </a:lnTo>
                  <a:lnTo>
                    <a:pt x="1494" y="2012"/>
                  </a:lnTo>
                  <a:lnTo>
                    <a:pt x="1494" y="1"/>
                  </a:lnTo>
                  <a:lnTo>
                    <a:pt x="1312" y="1"/>
                  </a:lnTo>
                  <a:lnTo>
                    <a:pt x="1312" y="1707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11447525" y="6474700"/>
              <a:ext cx="3825" cy="50325"/>
            </a:xfrm>
            <a:custGeom>
              <a:rect b="b" l="l" r="r" t="t"/>
              <a:pathLst>
                <a:path extrusionOk="0" h="2013" w="153">
                  <a:moveTo>
                    <a:pt x="0" y="1"/>
                  </a:moveTo>
                  <a:lnTo>
                    <a:pt x="0" y="2012"/>
                  </a:lnTo>
                  <a:lnTo>
                    <a:pt x="152" y="201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11463525" y="6473950"/>
              <a:ext cx="37350" cy="51825"/>
            </a:xfrm>
            <a:custGeom>
              <a:rect b="b" l="l" r="r" t="t"/>
              <a:pathLst>
                <a:path extrusionOk="0" h="2073" w="1494">
                  <a:moveTo>
                    <a:pt x="579" y="0"/>
                  </a:moveTo>
                  <a:lnTo>
                    <a:pt x="427" y="61"/>
                  </a:lnTo>
                  <a:lnTo>
                    <a:pt x="305" y="122"/>
                  </a:lnTo>
                  <a:lnTo>
                    <a:pt x="213" y="244"/>
                  </a:lnTo>
                  <a:lnTo>
                    <a:pt x="122" y="366"/>
                  </a:lnTo>
                  <a:lnTo>
                    <a:pt x="31" y="518"/>
                  </a:lnTo>
                  <a:lnTo>
                    <a:pt x="0" y="701"/>
                  </a:lnTo>
                  <a:lnTo>
                    <a:pt x="0" y="914"/>
                  </a:lnTo>
                  <a:lnTo>
                    <a:pt x="0" y="1158"/>
                  </a:lnTo>
                  <a:lnTo>
                    <a:pt x="0" y="1341"/>
                  </a:lnTo>
                  <a:lnTo>
                    <a:pt x="31" y="1524"/>
                  </a:lnTo>
                  <a:lnTo>
                    <a:pt x="122" y="1676"/>
                  </a:lnTo>
                  <a:lnTo>
                    <a:pt x="183" y="1798"/>
                  </a:lnTo>
                  <a:lnTo>
                    <a:pt x="305" y="1920"/>
                  </a:lnTo>
                  <a:lnTo>
                    <a:pt x="427" y="1981"/>
                  </a:lnTo>
                  <a:lnTo>
                    <a:pt x="579" y="2042"/>
                  </a:lnTo>
                  <a:lnTo>
                    <a:pt x="762" y="2073"/>
                  </a:lnTo>
                  <a:lnTo>
                    <a:pt x="915" y="2042"/>
                  </a:lnTo>
                  <a:lnTo>
                    <a:pt x="1036" y="2012"/>
                  </a:lnTo>
                  <a:lnTo>
                    <a:pt x="1158" y="1951"/>
                  </a:lnTo>
                  <a:lnTo>
                    <a:pt x="1280" y="1890"/>
                  </a:lnTo>
                  <a:lnTo>
                    <a:pt x="1341" y="1798"/>
                  </a:lnTo>
                  <a:lnTo>
                    <a:pt x="1402" y="1676"/>
                  </a:lnTo>
                  <a:lnTo>
                    <a:pt x="1463" y="1555"/>
                  </a:lnTo>
                  <a:lnTo>
                    <a:pt x="1494" y="1402"/>
                  </a:lnTo>
                  <a:lnTo>
                    <a:pt x="1311" y="1402"/>
                  </a:lnTo>
                  <a:lnTo>
                    <a:pt x="1280" y="1524"/>
                  </a:lnTo>
                  <a:lnTo>
                    <a:pt x="1250" y="1616"/>
                  </a:lnTo>
                  <a:lnTo>
                    <a:pt x="1219" y="1707"/>
                  </a:lnTo>
                  <a:lnTo>
                    <a:pt x="1158" y="1798"/>
                  </a:lnTo>
                  <a:lnTo>
                    <a:pt x="1067" y="1829"/>
                  </a:lnTo>
                  <a:lnTo>
                    <a:pt x="975" y="1890"/>
                  </a:lnTo>
                  <a:lnTo>
                    <a:pt x="884" y="1920"/>
                  </a:lnTo>
                  <a:lnTo>
                    <a:pt x="762" y="1920"/>
                  </a:lnTo>
                  <a:lnTo>
                    <a:pt x="610" y="1890"/>
                  </a:lnTo>
                  <a:lnTo>
                    <a:pt x="488" y="1859"/>
                  </a:lnTo>
                  <a:lnTo>
                    <a:pt x="396" y="1798"/>
                  </a:lnTo>
                  <a:lnTo>
                    <a:pt x="305" y="1707"/>
                  </a:lnTo>
                  <a:lnTo>
                    <a:pt x="244" y="1585"/>
                  </a:lnTo>
                  <a:lnTo>
                    <a:pt x="213" y="1463"/>
                  </a:lnTo>
                  <a:lnTo>
                    <a:pt x="183" y="1311"/>
                  </a:lnTo>
                  <a:lnTo>
                    <a:pt x="153" y="1158"/>
                  </a:lnTo>
                  <a:lnTo>
                    <a:pt x="153" y="884"/>
                  </a:lnTo>
                  <a:lnTo>
                    <a:pt x="183" y="732"/>
                  </a:lnTo>
                  <a:lnTo>
                    <a:pt x="213" y="579"/>
                  </a:lnTo>
                  <a:lnTo>
                    <a:pt x="244" y="457"/>
                  </a:lnTo>
                  <a:lnTo>
                    <a:pt x="335" y="335"/>
                  </a:lnTo>
                  <a:lnTo>
                    <a:pt x="396" y="244"/>
                  </a:lnTo>
                  <a:lnTo>
                    <a:pt x="518" y="183"/>
                  </a:lnTo>
                  <a:lnTo>
                    <a:pt x="640" y="152"/>
                  </a:lnTo>
                  <a:lnTo>
                    <a:pt x="762" y="122"/>
                  </a:lnTo>
                  <a:lnTo>
                    <a:pt x="884" y="152"/>
                  </a:lnTo>
                  <a:lnTo>
                    <a:pt x="975" y="183"/>
                  </a:lnTo>
                  <a:lnTo>
                    <a:pt x="1067" y="213"/>
                  </a:lnTo>
                  <a:lnTo>
                    <a:pt x="1158" y="274"/>
                  </a:lnTo>
                  <a:lnTo>
                    <a:pt x="1219" y="335"/>
                  </a:lnTo>
                  <a:lnTo>
                    <a:pt x="1250" y="427"/>
                  </a:lnTo>
                  <a:lnTo>
                    <a:pt x="1280" y="549"/>
                  </a:lnTo>
                  <a:lnTo>
                    <a:pt x="1311" y="640"/>
                  </a:lnTo>
                  <a:lnTo>
                    <a:pt x="1494" y="640"/>
                  </a:lnTo>
                  <a:lnTo>
                    <a:pt x="1463" y="488"/>
                  </a:lnTo>
                  <a:lnTo>
                    <a:pt x="1402" y="366"/>
                  </a:lnTo>
                  <a:lnTo>
                    <a:pt x="1341" y="274"/>
                  </a:lnTo>
                  <a:lnTo>
                    <a:pt x="1280" y="152"/>
                  </a:lnTo>
                  <a:lnTo>
                    <a:pt x="1158" y="92"/>
                  </a:lnTo>
                  <a:lnTo>
                    <a:pt x="1036" y="31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11510750" y="6474700"/>
              <a:ext cx="31275" cy="50325"/>
            </a:xfrm>
            <a:custGeom>
              <a:rect b="b" l="l" r="r" t="t"/>
              <a:pathLst>
                <a:path extrusionOk="0" h="2013" w="1251">
                  <a:moveTo>
                    <a:pt x="1" y="1"/>
                  </a:moveTo>
                  <a:lnTo>
                    <a:pt x="1" y="2012"/>
                  </a:lnTo>
                  <a:lnTo>
                    <a:pt x="1251" y="2012"/>
                  </a:lnTo>
                  <a:lnTo>
                    <a:pt x="1251" y="1860"/>
                  </a:lnTo>
                  <a:lnTo>
                    <a:pt x="184" y="1860"/>
                  </a:lnTo>
                  <a:lnTo>
                    <a:pt x="184" y="1037"/>
                  </a:lnTo>
                  <a:lnTo>
                    <a:pt x="1129" y="1037"/>
                  </a:lnTo>
                  <a:lnTo>
                    <a:pt x="1129" y="884"/>
                  </a:lnTo>
                  <a:lnTo>
                    <a:pt x="184" y="884"/>
                  </a:lnTo>
                  <a:lnTo>
                    <a:pt x="184" y="122"/>
                  </a:lnTo>
                  <a:lnTo>
                    <a:pt x="1251" y="122"/>
                  </a:lnTo>
                  <a:lnTo>
                    <a:pt x="1251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11148800" y="6561575"/>
              <a:ext cx="53375" cy="49550"/>
            </a:xfrm>
            <a:custGeom>
              <a:rect b="b" l="l" r="r" t="t"/>
              <a:pathLst>
                <a:path extrusionOk="0" h="1982" w="2135">
                  <a:moveTo>
                    <a:pt x="1" y="0"/>
                  </a:moveTo>
                  <a:lnTo>
                    <a:pt x="1" y="1981"/>
                  </a:lnTo>
                  <a:lnTo>
                    <a:pt x="428" y="1981"/>
                  </a:lnTo>
                  <a:lnTo>
                    <a:pt x="428" y="1433"/>
                  </a:lnTo>
                  <a:lnTo>
                    <a:pt x="367" y="488"/>
                  </a:lnTo>
                  <a:lnTo>
                    <a:pt x="915" y="1981"/>
                  </a:lnTo>
                  <a:lnTo>
                    <a:pt x="1190" y="1981"/>
                  </a:lnTo>
                  <a:lnTo>
                    <a:pt x="1738" y="488"/>
                  </a:lnTo>
                  <a:lnTo>
                    <a:pt x="1708" y="1433"/>
                  </a:lnTo>
                  <a:lnTo>
                    <a:pt x="1708" y="1981"/>
                  </a:lnTo>
                  <a:lnTo>
                    <a:pt x="2134" y="1981"/>
                  </a:lnTo>
                  <a:lnTo>
                    <a:pt x="2134" y="0"/>
                  </a:lnTo>
                  <a:lnTo>
                    <a:pt x="1586" y="0"/>
                  </a:lnTo>
                  <a:lnTo>
                    <a:pt x="1068" y="1433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11211300" y="6561575"/>
              <a:ext cx="10675" cy="49550"/>
            </a:xfrm>
            <a:custGeom>
              <a:rect b="b" l="l" r="r" t="t"/>
              <a:pathLst>
                <a:path extrusionOk="0" h="1982" w="427">
                  <a:moveTo>
                    <a:pt x="0" y="0"/>
                  </a:moveTo>
                  <a:lnTo>
                    <a:pt x="0" y="1981"/>
                  </a:lnTo>
                  <a:lnTo>
                    <a:pt x="427" y="1981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11231100" y="6561575"/>
              <a:ext cx="32800" cy="49550"/>
            </a:xfrm>
            <a:custGeom>
              <a:rect b="b" l="l" r="r" t="t"/>
              <a:pathLst>
                <a:path extrusionOk="0" h="1982" w="1312">
                  <a:moveTo>
                    <a:pt x="1" y="0"/>
                  </a:moveTo>
                  <a:lnTo>
                    <a:pt x="1" y="1981"/>
                  </a:lnTo>
                  <a:lnTo>
                    <a:pt x="1311" y="1981"/>
                  </a:lnTo>
                  <a:lnTo>
                    <a:pt x="1311" y="1677"/>
                  </a:lnTo>
                  <a:lnTo>
                    <a:pt x="427" y="1677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11266150" y="6560800"/>
              <a:ext cx="42700" cy="51075"/>
            </a:xfrm>
            <a:custGeom>
              <a:rect b="b" l="l" r="r" t="t"/>
              <a:pathLst>
                <a:path extrusionOk="0" h="2043" w="1708">
                  <a:moveTo>
                    <a:pt x="946" y="336"/>
                  </a:moveTo>
                  <a:lnTo>
                    <a:pt x="1037" y="367"/>
                  </a:lnTo>
                  <a:lnTo>
                    <a:pt x="1098" y="428"/>
                  </a:lnTo>
                  <a:lnTo>
                    <a:pt x="1190" y="488"/>
                  </a:lnTo>
                  <a:lnTo>
                    <a:pt x="1220" y="580"/>
                  </a:lnTo>
                  <a:lnTo>
                    <a:pt x="1250" y="702"/>
                  </a:lnTo>
                  <a:lnTo>
                    <a:pt x="1281" y="824"/>
                  </a:lnTo>
                  <a:lnTo>
                    <a:pt x="1281" y="976"/>
                  </a:lnTo>
                  <a:lnTo>
                    <a:pt x="1281" y="1068"/>
                  </a:lnTo>
                  <a:lnTo>
                    <a:pt x="1281" y="1220"/>
                  </a:lnTo>
                  <a:lnTo>
                    <a:pt x="1250" y="1342"/>
                  </a:lnTo>
                  <a:lnTo>
                    <a:pt x="1220" y="1464"/>
                  </a:lnTo>
                  <a:lnTo>
                    <a:pt x="1190" y="1555"/>
                  </a:lnTo>
                  <a:lnTo>
                    <a:pt x="1129" y="1616"/>
                  </a:lnTo>
                  <a:lnTo>
                    <a:pt x="1037" y="1677"/>
                  </a:lnTo>
                  <a:lnTo>
                    <a:pt x="946" y="1708"/>
                  </a:lnTo>
                  <a:lnTo>
                    <a:pt x="763" y="1708"/>
                  </a:lnTo>
                  <a:lnTo>
                    <a:pt x="671" y="1677"/>
                  </a:lnTo>
                  <a:lnTo>
                    <a:pt x="580" y="1616"/>
                  </a:lnTo>
                  <a:lnTo>
                    <a:pt x="519" y="1555"/>
                  </a:lnTo>
                  <a:lnTo>
                    <a:pt x="488" y="1464"/>
                  </a:lnTo>
                  <a:lnTo>
                    <a:pt x="458" y="1342"/>
                  </a:lnTo>
                  <a:lnTo>
                    <a:pt x="428" y="1220"/>
                  </a:lnTo>
                  <a:lnTo>
                    <a:pt x="428" y="1068"/>
                  </a:lnTo>
                  <a:lnTo>
                    <a:pt x="428" y="976"/>
                  </a:lnTo>
                  <a:lnTo>
                    <a:pt x="428" y="824"/>
                  </a:lnTo>
                  <a:lnTo>
                    <a:pt x="458" y="702"/>
                  </a:lnTo>
                  <a:lnTo>
                    <a:pt x="488" y="580"/>
                  </a:lnTo>
                  <a:lnTo>
                    <a:pt x="519" y="488"/>
                  </a:lnTo>
                  <a:lnTo>
                    <a:pt x="580" y="428"/>
                  </a:lnTo>
                  <a:lnTo>
                    <a:pt x="671" y="367"/>
                  </a:lnTo>
                  <a:lnTo>
                    <a:pt x="763" y="336"/>
                  </a:lnTo>
                  <a:close/>
                  <a:moveTo>
                    <a:pt x="671" y="1"/>
                  </a:moveTo>
                  <a:lnTo>
                    <a:pt x="519" y="62"/>
                  </a:lnTo>
                  <a:lnTo>
                    <a:pt x="367" y="153"/>
                  </a:lnTo>
                  <a:lnTo>
                    <a:pt x="245" y="245"/>
                  </a:lnTo>
                  <a:lnTo>
                    <a:pt x="123" y="397"/>
                  </a:lnTo>
                  <a:lnTo>
                    <a:pt x="62" y="580"/>
                  </a:lnTo>
                  <a:lnTo>
                    <a:pt x="1" y="763"/>
                  </a:lnTo>
                  <a:lnTo>
                    <a:pt x="1" y="976"/>
                  </a:lnTo>
                  <a:lnTo>
                    <a:pt x="1" y="1068"/>
                  </a:lnTo>
                  <a:lnTo>
                    <a:pt x="1" y="1281"/>
                  </a:lnTo>
                  <a:lnTo>
                    <a:pt x="62" y="1494"/>
                  </a:lnTo>
                  <a:lnTo>
                    <a:pt x="123" y="1647"/>
                  </a:lnTo>
                  <a:lnTo>
                    <a:pt x="245" y="1799"/>
                  </a:lnTo>
                  <a:lnTo>
                    <a:pt x="367" y="1891"/>
                  </a:lnTo>
                  <a:lnTo>
                    <a:pt x="519" y="1982"/>
                  </a:lnTo>
                  <a:lnTo>
                    <a:pt x="671" y="2043"/>
                  </a:lnTo>
                  <a:lnTo>
                    <a:pt x="1037" y="2043"/>
                  </a:lnTo>
                  <a:lnTo>
                    <a:pt x="1190" y="1982"/>
                  </a:lnTo>
                  <a:lnTo>
                    <a:pt x="1342" y="1891"/>
                  </a:lnTo>
                  <a:lnTo>
                    <a:pt x="1464" y="1799"/>
                  </a:lnTo>
                  <a:lnTo>
                    <a:pt x="1586" y="1647"/>
                  </a:lnTo>
                  <a:lnTo>
                    <a:pt x="1647" y="1494"/>
                  </a:lnTo>
                  <a:lnTo>
                    <a:pt x="1677" y="1281"/>
                  </a:lnTo>
                  <a:lnTo>
                    <a:pt x="1708" y="1068"/>
                  </a:lnTo>
                  <a:lnTo>
                    <a:pt x="1708" y="976"/>
                  </a:lnTo>
                  <a:lnTo>
                    <a:pt x="1677" y="763"/>
                  </a:lnTo>
                  <a:lnTo>
                    <a:pt x="1647" y="580"/>
                  </a:lnTo>
                  <a:lnTo>
                    <a:pt x="1555" y="397"/>
                  </a:lnTo>
                  <a:lnTo>
                    <a:pt x="1464" y="245"/>
                  </a:lnTo>
                  <a:lnTo>
                    <a:pt x="1342" y="153"/>
                  </a:lnTo>
                  <a:lnTo>
                    <a:pt x="1190" y="62"/>
                  </a:lnTo>
                  <a:lnTo>
                    <a:pt x="1037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11314175" y="6560800"/>
              <a:ext cx="38875" cy="51075"/>
            </a:xfrm>
            <a:custGeom>
              <a:rect b="b" l="l" r="r" t="t"/>
              <a:pathLst>
                <a:path extrusionOk="0" h="2043" w="1555">
                  <a:moveTo>
                    <a:pt x="640" y="1"/>
                  </a:moveTo>
                  <a:lnTo>
                    <a:pt x="518" y="31"/>
                  </a:lnTo>
                  <a:lnTo>
                    <a:pt x="396" y="92"/>
                  </a:lnTo>
                  <a:lnTo>
                    <a:pt x="274" y="153"/>
                  </a:lnTo>
                  <a:lnTo>
                    <a:pt x="183" y="214"/>
                  </a:lnTo>
                  <a:lnTo>
                    <a:pt x="122" y="336"/>
                  </a:lnTo>
                  <a:lnTo>
                    <a:pt x="91" y="428"/>
                  </a:lnTo>
                  <a:lnTo>
                    <a:pt x="61" y="549"/>
                  </a:lnTo>
                  <a:lnTo>
                    <a:pt x="91" y="671"/>
                  </a:lnTo>
                  <a:lnTo>
                    <a:pt x="122" y="793"/>
                  </a:lnTo>
                  <a:lnTo>
                    <a:pt x="183" y="885"/>
                  </a:lnTo>
                  <a:lnTo>
                    <a:pt x="274" y="946"/>
                  </a:lnTo>
                  <a:lnTo>
                    <a:pt x="366" y="1037"/>
                  </a:lnTo>
                  <a:lnTo>
                    <a:pt x="488" y="1098"/>
                  </a:lnTo>
                  <a:lnTo>
                    <a:pt x="610" y="1129"/>
                  </a:lnTo>
                  <a:lnTo>
                    <a:pt x="732" y="1190"/>
                  </a:lnTo>
                  <a:lnTo>
                    <a:pt x="853" y="1220"/>
                  </a:lnTo>
                  <a:lnTo>
                    <a:pt x="945" y="1250"/>
                  </a:lnTo>
                  <a:lnTo>
                    <a:pt x="1006" y="1281"/>
                  </a:lnTo>
                  <a:lnTo>
                    <a:pt x="1067" y="1342"/>
                  </a:lnTo>
                  <a:lnTo>
                    <a:pt x="1097" y="1372"/>
                  </a:lnTo>
                  <a:lnTo>
                    <a:pt x="1128" y="1403"/>
                  </a:lnTo>
                  <a:lnTo>
                    <a:pt x="1128" y="1464"/>
                  </a:lnTo>
                  <a:lnTo>
                    <a:pt x="1128" y="1494"/>
                  </a:lnTo>
                  <a:lnTo>
                    <a:pt x="1128" y="1555"/>
                  </a:lnTo>
                  <a:lnTo>
                    <a:pt x="1097" y="1586"/>
                  </a:lnTo>
                  <a:lnTo>
                    <a:pt x="1097" y="1616"/>
                  </a:lnTo>
                  <a:lnTo>
                    <a:pt x="1067" y="1677"/>
                  </a:lnTo>
                  <a:lnTo>
                    <a:pt x="1006" y="1677"/>
                  </a:lnTo>
                  <a:lnTo>
                    <a:pt x="945" y="1708"/>
                  </a:lnTo>
                  <a:lnTo>
                    <a:pt x="884" y="1738"/>
                  </a:lnTo>
                  <a:lnTo>
                    <a:pt x="823" y="1738"/>
                  </a:lnTo>
                  <a:lnTo>
                    <a:pt x="732" y="1708"/>
                  </a:lnTo>
                  <a:lnTo>
                    <a:pt x="640" y="1708"/>
                  </a:lnTo>
                  <a:lnTo>
                    <a:pt x="579" y="1677"/>
                  </a:lnTo>
                  <a:lnTo>
                    <a:pt x="518" y="1647"/>
                  </a:lnTo>
                  <a:lnTo>
                    <a:pt x="488" y="1616"/>
                  </a:lnTo>
                  <a:lnTo>
                    <a:pt x="457" y="1555"/>
                  </a:lnTo>
                  <a:lnTo>
                    <a:pt x="427" y="1464"/>
                  </a:lnTo>
                  <a:lnTo>
                    <a:pt x="427" y="1403"/>
                  </a:lnTo>
                  <a:lnTo>
                    <a:pt x="0" y="1403"/>
                  </a:lnTo>
                  <a:lnTo>
                    <a:pt x="0" y="1494"/>
                  </a:lnTo>
                  <a:lnTo>
                    <a:pt x="31" y="1586"/>
                  </a:lnTo>
                  <a:lnTo>
                    <a:pt x="61" y="1677"/>
                  </a:lnTo>
                  <a:lnTo>
                    <a:pt x="122" y="1769"/>
                  </a:lnTo>
                  <a:lnTo>
                    <a:pt x="183" y="1830"/>
                  </a:lnTo>
                  <a:lnTo>
                    <a:pt x="274" y="1891"/>
                  </a:lnTo>
                  <a:lnTo>
                    <a:pt x="335" y="1952"/>
                  </a:lnTo>
                  <a:lnTo>
                    <a:pt x="427" y="1982"/>
                  </a:lnTo>
                  <a:lnTo>
                    <a:pt x="518" y="2012"/>
                  </a:lnTo>
                  <a:lnTo>
                    <a:pt x="610" y="2043"/>
                  </a:lnTo>
                  <a:lnTo>
                    <a:pt x="975" y="2043"/>
                  </a:lnTo>
                  <a:lnTo>
                    <a:pt x="1128" y="2012"/>
                  </a:lnTo>
                  <a:lnTo>
                    <a:pt x="1250" y="1982"/>
                  </a:lnTo>
                  <a:lnTo>
                    <a:pt x="1341" y="1921"/>
                  </a:lnTo>
                  <a:lnTo>
                    <a:pt x="1433" y="1830"/>
                  </a:lnTo>
                  <a:lnTo>
                    <a:pt x="1494" y="1738"/>
                  </a:lnTo>
                  <a:lnTo>
                    <a:pt x="1524" y="1616"/>
                  </a:lnTo>
                  <a:lnTo>
                    <a:pt x="1555" y="1494"/>
                  </a:lnTo>
                  <a:lnTo>
                    <a:pt x="1524" y="1372"/>
                  </a:lnTo>
                  <a:lnTo>
                    <a:pt x="1494" y="1281"/>
                  </a:lnTo>
                  <a:lnTo>
                    <a:pt x="1463" y="1190"/>
                  </a:lnTo>
                  <a:lnTo>
                    <a:pt x="1372" y="1098"/>
                  </a:lnTo>
                  <a:lnTo>
                    <a:pt x="1280" y="1037"/>
                  </a:lnTo>
                  <a:lnTo>
                    <a:pt x="1158" y="946"/>
                  </a:lnTo>
                  <a:lnTo>
                    <a:pt x="1036" y="885"/>
                  </a:lnTo>
                  <a:lnTo>
                    <a:pt x="884" y="854"/>
                  </a:lnTo>
                  <a:lnTo>
                    <a:pt x="701" y="793"/>
                  </a:lnTo>
                  <a:lnTo>
                    <a:pt x="579" y="732"/>
                  </a:lnTo>
                  <a:lnTo>
                    <a:pt x="518" y="641"/>
                  </a:lnTo>
                  <a:lnTo>
                    <a:pt x="488" y="549"/>
                  </a:lnTo>
                  <a:lnTo>
                    <a:pt x="488" y="519"/>
                  </a:lnTo>
                  <a:lnTo>
                    <a:pt x="488" y="458"/>
                  </a:lnTo>
                  <a:lnTo>
                    <a:pt x="518" y="428"/>
                  </a:lnTo>
                  <a:lnTo>
                    <a:pt x="549" y="397"/>
                  </a:lnTo>
                  <a:lnTo>
                    <a:pt x="610" y="367"/>
                  </a:lnTo>
                  <a:lnTo>
                    <a:pt x="671" y="336"/>
                  </a:lnTo>
                  <a:lnTo>
                    <a:pt x="732" y="336"/>
                  </a:lnTo>
                  <a:lnTo>
                    <a:pt x="793" y="306"/>
                  </a:lnTo>
                  <a:lnTo>
                    <a:pt x="884" y="336"/>
                  </a:lnTo>
                  <a:lnTo>
                    <a:pt x="945" y="336"/>
                  </a:lnTo>
                  <a:lnTo>
                    <a:pt x="1006" y="367"/>
                  </a:lnTo>
                  <a:lnTo>
                    <a:pt x="1036" y="397"/>
                  </a:lnTo>
                  <a:lnTo>
                    <a:pt x="1097" y="458"/>
                  </a:lnTo>
                  <a:lnTo>
                    <a:pt x="1097" y="488"/>
                  </a:lnTo>
                  <a:lnTo>
                    <a:pt x="1128" y="549"/>
                  </a:lnTo>
                  <a:lnTo>
                    <a:pt x="1128" y="610"/>
                  </a:lnTo>
                  <a:lnTo>
                    <a:pt x="1555" y="610"/>
                  </a:lnTo>
                  <a:lnTo>
                    <a:pt x="1524" y="488"/>
                  </a:lnTo>
                  <a:lnTo>
                    <a:pt x="1494" y="367"/>
                  </a:lnTo>
                  <a:lnTo>
                    <a:pt x="1433" y="245"/>
                  </a:lnTo>
                  <a:lnTo>
                    <a:pt x="1341" y="153"/>
                  </a:lnTo>
                  <a:lnTo>
                    <a:pt x="1250" y="92"/>
                  </a:lnTo>
                  <a:lnTo>
                    <a:pt x="1097" y="31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11359875" y="6561575"/>
              <a:ext cx="38900" cy="49550"/>
            </a:xfrm>
            <a:custGeom>
              <a:rect b="b" l="l" r="r" t="t"/>
              <a:pathLst>
                <a:path extrusionOk="0" h="1982" w="1556">
                  <a:moveTo>
                    <a:pt x="885" y="336"/>
                  </a:moveTo>
                  <a:lnTo>
                    <a:pt x="1007" y="397"/>
                  </a:lnTo>
                  <a:lnTo>
                    <a:pt x="1068" y="488"/>
                  </a:lnTo>
                  <a:lnTo>
                    <a:pt x="1068" y="640"/>
                  </a:lnTo>
                  <a:lnTo>
                    <a:pt x="1068" y="701"/>
                  </a:lnTo>
                  <a:lnTo>
                    <a:pt x="1037" y="762"/>
                  </a:lnTo>
                  <a:lnTo>
                    <a:pt x="1037" y="793"/>
                  </a:lnTo>
                  <a:lnTo>
                    <a:pt x="976" y="854"/>
                  </a:lnTo>
                  <a:lnTo>
                    <a:pt x="946" y="884"/>
                  </a:lnTo>
                  <a:lnTo>
                    <a:pt x="885" y="915"/>
                  </a:lnTo>
                  <a:lnTo>
                    <a:pt x="397" y="915"/>
                  </a:lnTo>
                  <a:lnTo>
                    <a:pt x="397" y="336"/>
                  </a:lnTo>
                  <a:close/>
                  <a:moveTo>
                    <a:pt x="1" y="0"/>
                  </a:moveTo>
                  <a:lnTo>
                    <a:pt x="1" y="1981"/>
                  </a:lnTo>
                  <a:lnTo>
                    <a:pt x="397" y="1981"/>
                  </a:lnTo>
                  <a:lnTo>
                    <a:pt x="397" y="1250"/>
                  </a:lnTo>
                  <a:lnTo>
                    <a:pt x="732" y="1250"/>
                  </a:lnTo>
                  <a:lnTo>
                    <a:pt x="1129" y="1981"/>
                  </a:lnTo>
                  <a:lnTo>
                    <a:pt x="1555" y="1981"/>
                  </a:lnTo>
                  <a:lnTo>
                    <a:pt x="1129" y="1159"/>
                  </a:lnTo>
                  <a:lnTo>
                    <a:pt x="1220" y="1128"/>
                  </a:lnTo>
                  <a:lnTo>
                    <a:pt x="1281" y="1067"/>
                  </a:lnTo>
                  <a:lnTo>
                    <a:pt x="1342" y="1006"/>
                  </a:lnTo>
                  <a:lnTo>
                    <a:pt x="1403" y="945"/>
                  </a:lnTo>
                  <a:lnTo>
                    <a:pt x="1433" y="884"/>
                  </a:lnTo>
                  <a:lnTo>
                    <a:pt x="1464" y="793"/>
                  </a:lnTo>
                  <a:lnTo>
                    <a:pt x="1494" y="701"/>
                  </a:lnTo>
                  <a:lnTo>
                    <a:pt x="1494" y="579"/>
                  </a:lnTo>
                  <a:lnTo>
                    <a:pt x="1464" y="457"/>
                  </a:lnTo>
                  <a:lnTo>
                    <a:pt x="1433" y="336"/>
                  </a:lnTo>
                  <a:lnTo>
                    <a:pt x="1372" y="214"/>
                  </a:lnTo>
                  <a:lnTo>
                    <a:pt x="1281" y="153"/>
                  </a:lnTo>
                  <a:lnTo>
                    <a:pt x="1190" y="61"/>
                  </a:lnTo>
                  <a:lnTo>
                    <a:pt x="1068" y="31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11404850" y="6561575"/>
              <a:ext cx="38875" cy="49550"/>
            </a:xfrm>
            <a:custGeom>
              <a:rect b="b" l="l" r="r" t="t"/>
              <a:pathLst>
                <a:path extrusionOk="0" h="1982" w="1555">
                  <a:moveTo>
                    <a:pt x="732" y="336"/>
                  </a:moveTo>
                  <a:lnTo>
                    <a:pt x="823" y="366"/>
                  </a:lnTo>
                  <a:lnTo>
                    <a:pt x="915" y="397"/>
                  </a:lnTo>
                  <a:lnTo>
                    <a:pt x="1006" y="488"/>
                  </a:lnTo>
                  <a:lnTo>
                    <a:pt x="1036" y="579"/>
                  </a:lnTo>
                  <a:lnTo>
                    <a:pt x="1097" y="671"/>
                  </a:lnTo>
                  <a:lnTo>
                    <a:pt x="1097" y="793"/>
                  </a:lnTo>
                  <a:lnTo>
                    <a:pt x="1128" y="945"/>
                  </a:lnTo>
                  <a:lnTo>
                    <a:pt x="1128" y="1037"/>
                  </a:lnTo>
                  <a:lnTo>
                    <a:pt x="1097" y="1189"/>
                  </a:lnTo>
                  <a:lnTo>
                    <a:pt x="1097" y="1311"/>
                  </a:lnTo>
                  <a:lnTo>
                    <a:pt x="1036" y="1402"/>
                  </a:lnTo>
                  <a:lnTo>
                    <a:pt x="1006" y="1494"/>
                  </a:lnTo>
                  <a:lnTo>
                    <a:pt x="915" y="1585"/>
                  </a:lnTo>
                  <a:lnTo>
                    <a:pt x="823" y="1616"/>
                  </a:lnTo>
                  <a:lnTo>
                    <a:pt x="732" y="1646"/>
                  </a:lnTo>
                  <a:lnTo>
                    <a:pt x="610" y="1677"/>
                  </a:lnTo>
                  <a:lnTo>
                    <a:pt x="427" y="1677"/>
                  </a:lnTo>
                  <a:lnTo>
                    <a:pt x="427" y="336"/>
                  </a:lnTo>
                  <a:close/>
                  <a:moveTo>
                    <a:pt x="0" y="0"/>
                  </a:moveTo>
                  <a:lnTo>
                    <a:pt x="0" y="1981"/>
                  </a:lnTo>
                  <a:lnTo>
                    <a:pt x="823" y="1981"/>
                  </a:lnTo>
                  <a:lnTo>
                    <a:pt x="1006" y="1921"/>
                  </a:lnTo>
                  <a:lnTo>
                    <a:pt x="1158" y="1829"/>
                  </a:lnTo>
                  <a:lnTo>
                    <a:pt x="1280" y="1738"/>
                  </a:lnTo>
                  <a:lnTo>
                    <a:pt x="1402" y="1585"/>
                  </a:lnTo>
                  <a:lnTo>
                    <a:pt x="1463" y="1433"/>
                  </a:lnTo>
                  <a:lnTo>
                    <a:pt x="1524" y="1250"/>
                  </a:lnTo>
                  <a:lnTo>
                    <a:pt x="1555" y="1037"/>
                  </a:lnTo>
                  <a:lnTo>
                    <a:pt x="1555" y="945"/>
                  </a:lnTo>
                  <a:lnTo>
                    <a:pt x="1524" y="732"/>
                  </a:lnTo>
                  <a:lnTo>
                    <a:pt x="1463" y="549"/>
                  </a:lnTo>
                  <a:lnTo>
                    <a:pt x="1402" y="397"/>
                  </a:lnTo>
                  <a:lnTo>
                    <a:pt x="1280" y="244"/>
                  </a:lnTo>
                  <a:lnTo>
                    <a:pt x="1158" y="153"/>
                  </a:lnTo>
                  <a:lnTo>
                    <a:pt x="1006" y="61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11450550" y="6561575"/>
              <a:ext cx="41175" cy="49550"/>
            </a:xfrm>
            <a:custGeom>
              <a:rect b="b" l="l" r="r" t="t"/>
              <a:pathLst>
                <a:path extrusionOk="0" h="1982" w="1647">
                  <a:moveTo>
                    <a:pt x="1" y="0"/>
                  </a:moveTo>
                  <a:lnTo>
                    <a:pt x="1" y="1981"/>
                  </a:lnTo>
                  <a:lnTo>
                    <a:pt x="428" y="1981"/>
                  </a:lnTo>
                  <a:lnTo>
                    <a:pt x="428" y="671"/>
                  </a:lnTo>
                  <a:lnTo>
                    <a:pt x="1220" y="1981"/>
                  </a:lnTo>
                  <a:lnTo>
                    <a:pt x="1647" y="1981"/>
                  </a:lnTo>
                  <a:lnTo>
                    <a:pt x="1647" y="0"/>
                  </a:lnTo>
                  <a:lnTo>
                    <a:pt x="1220" y="0"/>
                  </a:lnTo>
                  <a:lnTo>
                    <a:pt x="1220" y="1311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11495525" y="6547850"/>
              <a:ext cx="43450" cy="63275"/>
            </a:xfrm>
            <a:custGeom>
              <a:rect b="b" l="l" r="r" t="t"/>
              <a:pathLst>
                <a:path extrusionOk="0" h="2531" w="1738">
                  <a:moveTo>
                    <a:pt x="945" y="1"/>
                  </a:moveTo>
                  <a:lnTo>
                    <a:pt x="671" y="427"/>
                  </a:lnTo>
                  <a:lnTo>
                    <a:pt x="1006" y="427"/>
                  </a:lnTo>
                  <a:lnTo>
                    <a:pt x="1372" y="1"/>
                  </a:lnTo>
                  <a:close/>
                  <a:moveTo>
                    <a:pt x="0" y="549"/>
                  </a:moveTo>
                  <a:lnTo>
                    <a:pt x="640" y="1829"/>
                  </a:lnTo>
                  <a:lnTo>
                    <a:pt x="640" y="2530"/>
                  </a:lnTo>
                  <a:lnTo>
                    <a:pt x="1067" y="2530"/>
                  </a:lnTo>
                  <a:lnTo>
                    <a:pt x="1067" y="1829"/>
                  </a:lnTo>
                  <a:lnTo>
                    <a:pt x="1738" y="549"/>
                  </a:lnTo>
                  <a:lnTo>
                    <a:pt x="1280" y="549"/>
                  </a:lnTo>
                  <a:lnTo>
                    <a:pt x="854" y="1433"/>
                  </a:lnTo>
                  <a:lnTo>
                    <a:pt x="457" y="549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11541250" y="6560800"/>
              <a:ext cx="41150" cy="51075"/>
            </a:xfrm>
            <a:custGeom>
              <a:rect b="b" l="l" r="r" t="t"/>
              <a:pathLst>
                <a:path extrusionOk="0" h="2043" w="1646">
                  <a:moveTo>
                    <a:pt x="640" y="1"/>
                  </a:moveTo>
                  <a:lnTo>
                    <a:pt x="488" y="62"/>
                  </a:lnTo>
                  <a:lnTo>
                    <a:pt x="335" y="153"/>
                  </a:lnTo>
                  <a:lnTo>
                    <a:pt x="213" y="245"/>
                  </a:lnTo>
                  <a:lnTo>
                    <a:pt x="122" y="397"/>
                  </a:lnTo>
                  <a:lnTo>
                    <a:pt x="61" y="549"/>
                  </a:lnTo>
                  <a:lnTo>
                    <a:pt x="0" y="732"/>
                  </a:lnTo>
                  <a:lnTo>
                    <a:pt x="0" y="946"/>
                  </a:lnTo>
                  <a:lnTo>
                    <a:pt x="0" y="1098"/>
                  </a:lnTo>
                  <a:lnTo>
                    <a:pt x="0" y="1311"/>
                  </a:lnTo>
                  <a:lnTo>
                    <a:pt x="61" y="1494"/>
                  </a:lnTo>
                  <a:lnTo>
                    <a:pt x="122" y="1647"/>
                  </a:lnTo>
                  <a:lnTo>
                    <a:pt x="213" y="1799"/>
                  </a:lnTo>
                  <a:lnTo>
                    <a:pt x="335" y="1921"/>
                  </a:lnTo>
                  <a:lnTo>
                    <a:pt x="457" y="1982"/>
                  </a:lnTo>
                  <a:lnTo>
                    <a:pt x="640" y="2043"/>
                  </a:lnTo>
                  <a:lnTo>
                    <a:pt x="1006" y="2043"/>
                  </a:lnTo>
                  <a:lnTo>
                    <a:pt x="1158" y="2012"/>
                  </a:lnTo>
                  <a:lnTo>
                    <a:pt x="1280" y="1952"/>
                  </a:lnTo>
                  <a:lnTo>
                    <a:pt x="1402" y="1860"/>
                  </a:lnTo>
                  <a:lnTo>
                    <a:pt x="1494" y="1769"/>
                  </a:lnTo>
                  <a:lnTo>
                    <a:pt x="1555" y="1647"/>
                  </a:lnTo>
                  <a:lnTo>
                    <a:pt x="1616" y="1494"/>
                  </a:lnTo>
                  <a:lnTo>
                    <a:pt x="1616" y="1372"/>
                  </a:lnTo>
                  <a:lnTo>
                    <a:pt x="1219" y="1372"/>
                  </a:lnTo>
                  <a:lnTo>
                    <a:pt x="1189" y="1433"/>
                  </a:lnTo>
                  <a:lnTo>
                    <a:pt x="1189" y="1525"/>
                  </a:lnTo>
                  <a:lnTo>
                    <a:pt x="1158" y="1586"/>
                  </a:lnTo>
                  <a:lnTo>
                    <a:pt x="1097" y="1616"/>
                  </a:lnTo>
                  <a:lnTo>
                    <a:pt x="1067" y="1677"/>
                  </a:lnTo>
                  <a:lnTo>
                    <a:pt x="975" y="1708"/>
                  </a:lnTo>
                  <a:lnTo>
                    <a:pt x="732" y="1708"/>
                  </a:lnTo>
                  <a:lnTo>
                    <a:pt x="640" y="1677"/>
                  </a:lnTo>
                  <a:lnTo>
                    <a:pt x="549" y="1616"/>
                  </a:lnTo>
                  <a:lnTo>
                    <a:pt x="518" y="1555"/>
                  </a:lnTo>
                  <a:lnTo>
                    <a:pt x="457" y="1464"/>
                  </a:lnTo>
                  <a:lnTo>
                    <a:pt x="427" y="1372"/>
                  </a:lnTo>
                  <a:lnTo>
                    <a:pt x="427" y="1250"/>
                  </a:lnTo>
                  <a:lnTo>
                    <a:pt x="396" y="1098"/>
                  </a:lnTo>
                  <a:lnTo>
                    <a:pt x="396" y="946"/>
                  </a:lnTo>
                  <a:lnTo>
                    <a:pt x="427" y="793"/>
                  </a:lnTo>
                  <a:lnTo>
                    <a:pt x="427" y="671"/>
                  </a:lnTo>
                  <a:lnTo>
                    <a:pt x="457" y="580"/>
                  </a:lnTo>
                  <a:lnTo>
                    <a:pt x="518" y="488"/>
                  </a:lnTo>
                  <a:lnTo>
                    <a:pt x="579" y="428"/>
                  </a:lnTo>
                  <a:lnTo>
                    <a:pt x="640" y="367"/>
                  </a:lnTo>
                  <a:lnTo>
                    <a:pt x="732" y="336"/>
                  </a:lnTo>
                  <a:lnTo>
                    <a:pt x="914" y="336"/>
                  </a:lnTo>
                  <a:lnTo>
                    <a:pt x="1006" y="367"/>
                  </a:lnTo>
                  <a:lnTo>
                    <a:pt x="1067" y="397"/>
                  </a:lnTo>
                  <a:lnTo>
                    <a:pt x="1128" y="428"/>
                  </a:lnTo>
                  <a:lnTo>
                    <a:pt x="1158" y="488"/>
                  </a:lnTo>
                  <a:lnTo>
                    <a:pt x="1189" y="549"/>
                  </a:lnTo>
                  <a:lnTo>
                    <a:pt x="1219" y="610"/>
                  </a:lnTo>
                  <a:lnTo>
                    <a:pt x="1219" y="702"/>
                  </a:lnTo>
                  <a:lnTo>
                    <a:pt x="1646" y="702"/>
                  </a:lnTo>
                  <a:lnTo>
                    <a:pt x="1616" y="549"/>
                  </a:lnTo>
                  <a:lnTo>
                    <a:pt x="1555" y="428"/>
                  </a:lnTo>
                  <a:lnTo>
                    <a:pt x="1494" y="306"/>
                  </a:lnTo>
                  <a:lnTo>
                    <a:pt x="1402" y="184"/>
                  </a:lnTo>
                  <a:lnTo>
                    <a:pt x="1280" y="92"/>
                  </a:lnTo>
                  <a:lnTo>
                    <a:pt x="1158" y="31"/>
                  </a:lnTo>
                  <a:lnTo>
                    <a:pt x="1006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11588475" y="6561575"/>
              <a:ext cx="41175" cy="49550"/>
            </a:xfrm>
            <a:custGeom>
              <a:rect b="b" l="l" r="r" t="t"/>
              <a:pathLst>
                <a:path extrusionOk="0" h="1982" w="1647">
                  <a:moveTo>
                    <a:pt x="1" y="0"/>
                  </a:moveTo>
                  <a:lnTo>
                    <a:pt x="1" y="1981"/>
                  </a:lnTo>
                  <a:lnTo>
                    <a:pt x="428" y="1981"/>
                  </a:lnTo>
                  <a:lnTo>
                    <a:pt x="428" y="1128"/>
                  </a:lnTo>
                  <a:lnTo>
                    <a:pt x="1220" y="1128"/>
                  </a:lnTo>
                  <a:lnTo>
                    <a:pt x="1220" y="1981"/>
                  </a:lnTo>
                  <a:lnTo>
                    <a:pt x="1647" y="1981"/>
                  </a:lnTo>
                  <a:lnTo>
                    <a:pt x="1647" y="0"/>
                  </a:lnTo>
                  <a:lnTo>
                    <a:pt x="1220" y="0"/>
                  </a:lnTo>
                  <a:lnTo>
                    <a:pt x="1220" y="793"/>
                  </a:lnTo>
                  <a:lnTo>
                    <a:pt x="428" y="793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11656300" y="6561575"/>
              <a:ext cx="37375" cy="49550"/>
            </a:xfrm>
            <a:custGeom>
              <a:rect b="b" l="l" r="r" t="t"/>
              <a:pathLst>
                <a:path extrusionOk="0" h="1982" w="1495">
                  <a:moveTo>
                    <a:pt x="854" y="336"/>
                  </a:moveTo>
                  <a:lnTo>
                    <a:pt x="945" y="397"/>
                  </a:lnTo>
                  <a:lnTo>
                    <a:pt x="1006" y="457"/>
                  </a:lnTo>
                  <a:lnTo>
                    <a:pt x="1037" y="579"/>
                  </a:lnTo>
                  <a:lnTo>
                    <a:pt x="1006" y="671"/>
                  </a:lnTo>
                  <a:lnTo>
                    <a:pt x="945" y="762"/>
                  </a:lnTo>
                  <a:lnTo>
                    <a:pt x="854" y="823"/>
                  </a:lnTo>
                  <a:lnTo>
                    <a:pt x="427" y="823"/>
                  </a:lnTo>
                  <a:lnTo>
                    <a:pt x="427" y="336"/>
                  </a:lnTo>
                  <a:close/>
                  <a:moveTo>
                    <a:pt x="915" y="1128"/>
                  </a:moveTo>
                  <a:lnTo>
                    <a:pt x="976" y="1159"/>
                  </a:lnTo>
                  <a:lnTo>
                    <a:pt x="1006" y="1189"/>
                  </a:lnTo>
                  <a:lnTo>
                    <a:pt x="1037" y="1250"/>
                  </a:lnTo>
                  <a:lnTo>
                    <a:pt x="1067" y="1280"/>
                  </a:lnTo>
                  <a:lnTo>
                    <a:pt x="1067" y="1341"/>
                  </a:lnTo>
                  <a:lnTo>
                    <a:pt x="1067" y="1402"/>
                  </a:lnTo>
                  <a:lnTo>
                    <a:pt x="1067" y="1463"/>
                  </a:lnTo>
                  <a:lnTo>
                    <a:pt x="1067" y="1494"/>
                  </a:lnTo>
                  <a:lnTo>
                    <a:pt x="1037" y="1555"/>
                  </a:lnTo>
                  <a:lnTo>
                    <a:pt x="1006" y="1585"/>
                  </a:lnTo>
                  <a:lnTo>
                    <a:pt x="945" y="1616"/>
                  </a:lnTo>
                  <a:lnTo>
                    <a:pt x="915" y="1646"/>
                  </a:lnTo>
                  <a:lnTo>
                    <a:pt x="854" y="1646"/>
                  </a:lnTo>
                  <a:lnTo>
                    <a:pt x="763" y="1677"/>
                  </a:lnTo>
                  <a:lnTo>
                    <a:pt x="427" y="1677"/>
                  </a:lnTo>
                  <a:lnTo>
                    <a:pt x="427" y="1128"/>
                  </a:lnTo>
                  <a:close/>
                  <a:moveTo>
                    <a:pt x="1" y="0"/>
                  </a:moveTo>
                  <a:lnTo>
                    <a:pt x="1" y="1981"/>
                  </a:lnTo>
                  <a:lnTo>
                    <a:pt x="945" y="1981"/>
                  </a:lnTo>
                  <a:lnTo>
                    <a:pt x="1067" y="1951"/>
                  </a:lnTo>
                  <a:lnTo>
                    <a:pt x="1189" y="1921"/>
                  </a:lnTo>
                  <a:lnTo>
                    <a:pt x="1311" y="1860"/>
                  </a:lnTo>
                  <a:lnTo>
                    <a:pt x="1403" y="1768"/>
                  </a:lnTo>
                  <a:lnTo>
                    <a:pt x="1433" y="1677"/>
                  </a:lnTo>
                  <a:lnTo>
                    <a:pt x="1494" y="1555"/>
                  </a:lnTo>
                  <a:lnTo>
                    <a:pt x="1494" y="1402"/>
                  </a:lnTo>
                  <a:lnTo>
                    <a:pt x="1494" y="1341"/>
                  </a:lnTo>
                  <a:lnTo>
                    <a:pt x="1464" y="1250"/>
                  </a:lnTo>
                  <a:lnTo>
                    <a:pt x="1464" y="1189"/>
                  </a:lnTo>
                  <a:lnTo>
                    <a:pt x="1403" y="1128"/>
                  </a:lnTo>
                  <a:lnTo>
                    <a:pt x="1372" y="1067"/>
                  </a:lnTo>
                  <a:lnTo>
                    <a:pt x="1311" y="1037"/>
                  </a:lnTo>
                  <a:lnTo>
                    <a:pt x="1250" y="976"/>
                  </a:lnTo>
                  <a:lnTo>
                    <a:pt x="1159" y="976"/>
                  </a:lnTo>
                  <a:lnTo>
                    <a:pt x="1220" y="915"/>
                  </a:lnTo>
                  <a:lnTo>
                    <a:pt x="1281" y="884"/>
                  </a:lnTo>
                  <a:lnTo>
                    <a:pt x="1342" y="854"/>
                  </a:lnTo>
                  <a:lnTo>
                    <a:pt x="1372" y="793"/>
                  </a:lnTo>
                  <a:lnTo>
                    <a:pt x="1403" y="732"/>
                  </a:lnTo>
                  <a:lnTo>
                    <a:pt x="1433" y="671"/>
                  </a:lnTo>
                  <a:lnTo>
                    <a:pt x="1433" y="610"/>
                  </a:lnTo>
                  <a:lnTo>
                    <a:pt x="1433" y="549"/>
                  </a:lnTo>
                  <a:lnTo>
                    <a:pt x="1433" y="397"/>
                  </a:lnTo>
                  <a:lnTo>
                    <a:pt x="1403" y="305"/>
                  </a:lnTo>
                  <a:lnTo>
                    <a:pt x="1342" y="183"/>
                  </a:lnTo>
                  <a:lnTo>
                    <a:pt x="1250" y="122"/>
                  </a:lnTo>
                  <a:lnTo>
                    <a:pt x="1159" y="61"/>
                  </a:lnTo>
                  <a:lnTo>
                    <a:pt x="1006" y="31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11701250" y="6561575"/>
              <a:ext cx="39650" cy="49550"/>
            </a:xfrm>
            <a:custGeom>
              <a:rect b="b" l="l" r="r" t="t"/>
              <a:pathLst>
                <a:path extrusionOk="0" h="1982" w="1586">
                  <a:moveTo>
                    <a:pt x="885" y="336"/>
                  </a:moveTo>
                  <a:lnTo>
                    <a:pt x="1007" y="397"/>
                  </a:lnTo>
                  <a:lnTo>
                    <a:pt x="1068" y="488"/>
                  </a:lnTo>
                  <a:lnTo>
                    <a:pt x="1068" y="640"/>
                  </a:lnTo>
                  <a:lnTo>
                    <a:pt x="1068" y="701"/>
                  </a:lnTo>
                  <a:lnTo>
                    <a:pt x="1068" y="762"/>
                  </a:lnTo>
                  <a:lnTo>
                    <a:pt x="1037" y="793"/>
                  </a:lnTo>
                  <a:lnTo>
                    <a:pt x="1007" y="854"/>
                  </a:lnTo>
                  <a:lnTo>
                    <a:pt x="946" y="884"/>
                  </a:lnTo>
                  <a:lnTo>
                    <a:pt x="885" y="915"/>
                  </a:lnTo>
                  <a:lnTo>
                    <a:pt x="428" y="915"/>
                  </a:lnTo>
                  <a:lnTo>
                    <a:pt x="428" y="336"/>
                  </a:lnTo>
                  <a:close/>
                  <a:moveTo>
                    <a:pt x="1" y="0"/>
                  </a:moveTo>
                  <a:lnTo>
                    <a:pt x="1" y="1981"/>
                  </a:lnTo>
                  <a:lnTo>
                    <a:pt x="428" y="1981"/>
                  </a:lnTo>
                  <a:lnTo>
                    <a:pt x="428" y="1250"/>
                  </a:lnTo>
                  <a:lnTo>
                    <a:pt x="763" y="1250"/>
                  </a:lnTo>
                  <a:lnTo>
                    <a:pt x="1129" y="1981"/>
                  </a:lnTo>
                  <a:lnTo>
                    <a:pt x="1586" y="1981"/>
                  </a:lnTo>
                  <a:lnTo>
                    <a:pt x="1129" y="1159"/>
                  </a:lnTo>
                  <a:lnTo>
                    <a:pt x="1220" y="1128"/>
                  </a:lnTo>
                  <a:lnTo>
                    <a:pt x="1281" y="1067"/>
                  </a:lnTo>
                  <a:lnTo>
                    <a:pt x="1342" y="1006"/>
                  </a:lnTo>
                  <a:lnTo>
                    <a:pt x="1403" y="945"/>
                  </a:lnTo>
                  <a:lnTo>
                    <a:pt x="1433" y="884"/>
                  </a:lnTo>
                  <a:lnTo>
                    <a:pt x="1464" y="793"/>
                  </a:lnTo>
                  <a:lnTo>
                    <a:pt x="1494" y="701"/>
                  </a:lnTo>
                  <a:lnTo>
                    <a:pt x="1494" y="579"/>
                  </a:lnTo>
                  <a:lnTo>
                    <a:pt x="1494" y="457"/>
                  </a:lnTo>
                  <a:lnTo>
                    <a:pt x="1433" y="336"/>
                  </a:lnTo>
                  <a:lnTo>
                    <a:pt x="1372" y="214"/>
                  </a:lnTo>
                  <a:lnTo>
                    <a:pt x="1312" y="153"/>
                  </a:lnTo>
                  <a:lnTo>
                    <a:pt x="1190" y="61"/>
                  </a:lnTo>
                  <a:lnTo>
                    <a:pt x="1068" y="31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11742400" y="6561575"/>
              <a:ext cx="47275" cy="49550"/>
            </a:xfrm>
            <a:custGeom>
              <a:rect b="b" l="l" r="r" t="t"/>
              <a:pathLst>
                <a:path extrusionOk="0" h="1982" w="1891">
                  <a:moveTo>
                    <a:pt x="946" y="488"/>
                  </a:moveTo>
                  <a:lnTo>
                    <a:pt x="1190" y="1250"/>
                  </a:lnTo>
                  <a:lnTo>
                    <a:pt x="671" y="1250"/>
                  </a:lnTo>
                  <a:lnTo>
                    <a:pt x="946" y="488"/>
                  </a:lnTo>
                  <a:close/>
                  <a:moveTo>
                    <a:pt x="732" y="0"/>
                  </a:moveTo>
                  <a:lnTo>
                    <a:pt x="1" y="1981"/>
                  </a:lnTo>
                  <a:lnTo>
                    <a:pt x="428" y="1981"/>
                  </a:lnTo>
                  <a:lnTo>
                    <a:pt x="580" y="1585"/>
                  </a:lnTo>
                  <a:lnTo>
                    <a:pt x="1311" y="1585"/>
                  </a:lnTo>
                  <a:lnTo>
                    <a:pt x="1433" y="1981"/>
                  </a:lnTo>
                  <a:lnTo>
                    <a:pt x="1891" y="1981"/>
                  </a:lnTo>
                  <a:lnTo>
                    <a:pt x="1129" y="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11786600" y="6561575"/>
              <a:ext cx="41175" cy="49550"/>
            </a:xfrm>
            <a:custGeom>
              <a:rect b="b" l="l" r="r" t="t"/>
              <a:pathLst>
                <a:path extrusionOk="0" h="1982" w="1647">
                  <a:moveTo>
                    <a:pt x="1" y="0"/>
                  </a:moveTo>
                  <a:lnTo>
                    <a:pt x="1" y="336"/>
                  </a:lnTo>
                  <a:lnTo>
                    <a:pt x="610" y="336"/>
                  </a:lnTo>
                  <a:lnTo>
                    <a:pt x="610" y="1981"/>
                  </a:lnTo>
                  <a:lnTo>
                    <a:pt x="1037" y="1981"/>
                  </a:lnTo>
                  <a:lnTo>
                    <a:pt x="1037" y="336"/>
                  </a:lnTo>
                  <a:lnTo>
                    <a:pt x="1647" y="336"/>
                  </a:lnTo>
                  <a:lnTo>
                    <a:pt x="1647" y="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11833850" y="6547850"/>
              <a:ext cx="38875" cy="63275"/>
            </a:xfrm>
            <a:custGeom>
              <a:rect b="b" l="l" r="r" t="t"/>
              <a:pathLst>
                <a:path extrusionOk="0" h="2531" w="1555">
                  <a:moveTo>
                    <a:pt x="92" y="1"/>
                  </a:moveTo>
                  <a:lnTo>
                    <a:pt x="519" y="397"/>
                  </a:lnTo>
                  <a:lnTo>
                    <a:pt x="762" y="397"/>
                  </a:lnTo>
                  <a:lnTo>
                    <a:pt x="1189" y="1"/>
                  </a:lnTo>
                  <a:lnTo>
                    <a:pt x="854" y="1"/>
                  </a:lnTo>
                  <a:lnTo>
                    <a:pt x="640" y="184"/>
                  </a:lnTo>
                  <a:lnTo>
                    <a:pt x="427" y="1"/>
                  </a:lnTo>
                  <a:close/>
                  <a:moveTo>
                    <a:pt x="884" y="885"/>
                  </a:moveTo>
                  <a:lnTo>
                    <a:pt x="976" y="946"/>
                  </a:lnTo>
                  <a:lnTo>
                    <a:pt x="1037" y="1037"/>
                  </a:lnTo>
                  <a:lnTo>
                    <a:pt x="1067" y="1189"/>
                  </a:lnTo>
                  <a:lnTo>
                    <a:pt x="1067" y="1250"/>
                  </a:lnTo>
                  <a:lnTo>
                    <a:pt x="1037" y="1311"/>
                  </a:lnTo>
                  <a:lnTo>
                    <a:pt x="1037" y="1342"/>
                  </a:lnTo>
                  <a:lnTo>
                    <a:pt x="976" y="1403"/>
                  </a:lnTo>
                  <a:lnTo>
                    <a:pt x="945" y="1433"/>
                  </a:lnTo>
                  <a:lnTo>
                    <a:pt x="884" y="1464"/>
                  </a:lnTo>
                  <a:lnTo>
                    <a:pt x="397" y="1464"/>
                  </a:lnTo>
                  <a:lnTo>
                    <a:pt x="397" y="885"/>
                  </a:lnTo>
                  <a:close/>
                  <a:moveTo>
                    <a:pt x="0" y="549"/>
                  </a:moveTo>
                  <a:lnTo>
                    <a:pt x="0" y="2530"/>
                  </a:lnTo>
                  <a:lnTo>
                    <a:pt x="397" y="2530"/>
                  </a:lnTo>
                  <a:lnTo>
                    <a:pt x="397" y="1799"/>
                  </a:lnTo>
                  <a:lnTo>
                    <a:pt x="732" y="1799"/>
                  </a:lnTo>
                  <a:lnTo>
                    <a:pt x="1128" y="2530"/>
                  </a:lnTo>
                  <a:lnTo>
                    <a:pt x="1555" y="2530"/>
                  </a:lnTo>
                  <a:lnTo>
                    <a:pt x="1128" y="1708"/>
                  </a:lnTo>
                  <a:lnTo>
                    <a:pt x="1189" y="1677"/>
                  </a:lnTo>
                  <a:lnTo>
                    <a:pt x="1281" y="1616"/>
                  </a:lnTo>
                  <a:lnTo>
                    <a:pt x="1342" y="1555"/>
                  </a:lnTo>
                  <a:lnTo>
                    <a:pt x="1372" y="1494"/>
                  </a:lnTo>
                  <a:lnTo>
                    <a:pt x="1433" y="1433"/>
                  </a:lnTo>
                  <a:lnTo>
                    <a:pt x="1463" y="1342"/>
                  </a:lnTo>
                  <a:lnTo>
                    <a:pt x="1463" y="1250"/>
                  </a:lnTo>
                  <a:lnTo>
                    <a:pt x="1494" y="1128"/>
                  </a:lnTo>
                  <a:lnTo>
                    <a:pt x="1463" y="1006"/>
                  </a:lnTo>
                  <a:lnTo>
                    <a:pt x="1433" y="885"/>
                  </a:lnTo>
                  <a:lnTo>
                    <a:pt x="1372" y="763"/>
                  </a:lnTo>
                  <a:lnTo>
                    <a:pt x="1281" y="702"/>
                  </a:lnTo>
                  <a:lnTo>
                    <a:pt x="1189" y="610"/>
                  </a:lnTo>
                  <a:lnTo>
                    <a:pt x="1067" y="580"/>
                  </a:lnTo>
                  <a:lnTo>
                    <a:pt x="915" y="549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11879575" y="6547850"/>
              <a:ext cx="17550" cy="63275"/>
            </a:xfrm>
            <a:custGeom>
              <a:rect b="b" l="l" r="r" t="t"/>
              <a:pathLst>
                <a:path extrusionOk="0" h="2531" w="702">
                  <a:moveTo>
                    <a:pt x="275" y="1"/>
                  </a:moveTo>
                  <a:lnTo>
                    <a:pt x="0" y="427"/>
                  </a:lnTo>
                  <a:lnTo>
                    <a:pt x="335" y="427"/>
                  </a:lnTo>
                  <a:lnTo>
                    <a:pt x="701" y="1"/>
                  </a:lnTo>
                  <a:close/>
                  <a:moveTo>
                    <a:pt x="0" y="549"/>
                  </a:moveTo>
                  <a:lnTo>
                    <a:pt x="0" y="2530"/>
                  </a:lnTo>
                  <a:lnTo>
                    <a:pt x="396" y="2530"/>
                  </a:lnTo>
                  <a:lnTo>
                    <a:pt x="396" y="549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11151100" y="6647675"/>
              <a:ext cx="32775" cy="50325"/>
            </a:xfrm>
            <a:custGeom>
              <a:rect b="b" l="l" r="r" t="t"/>
              <a:pathLst>
                <a:path extrusionOk="0" h="2013" w="1311">
                  <a:moveTo>
                    <a:pt x="579" y="153"/>
                  </a:moveTo>
                  <a:lnTo>
                    <a:pt x="793" y="183"/>
                  </a:lnTo>
                  <a:lnTo>
                    <a:pt x="945" y="244"/>
                  </a:lnTo>
                  <a:lnTo>
                    <a:pt x="1006" y="305"/>
                  </a:lnTo>
                  <a:lnTo>
                    <a:pt x="1037" y="366"/>
                  </a:lnTo>
                  <a:lnTo>
                    <a:pt x="1067" y="458"/>
                  </a:lnTo>
                  <a:lnTo>
                    <a:pt x="1067" y="549"/>
                  </a:lnTo>
                  <a:lnTo>
                    <a:pt x="1067" y="610"/>
                  </a:lnTo>
                  <a:lnTo>
                    <a:pt x="1037" y="702"/>
                  </a:lnTo>
                  <a:lnTo>
                    <a:pt x="1006" y="763"/>
                  </a:lnTo>
                  <a:lnTo>
                    <a:pt x="945" y="823"/>
                  </a:lnTo>
                  <a:lnTo>
                    <a:pt x="823" y="884"/>
                  </a:lnTo>
                  <a:lnTo>
                    <a:pt x="610" y="915"/>
                  </a:lnTo>
                  <a:lnTo>
                    <a:pt x="153" y="915"/>
                  </a:lnTo>
                  <a:lnTo>
                    <a:pt x="153" y="153"/>
                  </a:lnTo>
                  <a:close/>
                  <a:moveTo>
                    <a:pt x="793" y="1067"/>
                  </a:moveTo>
                  <a:lnTo>
                    <a:pt x="884" y="1098"/>
                  </a:lnTo>
                  <a:lnTo>
                    <a:pt x="976" y="1128"/>
                  </a:lnTo>
                  <a:lnTo>
                    <a:pt x="1037" y="1159"/>
                  </a:lnTo>
                  <a:lnTo>
                    <a:pt x="1067" y="1220"/>
                  </a:lnTo>
                  <a:lnTo>
                    <a:pt x="1128" y="1311"/>
                  </a:lnTo>
                  <a:lnTo>
                    <a:pt x="1128" y="1372"/>
                  </a:lnTo>
                  <a:lnTo>
                    <a:pt x="1128" y="1464"/>
                  </a:lnTo>
                  <a:lnTo>
                    <a:pt x="1128" y="1555"/>
                  </a:lnTo>
                  <a:lnTo>
                    <a:pt x="1098" y="1646"/>
                  </a:lnTo>
                  <a:lnTo>
                    <a:pt x="1067" y="1707"/>
                  </a:lnTo>
                  <a:lnTo>
                    <a:pt x="1006" y="1768"/>
                  </a:lnTo>
                  <a:lnTo>
                    <a:pt x="945" y="1829"/>
                  </a:lnTo>
                  <a:lnTo>
                    <a:pt x="854" y="1860"/>
                  </a:lnTo>
                  <a:lnTo>
                    <a:pt x="762" y="1860"/>
                  </a:lnTo>
                  <a:lnTo>
                    <a:pt x="671" y="1890"/>
                  </a:lnTo>
                  <a:lnTo>
                    <a:pt x="153" y="1890"/>
                  </a:lnTo>
                  <a:lnTo>
                    <a:pt x="153" y="1067"/>
                  </a:lnTo>
                  <a:close/>
                  <a:moveTo>
                    <a:pt x="0" y="1"/>
                  </a:moveTo>
                  <a:lnTo>
                    <a:pt x="0" y="2012"/>
                  </a:lnTo>
                  <a:lnTo>
                    <a:pt x="793" y="2012"/>
                  </a:lnTo>
                  <a:lnTo>
                    <a:pt x="945" y="1982"/>
                  </a:lnTo>
                  <a:lnTo>
                    <a:pt x="1037" y="1951"/>
                  </a:lnTo>
                  <a:lnTo>
                    <a:pt x="1128" y="1890"/>
                  </a:lnTo>
                  <a:lnTo>
                    <a:pt x="1220" y="1799"/>
                  </a:lnTo>
                  <a:lnTo>
                    <a:pt x="1250" y="1707"/>
                  </a:lnTo>
                  <a:lnTo>
                    <a:pt x="1311" y="1585"/>
                  </a:lnTo>
                  <a:lnTo>
                    <a:pt x="1311" y="1464"/>
                  </a:lnTo>
                  <a:lnTo>
                    <a:pt x="1311" y="1372"/>
                  </a:lnTo>
                  <a:lnTo>
                    <a:pt x="1280" y="1281"/>
                  </a:lnTo>
                  <a:lnTo>
                    <a:pt x="1250" y="1220"/>
                  </a:lnTo>
                  <a:lnTo>
                    <a:pt x="1220" y="1159"/>
                  </a:lnTo>
                  <a:lnTo>
                    <a:pt x="1159" y="1098"/>
                  </a:lnTo>
                  <a:lnTo>
                    <a:pt x="1067" y="1037"/>
                  </a:lnTo>
                  <a:lnTo>
                    <a:pt x="1006" y="1006"/>
                  </a:lnTo>
                  <a:lnTo>
                    <a:pt x="915" y="976"/>
                  </a:lnTo>
                  <a:lnTo>
                    <a:pt x="1006" y="945"/>
                  </a:lnTo>
                  <a:lnTo>
                    <a:pt x="1067" y="915"/>
                  </a:lnTo>
                  <a:lnTo>
                    <a:pt x="1098" y="854"/>
                  </a:lnTo>
                  <a:lnTo>
                    <a:pt x="1159" y="823"/>
                  </a:lnTo>
                  <a:lnTo>
                    <a:pt x="1189" y="763"/>
                  </a:lnTo>
                  <a:lnTo>
                    <a:pt x="1220" y="671"/>
                  </a:lnTo>
                  <a:lnTo>
                    <a:pt x="1220" y="610"/>
                  </a:lnTo>
                  <a:lnTo>
                    <a:pt x="1250" y="549"/>
                  </a:lnTo>
                  <a:lnTo>
                    <a:pt x="1220" y="397"/>
                  </a:lnTo>
                  <a:lnTo>
                    <a:pt x="1189" y="305"/>
                  </a:lnTo>
                  <a:lnTo>
                    <a:pt x="1128" y="214"/>
                  </a:lnTo>
                  <a:lnTo>
                    <a:pt x="1067" y="153"/>
                  </a:lnTo>
                  <a:lnTo>
                    <a:pt x="976" y="92"/>
                  </a:lnTo>
                  <a:lnTo>
                    <a:pt x="854" y="31"/>
                  </a:lnTo>
                  <a:lnTo>
                    <a:pt x="732" y="31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11193775" y="6647675"/>
              <a:ext cx="35825" cy="50325"/>
            </a:xfrm>
            <a:custGeom>
              <a:rect b="b" l="l" r="r" t="t"/>
              <a:pathLst>
                <a:path extrusionOk="0" h="2013" w="1433">
                  <a:moveTo>
                    <a:pt x="793" y="153"/>
                  </a:moveTo>
                  <a:lnTo>
                    <a:pt x="884" y="183"/>
                  </a:lnTo>
                  <a:lnTo>
                    <a:pt x="976" y="214"/>
                  </a:lnTo>
                  <a:lnTo>
                    <a:pt x="1037" y="275"/>
                  </a:lnTo>
                  <a:lnTo>
                    <a:pt x="1097" y="336"/>
                  </a:lnTo>
                  <a:lnTo>
                    <a:pt x="1128" y="427"/>
                  </a:lnTo>
                  <a:lnTo>
                    <a:pt x="1158" y="519"/>
                  </a:lnTo>
                  <a:lnTo>
                    <a:pt x="1189" y="610"/>
                  </a:lnTo>
                  <a:lnTo>
                    <a:pt x="1158" y="702"/>
                  </a:lnTo>
                  <a:lnTo>
                    <a:pt x="1158" y="763"/>
                  </a:lnTo>
                  <a:lnTo>
                    <a:pt x="1097" y="854"/>
                  </a:lnTo>
                  <a:lnTo>
                    <a:pt x="1067" y="915"/>
                  </a:lnTo>
                  <a:lnTo>
                    <a:pt x="976" y="976"/>
                  </a:lnTo>
                  <a:lnTo>
                    <a:pt x="915" y="1006"/>
                  </a:lnTo>
                  <a:lnTo>
                    <a:pt x="823" y="1037"/>
                  </a:lnTo>
                  <a:lnTo>
                    <a:pt x="183" y="1037"/>
                  </a:lnTo>
                  <a:lnTo>
                    <a:pt x="183" y="153"/>
                  </a:lnTo>
                  <a:close/>
                  <a:moveTo>
                    <a:pt x="0" y="1"/>
                  </a:moveTo>
                  <a:lnTo>
                    <a:pt x="0" y="2012"/>
                  </a:lnTo>
                  <a:lnTo>
                    <a:pt x="183" y="2012"/>
                  </a:lnTo>
                  <a:lnTo>
                    <a:pt x="183" y="1189"/>
                  </a:lnTo>
                  <a:lnTo>
                    <a:pt x="762" y="1189"/>
                  </a:lnTo>
                  <a:lnTo>
                    <a:pt x="1250" y="2012"/>
                  </a:lnTo>
                  <a:lnTo>
                    <a:pt x="1433" y="2012"/>
                  </a:lnTo>
                  <a:lnTo>
                    <a:pt x="915" y="1159"/>
                  </a:lnTo>
                  <a:lnTo>
                    <a:pt x="1006" y="1128"/>
                  </a:lnTo>
                  <a:lnTo>
                    <a:pt x="1097" y="1067"/>
                  </a:lnTo>
                  <a:lnTo>
                    <a:pt x="1158" y="1006"/>
                  </a:lnTo>
                  <a:lnTo>
                    <a:pt x="1219" y="945"/>
                  </a:lnTo>
                  <a:lnTo>
                    <a:pt x="1280" y="884"/>
                  </a:lnTo>
                  <a:lnTo>
                    <a:pt x="1311" y="793"/>
                  </a:lnTo>
                  <a:lnTo>
                    <a:pt x="1341" y="702"/>
                  </a:lnTo>
                  <a:lnTo>
                    <a:pt x="1341" y="610"/>
                  </a:lnTo>
                  <a:lnTo>
                    <a:pt x="1341" y="458"/>
                  </a:lnTo>
                  <a:lnTo>
                    <a:pt x="1311" y="336"/>
                  </a:lnTo>
                  <a:lnTo>
                    <a:pt x="1250" y="244"/>
                  </a:lnTo>
                  <a:lnTo>
                    <a:pt x="1158" y="153"/>
                  </a:lnTo>
                  <a:lnTo>
                    <a:pt x="1067" y="92"/>
                  </a:lnTo>
                  <a:lnTo>
                    <a:pt x="945" y="61"/>
                  </a:lnTo>
                  <a:lnTo>
                    <a:pt x="823" y="31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11238725" y="6647675"/>
              <a:ext cx="37375" cy="50325"/>
            </a:xfrm>
            <a:custGeom>
              <a:rect b="b" l="l" r="r" t="t"/>
              <a:pathLst>
                <a:path extrusionOk="0" h="2013" w="1495">
                  <a:moveTo>
                    <a:pt x="1" y="1"/>
                  </a:moveTo>
                  <a:lnTo>
                    <a:pt x="1" y="2012"/>
                  </a:lnTo>
                  <a:lnTo>
                    <a:pt x="183" y="2012"/>
                  </a:lnTo>
                  <a:lnTo>
                    <a:pt x="183" y="305"/>
                  </a:lnTo>
                  <a:lnTo>
                    <a:pt x="1342" y="2012"/>
                  </a:lnTo>
                  <a:lnTo>
                    <a:pt x="1494" y="2012"/>
                  </a:lnTo>
                  <a:lnTo>
                    <a:pt x="1494" y="1"/>
                  </a:lnTo>
                  <a:lnTo>
                    <a:pt x="1342" y="1"/>
                  </a:lnTo>
                  <a:lnTo>
                    <a:pt x="1342" y="1738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11287500" y="6646925"/>
              <a:ext cx="38875" cy="51825"/>
            </a:xfrm>
            <a:custGeom>
              <a:rect b="b" l="l" r="r" t="t"/>
              <a:pathLst>
                <a:path extrusionOk="0" h="2073" w="1555">
                  <a:moveTo>
                    <a:pt x="762" y="152"/>
                  </a:moveTo>
                  <a:lnTo>
                    <a:pt x="915" y="183"/>
                  </a:lnTo>
                  <a:lnTo>
                    <a:pt x="1037" y="213"/>
                  </a:lnTo>
                  <a:lnTo>
                    <a:pt x="1128" y="274"/>
                  </a:lnTo>
                  <a:lnTo>
                    <a:pt x="1219" y="366"/>
                  </a:lnTo>
                  <a:lnTo>
                    <a:pt x="1280" y="488"/>
                  </a:lnTo>
                  <a:lnTo>
                    <a:pt x="1341" y="610"/>
                  </a:lnTo>
                  <a:lnTo>
                    <a:pt x="1372" y="762"/>
                  </a:lnTo>
                  <a:lnTo>
                    <a:pt x="1372" y="945"/>
                  </a:lnTo>
                  <a:lnTo>
                    <a:pt x="1372" y="1158"/>
                  </a:lnTo>
                  <a:lnTo>
                    <a:pt x="1372" y="1341"/>
                  </a:lnTo>
                  <a:lnTo>
                    <a:pt x="1341" y="1494"/>
                  </a:lnTo>
                  <a:lnTo>
                    <a:pt x="1280" y="1615"/>
                  </a:lnTo>
                  <a:lnTo>
                    <a:pt x="1219" y="1737"/>
                  </a:lnTo>
                  <a:lnTo>
                    <a:pt x="1128" y="1798"/>
                  </a:lnTo>
                  <a:lnTo>
                    <a:pt x="1037" y="1890"/>
                  </a:lnTo>
                  <a:lnTo>
                    <a:pt x="915" y="1920"/>
                  </a:lnTo>
                  <a:lnTo>
                    <a:pt x="640" y="1920"/>
                  </a:lnTo>
                  <a:lnTo>
                    <a:pt x="518" y="1890"/>
                  </a:lnTo>
                  <a:lnTo>
                    <a:pt x="396" y="1798"/>
                  </a:lnTo>
                  <a:lnTo>
                    <a:pt x="336" y="1737"/>
                  </a:lnTo>
                  <a:lnTo>
                    <a:pt x="244" y="1615"/>
                  </a:lnTo>
                  <a:lnTo>
                    <a:pt x="214" y="1494"/>
                  </a:lnTo>
                  <a:lnTo>
                    <a:pt x="153" y="1341"/>
                  </a:lnTo>
                  <a:lnTo>
                    <a:pt x="153" y="1158"/>
                  </a:lnTo>
                  <a:lnTo>
                    <a:pt x="153" y="945"/>
                  </a:lnTo>
                  <a:lnTo>
                    <a:pt x="153" y="762"/>
                  </a:lnTo>
                  <a:lnTo>
                    <a:pt x="214" y="610"/>
                  </a:lnTo>
                  <a:lnTo>
                    <a:pt x="244" y="488"/>
                  </a:lnTo>
                  <a:lnTo>
                    <a:pt x="305" y="366"/>
                  </a:lnTo>
                  <a:lnTo>
                    <a:pt x="396" y="274"/>
                  </a:lnTo>
                  <a:lnTo>
                    <a:pt x="518" y="213"/>
                  </a:lnTo>
                  <a:lnTo>
                    <a:pt x="640" y="183"/>
                  </a:lnTo>
                  <a:lnTo>
                    <a:pt x="762" y="152"/>
                  </a:lnTo>
                  <a:close/>
                  <a:moveTo>
                    <a:pt x="762" y="0"/>
                  </a:moveTo>
                  <a:lnTo>
                    <a:pt x="610" y="31"/>
                  </a:lnTo>
                  <a:lnTo>
                    <a:pt x="457" y="91"/>
                  </a:lnTo>
                  <a:lnTo>
                    <a:pt x="305" y="152"/>
                  </a:lnTo>
                  <a:lnTo>
                    <a:pt x="214" y="274"/>
                  </a:lnTo>
                  <a:lnTo>
                    <a:pt x="122" y="396"/>
                  </a:lnTo>
                  <a:lnTo>
                    <a:pt x="31" y="549"/>
                  </a:lnTo>
                  <a:lnTo>
                    <a:pt x="0" y="732"/>
                  </a:lnTo>
                  <a:lnTo>
                    <a:pt x="0" y="945"/>
                  </a:lnTo>
                  <a:lnTo>
                    <a:pt x="0" y="1158"/>
                  </a:lnTo>
                  <a:lnTo>
                    <a:pt x="0" y="1372"/>
                  </a:lnTo>
                  <a:lnTo>
                    <a:pt x="31" y="1524"/>
                  </a:lnTo>
                  <a:lnTo>
                    <a:pt x="122" y="1707"/>
                  </a:lnTo>
                  <a:lnTo>
                    <a:pt x="214" y="1829"/>
                  </a:lnTo>
                  <a:lnTo>
                    <a:pt x="305" y="1951"/>
                  </a:lnTo>
                  <a:lnTo>
                    <a:pt x="457" y="2012"/>
                  </a:lnTo>
                  <a:lnTo>
                    <a:pt x="610" y="2073"/>
                  </a:lnTo>
                  <a:lnTo>
                    <a:pt x="945" y="2073"/>
                  </a:lnTo>
                  <a:lnTo>
                    <a:pt x="1098" y="2012"/>
                  </a:lnTo>
                  <a:lnTo>
                    <a:pt x="1219" y="1951"/>
                  </a:lnTo>
                  <a:lnTo>
                    <a:pt x="1341" y="1829"/>
                  </a:lnTo>
                  <a:lnTo>
                    <a:pt x="1433" y="1707"/>
                  </a:lnTo>
                  <a:lnTo>
                    <a:pt x="1494" y="1524"/>
                  </a:lnTo>
                  <a:lnTo>
                    <a:pt x="1555" y="1372"/>
                  </a:lnTo>
                  <a:lnTo>
                    <a:pt x="1555" y="1158"/>
                  </a:lnTo>
                  <a:lnTo>
                    <a:pt x="1555" y="945"/>
                  </a:lnTo>
                  <a:lnTo>
                    <a:pt x="1555" y="732"/>
                  </a:lnTo>
                  <a:lnTo>
                    <a:pt x="1494" y="549"/>
                  </a:lnTo>
                  <a:lnTo>
                    <a:pt x="1433" y="396"/>
                  </a:lnTo>
                  <a:lnTo>
                    <a:pt x="1341" y="274"/>
                  </a:lnTo>
                  <a:lnTo>
                    <a:pt x="1219" y="152"/>
                  </a:lnTo>
                  <a:lnTo>
                    <a:pt x="1098" y="91"/>
                  </a:lnTo>
                  <a:lnTo>
                    <a:pt x="945" y="31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10040100" y="6377175"/>
              <a:ext cx="116600" cy="115850"/>
            </a:xfrm>
            <a:custGeom>
              <a:rect b="b" l="l" r="r" t="t"/>
              <a:pathLst>
                <a:path extrusionOk="0" h="4634" w="4664">
                  <a:moveTo>
                    <a:pt x="1677" y="0"/>
                  </a:moveTo>
                  <a:lnTo>
                    <a:pt x="1677" y="1646"/>
                  </a:lnTo>
                  <a:lnTo>
                    <a:pt x="0" y="1646"/>
                  </a:lnTo>
                  <a:lnTo>
                    <a:pt x="0" y="2987"/>
                  </a:lnTo>
                  <a:lnTo>
                    <a:pt x="1677" y="2987"/>
                  </a:lnTo>
                  <a:lnTo>
                    <a:pt x="1677" y="4633"/>
                  </a:lnTo>
                  <a:lnTo>
                    <a:pt x="2988" y="4633"/>
                  </a:lnTo>
                  <a:lnTo>
                    <a:pt x="2988" y="2987"/>
                  </a:lnTo>
                  <a:lnTo>
                    <a:pt x="4664" y="2987"/>
                  </a:lnTo>
                  <a:lnTo>
                    <a:pt x="4664" y="1646"/>
                  </a:lnTo>
                  <a:lnTo>
                    <a:pt x="2988" y="1646"/>
                  </a:lnTo>
                  <a:lnTo>
                    <a:pt x="2988" y="0"/>
                  </a:lnTo>
                  <a:close/>
                </a:path>
              </a:pathLst>
            </a:custGeom>
            <a:solidFill>
              <a:srgbClr val="66C3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1145275" y="5712700"/>
              <a:ext cx="3929650" cy="1145300"/>
            </a:xfrm>
            <a:custGeom>
              <a:rect b="b" l="l" r="r" t="t"/>
              <a:pathLst>
                <a:path extrusionOk="0" h="45812" w="157186">
                  <a:moveTo>
                    <a:pt x="104882" y="37796"/>
                  </a:moveTo>
                  <a:lnTo>
                    <a:pt x="99365" y="27768"/>
                  </a:lnTo>
                  <a:lnTo>
                    <a:pt x="104882" y="37796"/>
                  </a:lnTo>
                  <a:close/>
                  <a:moveTo>
                    <a:pt x="155296" y="45812"/>
                  </a:moveTo>
                  <a:lnTo>
                    <a:pt x="147646" y="45812"/>
                  </a:lnTo>
                  <a:lnTo>
                    <a:pt x="147950" y="45294"/>
                  </a:lnTo>
                  <a:lnTo>
                    <a:pt x="148225" y="44776"/>
                  </a:lnTo>
                  <a:lnTo>
                    <a:pt x="148499" y="44227"/>
                  </a:lnTo>
                  <a:lnTo>
                    <a:pt x="148773" y="43678"/>
                  </a:lnTo>
                  <a:lnTo>
                    <a:pt x="149017" y="43099"/>
                  </a:lnTo>
                  <a:lnTo>
                    <a:pt x="149231" y="42551"/>
                  </a:lnTo>
                  <a:lnTo>
                    <a:pt x="149413" y="41972"/>
                  </a:lnTo>
                  <a:lnTo>
                    <a:pt x="149596" y="41392"/>
                  </a:lnTo>
                  <a:lnTo>
                    <a:pt x="149779" y="40783"/>
                  </a:lnTo>
                  <a:lnTo>
                    <a:pt x="149932" y="40173"/>
                  </a:lnTo>
                  <a:lnTo>
                    <a:pt x="150053" y="39564"/>
                  </a:lnTo>
                  <a:lnTo>
                    <a:pt x="150145" y="38954"/>
                  </a:lnTo>
                  <a:lnTo>
                    <a:pt x="150236" y="38344"/>
                  </a:lnTo>
                  <a:lnTo>
                    <a:pt x="150297" y="37704"/>
                  </a:lnTo>
                  <a:lnTo>
                    <a:pt x="150328" y="37064"/>
                  </a:lnTo>
                  <a:lnTo>
                    <a:pt x="150328" y="36424"/>
                  </a:lnTo>
                  <a:lnTo>
                    <a:pt x="150328" y="36394"/>
                  </a:lnTo>
                  <a:lnTo>
                    <a:pt x="150328" y="36394"/>
                  </a:lnTo>
                  <a:lnTo>
                    <a:pt x="150297" y="35479"/>
                  </a:lnTo>
                  <a:lnTo>
                    <a:pt x="150236" y="34595"/>
                  </a:lnTo>
                  <a:lnTo>
                    <a:pt x="150114" y="33711"/>
                  </a:lnTo>
                  <a:lnTo>
                    <a:pt x="149962" y="32828"/>
                  </a:lnTo>
                  <a:lnTo>
                    <a:pt x="149779" y="31974"/>
                  </a:lnTo>
                  <a:lnTo>
                    <a:pt x="149535" y="31151"/>
                  </a:lnTo>
                  <a:lnTo>
                    <a:pt x="149261" y="30328"/>
                  </a:lnTo>
                  <a:lnTo>
                    <a:pt x="148956" y="29536"/>
                  </a:lnTo>
                  <a:lnTo>
                    <a:pt x="148590" y="28743"/>
                  </a:lnTo>
                  <a:lnTo>
                    <a:pt x="148225" y="27981"/>
                  </a:lnTo>
                  <a:lnTo>
                    <a:pt x="147798" y="27250"/>
                  </a:lnTo>
                  <a:lnTo>
                    <a:pt x="147341" y="26518"/>
                  </a:lnTo>
                  <a:lnTo>
                    <a:pt x="146884" y="25817"/>
                  </a:lnTo>
                  <a:lnTo>
                    <a:pt x="146365" y="25147"/>
                  </a:lnTo>
                  <a:lnTo>
                    <a:pt x="145847" y="24506"/>
                  </a:lnTo>
                  <a:lnTo>
                    <a:pt x="145299" y="23866"/>
                  </a:lnTo>
                  <a:lnTo>
                    <a:pt x="144689" y="23257"/>
                  </a:lnTo>
                  <a:lnTo>
                    <a:pt x="144079" y="22678"/>
                  </a:lnTo>
                  <a:lnTo>
                    <a:pt x="143439" y="22129"/>
                  </a:lnTo>
                  <a:lnTo>
                    <a:pt x="142769" y="21611"/>
                  </a:lnTo>
                  <a:lnTo>
                    <a:pt x="142068" y="21123"/>
                  </a:lnTo>
                  <a:lnTo>
                    <a:pt x="141367" y="20666"/>
                  </a:lnTo>
                  <a:lnTo>
                    <a:pt x="140666" y="20270"/>
                  </a:lnTo>
                  <a:lnTo>
                    <a:pt x="139934" y="19904"/>
                  </a:lnTo>
                  <a:lnTo>
                    <a:pt x="139203" y="19569"/>
                  </a:lnTo>
                  <a:lnTo>
                    <a:pt x="138441" y="19264"/>
                  </a:lnTo>
                  <a:lnTo>
                    <a:pt x="137679" y="19020"/>
                  </a:lnTo>
                  <a:lnTo>
                    <a:pt x="136917" y="18807"/>
                  </a:lnTo>
                  <a:lnTo>
                    <a:pt x="136155" y="18654"/>
                  </a:lnTo>
                  <a:lnTo>
                    <a:pt x="135362" y="18532"/>
                  </a:lnTo>
                  <a:lnTo>
                    <a:pt x="134570" y="18471"/>
                  </a:lnTo>
                  <a:lnTo>
                    <a:pt x="133808" y="18441"/>
                  </a:lnTo>
                  <a:lnTo>
                    <a:pt x="133046" y="18441"/>
                  </a:lnTo>
                  <a:lnTo>
                    <a:pt x="132284" y="18471"/>
                  </a:lnTo>
                  <a:lnTo>
                    <a:pt x="131552" y="18532"/>
                  </a:lnTo>
                  <a:lnTo>
                    <a:pt x="130821" y="18593"/>
                  </a:lnTo>
                  <a:lnTo>
                    <a:pt x="130120" y="18715"/>
                  </a:lnTo>
                  <a:lnTo>
                    <a:pt x="129419" y="18807"/>
                  </a:lnTo>
                  <a:lnTo>
                    <a:pt x="128748" y="18959"/>
                  </a:lnTo>
                  <a:lnTo>
                    <a:pt x="128108" y="19112"/>
                  </a:lnTo>
                  <a:lnTo>
                    <a:pt x="127468" y="19264"/>
                  </a:lnTo>
                  <a:lnTo>
                    <a:pt x="126828" y="19477"/>
                  </a:lnTo>
                  <a:lnTo>
                    <a:pt x="126218" y="19660"/>
                  </a:lnTo>
                  <a:lnTo>
                    <a:pt x="125639" y="19904"/>
                  </a:lnTo>
                  <a:lnTo>
                    <a:pt x="125060" y="20148"/>
                  </a:lnTo>
                  <a:lnTo>
                    <a:pt x="124481" y="20392"/>
                  </a:lnTo>
                  <a:lnTo>
                    <a:pt x="123932" y="20666"/>
                  </a:lnTo>
                  <a:lnTo>
                    <a:pt x="123414" y="20971"/>
                  </a:lnTo>
                  <a:lnTo>
                    <a:pt x="122865" y="21306"/>
                  </a:lnTo>
                  <a:lnTo>
                    <a:pt x="122317" y="21672"/>
                  </a:lnTo>
                  <a:lnTo>
                    <a:pt x="121799" y="22038"/>
                  </a:lnTo>
                  <a:lnTo>
                    <a:pt x="121280" y="22434"/>
                  </a:lnTo>
                  <a:lnTo>
                    <a:pt x="120793" y="22830"/>
                  </a:lnTo>
                  <a:lnTo>
                    <a:pt x="120305" y="23257"/>
                  </a:lnTo>
                  <a:lnTo>
                    <a:pt x="119848" y="23684"/>
                  </a:lnTo>
                  <a:lnTo>
                    <a:pt x="119421" y="24141"/>
                  </a:lnTo>
                  <a:lnTo>
                    <a:pt x="118994" y="24598"/>
                  </a:lnTo>
                  <a:lnTo>
                    <a:pt x="118598" y="25086"/>
                  </a:lnTo>
                  <a:lnTo>
                    <a:pt x="118202" y="25604"/>
                  </a:lnTo>
                  <a:lnTo>
                    <a:pt x="117836" y="26091"/>
                  </a:lnTo>
                  <a:lnTo>
                    <a:pt x="117470" y="26640"/>
                  </a:lnTo>
                  <a:lnTo>
                    <a:pt x="117135" y="27158"/>
                  </a:lnTo>
                  <a:lnTo>
                    <a:pt x="116800" y="27707"/>
                  </a:lnTo>
                  <a:lnTo>
                    <a:pt x="116495" y="28286"/>
                  </a:lnTo>
                  <a:lnTo>
                    <a:pt x="115977" y="29231"/>
                  </a:lnTo>
                  <a:lnTo>
                    <a:pt x="110033" y="18410"/>
                  </a:lnTo>
                  <a:lnTo>
                    <a:pt x="109972" y="1"/>
                  </a:lnTo>
                  <a:lnTo>
                    <a:pt x="116830" y="1"/>
                  </a:lnTo>
                  <a:lnTo>
                    <a:pt x="116861" y="17161"/>
                  </a:lnTo>
                  <a:lnTo>
                    <a:pt x="117623" y="16582"/>
                  </a:lnTo>
                  <a:lnTo>
                    <a:pt x="118385" y="16033"/>
                  </a:lnTo>
                  <a:lnTo>
                    <a:pt x="119177" y="15515"/>
                  </a:lnTo>
                  <a:lnTo>
                    <a:pt x="120000" y="14997"/>
                  </a:lnTo>
                  <a:lnTo>
                    <a:pt x="120732" y="14600"/>
                  </a:lnTo>
                  <a:lnTo>
                    <a:pt x="121463" y="14235"/>
                  </a:lnTo>
                  <a:lnTo>
                    <a:pt x="122225" y="13869"/>
                  </a:lnTo>
                  <a:lnTo>
                    <a:pt x="122987" y="13564"/>
                  </a:lnTo>
                  <a:lnTo>
                    <a:pt x="123810" y="13259"/>
                  </a:lnTo>
                  <a:lnTo>
                    <a:pt x="124603" y="12955"/>
                  </a:lnTo>
                  <a:lnTo>
                    <a:pt x="125456" y="12711"/>
                  </a:lnTo>
                  <a:lnTo>
                    <a:pt x="126310" y="12467"/>
                  </a:lnTo>
                  <a:lnTo>
                    <a:pt x="127163" y="12254"/>
                  </a:lnTo>
                  <a:lnTo>
                    <a:pt x="128047" y="12071"/>
                  </a:lnTo>
                  <a:lnTo>
                    <a:pt x="128961" y="11918"/>
                  </a:lnTo>
                  <a:lnTo>
                    <a:pt x="129906" y="11796"/>
                  </a:lnTo>
                  <a:lnTo>
                    <a:pt x="130851" y="11705"/>
                  </a:lnTo>
                  <a:lnTo>
                    <a:pt x="131796" y="11613"/>
                  </a:lnTo>
                  <a:lnTo>
                    <a:pt x="132802" y="11583"/>
                  </a:lnTo>
                  <a:lnTo>
                    <a:pt x="133808" y="11552"/>
                  </a:lnTo>
                  <a:lnTo>
                    <a:pt x="134356" y="11583"/>
                  </a:lnTo>
                  <a:lnTo>
                    <a:pt x="134935" y="11583"/>
                  </a:lnTo>
                  <a:lnTo>
                    <a:pt x="135515" y="11644"/>
                  </a:lnTo>
                  <a:lnTo>
                    <a:pt x="136094" y="11705"/>
                  </a:lnTo>
                  <a:lnTo>
                    <a:pt x="136642" y="11766"/>
                  </a:lnTo>
                  <a:lnTo>
                    <a:pt x="137221" y="11857"/>
                  </a:lnTo>
                  <a:lnTo>
                    <a:pt x="137770" y="11979"/>
                  </a:lnTo>
                  <a:lnTo>
                    <a:pt x="138319" y="12101"/>
                  </a:lnTo>
                  <a:lnTo>
                    <a:pt x="138898" y="12223"/>
                  </a:lnTo>
                  <a:lnTo>
                    <a:pt x="139446" y="12375"/>
                  </a:lnTo>
                  <a:lnTo>
                    <a:pt x="139995" y="12558"/>
                  </a:lnTo>
                  <a:lnTo>
                    <a:pt x="140544" y="12741"/>
                  </a:lnTo>
                  <a:lnTo>
                    <a:pt x="141641" y="13137"/>
                  </a:lnTo>
                  <a:lnTo>
                    <a:pt x="142708" y="13625"/>
                  </a:lnTo>
                  <a:lnTo>
                    <a:pt x="143744" y="14143"/>
                  </a:lnTo>
                  <a:lnTo>
                    <a:pt x="144750" y="14722"/>
                  </a:lnTo>
                  <a:lnTo>
                    <a:pt x="145756" y="15332"/>
                  </a:lnTo>
                  <a:lnTo>
                    <a:pt x="146731" y="16033"/>
                  </a:lnTo>
                  <a:lnTo>
                    <a:pt x="147676" y="16734"/>
                  </a:lnTo>
                  <a:lnTo>
                    <a:pt x="148590" y="17527"/>
                  </a:lnTo>
                  <a:lnTo>
                    <a:pt x="149474" y="18350"/>
                  </a:lnTo>
                  <a:lnTo>
                    <a:pt x="150297" y="19203"/>
                  </a:lnTo>
                  <a:lnTo>
                    <a:pt x="151059" y="20056"/>
                  </a:lnTo>
                  <a:lnTo>
                    <a:pt x="151791" y="20940"/>
                  </a:lnTo>
                  <a:lnTo>
                    <a:pt x="152492" y="21855"/>
                  </a:lnTo>
                  <a:lnTo>
                    <a:pt x="153132" y="22830"/>
                  </a:lnTo>
                  <a:lnTo>
                    <a:pt x="153742" y="23805"/>
                  </a:lnTo>
                  <a:lnTo>
                    <a:pt x="154321" y="24842"/>
                  </a:lnTo>
                  <a:lnTo>
                    <a:pt x="154839" y="25878"/>
                  </a:lnTo>
                  <a:lnTo>
                    <a:pt x="155296" y="26945"/>
                  </a:lnTo>
                  <a:lnTo>
                    <a:pt x="155723" y="28042"/>
                  </a:lnTo>
                  <a:lnTo>
                    <a:pt x="156119" y="29170"/>
                  </a:lnTo>
                  <a:lnTo>
                    <a:pt x="156424" y="30328"/>
                  </a:lnTo>
                  <a:lnTo>
                    <a:pt x="156698" y="31517"/>
                  </a:lnTo>
                  <a:lnTo>
                    <a:pt x="156911" y="32706"/>
                  </a:lnTo>
                  <a:lnTo>
                    <a:pt x="157064" y="33894"/>
                  </a:lnTo>
                  <a:lnTo>
                    <a:pt x="157125" y="34534"/>
                  </a:lnTo>
                  <a:lnTo>
                    <a:pt x="157155" y="35144"/>
                  </a:lnTo>
                  <a:lnTo>
                    <a:pt x="157186" y="35754"/>
                  </a:lnTo>
                  <a:lnTo>
                    <a:pt x="157186" y="36394"/>
                  </a:lnTo>
                  <a:lnTo>
                    <a:pt x="157186" y="36394"/>
                  </a:lnTo>
                  <a:lnTo>
                    <a:pt x="157186" y="36424"/>
                  </a:lnTo>
                  <a:lnTo>
                    <a:pt x="157186" y="37034"/>
                  </a:lnTo>
                  <a:lnTo>
                    <a:pt x="157155" y="37674"/>
                  </a:lnTo>
                  <a:lnTo>
                    <a:pt x="157094" y="38283"/>
                  </a:lnTo>
                  <a:lnTo>
                    <a:pt x="157064" y="38893"/>
                  </a:lnTo>
                  <a:lnTo>
                    <a:pt x="156911" y="40082"/>
                  </a:lnTo>
                  <a:lnTo>
                    <a:pt x="156698" y="41270"/>
                  </a:lnTo>
                  <a:lnTo>
                    <a:pt x="156424" y="42459"/>
                  </a:lnTo>
                  <a:lnTo>
                    <a:pt x="156089" y="43587"/>
                  </a:lnTo>
                  <a:lnTo>
                    <a:pt x="155723" y="44715"/>
                  </a:lnTo>
                  <a:lnTo>
                    <a:pt x="155296" y="45812"/>
                  </a:lnTo>
                  <a:close/>
                  <a:moveTo>
                    <a:pt x="117257" y="45812"/>
                  </a:moveTo>
                  <a:lnTo>
                    <a:pt x="109424" y="45812"/>
                  </a:lnTo>
                  <a:lnTo>
                    <a:pt x="96927" y="23379"/>
                  </a:lnTo>
                  <a:lnTo>
                    <a:pt x="96774" y="23135"/>
                  </a:lnTo>
                  <a:lnTo>
                    <a:pt x="96531" y="22647"/>
                  </a:lnTo>
                  <a:lnTo>
                    <a:pt x="96226" y="22160"/>
                  </a:lnTo>
                  <a:lnTo>
                    <a:pt x="95860" y="21702"/>
                  </a:lnTo>
                  <a:lnTo>
                    <a:pt x="95433" y="21245"/>
                  </a:lnTo>
                  <a:lnTo>
                    <a:pt x="94976" y="20788"/>
                  </a:lnTo>
                  <a:lnTo>
                    <a:pt x="94458" y="20392"/>
                  </a:lnTo>
                  <a:lnTo>
                    <a:pt x="93909" y="19995"/>
                  </a:lnTo>
                  <a:lnTo>
                    <a:pt x="93300" y="19630"/>
                  </a:lnTo>
                  <a:lnTo>
                    <a:pt x="92690" y="19294"/>
                  </a:lnTo>
                  <a:lnTo>
                    <a:pt x="92050" y="18990"/>
                  </a:lnTo>
                  <a:lnTo>
                    <a:pt x="91379" y="18746"/>
                  </a:lnTo>
                  <a:lnTo>
                    <a:pt x="90678" y="18532"/>
                  </a:lnTo>
                  <a:lnTo>
                    <a:pt x="89947" y="18350"/>
                  </a:lnTo>
                  <a:lnTo>
                    <a:pt x="89215" y="18228"/>
                  </a:lnTo>
                  <a:lnTo>
                    <a:pt x="88484" y="18136"/>
                  </a:lnTo>
                  <a:lnTo>
                    <a:pt x="87722" y="18136"/>
                  </a:lnTo>
                  <a:lnTo>
                    <a:pt x="87173" y="18136"/>
                  </a:lnTo>
                  <a:lnTo>
                    <a:pt x="86655" y="18167"/>
                  </a:lnTo>
                  <a:lnTo>
                    <a:pt x="86106" y="18258"/>
                  </a:lnTo>
                  <a:lnTo>
                    <a:pt x="85588" y="18350"/>
                  </a:lnTo>
                  <a:lnTo>
                    <a:pt x="85101" y="18471"/>
                  </a:lnTo>
                  <a:lnTo>
                    <a:pt x="84582" y="18593"/>
                  </a:lnTo>
                  <a:lnTo>
                    <a:pt x="84095" y="18776"/>
                  </a:lnTo>
                  <a:lnTo>
                    <a:pt x="83638" y="18959"/>
                  </a:lnTo>
                  <a:lnTo>
                    <a:pt x="83150" y="19172"/>
                  </a:lnTo>
                  <a:lnTo>
                    <a:pt x="82693" y="19386"/>
                  </a:lnTo>
                  <a:lnTo>
                    <a:pt x="82266" y="19630"/>
                  </a:lnTo>
                  <a:lnTo>
                    <a:pt x="81839" y="19904"/>
                  </a:lnTo>
                  <a:lnTo>
                    <a:pt x="81413" y="20209"/>
                  </a:lnTo>
                  <a:lnTo>
                    <a:pt x="81016" y="20514"/>
                  </a:lnTo>
                  <a:lnTo>
                    <a:pt x="80620" y="20849"/>
                  </a:lnTo>
                  <a:lnTo>
                    <a:pt x="80254" y="21184"/>
                  </a:lnTo>
                  <a:lnTo>
                    <a:pt x="79919" y="21519"/>
                  </a:lnTo>
                  <a:lnTo>
                    <a:pt x="79614" y="21885"/>
                  </a:lnTo>
                  <a:lnTo>
                    <a:pt x="79309" y="22251"/>
                  </a:lnTo>
                  <a:lnTo>
                    <a:pt x="79005" y="22647"/>
                  </a:lnTo>
                  <a:lnTo>
                    <a:pt x="78761" y="23043"/>
                  </a:lnTo>
                  <a:lnTo>
                    <a:pt x="78486" y="23440"/>
                  </a:lnTo>
                  <a:lnTo>
                    <a:pt x="78273" y="23866"/>
                  </a:lnTo>
                  <a:lnTo>
                    <a:pt x="78060" y="24293"/>
                  </a:lnTo>
                  <a:lnTo>
                    <a:pt x="77846" y="24750"/>
                  </a:lnTo>
                  <a:lnTo>
                    <a:pt x="77694" y="25177"/>
                  </a:lnTo>
                  <a:lnTo>
                    <a:pt x="77542" y="25665"/>
                  </a:lnTo>
                  <a:lnTo>
                    <a:pt x="77389" y="26122"/>
                  </a:lnTo>
                  <a:lnTo>
                    <a:pt x="77298" y="26610"/>
                  </a:lnTo>
                  <a:lnTo>
                    <a:pt x="77206" y="27097"/>
                  </a:lnTo>
                  <a:lnTo>
                    <a:pt x="77145" y="27585"/>
                  </a:lnTo>
                  <a:lnTo>
                    <a:pt x="77115" y="28073"/>
                  </a:lnTo>
                  <a:lnTo>
                    <a:pt x="77115" y="28347"/>
                  </a:lnTo>
                  <a:lnTo>
                    <a:pt x="77115" y="28377"/>
                  </a:lnTo>
                  <a:lnTo>
                    <a:pt x="77115" y="45812"/>
                  </a:lnTo>
                  <a:lnTo>
                    <a:pt x="70226" y="45812"/>
                  </a:lnTo>
                  <a:lnTo>
                    <a:pt x="70226" y="28377"/>
                  </a:lnTo>
                  <a:lnTo>
                    <a:pt x="70226" y="27859"/>
                  </a:lnTo>
                  <a:lnTo>
                    <a:pt x="70165" y="27341"/>
                  </a:lnTo>
                  <a:lnTo>
                    <a:pt x="70104" y="26823"/>
                  </a:lnTo>
                  <a:lnTo>
                    <a:pt x="70013" y="26305"/>
                  </a:lnTo>
                  <a:lnTo>
                    <a:pt x="69891" y="25817"/>
                  </a:lnTo>
                  <a:lnTo>
                    <a:pt x="69769" y="25329"/>
                  </a:lnTo>
                  <a:lnTo>
                    <a:pt x="69617" y="24842"/>
                  </a:lnTo>
                  <a:lnTo>
                    <a:pt x="69434" y="24385"/>
                  </a:lnTo>
                  <a:lnTo>
                    <a:pt x="69221" y="23927"/>
                  </a:lnTo>
                  <a:lnTo>
                    <a:pt x="68977" y="23470"/>
                  </a:lnTo>
                  <a:lnTo>
                    <a:pt x="68733" y="23043"/>
                  </a:lnTo>
                  <a:lnTo>
                    <a:pt x="68489" y="22647"/>
                  </a:lnTo>
                  <a:lnTo>
                    <a:pt x="68184" y="22251"/>
                  </a:lnTo>
                  <a:lnTo>
                    <a:pt x="67879" y="21855"/>
                  </a:lnTo>
                  <a:lnTo>
                    <a:pt x="67575" y="21489"/>
                  </a:lnTo>
                  <a:lnTo>
                    <a:pt x="67209" y="21123"/>
                  </a:lnTo>
                  <a:lnTo>
                    <a:pt x="66874" y="20788"/>
                  </a:lnTo>
                  <a:lnTo>
                    <a:pt x="66477" y="20483"/>
                  </a:lnTo>
                  <a:lnTo>
                    <a:pt x="66081" y="20178"/>
                  </a:lnTo>
                  <a:lnTo>
                    <a:pt x="65685" y="19874"/>
                  </a:lnTo>
                  <a:lnTo>
                    <a:pt x="65258" y="19630"/>
                  </a:lnTo>
                  <a:lnTo>
                    <a:pt x="64801" y="19355"/>
                  </a:lnTo>
                  <a:lnTo>
                    <a:pt x="64344" y="19142"/>
                  </a:lnTo>
                  <a:lnTo>
                    <a:pt x="63887" y="18929"/>
                  </a:lnTo>
                  <a:lnTo>
                    <a:pt x="63399" y="18746"/>
                  </a:lnTo>
                  <a:lnTo>
                    <a:pt x="62911" y="18593"/>
                  </a:lnTo>
                  <a:lnTo>
                    <a:pt x="62423" y="18441"/>
                  </a:lnTo>
                  <a:lnTo>
                    <a:pt x="61905" y="18350"/>
                  </a:lnTo>
                  <a:lnTo>
                    <a:pt x="61387" y="18258"/>
                  </a:lnTo>
                  <a:lnTo>
                    <a:pt x="60869" y="18197"/>
                  </a:lnTo>
                  <a:lnTo>
                    <a:pt x="60320" y="18136"/>
                  </a:lnTo>
                  <a:lnTo>
                    <a:pt x="59772" y="18136"/>
                  </a:lnTo>
                  <a:lnTo>
                    <a:pt x="59254" y="18136"/>
                  </a:lnTo>
                  <a:lnTo>
                    <a:pt x="58705" y="18197"/>
                  </a:lnTo>
                  <a:lnTo>
                    <a:pt x="58187" y="18258"/>
                  </a:lnTo>
                  <a:lnTo>
                    <a:pt x="57669" y="18350"/>
                  </a:lnTo>
                  <a:lnTo>
                    <a:pt x="57181" y="18471"/>
                  </a:lnTo>
                  <a:lnTo>
                    <a:pt x="56663" y="18593"/>
                  </a:lnTo>
                  <a:lnTo>
                    <a:pt x="56175" y="18776"/>
                  </a:lnTo>
                  <a:lnTo>
                    <a:pt x="55718" y="18959"/>
                  </a:lnTo>
                  <a:lnTo>
                    <a:pt x="55261" y="19172"/>
                  </a:lnTo>
                  <a:lnTo>
                    <a:pt x="54803" y="19386"/>
                  </a:lnTo>
                  <a:lnTo>
                    <a:pt x="54377" y="19660"/>
                  </a:lnTo>
                  <a:lnTo>
                    <a:pt x="53950" y="19934"/>
                  </a:lnTo>
                  <a:lnTo>
                    <a:pt x="53523" y="20209"/>
                  </a:lnTo>
                  <a:lnTo>
                    <a:pt x="53127" y="20514"/>
                  </a:lnTo>
                  <a:lnTo>
                    <a:pt x="52761" y="20849"/>
                  </a:lnTo>
                  <a:lnTo>
                    <a:pt x="52396" y="21184"/>
                  </a:lnTo>
                  <a:lnTo>
                    <a:pt x="52060" y="21550"/>
                  </a:lnTo>
                  <a:lnTo>
                    <a:pt x="51725" y="21946"/>
                  </a:lnTo>
                  <a:lnTo>
                    <a:pt x="51420" y="22342"/>
                  </a:lnTo>
                  <a:lnTo>
                    <a:pt x="51115" y="22739"/>
                  </a:lnTo>
                  <a:lnTo>
                    <a:pt x="50841" y="23165"/>
                  </a:lnTo>
                  <a:lnTo>
                    <a:pt x="50597" y="23592"/>
                  </a:lnTo>
                  <a:lnTo>
                    <a:pt x="50353" y="24049"/>
                  </a:lnTo>
                  <a:lnTo>
                    <a:pt x="50140" y="24506"/>
                  </a:lnTo>
                  <a:lnTo>
                    <a:pt x="49957" y="24994"/>
                  </a:lnTo>
                  <a:lnTo>
                    <a:pt x="49805" y="25482"/>
                  </a:lnTo>
                  <a:lnTo>
                    <a:pt x="49652" y="25970"/>
                  </a:lnTo>
                  <a:lnTo>
                    <a:pt x="49530" y="26488"/>
                  </a:lnTo>
                  <a:lnTo>
                    <a:pt x="49439" y="27006"/>
                  </a:lnTo>
                  <a:lnTo>
                    <a:pt x="49378" y="27524"/>
                  </a:lnTo>
                  <a:lnTo>
                    <a:pt x="49348" y="28042"/>
                  </a:lnTo>
                  <a:lnTo>
                    <a:pt x="49348" y="28591"/>
                  </a:lnTo>
                  <a:lnTo>
                    <a:pt x="49348" y="31364"/>
                  </a:lnTo>
                  <a:lnTo>
                    <a:pt x="42459" y="18868"/>
                  </a:lnTo>
                  <a:lnTo>
                    <a:pt x="42459" y="12071"/>
                  </a:lnTo>
                  <a:lnTo>
                    <a:pt x="49348" y="12071"/>
                  </a:lnTo>
                  <a:lnTo>
                    <a:pt x="49348" y="14753"/>
                  </a:lnTo>
                  <a:lnTo>
                    <a:pt x="49896" y="14357"/>
                  </a:lnTo>
                  <a:lnTo>
                    <a:pt x="50445" y="13991"/>
                  </a:lnTo>
                  <a:lnTo>
                    <a:pt x="51024" y="13625"/>
                  </a:lnTo>
                  <a:lnTo>
                    <a:pt x="51634" y="13290"/>
                  </a:lnTo>
                  <a:lnTo>
                    <a:pt x="52243" y="12985"/>
                  </a:lnTo>
                  <a:lnTo>
                    <a:pt x="52883" y="12680"/>
                  </a:lnTo>
                  <a:lnTo>
                    <a:pt x="53523" y="12436"/>
                  </a:lnTo>
                  <a:lnTo>
                    <a:pt x="54163" y="12193"/>
                  </a:lnTo>
                  <a:lnTo>
                    <a:pt x="54834" y="11979"/>
                  </a:lnTo>
                  <a:lnTo>
                    <a:pt x="55505" y="11796"/>
                  </a:lnTo>
                  <a:lnTo>
                    <a:pt x="56206" y="11644"/>
                  </a:lnTo>
                  <a:lnTo>
                    <a:pt x="56907" y="11492"/>
                  </a:lnTo>
                  <a:lnTo>
                    <a:pt x="57608" y="11400"/>
                  </a:lnTo>
                  <a:lnTo>
                    <a:pt x="58339" y="11309"/>
                  </a:lnTo>
                  <a:lnTo>
                    <a:pt x="59040" y="11278"/>
                  </a:lnTo>
                  <a:lnTo>
                    <a:pt x="59772" y="11248"/>
                  </a:lnTo>
                  <a:lnTo>
                    <a:pt x="60656" y="11278"/>
                  </a:lnTo>
                  <a:lnTo>
                    <a:pt x="61540" y="11339"/>
                  </a:lnTo>
                  <a:lnTo>
                    <a:pt x="62423" y="11461"/>
                  </a:lnTo>
                  <a:lnTo>
                    <a:pt x="63277" y="11613"/>
                  </a:lnTo>
                  <a:lnTo>
                    <a:pt x="64100" y="11796"/>
                  </a:lnTo>
                  <a:lnTo>
                    <a:pt x="64923" y="12010"/>
                  </a:lnTo>
                  <a:lnTo>
                    <a:pt x="65746" y="12284"/>
                  </a:lnTo>
                  <a:lnTo>
                    <a:pt x="66508" y="12589"/>
                  </a:lnTo>
                  <a:lnTo>
                    <a:pt x="67300" y="12924"/>
                  </a:lnTo>
                  <a:lnTo>
                    <a:pt x="68032" y="13320"/>
                  </a:lnTo>
                  <a:lnTo>
                    <a:pt x="68763" y="13717"/>
                  </a:lnTo>
                  <a:lnTo>
                    <a:pt x="69464" y="14174"/>
                  </a:lnTo>
                  <a:lnTo>
                    <a:pt x="70135" y="14631"/>
                  </a:lnTo>
                  <a:lnTo>
                    <a:pt x="70805" y="15149"/>
                  </a:lnTo>
                  <a:lnTo>
                    <a:pt x="71415" y="15698"/>
                  </a:lnTo>
                  <a:lnTo>
                    <a:pt x="72025" y="16246"/>
                  </a:lnTo>
                  <a:lnTo>
                    <a:pt x="72482" y="16734"/>
                  </a:lnTo>
                  <a:lnTo>
                    <a:pt x="72939" y="17222"/>
                  </a:lnTo>
                  <a:lnTo>
                    <a:pt x="73335" y="17709"/>
                  </a:lnTo>
                  <a:lnTo>
                    <a:pt x="73762" y="18228"/>
                  </a:lnTo>
                  <a:lnTo>
                    <a:pt x="74158" y="17709"/>
                  </a:lnTo>
                  <a:lnTo>
                    <a:pt x="74585" y="17222"/>
                  </a:lnTo>
                  <a:lnTo>
                    <a:pt x="75012" y="16734"/>
                  </a:lnTo>
                  <a:lnTo>
                    <a:pt x="75469" y="16277"/>
                  </a:lnTo>
                  <a:lnTo>
                    <a:pt x="76079" y="15698"/>
                  </a:lnTo>
                  <a:lnTo>
                    <a:pt x="76719" y="15180"/>
                  </a:lnTo>
                  <a:lnTo>
                    <a:pt x="77359" y="14661"/>
                  </a:lnTo>
                  <a:lnTo>
                    <a:pt x="78060" y="14204"/>
                  </a:lnTo>
                  <a:lnTo>
                    <a:pt x="78761" y="13747"/>
                  </a:lnTo>
                  <a:lnTo>
                    <a:pt x="79462" y="13351"/>
                  </a:lnTo>
                  <a:lnTo>
                    <a:pt x="80224" y="12985"/>
                  </a:lnTo>
                  <a:lnTo>
                    <a:pt x="80986" y="12619"/>
                  </a:lnTo>
                  <a:lnTo>
                    <a:pt x="81778" y="12314"/>
                  </a:lnTo>
                  <a:lnTo>
                    <a:pt x="82571" y="12071"/>
                  </a:lnTo>
                  <a:lnTo>
                    <a:pt x="83394" y="11827"/>
                  </a:lnTo>
                  <a:lnTo>
                    <a:pt x="84217" y="11644"/>
                  </a:lnTo>
                  <a:lnTo>
                    <a:pt x="85070" y="11492"/>
                  </a:lnTo>
                  <a:lnTo>
                    <a:pt x="85924" y="11370"/>
                  </a:lnTo>
                  <a:lnTo>
                    <a:pt x="86807" y="11309"/>
                  </a:lnTo>
                  <a:lnTo>
                    <a:pt x="87691" y="11278"/>
                  </a:lnTo>
                  <a:lnTo>
                    <a:pt x="88301" y="11278"/>
                  </a:lnTo>
                  <a:lnTo>
                    <a:pt x="88911" y="11309"/>
                  </a:lnTo>
                  <a:lnTo>
                    <a:pt x="89520" y="11370"/>
                  </a:lnTo>
                  <a:lnTo>
                    <a:pt x="90130" y="11431"/>
                  </a:lnTo>
                  <a:lnTo>
                    <a:pt x="90709" y="11522"/>
                  </a:lnTo>
                  <a:lnTo>
                    <a:pt x="91319" y="11644"/>
                  </a:lnTo>
                  <a:lnTo>
                    <a:pt x="91898" y="11766"/>
                  </a:lnTo>
                  <a:lnTo>
                    <a:pt x="92477" y="11918"/>
                  </a:lnTo>
                  <a:lnTo>
                    <a:pt x="93025" y="12071"/>
                  </a:lnTo>
                  <a:lnTo>
                    <a:pt x="93605" y="12254"/>
                  </a:lnTo>
                  <a:lnTo>
                    <a:pt x="94153" y="12467"/>
                  </a:lnTo>
                  <a:lnTo>
                    <a:pt x="94671" y="12680"/>
                  </a:lnTo>
                  <a:lnTo>
                    <a:pt x="95189" y="12894"/>
                  </a:lnTo>
                  <a:lnTo>
                    <a:pt x="95708" y="13137"/>
                  </a:lnTo>
                  <a:lnTo>
                    <a:pt x="96226" y="13412"/>
                  </a:lnTo>
                  <a:lnTo>
                    <a:pt x="96713" y="13686"/>
                  </a:lnTo>
                  <a:lnTo>
                    <a:pt x="97232" y="13991"/>
                  </a:lnTo>
                  <a:lnTo>
                    <a:pt x="97750" y="14326"/>
                  </a:lnTo>
                  <a:lnTo>
                    <a:pt x="98268" y="14692"/>
                  </a:lnTo>
                  <a:lnTo>
                    <a:pt x="98725" y="15027"/>
                  </a:lnTo>
                  <a:lnTo>
                    <a:pt x="99213" y="15423"/>
                  </a:lnTo>
                  <a:lnTo>
                    <a:pt x="99640" y="15789"/>
                  </a:lnTo>
                  <a:lnTo>
                    <a:pt x="100066" y="16216"/>
                  </a:lnTo>
                  <a:lnTo>
                    <a:pt x="100493" y="16612"/>
                  </a:lnTo>
                  <a:lnTo>
                    <a:pt x="100889" y="17039"/>
                  </a:lnTo>
                  <a:lnTo>
                    <a:pt x="101255" y="17466"/>
                  </a:lnTo>
                  <a:lnTo>
                    <a:pt x="101590" y="17923"/>
                  </a:lnTo>
                  <a:lnTo>
                    <a:pt x="101926" y="18350"/>
                  </a:lnTo>
                  <a:lnTo>
                    <a:pt x="102230" y="18807"/>
                  </a:lnTo>
                  <a:lnTo>
                    <a:pt x="102505" y="19294"/>
                  </a:lnTo>
                  <a:lnTo>
                    <a:pt x="102779" y="19752"/>
                  </a:lnTo>
                  <a:lnTo>
                    <a:pt x="102992" y="20239"/>
                  </a:lnTo>
                  <a:lnTo>
                    <a:pt x="110064" y="32888"/>
                  </a:lnTo>
                  <a:lnTo>
                    <a:pt x="110064" y="32767"/>
                  </a:lnTo>
                  <a:lnTo>
                    <a:pt x="112106" y="36546"/>
                  </a:lnTo>
                  <a:lnTo>
                    <a:pt x="112106" y="36577"/>
                  </a:lnTo>
                  <a:lnTo>
                    <a:pt x="116495" y="44440"/>
                  </a:lnTo>
                  <a:lnTo>
                    <a:pt x="116556" y="44532"/>
                  </a:lnTo>
                  <a:lnTo>
                    <a:pt x="116708" y="44867"/>
                  </a:lnTo>
                  <a:lnTo>
                    <a:pt x="116891" y="45202"/>
                  </a:lnTo>
                  <a:lnTo>
                    <a:pt x="117074" y="45507"/>
                  </a:lnTo>
                  <a:lnTo>
                    <a:pt x="117257" y="45812"/>
                  </a:lnTo>
                  <a:close/>
                  <a:moveTo>
                    <a:pt x="101407" y="45812"/>
                  </a:moveTo>
                  <a:lnTo>
                    <a:pt x="97994" y="45812"/>
                  </a:lnTo>
                  <a:lnTo>
                    <a:pt x="97994" y="39625"/>
                  </a:lnTo>
                  <a:lnTo>
                    <a:pt x="101407" y="45812"/>
                  </a:lnTo>
                  <a:close/>
                  <a:moveTo>
                    <a:pt x="49348" y="45812"/>
                  </a:moveTo>
                  <a:lnTo>
                    <a:pt x="41575" y="45812"/>
                  </a:lnTo>
                  <a:lnTo>
                    <a:pt x="28774" y="22464"/>
                  </a:lnTo>
                  <a:lnTo>
                    <a:pt x="28377" y="21916"/>
                  </a:lnTo>
                  <a:lnTo>
                    <a:pt x="27981" y="21398"/>
                  </a:lnTo>
                  <a:lnTo>
                    <a:pt x="27493" y="20910"/>
                  </a:lnTo>
                  <a:lnTo>
                    <a:pt x="27006" y="20453"/>
                  </a:lnTo>
                  <a:lnTo>
                    <a:pt x="26488" y="19995"/>
                  </a:lnTo>
                  <a:lnTo>
                    <a:pt x="25908" y="19599"/>
                  </a:lnTo>
                  <a:lnTo>
                    <a:pt x="25329" y="19233"/>
                  </a:lnTo>
                  <a:lnTo>
                    <a:pt x="24720" y="18898"/>
                  </a:lnTo>
                  <a:lnTo>
                    <a:pt x="24019" y="18563"/>
                  </a:lnTo>
                  <a:lnTo>
                    <a:pt x="23287" y="18289"/>
                  </a:lnTo>
                  <a:lnTo>
                    <a:pt x="22556" y="18014"/>
                  </a:lnTo>
                  <a:lnTo>
                    <a:pt x="21794" y="17831"/>
                  </a:lnTo>
                  <a:lnTo>
                    <a:pt x="21001" y="17648"/>
                  </a:lnTo>
                  <a:lnTo>
                    <a:pt x="20178" y="17557"/>
                  </a:lnTo>
                  <a:lnTo>
                    <a:pt x="19355" y="17466"/>
                  </a:lnTo>
                  <a:lnTo>
                    <a:pt x="18532" y="17466"/>
                  </a:lnTo>
                  <a:lnTo>
                    <a:pt x="17892" y="17466"/>
                  </a:lnTo>
                  <a:lnTo>
                    <a:pt x="17283" y="17496"/>
                  </a:lnTo>
                  <a:lnTo>
                    <a:pt x="16673" y="17557"/>
                  </a:lnTo>
                  <a:lnTo>
                    <a:pt x="16094" y="17648"/>
                  </a:lnTo>
                  <a:lnTo>
                    <a:pt x="15515" y="17740"/>
                  </a:lnTo>
                  <a:lnTo>
                    <a:pt x="14936" y="17862"/>
                  </a:lnTo>
                  <a:lnTo>
                    <a:pt x="14387" y="18014"/>
                  </a:lnTo>
                  <a:lnTo>
                    <a:pt x="13838" y="18197"/>
                  </a:lnTo>
                  <a:lnTo>
                    <a:pt x="13320" y="18380"/>
                  </a:lnTo>
                  <a:lnTo>
                    <a:pt x="12802" y="18593"/>
                  </a:lnTo>
                  <a:lnTo>
                    <a:pt x="12314" y="18837"/>
                  </a:lnTo>
                  <a:lnTo>
                    <a:pt x="11827" y="19081"/>
                  </a:lnTo>
                  <a:lnTo>
                    <a:pt x="11369" y="19355"/>
                  </a:lnTo>
                  <a:lnTo>
                    <a:pt x="10943" y="19660"/>
                  </a:lnTo>
                  <a:lnTo>
                    <a:pt x="10516" y="19965"/>
                  </a:lnTo>
                  <a:lnTo>
                    <a:pt x="10089" y="20300"/>
                  </a:lnTo>
                  <a:lnTo>
                    <a:pt x="9724" y="20636"/>
                  </a:lnTo>
                  <a:lnTo>
                    <a:pt x="9388" y="20971"/>
                  </a:lnTo>
                  <a:lnTo>
                    <a:pt x="9053" y="21367"/>
                  </a:lnTo>
                  <a:lnTo>
                    <a:pt x="8748" y="21733"/>
                  </a:lnTo>
                  <a:lnTo>
                    <a:pt x="8474" y="22160"/>
                  </a:lnTo>
                  <a:lnTo>
                    <a:pt x="8200" y="22556"/>
                  </a:lnTo>
                  <a:lnTo>
                    <a:pt x="7956" y="23013"/>
                  </a:lnTo>
                  <a:lnTo>
                    <a:pt x="7742" y="23470"/>
                  </a:lnTo>
                  <a:lnTo>
                    <a:pt x="7529" y="23927"/>
                  </a:lnTo>
                  <a:lnTo>
                    <a:pt x="7377" y="24415"/>
                  </a:lnTo>
                  <a:lnTo>
                    <a:pt x="7224" y="24903"/>
                  </a:lnTo>
                  <a:lnTo>
                    <a:pt x="7102" y="25421"/>
                  </a:lnTo>
                  <a:lnTo>
                    <a:pt x="6980" y="25970"/>
                  </a:lnTo>
                  <a:lnTo>
                    <a:pt x="6919" y="26488"/>
                  </a:lnTo>
                  <a:lnTo>
                    <a:pt x="6889" y="27067"/>
                  </a:lnTo>
                  <a:lnTo>
                    <a:pt x="6858" y="27646"/>
                  </a:lnTo>
                  <a:lnTo>
                    <a:pt x="6858" y="27646"/>
                  </a:lnTo>
                  <a:lnTo>
                    <a:pt x="6858" y="45812"/>
                  </a:lnTo>
                  <a:lnTo>
                    <a:pt x="0" y="45812"/>
                  </a:lnTo>
                  <a:lnTo>
                    <a:pt x="0" y="27646"/>
                  </a:lnTo>
                  <a:lnTo>
                    <a:pt x="0" y="27646"/>
                  </a:lnTo>
                  <a:lnTo>
                    <a:pt x="31" y="26671"/>
                  </a:lnTo>
                  <a:lnTo>
                    <a:pt x="92" y="25726"/>
                  </a:lnTo>
                  <a:lnTo>
                    <a:pt x="214" y="24811"/>
                  </a:lnTo>
                  <a:lnTo>
                    <a:pt x="397" y="23897"/>
                  </a:lnTo>
                  <a:lnTo>
                    <a:pt x="610" y="23013"/>
                  </a:lnTo>
                  <a:lnTo>
                    <a:pt x="854" y="22160"/>
                  </a:lnTo>
                  <a:lnTo>
                    <a:pt x="1159" y="21337"/>
                  </a:lnTo>
                  <a:lnTo>
                    <a:pt x="1494" y="20544"/>
                  </a:lnTo>
                  <a:lnTo>
                    <a:pt x="1890" y="19782"/>
                  </a:lnTo>
                  <a:lnTo>
                    <a:pt x="2317" y="19020"/>
                  </a:lnTo>
                  <a:lnTo>
                    <a:pt x="2774" y="18289"/>
                  </a:lnTo>
                  <a:lnTo>
                    <a:pt x="3262" y="17618"/>
                  </a:lnTo>
                  <a:lnTo>
                    <a:pt x="3810" y="16947"/>
                  </a:lnTo>
                  <a:lnTo>
                    <a:pt x="4390" y="16307"/>
                  </a:lnTo>
                  <a:lnTo>
                    <a:pt x="4969" y="15698"/>
                  </a:lnTo>
                  <a:lnTo>
                    <a:pt x="5609" y="15119"/>
                  </a:lnTo>
                  <a:lnTo>
                    <a:pt x="6249" y="14600"/>
                  </a:lnTo>
                  <a:lnTo>
                    <a:pt x="6919" y="14082"/>
                  </a:lnTo>
                  <a:lnTo>
                    <a:pt x="7620" y="13625"/>
                  </a:lnTo>
                  <a:lnTo>
                    <a:pt x="8352" y="13168"/>
                  </a:lnTo>
                  <a:lnTo>
                    <a:pt x="9083" y="12772"/>
                  </a:lnTo>
                  <a:lnTo>
                    <a:pt x="9876" y="12406"/>
                  </a:lnTo>
                  <a:lnTo>
                    <a:pt x="10668" y="12071"/>
                  </a:lnTo>
                  <a:lnTo>
                    <a:pt x="11461" y="11766"/>
                  </a:lnTo>
                  <a:lnTo>
                    <a:pt x="12284" y="11492"/>
                  </a:lnTo>
                  <a:lnTo>
                    <a:pt x="13137" y="11248"/>
                  </a:lnTo>
                  <a:lnTo>
                    <a:pt x="13991" y="11034"/>
                  </a:lnTo>
                  <a:lnTo>
                    <a:pt x="14875" y="10882"/>
                  </a:lnTo>
                  <a:lnTo>
                    <a:pt x="15759" y="10760"/>
                  </a:lnTo>
                  <a:lnTo>
                    <a:pt x="16673" y="10669"/>
                  </a:lnTo>
                  <a:lnTo>
                    <a:pt x="17587" y="10608"/>
                  </a:lnTo>
                  <a:lnTo>
                    <a:pt x="18532" y="10577"/>
                  </a:lnTo>
                  <a:lnTo>
                    <a:pt x="19142" y="10577"/>
                  </a:lnTo>
                  <a:lnTo>
                    <a:pt x="19751" y="10608"/>
                  </a:lnTo>
                  <a:lnTo>
                    <a:pt x="20361" y="10669"/>
                  </a:lnTo>
                  <a:lnTo>
                    <a:pt x="20971" y="10730"/>
                  </a:lnTo>
                  <a:lnTo>
                    <a:pt x="21580" y="10790"/>
                  </a:lnTo>
                  <a:lnTo>
                    <a:pt x="22190" y="10912"/>
                  </a:lnTo>
                  <a:lnTo>
                    <a:pt x="22769" y="11034"/>
                  </a:lnTo>
                  <a:lnTo>
                    <a:pt x="23379" y="11156"/>
                  </a:lnTo>
                  <a:lnTo>
                    <a:pt x="23958" y="11309"/>
                  </a:lnTo>
                  <a:lnTo>
                    <a:pt x="24537" y="11461"/>
                  </a:lnTo>
                  <a:lnTo>
                    <a:pt x="25085" y="11644"/>
                  </a:lnTo>
                  <a:lnTo>
                    <a:pt x="25665" y="11857"/>
                  </a:lnTo>
                  <a:lnTo>
                    <a:pt x="26213" y="12071"/>
                  </a:lnTo>
                  <a:lnTo>
                    <a:pt x="26762" y="12284"/>
                  </a:lnTo>
                  <a:lnTo>
                    <a:pt x="27280" y="12528"/>
                  </a:lnTo>
                  <a:lnTo>
                    <a:pt x="27829" y="12802"/>
                  </a:lnTo>
                  <a:lnTo>
                    <a:pt x="28347" y="13076"/>
                  </a:lnTo>
                  <a:lnTo>
                    <a:pt x="28865" y="13381"/>
                  </a:lnTo>
                  <a:lnTo>
                    <a:pt x="29383" y="13686"/>
                  </a:lnTo>
                  <a:lnTo>
                    <a:pt x="29871" y="14021"/>
                  </a:lnTo>
                  <a:lnTo>
                    <a:pt x="30328" y="14357"/>
                  </a:lnTo>
                  <a:lnTo>
                    <a:pt x="30816" y="14692"/>
                  </a:lnTo>
                  <a:lnTo>
                    <a:pt x="31273" y="15088"/>
                  </a:lnTo>
                  <a:lnTo>
                    <a:pt x="31700" y="15454"/>
                  </a:lnTo>
                  <a:lnTo>
                    <a:pt x="32126" y="15850"/>
                  </a:lnTo>
                  <a:lnTo>
                    <a:pt x="32553" y="16277"/>
                  </a:lnTo>
                  <a:lnTo>
                    <a:pt x="32949" y="16704"/>
                  </a:lnTo>
                  <a:lnTo>
                    <a:pt x="33315" y="17130"/>
                  </a:lnTo>
                  <a:lnTo>
                    <a:pt x="33681" y="17588"/>
                  </a:lnTo>
                  <a:lnTo>
                    <a:pt x="34047" y="18045"/>
                  </a:lnTo>
                  <a:lnTo>
                    <a:pt x="34382" y="18532"/>
                  </a:lnTo>
                  <a:lnTo>
                    <a:pt x="34687" y="19020"/>
                  </a:lnTo>
                  <a:lnTo>
                    <a:pt x="34778" y="19172"/>
                  </a:lnTo>
                  <a:lnTo>
                    <a:pt x="49348" y="45690"/>
                  </a:lnTo>
                  <a:lnTo>
                    <a:pt x="49348" y="45812"/>
                  </a:lnTo>
                  <a:close/>
                  <a:moveTo>
                    <a:pt x="33742" y="45812"/>
                  </a:moveTo>
                  <a:lnTo>
                    <a:pt x="30054" y="45812"/>
                  </a:lnTo>
                  <a:lnTo>
                    <a:pt x="30054" y="39167"/>
                  </a:lnTo>
                  <a:lnTo>
                    <a:pt x="33742" y="45812"/>
                  </a:lnTo>
                  <a:close/>
                  <a:moveTo>
                    <a:pt x="36973" y="37369"/>
                  </a:moveTo>
                  <a:lnTo>
                    <a:pt x="34047" y="32066"/>
                  </a:lnTo>
                  <a:lnTo>
                    <a:pt x="36973" y="37369"/>
                  </a:lnTo>
                  <a:close/>
                </a:path>
              </a:pathLst>
            </a:custGeom>
            <a:solidFill>
              <a:srgbClr val="DAEE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0" y="0"/>
              <a:ext cx="12192000" cy="194325"/>
            </a:xfrm>
            <a:custGeom>
              <a:rect b="b" l="l" r="r" t="t"/>
              <a:pathLst>
                <a:path extrusionOk="0" h="7773" w="487680">
                  <a:moveTo>
                    <a:pt x="0" y="0"/>
                  </a:moveTo>
                  <a:lnTo>
                    <a:pt x="487680" y="0"/>
                  </a:lnTo>
                  <a:lnTo>
                    <a:pt x="487680" y="7772"/>
                  </a:lnTo>
                  <a:lnTo>
                    <a:pt x="0" y="7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C3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0" y="110475"/>
              <a:ext cx="12192000" cy="83850"/>
            </a:xfrm>
            <a:custGeom>
              <a:rect b="b" l="l" r="r" t="t"/>
              <a:pathLst>
                <a:path extrusionOk="0" h="3354" w="487680">
                  <a:moveTo>
                    <a:pt x="0" y="1"/>
                  </a:moveTo>
                  <a:lnTo>
                    <a:pt x="487680" y="1"/>
                  </a:lnTo>
                  <a:lnTo>
                    <a:pt x="487680" y="3353"/>
                  </a:lnTo>
                  <a:lnTo>
                    <a:pt x="0" y="33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" name="Google Shape;74;p1"/>
          <p:cNvSpPr txBox="1"/>
          <p:nvPr>
            <p:ph type="title"/>
          </p:nvPr>
        </p:nvSpPr>
        <p:spPr>
          <a:xfrm>
            <a:off x="1225550" y="831273"/>
            <a:ext cx="10128250" cy="10816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88CED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88CED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88CED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88CED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88CED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88CED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88CED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88CED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88CED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"/>
          <p:cNvSpPr txBox="1"/>
          <p:nvPr>
            <p:ph idx="1" type="body"/>
          </p:nvPr>
        </p:nvSpPr>
        <p:spPr>
          <a:xfrm>
            <a:off x="1225550" y="2163763"/>
            <a:ext cx="10128250" cy="40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"/>
          <p:cNvSpPr txBox="1"/>
          <p:nvPr>
            <p:ph idx="10" type="dt"/>
          </p:nvPr>
        </p:nvSpPr>
        <p:spPr>
          <a:xfrm>
            <a:off x="235527" y="6356350"/>
            <a:ext cx="9900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"/>
          <p:cNvSpPr txBox="1"/>
          <p:nvPr>
            <p:ph idx="11" type="ftr"/>
          </p:nvPr>
        </p:nvSpPr>
        <p:spPr>
          <a:xfrm>
            <a:off x="1371600" y="6356350"/>
            <a:ext cx="68787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"/>
          <p:cNvSpPr txBox="1"/>
          <p:nvPr>
            <p:ph idx="12" type="sldNum"/>
          </p:nvPr>
        </p:nvSpPr>
        <p:spPr>
          <a:xfrm>
            <a:off x="8395855" y="6356350"/>
            <a:ext cx="7897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66C3D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comments" Target="../comments/comment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image" Target="../media/image13.jpg"/><Relationship Id="rId5" Type="http://schemas.openxmlformats.org/officeDocument/2006/relationships/image" Target="../media/image16.jpg"/><Relationship Id="rId6" Type="http://schemas.openxmlformats.org/officeDocument/2006/relationships/image" Target="../media/image14.jpg"/><Relationship Id="rId7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Relationship Id="rId4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Relationship Id="rId4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Relationship Id="rId4" Type="http://schemas.openxmlformats.org/officeDocument/2006/relationships/image" Target="../media/image22.jpg"/><Relationship Id="rId5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Relationship Id="rId4" Type="http://schemas.openxmlformats.org/officeDocument/2006/relationships/image" Target="../media/image3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Relationship Id="rId4" Type="http://schemas.openxmlformats.org/officeDocument/2006/relationships/image" Target="../media/image27.gif"/><Relationship Id="rId5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jpg"/><Relationship Id="rId4" Type="http://schemas.openxmlformats.org/officeDocument/2006/relationships/image" Target="../media/image3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png"/><Relationship Id="rId4" Type="http://schemas.openxmlformats.org/officeDocument/2006/relationships/image" Target="../media/image3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gif"/><Relationship Id="rId4" Type="http://schemas.openxmlformats.org/officeDocument/2006/relationships/image" Target="../media/image37.jpg"/><Relationship Id="rId5" Type="http://schemas.openxmlformats.org/officeDocument/2006/relationships/image" Target="../media/image39.png"/><Relationship Id="rId6" Type="http://schemas.openxmlformats.org/officeDocument/2006/relationships/image" Target="../media/image36.png"/><Relationship Id="rId7" Type="http://schemas.openxmlformats.org/officeDocument/2006/relationships/image" Target="../media/image4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6.jpg"/><Relationship Id="rId4" Type="http://schemas.openxmlformats.org/officeDocument/2006/relationships/image" Target="../media/image42.jpg"/><Relationship Id="rId5" Type="http://schemas.openxmlformats.org/officeDocument/2006/relationships/image" Target="../media/image4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4.png"/><Relationship Id="rId4" Type="http://schemas.openxmlformats.org/officeDocument/2006/relationships/image" Target="../media/image46.jpg"/><Relationship Id="rId5" Type="http://schemas.openxmlformats.org/officeDocument/2006/relationships/image" Target="../media/image57.jpg"/><Relationship Id="rId6" Type="http://schemas.openxmlformats.org/officeDocument/2006/relationships/image" Target="../media/image5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9.gif"/><Relationship Id="rId5" Type="http://schemas.openxmlformats.org/officeDocument/2006/relationships/image" Target="../media/image7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8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1.jpg"/><Relationship Id="rId4" Type="http://schemas.openxmlformats.org/officeDocument/2006/relationships/image" Target="../media/image47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3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0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4.jpg"/><Relationship Id="rId4" Type="http://schemas.openxmlformats.org/officeDocument/2006/relationships/image" Target="../media/image5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comments" Target="../comments/comment2.xml"/><Relationship Id="rId4" Type="http://schemas.openxmlformats.org/officeDocument/2006/relationships/image" Target="../media/image5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"/>
          <p:cNvSpPr txBox="1"/>
          <p:nvPr>
            <p:ph type="ctrTitle"/>
          </p:nvPr>
        </p:nvSpPr>
        <p:spPr>
          <a:xfrm>
            <a:off x="621206" y="2049438"/>
            <a:ext cx="10405200" cy="1900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cs-CZ"/>
              <a:t>Kardiologi</a:t>
            </a:r>
            <a:r>
              <a:rPr b="0" lang="cs-CZ"/>
              <a:t>e</a:t>
            </a:r>
            <a:endParaRPr b="0"/>
          </a:p>
        </p:txBody>
      </p:sp>
      <p:sp>
        <p:nvSpPr>
          <p:cNvPr id="226" name="Google Shape;226;p13"/>
          <p:cNvSpPr txBox="1"/>
          <p:nvPr>
            <p:ph idx="1" type="subTitle"/>
          </p:nvPr>
        </p:nvSpPr>
        <p:spPr>
          <a:xfrm>
            <a:off x="1225550" y="4177145"/>
            <a:ext cx="10405200" cy="1537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MUDr. Miroslav Dvořák</a:t>
            </a:r>
            <a:endParaRPr/>
          </a:p>
        </p:txBody>
      </p:sp>
      <p:pic>
        <p:nvPicPr>
          <p:cNvPr descr="Esra Røise // News | Anatomical heart art, Heart drawing, Anatomy art" id="227" name="Google Shape;22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250" y="1731200"/>
            <a:ext cx="3527499" cy="458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Bradykardie</a:t>
            </a:r>
            <a:endParaRPr/>
          </a:p>
        </p:txBody>
      </p:sp>
      <p:sp>
        <p:nvSpPr>
          <p:cNvPr id="308" name="Google Shape;308;p22"/>
          <p:cNvSpPr txBox="1"/>
          <p:nvPr>
            <p:ph idx="1" type="body"/>
          </p:nvPr>
        </p:nvSpPr>
        <p:spPr>
          <a:xfrm>
            <a:off x="1225550" y="2163763"/>
            <a:ext cx="10419300" cy="35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Porucha automacie SA uzlu - sinusová bradykardie, sinus. pauzy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Porucha převodu z SA na síň - SA blokády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Porucha převodu z AV uzlu na komory - AV blokády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Sinusová bradykardie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Fyziologická ve spánku, sportovci (i pod 40/m.),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Respirační sinusová arytmie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Léky indukovaná (BB, verapamil, amiodaron, …)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Nejsou indikace k implantaci PM</a:t>
            </a:r>
            <a:endParaRPr/>
          </a:p>
        </p:txBody>
      </p:sp>
      <p:pic>
        <p:nvPicPr>
          <p:cNvPr descr="Experiment: Heart Action Potentials" id="309" name="Google Shape;3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1600" y="3437950"/>
            <a:ext cx="2433250" cy="2284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Bradykardie - patologické</a:t>
            </a:r>
            <a:endParaRPr/>
          </a:p>
        </p:txBody>
      </p:sp>
      <p:sp>
        <p:nvSpPr>
          <p:cNvPr id="316" name="Google Shape;316;p23"/>
          <p:cNvSpPr txBox="1"/>
          <p:nvPr>
            <p:ph idx="1" type="body"/>
          </p:nvPr>
        </p:nvSpPr>
        <p:spPr>
          <a:xfrm>
            <a:off x="1225550" y="2087563"/>
            <a:ext cx="10419300" cy="35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Sick sinus syndrom (SSS)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dysfunkce SA uzlu -&gt; klinická manifestace synkopami = ztrátami vědomí, palpitacemi.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na</a:t>
            </a:r>
            <a:r>
              <a:rPr b="1" lang="cs-CZ"/>
              <a:t> </a:t>
            </a:r>
            <a:r>
              <a:rPr b="1" lang="cs-CZ"/>
              <a:t>EKG </a:t>
            </a:r>
            <a:r>
              <a:rPr lang="cs-CZ"/>
              <a:t>pozorujeme různé projevy vyžadující jejich znalost a schopnost interpretace. (SA blokády, sinusové bradykardie, sinusové pauzy, tachykardicko-bradykardická forma při FiSi, …)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inus bradycardia: definitions, ECG, causes and management – ECG &amp;amp; ECHO" id="317" name="Google Shape;31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550" y="4636700"/>
            <a:ext cx="2471349" cy="166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4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Bradykardie - patologické 2</a:t>
            </a:r>
            <a:endParaRPr/>
          </a:p>
        </p:txBody>
      </p:sp>
      <p:sp>
        <p:nvSpPr>
          <p:cNvPr id="324" name="Google Shape;324;p24"/>
          <p:cNvSpPr txBox="1"/>
          <p:nvPr>
            <p:ph idx="1" type="body"/>
          </p:nvPr>
        </p:nvSpPr>
        <p:spPr>
          <a:xfrm>
            <a:off x="1225550" y="2163763"/>
            <a:ext cx="10419300" cy="35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AV blokády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porucha převodu vzruchu ze síně na komory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rozpojení akce síň komora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3 stupně: 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1. prodloužené PQ 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2. přechodné výpadky 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3. úplné rozpojení elektromechanické aktivity síní a komor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Experiment: Heart Action Potentials" id="325" name="Google Shape;3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700" y="831275"/>
            <a:ext cx="3395150" cy="318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"/>
          <p:cNvSpPr txBox="1"/>
          <p:nvPr>
            <p:ph type="title"/>
          </p:nvPr>
        </p:nvSpPr>
        <p:spPr>
          <a:xfrm>
            <a:off x="6012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Kardiostimulace jako řešení bradykardie</a:t>
            </a:r>
            <a:endParaRPr/>
          </a:p>
        </p:txBody>
      </p:sp>
      <p:sp>
        <p:nvSpPr>
          <p:cNvPr id="332" name="Google Shape;332;p25"/>
          <p:cNvSpPr txBox="1"/>
          <p:nvPr>
            <p:ph idx="1" type="body"/>
          </p:nvPr>
        </p:nvSpPr>
        <p:spPr>
          <a:xfrm>
            <a:off x="601250" y="1913076"/>
            <a:ext cx="10419300" cy="383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Cílem je přemostit neúčinné vedení nebo ho úplně nahradit.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Rozlišujeme: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Zevní - katetrem přivedená elektroda - pouze krátkodobá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Vnitřní - implantovaný kardiostimulátor - </a:t>
            </a:r>
            <a:r>
              <a:rPr b="1" lang="cs-CZ"/>
              <a:t>trvalá kardiostimulace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rozlišujeme množství elektrod, režim stimulace, programovatelnost, ...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v praxi identifikujeme 5ti znaky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udávají: místo stimulace, místo snímání EKG, způsob stimulace,  možnosti programování, antiarytmickou funkci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Kardiostimulátory</a:t>
            </a:r>
            <a:endParaRPr/>
          </a:p>
        </p:txBody>
      </p:sp>
      <p:sp>
        <p:nvSpPr>
          <p:cNvPr id="339" name="Google Shape;339;p26"/>
          <p:cNvSpPr txBox="1"/>
          <p:nvPr>
            <p:ph idx="1" type="body"/>
          </p:nvPr>
        </p:nvSpPr>
        <p:spPr>
          <a:xfrm>
            <a:off x="886350" y="1935588"/>
            <a:ext cx="10419300" cy="35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ozor na srdce: Hackeři ohrožují rádiem ovládané kardiostimulátory | 100+1  zahraniční zajímavost" id="340" name="Google Shape;34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375" y="1913075"/>
            <a:ext cx="3756470" cy="2498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rmanent Pacemaker (PPM, ICD, CRT) — RODNIE ORO" id="341" name="Google Shape;34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9525" y="1913075"/>
            <a:ext cx="2985016" cy="3558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mporary Transvenous Pacemaker Placement | Thoracic Key" id="342" name="Google Shape;34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2363" y="1913075"/>
            <a:ext cx="3850650" cy="289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tting used to being handicapped – The experience that broke my heart –  literally" id="343" name="Google Shape;34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9375" y="4411275"/>
            <a:ext cx="2985024" cy="22396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cemaker Rhythms – Normal Patterns • LITFL • ECG Library Diagnosis" id="344" name="Google Shape;344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30088" y="5516425"/>
            <a:ext cx="5610224" cy="1101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7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Tachykardie</a:t>
            </a:r>
            <a:endParaRPr/>
          </a:p>
        </p:txBody>
      </p:sp>
      <p:sp>
        <p:nvSpPr>
          <p:cNvPr id="351" name="Google Shape;351;p27"/>
          <p:cNvSpPr txBox="1"/>
          <p:nvPr>
            <p:ph idx="1" type="body"/>
          </p:nvPr>
        </p:nvSpPr>
        <p:spPr>
          <a:xfrm>
            <a:off x="1225550" y="2163763"/>
            <a:ext cx="10419300" cy="35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Manifestace zrychleným tepem, nicméně ne vždy jde o setrvalou tachykardii, časté jsou paroxyzmální (záchvatovité) tachykardie.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Rozlišujeme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Supraventrikulární (”nadkomorové” = síňové)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Zhoršují dlouhodobou prognózu, mohou vést chronickým změnám i akutním potížím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cs-CZ"/>
              <a:t>Komorové</a:t>
            </a:r>
            <a:endParaRPr b="1"/>
          </a:p>
        </p:txBody>
      </p:sp>
      <p:pic>
        <p:nvPicPr>
          <p:cNvPr descr="Ventricular Tachycardia – Monomorphic VT • LITFL • ECG Library" id="352" name="Google Shape;3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0775" y="368575"/>
            <a:ext cx="2647749" cy="1544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nus tachycardia &amp;amp; Inappropriate sinus tachycardia – ECG &amp;amp; ECHO" id="353" name="Google Shape;35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6925" y="368575"/>
            <a:ext cx="2288856" cy="154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8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Komorové tachykardie</a:t>
            </a:r>
            <a:endParaRPr/>
          </a:p>
        </p:txBody>
      </p:sp>
      <p:sp>
        <p:nvSpPr>
          <p:cNvPr id="360" name="Google Shape;360;p28"/>
          <p:cNvSpPr txBox="1"/>
          <p:nvPr>
            <p:ph idx="1" type="body"/>
          </p:nvPr>
        </p:nvSpPr>
        <p:spPr>
          <a:xfrm>
            <a:off x="6423050" y="831269"/>
            <a:ext cx="5221800" cy="169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pozn.: komorové “bradykardie”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 junkční rytmus 40-60/m.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 komorový rytmus 20-40/m.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8"/>
          <p:cNvSpPr txBox="1"/>
          <p:nvPr/>
        </p:nvSpPr>
        <p:spPr>
          <a:xfrm>
            <a:off x="1000125" y="2214575"/>
            <a:ext cx="10644600" cy="3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-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Vysoké riziko smrti, vyžadují neprodlenou pozornost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-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Vznik mechanismem reentry - tzn. kroužení vzruchu, případně zvýšené automacie komor nebo převodního systému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-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Definice &gt;3 široké QRS komplexy (&gt;120ms) s frekvencí &gt;100/m.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Rozdělení: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-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podle morfologie -&gt; </a:t>
            </a:r>
            <a:r>
              <a:rPr b="1"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monomorfní</a:t>
            </a: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 x </a:t>
            </a:r>
            <a:r>
              <a:rPr b="1"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polymorfní</a:t>
            </a:r>
            <a:endParaRPr b="1"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-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podle délky a tedy závažnosti: </a:t>
            </a:r>
            <a:r>
              <a:rPr b="1"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setrvalé</a:t>
            </a: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 (&gt;30s) x </a:t>
            </a:r>
            <a:r>
              <a:rPr b="1"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nesetrvalé</a:t>
            </a:r>
            <a:endParaRPr b="1"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-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podle přítomnosti strukturálního srdečního onemocnění 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9"/>
          <p:cNvSpPr txBox="1"/>
          <p:nvPr>
            <p:ph type="title"/>
          </p:nvPr>
        </p:nvSpPr>
        <p:spPr>
          <a:xfrm>
            <a:off x="1225550" y="831273"/>
            <a:ext cx="103914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Mechanismus vzniku - viz. fyziologie, patofyziologie</a:t>
            </a:r>
            <a:endParaRPr/>
          </a:p>
        </p:txBody>
      </p:sp>
      <p:sp>
        <p:nvSpPr>
          <p:cNvPr id="368" name="Google Shape;368;p29"/>
          <p:cNvSpPr txBox="1"/>
          <p:nvPr>
            <p:ph idx="1" type="body"/>
          </p:nvPr>
        </p:nvSpPr>
        <p:spPr>
          <a:xfrm>
            <a:off x="1224808" y="2046925"/>
            <a:ext cx="10391400" cy="367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Vznik vzruchu a vedení mimo převodní srdeční systém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=&gt; širokokomplexové QRS komplexy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V normálním srdci preventováno délkou repolarizace a preferenčními svazky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V patologické situaci - př. st. po infarktu myokardu stojí vzruchu v cestě překážka, navíc mohou existovat okresky s jinou délkou repolarizace, může docházet k rozvoji fenoménu </a:t>
            </a:r>
            <a:r>
              <a:rPr b="1" lang="cs-CZ"/>
              <a:t>r</a:t>
            </a:r>
            <a:r>
              <a:rPr b="1" lang="cs-CZ"/>
              <a:t>eentry</a:t>
            </a:r>
            <a:endParaRPr b="1"/>
          </a:p>
        </p:txBody>
      </p:sp>
      <p:pic>
        <p:nvPicPr>
          <p:cNvPr descr="Experiment: Heart Action Potentials" id="369" name="Google Shape;3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1075" y="4929650"/>
            <a:ext cx="2054250" cy="1928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0"/>
          <p:cNvSpPr txBox="1"/>
          <p:nvPr>
            <p:ph type="title"/>
          </p:nvPr>
        </p:nvSpPr>
        <p:spPr>
          <a:xfrm>
            <a:off x="1225550" y="831273"/>
            <a:ext cx="103914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Reentry fenomén</a:t>
            </a:r>
            <a:endParaRPr/>
          </a:p>
        </p:txBody>
      </p:sp>
      <p:sp>
        <p:nvSpPr>
          <p:cNvPr id="376" name="Google Shape;376;p30"/>
          <p:cNvSpPr txBox="1"/>
          <p:nvPr>
            <p:ph idx="1" type="body"/>
          </p:nvPr>
        </p:nvSpPr>
        <p:spPr>
          <a:xfrm>
            <a:off x="1224792" y="2046914"/>
            <a:ext cx="5058300" cy="367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0"/>
          <p:cNvSpPr txBox="1"/>
          <p:nvPr>
            <p:ph idx="2" type="body"/>
          </p:nvPr>
        </p:nvSpPr>
        <p:spPr>
          <a:xfrm>
            <a:off x="6558792" y="2046914"/>
            <a:ext cx="5058300" cy="367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patiotemporal Dynamics of Reentry Termination by Pacing" id="378" name="Google Shape;3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800" y="2046925"/>
            <a:ext cx="7350037" cy="36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1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Komorové tachykardie - klinický obraz</a:t>
            </a:r>
            <a:endParaRPr/>
          </a:p>
        </p:txBody>
      </p:sp>
      <p:sp>
        <p:nvSpPr>
          <p:cNvPr id="385" name="Google Shape;385;p31"/>
          <p:cNvSpPr txBox="1"/>
          <p:nvPr>
            <p:ph idx="1" type="body"/>
          </p:nvPr>
        </p:nvSpPr>
        <p:spPr>
          <a:xfrm>
            <a:off x="1225550" y="2163763"/>
            <a:ext cx="10419300" cy="35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U nesetrvalé může být zcela bez příznaků, případně prostorová nejistota, synkopa, palpitace...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U setrvalých tachykardií hrozí rychlý rozvoj </a:t>
            </a:r>
            <a:r>
              <a:rPr b="1" lang="cs-CZ"/>
              <a:t>a</a:t>
            </a:r>
            <a:r>
              <a:rPr b="1" lang="cs-CZ"/>
              <a:t>kutního srdečního selhání</a:t>
            </a:r>
            <a:r>
              <a:rPr lang="cs-CZ"/>
              <a:t>, následovaného </a:t>
            </a:r>
            <a:r>
              <a:rPr b="1" lang="cs-CZ"/>
              <a:t>h</a:t>
            </a:r>
            <a:r>
              <a:rPr b="1" lang="cs-CZ"/>
              <a:t>emodynamickým zhroucením</a:t>
            </a:r>
            <a:r>
              <a:rPr lang="cs-CZ"/>
              <a:t>, hrozí rozvoj </a:t>
            </a:r>
            <a:r>
              <a:rPr b="1" lang="cs-CZ"/>
              <a:t>f</a:t>
            </a:r>
            <a:r>
              <a:rPr b="1" lang="cs-CZ"/>
              <a:t>ibrilace komor</a:t>
            </a:r>
            <a:r>
              <a:rPr lang="cs-CZ"/>
              <a:t>, případně </a:t>
            </a:r>
            <a:r>
              <a:rPr b="1" lang="cs-CZ"/>
              <a:t>b</a:t>
            </a:r>
            <a:r>
              <a:rPr b="1" lang="cs-CZ"/>
              <a:t>ezpulzové elektrické aktivity</a:t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Pacient ztrácí vědomí, klesá mu krevní tlak k neměřitelným hodnotám, není hmatná pulzová vlna pro neefektivní srdeční akci. Dochází k </a:t>
            </a:r>
            <a:r>
              <a:rPr b="1" lang="cs-CZ"/>
              <a:t>kardiogennímu šoku </a:t>
            </a:r>
            <a:r>
              <a:rPr lang="cs-CZ"/>
              <a:t>(= “selhaná pumpa”)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"/>
          <p:cNvSpPr txBox="1"/>
          <p:nvPr>
            <p:ph type="title"/>
          </p:nvPr>
        </p:nvSpPr>
        <p:spPr>
          <a:xfrm>
            <a:off x="1224792" y="822120"/>
            <a:ext cx="10406100" cy="102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Témata přednášky</a:t>
            </a:r>
            <a:endParaRPr/>
          </a:p>
        </p:txBody>
      </p:sp>
      <p:sp>
        <p:nvSpPr>
          <p:cNvPr id="234" name="Google Shape;234;p14"/>
          <p:cNvSpPr txBox="1"/>
          <p:nvPr>
            <p:ph idx="1" type="body"/>
          </p:nvPr>
        </p:nvSpPr>
        <p:spPr>
          <a:xfrm>
            <a:off x="1224792" y="2016125"/>
            <a:ext cx="4933500" cy="823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Arytmie, poruchy vedení vzruchu</a:t>
            </a:r>
            <a:endParaRPr/>
          </a:p>
        </p:txBody>
      </p:sp>
      <p:sp>
        <p:nvSpPr>
          <p:cNvPr id="235" name="Google Shape;235;p14"/>
          <p:cNvSpPr txBox="1"/>
          <p:nvPr>
            <p:ph idx="2" type="body"/>
          </p:nvPr>
        </p:nvSpPr>
        <p:spPr>
          <a:xfrm>
            <a:off x="358125" y="2937175"/>
            <a:ext cx="5800200" cy="306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Přístrojová technika, fyz. vyšetření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Bradykardie / tachykardie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Komorová tachykardie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Extrasystoly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Možnosti obnovy rytmu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4"/>
          <p:cNvSpPr txBox="1"/>
          <p:nvPr>
            <p:ph idx="3" type="body"/>
          </p:nvPr>
        </p:nvSpPr>
        <p:spPr>
          <a:xfrm>
            <a:off x="6380018" y="2016125"/>
            <a:ext cx="5250900" cy="823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ICHS + Kardiomyopatie + Srdeční vady</a:t>
            </a:r>
            <a:endParaRPr/>
          </a:p>
        </p:txBody>
      </p:sp>
      <p:sp>
        <p:nvSpPr>
          <p:cNvPr id="237" name="Google Shape;237;p14"/>
          <p:cNvSpPr txBox="1"/>
          <p:nvPr>
            <p:ph idx="4" type="body"/>
          </p:nvPr>
        </p:nvSpPr>
        <p:spPr>
          <a:xfrm>
            <a:off x="6380018" y="2937164"/>
            <a:ext cx="5250900" cy="306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Definice ICHS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Chronicita x Akutní projevy	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AIM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Srdeční selhání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Diagnostika a možnosti léčby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Kardiomyopatie - definice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Srdeční vady v dospělosti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2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Diagnostika komorových tachykardií	</a:t>
            </a:r>
            <a:endParaRPr/>
          </a:p>
        </p:txBody>
      </p:sp>
      <p:sp>
        <p:nvSpPr>
          <p:cNvPr id="392" name="Google Shape;392;p32"/>
          <p:cNvSpPr txBox="1"/>
          <p:nvPr>
            <p:ph idx="1" type="body"/>
          </p:nvPr>
        </p:nvSpPr>
        <p:spPr>
          <a:xfrm>
            <a:off x="1225550" y="2163763"/>
            <a:ext cx="10419300" cy="35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Pomocí </a:t>
            </a:r>
            <a:r>
              <a:rPr b="1" lang="cs-CZ"/>
              <a:t>EKG,</a:t>
            </a:r>
            <a:r>
              <a:rPr lang="cs-CZ"/>
              <a:t> má řadu úskalí, ne vždy jde rozlišit</a:t>
            </a:r>
            <a:br>
              <a:rPr lang="cs-CZ"/>
            </a:br>
            <a:r>
              <a:rPr lang="cs-CZ"/>
              <a:t>supraventrikulární a komorová tachykardie.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Pravidlo zní: nejsme-li si jistí, přistupujeme k ní jako </a:t>
            </a:r>
            <a:br>
              <a:rPr lang="cs-CZ"/>
            </a:br>
            <a:r>
              <a:rPr lang="cs-CZ"/>
              <a:t>                       ke komorové tachykardii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právné vedení KPCR" id="393" name="Google Shape;3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550" y="4045675"/>
            <a:ext cx="272415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talies Casebook | Tag" id="394" name="Google Shape;39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0550" y="4045675"/>
            <a:ext cx="4376801" cy="16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3"/>
          <p:cNvSpPr txBox="1"/>
          <p:nvPr>
            <p:ph type="title"/>
          </p:nvPr>
        </p:nvSpPr>
        <p:spPr>
          <a:xfrm>
            <a:off x="1224792" y="822120"/>
            <a:ext cx="10406100" cy="102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Terapie komorových tachykardií</a:t>
            </a:r>
            <a:endParaRPr/>
          </a:p>
        </p:txBody>
      </p:sp>
      <p:sp>
        <p:nvSpPr>
          <p:cNvPr id="401" name="Google Shape;401;p33"/>
          <p:cNvSpPr txBox="1"/>
          <p:nvPr>
            <p:ph idx="1" type="body"/>
          </p:nvPr>
        </p:nvSpPr>
        <p:spPr>
          <a:xfrm>
            <a:off x="1224800" y="1641075"/>
            <a:ext cx="4933500" cy="823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Setrvalá KT</a:t>
            </a:r>
            <a:endParaRPr/>
          </a:p>
        </p:txBody>
      </p:sp>
      <p:sp>
        <p:nvSpPr>
          <p:cNvPr id="402" name="Google Shape;402;p33"/>
          <p:cNvSpPr txBox="1"/>
          <p:nvPr>
            <p:ph idx="2" type="body"/>
          </p:nvPr>
        </p:nvSpPr>
        <p:spPr>
          <a:xfrm>
            <a:off x="581875" y="2464875"/>
            <a:ext cx="6008100" cy="369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lphaLcPeriod"/>
            </a:pPr>
            <a:r>
              <a:rPr lang="cs-CZ"/>
              <a:t>prekordiální úder, KPR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b="1" lang="cs-CZ"/>
              <a:t>e</a:t>
            </a:r>
            <a:r>
              <a:rPr b="1" lang="cs-CZ"/>
              <a:t>lektrická kardioverze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cs-CZ"/>
              <a:t>farmakologická verze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cs-CZ"/>
              <a:t>normalizace mineralogramu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-----------------------------------------------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lphaLcPeriod"/>
            </a:pPr>
            <a:r>
              <a:rPr lang="cs-CZ"/>
              <a:t>Implantace ICD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/>
              <a:t>KPR = </a:t>
            </a:r>
            <a:r>
              <a:rPr lang="cs-CZ"/>
              <a:t>kardio pulmonální resuscitace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/>
              <a:t>ICD = </a:t>
            </a:r>
            <a:r>
              <a:rPr lang="cs-CZ"/>
              <a:t>implantovaný verter defibrilátor</a:t>
            </a:r>
            <a:endParaRPr/>
          </a:p>
        </p:txBody>
      </p:sp>
      <p:sp>
        <p:nvSpPr>
          <p:cNvPr id="403" name="Google Shape;403;p33"/>
          <p:cNvSpPr txBox="1"/>
          <p:nvPr>
            <p:ph idx="3" type="body"/>
          </p:nvPr>
        </p:nvSpPr>
        <p:spPr>
          <a:xfrm>
            <a:off x="6380018" y="1641075"/>
            <a:ext cx="5250900" cy="823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Nesetrvalá KT</a:t>
            </a:r>
            <a:endParaRPr/>
          </a:p>
        </p:txBody>
      </p:sp>
      <p:sp>
        <p:nvSpPr>
          <p:cNvPr id="404" name="Google Shape;404;p33"/>
          <p:cNvSpPr txBox="1"/>
          <p:nvPr>
            <p:ph idx="4" type="body"/>
          </p:nvPr>
        </p:nvSpPr>
        <p:spPr>
          <a:xfrm>
            <a:off x="6158293" y="2464864"/>
            <a:ext cx="5250900" cy="306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Podle kontextu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k řešení u srdce s dalšími patologiemi -&gt; ICD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benigní u jinak zdravého jedince, často jen sledování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4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Extrasystoly = předčasné stahy</a:t>
            </a:r>
            <a:endParaRPr/>
          </a:p>
        </p:txBody>
      </p:sp>
      <p:sp>
        <p:nvSpPr>
          <p:cNvPr id="411" name="Google Shape;411;p34"/>
          <p:cNvSpPr txBox="1"/>
          <p:nvPr>
            <p:ph idx="1" type="body"/>
          </p:nvPr>
        </p:nvSpPr>
        <p:spPr>
          <a:xfrm>
            <a:off x="1225550" y="2163776"/>
            <a:ext cx="10419300" cy="390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Vznik vzruchu mimo SA uzel, vedoucí k úspěšné kontrakci srdce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Podle místa vzniku vzruchu rozdělujeme: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lphaLcPeriod"/>
            </a:pPr>
            <a:r>
              <a:rPr lang="cs-CZ"/>
              <a:t>Supraventrikulární extrasystola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cs-CZ"/>
              <a:t>Junkční extrasystoly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cs-CZ"/>
              <a:t>Komorové extrasystoly 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V řadě případů jsou zcela fyziologické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Nemusí být vůbec pociťovány, nevedou k kardiogennímu šoku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Mohou však vznikat na podkladě fenoménu reentry a značit závažnější patologii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5"/>
          <p:cNvSpPr txBox="1"/>
          <p:nvPr>
            <p:ph type="title"/>
          </p:nvPr>
        </p:nvSpPr>
        <p:spPr>
          <a:xfrm>
            <a:off x="1672024" y="20622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Defibrilace, kardioverze</a:t>
            </a:r>
            <a:endParaRPr/>
          </a:p>
        </p:txBody>
      </p:sp>
      <p:sp>
        <p:nvSpPr>
          <p:cNvPr id="418" name="Google Shape;418;p35"/>
          <p:cNvSpPr txBox="1"/>
          <p:nvPr>
            <p:ph idx="1" type="body"/>
          </p:nvPr>
        </p:nvSpPr>
        <p:spPr>
          <a:xfrm>
            <a:off x="559200" y="1288025"/>
            <a:ext cx="11370900" cy="465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/>
              <a:t>Defibrilace</a:t>
            </a:r>
            <a:endParaRPr b="1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Řešení maligních arytmií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tzn. fibrilace, nebo flutter síní, setrvalá komorová tachykardie, fibrilace komor, nebo flutter komor.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Lze provést plánovaně nebo akutně, u plánovaných nezbytná CA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Podáváme výboj </a:t>
            </a:r>
            <a:r>
              <a:rPr b="1" lang="cs-CZ"/>
              <a:t>m</a:t>
            </a:r>
            <a:r>
              <a:rPr b="1" lang="cs-CZ"/>
              <a:t>onofazický</a:t>
            </a:r>
            <a:r>
              <a:rPr lang="cs-CZ"/>
              <a:t>, nebo </a:t>
            </a:r>
            <a:r>
              <a:rPr b="1" lang="cs-CZ"/>
              <a:t>b</a:t>
            </a:r>
            <a:r>
              <a:rPr b="1" lang="cs-CZ"/>
              <a:t>ifazický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-CZ"/>
              <a:t>Rozlišujeme</a:t>
            </a:r>
            <a:r>
              <a:rPr lang="cs-CZ"/>
              <a:t> manuální externí nepřímé a přímé a automatizovaně externí defibrilátory (AED) a implantabilní kardioventer-defibrilátory </a:t>
            </a:r>
            <a:endParaRPr/>
          </a:p>
        </p:txBody>
      </p:sp>
      <p:pic>
        <p:nvPicPr>
          <p:cNvPr descr="Defibrillation - Wikipedia" id="419" name="Google Shape;41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7325" y="4674250"/>
            <a:ext cx="1518025" cy="19587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nal paddles for defibrillation are positioned on the anterior and... |  Download Scientific Diagram" id="420" name="Google Shape;42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2525" y="4674250"/>
            <a:ext cx="1958750" cy="1958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oll AED Plus - defibrilátor včetně baterií - shop.vava.eu" id="421" name="Google Shape;42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500" y="4674250"/>
            <a:ext cx="1958749" cy="195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6"/>
          <p:cNvSpPr txBox="1"/>
          <p:nvPr>
            <p:ph type="title"/>
          </p:nvPr>
        </p:nvSpPr>
        <p:spPr>
          <a:xfrm>
            <a:off x="1772700" y="742000"/>
            <a:ext cx="10419300" cy="1204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KPR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6"/>
          <p:cNvSpPr txBox="1"/>
          <p:nvPr>
            <p:ph idx="1" type="body"/>
          </p:nvPr>
        </p:nvSpPr>
        <p:spPr>
          <a:xfrm>
            <a:off x="553650" y="1321603"/>
            <a:ext cx="11091300" cy="44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/>
              <a:t>K</a:t>
            </a:r>
            <a:r>
              <a:rPr b="1" lang="cs-CZ"/>
              <a:t>ardio pulmonální resuscitace</a:t>
            </a:r>
            <a:endParaRPr b="1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Procedura </a:t>
            </a:r>
            <a:r>
              <a:rPr b="1" lang="cs-CZ"/>
              <a:t>dočasně </a:t>
            </a:r>
            <a:r>
              <a:rPr lang="cs-CZ"/>
              <a:t>nahrazující spontánní srdeční akci (zvyšuje přežití 2-3x, 90% nemocných se srdeční zástavou mimo nemocnici umírá)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Cílem je oddálení klinické smrti a zajištění dostatečné prokrvení a okysličení životně důležitých orgánů.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Srdeční masáž, plicní ventilace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Rozlišujeme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laickou resuscitaci - basic life support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přednemocniční - advanced life support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nemocniční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7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Konec části první </a:t>
            </a:r>
            <a:endParaRPr/>
          </a:p>
        </p:txBody>
      </p:sp>
      <p:sp>
        <p:nvSpPr>
          <p:cNvPr id="435" name="Google Shape;435;p37"/>
          <p:cNvSpPr txBox="1"/>
          <p:nvPr>
            <p:ph idx="1" type="body"/>
          </p:nvPr>
        </p:nvSpPr>
        <p:spPr>
          <a:xfrm>
            <a:off x="1225550" y="2163763"/>
            <a:ext cx="10419300" cy="35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Dotazy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cca 10 minut přestávka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8"/>
          <p:cNvSpPr txBox="1"/>
          <p:nvPr>
            <p:ph type="title"/>
          </p:nvPr>
        </p:nvSpPr>
        <p:spPr>
          <a:xfrm>
            <a:off x="1225549" y="384798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Ischemická choroba srdeční</a:t>
            </a:r>
            <a:endParaRPr/>
          </a:p>
        </p:txBody>
      </p:sp>
      <p:sp>
        <p:nvSpPr>
          <p:cNvPr id="442" name="Google Shape;442;p38"/>
          <p:cNvSpPr txBox="1"/>
          <p:nvPr>
            <p:ph idx="1" type="body"/>
          </p:nvPr>
        </p:nvSpPr>
        <p:spPr>
          <a:xfrm>
            <a:off x="1225550" y="1824450"/>
            <a:ext cx="10740300" cy="35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1" lang="cs-CZ"/>
              <a:t>Ischemie</a:t>
            </a:r>
            <a:r>
              <a:rPr lang="cs-CZ"/>
              <a:t> = snížený přísun krve do tkání vedoucí k hypoxii (nedostatek kyslíku) tkání a jejich snížené funkci, eventuelně nekróze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V kardiologii mluvíme u postižení tepen přivádějících krev do srdce (Věnčitých tepen) v naprosté většině případů aterosklerózou.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cs-CZ"/>
              <a:t>Ateroskleroza</a:t>
            </a:r>
            <a:r>
              <a:rPr lang="cs-CZ"/>
              <a:t> je ukládání ateromových hmot pod cévní stěnu vedoucí ke zúžení průsvitu cévy.</a:t>
            </a:r>
            <a:endParaRPr/>
          </a:p>
        </p:txBody>
      </p:sp>
      <p:pic>
        <p:nvPicPr>
          <p:cNvPr descr="Atherosclerosis - Victor Chang Cardiac Research Institute" id="443" name="Google Shape;44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450" y="4268375"/>
            <a:ext cx="3494052" cy="1964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crophages in the Pathogenesis of Atherosclerosis: Cell" id="444" name="Google Shape;44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4025" y="4268375"/>
            <a:ext cx="4762202" cy="196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9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Ischemická choroba srdeční	 2</a:t>
            </a:r>
            <a:endParaRPr/>
          </a:p>
        </p:txBody>
      </p:sp>
      <p:sp>
        <p:nvSpPr>
          <p:cNvPr id="451" name="Google Shape;451;p39"/>
          <p:cNvSpPr txBox="1"/>
          <p:nvPr>
            <p:ph idx="1" type="body"/>
          </p:nvPr>
        </p:nvSpPr>
        <p:spPr>
          <a:xfrm>
            <a:off x="446475" y="1913075"/>
            <a:ext cx="11608500" cy="980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Jde o celé spektrum chorob zahrnující </a:t>
            </a:r>
            <a:r>
              <a:rPr b="1" lang="cs-CZ"/>
              <a:t>Akutní</a:t>
            </a:r>
            <a:r>
              <a:rPr lang="cs-CZ"/>
              <a:t> a </a:t>
            </a:r>
            <a:r>
              <a:rPr b="1" lang="cs-CZ"/>
              <a:t>Chronické</a:t>
            </a:r>
            <a:r>
              <a:rPr lang="cs-CZ"/>
              <a:t> formy nemoci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Důsledkem ischemie může být </a:t>
            </a:r>
            <a:r>
              <a:rPr b="1" lang="cs-CZ"/>
              <a:t>trvalé</a:t>
            </a:r>
            <a:r>
              <a:rPr lang="cs-CZ"/>
              <a:t> nebo </a:t>
            </a:r>
            <a:r>
              <a:rPr b="1" lang="cs-CZ"/>
              <a:t>reverzibilní</a:t>
            </a:r>
            <a:r>
              <a:rPr lang="cs-CZ"/>
              <a:t> poškození myokardu.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39"/>
          <p:cNvSpPr txBox="1"/>
          <p:nvPr/>
        </p:nvSpPr>
        <p:spPr>
          <a:xfrm>
            <a:off x="607225" y="2964650"/>
            <a:ext cx="5607900" cy="3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Akutní ICHS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●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Akutní Infarkt myokardu (IM)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●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Nestabilní Angina Pectoris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●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Náhlá srdeční smrt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39"/>
          <p:cNvSpPr txBox="1"/>
          <p:nvPr/>
        </p:nvSpPr>
        <p:spPr>
          <a:xfrm>
            <a:off x="5482825" y="2964750"/>
            <a:ext cx="6572100" cy="3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Chronická ICHS</a:t>
            </a:r>
            <a:endParaRPr b="1"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●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st.p. IM (&gt;6 týdnů)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●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Stabilní angina pectoris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●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němá ischemie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●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vasopresorická Angina pectoris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●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Mikrovaskulární Angina pectoris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●"/>
            </a:pPr>
            <a:r>
              <a:rPr b="1"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Chronické srdeční selhání při ICHS</a:t>
            </a:r>
            <a:endParaRPr b="1"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STEMI VS STEMI II Acute Coronary Syndrome - YouTube" id="454" name="Google Shape;45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550" y="4946975"/>
            <a:ext cx="2286000" cy="128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0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AIM = Akutní Infarkt myocardu</a:t>
            </a:r>
            <a:endParaRPr/>
          </a:p>
        </p:txBody>
      </p:sp>
      <p:sp>
        <p:nvSpPr>
          <p:cNvPr id="461" name="Google Shape;461;p40"/>
          <p:cNvSpPr txBox="1"/>
          <p:nvPr>
            <p:ph idx="1" type="body"/>
          </p:nvPr>
        </p:nvSpPr>
        <p:spPr>
          <a:xfrm>
            <a:off x="564750" y="1913063"/>
            <a:ext cx="10419300" cy="35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1" lang="cs-CZ"/>
              <a:t>Nekróza</a:t>
            </a:r>
            <a:r>
              <a:rPr lang="cs-CZ"/>
              <a:t> myokardu v důsledku náhlého uzávěru věnčité tepny prasklým aterosklerotickým plátem a nasedající trombózou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Důsledkem je porucha funkce srdečního stavu, podle závažnosti může dojít až k </a:t>
            </a:r>
            <a:r>
              <a:rPr b="1" lang="cs-CZ"/>
              <a:t>Akutnímu srdečnímu selhání</a:t>
            </a:r>
            <a:r>
              <a:rPr lang="cs-CZ"/>
              <a:t>, rozvoji </a:t>
            </a:r>
            <a:r>
              <a:rPr b="1" lang="cs-CZ"/>
              <a:t>Maligní život ohrožující arytmie</a:t>
            </a:r>
            <a:r>
              <a:rPr lang="cs-CZ"/>
              <a:t> až </a:t>
            </a:r>
            <a:r>
              <a:rPr b="1" lang="cs-CZ"/>
              <a:t>N</a:t>
            </a:r>
            <a:r>
              <a:rPr b="1" lang="cs-CZ"/>
              <a:t>áhlé srdeční smrti</a:t>
            </a:r>
            <a:r>
              <a:rPr lang="cs-CZ"/>
              <a:t>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Klinicky charakteristické bolesti na hrudi s typickou propagací, vegetativní doprovod, bolest, opocení. Pocit hrozící zkázy a strach. Dušnost, únava až projevy srdečního selhání.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21 Stemi Vs Nstemi ideas | cardiac nursing, stemi vs nstemi, nursing notes" id="462" name="Google Shape;46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250" y="5062550"/>
            <a:ext cx="2247900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n-ST Elevation Myocardial Infarction - Platelet Aggregation - Acute  Coronary Syndrome - Cardiology Teaching Package - Practice Learning -  Division of Nursing - The University of Nottingham" id="463" name="Google Shape;46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4050" y="5062550"/>
            <a:ext cx="2469142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ronary angiogram before and after thrombus aspiration. A) Coronary... |  Download Scientific Diagram" id="464" name="Google Shape;46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4425" y="5062550"/>
            <a:ext cx="2608333" cy="143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1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AIM - diagnostika -&gt; EKG + Klinika + Lab.</a:t>
            </a:r>
            <a:endParaRPr/>
          </a:p>
        </p:txBody>
      </p:sp>
      <p:sp>
        <p:nvSpPr>
          <p:cNvPr id="471" name="Google Shape;471;p41"/>
          <p:cNvSpPr txBox="1"/>
          <p:nvPr>
            <p:ph idx="1" type="body"/>
          </p:nvPr>
        </p:nvSpPr>
        <p:spPr>
          <a:xfrm>
            <a:off x="571500" y="1913075"/>
            <a:ext cx="5625600" cy="4087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Charakterický obraz na </a:t>
            </a:r>
            <a:r>
              <a:rPr b="1" lang="cs-CZ"/>
              <a:t>EKG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</a:t>
            </a:r>
            <a:r>
              <a:rPr lang="cs-CZ"/>
              <a:t>oškozený myokard má změněné elektrické vlastnosti, ty jsou různé podle rozsahu ischemie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Rozlišujeme transmurální -tedy prostupující celou tloušťku stěny, projevující se </a:t>
            </a:r>
            <a:r>
              <a:rPr b="1" lang="cs-CZ"/>
              <a:t>ST elevacemi</a:t>
            </a:r>
            <a:r>
              <a:rPr lang="cs-CZ"/>
              <a:t> na EKG a “nekompletní infarkt” bez ST elevací - NSTEMI, u toho charakteristické ST deprese. </a:t>
            </a:r>
            <a:endParaRPr/>
          </a:p>
        </p:txBody>
      </p:sp>
      <p:pic>
        <p:nvPicPr>
          <p:cNvPr descr="What is NSTEMI? What You NEED to Know • MyHeart" id="472" name="Google Shape;47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7100" y="1913075"/>
            <a:ext cx="5447751" cy="3383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"/>
          <p:cNvSpPr txBox="1"/>
          <p:nvPr>
            <p:ph idx="1" type="body"/>
          </p:nvPr>
        </p:nvSpPr>
        <p:spPr>
          <a:xfrm>
            <a:off x="1225550" y="2163763"/>
            <a:ext cx="10419194" cy="3558164"/>
          </a:xfrm>
          <a:prstGeom prst="rect">
            <a:avLst/>
          </a:prstGeom>
          <a:solidFill>
            <a:schemeClr val="lt1">
              <a:alpha val="2470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Předmětem vyšetření je seznámení se se stavem pacienta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a. Klinické metody - propedeutika, vyšetření u lůžka l</a:t>
            </a:r>
            <a:r>
              <a:rPr lang="cs-CZ"/>
              <a:t>ékařem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pohled, pohmat, poklep, poslech - “klasické </a:t>
            </a:r>
            <a:r>
              <a:rPr lang="cs-CZ"/>
              <a:t>metody</a:t>
            </a:r>
            <a:r>
              <a:rPr lang="cs-CZ"/>
              <a:t>”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/>
              <a:t>b.</a:t>
            </a:r>
            <a:r>
              <a:rPr lang="cs-CZ"/>
              <a:t> </a:t>
            </a:r>
            <a:r>
              <a:rPr b="1" lang="cs-CZ"/>
              <a:t>M</a:t>
            </a:r>
            <a:r>
              <a:rPr b="1" lang="cs-CZ"/>
              <a:t>etody paraklinické</a:t>
            </a:r>
            <a:r>
              <a:rPr lang="cs-CZ"/>
              <a:t> - dříve doprovodné, dnes stále zásadnější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laboratorní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-CZ"/>
              <a:t>p</a:t>
            </a:r>
            <a:r>
              <a:rPr b="1" lang="cs-CZ"/>
              <a:t>řístrojové</a:t>
            </a:r>
            <a:endParaRPr b="1"/>
          </a:p>
        </p:txBody>
      </p:sp>
      <p:sp>
        <p:nvSpPr>
          <p:cNvPr id="243" name="Google Shape;243;p15"/>
          <p:cNvSpPr txBox="1"/>
          <p:nvPr>
            <p:ph type="title"/>
          </p:nvPr>
        </p:nvSpPr>
        <p:spPr>
          <a:xfrm>
            <a:off x="1225549" y="831273"/>
            <a:ext cx="10419195" cy="10816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Fyzikální vyšetření, přístrojová technika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2"/>
          <p:cNvSpPr txBox="1"/>
          <p:nvPr>
            <p:ph type="title"/>
          </p:nvPr>
        </p:nvSpPr>
        <p:spPr>
          <a:xfrm>
            <a:off x="1225549" y="33122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Diagnostika AIM</a:t>
            </a:r>
            <a:endParaRPr/>
          </a:p>
        </p:txBody>
      </p:sp>
      <p:sp>
        <p:nvSpPr>
          <p:cNvPr id="479" name="Google Shape;479;p42"/>
          <p:cNvSpPr txBox="1"/>
          <p:nvPr>
            <p:ph idx="1" type="body"/>
          </p:nvPr>
        </p:nvSpPr>
        <p:spPr>
          <a:xfrm>
            <a:off x="564750" y="1413025"/>
            <a:ext cx="11080200" cy="487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Klinický obraz + EKG + Laboratorní vyšetření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Na EKG charakteristické změny viz výše, mohou se měnit v čase, stejně tak se může vyvíjet infarkt v čase, z NSTEMI může vzniknout STEMI.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U STEMI zpravidla jasný charakteristický obraz na EKG.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U NSTEMI nemusí být jasně vyjádřený obraz na EKG ve chvíli vyšetření, proto využíváme stanovení </a:t>
            </a:r>
            <a:r>
              <a:rPr b="1" lang="cs-CZ"/>
              <a:t>Kardiospecifických Enzymů </a:t>
            </a:r>
            <a:r>
              <a:rPr lang="cs-CZ"/>
              <a:t>(KE).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Nejspecifičtější </a:t>
            </a:r>
            <a:r>
              <a:rPr lang="cs-CZ"/>
              <a:t>Troponiny (T,I) značí nekrózu kardiomyocytů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sledujeme změnu koncentrace v čase, měříme v čase T0, T+2h., T+6h. Při akždém měření opakujeme EKG a srovnáváme dynamiku.</a:t>
            </a:r>
            <a:endParaRPr/>
          </a:p>
        </p:txBody>
      </p:sp>
      <p:pic>
        <p:nvPicPr>
          <p:cNvPr descr="How often should cardiac troponins be measured after the initial level is  obtained at presentation?" id="480" name="Google Shape;48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375" y="5005450"/>
            <a:ext cx="2292750" cy="170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EMI infarkt (EKG kniha) | TECHmED" id="481" name="Google Shape;48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5872" y="5005451"/>
            <a:ext cx="6974550" cy="145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3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Diagnostika AIM</a:t>
            </a:r>
            <a:endParaRPr/>
          </a:p>
        </p:txBody>
      </p:sp>
      <p:sp>
        <p:nvSpPr>
          <p:cNvPr id="488" name="Google Shape;488;p43"/>
          <p:cNvSpPr txBox="1"/>
          <p:nvPr>
            <p:ph idx="1" type="body"/>
          </p:nvPr>
        </p:nvSpPr>
        <p:spPr>
          <a:xfrm>
            <a:off x="1225550" y="2163763"/>
            <a:ext cx="10419300" cy="35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Podle EKG neroznáme pouze ST elevace nebo deprese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Další je prostorová informace, pozice ST deprese nebo elevace v konkrétním svodu vypovídá o lokalizaci infarktu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ST elevace v záznamu protější elektrody se projevuje jako ST deprese -&gt; důležité při rozlišení infarktu zadní stěny </a:t>
            </a:r>
            <a:endParaRPr/>
          </a:p>
        </p:txBody>
      </p:sp>
      <p:pic>
        <p:nvPicPr>
          <p:cNvPr descr="Essentials Of Electrocardiography (ECG) |" id="489" name="Google Shape;48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550" y="4185050"/>
            <a:ext cx="4002375" cy="213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ferior STEMI • LITFL • ECG Library Diagnosis" id="490" name="Google Shape;49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2100" y="4185050"/>
            <a:ext cx="5108772" cy="213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4"/>
          <p:cNvSpPr txBox="1"/>
          <p:nvPr>
            <p:ph type="title"/>
          </p:nvPr>
        </p:nvSpPr>
        <p:spPr>
          <a:xfrm>
            <a:off x="1225549" y="4383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AIM - kauzální léčba</a:t>
            </a:r>
            <a:endParaRPr/>
          </a:p>
        </p:txBody>
      </p:sp>
      <p:sp>
        <p:nvSpPr>
          <p:cNvPr id="497" name="Google Shape;497;p44"/>
          <p:cNvSpPr txBox="1"/>
          <p:nvPr>
            <p:ph idx="1" type="body"/>
          </p:nvPr>
        </p:nvSpPr>
        <p:spPr>
          <a:xfrm>
            <a:off x="535775" y="1946675"/>
            <a:ext cx="11109000" cy="419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Znovuzpr</a:t>
            </a:r>
            <a:r>
              <a:rPr lang="cs-CZ"/>
              <a:t>ů</a:t>
            </a:r>
            <a:r>
              <a:rPr lang="cs-CZ"/>
              <a:t>chodnění ucpané tepny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Metodou volby je selektivní koronarografie, alternativně trombolýza (v ČR minimálně, typické v zemích s horší infrastrukturou nemocniční péče)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tzn. zobrazení věnčitých tepen pomocí zavedení katetru a vstříknutí kotnrastní látky.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umožňuje přesně lokalizovat okluzi a pomocí perkutánní coronární intervence znovuzprůchodnění cévy, následně vložení stentu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Alternativa při nemožnosti provedení PCI (dlouhá okluze, specifická lokalizace) je srdeční Bypass (CABG -coronrary Artery bypass Graft)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Jako doplňující, symptomatická a doprovodná léčba farmakoterapie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5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Terapie AIm</a:t>
            </a:r>
            <a:endParaRPr/>
          </a:p>
        </p:txBody>
      </p:sp>
      <p:sp>
        <p:nvSpPr>
          <p:cNvPr id="504" name="Google Shape;504;p45"/>
          <p:cNvSpPr txBox="1"/>
          <p:nvPr>
            <p:ph idx="1" type="body"/>
          </p:nvPr>
        </p:nvSpPr>
        <p:spPr>
          <a:xfrm>
            <a:off x="1225550" y="2163763"/>
            <a:ext cx="10419300" cy="35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erkutánní transluminální angioplastika – WikiSkripta" id="505" name="Google Shape;50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0375" y="1655150"/>
            <a:ext cx="3161926" cy="46861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rcutaneous Transluminal Coronary Angioplasty (PTCA) | Mount Elizabeth  Hospitals" id="506" name="Google Shape;50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550" y="1913075"/>
            <a:ext cx="3654826" cy="2439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ubor:Blausen 0152 CABG All.png – Wikipedie" id="507" name="Google Shape;50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5550" y="4513900"/>
            <a:ext cx="3654826" cy="18274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ery Bypass Versus PCI Using New Generation DES | IntechOpen" id="508" name="Google Shape;508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42300" y="1913075"/>
            <a:ext cx="3654826" cy="21776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at cardiologists should know about essential thrombocythemia and acu |  IMCRJ" id="509" name="Google Shape;509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90025" y="4353025"/>
            <a:ext cx="3654825" cy="1910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6"/>
          <p:cNvSpPr txBox="1"/>
          <p:nvPr>
            <p:ph type="title"/>
          </p:nvPr>
        </p:nvSpPr>
        <p:spPr>
          <a:xfrm>
            <a:off x="1225549" y="420498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Srdeční selhání (SS) - Princip, projevy</a:t>
            </a:r>
            <a:endParaRPr/>
          </a:p>
        </p:txBody>
      </p:sp>
      <p:sp>
        <p:nvSpPr>
          <p:cNvPr id="516" name="Google Shape;516;p46"/>
          <p:cNvSpPr txBox="1"/>
          <p:nvPr>
            <p:ph idx="1" type="body"/>
          </p:nvPr>
        </p:nvSpPr>
        <p:spPr>
          <a:xfrm>
            <a:off x="410775" y="1946675"/>
            <a:ext cx="11781300" cy="432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Porucha funkce srdce = porucha pumpy, z toho plynoucí neschopnost zajištění perfuze tkání (prokrvení) při zátěži nebo v klidu.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Dochází k poklesu Minutového srdečního výdeje (norma 4-6L)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Rozvoj jako důsledek nekompenzované Hypertenze, poškození funkce po ischemickém poškození (Akutním i chronickém), pro poruchy chlopeního aparátu srdce </a:t>
            </a:r>
            <a:r>
              <a:rPr lang="cs-CZ"/>
              <a:t>(</a:t>
            </a:r>
            <a:r>
              <a:rPr b="1" lang="cs-CZ"/>
              <a:t>Regurgitace</a:t>
            </a:r>
            <a:r>
              <a:rPr lang="cs-CZ"/>
              <a:t>, </a:t>
            </a:r>
            <a:r>
              <a:rPr b="1" lang="cs-CZ"/>
              <a:t>Stenózy </a:t>
            </a:r>
            <a:r>
              <a:rPr lang="cs-CZ"/>
              <a:t>- viz dále)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Základní rozdělení: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Podle doby trvání: </a:t>
            </a:r>
            <a:r>
              <a:rPr b="1" lang="cs-CZ"/>
              <a:t>Akutní</a:t>
            </a:r>
            <a:r>
              <a:rPr lang="cs-CZ"/>
              <a:t> x </a:t>
            </a:r>
            <a:r>
              <a:rPr b="1" lang="cs-CZ" u="sng"/>
              <a:t>Chronické</a:t>
            </a:r>
            <a:r>
              <a:rPr lang="cs-CZ"/>
              <a:t> -&gt; bude věnováno více pozornosti)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Podle převažující manifestace: </a:t>
            </a:r>
            <a:r>
              <a:rPr b="1" lang="cs-CZ"/>
              <a:t>Levostranné</a:t>
            </a:r>
            <a:r>
              <a:rPr lang="cs-CZ"/>
              <a:t> x </a:t>
            </a:r>
            <a:r>
              <a:rPr b="1" lang="cs-CZ"/>
              <a:t>Pravostranné </a:t>
            </a:r>
            <a:r>
              <a:rPr lang="cs-CZ"/>
              <a:t>x (</a:t>
            </a:r>
            <a:r>
              <a:rPr b="1" lang="cs-CZ"/>
              <a:t>Oboustranné)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i="1" lang="cs-CZ"/>
              <a:t>Podle Ejekční frakce - novější způsob dělení na selhání s redukovanou, zachovanou, nebo hraniční Ejekční frakcí</a:t>
            </a:r>
            <a:endParaRPr i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7"/>
          <p:cNvSpPr txBox="1"/>
          <p:nvPr>
            <p:ph type="title"/>
          </p:nvPr>
        </p:nvSpPr>
        <p:spPr>
          <a:xfrm>
            <a:off x="1225549" y="442898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CHSS - manifestace</a:t>
            </a:r>
            <a:endParaRPr/>
          </a:p>
        </p:txBody>
      </p:sp>
      <p:sp>
        <p:nvSpPr>
          <p:cNvPr id="523" name="Google Shape;523;p47"/>
          <p:cNvSpPr txBox="1"/>
          <p:nvPr>
            <p:ph idx="1" type="body"/>
          </p:nvPr>
        </p:nvSpPr>
        <p:spPr>
          <a:xfrm>
            <a:off x="589350" y="1910950"/>
            <a:ext cx="7338600" cy="381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Porucha funkce často není na začátku globální ale s predominantím postižením levého - systémového, nebo pravého - plicního oběhu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Podle predominantního postižení sledujeme charakteristické klinické příznaky</a:t>
            </a:r>
            <a:endParaRPr/>
          </a:p>
        </p:txBody>
      </p:sp>
      <p:pic>
        <p:nvPicPr>
          <p:cNvPr descr="NROER - File, Image - Double Circulation" id="524" name="Google Shape;52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6425" y="1014400"/>
            <a:ext cx="3716969" cy="5257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art failure (summary) | Radiology Reference Article | Radiopaedia.org" id="525" name="Google Shape;52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4000" y="3875900"/>
            <a:ext cx="2393175" cy="2182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rmal frontal chest x-ray | Radiology Case | Radiopaedia.org" id="526" name="Google Shape;52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000" y="3875900"/>
            <a:ext cx="2182000" cy="218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8"/>
          <p:cNvSpPr txBox="1"/>
          <p:nvPr>
            <p:ph type="title"/>
          </p:nvPr>
        </p:nvSpPr>
        <p:spPr>
          <a:xfrm>
            <a:off x="1224792" y="822120"/>
            <a:ext cx="10406100" cy="102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CHSS - Manifestace</a:t>
            </a:r>
            <a:endParaRPr/>
          </a:p>
        </p:txBody>
      </p:sp>
      <p:sp>
        <p:nvSpPr>
          <p:cNvPr id="533" name="Google Shape;533;p48"/>
          <p:cNvSpPr txBox="1"/>
          <p:nvPr>
            <p:ph idx="1" type="body"/>
          </p:nvPr>
        </p:nvSpPr>
        <p:spPr>
          <a:xfrm>
            <a:off x="546142" y="1641075"/>
            <a:ext cx="4933500" cy="823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Pravostranné</a:t>
            </a:r>
            <a:endParaRPr/>
          </a:p>
        </p:txBody>
      </p:sp>
      <p:sp>
        <p:nvSpPr>
          <p:cNvPr id="534" name="Google Shape;534;p48"/>
          <p:cNvSpPr txBox="1"/>
          <p:nvPr>
            <p:ph idx="2" type="body"/>
          </p:nvPr>
        </p:nvSpPr>
        <p:spPr>
          <a:xfrm>
            <a:off x="546150" y="2553900"/>
            <a:ext cx="5458800" cy="30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Městnání v systémové cirkulaci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Otoky dolních končetin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Abdominální dyskomfort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Zvýšená náplň krčních žil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Pohrudniční výpotky (voda na plicích)</a:t>
            </a:r>
            <a:endParaRPr/>
          </a:p>
        </p:txBody>
      </p:sp>
      <p:sp>
        <p:nvSpPr>
          <p:cNvPr id="535" name="Google Shape;535;p48"/>
          <p:cNvSpPr txBox="1"/>
          <p:nvPr>
            <p:ph idx="3" type="body"/>
          </p:nvPr>
        </p:nvSpPr>
        <p:spPr>
          <a:xfrm>
            <a:off x="6004943" y="1641075"/>
            <a:ext cx="5250900" cy="823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Levostranné</a:t>
            </a:r>
            <a:endParaRPr/>
          </a:p>
        </p:txBody>
      </p:sp>
      <p:sp>
        <p:nvSpPr>
          <p:cNvPr id="536" name="Google Shape;536;p48"/>
          <p:cNvSpPr txBox="1"/>
          <p:nvPr>
            <p:ph idx="4" type="body"/>
          </p:nvPr>
        </p:nvSpPr>
        <p:spPr>
          <a:xfrm>
            <a:off x="6004950" y="2553775"/>
            <a:ext cx="5625900" cy="30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Městnání v malém oběhu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Vzrůstá hydrostatický tlak v plicích, voda “prosakuje do plic”, rozvíjí se plicní edém 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Globální hypoxie tkání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Klinicky dušnost, selhání oběhu, porucha vědomí</a:t>
            </a:r>
            <a:endParaRPr/>
          </a:p>
        </p:txBody>
      </p:sp>
      <p:sp>
        <p:nvSpPr>
          <p:cNvPr id="537" name="Google Shape;537;p48"/>
          <p:cNvSpPr txBox="1"/>
          <p:nvPr/>
        </p:nvSpPr>
        <p:spPr>
          <a:xfrm>
            <a:off x="546150" y="5554075"/>
            <a:ext cx="11085000" cy="10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1800"/>
              <a:buChar char="●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Obě formy se zpravidla kombinují, pro pacienta nejzásadnějším projevem je dušnost, pokles výkonnosti, únava, snížují kvalitu života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9"/>
          <p:cNvSpPr txBox="1"/>
          <p:nvPr>
            <p:ph type="title"/>
          </p:nvPr>
        </p:nvSpPr>
        <p:spPr>
          <a:xfrm>
            <a:off x="1225474" y="72412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Diagnostika CHSS</a:t>
            </a:r>
            <a:endParaRPr/>
          </a:p>
        </p:txBody>
      </p:sp>
      <p:sp>
        <p:nvSpPr>
          <p:cNvPr id="544" name="Google Shape;544;p49"/>
          <p:cNvSpPr txBox="1"/>
          <p:nvPr>
            <p:ph idx="1" type="body"/>
          </p:nvPr>
        </p:nvSpPr>
        <p:spPr>
          <a:xfrm>
            <a:off x="535775" y="1805925"/>
            <a:ext cx="11109000" cy="391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Klinicky sledujeme pokles výkonnosti, rozvoj dušnosti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Používáme NYHA skóre (New York Heart Association):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Manifestace při těžké zátěži       	NYHA I 	- chůze do schodů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Manifestace</a:t>
            </a:r>
            <a:r>
              <a:rPr lang="cs-CZ"/>
              <a:t> při střední zátěži   	NYHA II 	- chůze po bytě 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Manifestace</a:t>
            </a:r>
            <a:r>
              <a:rPr lang="cs-CZ"/>
              <a:t> při mírné zátěži		NYHA III	- nesvede si zavázat tkaničky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Manifestace</a:t>
            </a:r>
            <a:r>
              <a:rPr lang="cs-CZ"/>
              <a:t> Klidová				NYHA IV	- příznaky v klidu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Příznaky zahrnují palpitace, dušnost, únavu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0"/>
          <p:cNvSpPr txBox="1"/>
          <p:nvPr>
            <p:ph type="title"/>
          </p:nvPr>
        </p:nvSpPr>
        <p:spPr>
          <a:xfrm>
            <a:off x="1225550" y="831273"/>
            <a:ext cx="103914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Léčba CHSS (velmi obecně)</a:t>
            </a:r>
            <a:endParaRPr/>
          </a:p>
        </p:txBody>
      </p:sp>
      <p:sp>
        <p:nvSpPr>
          <p:cNvPr id="551" name="Google Shape;551;p50"/>
          <p:cNvSpPr txBox="1"/>
          <p:nvPr>
            <p:ph idx="1" type="body"/>
          </p:nvPr>
        </p:nvSpPr>
        <p:spPr>
          <a:xfrm>
            <a:off x="1224792" y="2046914"/>
            <a:ext cx="5058300" cy="367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/>
              <a:t>Režimová opatření</a:t>
            </a:r>
            <a:r>
              <a:rPr lang="cs-CZ"/>
              <a:t> 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restrikci tekutin, pravidelné vážení pacienta k posouzení rozvoje městnání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Adekvátní kardiovaskulární rehabilitace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Úprava jídelníčku a redukce hmotnosti.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Přestat kouřit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552" name="Google Shape;552;p50"/>
          <p:cNvSpPr txBox="1"/>
          <p:nvPr>
            <p:ph idx="2" type="body"/>
          </p:nvPr>
        </p:nvSpPr>
        <p:spPr>
          <a:xfrm>
            <a:off x="6558792" y="2046914"/>
            <a:ext cx="5058300" cy="367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/>
              <a:t>F</a:t>
            </a:r>
            <a:r>
              <a:rPr b="1" lang="cs-CZ"/>
              <a:t>armakoterapie </a:t>
            </a:r>
            <a:endParaRPr b="1"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Diuretika - léky na “odčůrání” otoků, zvyšují odpad vody močí - základní úlevová medikace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Antihypertensiva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Antiarytmika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1"/>
          <p:cNvSpPr txBox="1"/>
          <p:nvPr>
            <p:ph type="title"/>
          </p:nvPr>
        </p:nvSpPr>
        <p:spPr>
          <a:xfrm>
            <a:off x="1224800" y="938423"/>
            <a:ext cx="103914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Léčba SS (velmi obecně)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51"/>
          <p:cNvSpPr txBox="1"/>
          <p:nvPr>
            <p:ph idx="1" type="body"/>
          </p:nvPr>
        </p:nvSpPr>
        <p:spPr>
          <a:xfrm>
            <a:off x="939017" y="1412889"/>
            <a:ext cx="5058300" cy="367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/>
              <a:t>Chirurgická </a:t>
            </a:r>
            <a:endParaRPr b="1"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P</a:t>
            </a:r>
            <a:r>
              <a:rPr lang="cs-CZ"/>
              <a:t>lastiky chlopní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Náhrady chlopní -Bioprotézy, mechanické protézy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Transplantace srdce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Heteropická transplantace srdce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51"/>
          <p:cNvSpPr txBox="1"/>
          <p:nvPr>
            <p:ph idx="2" type="body"/>
          </p:nvPr>
        </p:nvSpPr>
        <p:spPr>
          <a:xfrm>
            <a:off x="5997317" y="1412889"/>
            <a:ext cx="5058300" cy="367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/>
              <a:t>Přístrojová</a:t>
            </a:r>
            <a:endParaRPr b="1"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Resynchroniační léčba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Implantace ICD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Různé formy m</a:t>
            </a:r>
            <a:r>
              <a:rPr lang="cs-CZ"/>
              <a:t>echanická srdeční podpory (LVAD, BiVAD)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ECMO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katetrizační výkony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eterotopic Heart Transplantation | IntechOpen" id="561" name="Google Shape;56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800" y="4622800"/>
            <a:ext cx="2411000" cy="223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ntricular assist device (VAD) - Mayo Clinic" id="562" name="Google Shape;56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5800" y="4622800"/>
            <a:ext cx="1940275" cy="223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racle Machine Makes Heroic Rescues — And Leaves Patients In Limbo |  Kaiser Health News" id="563" name="Google Shape;56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6075" y="4622800"/>
            <a:ext cx="3352814" cy="223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anscatheter versus Surgical Aortic-Valve Replacement in High-Risk  Patients | NEJM" id="564" name="Google Shape;564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62775" y="4622800"/>
            <a:ext cx="2751040" cy="223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Přístrojové vyšetření 1</a:t>
            </a:r>
            <a:endParaRPr/>
          </a:p>
        </p:txBody>
      </p:sp>
      <p:sp>
        <p:nvSpPr>
          <p:cNvPr id="250" name="Google Shape;250;p16"/>
          <p:cNvSpPr txBox="1"/>
          <p:nvPr>
            <p:ph idx="1" type="body"/>
          </p:nvPr>
        </p:nvSpPr>
        <p:spPr>
          <a:xfrm>
            <a:off x="573000" y="1913076"/>
            <a:ext cx="11071800" cy="380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EKG								ECHO						Koronarografie						</a:t>
            </a:r>
            <a:endParaRPr/>
          </a:p>
        </p:txBody>
      </p:sp>
      <p:pic>
        <p:nvPicPr>
          <p:cNvPr descr="CV Physiology | Electrocardiogram (EKG, ECG)" id="251" name="Google Shape;25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000" y="2450250"/>
            <a:ext cx="3964900" cy="2291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ltraschalldiagnosti, Innere Medizin 1 | SLK-Kliniken" id="252" name="Google Shape;25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1375" y="2674625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ft coronary artery, coronarography scan - Stock Image - C040/3087 -  Science Photo Library" id="253" name="Google Shape;25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00950" y="2674625"/>
            <a:ext cx="19812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2"/>
          <p:cNvSpPr txBox="1"/>
          <p:nvPr>
            <p:ph type="title"/>
          </p:nvPr>
        </p:nvSpPr>
        <p:spPr>
          <a:xfrm>
            <a:off x="1225649" y="54552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Srdeční vady v dospělosti</a:t>
            </a:r>
            <a:endParaRPr/>
          </a:p>
        </p:txBody>
      </p:sp>
      <p:sp>
        <p:nvSpPr>
          <p:cNvPr id="571" name="Google Shape;571;p52"/>
          <p:cNvSpPr txBox="1"/>
          <p:nvPr>
            <p:ph idx="1" type="body"/>
          </p:nvPr>
        </p:nvSpPr>
        <p:spPr>
          <a:xfrm>
            <a:off x="553650" y="1913075"/>
            <a:ext cx="11465700" cy="24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1" lang="cs-CZ"/>
              <a:t>Stenozy</a:t>
            </a:r>
            <a:r>
              <a:rPr lang="cs-CZ"/>
              <a:t> a </a:t>
            </a:r>
            <a:r>
              <a:rPr b="1" lang="cs-CZ"/>
              <a:t>Insuficience</a:t>
            </a:r>
            <a:r>
              <a:rPr b="1" lang="cs-CZ"/>
              <a:t>, Defekt septa síní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Často jsou podkladem srdečního selhání, ale mohou vznikat i jeho důsledkem, mohou vznikat na podkladě chronické ischemie (typicky mitrální regurgitace), v rámci AIM ( nekróza papilárního svalu), tlakového přetížení,  infekční Endokarditidy, porevmatické nebo traumatické poškození, často se rozvíjí roky, ale mohou vziknout i náhle.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eart valves - YourHeartValve" id="572" name="Google Shape;57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650" y="4321925"/>
            <a:ext cx="3019425" cy="230505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2"/>
          <p:cNvSpPr txBox="1"/>
          <p:nvPr/>
        </p:nvSpPr>
        <p:spPr>
          <a:xfrm>
            <a:off x="3573075" y="4321925"/>
            <a:ext cx="7822500" cy="22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●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Aortální stonóza x regurgitace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●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Plicnicová stenóza x regurgitace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●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Mitrální </a:t>
            </a: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stenóza x regurgitace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alibri"/>
              <a:buChar char="●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Trikuspidální stenóza x regurgitace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3"/>
          <p:cNvSpPr txBox="1"/>
          <p:nvPr>
            <p:ph type="title"/>
          </p:nvPr>
        </p:nvSpPr>
        <p:spPr>
          <a:xfrm>
            <a:off x="1224800" y="295498"/>
            <a:ext cx="103914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Léčba srdečních vad</a:t>
            </a:r>
            <a:endParaRPr/>
          </a:p>
        </p:txBody>
      </p:sp>
      <p:sp>
        <p:nvSpPr>
          <p:cNvPr id="580" name="Google Shape;580;p53"/>
          <p:cNvSpPr txBox="1"/>
          <p:nvPr>
            <p:ph idx="1" type="body"/>
          </p:nvPr>
        </p:nvSpPr>
        <p:spPr>
          <a:xfrm>
            <a:off x="589351" y="1893100"/>
            <a:ext cx="5693700" cy="382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/>
              <a:t>Chirurgická lébča</a:t>
            </a:r>
            <a:endParaRPr b="1"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Plastiky chlopní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Implantace bioprotéz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i="1" lang="cs-CZ"/>
              <a:t>Dříve mechanické protézy</a:t>
            </a:r>
            <a:endParaRPr i="1"/>
          </a:p>
        </p:txBody>
      </p:sp>
      <p:sp>
        <p:nvSpPr>
          <p:cNvPr id="581" name="Google Shape;581;p53"/>
          <p:cNvSpPr txBox="1"/>
          <p:nvPr>
            <p:ph idx="2" type="body"/>
          </p:nvPr>
        </p:nvSpPr>
        <p:spPr>
          <a:xfrm>
            <a:off x="6283050" y="1893025"/>
            <a:ext cx="5334000" cy="382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/>
              <a:t>Katetrizační léčba</a:t>
            </a:r>
            <a:endParaRPr b="1"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Cestou cévního vstupu zavedený katetr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Benefit nízké invazivity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-CZ"/>
              <a:t>Nejde všude</a:t>
            </a:r>
            <a:endParaRPr/>
          </a:p>
        </p:txBody>
      </p:sp>
      <p:pic>
        <p:nvPicPr>
          <p:cNvPr descr="Transcatheter versus Surgical Aortic-Valve Replacement in High-Risk  Patients | NEJM" id="582" name="Google Shape;58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3050" y="3961075"/>
            <a:ext cx="2867198" cy="2329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sh Review" id="583" name="Google Shape;58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350" y="3961075"/>
            <a:ext cx="3036100" cy="232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4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Kardiomyopatie</a:t>
            </a:r>
            <a:endParaRPr/>
          </a:p>
        </p:txBody>
      </p:sp>
      <p:sp>
        <p:nvSpPr>
          <p:cNvPr id="590" name="Google Shape;590;p54"/>
          <p:cNvSpPr txBox="1"/>
          <p:nvPr>
            <p:ph idx="1" type="body"/>
          </p:nvPr>
        </p:nvSpPr>
        <p:spPr>
          <a:xfrm>
            <a:off x="589350" y="1913075"/>
            <a:ext cx="11055600" cy="420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Souhrné označení chorob postihujících srdeční sval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Mnoho klasifikací, Stále nízká úroveň poznání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Souhrn nemocí vedoucích k mechanické nebo elektrické dysfunkci, obvykle spojené s neadekvátní hypertrofií, nebo dilatací srdce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Jde buď o izolovaná onemocnění myokardu nebo </a:t>
            </a:r>
            <a:br>
              <a:rPr lang="cs-CZ"/>
            </a:br>
            <a:r>
              <a:rPr lang="cs-CZ"/>
              <a:t>příznaky systémových onemocnění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Často špatná prognóza, limitované terapieutickémožnosti</a:t>
            </a:r>
            <a:endParaRPr/>
          </a:p>
        </p:txBody>
      </p:sp>
      <p:pic>
        <p:nvPicPr>
          <p:cNvPr descr="Kardiomyopatie (onemocnění srdečního svalu) – příznaky, příčiny a léčba |  Rehabilitace.info" id="591" name="Google Shape;59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1850" y="3647925"/>
            <a:ext cx="2483100" cy="265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5"/>
          <p:cNvSpPr txBox="1"/>
          <p:nvPr>
            <p:ph type="title"/>
          </p:nvPr>
        </p:nvSpPr>
        <p:spPr>
          <a:xfrm>
            <a:off x="1225549" y="420498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Členění kardiomyopatií</a:t>
            </a:r>
            <a:endParaRPr/>
          </a:p>
        </p:txBody>
      </p:sp>
      <p:sp>
        <p:nvSpPr>
          <p:cNvPr id="598" name="Google Shape;598;p55"/>
          <p:cNvSpPr txBox="1"/>
          <p:nvPr>
            <p:ph idx="1" type="body"/>
          </p:nvPr>
        </p:nvSpPr>
        <p:spPr>
          <a:xfrm>
            <a:off x="589350" y="1910951"/>
            <a:ext cx="11055600" cy="381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Základní Členění na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1" lang="cs-CZ"/>
              <a:t>Primární </a:t>
            </a:r>
            <a:r>
              <a:rPr lang="cs-CZ"/>
              <a:t>kdy je postiženo převážně nebo výlučně srdce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cs-CZ"/>
              <a:t>Sekundární </a:t>
            </a:r>
            <a:r>
              <a:rPr lang="cs-CZ"/>
              <a:t>kdy je Kardiomyopatie projevem systémového onemocnění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Členění podle morfologie na základní 3 fenotypy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Dilatační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Hypertrofická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Restriktivní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6"/>
          <p:cNvSpPr txBox="1"/>
          <p:nvPr>
            <p:ph type="title"/>
          </p:nvPr>
        </p:nvSpPr>
        <p:spPr>
          <a:xfrm>
            <a:off x="1225549" y="384798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Dilatační kardiomyopatie</a:t>
            </a:r>
            <a:endParaRPr/>
          </a:p>
        </p:txBody>
      </p:sp>
      <p:sp>
        <p:nvSpPr>
          <p:cNvPr id="605" name="Google Shape;605;p56"/>
          <p:cNvSpPr txBox="1"/>
          <p:nvPr>
            <p:ph idx="1" type="body"/>
          </p:nvPr>
        </p:nvSpPr>
        <p:spPr>
          <a:xfrm>
            <a:off x="553650" y="1946676"/>
            <a:ext cx="11091300" cy="377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Dilatace srdečních oddílů se zachovanou tloušťkou stěny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Z toho plynoucí porucha funkce, tendence k rozvoji arytmií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Často rozvoj postinfekčně (kardiotropní viry, některé abtkeriální infekce, někteří parazité)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Jako nežádoucí účinek některých Cemoterapeutik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U uživatelů kokainu a Amfetaminů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Dilatační kardiomyopatie při srdeční ischemii, nebo chlopenních vadách</a:t>
            </a:r>
            <a:endParaRPr/>
          </a:p>
        </p:txBody>
      </p:sp>
      <p:pic>
        <p:nvPicPr>
          <p:cNvPr descr="V TV předvedli, co s tělem udělá kokain: Srdce feťáka buší 25 minut mimo  tělo! | Ahaonline.cz" id="606" name="Google Shape;60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9825" y="4855925"/>
            <a:ext cx="3178950" cy="200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7"/>
          <p:cNvSpPr txBox="1"/>
          <p:nvPr>
            <p:ph type="title"/>
          </p:nvPr>
        </p:nvSpPr>
        <p:spPr>
          <a:xfrm>
            <a:off x="1225549" y="384798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Hypertrofická Kardiomyopatie</a:t>
            </a:r>
            <a:endParaRPr/>
          </a:p>
        </p:txBody>
      </p:sp>
      <p:sp>
        <p:nvSpPr>
          <p:cNvPr id="613" name="Google Shape;613;p57"/>
          <p:cNvSpPr txBox="1"/>
          <p:nvPr>
            <p:ph idx="1" type="body"/>
          </p:nvPr>
        </p:nvSpPr>
        <p:spPr>
          <a:xfrm>
            <a:off x="553650" y="1928826"/>
            <a:ext cx="11091300" cy="379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Často vrozené onemocnění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Dochází ke koncentrickému ztluštění srdeční stěny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Příznakem je diastolická dysfunkce, tedy porušená schopnost plnění srdce</a:t>
            </a:r>
            <a:endParaRPr/>
          </a:p>
        </p:txBody>
      </p:sp>
      <p:pic>
        <p:nvPicPr>
          <p:cNvPr descr="Hypertrophic Cardiomyopathy—Child - Western New York Urology Associates, LLC" id="614" name="Google Shape;61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650" y="3643925"/>
            <a:ext cx="3893350" cy="2624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iELO - Brasil - A 45 - year-old woman with hypertrophic cardiomyopathy  and cardiogenic shock A 45 - year-old woman with hypertrophic cardiomyopathy  and cardiogenic shock" id="615" name="Google Shape;61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8475" y="3643925"/>
            <a:ext cx="1574833" cy="262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8"/>
          <p:cNvSpPr txBox="1"/>
          <p:nvPr>
            <p:ph type="title"/>
          </p:nvPr>
        </p:nvSpPr>
        <p:spPr>
          <a:xfrm>
            <a:off x="1225549" y="4740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Restriktivní Kardiomyopatie</a:t>
            </a:r>
            <a:endParaRPr/>
          </a:p>
        </p:txBody>
      </p:sp>
      <p:sp>
        <p:nvSpPr>
          <p:cNvPr id="622" name="Google Shape;622;p58"/>
          <p:cNvSpPr txBox="1"/>
          <p:nvPr>
            <p:ph idx="1" type="body"/>
          </p:nvPr>
        </p:nvSpPr>
        <p:spPr>
          <a:xfrm>
            <a:off x="553650" y="1910951"/>
            <a:ext cx="11091300" cy="381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Dochází ke snížené elasticitě levé komory a poruše plnění v diastole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Nejvzácnější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Primárně tedy vrozené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Sekundární při Amyloidóze, Sarkoidóze, střádavých chorobách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9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Konec přednášky - prostor pro otázky</a:t>
            </a:r>
            <a:endParaRPr/>
          </a:p>
        </p:txBody>
      </p:sp>
      <p:sp>
        <p:nvSpPr>
          <p:cNvPr id="629" name="Google Shape;629;p59"/>
          <p:cNvSpPr txBox="1"/>
          <p:nvPr>
            <p:ph idx="1" type="body"/>
          </p:nvPr>
        </p:nvSpPr>
        <p:spPr>
          <a:xfrm>
            <a:off x="1225550" y="2163763"/>
            <a:ext cx="10419300" cy="35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děkuji za pozornost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Přístrojové vyšetření 2</a:t>
            </a:r>
            <a:endParaRPr/>
          </a:p>
        </p:txBody>
      </p:sp>
      <p:sp>
        <p:nvSpPr>
          <p:cNvPr id="260" name="Google Shape;260;p17"/>
          <p:cNvSpPr txBox="1"/>
          <p:nvPr>
            <p:ph idx="1" type="body"/>
          </p:nvPr>
        </p:nvSpPr>
        <p:spPr>
          <a:xfrm>
            <a:off x="1225550" y="2163763"/>
            <a:ext cx="10419300" cy="35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SPECT Myocardu					Biopsie myocardu		etc..</a:t>
            </a:r>
            <a:endParaRPr/>
          </a:p>
        </p:txBody>
      </p:sp>
      <p:pic>
        <p:nvPicPr>
          <p:cNvPr descr="A Novel Risk Classification Scheme for SPECT-MPI – Consult QD" id="261" name="Google Shape;26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550" y="2892900"/>
            <a:ext cx="3465824" cy="2399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domyocardial Biopsy" id="262" name="Google Shape;26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8975" y="2892900"/>
            <a:ext cx="2721750" cy="315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EKG</a:t>
            </a:r>
            <a:endParaRPr/>
          </a:p>
        </p:txBody>
      </p:sp>
      <p:sp>
        <p:nvSpPr>
          <p:cNvPr id="269" name="Google Shape;269;p18"/>
          <p:cNvSpPr txBox="1"/>
          <p:nvPr>
            <p:ph idx="1" type="body"/>
          </p:nvPr>
        </p:nvSpPr>
        <p:spPr>
          <a:xfrm>
            <a:off x="607225" y="2055938"/>
            <a:ext cx="10419300" cy="35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Základní přístrojová diagnostická metoda v Kardiologii</a:t>
            </a:r>
            <a:endParaRPr/>
          </a:p>
        </p:txBody>
      </p:sp>
      <p:pic>
        <p:nvPicPr>
          <p:cNvPr descr="ECGlibrary.com: Normal adult 12-lead ECG" id="270" name="Google Shape;27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225" y="2702725"/>
            <a:ext cx="5438830" cy="3019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sentials Of Electrocardiography (ECG) |" id="271" name="Google Shape;27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0425" y="2702725"/>
            <a:ext cx="5582449" cy="30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72350" y="1047275"/>
            <a:ext cx="2500525" cy="158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"/>
          <p:cNvSpPr txBox="1"/>
          <p:nvPr>
            <p:ph type="title"/>
          </p:nvPr>
        </p:nvSpPr>
        <p:spPr>
          <a:xfrm>
            <a:off x="1225549" y="831273"/>
            <a:ext cx="104193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Arytmie</a:t>
            </a:r>
            <a:endParaRPr/>
          </a:p>
        </p:txBody>
      </p:sp>
      <p:sp>
        <p:nvSpPr>
          <p:cNvPr id="279" name="Google Shape;279;p19"/>
          <p:cNvSpPr txBox="1"/>
          <p:nvPr>
            <p:ph idx="1" type="body"/>
          </p:nvPr>
        </p:nvSpPr>
        <p:spPr>
          <a:xfrm>
            <a:off x="1225550" y="2163775"/>
            <a:ext cx="5038500" cy="35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 u="sng"/>
              <a:t>Předpoklad:</a:t>
            </a:r>
            <a:endParaRPr u="sng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Fyziologické šíření vzruchů po </a:t>
            </a:r>
            <a:r>
              <a:rPr b="1" lang="cs-CZ"/>
              <a:t>preferenčních svazcích</a:t>
            </a:r>
            <a:r>
              <a:rPr lang="cs-CZ"/>
              <a:t> se zachovanou funkcí automacie </a:t>
            </a:r>
            <a:r>
              <a:rPr b="1" lang="cs-CZ"/>
              <a:t>sinusového uzlu</a:t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Experiment: Heart Action Potentials" id="280" name="Google Shape;28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2175" y="2073850"/>
            <a:ext cx="4460749" cy="418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"/>
          <p:cNvSpPr txBox="1"/>
          <p:nvPr>
            <p:ph type="title"/>
          </p:nvPr>
        </p:nvSpPr>
        <p:spPr>
          <a:xfrm>
            <a:off x="1224792" y="822120"/>
            <a:ext cx="10406100" cy="102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Arytmie 2</a:t>
            </a:r>
            <a:endParaRPr/>
          </a:p>
        </p:txBody>
      </p:sp>
      <p:sp>
        <p:nvSpPr>
          <p:cNvPr id="287" name="Google Shape;287;p20"/>
          <p:cNvSpPr txBox="1"/>
          <p:nvPr>
            <p:ph idx="1" type="body"/>
          </p:nvPr>
        </p:nvSpPr>
        <p:spPr>
          <a:xfrm>
            <a:off x="1224792" y="1586375"/>
            <a:ext cx="4933500" cy="823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Náhled Laika</a:t>
            </a:r>
            <a:endParaRPr/>
          </a:p>
        </p:txBody>
      </p:sp>
      <p:sp>
        <p:nvSpPr>
          <p:cNvPr id="288" name="Google Shape;288;p20"/>
          <p:cNvSpPr txBox="1"/>
          <p:nvPr>
            <p:ph idx="2" type="body"/>
          </p:nvPr>
        </p:nvSpPr>
        <p:spPr>
          <a:xfrm>
            <a:off x="1224800" y="2410175"/>
            <a:ext cx="2893500" cy="376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Pomalu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Rychle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(Ne)Pravidelně</a:t>
            </a:r>
            <a:endParaRPr/>
          </a:p>
        </p:txBody>
      </p:sp>
      <p:sp>
        <p:nvSpPr>
          <p:cNvPr id="289" name="Google Shape;289;p20"/>
          <p:cNvSpPr txBox="1"/>
          <p:nvPr>
            <p:ph idx="3" type="body"/>
          </p:nvPr>
        </p:nvSpPr>
        <p:spPr>
          <a:xfrm>
            <a:off x="4267093" y="1586375"/>
            <a:ext cx="5250900" cy="823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Náhled odborníka</a:t>
            </a:r>
            <a:endParaRPr/>
          </a:p>
        </p:txBody>
      </p:sp>
      <p:sp>
        <p:nvSpPr>
          <p:cNvPr id="290" name="Google Shape;290;p20"/>
          <p:cNvSpPr txBox="1"/>
          <p:nvPr>
            <p:ph idx="4" type="body"/>
          </p:nvPr>
        </p:nvSpPr>
        <p:spPr>
          <a:xfrm>
            <a:off x="4428200" y="2410175"/>
            <a:ext cx="3933900" cy="376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Podle frekvence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Bradykardie (&lt;60/m.)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Tachykardie (&gt;90/m.)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Podle místa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Sinusové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Supraventrikulární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Komorové</a:t>
            </a:r>
            <a:endParaRPr/>
          </a:p>
        </p:txBody>
      </p:sp>
      <p:pic>
        <p:nvPicPr>
          <p:cNvPr descr="Experiment: Heart Action Potentials" id="291" name="Google Shape;2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800" y="3767825"/>
            <a:ext cx="2567049" cy="2409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0"/>
          <p:cNvSpPr txBox="1"/>
          <p:nvPr/>
        </p:nvSpPr>
        <p:spPr>
          <a:xfrm>
            <a:off x="8362100" y="2410175"/>
            <a:ext cx="32688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Vybrané arytmie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1800"/>
              <a:buAutoNum type="arabicPeriod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Extrasystoly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800"/>
              <a:buAutoNum type="arabicPeriod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Flutter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800"/>
              <a:buAutoNum type="arabicPeriod"/>
            </a:pPr>
            <a:r>
              <a:rPr lang="cs-CZ" sz="280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Fibrilace</a:t>
            </a:r>
            <a:endParaRPr sz="280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"/>
          <p:cNvSpPr txBox="1"/>
          <p:nvPr>
            <p:ph type="title"/>
          </p:nvPr>
        </p:nvSpPr>
        <p:spPr>
          <a:xfrm>
            <a:off x="1225550" y="831273"/>
            <a:ext cx="10391400" cy="108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Diagnostika arytmií, Možnosti léčby</a:t>
            </a:r>
            <a:endParaRPr/>
          </a:p>
        </p:txBody>
      </p:sp>
      <p:sp>
        <p:nvSpPr>
          <p:cNvPr id="299" name="Google Shape;299;p21"/>
          <p:cNvSpPr txBox="1"/>
          <p:nvPr>
            <p:ph idx="1" type="body"/>
          </p:nvPr>
        </p:nvSpPr>
        <p:spPr>
          <a:xfrm>
            <a:off x="563051" y="1913075"/>
            <a:ext cx="5610300" cy="367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/>
              <a:t>EKG </a:t>
            </a:r>
            <a:r>
              <a:rPr lang="cs-CZ"/>
              <a:t>- základní nástroj při diagnostice arytmií</a:t>
            </a:r>
            <a:r>
              <a:rPr b="1" lang="cs-CZ"/>
              <a:t> </a:t>
            </a:r>
            <a:endParaRPr b="1"/>
          </a:p>
        </p:txBody>
      </p:sp>
      <p:pic>
        <p:nvPicPr>
          <p:cNvPr descr="ECGs in Acute Myocardial Infarction - ACLS Medical Training" id="300" name="Google Shape;30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050" y="3454175"/>
            <a:ext cx="5610224" cy="2805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1"/>
          <p:cNvSpPr txBox="1"/>
          <p:nvPr>
            <p:ph idx="2" type="body"/>
          </p:nvPr>
        </p:nvSpPr>
        <p:spPr>
          <a:xfrm>
            <a:off x="6173276" y="1913077"/>
            <a:ext cx="5443800" cy="434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AutoNum type="alphaLcPeriod"/>
            </a:pPr>
            <a:r>
              <a:rPr lang="cs-CZ"/>
              <a:t>Antiarytmika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b="1" lang="cs-CZ"/>
              <a:t>Léčba elektrickým proudem</a:t>
            </a:r>
            <a:endParaRPr b="1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e</a:t>
            </a:r>
            <a:r>
              <a:rPr lang="cs-CZ"/>
              <a:t>lektrokardioverze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cs-CZ"/>
              <a:t>defibrilace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b="1" lang="cs-CZ"/>
              <a:t>kardiostimulace</a:t>
            </a:r>
            <a:endParaRPr b="1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cs-CZ"/>
              <a:t>Chirurgická léčba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cs-CZ"/>
              <a:t>Katetrizační metody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. NMB - pozitiv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