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9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8" roundtripDataSignature="AMtx7mirxTpQxopqo6BdLGdheZNK/70P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customschemas.google.com/relationships/presentationmetadata" Target="meta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7" name="Google Shape;122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8" name="Google Shape;123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6" name="Google Shape;125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2" name="Google Shape;126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Google Shape;128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9" name="Google Shape;1309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Zdroj: 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ŠPINAR, Jindřich a Ondřej LUDKA. </a:t>
            </a:r>
            <a:r>
              <a:rPr b="0" i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Propedeutika a vyšetřovací metody vnitřních nemocí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2., přeprac. a dopl. vyd. Praha: Grada, 2013. ISBN 978-80-247-4356-1. Dostupné také z: https://www.bookport.cz/kniha/propedeutika-a-vysetrovaci-metody-vnitrnich-nemoci-921/</a:t>
            </a:r>
            <a:endParaRPr/>
          </a:p>
        </p:txBody>
      </p:sp>
      <p:sp>
        <p:nvSpPr>
          <p:cNvPr id="1310" name="Google Shape;1310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5" name="Google Shape;131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Zdroj: 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ŠPINAR, Jindřich a Ondřej LUDKA. </a:t>
            </a:r>
            <a:r>
              <a:rPr b="0" i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Propedeutika a vyšetřovací metody vnitřních nemocí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2., přeprac. a dopl. vyd. Praha: Grada, 2013. ISBN 978-80-247-4356-1. Dostupné také z: https://www.bookport.cz/kniha/propedeutika-a-vysetrovaci-metody-vnitrnich-nemoci-921/</a:t>
            </a:r>
            <a:endParaRPr/>
          </a:p>
        </p:txBody>
      </p:sp>
      <p:sp>
        <p:nvSpPr>
          <p:cNvPr id="1316" name="Google Shape;1316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1" name="Google Shape;1321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Zdroj: 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ŠPINAR, Jindřich a Ondřej LUDKA. </a:t>
            </a:r>
            <a:r>
              <a:rPr b="0" i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Propedeutika a vyšetřovací metody vnitřních nemocí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2., přeprac. a dopl. vyd. Praha: Grada, 2013. ISBN 978-80-247-4356-1. Dostupné také z: https://www.bookport.cz/kniha/propedeutika-a-vysetrovaci-metody-vnitrnich-nemoci-921/</a:t>
            </a:r>
            <a:endParaRPr/>
          </a:p>
        </p:txBody>
      </p:sp>
      <p:sp>
        <p:nvSpPr>
          <p:cNvPr id="1322" name="Google Shape;1322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7" name="Google Shape;132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Zdroj: 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ŠPINAR, Jindřich a Ondřej LUDKA. </a:t>
            </a:r>
            <a:r>
              <a:rPr b="0" i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Propedeutika a vyšetřovací metody vnitřních nemocí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2., přeprac. a dopl. vyd. Praha: Grada, 2013. ISBN 978-80-247-4356-1. Dostupné také z: https://www.bookport.cz/kniha/propedeutika-a-vysetrovaci-metody-vnitrnich-nemoci-921/</a:t>
            </a:r>
            <a:endParaRPr/>
          </a:p>
        </p:txBody>
      </p:sp>
      <p:sp>
        <p:nvSpPr>
          <p:cNvPr id="1328" name="Google Shape;132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3" name="Google Shape;1333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Zdroj: 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ŠPINAR, Jindřich a Ondřej LUDKA. </a:t>
            </a:r>
            <a:r>
              <a:rPr b="0" i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Propedeutika a vyšetřovací metody vnitřních nemocí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2., přeprac. a dopl. vyd. Praha: Grada, 2013. ISBN 978-80-247-4356-1. Dostupné také z: https://www.bookport.cz/kniha/propedeutika-a-vysetrovaci-metody-vnitrnich-nemoci-921/</a:t>
            </a:r>
            <a:endParaRPr/>
          </a:p>
        </p:txBody>
      </p:sp>
      <p:sp>
        <p:nvSpPr>
          <p:cNvPr id="1334" name="Google Shape;1334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6" name="Google Shape;1346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3" name="Google Shape;1353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7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9" name="Google Shape;136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7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9" name="Google Shape;1389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9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2" name="Google Shape;1432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Zdroj: 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ŠPINAR, Jindřich a Ondřej LUDKA. </a:t>
            </a:r>
            <a:r>
              <a:rPr b="0" i="1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Propedeutika a vyšetřovací metody vnitřních nemocí</a:t>
            </a:r>
            <a:r>
              <a:rPr b="0" i="0" lang="cs-CZ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2., přeprac. a dopl. vyd. Praha: Grada, 2013. ISBN 978-80-247-4356-1. Dostupné také z: https://www.bookport.cz/kniha/propedeutika-a-vysetrovaci-metody-vnitrnich-nemoci-921/</a:t>
            </a:r>
            <a:endParaRPr/>
          </a:p>
        </p:txBody>
      </p:sp>
      <p:sp>
        <p:nvSpPr>
          <p:cNvPr id="1445" name="Google Shape;1445;p5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6" name="Google Shape;1456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4" name="Google Shape;118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63"/>
          <p:cNvGrpSpPr/>
          <p:nvPr/>
        </p:nvGrpSpPr>
        <p:grpSpPr>
          <a:xfrm>
            <a:off x="0" y="0"/>
            <a:ext cx="12192025" cy="6858000"/>
            <a:chOff x="0" y="0"/>
            <a:chExt cx="12192025" cy="6858000"/>
          </a:xfrm>
        </p:grpSpPr>
        <p:sp>
          <p:nvSpPr>
            <p:cNvPr id="81" name="Google Shape;81;p63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3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3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3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E5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3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E8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3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3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A5D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63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63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63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63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63"/>
            <p:cNvSpPr/>
            <p:nvPr/>
          </p:nvSpPr>
          <p:spPr>
            <a:xfrm>
              <a:off x="7815050" y="855725"/>
              <a:ext cx="1663475" cy="647725"/>
            </a:xfrm>
            <a:custGeom>
              <a:rect b="b" l="l" r="r" t="t"/>
              <a:pathLst>
                <a:path extrusionOk="0" h="25909" w="66539">
                  <a:moveTo>
                    <a:pt x="12711" y="16581"/>
                  </a:moveTo>
                  <a:lnTo>
                    <a:pt x="12711" y="25207"/>
                  </a:lnTo>
                  <a:lnTo>
                    <a:pt x="15637" y="25207"/>
                  </a:lnTo>
                  <a:lnTo>
                    <a:pt x="15637" y="21915"/>
                  </a:lnTo>
                  <a:lnTo>
                    <a:pt x="12711" y="16581"/>
                  </a:lnTo>
                  <a:close/>
                  <a:moveTo>
                    <a:pt x="7834" y="4481"/>
                  </a:moveTo>
                  <a:lnTo>
                    <a:pt x="7438" y="4511"/>
                  </a:lnTo>
                  <a:lnTo>
                    <a:pt x="7042" y="4511"/>
                  </a:lnTo>
                  <a:lnTo>
                    <a:pt x="6676" y="4572"/>
                  </a:lnTo>
                  <a:lnTo>
                    <a:pt x="6280" y="4603"/>
                  </a:lnTo>
                  <a:lnTo>
                    <a:pt x="5914" y="4694"/>
                  </a:lnTo>
                  <a:lnTo>
                    <a:pt x="5548" y="4785"/>
                  </a:lnTo>
                  <a:lnTo>
                    <a:pt x="5213" y="4877"/>
                  </a:lnTo>
                  <a:lnTo>
                    <a:pt x="4847" y="4999"/>
                  </a:lnTo>
                  <a:lnTo>
                    <a:pt x="4512" y="5121"/>
                  </a:lnTo>
                  <a:lnTo>
                    <a:pt x="4177" y="5273"/>
                  </a:lnTo>
                  <a:lnTo>
                    <a:pt x="3841" y="5425"/>
                  </a:lnTo>
                  <a:lnTo>
                    <a:pt x="3537" y="5578"/>
                  </a:lnTo>
                  <a:lnTo>
                    <a:pt x="3232" y="5791"/>
                  </a:lnTo>
                  <a:lnTo>
                    <a:pt x="2927" y="5974"/>
                  </a:lnTo>
                  <a:lnTo>
                    <a:pt x="2653" y="6187"/>
                  </a:lnTo>
                  <a:lnTo>
                    <a:pt x="2378" y="6401"/>
                  </a:lnTo>
                  <a:lnTo>
                    <a:pt x="2104" y="6645"/>
                  </a:lnTo>
                  <a:lnTo>
                    <a:pt x="1860" y="6919"/>
                  </a:lnTo>
                  <a:lnTo>
                    <a:pt x="1616" y="7193"/>
                  </a:lnTo>
                  <a:lnTo>
                    <a:pt x="1372" y="7468"/>
                  </a:lnTo>
                  <a:lnTo>
                    <a:pt x="1159" y="7772"/>
                  </a:lnTo>
                  <a:lnTo>
                    <a:pt x="976" y="8077"/>
                  </a:lnTo>
                  <a:lnTo>
                    <a:pt x="793" y="8382"/>
                  </a:lnTo>
                  <a:lnTo>
                    <a:pt x="641" y="8717"/>
                  </a:lnTo>
                  <a:lnTo>
                    <a:pt x="489" y="9053"/>
                  </a:lnTo>
                  <a:lnTo>
                    <a:pt x="367" y="9388"/>
                  </a:lnTo>
                  <a:lnTo>
                    <a:pt x="245" y="9754"/>
                  </a:lnTo>
                  <a:lnTo>
                    <a:pt x="153" y="10119"/>
                  </a:lnTo>
                  <a:lnTo>
                    <a:pt x="92" y="10516"/>
                  </a:lnTo>
                  <a:lnTo>
                    <a:pt x="31" y="10912"/>
                  </a:lnTo>
                  <a:lnTo>
                    <a:pt x="1" y="11308"/>
                  </a:lnTo>
                  <a:lnTo>
                    <a:pt x="1" y="11704"/>
                  </a:lnTo>
                  <a:lnTo>
                    <a:pt x="1" y="25207"/>
                  </a:lnTo>
                  <a:lnTo>
                    <a:pt x="2896" y="25207"/>
                  </a:lnTo>
                  <a:lnTo>
                    <a:pt x="2896" y="11704"/>
                  </a:lnTo>
                  <a:lnTo>
                    <a:pt x="2927" y="11247"/>
                  </a:lnTo>
                  <a:lnTo>
                    <a:pt x="2988" y="10790"/>
                  </a:lnTo>
                  <a:lnTo>
                    <a:pt x="3110" y="10333"/>
                  </a:lnTo>
                  <a:lnTo>
                    <a:pt x="3262" y="9937"/>
                  </a:lnTo>
                  <a:lnTo>
                    <a:pt x="3476" y="9571"/>
                  </a:lnTo>
                  <a:lnTo>
                    <a:pt x="3689" y="9205"/>
                  </a:lnTo>
                  <a:lnTo>
                    <a:pt x="3963" y="8900"/>
                  </a:lnTo>
                  <a:lnTo>
                    <a:pt x="4268" y="8595"/>
                  </a:lnTo>
                  <a:lnTo>
                    <a:pt x="4634" y="8321"/>
                  </a:lnTo>
                  <a:lnTo>
                    <a:pt x="5000" y="8077"/>
                  </a:lnTo>
                  <a:lnTo>
                    <a:pt x="5426" y="7894"/>
                  </a:lnTo>
                  <a:lnTo>
                    <a:pt x="5853" y="7711"/>
                  </a:lnTo>
                  <a:lnTo>
                    <a:pt x="6310" y="7590"/>
                  </a:lnTo>
                  <a:lnTo>
                    <a:pt x="6798" y="7468"/>
                  </a:lnTo>
                  <a:lnTo>
                    <a:pt x="7316" y="7407"/>
                  </a:lnTo>
                  <a:lnTo>
                    <a:pt x="8200" y="7407"/>
                  </a:lnTo>
                  <a:lnTo>
                    <a:pt x="8535" y="7437"/>
                  </a:lnTo>
                  <a:lnTo>
                    <a:pt x="8871" y="7498"/>
                  </a:lnTo>
                  <a:lnTo>
                    <a:pt x="9206" y="7559"/>
                  </a:lnTo>
                  <a:lnTo>
                    <a:pt x="9541" y="7651"/>
                  </a:lnTo>
                  <a:lnTo>
                    <a:pt x="9846" y="7742"/>
                  </a:lnTo>
                  <a:lnTo>
                    <a:pt x="10151" y="7864"/>
                  </a:lnTo>
                  <a:lnTo>
                    <a:pt x="10456" y="8016"/>
                  </a:lnTo>
                  <a:lnTo>
                    <a:pt x="10730" y="8169"/>
                  </a:lnTo>
                  <a:lnTo>
                    <a:pt x="10974" y="8321"/>
                  </a:lnTo>
                  <a:lnTo>
                    <a:pt x="11218" y="8473"/>
                  </a:lnTo>
                  <a:lnTo>
                    <a:pt x="11431" y="8656"/>
                  </a:lnTo>
                  <a:lnTo>
                    <a:pt x="11644" y="8870"/>
                  </a:lnTo>
                  <a:lnTo>
                    <a:pt x="11827" y="9083"/>
                  </a:lnTo>
                  <a:lnTo>
                    <a:pt x="12010" y="9296"/>
                  </a:lnTo>
                  <a:lnTo>
                    <a:pt x="12162" y="9510"/>
                  </a:lnTo>
                  <a:lnTo>
                    <a:pt x="14821" y="14340"/>
                  </a:lnTo>
                  <a:lnTo>
                    <a:pt x="15637" y="15850"/>
                  </a:lnTo>
                  <a:lnTo>
                    <a:pt x="15637" y="15823"/>
                  </a:lnTo>
                  <a:lnTo>
                    <a:pt x="17984" y="20086"/>
                  </a:lnTo>
                  <a:lnTo>
                    <a:pt x="17984" y="25207"/>
                  </a:lnTo>
                  <a:lnTo>
                    <a:pt x="20880" y="25207"/>
                  </a:lnTo>
                  <a:lnTo>
                    <a:pt x="20880" y="19355"/>
                  </a:lnTo>
                  <a:lnTo>
                    <a:pt x="14723" y="8138"/>
                  </a:lnTo>
                  <a:lnTo>
                    <a:pt x="14692" y="8047"/>
                  </a:lnTo>
                  <a:lnTo>
                    <a:pt x="14418" y="7651"/>
                  </a:lnTo>
                  <a:lnTo>
                    <a:pt x="14113" y="7254"/>
                  </a:lnTo>
                  <a:lnTo>
                    <a:pt x="13778" y="6889"/>
                  </a:lnTo>
                  <a:lnTo>
                    <a:pt x="13412" y="6553"/>
                  </a:lnTo>
                  <a:lnTo>
                    <a:pt x="13046" y="6248"/>
                  </a:lnTo>
                  <a:lnTo>
                    <a:pt x="12650" y="5944"/>
                  </a:lnTo>
                  <a:lnTo>
                    <a:pt x="12223" y="5669"/>
                  </a:lnTo>
                  <a:lnTo>
                    <a:pt x="11766" y="5425"/>
                  </a:lnTo>
                  <a:lnTo>
                    <a:pt x="11309" y="5212"/>
                  </a:lnTo>
                  <a:lnTo>
                    <a:pt x="10852" y="5029"/>
                  </a:lnTo>
                  <a:lnTo>
                    <a:pt x="10395" y="4877"/>
                  </a:lnTo>
                  <a:lnTo>
                    <a:pt x="9876" y="4724"/>
                  </a:lnTo>
                  <a:lnTo>
                    <a:pt x="9389" y="4633"/>
                  </a:lnTo>
                  <a:lnTo>
                    <a:pt x="8871" y="4542"/>
                  </a:lnTo>
                  <a:lnTo>
                    <a:pt x="8352" y="4511"/>
                  </a:lnTo>
                  <a:lnTo>
                    <a:pt x="7834" y="4481"/>
                  </a:lnTo>
                  <a:close/>
                  <a:moveTo>
                    <a:pt x="41484" y="16795"/>
                  </a:moveTo>
                  <a:lnTo>
                    <a:pt x="41484" y="25207"/>
                  </a:lnTo>
                  <a:lnTo>
                    <a:pt x="44410" y="25207"/>
                  </a:lnTo>
                  <a:lnTo>
                    <a:pt x="44410" y="22098"/>
                  </a:lnTo>
                  <a:lnTo>
                    <a:pt x="41484" y="16795"/>
                  </a:lnTo>
                  <a:close/>
                  <a:moveTo>
                    <a:pt x="46574" y="0"/>
                  </a:moveTo>
                  <a:lnTo>
                    <a:pt x="46574" y="7803"/>
                  </a:lnTo>
                  <a:lnTo>
                    <a:pt x="49104" y="12405"/>
                  </a:lnTo>
                  <a:lnTo>
                    <a:pt x="49318" y="11979"/>
                  </a:lnTo>
                  <a:lnTo>
                    <a:pt x="49592" y="11521"/>
                  </a:lnTo>
                  <a:lnTo>
                    <a:pt x="49897" y="11064"/>
                  </a:lnTo>
                  <a:lnTo>
                    <a:pt x="50201" y="10638"/>
                  </a:lnTo>
                  <a:lnTo>
                    <a:pt x="50567" y="10241"/>
                  </a:lnTo>
                  <a:lnTo>
                    <a:pt x="50933" y="9845"/>
                  </a:lnTo>
                  <a:lnTo>
                    <a:pt x="51360" y="9510"/>
                  </a:lnTo>
                  <a:lnTo>
                    <a:pt x="51786" y="9175"/>
                  </a:lnTo>
                  <a:lnTo>
                    <a:pt x="52244" y="8900"/>
                  </a:lnTo>
                  <a:lnTo>
                    <a:pt x="52701" y="8656"/>
                  </a:lnTo>
                  <a:lnTo>
                    <a:pt x="53188" y="8443"/>
                  </a:lnTo>
                  <a:lnTo>
                    <a:pt x="53707" y="8260"/>
                  </a:lnTo>
                  <a:lnTo>
                    <a:pt x="54225" y="8108"/>
                  </a:lnTo>
                  <a:lnTo>
                    <a:pt x="54804" y="7986"/>
                  </a:lnTo>
                  <a:lnTo>
                    <a:pt x="55383" y="7894"/>
                  </a:lnTo>
                  <a:lnTo>
                    <a:pt x="55993" y="7833"/>
                  </a:lnTo>
                  <a:lnTo>
                    <a:pt x="56633" y="7803"/>
                  </a:lnTo>
                  <a:lnTo>
                    <a:pt x="56968" y="7833"/>
                  </a:lnTo>
                  <a:lnTo>
                    <a:pt x="57303" y="7864"/>
                  </a:lnTo>
                  <a:lnTo>
                    <a:pt x="57639" y="7894"/>
                  </a:lnTo>
                  <a:lnTo>
                    <a:pt x="57974" y="7986"/>
                  </a:lnTo>
                  <a:lnTo>
                    <a:pt x="58279" y="8077"/>
                  </a:lnTo>
                  <a:lnTo>
                    <a:pt x="58614" y="8169"/>
                  </a:lnTo>
                  <a:lnTo>
                    <a:pt x="58919" y="8291"/>
                  </a:lnTo>
                  <a:lnTo>
                    <a:pt x="59254" y="8443"/>
                  </a:lnTo>
                  <a:lnTo>
                    <a:pt x="59559" y="8595"/>
                  </a:lnTo>
                  <a:lnTo>
                    <a:pt x="59864" y="8778"/>
                  </a:lnTo>
                  <a:lnTo>
                    <a:pt x="60138" y="8961"/>
                  </a:lnTo>
                  <a:lnTo>
                    <a:pt x="60443" y="9175"/>
                  </a:lnTo>
                  <a:lnTo>
                    <a:pt x="60717" y="9388"/>
                  </a:lnTo>
                  <a:lnTo>
                    <a:pt x="60991" y="9601"/>
                  </a:lnTo>
                  <a:lnTo>
                    <a:pt x="61266" y="9876"/>
                  </a:lnTo>
                  <a:lnTo>
                    <a:pt x="61510" y="10119"/>
                  </a:lnTo>
                  <a:lnTo>
                    <a:pt x="61753" y="10394"/>
                  </a:lnTo>
                  <a:lnTo>
                    <a:pt x="61967" y="10668"/>
                  </a:lnTo>
                  <a:lnTo>
                    <a:pt x="62180" y="10942"/>
                  </a:lnTo>
                  <a:lnTo>
                    <a:pt x="62393" y="11247"/>
                  </a:lnTo>
                  <a:lnTo>
                    <a:pt x="62576" y="11552"/>
                  </a:lnTo>
                  <a:lnTo>
                    <a:pt x="62759" y="11857"/>
                  </a:lnTo>
                  <a:lnTo>
                    <a:pt x="62912" y="12192"/>
                  </a:lnTo>
                  <a:lnTo>
                    <a:pt x="63064" y="12527"/>
                  </a:lnTo>
                  <a:lnTo>
                    <a:pt x="63186" y="12863"/>
                  </a:lnTo>
                  <a:lnTo>
                    <a:pt x="63308" y="13198"/>
                  </a:lnTo>
                  <a:lnTo>
                    <a:pt x="63399" y="13564"/>
                  </a:lnTo>
                  <a:lnTo>
                    <a:pt x="63491" y="13929"/>
                  </a:lnTo>
                  <a:lnTo>
                    <a:pt x="63552" y="14295"/>
                  </a:lnTo>
                  <a:lnTo>
                    <a:pt x="63613" y="14661"/>
                  </a:lnTo>
                  <a:lnTo>
                    <a:pt x="63643" y="15027"/>
                  </a:lnTo>
                  <a:lnTo>
                    <a:pt x="63643" y="15423"/>
                  </a:lnTo>
                  <a:lnTo>
                    <a:pt x="63643" y="15819"/>
                  </a:lnTo>
                  <a:lnTo>
                    <a:pt x="63613" y="16215"/>
                  </a:lnTo>
                  <a:lnTo>
                    <a:pt x="63552" y="16581"/>
                  </a:lnTo>
                  <a:lnTo>
                    <a:pt x="63491" y="16977"/>
                  </a:lnTo>
                  <a:lnTo>
                    <a:pt x="63399" y="17343"/>
                  </a:lnTo>
                  <a:lnTo>
                    <a:pt x="63308" y="17678"/>
                  </a:lnTo>
                  <a:lnTo>
                    <a:pt x="63186" y="18044"/>
                  </a:lnTo>
                  <a:lnTo>
                    <a:pt x="63034" y="18379"/>
                  </a:lnTo>
                  <a:lnTo>
                    <a:pt x="62881" y="18715"/>
                  </a:lnTo>
                  <a:lnTo>
                    <a:pt x="62698" y="19050"/>
                  </a:lnTo>
                  <a:lnTo>
                    <a:pt x="62515" y="19385"/>
                  </a:lnTo>
                  <a:lnTo>
                    <a:pt x="62332" y="19690"/>
                  </a:lnTo>
                  <a:lnTo>
                    <a:pt x="62119" y="19995"/>
                  </a:lnTo>
                  <a:lnTo>
                    <a:pt x="61906" y="20269"/>
                  </a:lnTo>
                  <a:lnTo>
                    <a:pt x="61662" y="20544"/>
                  </a:lnTo>
                  <a:lnTo>
                    <a:pt x="61418" y="20818"/>
                  </a:lnTo>
                  <a:lnTo>
                    <a:pt x="61174" y="21062"/>
                  </a:lnTo>
                  <a:lnTo>
                    <a:pt x="60900" y="21306"/>
                  </a:lnTo>
                  <a:lnTo>
                    <a:pt x="60626" y="21519"/>
                  </a:lnTo>
                  <a:lnTo>
                    <a:pt x="60351" y="21732"/>
                  </a:lnTo>
                  <a:lnTo>
                    <a:pt x="60077" y="21915"/>
                  </a:lnTo>
                  <a:lnTo>
                    <a:pt x="59803" y="22098"/>
                  </a:lnTo>
                  <a:lnTo>
                    <a:pt x="59498" y="22281"/>
                  </a:lnTo>
                  <a:lnTo>
                    <a:pt x="59193" y="22433"/>
                  </a:lnTo>
                  <a:lnTo>
                    <a:pt x="58888" y="22555"/>
                  </a:lnTo>
                  <a:lnTo>
                    <a:pt x="58583" y="22677"/>
                  </a:lnTo>
                  <a:lnTo>
                    <a:pt x="58248" y="22769"/>
                  </a:lnTo>
                  <a:lnTo>
                    <a:pt x="57943" y="22860"/>
                  </a:lnTo>
                  <a:lnTo>
                    <a:pt x="57639" y="22921"/>
                  </a:lnTo>
                  <a:lnTo>
                    <a:pt x="57303" y="22982"/>
                  </a:lnTo>
                  <a:lnTo>
                    <a:pt x="56998" y="23012"/>
                  </a:lnTo>
                  <a:lnTo>
                    <a:pt x="55993" y="23012"/>
                  </a:lnTo>
                  <a:lnTo>
                    <a:pt x="55383" y="22951"/>
                  </a:lnTo>
                  <a:lnTo>
                    <a:pt x="54773" y="22860"/>
                  </a:lnTo>
                  <a:lnTo>
                    <a:pt x="54225" y="22738"/>
                  </a:lnTo>
                  <a:lnTo>
                    <a:pt x="53676" y="22586"/>
                  </a:lnTo>
                  <a:lnTo>
                    <a:pt x="53158" y="22403"/>
                  </a:lnTo>
                  <a:lnTo>
                    <a:pt x="52670" y="22189"/>
                  </a:lnTo>
                  <a:lnTo>
                    <a:pt x="52213" y="21946"/>
                  </a:lnTo>
                  <a:lnTo>
                    <a:pt x="51756" y="21671"/>
                  </a:lnTo>
                  <a:lnTo>
                    <a:pt x="51329" y="21336"/>
                  </a:lnTo>
                  <a:lnTo>
                    <a:pt x="50933" y="21001"/>
                  </a:lnTo>
                  <a:lnTo>
                    <a:pt x="50567" y="20635"/>
                  </a:lnTo>
                  <a:lnTo>
                    <a:pt x="50201" y="20239"/>
                  </a:lnTo>
                  <a:lnTo>
                    <a:pt x="49897" y="19812"/>
                  </a:lnTo>
                  <a:lnTo>
                    <a:pt x="49622" y="19355"/>
                  </a:lnTo>
                  <a:lnTo>
                    <a:pt x="49348" y="18867"/>
                  </a:lnTo>
                  <a:lnTo>
                    <a:pt x="49318" y="18837"/>
                  </a:lnTo>
                  <a:lnTo>
                    <a:pt x="47458" y="15484"/>
                  </a:lnTo>
                  <a:lnTo>
                    <a:pt x="46605" y="13899"/>
                  </a:lnTo>
                  <a:lnTo>
                    <a:pt x="46605" y="13929"/>
                  </a:lnTo>
                  <a:lnTo>
                    <a:pt x="43618" y="8565"/>
                  </a:lnTo>
                  <a:lnTo>
                    <a:pt x="43404" y="8169"/>
                  </a:lnTo>
                  <a:lnTo>
                    <a:pt x="43161" y="7772"/>
                  </a:lnTo>
                  <a:lnTo>
                    <a:pt x="42856" y="7407"/>
                  </a:lnTo>
                  <a:lnTo>
                    <a:pt x="42551" y="7041"/>
                  </a:lnTo>
                  <a:lnTo>
                    <a:pt x="42185" y="6706"/>
                  </a:lnTo>
                  <a:lnTo>
                    <a:pt x="41789" y="6370"/>
                  </a:lnTo>
                  <a:lnTo>
                    <a:pt x="41393" y="6066"/>
                  </a:lnTo>
                  <a:lnTo>
                    <a:pt x="40936" y="5791"/>
                  </a:lnTo>
                  <a:lnTo>
                    <a:pt x="40509" y="5578"/>
                  </a:lnTo>
                  <a:lnTo>
                    <a:pt x="40082" y="5365"/>
                  </a:lnTo>
                  <a:lnTo>
                    <a:pt x="39625" y="5212"/>
                  </a:lnTo>
                  <a:lnTo>
                    <a:pt x="39137" y="5060"/>
                  </a:lnTo>
                  <a:lnTo>
                    <a:pt x="38650" y="4938"/>
                  </a:lnTo>
                  <a:lnTo>
                    <a:pt x="38162" y="4846"/>
                  </a:lnTo>
                  <a:lnTo>
                    <a:pt x="37644" y="4816"/>
                  </a:lnTo>
                  <a:lnTo>
                    <a:pt x="37126" y="4785"/>
                  </a:lnTo>
                  <a:lnTo>
                    <a:pt x="36760" y="4785"/>
                  </a:lnTo>
                  <a:lnTo>
                    <a:pt x="36364" y="4816"/>
                  </a:lnTo>
                  <a:lnTo>
                    <a:pt x="36028" y="4877"/>
                  </a:lnTo>
                  <a:lnTo>
                    <a:pt x="35662" y="4938"/>
                  </a:lnTo>
                  <a:lnTo>
                    <a:pt x="35297" y="5029"/>
                  </a:lnTo>
                  <a:lnTo>
                    <a:pt x="34961" y="5121"/>
                  </a:lnTo>
                  <a:lnTo>
                    <a:pt x="34626" y="5243"/>
                  </a:lnTo>
                  <a:lnTo>
                    <a:pt x="34291" y="5365"/>
                  </a:lnTo>
                  <a:lnTo>
                    <a:pt x="33956" y="5517"/>
                  </a:lnTo>
                  <a:lnTo>
                    <a:pt x="33651" y="5669"/>
                  </a:lnTo>
                  <a:lnTo>
                    <a:pt x="33346" y="5822"/>
                  </a:lnTo>
                  <a:lnTo>
                    <a:pt x="33041" y="6035"/>
                  </a:lnTo>
                  <a:lnTo>
                    <a:pt x="32767" y="6218"/>
                  </a:lnTo>
                  <a:lnTo>
                    <a:pt x="32462" y="6431"/>
                  </a:lnTo>
                  <a:lnTo>
                    <a:pt x="32218" y="6675"/>
                  </a:lnTo>
                  <a:lnTo>
                    <a:pt x="31944" y="6889"/>
                  </a:lnTo>
                  <a:lnTo>
                    <a:pt x="31578" y="7315"/>
                  </a:lnTo>
                  <a:lnTo>
                    <a:pt x="31212" y="7742"/>
                  </a:lnTo>
                  <a:lnTo>
                    <a:pt x="30877" y="7285"/>
                  </a:lnTo>
                  <a:lnTo>
                    <a:pt x="30481" y="6889"/>
                  </a:lnTo>
                  <a:lnTo>
                    <a:pt x="30237" y="6645"/>
                  </a:lnTo>
                  <a:lnTo>
                    <a:pt x="29963" y="6431"/>
                  </a:lnTo>
                  <a:lnTo>
                    <a:pt x="29688" y="6218"/>
                  </a:lnTo>
                  <a:lnTo>
                    <a:pt x="29414" y="6005"/>
                  </a:lnTo>
                  <a:lnTo>
                    <a:pt x="29109" y="5822"/>
                  </a:lnTo>
                  <a:lnTo>
                    <a:pt x="28804" y="5639"/>
                  </a:lnTo>
                  <a:lnTo>
                    <a:pt x="28469" y="5486"/>
                  </a:lnTo>
                  <a:lnTo>
                    <a:pt x="28164" y="5334"/>
                  </a:lnTo>
                  <a:lnTo>
                    <a:pt x="27829" y="5212"/>
                  </a:lnTo>
                  <a:lnTo>
                    <a:pt x="27494" y="5090"/>
                  </a:lnTo>
                  <a:lnTo>
                    <a:pt x="27128" y="4999"/>
                  </a:lnTo>
                  <a:lnTo>
                    <a:pt x="26793" y="4938"/>
                  </a:lnTo>
                  <a:lnTo>
                    <a:pt x="26427" y="4877"/>
                  </a:lnTo>
                  <a:lnTo>
                    <a:pt x="26061" y="4816"/>
                  </a:lnTo>
                  <a:lnTo>
                    <a:pt x="25696" y="4785"/>
                  </a:lnTo>
                  <a:lnTo>
                    <a:pt x="25299" y="4785"/>
                  </a:lnTo>
                  <a:lnTo>
                    <a:pt x="24690" y="4816"/>
                  </a:lnTo>
                  <a:lnTo>
                    <a:pt x="24080" y="4877"/>
                  </a:lnTo>
                  <a:lnTo>
                    <a:pt x="23501" y="4999"/>
                  </a:lnTo>
                  <a:lnTo>
                    <a:pt x="22922" y="5182"/>
                  </a:lnTo>
                  <a:lnTo>
                    <a:pt x="22373" y="5395"/>
                  </a:lnTo>
                  <a:lnTo>
                    <a:pt x="21855" y="5639"/>
                  </a:lnTo>
                  <a:lnTo>
                    <a:pt x="21367" y="5944"/>
                  </a:lnTo>
                  <a:lnTo>
                    <a:pt x="20880" y="6248"/>
                  </a:lnTo>
                  <a:lnTo>
                    <a:pt x="20880" y="5121"/>
                  </a:lnTo>
                  <a:lnTo>
                    <a:pt x="17984" y="5121"/>
                  </a:lnTo>
                  <a:lnTo>
                    <a:pt x="17984" y="7986"/>
                  </a:lnTo>
                  <a:lnTo>
                    <a:pt x="20880" y="13289"/>
                  </a:lnTo>
                  <a:lnTo>
                    <a:pt x="20880" y="12101"/>
                  </a:lnTo>
                  <a:lnTo>
                    <a:pt x="20910" y="11674"/>
                  </a:lnTo>
                  <a:lnTo>
                    <a:pt x="20971" y="11217"/>
                  </a:lnTo>
                  <a:lnTo>
                    <a:pt x="21093" y="10790"/>
                  </a:lnTo>
                  <a:lnTo>
                    <a:pt x="21215" y="10394"/>
                  </a:lnTo>
                  <a:lnTo>
                    <a:pt x="21428" y="9997"/>
                  </a:lnTo>
                  <a:lnTo>
                    <a:pt x="21642" y="9632"/>
                  </a:lnTo>
                  <a:lnTo>
                    <a:pt x="21886" y="9296"/>
                  </a:lnTo>
                  <a:lnTo>
                    <a:pt x="22190" y="8992"/>
                  </a:lnTo>
                  <a:lnTo>
                    <a:pt x="22495" y="8687"/>
                  </a:lnTo>
                  <a:lnTo>
                    <a:pt x="22830" y="8443"/>
                  </a:lnTo>
                  <a:lnTo>
                    <a:pt x="23196" y="8230"/>
                  </a:lnTo>
                  <a:lnTo>
                    <a:pt x="23592" y="8047"/>
                  </a:lnTo>
                  <a:lnTo>
                    <a:pt x="23989" y="7894"/>
                  </a:lnTo>
                  <a:lnTo>
                    <a:pt x="24415" y="7772"/>
                  </a:lnTo>
                  <a:lnTo>
                    <a:pt x="24842" y="7711"/>
                  </a:lnTo>
                  <a:lnTo>
                    <a:pt x="25299" y="7681"/>
                  </a:lnTo>
                  <a:lnTo>
                    <a:pt x="25756" y="7711"/>
                  </a:lnTo>
                  <a:lnTo>
                    <a:pt x="26214" y="7772"/>
                  </a:lnTo>
                  <a:lnTo>
                    <a:pt x="26640" y="7894"/>
                  </a:lnTo>
                  <a:lnTo>
                    <a:pt x="27037" y="8016"/>
                  </a:lnTo>
                  <a:lnTo>
                    <a:pt x="27433" y="8199"/>
                  </a:lnTo>
                  <a:lnTo>
                    <a:pt x="27799" y="8443"/>
                  </a:lnTo>
                  <a:lnTo>
                    <a:pt x="28134" y="8687"/>
                  </a:lnTo>
                  <a:lnTo>
                    <a:pt x="28469" y="8961"/>
                  </a:lnTo>
                  <a:lnTo>
                    <a:pt x="28744" y="9266"/>
                  </a:lnTo>
                  <a:lnTo>
                    <a:pt x="28987" y="9601"/>
                  </a:lnTo>
                  <a:lnTo>
                    <a:pt x="29201" y="9967"/>
                  </a:lnTo>
                  <a:lnTo>
                    <a:pt x="29384" y="10333"/>
                  </a:lnTo>
                  <a:lnTo>
                    <a:pt x="29536" y="10729"/>
                  </a:lnTo>
                  <a:lnTo>
                    <a:pt x="29627" y="11156"/>
                  </a:lnTo>
                  <a:lnTo>
                    <a:pt x="29719" y="11582"/>
                  </a:lnTo>
                  <a:lnTo>
                    <a:pt x="29719" y="12040"/>
                  </a:lnTo>
                  <a:lnTo>
                    <a:pt x="29719" y="25207"/>
                  </a:lnTo>
                  <a:lnTo>
                    <a:pt x="32645" y="25207"/>
                  </a:lnTo>
                  <a:lnTo>
                    <a:pt x="32645" y="12040"/>
                  </a:lnTo>
                  <a:lnTo>
                    <a:pt x="32645" y="12009"/>
                  </a:lnTo>
                  <a:lnTo>
                    <a:pt x="32645" y="11887"/>
                  </a:lnTo>
                  <a:lnTo>
                    <a:pt x="32675" y="11491"/>
                  </a:lnTo>
                  <a:lnTo>
                    <a:pt x="32767" y="11064"/>
                  </a:lnTo>
                  <a:lnTo>
                    <a:pt x="32889" y="10668"/>
                  </a:lnTo>
                  <a:lnTo>
                    <a:pt x="33041" y="10302"/>
                  </a:lnTo>
                  <a:lnTo>
                    <a:pt x="33224" y="9937"/>
                  </a:lnTo>
                  <a:lnTo>
                    <a:pt x="33437" y="9601"/>
                  </a:lnTo>
                  <a:lnTo>
                    <a:pt x="33712" y="9266"/>
                  </a:lnTo>
                  <a:lnTo>
                    <a:pt x="33986" y="8992"/>
                  </a:lnTo>
                  <a:lnTo>
                    <a:pt x="34291" y="8687"/>
                  </a:lnTo>
                  <a:lnTo>
                    <a:pt x="34657" y="8443"/>
                  </a:lnTo>
                  <a:lnTo>
                    <a:pt x="35022" y="8230"/>
                  </a:lnTo>
                  <a:lnTo>
                    <a:pt x="35419" y="8047"/>
                  </a:lnTo>
                  <a:lnTo>
                    <a:pt x="35815" y="7894"/>
                  </a:lnTo>
                  <a:lnTo>
                    <a:pt x="36242" y="7772"/>
                  </a:lnTo>
                  <a:lnTo>
                    <a:pt x="36668" y="7711"/>
                  </a:lnTo>
                  <a:lnTo>
                    <a:pt x="37126" y="7681"/>
                  </a:lnTo>
                  <a:lnTo>
                    <a:pt x="37461" y="7681"/>
                  </a:lnTo>
                  <a:lnTo>
                    <a:pt x="37766" y="7711"/>
                  </a:lnTo>
                  <a:lnTo>
                    <a:pt x="38070" y="7772"/>
                  </a:lnTo>
                  <a:lnTo>
                    <a:pt x="38375" y="7864"/>
                  </a:lnTo>
                  <a:lnTo>
                    <a:pt x="38680" y="7955"/>
                  </a:lnTo>
                  <a:lnTo>
                    <a:pt x="38954" y="8047"/>
                  </a:lnTo>
                  <a:lnTo>
                    <a:pt x="39229" y="8169"/>
                  </a:lnTo>
                  <a:lnTo>
                    <a:pt x="39503" y="8321"/>
                  </a:lnTo>
                  <a:lnTo>
                    <a:pt x="39747" y="8473"/>
                  </a:lnTo>
                  <a:lnTo>
                    <a:pt x="39991" y="8626"/>
                  </a:lnTo>
                  <a:lnTo>
                    <a:pt x="40204" y="8809"/>
                  </a:lnTo>
                  <a:lnTo>
                    <a:pt x="40417" y="8992"/>
                  </a:lnTo>
                  <a:lnTo>
                    <a:pt x="40570" y="9205"/>
                  </a:lnTo>
                  <a:lnTo>
                    <a:pt x="40722" y="9388"/>
                  </a:lnTo>
                  <a:lnTo>
                    <a:pt x="40875" y="9601"/>
                  </a:lnTo>
                  <a:lnTo>
                    <a:pt x="40966" y="9815"/>
                  </a:lnTo>
                  <a:lnTo>
                    <a:pt x="41027" y="9906"/>
                  </a:lnTo>
                  <a:lnTo>
                    <a:pt x="42255" y="12114"/>
                  </a:lnTo>
                  <a:lnTo>
                    <a:pt x="44410" y="16033"/>
                  </a:lnTo>
                  <a:lnTo>
                    <a:pt x="44410" y="15989"/>
                  </a:lnTo>
                  <a:lnTo>
                    <a:pt x="46757" y="20208"/>
                  </a:lnTo>
                  <a:lnTo>
                    <a:pt x="47123" y="20848"/>
                  </a:lnTo>
                  <a:lnTo>
                    <a:pt x="47519" y="21488"/>
                  </a:lnTo>
                  <a:lnTo>
                    <a:pt x="47976" y="22068"/>
                  </a:lnTo>
                  <a:lnTo>
                    <a:pt x="48464" y="22616"/>
                  </a:lnTo>
                  <a:lnTo>
                    <a:pt x="48982" y="23134"/>
                  </a:lnTo>
                  <a:lnTo>
                    <a:pt x="49531" y="23622"/>
                  </a:lnTo>
                  <a:lnTo>
                    <a:pt x="50140" y="24079"/>
                  </a:lnTo>
                  <a:lnTo>
                    <a:pt x="50781" y="24475"/>
                  </a:lnTo>
                  <a:lnTo>
                    <a:pt x="51390" y="24811"/>
                  </a:lnTo>
                  <a:lnTo>
                    <a:pt x="52030" y="25085"/>
                  </a:lnTo>
                  <a:lnTo>
                    <a:pt x="52731" y="25329"/>
                  </a:lnTo>
                  <a:lnTo>
                    <a:pt x="53432" y="25542"/>
                  </a:lnTo>
                  <a:lnTo>
                    <a:pt x="54194" y="25695"/>
                  </a:lnTo>
                  <a:lnTo>
                    <a:pt x="54987" y="25817"/>
                  </a:lnTo>
                  <a:lnTo>
                    <a:pt x="55810" y="25878"/>
                  </a:lnTo>
                  <a:lnTo>
                    <a:pt x="56633" y="25908"/>
                  </a:lnTo>
                  <a:lnTo>
                    <a:pt x="57120" y="25908"/>
                  </a:lnTo>
                  <a:lnTo>
                    <a:pt x="57608" y="25878"/>
                  </a:lnTo>
                  <a:lnTo>
                    <a:pt x="58065" y="25786"/>
                  </a:lnTo>
                  <a:lnTo>
                    <a:pt x="58522" y="25695"/>
                  </a:lnTo>
                  <a:lnTo>
                    <a:pt x="59010" y="25573"/>
                  </a:lnTo>
                  <a:lnTo>
                    <a:pt x="59437" y="25451"/>
                  </a:lnTo>
                  <a:lnTo>
                    <a:pt x="59894" y="25268"/>
                  </a:lnTo>
                  <a:lnTo>
                    <a:pt x="60351" y="25085"/>
                  </a:lnTo>
                  <a:lnTo>
                    <a:pt x="60778" y="24872"/>
                  </a:lnTo>
                  <a:lnTo>
                    <a:pt x="61205" y="24658"/>
                  </a:lnTo>
                  <a:lnTo>
                    <a:pt x="61601" y="24384"/>
                  </a:lnTo>
                  <a:lnTo>
                    <a:pt x="62028" y="24110"/>
                  </a:lnTo>
                  <a:lnTo>
                    <a:pt x="62424" y="23835"/>
                  </a:lnTo>
                  <a:lnTo>
                    <a:pt x="62790" y="23500"/>
                  </a:lnTo>
                  <a:lnTo>
                    <a:pt x="63155" y="23165"/>
                  </a:lnTo>
                  <a:lnTo>
                    <a:pt x="63521" y="22830"/>
                  </a:lnTo>
                  <a:lnTo>
                    <a:pt x="63856" y="22464"/>
                  </a:lnTo>
                  <a:lnTo>
                    <a:pt x="64161" y="22098"/>
                  </a:lnTo>
                  <a:lnTo>
                    <a:pt x="64466" y="21702"/>
                  </a:lnTo>
                  <a:lnTo>
                    <a:pt x="64740" y="21275"/>
                  </a:lnTo>
                  <a:lnTo>
                    <a:pt x="65015" y="20848"/>
                  </a:lnTo>
                  <a:lnTo>
                    <a:pt x="65259" y="20422"/>
                  </a:lnTo>
                  <a:lnTo>
                    <a:pt x="65502" y="19964"/>
                  </a:lnTo>
                  <a:lnTo>
                    <a:pt x="65716" y="19507"/>
                  </a:lnTo>
                  <a:lnTo>
                    <a:pt x="65899" y="19020"/>
                  </a:lnTo>
                  <a:lnTo>
                    <a:pt x="66051" y="18562"/>
                  </a:lnTo>
                  <a:lnTo>
                    <a:pt x="66203" y="18044"/>
                  </a:lnTo>
                  <a:lnTo>
                    <a:pt x="66325" y="17557"/>
                  </a:lnTo>
                  <a:lnTo>
                    <a:pt x="66417" y="17038"/>
                  </a:lnTo>
                  <a:lnTo>
                    <a:pt x="66478" y="16520"/>
                  </a:lnTo>
                  <a:lnTo>
                    <a:pt x="66539" y="15972"/>
                  </a:lnTo>
                  <a:lnTo>
                    <a:pt x="66539" y="15423"/>
                  </a:lnTo>
                  <a:lnTo>
                    <a:pt x="66539" y="14874"/>
                  </a:lnTo>
                  <a:lnTo>
                    <a:pt x="66508" y="14356"/>
                  </a:lnTo>
                  <a:lnTo>
                    <a:pt x="66447" y="13868"/>
                  </a:lnTo>
                  <a:lnTo>
                    <a:pt x="66356" y="13350"/>
                  </a:lnTo>
                  <a:lnTo>
                    <a:pt x="66234" y="12863"/>
                  </a:lnTo>
                  <a:lnTo>
                    <a:pt x="66082" y="12375"/>
                  </a:lnTo>
                  <a:lnTo>
                    <a:pt x="65929" y="11887"/>
                  </a:lnTo>
                  <a:lnTo>
                    <a:pt x="65746" y="11430"/>
                  </a:lnTo>
                  <a:lnTo>
                    <a:pt x="65563" y="10973"/>
                  </a:lnTo>
                  <a:lnTo>
                    <a:pt x="65320" y="10516"/>
                  </a:lnTo>
                  <a:lnTo>
                    <a:pt x="65106" y="10089"/>
                  </a:lnTo>
                  <a:lnTo>
                    <a:pt x="64832" y="9662"/>
                  </a:lnTo>
                  <a:lnTo>
                    <a:pt x="64558" y="9266"/>
                  </a:lnTo>
                  <a:lnTo>
                    <a:pt x="64283" y="8870"/>
                  </a:lnTo>
                  <a:lnTo>
                    <a:pt x="63948" y="8504"/>
                  </a:lnTo>
                  <a:lnTo>
                    <a:pt x="63643" y="8138"/>
                  </a:lnTo>
                  <a:lnTo>
                    <a:pt x="63277" y="7772"/>
                  </a:lnTo>
                  <a:lnTo>
                    <a:pt x="62912" y="7437"/>
                  </a:lnTo>
                  <a:lnTo>
                    <a:pt x="62515" y="7102"/>
                  </a:lnTo>
                  <a:lnTo>
                    <a:pt x="62119" y="6797"/>
                  </a:lnTo>
                  <a:lnTo>
                    <a:pt x="61723" y="6523"/>
                  </a:lnTo>
                  <a:lnTo>
                    <a:pt x="61296" y="6248"/>
                  </a:lnTo>
                  <a:lnTo>
                    <a:pt x="60869" y="6005"/>
                  </a:lnTo>
                  <a:lnTo>
                    <a:pt x="60412" y="5791"/>
                  </a:lnTo>
                  <a:lnTo>
                    <a:pt x="59955" y="5578"/>
                  </a:lnTo>
                  <a:lnTo>
                    <a:pt x="59498" y="5395"/>
                  </a:lnTo>
                  <a:lnTo>
                    <a:pt x="59041" y="5243"/>
                  </a:lnTo>
                  <a:lnTo>
                    <a:pt x="58553" y="5121"/>
                  </a:lnTo>
                  <a:lnTo>
                    <a:pt x="58096" y="5029"/>
                  </a:lnTo>
                  <a:lnTo>
                    <a:pt x="57608" y="4968"/>
                  </a:lnTo>
                  <a:lnTo>
                    <a:pt x="57120" y="4907"/>
                  </a:lnTo>
                  <a:lnTo>
                    <a:pt x="56633" y="4907"/>
                  </a:lnTo>
                  <a:lnTo>
                    <a:pt x="55810" y="4938"/>
                  </a:lnTo>
                  <a:lnTo>
                    <a:pt x="54987" y="4999"/>
                  </a:lnTo>
                  <a:lnTo>
                    <a:pt x="54225" y="5121"/>
                  </a:lnTo>
                  <a:lnTo>
                    <a:pt x="53463" y="5304"/>
                  </a:lnTo>
                  <a:lnTo>
                    <a:pt x="52762" y="5486"/>
                  </a:lnTo>
                  <a:lnTo>
                    <a:pt x="52061" y="5761"/>
                  </a:lnTo>
                  <a:lnTo>
                    <a:pt x="51421" y="6035"/>
                  </a:lnTo>
                  <a:lnTo>
                    <a:pt x="50811" y="6370"/>
                  </a:lnTo>
                  <a:lnTo>
                    <a:pt x="50445" y="6584"/>
                  </a:lnTo>
                  <a:lnTo>
                    <a:pt x="50110" y="6797"/>
                  </a:lnTo>
                  <a:lnTo>
                    <a:pt x="49805" y="7041"/>
                  </a:lnTo>
                  <a:lnTo>
                    <a:pt x="49470" y="7285"/>
                  </a:lnTo>
                  <a:lnTo>
                    <a:pt x="4947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63"/>
            <p:cNvSpPr/>
            <p:nvPr/>
          </p:nvSpPr>
          <p:spPr>
            <a:xfrm>
              <a:off x="9729200" y="983725"/>
              <a:ext cx="25" cy="502175"/>
            </a:xfrm>
            <a:custGeom>
              <a:rect b="b" l="l" r="r" t="t"/>
              <a:pathLst>
                <a:path extrusionOk="0" fill="none" h="20087" w="1">
                  <a:moveTo>
                    <a:pt x="1" y="1"/>
                  </a:moveTo>
                  <a:lnTo>
                    <a:pt x="1" y="20087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63"/>
            <p:cNvSpPr/>
            <p:nvPr/>
          </p:nvSpPr>
          <p:spPr>
            <a:xfrm>
              <a:off x="9966950" y="988300"/>
              <a:ext cx="83075" cy="111275"/>
            </a:xfrm>
            <a:custGeom>
              <a:rect b="b" l="l" r="r" t="t"/>
              <a:pathLst>
                <a:path extrusionOk="0" h="4451" w="3323">
                  <a:moveTo>
                    <a:pt x="0" y="1"/>
                  </a:moveTo>
                  <a:lnTo>
                    <a:pt x="0" y="4451"/>
                  </a:lnTo>
                  <a:lnTo>
                    <a:pt x="397" y="4451"/>
                  </a:lnTo>
                  <a:lnTo>
                    <a:pt x="397" y="641"/>
                  </a:lnTo>
                  <a:lnTo>
                    <a:pt x="2926" y="4451"/>
                  </a:lnTo>
                  <a:lnTo>
                    <a:pt x="3323" y="4451"/>
                  </a:lnTo>
                  <a:lnTo>
                    <a:pt x="3323" y="1"/>
                  </a:lnTo>
                  <a:lnTo>
                    <a:pt x="2957" y="1"/>
                  </a:lnTo>
                  <a:lnTo>
                    <a:pt x="2957" y="3811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63"/>
            <p:cNvSpPr/>
            <p:nvPr/>
          </p:nvSpPr>
          <p:spPr>
            <a:xfrm>
              <a:off x="10078200" y="988300"/>
              <a:ext cx="69375" cy="111275"/>
            </a:xfrm>
            <a:custGeom>
              <a:rect b="b" l="l" r="r" t="t"/>
              <a:pathLst>
                <a:path extrusionOk="0" h="4451" w="2775">
                  <a:moveTo>
                    <a:pt x="0" y="1"/>
                  </a:moveTo>
                  <a:lnTo>
                    <a:pt x="0" y="4451"/>
                  </a:lnTo>
                  <a:lnTo>
                    <a:pt x="2774" y="4451"/>
                  </a:lnTo>
                  <a:lnTo>
                    <a:pt x="2774" y="4146"/>
                  </a:lnTo>
                  <a:lnTo>
                    <a:pt x="366" y="4146"/>
                  </a:lnTo>
                  <a:lnTo>
                    <a:pt x="366" y="2317"/>
                  </a:lnTo>
                  <a:lnTo>
                    <a:pt x="2439" y="2317"/>
                  </a:lnTo>
                  <a:lnTo>
                    <a:pt x="2439" y="2012"/>
                  </a:lnTo>
                  <a:lnTo>
                    <a:pt x="366" y="2012"/>
                  </a:lnTo>
                  <a:lnTo>
                    <a:pt x="366" y="336"/>
                  </a:lnTo>
                  <a:lnTo>
                    <a:pt x="2744" y="336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63"/>
            <p:cNvSpPr/>
            <p:nvPr/>
          </p:nvSpPr>
          <p:spPr>
            <a:xfrm>
              <a:off x="10167350" y="988300"/>
              <a:ext cx="106700" cy="111275"/>
            </a:xfrm>
            <a:custGeom>
              <a:rect b="b" l="l" r="r" t="t"/>
              <a:pathLst>
                <a:path extrusionOk="0" h="4451" w="4268">
                  <a:moveTo>
                    <a:pt x="1" y="1"/>
                  </a:moveTo>
                  <a:lnTo>
                    <a:pt x="1" y="4451"/>
                  </a:lnTo>
                  <a:lnTo>
                    <a:pt x="366" y="4451"/>
                  </a:lnTo>
                  <a:lnTo>
                    <a:pt x="366" y="2500"/>
                  </a:lnTo>
                  <a:lnTo>
                    <a:pt x="336" y="549"/>
                  </a:lnTo>
                  <a:lnTo>
                    <a:pt x="1982" y="4451"/>
                  </a:lnTo>
                  <a:lnTo>
                    <a:pt x="2287" y="4451"/>
                  </a:lnTo>
                  <a:lnTo>
                    <a:pt x="3933" y="519"/>
                  </a:lnTo>
                  <a:lnTo>
                    <a:pt x="3902" y="2500"/>
                  </a:lnTo>
                  <a:lnTo>
                    <a:pt x="3902" y="4451"/>
                  </a:lnTo>
                  <a:lnTo>
                    <a:pt x="4268" y="4451"/>
                  </a:lnTo>
                  <a:lnTo>
                    <a:pt x="4268" y="1"/>
                  </a:lnTo>
                  <a:lnTo>
                    <a:pt x="3780" y="1"/>
                  </a:lnTo>
                  <a:lnTo>
                    <a:pt x="2134" y="3932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63"/>
            <p:cNvSpPr/>
            <p:nvPr/>
          </p:nvSpPr>
          <p:spPr>
            <a:xfrm>
              <a:off x="10297650" y="986775"/>
              <a:ext cx="86900" cy="114325"/>
            </a:xfrm>
            <a:custGeom>
              <a:rect b="b" l="l" r="r" t="t"/>
              <a:pathLst>
                <a:path extrusionOk="0" h="4573" w="3476">
                  <a:moveTo>
                    <a:pt x="1890" y="336"/>
                  </a:moveTo>
                  <a:lnTo>
                    <a:pt x="2043" y="366"/>
                  </a:lnTo>
                  <a:lnTo>
                    <a:pt x="2195" y="397"/>
                  </a:lnTo>
                  <a:lnTo>
                    <a:pt x="2317" y="458"/>
                  </a:lnTo>
                  <a:lnTo>
                    <a:pt x="2439" y="519"/>
                  </a:lnTo>
                  <a:lnTo>
                    <a:pt x="2561" y="610"/>
                  </a:lnTo>
                  <a:lnTo>
                    <a:pt x="2652" y="702"/>
                  </a:lnTo>
                  <a:lnTo>
                    <a:pt x="2744" y="793"/>
                  </a:lnTo>
                  <a:lnTo>
                    <a:pt x="2896" y="1037"/>
                  </a:lnTo>
                  <a:lnTo>
                    <a:pt x="3018" y="1342"/>
                  </a:lnTo>
                  <a:lnTo>
                    <a:pt x="3079" y="1677"/>
                  </a:lnTo>
                  <a:lnTo>
                    <a:pt x="3110" y="2043"/>
                  </a:lnTo>
                  <a:lnTo>
                    <a:pt x="3110" y="2530"/>
                  </a:lnTo>
                  <a:lnTo>
                    <a:pt x="3079" y="2927"/>
                  </a:lnTo>
                  <a:lnTo>
                    <a:pt x="3018" y="3262"/>
                  </a:lnTo>
                  <a:lnTo>
                    <a:pt x="2896" y="3536"/>
                  </a:lnTo>
                  <a:lnTo>
                    <a:pt x="2744" y="3780"/>
                  </a:lnTo>
                  <a:lnTo>
                    <a:pt x="2652" y="3902"/>
                  </a:lnTo>
                  <a:lnTo>
                    <a:pt x="2561" y="3993"/>
                  </a:lnTo>
                  <a:lnTo>
                    <a:pt x="2439" y="4054"/>
                  </a:lnTo>
                  <a:lnTo>
                    <a:pt x="2317" y="4146"/>
                  </a:lnTo>
                  <a:lnTo>
                    <a:pt x="2195" y="4176"/>
                  </a:lnTo>
                  <a:lnTo>
                    <a:pt x="2043" y="4207"/>
                  </a:lnTo>
                  <a:lnTo>
                    <a:pt x="1921" y="4237"/>
                  </a:lnTo>
                  <a:lnTo>
                    <a:pt x="1586" y="4237"/>
                  </a:lnTo>
                  <a:lnTo>
                    <a:pt x="1464" y="4207"/>
                  </a:lnTo>
                  <a:lnTo>
                    <a:pt x="1311" y="4176"/>
                  </a:lnTo>
                  <a:lnTo>
                    <a:pt x="1189" y="4146"/>
                  </a:lnTo>
                  <a:lnTo>
                    <a:pt x="1068" y="4054"/>
                  </a:lnTo>
                  <a:lnTo>
                    <a:pt x="946" y="3993"/>
                  </a:lnTo>
                  <a:lnTo>
                    <a:pt x="854" y="3902"/>
                  </a:lnTo>
                  <a:lnTo>
                    <a:pt x="763" y="3780"/>
                  </a:lnTo>
                  <a:lnTo>
                    <a:pt x="610" y="3536"/>
                  </a:lnTo>
                  <a:lnTo>
                    <a:pt x="488" y="3262"/>
                  </a:lnTo>
                  <a:lnTo>
                    <a:pt x="397" y="2927"/>
                  </a:lnTo>
                  <a:lnTo>
                    <a:pt x="397" y="2530"/>
                  </a:lnTo>
                  <a:lnTo>
                    <a:pt x="397" y="2043"/>
                  </a:lnTo>
                  <a:lnTo>
                    <a:pt x="397" y="1677"/>
                  </a:lnTo>
                  <a:lnTo>
                    <a:pt x="488" y="1342"/>
                  </a:lnTo>
                  <a:lnTo>
                    <a:pt x="580" y="1037"/>
                  </a:lnTo>
                  <a:lnTo>
                    <a:pt x="763" y="793"/>
                  </a:lnTo>
                  <a:lnTo>
                    <a:pt x="854" y="702"/>
                  </a:lnTo>
                  <a:lnTo>
                    <a:pt x="946" y="610"/>
                  </a:lnTo>
                  <a:lnTo>
                    <a:pt x="1068" y="519"/>
                  </a:lnTo>
                  <a:lnTo>
                    <a:pt x="1189" y="458"/>
                  </a:lnTo>
                  <a:lnTo>
                    <a:pt x="1311" y="397"/>
                  </a:lnTo>
                  <a:lnTo>
                    <a:pt x="1433" y="366"/>
                  </a:lnTo>
                  <a:lnTo>
                    <a:pt x="1586" y="336"/>
                  </a:lnTo>
                  <a:close/>
                  <a:moveTo>
                    <a:pt x="1738" y="1"/>
                  </a:moveTo>
                  <a:lnTo>
                    <a:pt x="1555" y="31"/>
                  </a:lnTo>
                  <a:lnTo>
                    <a:pt x="1372" y="31"/>
                  </a:lnTo>
                  <a:lnTo>
                    <a:pt x="1189" y="92"/>
                  </a:lnTo>
                  <a:lnTo>
                    <a:pt x="1037" y="153"/>
                  </a:lnTo>
                  <a:lnTo>
                    <a:pt x="885" y="244"/>
                  </a:lnTo>
                  <a:lnTo>
                    <a:pt x="732" y="336"/>
                  </a:lnTo>
                  <a:lnTo>
                    <a:pt x="610" y="427"/>
                  </a:lnTo>
                  <a:lnTo>
                    <a:pt x="488" y="580"/>
                  </a:lnTo>
                  <a:lnTo>
                    <a:pt x="397" y="702"/>
                  </a:lnTo>
                  <a:lnTo>
                    <a:pt x="275" y="854"/>
                  </a:lnTo>
                  <a:lnTo>
                    <a:pt x="214" y="1037"/>
                  </a:lnTo>
                  <a:lnTo>
                    <a:pt x="123" y="1220"/>
                  </a:lnTo>
                  <a:lnTo>
                    <a:pt x="92" y="1403"/>
                  </a:lnTo>
                  <a:lnTo>
                    <a:pt x="31" y="1616"/>
                  </a:lnTo>
                  <a:lnTo>
                    <a:pt x="31" y="1829"/>
                  </a:lnTo>
                  <a:lnTo>
                    <a:pt x="1" y="2073"/>
                  </a:lnTo>
                  <a:lnTo>
                    <a:pt x="1" y="2530"/>
                  </a:lnTo>
                  <a:lnTo>
                    <a:pt x="31" y="2774"/>
                  </a:lnTo>
                  <a:lnTo>
                    <a:pt x="31" y="2988"/>
                  </a:lnTo>
                  <a:lnTo>
                    <a:pt x="92" y="3171"/>
                  </a:lnTo>
                  <a:lnTo>
                    <a:pt x="123" y="3384"/>
                  </a:lnTo>
                  <a:lnTo>
                    <a:pt x="214" y="3567"/>
                  </a:lnTo>
                  <a:lnTo>
                    <a:pt x="275" y="3719"/>
                  </a:lnTo>
                  <a:lnTo>
                    <a:pt x="397" y="3872"/>
                  </a:lnTo>
                  <a:lnTo>
                    <a:pt x="488" y="4024"/>
                  </a:lnTo>
                  <a:lnTo>
                    <a:pt x="610" y="4146"/>
                  </a:lnTo>
                  <a:lnTo>
                    <a:pt x="732" y="4268"/>
                  </a:lnTo>
                  <a:lnTo>
                    <a:pt x="885" y="4359"/>
                  </a:lnTo>
                  <a:lnTo>
                    <a:pt x="1037" y="4420"/>
                  </a:lnTo>
                  <a:lnTo>
                    <a:pt x="1189" y="4512"/>
                  </a:lnTo>
                  <a:lnTo>
                    <a:pt x="1372" y="4542"/>
                  </a:lnTo>
                  <a:lnTo>
                    <a:pt x="1555" y="4573"/>
                  </a:lnTo>
                  <a:lnTo>
                    <a:pt x="1951" y="4573"/>
                  </a:lnTo>
                  <a:lnTo>
                    <a:pt x="2134" y="4542"/>
                  </a:lnTo>
                  <a:lnTo>
                    <a:pt x="2287" y="4512"/>
                  </a:lnTo>
                  <a:lnTo>
                    <a:pt x="2470" y="4420"/>
                  </a:lnTo>
                  <a:lnTo>
                    <a:pt x="2622" y="4359"/>
                  </a:lnTo>
                  <a:lnTo>
                    <a:pt x="2774" y="4268"/>
                  </a:lnTo>
                  <a:lnTo>
                    <a:pt x="2896" y="4146"/>
                  </a:lnTo>
                  <a:lnTo>
                    <a:pt x="3018" y="4024"/>
                  </a:lnTo>
                  <a:lnTo>
                    <a:pt x="3110" y="3872"/>
                  </a:lnTo>
                  <a:lnTo>
                    <a:pt x="3201" y="3719"/>
                  </a:lnTo>
                  <a:lnTo>
                    <a:pt x="3293" y="3567"/>
                  </a:lnTo>
                  <a:lnTo>
                    <a:pt x="3354" y="3384"/>
                  </a:lnTo>
                  <a:lnTo>
                    <a:pt x="3414" y="3171"/>
                  </a:lnTo>
                  <a:lnTo>
                    <a:pt x="3445" y="2988"/>
                  </a:lnTo>
                  <a:lnTo>
                    <a:pt x="3475" y="2774"/>
                  </a:lnTo>
                  <a:lnTo>
                    <a:pt x="3475" y="2530"/>
                  </a:lnTo>
                  <a:lnTo>
                    <a:pt x="3475" y="2073"/>
                  </a:lnTo>
                  <a:lnTo>
                    <a:pt x="3475" y="1829"/>
                  </a:lnTo>
                  <a:lnTo>
                    <a:pt x="3445" y="1616"/>
                  </a:lnTo>
                  <a:lnTo>
                    <a:pt x="3414" y="1403"/>
                  </a:lnTo>
                  <a:lnTo>
                    <a:pt x="3354" y="1220"/>
                  </a:lnTo>
                  <a:lnTo>
                    <a:pt x="3293" y="1037"/>
                  </a:lnTo>
                  <a:lnTo>
                    <a:pt x="3201" y="854"/>
                  </a:lnTo>
                  <a:lnTo>
                    <a:pt x="3110" y="702"/>
                  </a:lnTo>
                  <a:lnTo>
                    <a:pt x="3018" y="580"/>
                  </a:lnTo>
                  <a:lnTo>
                    <a:pt x="2896" y="427"/>
                  </a:lnTo>
                  <a:lnTo>
                    <a:pt x="2744" y="336"/>
                  </a:lnTo>
                  <a:lnTo>
                    <a:pt x="2622" y="244"/>
                  </a:lnTo>
                  <a:lnTo>
                    <a:pt x="2470" y="153"/>
                  </a:lnTo>
                  <a:lnTo>
                    <a:pt x="2287" y="92"/>
                  </a:lnTo>
                  <a:lnTo>
                    <a:pt x="2134" y="31"/>
                  </a:lnTo>
                  <a:lnTo>
                    <a:pt x="1951" y="31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63"/>
            <p:cNvSpPr/>
            <p:nvPr/>
          </p:nvSpPr>
          <p:spPr>
            <a:xfrm>
              <a:off x="10404325" y="986775"/>
              <a:ext cx="83100" cy="114325"/>
            </a:xfrm>
            <a:custGeom>
              <a:rect b="b" l="l" r="r" t="t"/>
              <a:pathLst>
                <a:path extrusionOk="0" h="4573" w="3324">
                  <a:moveTo>
                    <a:pt x="1708" y="1"/>
                  </a:moveTo>
                  <a:lnTo>
                    <a:pt x="1525" y="31"/>
                  </a:lnTo>
                  <a:lnTo>
                    <a:pt x="1342" y="31"/>
                  </a:lnTo>
                  <a:lnTo>
                    <a:pt x="1159" y="92"/>
                  </a:lnTo>
                  <a:lnTo>
                    <a:pt x="1007" y="153"/>
                  </a:lnTo>
                  <a:lnTo>
                    <a:pt x="854" y="244"/>
                  </a:lnTo>
                  <a:lnTo>
                    <a:pt x="702" y="336"/>
                  </a:lnTo>
                  <a:lnTo>
                    <a:pt x="580" y="427"/>
                  </a:lnTo>
                  <a:lnTo>
                    <a:pt x="458" y="549"/>
                  </a:lnTo>
                  <a:lnTo>
                    <a:pt x="367" y="702"/>
                  </a:lnTo>
                  <a:lnTo>
                    <a:pt x="275" y="854"/>
                  </a:lnTo>
                  <a:lnTo>
                    <a:pt x="184" y="1006"/>
                  </a:lnTo>
                  <a:lnTo>
                    <a:pt x="123" y="1189"/>
                  </a:lnTo>
                  <a:lnTo>
                    <a:pt x="62" y="1372"/>
                  </a:lnTo>
                  <a:lnTo>
                    <a:pt x="31" y="1586"/>
                  </a:lnTo>
                  <a:lnTo>
                    <a:pt x="1" y="1799"/>
                  </a:lnTo>
                  <a:lnTo>
                    <a:pt x="1" y="2012"/>
                  </a:lnTo>
                  <a:lnTo>
                    <a:pt x="1" y="2561"/>
                  </a:lnTo>
                  <a:lnTo>
                    <a:pt x="1" y="2805"/>
                  </a:lnTo>
                  <a:lnTo>
                    <a:pt x="31" y="3018"/>
                  </a:lnTo>
                  <a:lnTo>
                    <a:pt x="62" y="3201"/>
                  </a:lnTo>
                  <a:lnTo>
                    <a:pt x="123" y="3384"/>
                  </a:lnTo>
                  <a:lnTo>
                    <a:pt x="184" y="3567"/>
                  </a:lnTo>
                  <a:lnTo>
                    <a:pt x="275" y="3750"/>
                  </a:lnTo>
                  <a:lnTo>
                    <a:pt x="367" y="3902"/>
                  </a:lnTo>
                  <a:lnTo>
                    <a:pt x="458" y="4024"/>
                  </a:lnTo>
                  <a:lnTo>
                    <a:pt x="580" y="4146"/>
                  </a:lnTo>
                  <a:lnTo>
                    <a:pt x="702" y="4268"/>
                  </a:lnTo>
                  <a:lnTo>
                    <a:pt x="824" y="4359"/>
                  </a:lnTo>
                  <a:lnTo>
                    <a:pt x="976" y="4451"/>
                  </a:lnTo>
                  <a:lnTo>
                    <a:pt x="1159" y="4512"/>
                  </a:lnTo>
                  <a:lnTo>
                    <a:pt x="1312" y="4542"/>
                  </a:lnTo>
                  <a:lnTo>
                    <a:pt x="1494" y="4573"/>
                  </a:lnTo>
                  <a:lnTo>
                    <a:pt x="1677" y="4573"/>
                  </a:lnTo>
                  <a:lnTo>
                    <a:pt x="2013" y="4542"/>
                  </a:lnTo>
                  <a:lnTo>
                    <a:pt x="2317" y="4481"/>
                  </a:lnTo>
                  <a:lnTo>
                    <a:pt x="2592" y="4359"/>
                  </a:lnTo>
                  <a:lnTo>
                    <a:pt x="2836" y="4207"/>
                  </a:lnTo>
                  <a:lnTo>
                    <a:pt x="3018" y="3993"/>
                  </a:lnTo>
                  <a:lnTo>
                    <a:pt x="3140" y="3750"/>
                  </a:lnTo>
                  <a:lnTo>
                    <a:pt x="3262" y="3445"/>
                  </a:lnTo>
                  <a:lnTo>
                    <a:pt x="3323" y="3140"/>
                  </a:lnTo>
                  <a:lnTo>
                    <a:pt x="2927" y="3140"/>
                  </a:lnTo>
                  <a:lnTo>
                    <a:pt x="2897" y="3384"/>
                  </a:lnTo>
                  <a:lnTo>
                    <a:pt x="2805" y="3628"/>
                  </a:lnTo>
                  <a:lnTo>
                    <a:pt x="2683" y="3811"/>
                  </a:lnTo>
                  <a:lnTo>
                    <a:pt x="2561" y="3993"/>
                  </a:lnTo>
                  <a:lnTo>
                    <a:pt x="2409" y="4115"/>
                  </a:lnTo>
                  <a:lnTo>
                    <a:pt x="2195" y="4176"/>
                  </a:lnTo>
                  <a:lnTo>
                    <a:pt x="1952" y="4237"/>
                  </a:lnTo>
                  <a:lnTo>
                    <a:pt x="1677" y="4268"/>
                  </a:lnTo>
                  <a:lnTo>
                    <a:pt x="1525" y="4268"/>
                  </a:lnTo>
                  <a:lnTo>
                    <a:pt x="1373" y="4237"/>
                  </a:lnTo>
                  <a:lnTo>
                    <a:pt x="1251" y="4176"/>
                  </a:lnTo>
                  <a:lnTo>
                    <a:pt x="1129" y="4146"/>
                  </a:lnTo>
                  <a:lnTo>
                    <a:pt x="1007" y="4054"/>
                  </a:lnTo>
                  <a:lnTo>
                    <a:pt x="885" y="3993"/>
                  </a:lnTo>
                  <a:lnTo>
                    <a:pt x="793" y="3902"/>
                  </a:lnTo>
                  <a:lnTo>
                    <a:pt x="702" y="3780"/>
                  </a:lnTo>
                  <a:lnTo>
                    <a:pt x="580" y="3536"/>
                  </a:lnTo>
                  <a:lnTo>
                    <a:pt x="458" y="3262"/>
                  </a:lnTo>
                  <a:lnTo>
                    <a:pt x="397" y="2927"/>
                  </a:lnTo>
                  <a:lnTo>
                    <a:pt x="367" y="2561"/>
                  </a:lnTo>
                  <a:lnTo>
                    <a:pt x="367" y="2012"/>
                  </a:lnTo>
                  <a:lnTo>
                    <a:pt x="397" y="1647"/>
                  </a:lnTo>
                  <a:lnTo>
                    <a:pt x="458" y="1311"/>
                  </a:lnTo>
                  <a:lnTo>
                    <a:pt x="580" y="1037"/>
                  </a:lnTo>
                  <a:lnTo>
                    <a:pt x="732" y="793"/>
                  </a:lnTo>
                  <a:lnTo>
                    <a:pt x="824" y="671"/>
                  </a:lnTo>
                  <a:lnTo>
                    <a:pt x="915" y="580"/>
                  </a:lnTo>
                  <a:lnTo>
                    <a:pt x="1037" y="519"/>
                  </a:lnTo>
                  <a:lnTo>
                    <a:pt x="1159" y="458"/>
                  </a:lnTo>
                  <a:lnTo>
                    <a:pt x="1281" y="397"/>
                  </a:lnTo>
                  <a:lnTo>
                    <a:pt x="1403" y="366"/>
                  </a:lnTo>
                  <a:lnTo>
                    <a:pt x="1555" y="336"/>
                  </a:lnTo>
                  <a:lnTo>
                    <a:pt x="1982" y="336"/>
                  </a:lnTo>
                  <a:lnTo>
                    <a:pt x="2195" y="397"/>
                  </a:lnTo>
                  <a:lnTo>
                    <a:pt x="2409" y="488"/>
                  </a:lnTo>
                  <a:lnTo>
                    <a:pt x="2561" y="641"/>
                  </a:lnTo>
                  <a:lnTo>
                    <a:pt x="2714" y="793"/>
                  </a:lnTo>
                  <a:lnTo>
                    <a:pt x="2805" y="976"/>
                  </a:lnTo>
                  <a:lnTo>
                    <a:pt x="2897" y="1220"/>
                  </a:lnTo>
                  <a:lnTo>
                    <a:pt x="2927" y="1464"/>
                  </a:lnTo>
                  <a:lnTo>
                    <a:pt x="3323" y="1464"/>
                  </a:lnTo>
                  <a:lnTo>
                    <a:pt x="3262" y="1128"/>
                  </a:lnTo>
                  <a:lnTo>
                    <a:pt x="3140" y="854"/>
                  </a:lnTo>
                  <a:lnTo>
                    <a:pt x="3018" y="610"/>
                  </a:lnTo>
                  <a:lnTo>
                    <a:pt x="2836" y="397"/>
                  </a:lnTo>
                  <a:lnTo>
                    <a:pt x="2592" y="214"/>
                  </a:lnTo>
                  <a:lnTo>
                    <a:pt x="2348" y="92"/>
                  </a:lnTo>
                  <a:lnTo>
                    <a:pt x="2043" y="31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63"/>
            <p:cNvSpPr/>
            <p:nvPr/>
          </p:nvSpPr>
          <p:spPr>
            <a:xfrm>
              <a:off x="10510250" y="988300"/>
              <a:ext cx="82325" cy="111275"/>
            </a:xfrm>
            <a:custGeom>
              <a:rect b="b" l="l" r="r" t="t"/>
              <a:pathLst>
                <a:path extrusionOk="0" h="4451" w="3293">
                  <a:moveTo>
                    <a:pt x="1" y="1"/>
                  </a:moveTo>
                  <a:lnTo>
                    <a:pt x="1" y="4451"/>
                  </a:lnTo>
                  <a:lnTo>
                    <a:pt x="366" y="4451"/>
                  </a:lnTo>
                  <a:lnTo>
                    <a:pt x="366" y="641"/>
                  </a:lnTo>
                  <a:lnTo>
                    <a:pt x="2927" y="4451"/>
                  </a:lnTo>
                  <a:lnTo>
                    <a:pt x="3292" y="4451"/>
                  </a:lnTo>
                  <a:lnTo>
                    <a:pt x="3292" y="1"/>
                  </a:lnTo>
                  <a:lnTo>
                    <a:pt x="2927" y="1"/>
                  </a:lnTo>
                  <a:lnTo>
                    <a:pt x="2927" y="381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63"/>
            <p:cNvSpPr/>
            <p:nvPr/>
          </p:nvSpPr>
          <p:spPr>
            <a:xfrm>
              <a:off x="10623025" y="988300"/>
              <a:ext cx="9175" cy="111275"/>
            </a:xfrm>
            <a:custGeom>
              <a:rect b="b" l="l" r="r" t="t"/>
              <a:pathLst>
                <a:path extrusionOk="0" h="4451" w="367">
                  <a:moveTo>
                    <a:pt x="1" y="1"/>
                  </a:moveTo>
                  <a:lnTo>
                    <a:pt x="1" y="4451"/>
                  </a:lnTo>
                  <a:lnTo>
                    <a:pt x="366" y="445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63"/>
            <p:cNvSpPr/>
            <p:nvPr/>
          </p:nvSpPr>
          <p:spPr>
            <a:xfrm>
              <a:off x="10658850" y="986775"/>
              <a:ext cx="82325" cy="114325"/>
            </a:xfrm>
            <a:custGeom>
              <a:rect b="b" l="l" r="r" t="t"/>
              <a:pathLst>
                <a:path extrusionOk="0" h="4573" w="3293">
                  <a:moveTo>
                    <a:pt x="1707" y="1"/>
                  </a:moveTo>
                  <a:lnTo>
                    <a:pt x="1494" y="31"/>
                  </a:lnTo>
                  <a:lnTo>
                    <a:pt x="1311" y="31"/>
                  </a:lnTo>
                  <a:lnTo>
                    <a:pt x="1158" y="92"/>
                  </a:lnTo>
                  <a:lnTo>
                    <a:pt x="976" y="153"/>
                  </a:lnTo>
                  <a:lnTo>
                    <a:pt x="823" y="244"/>
                  </a:lnTo>
                  <a:lnTo>
                    <a:pt x="701" y="336"/>
                  </a:lnTo>
                  <a:lnTo>
                    <a:pt x="579" y="427"/>
                  </a:lnTo>
                  <a:lnTo>
                    <a:pt x="457" y="549"/>
                  </a:lnTo>
                  <a:lnTo>
                    <a:pt x="336" y="702"/>
                  </a:lnTo>
                  <a:lnTo>
                    <a:pt x="244" y="854"/>
                  </a:lnTo>
                  <a:lnTo>
                    <a:pt x="183" y="1006"/>
                  </a:lnTo>
                  <a:lnTo>
                    <a:pt x="122" y="1189"/>
                  </a:lnTo>
                  <a:lnTo>
                    <a:pt x="61" y="1372"/>
                  </a:lnTo>
                  <a:lnTo>
                    <a:pt x="31" y="1586"/>
                  </a:lnTo>
                  <a:lnTo>
                    <a:pt x="0" y="1799"/>
                  </a:lnTo>
                  <a:lnTo>
                    <a:pt x="0" y="2012"/>
                  </a:lnTo>
                  <a:lnTo>
                    <a:pt x="0" y="2561"/>
                  </a:lnTo>
                  <a:lnTo>
                    <a:pt x="0" y="2805"/>
                  </a:lnTo>
                  <a:lnTo>
                    <a:pt x="31" y="3018"/>
                  </a:lnTo>
                  <a:lnTo>
                    <a:pt x="61" y="3201"/>
                  </a:lnTo>
                  <a:lnTo>
                    <a:pt x="122" y="3384"/>
                  </a:lnTo>
                  <a:lnTo>
                    <a:pt x="183" y="3567"/>
                  </a:lnTo>
                  <a:lnTo>
                    <a:pt x="244" y="3750"/>
                  </a:lnTo>
                  <a:lnTo>
                    <a:pt x="336" y="3902"/>
                  </a:lnTo>
                  <a:lnTo>
                    <a:pt x="457" y="4024"/>
                  </a:lnTo>
                  <a:lnTo>
                    <a:pt x="549" y="4146"/>
                  </a:lnTo>
                  <a:lnTo>
                    <a:pt x="701" y="4268"/>
                  </a:lnTo>
                  <a:lnTo>
                    <a:pt x="823" y="4359"/>
                  </a:lnTo>
                  <a:lnTo>
                    <a:pt x="976" y="4451"/>
                  </a:lnTo>
                  <a:lnTo>
                    <a:pt x="1128" y="4512"/>
                  </a:lnTo>
                  <a:lnTo>
                    <a:pt x="1311" y="4542"/>
                  </a:lnTo>
                  <a:lnTo>
                    <a:pt x="1494" y="4573"/>
                  </a:lnTo>
                  <a:lnTo>
                    <a:pt x="1677" y="4573"/>
                  </a:lnTo>
                  <a:lnTo>
                    <a:pt x="2012" y="4542"/>
                  </a:lnTo>
                  <a:lnTo>
                    <a:pt x="2317" y="4481"/>
                  </a:lnTo>
                  <a:lnTo>
                    <a:pt x="2591" y="4359"/>
                  </a:lnTo>
                  <a:lnTo>
                    <a:pt x="2804" y="4207"/>
                  </a:lnTo>
                  <a:lnTo>
                    <a:pt x="2987" y="3993"/>
                  </a:lnTo>
                  <a:lnTo>
                    <a:pt x="3140" y="3750"/>
                  </a:lnTo>
                  <a:lnTo>
                    <a:pt x="3231" y="3445"/>
                  </a:lnTo>
                  <a:lnTo>
                    <a:pt x="3292" y="3140"/>
                  </a:lnTo>
                  <a:lnTo>
                    <a:pt x="2926" y="3140"/>
                  </a:lnTo>
                  <a:lnTo>
                    <a:pt x="2865" y="3384"/>
                  </a:lnTo>
                  <a:lnTo>
                    <a:pt x="2804" y="3628"/>
                  </a:lnTo>
                  <a:lnTo>
                    <a:pt x="2682" y="3811"/>
                  </a:lnTo>
                  <a:lnTo>
                    <a:pt x="2561" y="3993"/>
                  </a:lnTo>
                  <a:lnTo>
                    <a:pt x="2378" y="4115"/>
                  </a:lnTo>
                  <a:lnTo>
                    <a:pt x="2195" y="4176"/>
                  </a:lnTo>
                  <a:lnTo>
                    <a:pt x="1951" y="4237"/>
                  </a:lnTo>
                  <a:lnTo>
                    <a:pt x="1677" y="4268"/>
                  </a:lnTo>
                  <a:lnTo>
                    <a:pt x="1524" y="4268"/>
                  </a:lnTo>
                  <a:lnTo>
                    <a:pt x="1372" y="4237"/>
                  </a:lnTo>
                  <a:lnTo>
                    <a:pt x="1250" y="4176"/>
                  </a:lnTo>
                  <a:lnTo>
                    <a:pt x="1098" y="4146"/>
                  </a:lnTo>
                  <a:lnTo>
                    <a:pt x="1006" y="4054"/>
                  </a:lnTo>
                  <a:lnTo>
                    <a:pt x="884" y="3993"/>
                  </a:lnTo>
                  <a:lnTo>
                    <a:pt x="793" y="3902"/>
                  </a:lnTo>
                  <a:lnTo>
                    <a:pt x="701" y="3780"/>
                  </a:lnTo>
                  <a:lnTo>
                    <a:pt x="549" y="3536"/>
                  </a:lnTo>
                  <a:lnTo>
                    <a:pt x="457" y="3262"/>
                  </a:lnTo>
                  <a:lnTo>
                    <a:pt x="396" y="2927"/>
                  </a:lnTo>
                  <a:lnTo>
                    <a:pt x="366" y="2561"/>
                  </a:lnTo>
                  <a:lnTo>
                    <a:pt x="366" y="2012"/>
                  </a:lnTo>
                  <a:lnTo>
                    <a:pt x="396" y="1647"/>
                  </a:lnTo>
                  <a:lnTo>
                    <a:pt x="457" y="1311"/>
                  </a:lnTo>
                  <a:lnTo>
                    <a:pt x="579" y="1037"/>
                  </a:lnTo>
                  <a:lnTo>
                    <a:pt x="732" y="793"/>
                  </a:lnTo>
                  <a:lnTo>
                    <a:pt x="823" y="671"/>
                  </a:lnTo>
                  <a:lnTo>
                    <a:pt x="915" y="580"/>
                  </a:lnTo>
                  <a:lnTo>
                    <a:pt x="1006" y="519"/>
                  </a:lnTo>
                  <a:lnTo>
                    <a:pt x="1128" y="458"/>
                  </a:lnTo>
                  <a:lnTo>
                    <a:pt x="1250" y="397"/>
                  </a:lnTo>
                  <a:lnTo>
                    <a:pt x="1402" y="366"/>
                  </a:lnTo>
                  <a:lnTo>
                    <a:pt x="1555" y="336"/>
                  </a:lnTo>
                  <a:lnTo>
                    <a:pt x="1951" y="336"/>
                  </a:lnTo>
                  <a:lnTo>
                    <a:pt x="2195" y="397"/>
                  </a:lnTo>
                  <a:lnTo>
                    <a:pt x="2408" y="488"/>
                  </a:lnTo>
                  <a:lnTo>
                    <a:pt x="2561" y="641"/>
                  </a:lnTo>
                  <a:lnTo>
                    <a:pt x="2682" y="793"/>
                  </a:lnTo>
                  <a:lnTo>
                    <a:pt x="2804" y="976"/>
                  </a:lnTo>
                  <a:lnTo>
                    <a:pt x="2865" y="1220"/>
                  </a:lnTo>
                  <a:lnTo>
                    <a:pt x="2926" y="1464"/>
                  </a:lnTo>
                  <a:lnTo>
                    <a:pt x="3292" y="1464"/>
                  </a:lnTo>
                  <a:lnTo>
                    <a:pt x="3231" y="1128"/>
                  </a:lnTo>
                  <a:lnTo>
                    <a:pt x="3140" y="854"/>
                  </a:lnTo>
                  <a:lnTo>
                    <a:pt x="2987" y="610"/>
                  </a:lnTo>
                  <a:lnTo>
                    <a:pt x="2804" y="397"/>
                  </a:lnTo>
                  <a:lnTo>
                    <a:pt x="2591" y="214"/>
                  </a:lnTo>
                  <a:lnTo>
                    <a:pt x="2317" y="92"/>
                  </a:lnTo>
                  <a:lnTo>
                    <a:pt x="2042" y="31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3"/>
            <p:cNvSpPr/>
            <p:nvPr/>
          </p:nvSpPr>
          <p:spPr>
            <a:xfrm>
              <a:off x="10764000" y="988300"/>
              <a:ext cx="69375" cy="111275"/>
            </a:xfrm>
            <a:custGeom>
              <a:rect b="b" l="l" r="r" t="t"/>
              <a:pathLst>
                <a:path extrusionOk="0" h="4451" w="2775">
                  <a:moveTo>
                    <a:pt x="0" y="1"/>
                  </a:moveTo>
                  <a:lnTo>
                    <a:pt x="0" y="4451"/>
                  </a:lnTo>
                  <a:lnTo>
                    <a:pt x="2774" y="4451"/>
                  </a:lnTo>
                  <a:lnTo>
                    <a:pt x="2774" y="4146"/>
                  </a:lnTo>
                  <a:lnTo>
                    <a:pt x="397" y="4146"/>
                  </a:lnTo>
                  <a:lnTo>
                    <a:pt x="397" y="2317"/>
                  </a:lnTo>
                  <a:lnTo>
                    <a:pt x="2469" y="2317"/>
                  </a:lnTo>
                  <a:lnTo>
                    <a:pt x="2469" y="2012"/>
                  </a:lnTo>
                  <a:lnTo>
                    <a:pt x="397" y="2012"/>
                  </a:lnTo>
                  <a:lnTo>
                    <a:pt x="397" y="336"/>
                  </a:lnTo>
                  <a:lnTo>
                    <a:pt x="2774" y="33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63"/>
            <p:cNvSpPr/>
            <p:nvPr/>
          </p:nvSpPr>
          <p:spPr>
            <a:xfrm>
              <a:off x="9963150" y="1180325"/>
              <a:ext cx="116600" cy="111275"/>
            </a:xfrm>
            <a:custGeom>
              <a:rect b="b" l="l" r="r" t="t"/>
              <a:pathLst>
                <a:path extrusionOk="0" h="4451" w="4664">
                  <a:moveTo>
                    <a:pt x="0" y="1"/>
                  </a:moveTo>
                  <a:lnTo>
                    <a:pt x="0" y="4451"/>
                  </a:lnTo>
                  <a:lnTo>
                    <a:pt x="914" y="4451"/>
                  </a:lnTo>
                  <a:lnTo>
                    <a:pt x="914" y="3231"/>
                  </a:lnTo>
                  <a:lnTo>
                    <a:pt x="823" y="1159"/>
                  </a:lnTo>
                  <a:lnTo>
                    <a:pt x="2012" y="4451"/>
                  </a:lnTo>
                  <a:lnTo>
                    <a:pt x="2652" y="4451"/>
                  </a:lnTo>
                  <a:lnTo>
                    <a:pt x="3840" y="1128"/>
                  </a:lnTo>
                  <a:lnTo>
                    <a:pt x="3749" y="3231"/>
                  </a:lnTo>
                  <a:lnTo>
                    <a:pt x="3749" y="4451"/>
                  </a:lnTo>
                  <a:lnTo>
                    <a:pt x="4663" y="4451"/>
                  </a:lnTo>
                  <a:lnTo>
                    <a:pt x="4663" y="1"/>
                  </a:lnTo>
                  <a:lnTo>
                    <a:pt x="3475" y="1"/>
                  </a:lnTo>
                  <a:lnTo>
                    <a:pt x="2316" y="3231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63"/>
            <p:cNvSpPr/>
            <p:nvPr/>
          </p:nvSpPr>
          <p:spPr>
            <a:xfrm>
              <a:off x="10101050" y="1180325"/>
              <a:ext cx="23650" cy="111275"/>
            </a:xfrm>
            <a:custGeom>
              <a:rect b="b" l="l" r="r" t="t"/>
              <a:pathLst>
                <a:path extrusionOk="0" h="4451" w="946">
                  <a:moveTo>
                    <a:pt x="1" y="1"/>
                  </a:moveTo>
                  <a:lnTo>
                    <a:pt x="1" y="4451"/>
                  </a:lnTo>
                  <a:lnTo>
                    <a:pt x="946" y="4451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63"/>
            <p:cNvSpPr/>
            <p:nvPr/>
          </p:nvSpPr>
          <p:spPr>
            <a:xfrm>
              <a:off x="10145250" y="1180325"/>
              <a:ext cx="71650" cy="111275"/>
            </a:xfrm>
            <a:custGeom>
              <a:rect b="b" l="l" r="r" t="t"/>
              <a:pathLst>
                <a:path extrusionOk="0" h="4451" w="2866">
                  <a:moveTo>
                    <a:pt x="1" y="1"/>
                  </a:moveTo>
                  <a:lnTo>
                    <a:pt x="1" y="4451"/>
                  </a:lnTo>
                  <a:lnTo>
                    <a:pt x="2866" y="4451"/>
                  </a:lnTo>
                  <a:lnTo>
                    <a:pt x="2866" y="3719"/>
                  </a:lnTo>
                  <a:lnTo>
                    <a:pt x="915" y="3719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63"/>
            <p:cNvSpPr/>
            <p:nvPr/>
          </p:nvSpPr>
          <p:spPr>
            <a:xfrm>
              <a:off x="10222225" y="1178800"/>
              <a:ext cx="94500" cy="114325"/>
            </a:xfrm>
            <a:custGeom>
              <a:rect b="b" l="l" r="r" t="t"/>
              <a:pathLst>
                <a:path extrusionOk="0" h="4573" w="3780">
                  <a:moveTo>
                    <a:pt x="1890" y="763"/>
                  </a:moveTo>
                  <a:lnTo>
                    <a:pt x="2103" y="793"/>
                  </a:lnTo>
                  <a:lnTo>
                    <a:pt x="2286" y="854"/>
                  </a:lnTo>
                  <a:lnTo>
                    <a:pt x="2469" y="976"/>
                  </a:lnTo>
                  <a:lnTo>
                    <a:pt x="2591" y="1128"/>
                  </a:lnTo>
                  <a:lnTo>
                    <a:pt x="2713" y="1342"/>
                  </a:lnTo>
                  <a:lnTo>
                    <a:pt x="2804" y="1586"/>
                  </a:lnTo>
                  <a:lnTo>
                    <a:pt x="2835" y="1860"/>
                  </a:lnTo>
                  <a:lnTo>
                    <a:pt x="2865" y="2195"/>
                  </a:lnTo>
                  <a:lnTo>
                    <a:pt x="2865" y="2408"/>
                  </a:lnTo>
                  <a:lnTo>
                    <a:pt x="2835" y="2713"/>
                  </a:lnTo>
                  <a:lnTo>
                    <a:pt x="2804" y="3018"/>
                  </a:lnTo>
                  <a:lnTo>
                    <a:pt x="2713" y="3262"/>
                  </a:lnTo>
                  <a:lnTo>
                    <a:pt x="2591" y="3475"/>
                  </a:lnTo>
                  <a:lnTo>
                    <a:pt x="2469" y="3628"/>
                  </a:lnTo>
                  <a:lnTo>
                    <a:pt x="2317" y="3750"/>
                  </a:lnTo>
                  <a:lnTo>
                    <a:pt x="2103" y="3811"/>
                  </a:lnTo>
                  <a:lnTo>
                    <a:pt x="1890" y="3841"/>
                  </a:lnTo>
                  <a:lnTo>
                    <a:pt x="1677" y="3811"/>
                  </a:lnTo>
                  <a:lnTo>
                    <a:pt x="1494" y="3719"/>
                  </a:lnTo>
                  <a:lnTo>
                    <a:pt x="1311" y="3628"/>
                  </a:lnTo>
                  <a:lnTo>
                    <a:pt x="1189" y="3445"/>
                  </a:lnTo>
                  <a:lnTo>
                    <a:pt x="1067" y="3262"/>
                  </a:lnTo>
                  <a:lnTo>
                    <a:pt x="976" y="3018"/>
                  </a:lnTo>
                  <a:lnTo>
                    <a:pt x="945" y="2713"/>
                  </a:lnTo>
                  <a:lnTo>
                    <a:pt x="915" y="2408"/>
                  </a:lnTo>
                  <a:lnTo>
                    <a:pt x="915" y="2195"/>
                  </a:lnTo>
                  <a:lnTo>
                    <a:pt x="945" y="1860"/>
                  </a:lnTo>
                  <a:lnTo>
                    <a:pt x="976" y="1586"/>
                  </a:lnTo>
                  <a:lnTo>
                    <a:pt x="1067" y="1342"/>
                  </a:lnTo>
                  <a:lnTo>
                    <a:pt x="1158" y="1128"/>
                  </a:lnTo>
                  <a:lnTo>
                    <a:pt x="1311" y="976"/>
                  </a:lnTo>
                  <a:lnTo>
                    <a:pt x="1463" y="854"/>
                  </a:lnTo>
                  <a:lnTo>
                    <a:pt x="1677" y="793"/>
                  </a:lnTo>
                  <a:lnTo>
                    <a:pt x="1890" y="763"/>
                  </a:lnTo>
                  <a:close/>
                  <a:moveTo>
                    <a:pt x="1890" y="1"/>
                  </a:moveTo>
                  <a:lnTo>
                    <a:pt x="1677" y="31"/>
                  </a:lnTo>
                  <a:lnTo>
                    <a:pt x="1494" y="31"/>
                  </a:lnTo>
                  <a:lnTo>
                    <a:pt x="1311" y="92"/>
                  </a:lnTo>
                  <a:lnTo>
                    <a:pt x="1128" y="153"/>
                  </a:lnTo>
                  <a:lnTo>
                    <a:pt x="945" y="244"/>
                  </a:lnTo>
                  <a:lnTo>
                    <a:pt x="793" y="336"/>
                  </a:lnTo>
                  <a:lnTo>
                    <a:pt x="640" y="458"/>
                  </a:lnTo>
                  <a:lnTo>
                    <a:pt x="518" y="580"/>
                  </a:lnTo>
                  <a:lnTo>
                    <a:pt x="396" y="732"/>
                  </a:lnTo>
                  <a:lnTo>
                    <a:pt x="305" y="915"/>
                  </a:lnTo>
                  <a:lnTo>
                    <a:pt x="214" y="1098"/>
                  </a:lnTo>
                  <a:lnTo>
                    <a:pt x="122" y="1281"/>
                  </a:lnTo>
                  <a:lnTo>
                    <a:pt x="61" y="1494"/>
                  </a:lnTo>
                  <a:lnTo>
                    <a:pt x="31" y="1707"/>
                  </a:lnTo>
                  <a:lnTo>
                    <a:pt x="0" y="1951"/>
                  </a:lnTo>
                  <a:lnTo>
                    <a:pt x="0" y="2195"/>
                  </a:lnTo>
                  <a:lnTo>
                    <a:pt x="0" y="2408"/>
                  </a:lnTo>
                  <a:lnTo>
                    <a:pt x="0" y="2652"/>
                  </a:lnTo>
                  <a:lnTo>
                    <a:pt x="31" y="2866"/>
                  </a:lnTo>
                  <a:lnTo>
                    <a:pt x="61" y="3110"/>
                  </a:lnTo>
                  <a:lnTo>
                    <a:pt x="122" y="3323"/>
                  </a:lnTo>
                  <a:lnTo>
                    <a:pt x="214" y="3506"/>
                  </a:lnTo>
                  <a:lnTo>
                    <a:pt x="305" y="3689"/>
                  </a:lnTo>
                  <a:lnTo>
                    <a:pt x="396" y="3841"/>
                  </a:lnTo>
                  <a:lnTo>
                    <a:pt x="518" y="3993"/>
                  </a:lnTo>
                  <a:lnTo>
                    <a:pt x="671" y="4115"/>
                  </a:lnTo>
                  <a:lnTo>
                    <a:pt x="793" y="4237"/>
                  </a:lnTo>
                  <a:lnTo>
                    <a:pt x="945" y="4359"/>
                  </a:lnTo>
                  <a:lnTo>
                    <a:pt x="1128" y="4420"/>
                  </a:lnTo>
                  <a:lnTo>
                    <a:pt x="1311" y="4481"/>
                  </a:lnTo>
                  <a:lnTo>
                    <a:pt x="1494" y="4542"/>
                  </a:lnTo>
                  <a:lnTo>
                    <a:pt x="1677" y="4573"/>
                  </a:lnTo>
                  <a:lnTo>
                    <a:pt x="2103" y="4573"/>
                  </a:lnTo>
                  <a:lnTo>
                    <a:pt x="2286" y="4542"/>
                  </a:lnTo>
                  <a:lnTo>
                    <a:pt x="2469" y="4481"/>
                  </a:lnTo>
                  <a:lnTo>
                    <a:pt x="2652" y="4420"/>
                  </a:lnTo>
                  <a:lnTo>
                    <a:pt x="2835" y="4359"/>
                  </a:lnTo>
                  <a:lnTo>
                    <a:pt x="2987" y="4237"/>
                  </a:lnTo>
                  <a:lnTo>
                    <a:pt x="3140" y="4115"/>
                  </a:lnTo>
                  <a:lnTo>
                    <a:pt x="3262" y="3993"/>
                  </a:lnTo>
                  <a:lnTo>
                    <a:pt x="3383" y="3841"/>
                  </a:lnTo>
                  <a:lnTo>
                    <a:pt x="3475" y="3689"/>
                  </a:lnTo>
                  <a:lnTo>
                    <a:pt x="3566" y="3506"/>
                  </a:lnTo>
                  <a:lnTo>
                    <a:pt x="3658" y="3323"/>
                  </a:lnTo>
                  <a:lnTo>
                    <a:pt x="3719" y="3110"/>
                  </a:lnTo>
                  <a:lnTo>
                    <a:pt x="3749" y="2866"/>
                  </a:lnTo>
                  <a:lnTo>
                    <a:pt x="3780" y="2652"/>
                  </a:lnTo>
                  <a:lnTo>
                    <a:pt x="3780" y="2408"/>
                  </a:lnTo>
                  <a:lnTo>
                    <a:pt x="3780" y="2195"/>
                  </a:lnTo>
                  <a:lnTo>
                    <a:pt x="3780" y="1951"/>
                  </a:lnTo>
                  <a:lnTo>
                    <a:pt x="3749" y="1707"/>
                  </a:lnTo>
                  <a:lnTo>
                    <a:pt x="3719" y="1494"/>
                  </a:lnTo>
                  <a:lnTo>
                    <a:pt x="3658" y="1281"/>
                  </a:lnTo>
                  <a:lnTo>
                    <a:pt x="3566" y="1098"/>
                  </a:lnTo>
                  <a:lnTo>
                    <a:pt x="3475" y="915"/>
                  </a:lnTo>
                  <a:lnTo>
                    <a:pt x="3383" y="732"/>
                  </a:lnTo>
                  <a:lnTo>
                    <a:pt x="3262" y="580"/>
                  </a:lnTo>
                  <a:lnTo>
                    <a:pt x="3109" y="458"/>
                  </a:lnTo>
                  <a:lnTo>
                    <a:pt x="2987" y="336"/>
                  </a:lnTo>
                  <a:lnTo>
                    <a:pt x="2835" y="244"/>
                  </a:lnTo>
                  <a:lnTo>
                    <a:pt x="2652" y="153"/>
                  </a:lnTo>
                  <a:lnTo>
                    <a:pt x="2469" y="92"/>
                  </a:lnTo>
                  <a:lnTo>
                    <a:pt x="2286" y="31"/>
                  </a:lnTo>
                  <a:lnTo>
                    <a:pt x="2103" y="31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63"/>
            <p:cNvSpPr/>
            <p:nvPr/>
          </p:nvSpPr>
          <p:spPr>
            <a:xfrm>
              <a:off x="10328900" y="1178800"/>
              <a:ext cx="85375" cy="114325"/>
            </a:xfrm>
            <a:custGeom>
              <a:rect b="b" l="l" r="r" t="t"/>
              <a:pathLst>
                <a:path extrusionOk="0" h="4573" w="3415">
                  <a:moveTo>
                    <a:pt x="1768" y="1"/>
                  </a:moveTo>
                  <a:lnTo>
                    <a:pt x="1433" y="31"/>
                  </a:lnTo>
                  <a:lnTo>
                    <a:pt x="1098" y="92"/>
                  </a:lnTo>
                  <a:lnTo>
                    <a:pt x="823" y="214"/>
                  </a:lnTo>
                  <a:lnTo>
                    <a:pt x="580" y="336"/>
                  </a:lnTo>
                  <a:lnTo>
                    <a:pt x="397" y="519"/>
                  </a:lnTo>
                  <a:lnTo>
                    <a:pt x="244" y="732"/>
                  </a:lnTo>
                  <a:lnTo>
                    <a:pt x="214" y="854"/>
                  </a:lnTo>
                  <a:lnTo>
                    <a:pt x="153" y="976"/>
                  </a:lnTo>
                  <a:lnTo>
                    <a:pt x="153" y="1128"/>
                  </a:lnTo>
                  <a:lnTo>
                    <a:pt x="122" y="1250"/>
                  </a:lnTo>
                  <a:lnTo>
                    <a:pt x="153" y="1403"/>
                  </a:lnTo>
                  <a:lnTo>
                    <a:pt x="153" y="1525"/>
                  </a:lnTo>
                  <a:lnTo>
                    <a:pt x="214" y="1646"/>
                  </a:lnTo>
                  <a:lnTo>
                    <a:pt x="244" y="1768"/>
                  </a:lnTo>
                  <a:lnTo>
                    <a:pt x="397" y="1951"/>
                  </a:lnTo>
                  <a:lnTo>
                    <a:pt x="580" y="2134"/>
                  </a:lnTo>
                  <a:lnTo>
                    <a:pt x="793" y="2287"/>
                  </a:lnTo>
                  <a:lnTo>
                    <a:pt x="1037" y="2439"/>
                  </a:lnTo>
                  <a:lnTo>
                    <a:pt x="1311" y="2561"/>
                  </a:lnTo>
                  <a:lnTo>
                    <a:pt x="1616" y="2652"/>
                  </a:lnTo>
                  <a:lnTo>
                    <a:pt x="1860" y="2744"/>
                  </a:lnTo>
                  <a:lnTo>
                    <a:pt x="2073" y="2805"/>
                  </a:lnTo>
                  <a:lnTo>
                    <a:pt x="2225" y="2896"/>
                  </a:lnTo>
                  <a:lnTo>
                    <a:pt x="2317" y="2957"/>
                  </a:lnTo>
                  <a:lnTo>
                    <a:pt x="2408" y="3049"/>
                  </a:lnTo>
                  <a:lnTo>
                    <a:pt x="2469" y="3140"/>
                  </a:lnTo>
                  <a:lnTo>
                    <a:pt x="2469" y="3231"/>
                  </a:lnTo>
                  <a:lnTo>
                    <a:pt x="2500" y="3353"/>
                  </a:lnTo>
                  <a:lnTo>
                    <a:pt x="2469" y="3445"/>
                  </a:lnTo>
                  <a:lnTo>
                    <a:pt x="2439" y="3567"/>
                  </a:lnTo>
                  <a:lnTo>
                    <a:pt x="2408" y="3628"/>
                  </a:lnTo>
                  <a:lnTo>
                    <a:pt x="2317" y="3719"/>
                  </a:lnTo>
                  <a:lnTo>
                    <a:pt x="2225" y="3780"/>
                  </a:lnTo>
                  <a:lnTo>
                    <a:pt x="2104" y="3811"/>
                  </a:lnTo>
                  <a:lnTo>
                    <a:pt x="1951" y="3841"/>
                  </a:lnTo>
                  <a:lnTo>
                    <a:pt x="1616" y="3841"/>
                  </a:lnTo>
                  <a:lnTo>
                    <a:pt x="1433" y="3811"/>
                  </a:lnTo>
                  <a:lnTo>
                    <a:pt x="1281" y="3750"/>
                  </a:lnTo>
                  <a:lnTo>
                    <a:pt x="1159" y="3689"/>
                  </a:lnTo>
                  <a:lnTo>
                    <a:pt x="1067" y="3597"/>
                  </a:lnTo>
                  <a:lnTo>
                    <a:pt x="976" y="3475"/>
                  </a:lnTo>
                  <a:lnTo>
                    <a:pt x="945" y="3292"/>
                  </a:lnTo>
                  <a:lnTo>
                    <a:pt x="915" y="3110"/>
                  </a:lnTo>
                  <a:lnTo>
                    <a:pt x="0" y="3110"/>
                  </a:lnTo>
                  <a:lnTo>
                    <a:pt x="0" y="3353"/>
                  </a:lnTo>
                  <a:lnTo>
                    <a:pt x="61" y="3567"/>
                  </a:lnTo>
                  <a:lnTo>
                    <a:pt x="153" y="3780"/>
                  </a:lnTo>
                  <a:lnTo>
                    <a:pt x="275" y="3932"/>
                  </a:lnTo>
                  <a:lnTo>
                    <a:pt x="397" y="4085"/>
                  </a:lnTo>
                  <a:lnTo>
                    <a:pt x="549" y="4237"/>
                  </a:lnTo>
                  <a:lnTo>
                    <a:pt x="732" y="4329"/>
                  </a:lnTo>
                  <a:lnTo>
                    <a:pt x="945" y="4420"/>
                  </a:lnTo>
                  <a:lnTo>
                    <a:pt x="1128" y="4481"/>
                  </a:lnTo>
                  <a:lnTo>
                    <a:pt x="1342" y="4542"/>
                  </a:lnTo>
                  <a:lnTo>
                    <a:pt x="1585" y="4573"/>
                  </a:lnTo>
                  <a:lnTo>
                    <a:pt x="2134" y="4573"/>
                  </a:lnTo>
                  <a:lnTo>
                    <a:pt x="2469" y="4481"/>
                  </a:lnTo>
                  <a:lnTo>
                    <a:pt x="2744" y="4390"/>
                  </a:lnTo>
                  <a:lnTo>
                    <a:pt x="2957" y="4268"/>
                  </a:lnTo>
                  <a:lnTo>
                    <a:pt x="3170" y="4085"/>
                  </a:lnTo>
                  <a:lnTo>
                    <a:pt x="3292" y="3872"/>
                  </a:lnTo>
                  <a:lnTo>
                    <a:pt x="3353" y="3750"/>
                  </a:lnTo>
                  <a:lnTo>
                    <a:pt x="3384" y="3628"/>
                  </a:lnTo>
                  <a:lnTo>
                    <a:pt x="3414" y="3475"/>
                  </a:lnTo>
                  <a:lnTo>
                    <a:pt x="3414" y="3353"/>
                  </a:lnTo>
                  <a:lnTo>
                    <a:pt x="3384" y="3079"/>
                  </a:lnTo>
                  <a:lnTo>
                    <a:pt x="3323" y="2866"/>
                  </a:lnTo>
                  <a:lnTo>
                    <a:pt x="3201" y="2652"/>
                  </a:lnTo>
                  <a:lnTo>
                    <a:pt x="3048" y="2469"/>
                  </a:lnTo>
                  <a:lnTo>
                    <a:pt x="2835" y="2287"/>
                  </a:lnTo>
                  <a:lnTo>
                    <a:pt x="2561" y="2165"/>
                  </a:lnTo>
                  <a:lnTo>
                    <a:pt x="2286" y="2012"/>
                  </a:lnTo>
                  <a:lnTo>
                    <a:pt x="1921" y="1890"/>
                  </a:lnTo>
                  <a:lnTo>
                    <a:pt x="1555" y="1768"/>
                  </a:lnTo>
                  <a:lnTo>
                    <a:pt x="1281" y="1616"/>
                  </a:lnTo>
                  <a:lnTo>
                    <a:pt x="1189" y="1555"/>
                  </a:lnTo>
                  <a:lnTo>
                    <a:pt x="1098" y="1464"/>
                  </a:lnTo>
                  <a:lnTo>
                    <a:pt x="1067" y="1372"/>
                  </a:lnTo>
                  <a:lnTo>
                    <a:pt x="1037" y="1250"/>
                  </a:lnTo>
                  <a:lnTo>
                    <a:pt x="1067" y="1159"/>
                  </a:lnTo>
                  <a:lnTo>
                    <a:pt x="1098" y="1067"/>
                  </a:lnTo>
                  <a:lnTo>
                    <a:pt x="1159" y="976"/>
                  </a:lnTo>
                  <a:lnTo>
                    <a:pt x="1220" y="884"/>
                  </a:lnTo>
                  <a:lnTo>
                    <a:pt x="1311" y="824"/>
                  </a:lnTo>
                  <a:lnTo>
                    <a:pt x="1433" y="793"/>
                  </a:lnTo>
                  <a:lnTo>
                    <a:pt x="1585" y="763"/>
                  </a:lnTo>
                  <a:lnTo>
                    <a:pt x="1768" y="732"/>
                  </a:lnTo>
                  <a:lnTo>
                    <a:pt x="1921" y="763"/>
                  </a:lnTo>
                  <a:lnTo>
                    <a:pt x="2073" y="793"/>
                  </a:lnTo>
                  <a:lnTo>
                    <a:pt x="2195" y="854"/>
                  </a:lnTo>
                  <a:lnTo>
                    <a:pt x="2317" y="915"/>
                  </a:lnTo>
                  <a:lnTo>
                    <a:pt x="2378" y="1006"/>
                  </a:lnTo>
                  <a:lnTo>
                    <a:pt x="2439" y="1128"/>
                  </a:lnTo>
                  <a:lnTo>
                    <a:pt x="2469" y="1250"/>
                  </a:lnTo>
                  <a:lnTo>
                    <a:pt x="2500" y="1372"/>
                  </a:lnTo>
                  <a:lnTo>
                    <a:pt x="3414" y="1372"/>
                  </a:lnTo>
                  <a:lnTo>
                    <a:pt x="3414" y="1250"/>
                  </a:lnTo>
                  <a:lnTo>
                    <a:pt x="3384" y="1098"/>
                  </a:lnTo>
                  <a:lnTo>
                    <a:pt x="3353" y="945"/>
                  </a:lnTo>
                  <a:lnTo>
                    <a:pt x="3292" y="824"/>
                  </a:lnTo>
                  <a:lnTo>
                    <a:pt x="3140" y="610"/>
                  </a:lnTo>
                  <a:lnTo>
                    <a:pt x="2957" y="397"/>
                  </a:lnTo>
                  <a:lnTo>
                    <a:pt x="2713" y="244"/>
                  </a:lnTo>
                  <a:lnTo>
                    <a:pt x="2439" y="122"/>
                  </a:lnTo>
                  <a:lnTo>
                    <a:pt x="2134" y="3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63"/>
            <p:cNvSpPr/>
            <p:nvPr/>
          </p:nvSpPr>
          <p:spPr>
            <a:xfrm>
              <a:off x="10429475" y="1180325"/>
              <a:ext cx="86900" cy="111275"/>
            </a:xfrm>
            <a:custGeom>
              <a:rect b="b" l="l" r="r" t="t"/>
              <a:pathLst>
                <a:path extrusionOk="0" h="4451" w="3476">
                  <a:moveTo>
                    <a:pt x="1830" y="763"/>
                  </a:moveTo>
                  <a:lnTo>
                    <a:pt x="1982" y="793"/>
                  </a:lnTo>
                  <a:lnTo>
                    <a:pt x="2104" y="854"/>
                  </a:lnTo>
                  <a:lnTo>
                    <a:pt x="2195" y="945"/>
                  </a:lnTo>
                  <a:lnTo>
                    <a:pt x="2287" y="1037"/>
                  </a:lnTo>
                  <a:lnTo>
                    <a:pt x="2348" y="1159"/>
                  </a:lnTo>
                  <a:lnTo>
                    <a:pt x="2378" y="1281"/>
                  </a:lnTo>
                  <a:lnTo>
                    <a:pt x="2378" y="1433"/>
                  </a:lnTo>
                  <a:lnTo>
                    <a:pt x="2378" y="1555"/>
                  </a:lnTo>
                  <a:lnTo>
                    <a:pt x="2348" y="1707"/>
                  </a:lnTo>
                  <a:lnTo>
                    <a:pt x="2287" y="1799"/>
                  </a:lnTo>
                  <a:lnTo>
                    <a:pt x="2195" y="1890"/>
                  </a:lnTo>
                  <a:lnTo>
                    <a:pt x="2104" y="1982"/>
                  </a:lnTo>
                  <a:lnTo>
                    <a:pt x="1982" y="2043"/>
                  </a:lnTo>
                  <a:lnTo>
                    <a:pt x="1830" y="2073"/>
                  </a:lnTo>
                  <a:lnTo>
                    <a:pt x="915" y="2073"/>
                  </a:lnTo>
                  <a:lnTo>
                    <a:pt x="915" y="763"/>
                  </a:lnTo>
                  <a:close/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2835"/>
                  </a:lnTo>
                  <a:lnTo>
                    <a:pt x="1647" y="2835"/>
                  </a:lnTo>
                  <a:lnTo>
                    <a:pt x="2500" y="4451"/>
                  </a:lnTo>
                  <a:lnTo>
                    <a:pt x="3475" y="4451"/>
                  </a:lnTo>
                  <a:lnTo>
                    <a:pt x="3475" y="4420"/>
                  </a:lnTo>
                  <a:lnTo>
                    <a:pt x="2500" y="2591"/>
                  </a:lnTo>
                  <a:lnTo>
                    <a:pt x="2683" y="2500"/>
                  </a:lnTo>
                  <a:lnTo>
                    <a:pt x="2835" y="2408"/>
                  </a:lnTo>
                  <a:lnTo>
                    <a:pt x="2988" y="2287"/>
                  </a:lnTo>
                  <a:lnTo>
                    <a:pt x="3079" y="2134"/>
                  </a:lnTo>
                  <a:lnTo>
                    <a:pt x="3171" y="1982"/>
                  </a:lnTo>
                  <a:lnTo>
                    <a:pt x="3232" y="1799"/>
                  </a:lnTo>
                  <a:lnTo>
                    <a:pt x="3293" y="1585"/>
                  </a:lnTo>
                  <a:lnTo>
                    <a:pt x="3293" y="1342"/>
                  </a:lnTo>
                  <a:lnTo>
                    <a:pt x="3293" y="1189"/>
                  </a:lnTo>
                  <a:lnTo>
                    <a:pt x="3262" y="1037"/>
                  </a:lnTo>
                  <a:lnTo>
                    <a:pt x="3232" y="915"/>
                  </a:lnTo>
                  <a:lnTo>
                    <a:pt x="3201" y="763"/>
                  </a:lnTo>
                  <a:lnTo>
                    <a:pt x="3140" y="641"/>
                  </a:lnTo>
                  <a:lnTo>
                    <a:pt x="3049" y="549"/>
                  </a:lnTo>
                  <a:lnTo>
                    <a:pt x="2957" y="427"/>
                  </a:lnTo>
                  <a:lnTo>
                    <a:pt x="2866" y="366"/>
                  </a:lnTo>
                  <a:lnTo>
                    <a:pt x="2622" y="214"/>
                  </a:lnTo>
                  <a:lnTo>
                    <a:pt x="2348" y="92"/>
                  </a:lnTo>
                  <a:lnTo>
                    <a:pt x="2012" y="3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63"/>
            <p:cNvSpPr/>
            <p:nvPr/>
          </p:nvSpPr>
          <p:spPr>
            <a:xfrm>
              <a:off x="10529300" y="1180325"/>
              <a:ext cx="85375" cy="111275"/>
            </a:xfrm>
            <a:custGeom>
              <a:rect b="b" l="l" r="r" t="t"/>
              <a:pathLst>
                <a:path extrusionOk="0" h="4451" w="3415">
                  <a:moveTo>
                    <a:pt x="1616" y="763"/>
                  </a:moveTo>
                  <a:lnTo>
                    <a:pt x="1860" y="823"/>
                  </a:lnTo>
                  <a:lnTo>
                    <a:pt x="2043" y="945"/>
                  </a:lnTo>
                  <a:lnTo>
                    <a:pt x="2195" y="1098"/>
                  </a:lnTo>
                  <a:lnTo>
                    <a:pt x="2317" y="1311"/>
                  </a:lnTo>
                  <a:lnTo>
                    <a:pt x="2409" y="1525"/>
                  </a:lnTo>
                  <a:lnTo>
                    <a:pt x="2470" y="1799"/>
                  </a:lnTo>
                  <a:lnTo>
                    <a:pt x="2470" y="2134"/>
                  </a:lnTo>
                  <a:lnTo>
                    <a:pt x="2470" y="2347"/>
                  </a:lnTo>
                  <a:lnTo>
                    <a:pt x="2470" y="2652"/>
                  </a:lnTo>
                  <a:lnTo>
                    <a:pt x="2409" y="2927"/>
                  </a:lnTo>
                  <a:lnTo>
                    <a:pt x="2317" y="3170"/>
                  </a:lnTo>
                  <a:lnTo>
                    <a:pt x="2195" y="3353"/>
                  </a:lnTo>
                  <a:lnTo>
                    <a:pt x="2043" y="3506"/>
                  </a:lnTo>
                  <a:lnTo>
                    <a:pt x="1829" y="3628"/>
                  </a:lnTo>
                  <a:lnTo>
                    <a:pt x="1616" y="3689"/>
                  </a:lnTo>
                  <a:lnTo>
                    <a:pt x="1372" y="3719"/>
                  </a:lnTo>
                  <a:lnTo>
                    <a:pt x="915" y="3719"/>
                  </a:lnTo>
                  <a:lnTo>
                    <a:pt x="915" y="763"/>
                  </a:lnTo>
                  <a:close/>
                  <a:moveTo>
                    <a:pt x="1" y="1"/>
                  </a:moveTo>
                  <a:lnTo>
                    <a:pt x="1" y="4451"/>
                  </a:lnTo>
                  <a:lnTo>
                    <a:pt x="1586" y="4451"/>
                  </a:lnTo>
                  <a:lnTo>
                    <a:pt x="1799" y="4420"/>
                  </a:lnTo>
                  <a:lnTo>
                    <a:pt x="2012" y="4359"/>
                  </a:lnTo>
                  <a:lnTo>
                    <a:pt x="2195" y="4298"/>
                  </a:lnTo>
                  <a:lnTo>
                    <a:pt x="2378" y="4207"/>
                  </a:lnTo>
                  <a:lnTo>
                    <a:pt x="2530" y="4115"/>
                  </a:lnTo>
                  <a:lnTo>
                    <a:pt x="2683" y="3993"/>
                  </a:lnTo>
                  <a:lnTo>
                    <a:pt x="2835" y="3871"/>
                  </a:lnTo>
                  <a:lnTo>
                    <a:pt x="2957" y="3719"/>
                  </a:lnTo>
                  <a:lnTo>
                    <a:pt x="3079" y="3567"/>
                  </a:lnTo>
                  <a:lnTo>
                    <a:pt x="3171" y="3384"/>
                  </a:lnTo>
                  <a:lnTo>
                    <a:pt x="3262" y="3201"/>
                  </a:lnTo>
                  <a:lnTo>
                    <a:pt x="3323" y="2988"/>
                  </a:lnTo>
                  <a:lnTo>
                    <a:pt x="3384" y="2805"/>
                  </a:lnTo>
                  <a:lnTo>
                    <a:pt x="3384" y="2561"/>
                  </a:lnTo>
                  <a:lnTo>
                    <a:pt x="3414" y="2347"/>
                  </a:lnTo>
                  <a:lnTo>
                    <a:pt x="3414" y="2134"/>
                  </a:lnTo>
                  <a:lnTo>
                    <a:pt x="3384" y="1890"/>
                  </a:lnTo>
                  <a:lnTo>
                    <a:pt x="3384" y="1677"/>
                  </a:lnTo>
                  <a:lnTo>
                    <a:pt x="3323" y="1464"/>
                  </a:lnTo>
                  <a:lnTo>
                    <a:pt x="3262" y="1281"/>
                  </a:lnTo>
                  <a:lnTo>
                    <a:pt x="3171" y="1067"/>
                  </a:lnTo>
                  <a:lnTo>
                    <a:pt x="3079" y="915"/>
                  </a:lnTo>
                  <a:lnTo>
                    <a:pt x="2957" y="732"/>
                  </a:lnTo>
                  <a:lnTo>
                    <a:pt x="2835" y="610"/>
                  </a:lnTo>
                  <a:lnTo>
                    <a:pt x="2713" y="458"/>
                  </a:lnTo>
                  <a:lnTo>
                    <a:pt x="2530" y="336"/>
                  </a:lnTo>
                  <a:lnTo>
                    <a:pt x="2378" y="244"/>
                  </a:lnTo>
                  <a:lnTo>
                    <a:pt x="2195" y="153"/>
                  </a:lnTo>
                  <a:lnTo>
                    <a:pt x="2012" y="92"/>
                  </a:lnTo>
                  <a:lnTo>
                    <a:pt x="1799" y="61"/>
                  </a:lnTo>
                  <a:lnTo>
                    <a:pt x="1586" y="3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63"/>
            <p:cNvSpPr/>
            <p:nvPr/>
          </p:nvSpPr>
          <p:spPr>
            <a:xfrm>
              <a:off x="10631400" y="1180325"/>
              <a:ext cx="89950" cy="111275"/>
            </a:xfrm>
            <a:custGeom>
              <a:rect b="b" l="l" r="r" t="t"/>
              <a:pathLst>
                <a:path extrusionOk="0" h="4451" w="3598"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1525"/>
                  </a:lnTo>
                  <a:lnTo>
                    <a:pt x="2683" y="4451"/>
                  </a:lnTo>
                  <a:lnTo>
                    <a:pt x="3598" y="4451"/>
                  </a:lnTo>
                  <a:lnTo>
                    <a:pt x="3598" y="1"/>
                  </a:lnTo>
                  <a:lnTo>
                    <a:pt x="2683" y="1"/>
                  </a:lnTo>
                  <a:lnTo>
                    <a:pt x="2683" y="295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63"/>
            <p:cNvSpPr/>
            <p:nvPr/>
          </p:nvSpPr>
          <p:spPr>
            <a:xfrm>
              <a:off x="10729700" y="1150600"/>
              <a:ext cx="96050" cy="141000"/>
            </a:xfrm>
            <a:custGeom>
              <a:rect b="b" l="l" r="r" t="t"/>
              <a:pathLst>
                <a:path extrusionOk="0" h="5640" w="3842">
                  <a:moveTo>
                    <a:pt x="2104" y="1"/>
                  </a:moveTo>
                  <a:lnTo>
                    <a:pt x="1494" y="946"/>
                  </a:lnTo>
                  <a:lnTo>
                    <a:pt x="2226" y="946"/>
                  </a:lnTo>
                  <a:lnTo>
                    <a:pt x="3079" y="1"/>
                  </a:lnTo>
                  <a:close/>
                  <a:moveTo>
                    <a:pt x="1" y="1190"/>
                  </a:moveTo>
                  <a:lnTo>
                    <a:pt x="1464" y="4024"/>
                  </a:lnTo>
                  <a:lnTo>
                    <a:pt x="1464" y="5640"/>
                  </a:lnTo>
                  <a:lnTo>
                    <a:pt x="2378" y="5640"/>
                  </a:lnTo>
                  <a:lnTo>
                    <a:pt x="2378" y="4024"/>
                  </a:lnTo>
                  <a:lnTo>
                    <a:pt x="3841" y="1190"/>
                  </a:lnTo>
                  <a:lnTo>
                    <a:pt x="2836" y="1190"/>
                  </a:lnTo>
                  <a:lnTo>
                    <a:pt x="1921" y="3201"/>
                  </a:lnTo>
                  <a:lnTo>
                    <a:pt x="1007" y="119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63"/>
            <p:cNvSpPr/>
            <p:nvPr/>
          </p:nvSpPr>
          <p:spPr>
            <a:xfrm>
              <a:off x="10830300" y="1178800"/>
              <a:ext cx="91450" cy="114325"/>
            </a:xfrm>
            <a:custGeom>
              <a:rect b="b" l="l" r="r" t="t"/>
              <a:pathLst>
                <a:path extrusionOk="0" h="4573" w="3658">
                  <a:moveTo>
                    <a:pt x="1860" y="1"/>
                  </a:moveTo>
                  <a:lnTo>
                    <a:pt x="1646" y="31"/>
                  </a:lnTo>
                  <a:lnTo>
                    <a:pt x="1463" y="31"/>
                  </a:lnTo>
                  <a:lnTo>
                    <a:pt x="1280" y="92"/>
                  </a:lnTo>
                  <a:lnTo>
                    <a:pt x="1098" y="153"/>
                  </a:lnTo>
                  <a:lnTo>
                    <a:pt x="915" y="244"/>
                  </a:lnTo>
                  <a:lnTo>
                    <a:pt x="793" y="336"/>
                  </a:lnTo>
                  <a:lnTo>
                    <a:pt x="640" y="458"/>
                  </a:lnTo>
                  <a:lnTo>
                    <a:pt x="518" y="580"/>
                  </a:lnTo>
                  <a:lnTo>
                    <a:pt x="396" y="732"/>
                  </a:lnTo>
                  <a:lnTo>
                    <a:pt x="305" y="884"/>
                  </a:lnTo>
                  <a:lnTo>
                    <a:pt x="214" y="1067"/>
                  </a:lnTo>
                  <a:lnTo>
                    <a:pt x="153" y="1250"/>
                  </a:lnTo>
                  <a:lnTo>
                    <a:pt x="92" y="1464"/>
                  </a:lnTo>
                  <a:lnTo>
                    <a:pt x="31" y="1677"/>
                  </a:lnTo>
                  <a:lnTo>
                    <a:pt x="31" y="1921"/>
                  </a:lnTo>
                  <a:lnTo>
                    <a:pt x="0" y="2165"/>
                  </a:lnTo>
                  <a:lnTo>
                    <a:pt x="0" y="2439"/>
                  </a:lnTo>
                  <a:lnTo>
                    <a:pt x="31" y="2683"/>
                  </a:lnTo>
                  <a:lnTo>
                    <a:pt x="31" y="2927"/>
                  </a:lnTo>
                  <a:lnTo>
                    <a:pt x="92" y="3140"/>
                  </a:lnTo>
                  <a:lnTo>
                    <a:pt x="122" y="3323"/>
                  </a:lnTo>
                  <a:lnTo>
                    <a:pt x="214" y="3536"/>
                  </a:lnTo>
                  <a:lnTo>
                    <a:pt x="305" y="3689"/>
                  </a:lnTo>
                  <a:lnTo>
                    <a:pt x="396" y="3872"/>
                  </a:lnTo>
                  <a:lnTo>
                    <a:pt x="488" y="3993"/>
                  </a:lnTo>
                  <a:lnTo>
                    <a:pt x="640" y="4146"/>
                  </a:lnTo>
                  <a:lnTo>
                    <a:pt x="762" y="4237"/>
                  </a:lnTo>
                  <a:lnTo>
                    <a:pt x="915" y="4359"/>
                  </a:lnTo>
                  <a:lnTo>
                    <a:pt x="1067" y="4420"/>
                  </a:lnTo>
                  <a:lnTo>
                    <a:pt x="1250" y="4512"/>
                  </a:lnTo>
                  <a:lnTo>
                    <a:pt x="1433" y="4542"/>
                  </a:lnTo>
                  <a:lnTo>
                    <a:pt x="1646" y="4573"/>
                  </a:lnTo>
                  <a:lnTo>
                    <a:pt x="2042" y="4573"/>
                  </a:lnTo>
                  <a:lnTo>
                    <a:pt x="2225" y="4542"/>
                  </a:lnTo>
                  <a:lnTo>
                    <a:pt x="2408" y="4512"/>
                  </a:lnTo>
                  <a:lnTo>
                    <a:pt x="2591" y="4451"/>
                  </a:lnTo>
                  <a:lnTo>
                    <a:pt x="2743" y="4390"/>
                  </a:lnTo>
                  <a:lnTo>
                    <a:pt x="2865" y="4329"/>
                  </a:lnTo>
                  <a:lnTo>
                    <a:pt x="3018" y="4237"/>
                  </a:lnTo>
                  <a:lnTo>
                    <a:pt x="3140" y="4146"/>
                  </a:lnTo>
                  <a:lnTo>
                    <a:pt x="3231" y="4054"/>
                  </a:lnTo>
                  <a:lnTo>
                    <a:pt x="3323" y="3932"/>
                  </a:lnTo>
                  <a:lnTo>
                    <a:pt x="3414" y="3811"/>
                  </a:lnTo>
                  <a:lnTo>
                    <a:pt x="3475" y="3658"/>
                  </a:lnTo>
                  <a:lnTo>
                    <a:pt x="3597" y="3353"/>
                  </a:lnTo>
                  <a:lnTo>
                    <a:pt x="3627" y="3049"/>
                  </a:lnTo>
                  <a:lnTo>
                    <a:pt x="2713" y="3049"/>
                  </a:lnTo>
                  <a:lnTo>
                    <a:pt x="2682" y="3231"/>
                  </a:lnTo>
                  <a:lnTo>
                    <a:pt x="2652" y="3384"/>
                  </a:lnTo>
                  <a:lnTo>
                    <a:pt x="2591" y="3536"/>
                  </a:lnTo>
                  <a:lnTo>
                    <a:pt x="2469" y="3628"/>
                  </a:lnTo>
                  <a:lnTo>
                    <a:pt x="2378" y="3719"/>
                  </a:lnTo>
                  <a:lnTo>
                    <a:pt x="2225" y="3780"/>
                  </a:lnTo>
                  <a:lnTo>
                    <a:pt x="2042" y="3811"/>
                  </a:lnTo>
                  <a:lnTo>
                    <a:pt x="1860" y="3841"/>
                  </a:lnTo>
                  <a:lnTo>
                    <a:pt x="1616" y="3811"/>
                  </a:lnTo>
                  <a:lnTo>
                    <a:pt x="1433" y="3750"/>
                  </a:lnTo>
                  <a:lnTo>
                    <a:pt x="1280" y="3628"/>
                  </a:lnTo>
                  <a:lnTo>
                    <a:pt x="1158" y="3475"/>
                  </a:lnTo>
                  <a:lnTo>
                    <a:pt x="1067" y="3292"/>
                  </a:lnTo>
                  <a:lnTo>
                    <a:pt x="976" y="3049"/>
                  </a:lnTo>
                  <a:lnTo>
                    <a:pt x="945" y="2774"/>
                  </a:lnTo>
                  <a:lnTo>
                    <a:pt x="945" y="2439"/>
                  </a:lnTo>
                  <a:lnTo>
                    <a:pt x="945" y="2134"/>
                  </a:lnTo>
                  <a:lnTo>
                    <a:pt x="945" y="1799"/>
                  </a:lnTo>
                  <a:lnTo>
                    <a:pt x="1006" y="1525"/>
                  </a:lnTo>
                  <a:lnTo>
                    <a:pt x="1067" y="1281"/>
                  </a:lnTo>
                  <a:lnTo>
                    <a:pt x="1158" y="1098"/>
                  </a:lnTo>
                  <a:lnTo>
                    <a:pt x="1280" y="945"/>
                  </a:lnTo>
                  <a:lnTo>
                    <a:pt x="1463" y="854"/>
                  </a:lnTo>
                  <a:lnTo>
                    <a:pt x="1646" y="793"/>
                  </a:lnTo>
                  <a:lnTo>
                    <a:pt x="1860" y="763"/>
                  </a:lnTo>
                  <a:lnTo>
                    <a:pt x="2073" y="763"/>
                  </a:lnTo>
                  <a:lnTo>
                    <a:pt x="2256" y="824"/>
                  </a:lnTo>
                  <a:lnTo>
                    <a:pt x="2378" y="884"/>
                  </a:lnTo>
                  <a:lnTo>
                    <a:pt x="2500" y="976"/>
                  </a:lnTo>
                  <a:lnTo>
                    <a:pt x="2591" y="1098"/>
                  </a:lnTo>
                  <a:lnTo>
                    <a:pt x="2652" y="1220"/>
                  </a:lnTo>
                  <a:lnTo>
                    <a:pt x="2713" y="1403"/>
                  </a:lnTo>
                  <a:lnTo>
                    <a:pt x="2713" y="1586"/>
                  </a:lnTo>
                  <a:lnTo>
                    <a:pt x="3658" y="1586"/>
                  </a:lnTo>
                  <a:lnTo>
                    <a:pt x="3597" y="1250"/>
                  </a:lnTo>
                  <a:lnTo>
                    <a:pt x="3475" y="945"/>
                  </a:lnTo>
                  <a:lnTo>
                    <a:pt x="3414" y="824"/>
                  </a:lnTo>
                  <a:lnTo>
                    <a:pt x="3323" y="671"/>
                  </a:lnTo>
                  <a:lnTo>
                    <a:pt x="3231" y="549"/>
                  </a:lnTo>
                  <a:lnTo>
                    <a:pt x="3140" y="458"/>
                  </a:lnTo>
                  <a:lnTo>
                    <a:pt x="3018" y="366"/>
                  </a:lnTo>
                  <a:lnTo>
                    <a:pt x="2896" y="275"/>
                  </a:lnTo>
                  <a:lnTo>
                    <a:pt x="2743" y="183"/>
                  </a:lnTo>
                  <a:lnTo>
                    <a:pt x="2591" y="122"/>
                  </a:lnTo>
                  <a:lnTo>
                    <a:pt x="2439" y="62"/>
                  </a:lnTo>
                  <a:lnTo>
                    <a:pt x="2256" y="31"/>
                  </a:lnTo>
                  <a:lnTo>
                    <a:pt x="2073" y="31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63"/>
            <p:cNvSpPr/>
            <p:nvPr/>
          </p:nvSpPr>
          <p:spPr>
            <a:xfrm>
              <a:off x="10936200" y="1180325"/>
              <a:ext cx="90725" cy="111275"/>
            </a:xfrm>
            <a:custGeom>
              <a:rect b="b" l="l" r="r" t="t"/>
              <a:pathLst>
                <a:path extrusionOk="0" h="4451" w="3629"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2561"/>
                  </a:lnTo>
                  <a:lnTo>
                    <a:pt x="2714" y="2561"/>
                  </a:lnTo>
                  <a:lnTo>
                    <a:pt x="2714" y="4451"/>
                  </a:lnTo>
                  <a:lnTo>
                    <a:pt x="3628" y="4451"/>
                  </a:lnTo>
                  <a:lnTo>
                    <a:pt x="3628" y="1"/>
                  </a:lnTo>
                  <a:lnTo>
                    <a:pt x="2714" y="1"/>
                  </a:lnTo>
                  <a:lnTo>
                    <a:pt x="2714" y="1799"/>
                  </a:lnTo>
                  <a:lnTo>
                    <a:pt x="915" y="1799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3"/>
            <p:cNvSpPr/>
            <p:nvPr/>
          </p:nvSpPr>
          <p:spPr>
            <a:xfrm>
              <a:off x="11085575" y="1180325"/>
              <a:ext cx="83075" cy="111275"/>
            </a:xfrm>
            <a:custGeom>
              <a:rect b="b" l="l" r="r" t="t"/>
              <a:pathLst>
                <a:path extrusionOk="0" h="4451" w="3323">
                  <a:moveTo>
                    <a:pt x="1737" y="763"/>
                  </a:moveTo>
                  <a:lnTo>
                    <a:pt x="1890" y="793"/>
                  </a:lnTo>
                  <a:lnTo>
                    <a:pt x="2012" y="823"/>
                  </a:lnTo>
                  <a:lnTo>
                    <a:pt x="2134" y="884"/>
                  </a:lnTo>
                  <a:lnTo>
                    <a:pt x="2195" y="976"/>
                  </a:lnTo>
                  <a:lnTo>
                    <a:pt x="2256" y="1067"/>
                  </a:lnTo>
                  <a:lnTo>
                    <a:pt x="2286" y="1189"/>
                  </a:lnTo>
                  <a:lnTo>
                    <a:pt x="2286" y="1311"/>
                  </a:lnTo>
                  <a:lnTo>
                    <a:pt x="2286" y="1433"/>
                  </a:lnTo>
                  <a:lnTo>
                    <a:pt x="2256" y="1555"/>
                  </a:lnTo>
                  <a:lnTo>
                    <a:pt x="2195" y="1646"/>
                  </a:lnTo>
                  <a:lnTo>
                    <a:pt x="2134" y="1738"/>
                  </a:lnTo>
                  <a:lnTo>
                    <a:pt x="2042" y="1799"/>
                  </a:lnTo>
                  <a:lnTo>
                    <a:pt x="1920" y="1829"/>
                  </a:lnTo>
                  <a:lnTo>
                    <a:pt x="1768" y="1860"/>
                  </a:lnTo>
                  <a:lnTo>
                    <a:pt x="914" y="1860"/>
                  </a:lnTo>
                  <a:lnTo>
                    <a:pt x="914" y="763"/>
                  </a:lnTo>
                  <a:close/>
                  <a:moveTo>
                    <a:pt x="1890" y="2530"/>
                  </a:moveTo>
                  <a:lnTo>
                    <a:pt x="2042" y="2561"/>
                  </a:lnTo>
                  <a:lnTo>
                    <a:pt x="2164" y="2622"/>
                  </a:lnTo>
                  <a:lnTo>
                    <a:pt x="2256" y="2683"/>
                  </a:lnTo>
                  <a:lnTo>
                    <a:pt x="2317" y="2774"/>
                  </a:lnTo>
                  <a:lnTo>
                    <a:pt x="2347" y="2896"/>
                  </a:lnTo>
                  <a:lnTo>
                    <a:pt x="2377" y="3018"/>
                  </a:lnTo>
                  <a:lnTo>
                    <a:pt x="2408" y="3140"/>
                  </a:lnTo>
                  <a:lnTo>
                    <a:pt x="2377" y="3262"/>
                  </a:lnTo>
                  <a:lnTo>
                    <a:pt x="2347" y="3384"/>
                  </a:lnTo>
                  <a:lnTo>
                    <a:pt x="2317" y="3475"/>
                  </a:lnTo>
                  <a:lnTo>
                    <a:pt x="2225" y="3567"/>
                  </a:lnTo>
                  <a:lnTo>
                    <a:pt x="2134" y="3628"/>
                  </a:lnTo>
                  <a:lnTo>
                    <a:pt x="2012" y="3689"/>
                  </a:lnTo>
                  <a:lnTo>
                    <a:pt x="1859" y="3719"/>
                  </a:lnTo>
                  <a:lnTo>
                    <a:pt x="914" y="3719"/>
                  </a:lnTo>
                  <a:lnTo>
                    <a:pt x="914" y="2530"/>
                  </a:lnTo>
                  <a:close/>
                  <a:moveTo>
                    <a:pt x="0" y="1"/>
                  </a:moveTo>
                  <a:lnTo>
                    <a:pt x="0" y="4451"/>
                  </a:lnTo>
                  <a:lnTo>
                    <a:pt x="2073" y="4451"/>
                  </a:lnTo>
                  <a:lnTo>
                    <a:pt x="2377" y="4390"/>
                  </a:lnTo>
                  <a:lnTo>
                    <a:pt x="2652" y="4268"/>
                  </a:lnTo>
                  <a:lnTo>
                    <a:pt x="2896" y="4115"/>
                  </a:lnTo>
                  <a:lnTo>
                    <a:pt x="2987" y="4054"/>
                  </a:lnTo>
                  <a:lnTo>
                    <a:pt x="3079" y="3932"/>
                  </a:lnTo>
                  <a:lnTo>
                    <a:pt x="3139" y="3841"/>
                  </a:lnTo>
                  <a:lnTo>
                    <a:pt x="3200" y="3719"/>
                  </a:lnTo>
                  <a:lnTo>
                    <a:pt x="3292" y="3445"/>
                  </a:lnTo>
                  <a:lnTo>
                    <a:pt x="3322" y="3140"/>
                  </a:lnTo>
                  <a:lnTo>
                    <a:pt x="3292" y="2988"/>
                  </a:lnTo>
                  <a:lnTo>
                    <a:pt x="3261" y="2835"/>
                  </a:lnTo>
                  <a:lnTo>
                    <a:pt x="3231" y="2683"/>
                  </a:lnTo>
                  <a:lnTo>
                    <a:pt x="3139" y="2561"/>
                  </a:lnTo>
                  <a:lnTo>
                    <a:pt x="3048" y="2439"/>
                  </a:lnTo>
                  <a:lnTo>
                    <a:pt x="2926" y="2317"/>
                  </a:lnTo>
                  <a:lnTo>
                    <a:pt x="2774" y="2226"/>
                  </a:lnTo>
                  <a:lnTo>
                    <a:pt x="2591" y="2165"/>
                  </a:lnTo>
                  <a:lnTo>
                    <a:pt x="2743" y="2104"/>
                  </a:lnTo>
                  <a:lnTo>
                    <a:pt x="2865" y="2012"/>
                  </a:lnTo>
                  <a:lnTo>
                    <a:pt x="2957" y="1890"/>
                  </a:lnTo>
                  <a:lnTo>
                    <a:pt x="3048" y="1768"/>
                  </a:lnTo>
                  <a:lnTo>
                    <a:pt x="3139" y="1646"/>
                  </a:lnTo>
                  <a:lnTo>
                    <a:pt x="3170" y="1525"/>
                  </a:lnTo>
                  <a:lnTo>
                    <a:pt x="3200" y="1372"/>
                  </a:lnTo>
                  <a:lnTo>
                    <a:pt x="3200" y="1220"/>
                  </a:lnTo>
                  <a:lnTo>
                    <a:pt x="3200" y="1067"/>
                  </a:lnTo>
                  <a:lnTo>
                    <a:pt x="3170" y="945"/>
                  </a:lnTo>
                  <a:lnTo>
                    <a:pt x="3139" y="793"/>
                  </a:lnTo>
                  <a:lnTo>
                    <a:pt x="3109" y="702"/>
                  </a:lnTo>
                  <a:lnTo>
                    <a:pt x="3048" y="580"/>
                  </a:lnTo>
                  <a:lnTo>
                    <a:pt x="2957" y="488"/>
                  </a:lnTo>
                  <a:lnTo>
                    <a:pt x="2865" y="397"/>
                  </a:lnTo>
                  <a:lnTo>
                    <a:pt x="2774" y="305"/>
                  </a:lnTo>
                  <a:lnTo>
                    <a:pt x="2530" y="183"/>
                  </a:lnTo>
                  <a:lnTo>
                    <a:pt x="2256" y="92"/>
                  </a:lnTo>
                  <a:lnTo>
                    <a:pt x="1920" y="3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63"/>
            <p:cNvSpPr/>
            <p:nvPr/>
          </p:nvSpPr>
          <p:spPr>
            <a:xfrm>
              <a:off x="11185375" y="1180325"/>
              <a:ext cx="86900" cy="111275"/>
            </a:xfrm>
            <a:custGeom>
              <a:rect b="b" l="l" r="r" t="t"/>
              <a:pathLst>
                <a:path extrusionOk="0" h="4451" w="3476">
                  <a:moveTo>
                    <a:pt x="1830" y="763"/>
                  </a:moveTo>
                  <a:lnTo>
                    <a:pt x="1982" y="793"/>
                  </a:lnTo>
                  <a:lnTo>
                    <a:pt x="2104" y="854"/>
                  </a:lnTo>
                  <a:lnTo>
                    <a:pt x="2195" y="945"/>
                  </a:lnTo>
                  <a:lnTo>
                    <a:pt x="2287" y="1037"/>
                  </a:lnTo>
                  <a:lnTo>
                    <a:pt x="2348" y="1159"/>
                  </a:lnTo>
                  <a:lnTo>
                    <a:pt x="2378" y="1281"/>
                  </a:lnTo>
                  <a:lnTo>
                    <a:pt x="2378" y="1433"/>
                  </a:lnTo>
                  <a:lnTo>
                    <a:pt x="2378" y="1555"/>
                  </a:lnTo>
                  <a:lnTo>
                    <a:pt x="2348" y="1707"/>
                  </a:lnTo>
                  <a:lnTo>
                    <a:pt x="2287" y="1799"/>
                  </a:lnTo>
                  <a:lnTo>
                    <a:pt x="2195" y="1890"/>
                  </a:lnTo>
                  <a:lnTo>
                    <a:pt x="2104" y="1982"/>
                  </a:lnTo>
                  <a:lnTo>
                    <a:pt x="1982" y="2043"/>
                  </a:lnTo>
                  <a:lnTo>
                    <a:pt x="1830" y="2073"/>
                  </a:lnTo>
                  <a:lnTo>
                    <a:pt x="915" y="2073"/>
                  </a:lnTo>
                  <a:lnTo>
                    <a:pt x="915" y="763"/>
                  </a:lnTo>
                  <a:close/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2835"/>
                  </a:lnTo>
                  <a:lnTo>
                    <a:pt x="1647" y="2835"/>
                  </a:lnTo>
                  <a:lnTo>
                    <a:pt x="2500" y="4451"/>
                  </a:lnTo>
                  <a:lnTo>
                    <a:pt x="3476" y="4451"/>
                  </a:lnTo>
                  <a:lnTo>
                    <a:pt x="3476" y="4420"/>
                  </a:lnTo>
                  <a:lnTo>
                    <a:pt x="2500" y="2591"/>
                  </a:lnTo>
                  <a:lnTo>
                    <a:pt x="2683" y="2500"/>
                  </a:lnTo>
                  <a:lnTo>
                    <a:pt x="2836" y="2408"/>
                  </a:lnTo>
                  <a:lnTo>
                    <a:pt x="2988" y="2287"/>
                  </a:lnTo>
                  <a:lnTo>
                    <a:pt x="3079" y="2134"/>
                  </a:lnTo>
                  <a:lnTo>
                    <a:pt x="3171" y="1982"/>
                  </a:lnTo>
                  <a:lnTo>
                    <a:pt x="3262" y="1799"/>
                  </a:lnTo>
                  <a:lnTo>
                    <a:pt x="3293" y="1585"/>
                  </a:lnTo>
                  <a:lnTo>
                    <a:pt x="3293" y="1342"/>
                  </a:lnTo>
                  <a:lnTo>
                    <a:pt x="3293" y="1189"/>
                  </a:lnTo>
                  <a:lnTo>
                    <a:pt x="3293" y="1037"/>
                  </a:lnTo>
                  <a:lnTo>
                    <a:pt x="3232" y="915"/>
                  </a:lnTo>
                  <a:lnTo>
                    <a:pt x="3201" y="763"/>
                  </a:lnTo>
                  <a:lnTo>
                    <a:pt x="3140" y="641"/>
                  </a:lnTo>
                  <a:lnTo>
                    <a:pt x="3049" y="549"/>
                  </a:lnTo>
                  <a:lnTo>
                    <a:pt x="2957" y="427"/>
                  </a:lnTo>
                  <a:lnTo>
                    <a:pt x="2866" y="366"/>
                  </a:lnTo>
                  <a:lnTo>
                    <a:pt x="2622" y="214"/>
                  </a:lnTo>
                  <a:lnTo>
                    <a:pt x="2348" y="92"/>
                  </a:lnTo>
                  <a:lnTo>
                    <a:pt x="2013" y="3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63"/>
            <p:cNvSpPr/>
            <p:nvPr/>
          </p:nvSpPr>
          <p:spPr>
            <a:xfrm>
              <a:off x="11276075" y="1180325"/>
              <a:ext cx="104400" cy="111275"/>
            </a:xfrm>
            <a:custGeom>
              <a:rect b="b" l="l" r="r" t="t"/>
              <a:pathLst>
                <a:path extrusionOk="0" h="4451" w="4176">
                  <a:moveTo>
                    <a:pt x="2073" y="1128"/>
                  </a:moveTo>
                  <a:lnTo>
                    <a:pt x="2652" y="2805"/>
                  </a:lnTo>
                  <a:lnTo>
                    <a:pt x="1524" y="2805"/>
                  </a:lnTo>
                  <a:lnTo>
                    <a:pt x="2073" y="1128"/>
                  </a:lnTo>
                  <a:close/>
                  <a:moveTo>
                    <a:pt x="1646" y="1"/>
                  </a:moveTo>
                  <a:lnTo>
                    <a:pt x="0" y="4451"/>
                  </a:lnTo>
                  <a:lnTo>
                    <a:pt x="975" y="4451"/>
                  </a:lnTo>
                  <a:lnTo>
                    <a:pt x="1280" y="3536"/>
                  </a:lnTo>
                  <a:lnTo>
                    <a:pt x="2896" y="3536"/>
                  </a:lnTo>
                  <a:lnTo>
                    <a:pt x="3200" y="4451"/>
                  </a:lnTo>
                  <a:lnTo>
                    <a:pt x="4176" y="4451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63"/>
            <p:cNvSpPr/>
            <p:nvPr/>
          </p:nvSpPr>
          <p:spPr>
            <a:xfrm>
              <a:off x="11374350" y="1180325"/>
              <a:ext cx="90725" cy="111275"/>
            </a:xfrm>
            <a:custGeom>
              <a:rect b="b" l="l" r="r" t="t"/>
              <a:pathLst>
                <a:path extrusionOk="0" h="4451" w="3629">
                  <a:moveTo>
                    <a:pt x="1" y="1"/>
                  </a:moveTo>
                  <a:lnTo>
                    <a:pt x="1" y="763"/>
                  </a:lnTo>
                  <a:lnTo>
                    <a:pt x="1342" y="763"/>
                  </a:lnTo>
                  <a:lnTo>
                    <a:pt x="1342" y="4451"/>
                  </a:lnTo>
                  <a:lnTo>
                    <a:pt x="2287" y="4451"/>
                  </a:lnTo>
                  <a:lnTo>
                    <a:pt x="2287" y="763"/>
                  </a:lnTo>
                  <a:lnTo>
                    <a:pt x="3628" y="763"/>
                  </a:lnTo>
                  <a:lnTo>
                    <a:pt x="3628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63"/>
            <p:cNvSpPr/>
            <p:nvPr/>
          </p:nvSpPr>
          <p:spPr>
            <a:xfrm>
              <a:off x="11478000" y="1150600"/>
              <a:ext cx="86875" cy="141000"/>
            </a:xfrm>
            <a:custGeom>
              <a:rect b="b" l="l" r="r" t="t"/>
              <a:pathLst>
                <a:path extrusionOk="0" h="5640" w="3475">
                  <a:moveTo>
                    <a:pt x="244" y="1"/>
                  </a:moveTo>
                  <a:lnTo>
                    <a:pt x="244" y="31"/>
                  </a:lnTo>
                  <a:lnTo>
                    <a:pt x="1158" y="885"/>
                  </a:lnTo>
                  <a:lnTo>
                    <a:pt x="1707" y="885"/>
                  </a:lnTo>
                  <a:lnTo>
                    <a:pt x="2652" y="31"/>
                  </a:lnTo>
                  <a:lnTo>
                    <a:pt x="2652" y="1"/>
                  </a:lnTo>
                  <a:lnTo>
                    <a:pt x="1890" y="1"/>
                  </a:lnTo>
                  <a:lnTo>
                    <a:pt x="1433" y="428"/>
                  </a:lnTo>
                  <a:lnTo>
                    <a:pt x="1006" y="1"/>
                  </a:lnTo>
                  <a:close/>
                  <a:moveTo>
                    <a:pt x="1829" y="1952"/>
                  </a:moveTo>
                  <a:lnTo>
                    <a:pt x="1981" y="1982"/>
                  </a:lnTo>
                  <a:lnTo>
                    <a:pt x="2103" y="2043"/>
                  </a:lnTo>
                  <a:lnTo>
                    <a:pt x="2225" y="2134"/>
                  </a:lnTo>
                  <a:lnTo>
                    <a:pt x="2286" y="2226"/>
                  </a:lnTo>
                  <a:lnTo>
                    <a:pt x="2347" y="2348"/>
                  </a:lnTo>
                  <a:lnTo>
                    <a:pt x="2378" y="2470"/>
                  </a:lnTo>
                  <a:lnTo>
                    <a:pt x="2408" y="2622"/>
                  </a:lnTo>
                  <a:lnTo>
                    <a:pt x="2378" y="2744"/>
                  </a:lnTo>
                  <a:lnTo>
                    <a:pt x="2347" y="2896"/>
                  </a:lnTo>
                  <a:lnTo>
                    <a:pt x="2286" y="2988"/>
                  </a:lnTo>
                  <a:lnTo>
                    <a:pt x="2225" y="3079"/>
                  </a:lnTo>
                  <a:lnTo>
                    <a:pt x="2103" y="3171"/>
                  </a:lnTo>
                  <a:lnTo>
                    <a:pt x="1981" y="3232"/>
                  </a:lnTo>
                  <a:lnTo>
                    <a:pt x="1829" y="3262"/>
                  </a:lnTo>
                  <a:lnTo>
                    <a:pt x="945" y="3262"/>
                  </a:lnTo>
                  <a:lnTo>
                    <a:pt x="945" y="1952"/>
                  </a:lnTo>
                  <a:close/>
                  <a:moveTo>
                    <a:pt x="0" y="1190"/>
                  </a:moveTo>
                  <a:lnTo>
                    <a:pt x="0" y="5640"/>
                  </a:lnTo>
                  <a:lnTo>
                    <a:pt x="945" y="5640"/>
                  </a:lnTo>
                  <a:lnTo>
                    <a:pt x="945" y="4024"/>
                  </a:lnTo>
                  <a:lnTo>
                    <a:pt x="1646" y="4024"/>
                  </a:lnTo>
                  <a:lnTo>
                    <a:pt x="2500" y="5640"/>
                  </a:lnTo>
                  <a:lnTo>
                    <a:pt x="3475" y="5640"/>
                  </a:lnTo>
                  <a:lnTo>
                    <a:pt x="3475" y="5609"/>
                  </a:lnTo>
                  <a:lnTo>
                    <a:pt x="2530" y="3780"/>
                  </a:lnTo>
                  <a:lnTo>
                    <a:pt x="2682" y="3689"/>
                  </a:lnTo>
                  <a:lnTo>
                    <a:pt x="2835" y="3597"/>
                  </a:lnTo>
                  <a:lnTo>
                    <a:pt x="2987" y="3476"/>
                  </a:lnTo>
                  <a:lnTo>
                    <a:pt x="3109" y="3323"/>
                  </a:lnTo>
                  <a:lnTo>
                    <a:pt x="3201" y="3171"/>
                  </a:lnTo>
                  <a:lnTo>
                    <a:pt x="3262" y="2988"/>
                  </a:lnTo>
                  <a:lnTo>
                    <a:pt x="3292" y="2774"/>
                  </a:lnTo>
                  <a:lnTo>
                    <a:pt x="3323" y="2531"/>
                  </a:lnTo>
                  <a:lnTo>
                    <a:pt x="3292" y="2378"/>
                  </a:lnTo>
                  <a:lnTo>
                    <a:pt x="3292" y="2226"/>
                  </a:lnTo>
                  <a:lnTo>
                    <a:pt x="3262" y="2104"/>
                  </a:lnTo>
                  <a:lnTo>
                    <a:pt x="3201" y="1952"/>
                  </a:lnTo>
                  <a:lnTo>
                    <a:pt x="3140" y="1830"/>
                  </a:lnTo>
                  <a:lnTo>
                    <a:pt x="3048" y="1738"/>
                  </a:lnTo>
                  <a:lnTo>
                    <a:pt x="2987" y="1616"/>
                  </a:lnTo>
                  <a:lnTo>
                    <a:pt x="2865" y="1555"/>
                  </a:lnTo>
                  <a:lnTo>
                    <a:pt x="2652" y="1403"/>
                  </a:lnTo>
                  <a:lnTo>
                    <a:pt x="2347" y="1281"/>
                  </a:lnTo>
                  <a:lnTo>
                    <a:pt x="2042" y="1220"/>
                  </a:lnTo>
                  <a:lnTo>
                    <a:pt x="1677" y="119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3"/>
            <p:cNvSpPr/>
            <p:nvPr/>
          </p:nvSpPr>
          <p:spPr>
            <a:xfrm>
              <a:off x="11579350" y="1150600"/>
              <a:ext cx="40400" cy="141000"/>
            </a:xfrm>
            <a:custGeom>
              <a:rect b="b" l="l" r="r" t="t"/>
              <a:pathLst>
                <a:path extrusionOk="0" h="5640" w="1616">
                  <a:moveTo>
                    <a:pt x="640" y="1"/>
                  </a:moveTo>
                  <a:lnTo>
                    <a:pt x="31" y="946"/>
                  </a:lnTo>
                  <a:lnTo>
                    <a:pt x="762" y="946"/>
                  </a:lnTo>
                  <a:lnTo>
                    <a:pt x="1616" y="1"/>
                  </a:lnTo>
                  <a:close/>
                  <a:moveTo>
                    <a:pt x="0" y="1190"/>
                  </a:moveTo>
                  <a:lnTo>
                    <a:pt x="0" y="5640"/>
                  </a:lnTo>
                  <a:lnTo>
                    <a:pt x="914" y="5640"/>
                  </a:lnTo>
                  <a:lnTo>
                    <a:pt x="914" y="119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3"/>
            <p:cNvSpPr/>
            <p:nvPr/>
          </p:nvSpPr>
          <p:spPr>
            <a:xfrm>
              <a:off x="9966950" y="1372350"/>
              <a:ext cx="73175" cy="111275"/>
            </a:xfrm>
            <a:custGeom>
              <a:rect b="b" l="l" r="r" t="t"/>
              <a:pathLst>
                <a:path extrusionOk="0" h="4451" w="2927">
                  <a:moveTo>
                    <a:pt x="1585" y="336"/>
                  </a:moveTo>
                  <a:lnTo>
                    <a:pt x="1799" y="366"/>
                  </a:lnTo>
                  <a:lnTo>
                    <a:pt x="1982" y="458"/>
                  </a:lnTo>
                  <a:lnTo>
                    <a:pt x="2134" y="519"/>
                  </a:lnTo>
                  <a:lnTo>
                    <a:pt x="2256" y="641"/>
                  </a:lnTo>
                  <a:lnTo>
                    <a:pt x="2317" y="793"/>
                  </a:lnTo>
                  <a:lnTo>
                    <a:pt x="2378" y="976"/>
                  </a:lnTo>
                  <a:lnTo>
                    <a:pt x="2378" y="1159"/>
                  </a:lnTo>
                  <a:lnTo>
                    <a:pt x="2378" y="1342"/>
                  </a:lnTo>
                  <a:lnTo>
                    <a:pt x="2317" y="1524"/>
                  </a:lnTo>
                  <a:lnTo>
                    <a:pt x="2256" y="1677"/>
                  </a:lnTo>
                  <a:lnTo>
                    <a:pt x="2134" y="1768"/>
                  </a:lnTo>
                  <a:lnTo>
                    <a:pt x="1982" y="1890"/>
                  </a:lnTo>
                  <a:lnTo>
                    <a:pt x="1829" y="1951"/>
                  </a:lnTo>
                  <a:lnTo>
                    <a:pt x="1616" y="1982"/>
                  </a:lnTo>
                  <a:lnTo>
                    <a:pt x="1402" y="2012"/>
                  </a:lnTo>
                  <a:lnTo>
                    <a:pt x="366" y="2012"/>
                  </a:lnTo>
                  <a:lnTo>
                    <a:pt x="366" y="336"/>
                  </a:lnTo>
                  <a:close/>
                  <a:moveTo>
                    <a:pt x="1524" y="2317"/>
                  </a:moveTo>
                  <a:lnTo>
                    <a:pt x="1768" y="2347"/>
                  </a:lnTo>
                  <a:lnTo>
                    <a:pt x="1982" y="2378"/>
                  </a:lnTo>
                  <a:lnTo>
                    <a:pt x="2164" y="2469"/>
                  </a:lnTo>
                  <a:lnTo>
                    <a:pt x="2317" y="2591"/>
                  </a:lnTo>
                  <a:lnTo>
                    <a:pt x="2408" y="2713"/>
                  </a:lnTo>
                  <a:lnTo>
                    <a:pt x="2500" y="2866"/>
                  </a:lnTo>
                  <a:lnTo>
                    <a:pt x="2530" y="3018"/>
                  </a:lnTo>
                  <a:lnTo>
                    <a:pt x="2561" y="3201"/>
                  </a:lnTo>
                  <a:lnTo>
                    <a:pt x="2530" y="3414"/>
                  </a:lnTo>
                  <a:lnTo>
                    <a:pt x="2469" y="3597"/>
                  </a:lnTo>
                  <a:lnTo>
                    <a:pt x="2408" y="3750"/>
                  </a:lnTo>
                  <a:lnTo>
                    <a:pt x="2286" y="3902"/>
                  </a:lnTo>
                  <a:lnTo>
                    <a:pt x="2134" y="3993"/>
                  </a:lnTo>
                  <a:lnTo>
                    <a:pt x="1951" y="4085"/>
                  </a:lnTo>
                  <a:lnTo>
                    <a:pt x="1738" y="4115"/>
                  </a:lnTo>
                  <a:lnTo>
                    <a:pt x="1494" y="4146"/>
                  </a:lnTo>
                  <a:lnTo>
                    <a:pt x="366" y="4146"/>
                  </a:lnTo>
                  <a:lnTo>
                    <a:pt x="366" y="2317"/>
                  </a:lnTo>
                  <a:close/>
                  <a:moveTo>
                    <a:pt x="0" y="0"/>
                  </a:moveTo>
                  <a:lnTo>
                    <a:pt x="0" y="4451"/>
                  </a:lnTo>
                  <a:lnTo>
                    <a:pt x="1799" y="4451"/>
                  </a:lnTo>
                  <a:lnTo>
                    <a:pt x="2073" y="4390"/>
                  </a:lnTo>
                  <a:lnTo>
                    <a:pt x="2317" y="4268"/>
                  </a:lnTo>
                  <a:lnTo>
                    <a:pt x="2530" y="4146"/>
                  </a:lnTo>
                  <a:lnTo>
                    <a:pt x="2713" y="3963"/>
                  </a:lnTo>
                  <a:lnTo>
                    <a:pt x="2835" y="3750"/>
                  </a:lnTo>
                  <a:lnTo>
                    <a:pt x="2896" y="3506"/>
                  </a:lnTo>
                  <a:lnTo>
                    <a:pt x="2926" y="3201"/>
                  </a:lnTo>
                  <a:lnTo>
                    <a:pt x="2926" y="3018"/>
                  </a:lnTo>
                  <a:lnTo>
                    <a:pt x="2866" y="2835"/>
                  </a:lnTo>
                  <a:lnTo>
                    <a:pt x="2805" y="2683"/>
                  </a:lnTo>
                  <a:lnTo>
                    <a:pt x="2683" y="2530"/>
                  </a:lnTo>
                  <a:lnTo>
                    <a:pt x="2561" y="2378"/>
                  </a:lnTo>
                  <a:lnTo>
                    <a:pt x="2408" y="2286"/>
                  </a:lnTo>
                  <a:lnTo>
                    <a:pt x="2256" y="2195"/>
                  </a:lnTo>
                  <a:lnTo>
                    <a:pt x="2073" y="2134"/>
                  </a:lnTo>
                  <a:lnTo>
                    <a:pt x="2225" y="2073"/>
                  </a:lnTo>
                  <a:lnTo>
                    <a:pt x="2378" y="1982"/>
                  </a:lnTo>
                  <a:lnTo>
                    <a:pt x="2469" y="1890"/>
                  </a:lnTo>
                  <a:lnTo>
                    <a:pt x="2591" y="1768"/>
                  </a:lnTo>
                  <a:lnTo>
                    <a:pt x="2652" y="1646"/>
                  </a:lnTo>
                  <a:lnTo>
                    <a:pt x="2713" y="1494"/>
                  </a:lnTo>
                  <a:lnTo>
                    <a:pt x="2774" y="1342"/>
                  </a:lnTo>
                  <a:lnTo>
                    <a:pt x="2774" y="1159"/>
                  </a:lnTo>
                  <a:lnTo>
                    <a:pt x="2744" y="884"/>
                  </a:lnTo>
                  <a:lnTo>
                    <a:pt x="2683" y="641"/>
                  </a:lnTo>
                  <a:lnTo>
                    <a:pt x="2561" y="458"/>
                  </a:lnTo>
                  <a:lnTo>
                    <a:pt x="2378" y="275"/>
                  </a:lnTo>
                  <a:lnTo>
                    <a:pt x="2164" y="153"/>
                  </a:lnTo>
                  <a:lnTo>
                    <a:pt x="1921" y="92"/>
                  </a:lnTo>
                  <a:lnTo>
                    <a:pt x="1646" y="31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3"/>
            <p:cNvSpPr/>
            <p:nvPr/>
          </p:nvSpPr>
          <p:spPr>
            <a:xfrm>
              <a:off x="10062950" y="1372350"/>
              <a:ext cx="78525" cy="111275"/>
            </a:xfrm>
            <a:custGeom>
              <a:rect b="b" l="l" r="r" t="t"/>
              <a:pathLst>
                <a:path extrusionOk="0" h="4451" w="3141">
                  <a:moveTo>
                    <a:pt x="1708" y="336"/>
                  </a:moveTo>
                  <a:lnTo>
                    <a:pt x="1921" y="397"/>
                  </a:lnTo>
                  <a:lnTo>
                    <a:pt x="2104" y="488"/>
                  </a:lnTo>
                  <a:lnTo>
                    <a:pt x="2287" y="610"/>
                  </a:lnTo>
                  <a:lnTo>
                    <a:pt x="2409" y="732"/>
                  </a:lnTo>
                  <a:lnTo>
                    <a:pt x="2500" y="915"/>
                  </a:lnTo>
                  <a:lnTo>
                    <a:pt x="2561" y="1098"/>
                  </a:lnTo>
                  <a:lnTo>
                    <a:pt x="2561" y="1311"/>
                  </a:lnTo>
                  <a:lnTo>
                    <a:pt x="2561" y="1494"/>
                  </a:lnTo>
                  <a:lnTo>
                    <a:pt x="2500" y="1677"/>
                  </a:lnTo>
                  <a:lnTo>
                    <a:pt x="2409" y="1860"/>
                  </a:lnTo>
                  <a:lnTo>
                    <a:pt x="2317" y="1982"/>
                  </a:lnTo>
                  <a:lnTo>
                    <a:pt x="2165" y="2104"/>
                  </a:lnTo>
                  <a:lnTo>
                    <a:pt x="1982" y="2195"/>
                  </a:lnTo>
                  <a:lnTo>
                    <a:pt x="1769" y="2256"/>
                  </a:lnTo>
                  <a:lnTo>
                    <a:pt x="1525" y="2286"/>
                  </a:lnTo>
                  <a:lnTo>
                    <a:pt x="367" y="2286"/>
                  </a:lnTo>
                  <a:lnTo>
                    <a:pt x="367" y="336"/>
                  </a:lnTo>
                  <a:close/>
                  <a:moveTo>
                    <a:pt x="1" y="0"/>
                  </a:moveTo>
                  <a:lnTo>
                    <a:pt x="1" y="4451"/>
                  </a:lnTo>
                  <a:lnTo>
                    <a:pt x="367" y="4451"/>
                  </a:lnTo>
                  <a:lnTo>
                    <a:pt x="367" y="2622"/>
                  </a:lnTo>
                  <a:lnTo>
                    <a:pt x="1647" y="2622"/>
                  </a:lnTo>
                  <a:lnTo>
                    <a:pt x="2744" y="4451"/>
                  </a:lnTo>
                  <a:lnTo>
                    <a:pt x="3140" y="4451"/>
                  </a:lnTo>
                  <a:lnTo>
                    <a:pt x="3140" y="4420"/>
                  </a:lnTo>
                  <a:lnTo>
                    <a:pt x="2013" y="2530"/>
                  </a:lnTo>
                  <a:lnTo>
                    <a:pt x="2226" y="2439"/>
                  </a:lnTo>
                  <a:lnTo>
                    <a:pt x="2409" y="2347"/>
                  </a:lnTo>
                  <a:lnTo>
                    <a:pt x="2561" y="2226"/>
                  </a:lnTo>
                  <a:lnTo>
                    <a:pt x="2683" y="2073"/>
                  </a:lnTo>
                  <a:lnTo>
                    <a:pt x="2805" y="1921"/>
                  </a:lnTo>
                  <a:lnTo>
                    <a:pt x="2866" y="1738"/>
                  </a:lnTo>
                  <a:lnTo>
                    <a:pt x="2927" y="1524"/>
                  </a:lnTo>
                  <a:lnTo>
                    <a:pt x="2957" y="1311"/>
                  </a:lnTo>
                  <a:lnTo>
                    <a:pt x="2927" y="1006"/>
                  </a:lnTo>
                  <a:lnTo>
                    <a:pt x="2836" y="762"/>
                  </a:lnTo>
                  <a:lnTo>
                    <a:pt x="2714" y="519"/>
                  </a:lnTo>
                  <a:lnTo>
                    <a:pt x="2531" y="336"/>
                  </a:lnTo>
                  <a:lnTo>
                    <a:pt x="2317" y="214"/>
                  </a:lnTo>
                  <a:lnTo>
                    <a:pt x="2074" y="92"/>
                  </a:lnTo>
                  <a:lnTo>
                    <a:pt x="1769" y="31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63"/>
            <p:cNvSpPr/>
            <p:nvPr/>
          </p:nvSpPr>
          <p:spPr>
            <a:xfrm>
              <a:off x="10162025" y="1372350"/>
              <a:ext cx="83075" cy="111275"/>
            </a:xfrm>
            <a:custGeom>
              <a:rect b="b" l="l" r="r" t="t"/>
              <a:pathLst>
                <a:path extrusionOk="0" h="4451" w="3323">
                  <a:moveTo>
                    <a:pt x="0" y="0"/>
                  </a:moveTo>
                  <a:lnTo>
                    <a:pt x="0" y="4451"/>
                  </a:lnTo>
                  <a:lnTo>
                    <a:pt x="397" y="4451"/>
                  </a:lnTo>
                  <a:lnTo>
                    <a:pt x="397" y="641"/>
                  </a:lnTo>
                  <a:lnTo>
                    <a:pt x="2957" y="4451"/>
                  </a:lnTo>
                  <a:lnTo>
                    <a:pt x="3323" y="4451"/>
                  </a:lnTo>
                  <a:lnTo>
                    <a:pt x="3323" y="0"/>
                  </a:lnTo>
                  <a:lnTo>
                    <a:pt x="2957" y="0"/>
                  </a:lnTo>
                  <a:lnTo>
                    <a:pt x="2957" y="381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63"/>
            <p:cNvSpPr/>
            <p:nvPr/>
          </p:nvSpPr>
          <p:spPr>
            <a:xfrm>
              <a:off x="10268700" y="1370825"/>
              <a:ext cx="86900" cy="114325"/>
            </a:xfrm>
            <a:custGeom>
              <a:rect b="b" l="l" r="r" t="t"/>
              <a:pathLst>
                <a:path extrusionOk="0" h="4573" w="3476">
                  <a:moveTo>
                    <a:pt x="1890" y="336"/>
                  </a:moveTo>
                  <a:lnTo>
                    <a:pt x="2043" y="366"/>
                  </a:lnTo>
                  <a:lnTo>
                    <a:pt x="2165" y="397"/>
                  </a:lnTo>
                  <a:lnTo>
                    <a:pt x="2317" y="458"/>
                  </a:lnTo>
                  <a:lnTo>
                    <a:pt x="2439" y="519"/>
                  </a:lnTo>
                  <a:lnTo>
                    <a:pt x="2530" y="610"/>
                  </a:lnTo>
                  <a:lnTo>
                    <a:pt x="2652" y="702"/>
                  </a:lnTo>
                  <a:lnTo>
                    <a:pt x="2744" y="793"/>
                  </a:lnTo>
                  <a:lnTo>
                    <a:pt x="2896" y="1037"/>
                  </a:lnTo>
                  <a:lnTo>
                    <a:pt x="3018" y="1342"/>
                  </a:lnTo>
                  <a:lnTo>
                    <a:pt x="3079" y="1677"/>
                  </a:lnTo>
                  <a:lnTo>
                    <a:pt x="3109" y="2043"/>
                  </a:lnTo>
                  <a:lnTo>
                    <a:pt x="3109" y="2530"/>
                  </a:lnTo>
                  <a:lnTo>
                    <a:pt x="3079" y="2927"/>
                  </a:lnTo>
                  <a:lnTo>
                    <a:pt x="3018" y="3262"/>
                  </a:lnTo>
                  <a:lnTo>
                    <a:pt x="2896" y="3536"/>
                  </a:lnTo>
                  <a:lnTo>
                    <a:pt x="2744" y="3780"/>
                  </a:lnTo>
                  <a:lnTo>
                    <a:pt x="2652" y="3902"/>
                  </a:lnTo>
                  <a:lnTo>
                    <a:pt x="2561" y="3993"/>
                  </a:lnTo>
                  <a:lnTo>
                    <a:pt x="2439" y="4054"/>
                  </a:lnTo>
                  <a:lnTo>
                    <a:pt x="2317" y="4146"/>
                  </a:lnTo>
                  <a:lnTo>
                    <a:pt x="2195" y="4176"/>
                  </a:lnTo>
                  <a:lnTo>
                    <a:pt x="2043" y="4237"/>
                  </a:lnTo>
                  <a:lnTo>
                    <a:pt x="1890" y="4237"/>
                  </a:lnTo>
                  <a:lnTo>
                    <a:pt x="1738" y="4268"/>
                  </a:lnTo>
                  <a:lnTo>
                    <a:pt x="1585" y="4237"/>
                  </a:lnTo>
                  <a:lnTo>
                    <a:pt x="1433" y="4237"/>
                  </a:lnTo>
                  <a:lnTo>
                    <a:pt x="1311" y="4176"/>
                  </a:lnTo>
                  <a:lnTo>
                    <a:pt x="1189" y="4146"/>
                  </a:lnTo>
                  <a:lnTo>
                    <a:pt x="1067" y="4054"/>
                  </a:lnTo>
                  <a:lnTo>
                    <a:pt x="945" y="3993"/>
                  </a:lnTo>
                  <a:lnTo>
                    <a:pt x="854" y="3902"/>
                  </a:lnTo>
                  <a:lnTo>
                    <a:pt x="732" y="3780"/>
                  </a:lnTo>
                  <a:lnTo>
                    <a:pt x="580" y="3536"/>
                  </a:lnTo>
                  <a:lnTo>
                    <a:pt x="488" y="3262"/>
                  </a:lnTo>
                  <a:lnTo>
                    <a:pt x="397" y="2927"/>
                  </a:lnTo>
                  <a:lnTo>
                    <a:pt x="366" y="2530"/>
                  </a:lnTo>
                  <a:lnTo>
                    <a:pt x="366" y="2043"/>
                  </a:lnTo>
                  <a:lnTo>
                    <a:pt x="397" y="1677"/>
                  </a:lnTo>
                  <a:lnTo>
                    <a:pt x="488" y="1342"/>
                  </a:lnTo>
                  <a:lnTo>
                    <a:pt x="580" y="1037"/>
                  </a:lnTo>
                  <a:lnTo>
                    <a:pt x="732" y="793"/>
                  </a:lnTo>
                  <a:lnTo>
                    <a:pt x="823" y="702"/>
                  </a:lnTo>
                  <a:lnTo>
                    <a:pt x="945" y="610"/>
                  </a:lnTo>
                  <a:lnTo>
                    <a:pt x="1037" y="519"/>
                  </a:lnTo>
                  <a:lnTo>
                    <a:pt x="1159" y="458"/>
                  </a:lnTo>
                  <a:lnTo>
                    <a:pt x="1311" y="397"/>
                  </a:lnTo>
                  <a:lnTo>
                    <a:pt x="1433" y="366"/>
                  </a:lnTo>
                  <a:lnTo>
                    <a:pt x="1585" y="336"/>
                  </a:lnTo>
                  <a:close/>
                  <a:moveTo>
                    <a:pt x="1738" y="1"/>
                  </a:moveTo>
                  <a:lnTo>
                    <a:pt x="1555" y="31"/>
                  </a:lnTo>
                  <a:lnTo>
                    <a:pt x="1372" y="31"/>
                  </a:lnTo>
                  <a:lnTo>
                    <a:pt x="1189" y="92"/>
                  </a:lnTo>
                  <a:lnTo>
                    <a:pt x="1037" y="153"/>
                  </a:lnTo>
                  <a:lnTo>
                    <a:pt x="884" y="244"/>
                  </a:lnTo>
                  <a:lnTo>
                    <a:pt x="732" y="336"/>
                  </a:lnTo>
                  <a:lnTo>
                    <a:pt x="610" y="427"/>
                  </a:lnTo>
                  <a:lnTo>
                    <a:pt x="488" y="580"/>
                  </a:lnTo>
                  <a:lnTo>
                    <a:pt x="366" y="702"/>
                  </a:lnTo>
                  <a:lnTo>
                    <a:pt x="275" y="854"/>
                  </a:lnTo>
                  <a:lnTo>
                    <a:pt x="183" y="1037"/>
                  </a:lnTo>
                  <a:lnTo>
                    <a:pt x="122" y="1220"/>
                  </a:lnTo>
                  <a:lnTo>
                    <a:pt x="61" y="1403"/>
                  </a:lnTo>
                  <a:lnTo>
                    <a:pt x="31" y="1616"/>
                  </a:lnTo>
                  <a:lnTo>
                    <a:pt x="0" y="1829"/>
                  </a:lnTo>
                  <a:lnTo>
                    <a:pt x="0" y="2073"/>
                  </a:lnTo>
                  <a:lnTo>
                    <a:pt x="0" y="2530"/>
                  </a:lnTo>
                  <a:lnTo>
                    <a:pt x="0" y="2774"/>
                  </a:lnTo>
                  <a:lnTo>
                    <a:pt x="31" y="2988"/>
                  </a:lnTo>
                  <a:lnTo>
                    <a:pt x="61" y="3201"/>
                  </a:lnTo>
                  <a:lnTo>
                    <a:pt x="122" y="3384"/>
                  </a:lnTo>
                  <a:lnTo>
                    <a:pt x="183" y="3567"/>
                  </a:lnTo>
                  <a:lnTo>
                    <a:pt x="275" y="3719"/>
                  </a:lnTo>
                  <a:lnTo>
                    <a:pt x="366" y="3871"/>
                  </a:lnTo>
                  <a:lnTo>
                    <a:pt x="488" y="4024"/>
                  </a:lnTo>
                  <a:lnTo>
                    <a:pt x="610" y="4146"/>
                  </a:lnTo>
                  <a:lnTo>
                    <a:pt x="732" y="4268"/>
                  </a:lnTo>
                  <a:lnTo>
                    <a:pt x="884" y="4359"/>
                  </a:lnTo>
                  <a:lnTo>
                    <a:pt x="1037" y="4420"/>
                  </a:lnTo>
                  <a:lnTo>
                    <a:pt x="1189" y="4512"/>
                  </a:lnTo>
                  <a:lnTo>
                    <a:pt x="1372" y="4542"/>
                  </a:lnTo>
                  <a:lnTo>
                    <a:pt x="1555" y="4573"/>
                  </a:lnTo>
                  <a:lnTo>
                    <a:pt x="1921" y="4573"/>
                  </a:lnTo>
                  <a:lnTo>
                    <a:pt x="2104" y="4542"/>
                  </a:lnTo>
                  <a:lnTo>
                    <a:pt x="2286" y="4512"/>
                  </a:lnTo>
                  <a:lnTo>
                    <a:pt x="2469" y="4420"/>
                  </a:lnTo>
                  <a:lnTo>
                    <a:pt x="2622" y="4359"/>
                  </a:lnTo>
                  <a:lnTo>
                    <a:pt x="2744" y="4268"/>
                  </a:lnTo>
                  <a:lnTo>
                    <a:pt x="2896" y="4146"/>
                  </a:lnTo>
                  <a:lnTo>
                    <a:pt x="3018" y="4024"/>
                  </a:lnTo>
                  <a:lnTo>
                    <a:pt x="3109" y="3871"/>
                  </a:lnTo>
                  <a:lnTo>
                    <a:pt x="3201" y="3719"/>
                  </a:lnTo>
                  <a:lnTo>
                    <a:pt x="3292" y="3567"/>
                  </a:lnTo>
                  <a:lnTo>
                    <a:pt x="3353" y="3384"/>
                  </a:lnTo>
                  <a:lnTo>
                    <a:pt x="3414" y="3201"/>
                  </a:lnTo>
                  <a:lnTo>
                    <a:pt x="3445" y="2988"/>
                  </a:lnTo>
                  <a:lnTo>
                    <a:pt x="3475" y="2774"/>
                  </a:lnTo>
                  <a:lnTo>
                    <a:pt x="3475" y="2530"/>
                  </a:lnTo>
                  <a:lnTo>
                    <a:pt x="3475" y="2073"/>
                  </a:lnTo>
                  <a:lnTo>
                    <a:pt x="3475" y="1829"/>
                  </a:lnTo>
                  <a:lnTo>
                    <a:pt x="3445" y="1616"/>
                  </a:lnTo>
                  <a:lnTo>
                    <a:pt x="3414" y="1403"/>
                  </a:lnTo>
                  <a:lnTo>
                    <a:pt x="3353" y="1220"/>
                  </a:lnTo>
                  <a:lnTo>
                    <a:pt x="3292" y="1037"/>
                  </a:lnTo>
                  <a:lnTo>
                    <a:pt x="3201" y="854"/>
                  </a:lnTo>
                  <a:lnTo>
                    <a:pt x="3109" y="702"/>
                  </a:lnTo>
                  <a:lnTo>
                    <a:pt x="2988" y="580"/>
                  </a:lnTo>
                  <a:lnTo>
                    <a:pt x="2866" y="427"/>
                  </a:lnTo>
                  <a:lnTo>
                    <a:pt x="2744" y="336"/>
                  </a:lnTo>
                  <a:lnTo>
                    <a:pt x="2591" y="244"/>
                  </a:lnTo>
                  <a:lnTo>
                    <a:pt x="2439" y="153"/>
                  </a:lnTo>
                  <a:lnTo>
                    <a:pt x="2286" y="92"/>
                  </a:lnTo>
                  <a:lnTo>
                    <a:pt x="2104" y="31"/>
                  </a:lnTo>
                  <a:lnTo>
                    <a:pt x="1921" y="31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3"/>
            <p:cNvSpPr/>
            <p:nvPr/>
          </p:nvSpPr>
          <p:spPr>
            <a:xfrm>
              <a:off x="7509500" y="772650"/>
              <a:ext cx="257575" cy="257575"/>
            </a:xfrm>
            <a:custGeom>
              <a:rect b="b" l="l" r="r" t="t"/>
              <a:pathLst>
                <a:path extrusionOk="0" h="10303" w="10303">
                  <a:moveTo>
                    <a:pt x="3688" y="1"/>
                  </a:moveTo>
                  <a:lnTo>
                    <a:pt x="3688" y="3689"/>
                  </a:lnTo>
                  <a:lnTo>
                    <a:pt x="0" y="3689"/>
                  </a:lnTo>
                  <a:lnTo>
                    <a:pt x="0" y="6615"/>
                  </a:lnTo>
                  <a:lnTo>
                    <a:pt x="3688" y="6615"/>
                  </a:lnTo>
                  <a:lnTo>
                    <a:pt x="3688" y="10303"/>
                  </a:lnTo>
                  <a:lnTo>
                    <a:pt x="6615" y="10303"/>
                  </a:lnTo>
                  <a:lnTo>
                    <a:pt x="6615" y="6615"/>
                  </a:lnTo>
                  <a:lnTo>
                    <a:pt x="10303" y="6615"/>
                  </a:lnTo>
                  <a:lnTo>
                    <a:pt x="10303" y="3689"/>
                  </a:lnTo>
                  <a:lnTo>
                    <a:pt x="6615" y="3689"/>
                  </a:lnTo>
                  <a:lnTo>
                    <a:pt x="6615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3"/>
            <p:cNvSpPr/>
            <p:nvPr/>
          </p:nvSpPr>
          <p:spPr>
            <a:xfrm>
              <a:off x="572250" y="1911850"/>
              <a:ext cx="11619775" cy="2083325"/>
            </a:xfrm>
            <a:custGeom>
              <a:rect b="b" l="l" r="r" t="t"/>
              <a:pathLst>
                <a:path extrusionOk="0" h="83333" w="464791">
                  <a:moveTo>
                    <a:pt x="0" y="83333"/>
                  </a:moveTo>
                  <a:lnTo>
                    <a:pt x="464790" y="83333"/>
                  </a:lnTo>
                  <a:lnTo>
                    <a:pt x="464790" y="0"/>
                  </a:lnTo>
                  <a:lnTo>
                    <a:pt x="0" y="0"/>
                  </a:lnTo>
                  <a:lnTo>
                    <a:pt x="0" y="83333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3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3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63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3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97D3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3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7D3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3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AE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3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88C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3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63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3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63"/>
            <p:cNvSpPr/>
            <p:nvPr/>
          </p:nvSpPr>
          <p:spPr>
            <a:xfrm>
              <a:off x="0" y="13388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0" y="22921"/>
                  </a:moveTo>
                  <a:lnTo>
                    <a:pt x="0" y="2292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92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3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5D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63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3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63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3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97D3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63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88C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63"/>
            <p:cNvSpPr/>
            <p:nvPr/>
          </p:nvSpPr>
          <p:spPr>
            <a:xfrm>
              <a:off x="572250" y="191185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22891"/>
                  </a:moveTo>
                  <a:lnTo>
                    <a:pt x="22921" y="22891"/>
                  </a:lnTo>
                  <a:lnTo>
                    <a:pt x="22921" y="0"/>
                  </a:lnTo>
                  <a:lnTo>
                    <a:pt x="0" y="0"/>
                  </a:lnTo>
                  <a:lnTo>
                    <a:pt x="0" y="22891"/>
                  </a:lnTo>
                  <a:close/>
                </a:path>
              </a:pathLst>
            </a:custGeom>
            <a:solidFill>
              <a:srgbClr val="6B6B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63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63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63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7272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63"/>
            <p:cNvSpPr/>
            <p:nvPr/>
          </p:nvSpPr>
          <p:spPr>
            <a:xfrm>
              <a:off x="1145275" y="5712700"/>
              <a:ext cx="3929650" cy="1145300"/>
            </a:xfrm>
            <a:custGeom>
              <a:rect b="b" l="l" r="r" t="t"/>
              <a:pathLst>
                <a:path extrusionOk="0" h="45812" w="157186">
                  <a:moveTo>
                    <a:pt x="104882" y="37796"/>
                  </a:moveTo>
                  <a:lnTo>
                    <a:pt x="99365" y="27768"/>
                  </a:lnTo>
                  <a:lnTo>
                    <a:pt x="104882" y="37796"/>
                  </a:lnTo>
                  <a:close/>
                  <a:moveTo>
                    <a:pt x="155296" y="45812"/>
                  </a:moveTo>
                  <a:lnTo>
                    <a:pt x="147646" y="45812"/>
                  </a:lnTo>
                  <a:lnTo>
                    <a:pt x="147950" y="45294"/>
                  </a:lnTo>
                  <a:lnTo>
                    <a:pt x="148225" y="44776"/>
                  </a:lnTo>
                  <a:lnTo>
                    <a:pt x="148499" y="44227"/>
                  </a:lnTo>
                  <a:lnTo>
                    <a:pt x="148773" y="43678"/>
                  </a:lnTo>
                  <a:lnTo>
                    <a:pt x="149017" y="43099"/>
                  </a:lnTo>
                  <a:lnTo>
                    <a:pt x="149231" y="42551"/>
                  </a:lnTo>
                  <a:lnTo>
                    <a:pt x="149413" y="41972"/>
                  </a:lnTo>
                  <a:lnTo>
                    <a:pt x="149596" y="41392"/>
                  </a:lnTo>
                  <a:lnTo>
                    <a:pt x="149779" y="40783"/>
                  </a:lnTo>
                  <a:lnTo>
                    <a:pt x="149932" y="40173"/>
                  </a:lnTo>
                  <a:lnTo>
                    <a:pt x="150053" y="39564"/>
                  </a:lnTo>
                  <a:lnTo>
                    <a:pt x="150145" y="38954"/>
                  </a:lnTo>
                  <a:lnTo>
                    <a:pt x="150236" y="38344"/>
                  </a:lnTo>
                  <a:lnTo>
                    <a:pt x="150297" y="37704"/>
                  </a:lnTo>
                  <a:lnTo>
                    <a:pt x="150328" y="37064"/>
                  </a:lnTo>
                  <a:lnTo>
                    <a:pt x="150328" y="36424"/>
                  </a:lnTo>
                  <a:lnTo>
                    <a:pt x="150328" y="36394"/>
                  </a:lnTo>
                  <a:lnTo>
                    <a:pt x="150328" y="36394"/>
                  </a:lnTo>
                  <a:lnTo>
                    <a:pt x="150297" y="35479"/>
                  </a:lnTo>
                  <a:lnTo>
                    <a:pt x="150236" y="34595"/>
                  </a:lnTo>
                  <a:lnTo>
                    <a:pt x="150114" y="33711"/>
                  </a:lnTo>
                  <a:lnTo>
                    <a:pt x="149962" y="32828"/>
                  </a:lnTo>
                  <a:lnTo>
                    <a:pt x="149779" y="31974"/>
                  </a:lnTo>
                  <a:lnTo>
                    <a:pt x="149535" y="31151"/>
                  </a:lnTo>
                  <a:lnTo>
                    <a:pt x="149261" y="30328"/>
                  </a:lnTo>
                  <a:lnTo>
                    <a:pt x="148956" y="29536"/>
                  </a:lnTo>
                  <a:lnTo>
                    <a:pt x="148590" y="28743"/>
                  </a:lnTo>
                  <a:lnTo>
                    <a:pt x="148225" y="27981"/>
                  </a:lnTo>
                  <a:lnTo>
                    <a:pt x="147798" y="27250"/>
                  </a:lnTo>
                  <a:lnTo>
                    <a:pt x="147341" y="26518"/>
                  </a:lnTo>
                  <a:lnTo>
                    <a:pt x="146884" y="25817"/>
                  </a:lnTo>
                  <a:lnTo>
                    <a:pt x="146365" y="25147"/>
                  </a:lnTo>
                  <a:lnTo>
                    <a:pt x="145847" y="24506"/>
                  </a:lnTo>
                  <a:lnTo>
                    <a:pt x="145299" y="23866"/>
                  </a:lnTo>
                  <a:lnTo>
                    <a:pt x="144689" y="23257"/>
                  </a:lnTo>
                  <a:lnTo>
                    <a:pt x="144079" y="22678"/>
                  </a:lnTo>
                  <a:lnTo>
                    <a:pt x="143439" y="22129"/>
                  </a:lnTo>
                  <a:lnTo>
                    <a:pt x="142769" y="21611"/>
                  </a:lnTo>
                  <a:lnTo>
                    <a:pt x="142068" y="21123"/>
                  </a:lnTo>
                  <a:lnTo>
                    <a:pt x="141367" y="20666"/>
                  </a:lnTo>
                  <a:lnTo>
                    <a:pt x="140666" y="20270"/>
                  </a:lnTo>
                  <a:lnTo>
                    <a:pt x="139934" y="19904"/>
                  </a:lnTo>
                  <a:lnTo>
                    <a:pt x="139203" y="19569"/>
                  </a:lnTo>
                  <a:lnTo>
                    <a:pt x="138441" y="19264"/>
                  </a:lnTo>
                  <a:lnTo>
                    <a:pt x="137679" y="19020"/>
                  </a:lnTo>
                  <a:lnTo>
                    <a:pt x="136917" y="18807"/>
                  </a:lnTo>
                  <a:lnTo>
                    <a:pt x="136155" y="18654"/>
                  </a:lnTo>
                  <a:lnTo>
                    <a:pt x="135362" y="18532"/>
                  </a:lnTo>
                  <a:lnTo>
                    <a:pt x="134570" y="18471"/>
                  </a:lnTo>
                  <a:lnTo>
                    <a:pt x="133808" y="18441"/>
                  </a:lnTo>
                  <a:lnTo>
                    <a:pt x="133046" y="18441"/>
                  </a:lnTo>
                  <a:lnTo>
                    <a:pt x="132284" y="18471"/>
                  </a:lnTo>
                  <a:lnTo>
                    <a:pt x="131552" y="18532"/>
                  </a:lnTo>
                  <a:lnTo>
                    <a:pt x="130821" y="18593"/>
                  </a:lnTo>
                  <a:lnTo>
                    <a:pt x="130120" y="18715"/>
                  </a:lnTo>
                  <a:lnTo>
                    <a:pt x="129419" y="18807"/>
                  </a:lnTo>
                  <a:lnTo>
                    <a:pt x="128748" y="18959"/>
                  </a:lnTo>
                  <a:lnTo>
                    <a:pt x="128108" y="19112"/>
                  </a:lnTo>
                  <a:lnTo>
                    <a:pt x="127468" y="19264"/>
                  </a:lnTo>
                  <a:lnTo>
                    <a:pt x="126828" y="19477"/>
                  </a:lnTo>
                  <a:lnTo>
                    <a:pt x="126218" y="19660"/>
                  </a:lnTo>
                  <a:lnTo>
                    <a:pt x="125639" y="19904"/>
                  </a:lnTo>
                  <a:lnTo>
                    <a:pt x="125060" y="20148"/>
                  </a:lnTo>
                  <a:lnTo>
                    <a:pt x="124481" y="20392"/>
                  </a:lnTo>
                  <a:lnTo>
                    <a:pt x="123932" y="20666"/>
                  </a:lnTo>
                  <a:lnTo>
                    <a:pt x="123414" y="20971"/>
                  </a:lnTo>
                  <a:lnTo>
                    <a:pt x="122865" y="21306"/>
                  </a:lnTo>
                  <a:lnTo>
                    <a:pt x="122317" y="21672"/>
                  </a:lnTo>
                  <a:lnTo>
                    <a:pt x="121799" y="22038"/>
                  </a:lnTo>
                  <a:lnTo>
                    <a:pt x="121280" y="22434"/>
                  </a:lnTo>
                  <a:lnTo>
                    <a:pt x="120793" y="22830"/>
                  </a:lnTo>
                  <a:lnTo>
                    <a:pt x="120305" y="23257"/>
                  </a:lnTo>
                  <a:lnTo>
                    <a:pt x="119848" y="23684"/>
                  </a:lnTo>
                  <a:lnTo>
                    <a:pt x="119421" y="24141"/>
                  </a:lnTo>
                  <a:lnTo>
                    <a:pt x="118994" y="24598"/>
                  </a:lnTo>
                  <a:lnTo>
                    <a:pt x="118598" y="25086"/>
                  </a:lnTo>
                  <a:lnTo>
                    <a:pt x="118202" y="25604"/>
                  </a:lnTo>
                  <a:lnTo>
                    <a:pt x="117836" y="26091"/>
                  </a:lnTo>
                  <a:lnTo>
                    <a:pt x="117470" y="26640"/>
                  </a:lnTo>
                  <a:lnTo>
                    <a:pt x="117135" y="27158"/>
                  </a:lnTo>
                  <a:lnTo>
                    <a:pt x="116800" y="27707"/>
                  </a:lnTo>
                  <a:lnTo>
                    <a:pt x="116495" y="28286"/>
                  </a:lnTo>
                  <a:lnTo>
                    <a:pt x="115977" y="29231"/>
                  </a:lnTo>
                  <a:lnTo>
                    <a:pt x="110033" y="18410"/>
                  </a:lnTo>
                  <a:lnTo>
                    <a:pt x="109972" y="1"/>
                  </a:lnTo>
                  <a:lnTo>
                    <a:pt x="116830" y="1"/>
                  </a:lnTo>
                  <a:lnTo>
                    <a:pt x="116861" y="17161"/>
                  </a:lnTo>
                  <a:lnTo>
                    <a:pt x="117623" y="16582"/>
                  </a:lnTo>
                  <a:lnTo>
                    <a:pt x="118385" y="16033"/>
                  </a:lnTo>
                  <a:lnTo>
                    <a:pt x="119177" y="15515"/>
                  </a:lnTo>
                  <a:lnTo>
                    <a:pt x="120000" y="14997"/>
                  </a:lnTo>
                  <a:lnTo>
                    <a:pt x="120732" y="14600"/>
                  </a:lnTo>
                  <a:lnTo>
                    <a:pt x="121463" y="14235"/>
                  </a:lnTo>
                  <a:lnTo>
                    <a:pt x="122225" y="13869"/>
                  </a:lnTo>
                  <a:lnTo>
                    <a:pt x="122987" y="13564"/>
                  </a:lnTo>
                  <a:lnTo>
                    <a:pt x="123810" y="13259"/>
                  </a:lnTo>
                  <a:lnTo>
                    <a:pt x="124603" y="12955"/>
                  </a:lnTo>
                  <a:lnTo>
                    <a:pt x="125456" y="12711"/>
                  </a:lnTo>
                  <a:lnTo>
                    <a:pt x="126310" y="12467"/>
                  </a:lnTo>
                  <a:lnTo>
                    <a:pt x="127163" y="12254"/>
                  </a:lnTo>
                  <a:lnTo>
                    <a:pt x="128047" y="12071"/>
                  </a:lnTo>
                  <a:lnTo>
                    <a:pt x="128961" y="11918"/>
                  </a:lnTo>
                  <a:lnTo>
                    <a:pt x="129906" y="11796"/>
                  </a:lnTo>
                  <a:lnTo>
                    <a:pt x="130851" y="11705"/>
                  </a:lnTo>
                  <a:lnTo>
                    <a:pt x="131796" y="11613"/>
                  </a:lnTo>
                  <a:lnTo>
                    <a:pt x="132802" y="11583"/>
                  </a:lnTo>
                  <a:lnTo>
                    <a:pt x="133808" y="11552"/>
                  </a:lnTo>
                  <a:lnTo>
                    <a:pt x="134356" y="11583"/>
                  </a:lnTo>
                  <a:lnTo>
                    <a:pt x="134935" y="11583"/>
                  </a:lnTo>
                  <a:lnTo>
                    <a:pt x="135515" y="11644"/>
                  </a:lnTo>
                  <a:lnTo>
                    <a:pt x="136094" y="11705"/>
                  </a:lnTo>
                  <a:lnTo>
                    <a:pt x="136642" y="11766"/>
                  </a:lnTo>
                  <a:lnTo>
                    <a:pt x="137221" y="11857"/>
                  </a:lnTo>
                  <a:lnTo>
                    <a:pt x="137770" y="11979"/>
                  </a:lnTo>
                  <a:lnTo>
                    <a:pt x="138319" y="12101"/>
                  </a:lnTo>
                  <a:lnTo>
                    <a:pt x="138898" y="12223"/>
                  </a:lnTo>
                  <a:lnTo>
                    <a:pt x="139446" y="12375"/>
                  </a:lnTo>
                  <a:lnTo>
                    <a:pt x="139995" y="12558"/>
                  </a:lnTo>
                  <a:lnTo>
                    <a:pt x="140544" y="12741"/>
                  </a:lnTo>
                  <a:lnTo>
                    <a:pt x="141641" y="13137"/>
                  </a:lnTo>
                  <a:lnTo>
                    <a:pt x="142708" y="13625"/>
                  </a:lnTo>
                  <a:lnTo>
                    <a:pt x="143744" y="14143"/>
                  </a:lnTo>
                  <a:lnTo>
                    <a:pt x="144750" y="14722"/>
                  </a:lnTo>
                  <a:lnTo>
                    <a:pt x="145756" y="15332"/>
                  </a:lnTo>
                  <a:lnTo>
                    <a:pt x="146731" y="16033"/>
                  </a:lnTo>
                  <a:lnTo>
                    <a:pt x="147676" y="16734"/>
                  </a:lnTo>
                  <a:lnTo>
                    <a:pt x="148590" y="17527"/>
                  </a:lnTo>
                  <a:lnTo>
                    <a:pt x="149474" y="18350"/>
                  </a:lnTo>
                  <a:lnTo>
                    <a:pt x="150297" y="19203"/>
                  </a:lnTo>
                  <a:lnTo>
                    <a:pt x="151059" y="20056"/>
                  </a:lnTo>
                  <a:lnTo>
                    <a:pt x="151791" y="20940"/>
                  </a:lnTo>
                  <a:lnTo>
                    <a:pt x="152492" y="21855"/>
                  </a:lnTo>
                  <a:lnTo>
                    <a:pt x="153132" y="22830"/>
                  </a:lnTo>
                  <a:lnTo>
                    <a:pt x="153742" y="23805"/>
                  </a:lnTo>
                  <a:lnTo>
                    <a:pt x="154321" y="24842"/>
                  </a:lnTo>
                  <a:lnTo>
                    <a:pt x="154839" y="25878"/>
                  </a:lnTo>
                  <a:lnTo>
                    <a:pt x="155296" y="26945"/>
                  </a:lnTo>
                  <a:lnTo>
                    <a:pt x="155723" y="28042"/>
                  </a:lnTo>
                  <a:lnTo>
                    <a:pt x="156119" y="29170"/>
                  </a:lnTo>
                  <a:lnTo>
                    <a:pt x="156424" y="30328"/>
                  </a:lnTo>
                  <a:lnTo>
                    <a:pt x="156698" y="31517"/>
                  </a:lnTo>
                  <a:lnTo>
                    <a:pt x="156911" y="32706"/>
                  </a:lnTo>
                  <a:lnTo>
                    <a:pt x="157064" y="33894"/>
                  </a:lnTo>
                  <a:lnTo>
                    <a:pt x="157125" y="34534"/>
                  </a:lnTo>
                  <a:lnTo>
                    <a:pt x="157155" y="35144"/>
                  </a:lnTo>
                  <a:lnTo>
                    <a:pt x="157186" y="35754"/>
                  </a:lnTo>
                  <a:lnTo>
                    <a:pt x="157186" y="36394"/>
                  </a:lnTo>
                  <a:lnTo>
                    <a:pt x="157186" y="36394"/>
                  </a:lnTo>
                  <a:lnTo>
                    <a:pt x="157186" y="36424"/>
                  </a:lnTo>
                  <a:lnTo>
                    <a:pt x="157186" y="37034"/>
                  </a:lnTo>
                  <a:lnTo>
                    <a:pt x="157155" y="37674"/>
                  </a:lnTo>
                  <a:lnTo>
                    <a:pt x="157094" y="38283"/>
                  </a:lnTo>
                  <a:lnTo>
                    <a:pt x="157064" y="38893"/>
                  </a:lnTo>
                  <a:lnTo>
                    <a:pt x="156911" y="40082"/>
                  </a:lnTo>
                  <a:lnTo>
                    <a:pt x="156698" y="41270"/>
                  </a:lnTo>
                  <a:lnTo>
                    <a:pt x="156424" y="42459"/>
                  </a:lnTo>
                  <a:lnTo>
                    <a:pt x="156089" y="43587"/>
                  </a:lnTo>
                  <a:lnTo>
                    <a:pt x="155723" y="44715"/>
                  </a:lnTo>
                  <a:lnTo>
                    <a:pt x="155296" y="45812"/>
                  </a:lnTo>
                  <a:close/>
                  <a:moveTo>
                    <a:pt x="117257" y="45812"/>
                  </a:moveTo>
                  <a:lnTo>
                    <a:pt x="109424" y="45812"/>
                  </a:lnTo>
                  <a:lnTo>
                    <a:pt x="96927" y="23379"/>
                  </a:lnTo>
                  <a:lnTo>
                    <a:pt x="96774" y="23135"/>
                  </a:lnTo>
                  <a:lnTo>
                    <a:pt x="96531" y="22647"/>
                  </a:lnTo>
                  <a:lnTo>
                    <a:pt x="96226" y="22160"/>
                  </a:lnTo>
                  <a:lnTo>
                    <a:pt x="95860" y="21702"/>
                  </a:lnTo>
                  <a:lnTo>
                    <a:pt x="95433" y="21245"/>
                  </a:lnTo>
                  <a:lnTo>
                    <a:pt x="94976" y="20788"/>
                  </a:lnTo>
                  <a:lnTo>
                    <a:pt x="94458" y="20392"/>
                  </a:lnTo>
                  <a:lnTo>
                    <a:pt x="93909" y="19995"/>
                  </a:lnTo>
                  <a:lnTo>
                    <a:pt x="93300" y="19630"/>
                  </a:lnTo>
                  <a:lnTo>
                    <a:pt x="92690" y="19294"/>
                  </a:lnTo>
                  <a:lnTo>
                    <a:pt x="92050" y="18990"/>
                  </a:lnTo>
                  <a:lnTo>
                    <a:pt x="91379" y="18746"/>
                  </a:lnTo>
                  <a:lnTo>
                    <a:pt x="90678" y="18532"/>
                  </a:lnTo>
                  <a:lnTo>
                    <a:pt x="89947" y="18350"/>
                  </a:lnTo>
                  <a:lnTo>
                    <a:pt x="89215" y="18228"/>
                  </a:lnTo>
                  <a:lnTo>
                    <a:pt x="88484" y="18136"/>
                  </a:lnTo>
                  <a:lnTo>
                    <a:pt x="87722" y="18136"/>
                  </a:lnTo>
                  <a:lnTo>
                    <a:pt x="87173" y="18136"/>
                  </a:lnTo>
                  <a:lnTo>
                    <a:pt x="86655" y="18167"/>
                  </a:lnTo>
                  <a:lnTo>
                    <a:pt x="86106" y="18258"/>
                  </a:lnTo>
                  <a:lnTo>
                    <a:pt x="85588" y="18350"/>
                  </a:lnTo>
                  <a:lnTo>
                    <a:pt x="85101" y="18471"/>
                  </a:lnTo>
                  <a:lnTo>
                    <a:pt x="84582" y="18593"/>
                  </a:lnTo>
                  <a:lnTo>
                    <a:pt x="84095" y="18776"/>
                  </a:lnTo>
                  <a:lnTo>
                    <a:pt x="83638" y="18959"/>
                  </a:lnTo>
                  <a:lnTo>
                    <a:pt x="83150" y="19172"/>
                  </a:lnTo>
                  <a:lnTo>
                    <a:pt x="82693" y="19386"/>
                  </a:lnTo>
                  <a:lnTo>
                    <a:pt x="82266" y="19630"/>
                  </a:lnTo>
                  <a:lnTo>
                    <a:pt x="81839" y="19904"/>
                  </a:lnTo>
                  <a:lnTo>
                    <a:pt x="81413" y="20209"/>
                  </a:lnTo>
                  <a:lnTo>
                    <a:pt x="81016" y="20514"/>
                  </a:lnTo>
                  <a:lnTo>
                    <a:pt x="80620" y="20849"/>
                  </a:lnTo>
                  <a:lnTo>
                    <a:pt x="80254" y="21184"/>
                  </a:lnTo>
                  <a:lnTo>
                    <a:pt x="79919" y="21519"/>
                  </a:lnTo>
                  <a:lnTo>
                    <a:pt x="79614" y="21885"/>
                  </a:lnTo>
                  <a:lnTo>
                    <a:pt x="79309" y="22251"/>
                  </a:lnTo>
                  <a:lnTo>
                    <a:pt x="79005" y="22647"/>
                  </a:lnTo>
                  <a:lnTo>
                    <a:pt x="78761" y="23043"/>
                  </a:lnTo>
                  <a:lnTo>
                    <a:pt x="78486" y="23440"/>
                  </a:lnTo>
                  <a:lnTo>
                    <a:pt x="78273" y="23866"/>
                  </a:lnTo>
                  <a:lnTo>
                    <a:pt x="78060" y="24293"/>
                  </a:lnTo>
                  <a:lnTo>
                    <a:pt x="77846" y="24750"/>
                  </a:lnTo>
                  <a:lnTo>
                    <a:pt x="77694" y="25177"/>
                  </a:lnTo>
                  <a:lnTo>
                    <a:pt x="77542" y="25665"/>
                  </a:lnTo>
                  <a:lnTo>
                    <a:pt x="77389" y="26122"/>
                  </a:lnTo>
                  <a:lnTo>
                    <a:pt x="77298" y="26610"/>
                  </a:lnTo>
                  <a:lnTo>
                    <a:pt x="77206" y="27097"/>
                  </a:lnTo>
                  <a:lnTo>
                    <a:pt x="77145" y="27585"/>
                  </a:lnTo>
                  <a:lnTo>
                    <a:pt x="77115" y="28073"/>
                  </a:lnTo>
                  <a:lnTo>
                    <a:pt x="77115" y="28347"/>
                  </a:lnTo>
                  <a:lnTo>
                    <a:pt x="77115" y="28377"/>
                  </a:lnTo>
                  <a:lnTo>
                    <a:pt x="77115" y="45812"/>
                  </a:lnTo>
                  <a:lnTo>
                    <a:pt x="70226" y="45812"/>
                  </a:lnTo>
                  <a:lnTo>
                    <a:pt x="70226" y="28377"/>
                  </a:lnTo>
                  <a:lnTo>
                    <a:pt x="70226" y="27859"/>
                  </a:lnTo>
                  <a:lnTo>
                    <a:pt x="70165" y="27341"/>
                  </a:lnTo>
                  <a:lnTo>
                    <a:pt x="70104" y="26823"/>
                  </a:lnTo>
                  <a:lnTo>
                    <a:pt x="70013" y="26305"/>
                  </a:lnTo>
                  <a:lnTo>
                    <a:pt x="69891" y="25817"/>
                  </a:lnTo>
                  <a:lnTo>
                    <a:pt x="69769" y="25329"/>
                  </a:lnTo>
                  <a:lnTo>
                    <a:pt x="69617" y="24842"/>
                  </a:lnTo>
                  <a:lnTo>
                    <a:pt x="69434" y="24385"/>
                  </a:lnTo>
                  <a:lnTo>
                    <a:pt x="69221" y="23927"/>
                  </a:lnTo>
                  <a:lnTo>
                    <a:pt x="68977" y="23470"/>
                  </a:lnTo>
                  <a:lnTo>
                    <a:pt x="68733" y="23043"/>
                  </a:lnTo>
                  <a:lnTo>
                    <a:pt x="68489" y="22647"/>
                  </a:lnTo>
                  <a:lnTo>
                    <a:pt x="68184" y="22251"/>
                  </a:lnTo>
                  <a:lnTo>
                    <a:pt x="67879" y="21855"/>
                  </a:lnTo>
                  <a:lnTo>
                    <a:pt x="67575" y="21489"/>
                  </a:lnTo>
                  <a:lnTo>
                    <a:pt x="67209" y="21123"/>
                  </a:lnTo>
                  <a:lnTo>
                    <a:pt x="66874" y="20788"/>
                  </a:lnTo>
                  <a:lnTo>
                    <a:pt x="66477" y="20483"/>
                  </a:lnTo>
                  <a:lnTo>
                    <a:pt x="66081" y="20178"/>
                  </a:lnTo>
                  <a:lnTo>
                    <a:pt x="65685" y="19874"/>
                  </a:lnTo>
                  <a:lnTo>
                    <a:pt x="65258" y="19630"/>
                  </a:lnTo>
                  <a:lnTo>
                    <a:pt x="64801" y="19355"/>
                  </a:lnTo>
                  <a:lnTo>
                    <a:pt x="64344" y="19142"/>
                  </a:lnTo>
                  <a:lnTo>
                    <a:pt x="63887" y="18929"/>
                  </a:lnTo>
                  <a:lnTo>
                    <a:pt x="63399" y="18746"/>
                  </a:lnTo>
                  <a:lnTo>
                    <a:pt x="62911" y="18593"/>
                  </a:lnTo>
                  <a:lnTo>
                    <a:pt x="62423" y="18441"/>
                  </a:lnTo>
                  <a:lnTo>
                    <a:pt x="61905" y="18350"/>
                  </a:lnTo>
                  <a:lnTo>
                    <a:pt x="61387" y="18258"/>
                  </a:lnTo>
                  <a:lnTo>
                    <a:pt x="60869" y="18197"/>
                  </a:lnTo>
                  <a:lnTo>
                    <a:pt x="60320" y="18136"/>
                  </a:lnTo>
                  <a:lnTo>
                    <a:pt x="59772" y="18136"/>
                  </a:lnTo>
                  <a:lnTo>
                    <a:pt x="59254" y="18136"/>
                  </a:lnTo>
                  <a:lnTo>
                    <a:pt x="58705" y="18197"/>
                  </a:lnTo>
                  <a:lnTo>
                    <a:pt x="58187" y="18258"/>
                  </a:lnTo>
                  <a:lnTo>
                    <a:pt x="57669" y="18350"/>
                  </a:lnTo>
                  <a:lnTo>
                    <a:pt x="57181" y="18471"/>
                  </a:lnTo>
                  <a:lnTo>
                    <a:pt x="56663" y="18593"/>
                  </a:lnTo>
                  <a:lnTo>
                    <a:pt x="56175" y="18776"/>
                  </a:lnTo>
                  <a:lnTo>
                    <a:pt x="55718" y="18959"/>
                  </a:lnTo>
                  <a:lnTo>
                    <a:pt x="55261" y="19172"/>
                  </a:lnTo>
                  <a:lnTo>
                    <a:pt x="54803" y="19386"/>
                  </a:lnTo>
                  <a:lnTo>
                    <a:pt x="54377" y="19660"/>
                  </a:lnTo>
                  <a:lnTo>
                    <a:pt x="53950" y="19904"/>
                  </a:lnTo>
                  <a:lnTo>
                    <a:pt x="53523" y="20209"/>
                  </a:lnTo>
                  <a:lnTo>
                    <a:pt x="53127" y="20514"/>
                  </a:lnTo>
                  <a:lnTo>
                    <a:pt x="52761" y="20849"/>
                  </a:lnTo>
                  <a:lnTo>
                    <a:pt x="52396" y="21184"/>
                  </a:lnTo>
                  <a:lnTo>
                    <a:pt x="52060" y="21550"/>
                  </a:lnTo>
                  <a:lnTo>
                    <a:pt x="51725" y="21946"/>
                  </a:lnTo>
                  <a:lnTo>
                    <a:pt x="51420" y="22342"/>
                  </a:lnTo>
                  <a:lnTo>
                    <a:pt x="51115" y="22739"/>
                  </a:lnTo>
                  <a:lnTo>
                    <a:pt x="50841" y="23165"/>
                  </a:lnTo>
                  <a:lnTo>
                    <a:pt x="50597" y="23592"/>
                  </a:lnTo>
                  <a:lnTo>
                    <a:pt x="50353" y="24049"/>
                  </a:lnTo>
                  <a:lnTo>
                    <a:pt x="50140" y="24506"/>
                  </a:lnTo>
                  <a:lnTo>
                    <a:pt x="49957" y="24994"/>
                  </a:lnTo>
                  <a:lnTo>
                    <a:pt x="49805" y="25482"/>
                  </a:lnTo>
                  <a:lnTo>
                    <a:pt x="49652" y="25970"/>
                  </a:lnTo>
                  <a:lnTo>
                    <a:pt x="49530" y="26488"/>
                  </a:lnTo>
                  <a:lnTo>
                    <a:pt x="49439" y="27006"/>
                  </a:lnTo>
                  <a:lnTo>
                    <a:pt x="49378" y="27524"/>
                  </a:lnTo>
                  <a:lnTo>
                    <a:pt x="49348" y="28042"/>
                  </a:lnTo>
                  <a:lnTo>
                    <a:pt x="49348" y="28591"/>
                  </a:lnTo>
                  <a:lnTo>
                    <a:pt x="49348" y="31364"/>
                  </a:lnTo>
                  <a:lnTo>
                    <a:pt x="42459" y="18868"/>
                  </a:lnTo>
                  <a:lnTo>
                    <a:pt x="42459" y="12071"/>
                  </a:lnTo>
                  <a:lnTo>
                    <a:pt x="49348" y="12071"/>
                  </a:lnTo>
                  <a:lnTo>
                    <a:pt x="49348" y="14753"/>
                  </a:lnTo>
                  <a:lnTo>
                    <a:pt x="49896" y="14357"/>
                  </a:lnTo>
                  <a:lnTo>
                    <a:pt x="50445" y="13991"/>
                  </a:lnTo>
                  <a:lnTo>
                    <a:pt x="51024" y="13625"/>
                  </a:lnTo>
                  <a:lnTo>
                    <a:pt x="51634" y="13290"/>
                  </a:lnTo>
                  <a:lnTo>
                    <a:pt x="52243" y="12985"/>
                  </a:lnTo>
                  <a:lnTo>
                    <a:pt x="52883" y="12680"/>
                  </a:lnTo>
                  <a:lnTo>
                    <a:pt x="53523" y="12436"/>
                  </a:lnTo>
                  <a:lnTo>
                    <a:pt x="54163" y="12193"/>
                  </a:lnTo>
                  <a:lnTo>
                    <a:pt x="54834" y="11979"/>
                  </a:lnTo>
                  <a:lnTo>
                    <a:pt x="55505" y="11796"/>
                  </a:lnTo>
                  <a:lnTo>
                    <a:pt x="56206" y="11644"/>
                  </a:lnTo>
                  <a:lnTo>
                    <a:pt x="56907" y="11492"/>
                  </a:lnTo>
                  <a:lnTo>
                    <a:pt x="57608" y="11400"/>
                  </a:lnTo>
                  <a:lnTo>
                    <a:pt x="58339" y="11309"/>
                  </a:lnTo>
                  <a:lnTo>
                    <a:pt x="59040" y="11278"/>
                  </a:lnTo>
                  <a:lnTo>
                    <a:pt x="59772" y="11248"/>
                  </a:lnTo>
                  <a:lnTo>
                    <a:pt x="60656" y="11278"/>
                  </a:lnTo>
                  <a:lnTo>
                    <a:pt x="61540" y="11339"/>
                  </a:lnTo>
                  <a:lnTo>
                    <a:pt x="62423" y="11461"/>
                  </a:lnTo>
                  <a:lnTo>
                    <a:pt x="63277" y="11613"/>
                  </a:lnTo>
                  <a:lnTo>
                    <a:pt x="64100" y="11796"/>
                  </a:lnTo>
                  <a:lnTo>
                    <a:pt x="64923" y="12010"/>
                  </a:lnTo>
                  <a:lnTo>
                    <a:pt x="65746" y="12284"/>
                  </a:lnTo>
                  <a:lnTo>
                    <a:pt x="66508" y="12589"/>
                  </a:lnTo>
                  <a:lnTo>
                    <a:pt x="67300" y="12924"/>
                  </a:lnTo>
                  <a:lnTo>
                    <a:pt x="68032" y="13320"/>
                  </a:lnTo>
                  <a:lnTo>
                    <a:pt x="68763" y="13717"/>
                  </a:lnTo>
                  <a:lnTo>
                    <a:pt x="69464" y="14174"/>
                  </a:lnTo>
                  <a:lnTo>
                    <a:pt x="70135" y="14631"/>
                  </a:lnTo>
                  <a:lnTo>
                    <a:pt x="70805" y="15149"/>
                  </a:lnTo>
                  <a:lnTo>
                    <a:pt x="71415" y="15698"/>
                  </a:lnTo>
                  <a:lnTo>
                    <a:pt x="72025" y="16246"/>
                  </a:lnTo>
                  <a:lnTo>
                    <a:pt x="72482" y="16734"/>
                  </a:lnTo>
                  <a:lnTo>
                    <a:pt x="72939" y="17191"/>
                  </a:lnTo>
                  <a:lnTo>
                    <a:pt x="73335" y="17709"/>
                  </a:lnTo>
                  <a:lnTo>
                    <a:pt x="73762" y="18228"/>
                  </a:lnTo>
                  <a:lnTo>
                    <a:pt x="74158" y="17709"/>
                  </a:lnTo>
                  <a:lnTo>
                    <a:pt x="74585" y="17222"/>
                  </a:lnTo>
                  <a:lnTo>
                    <a:pt x="75012" y="16734"/>
                  </a:lnTo>
                  <a:lnTo>
                    <a:pt x="75469" y="16277"/>
                  </a:lnTo>
                  <a:lnTo>
                    <a:pt x="76079" y="15698"/>
                  </a:lnTo>
                  <a:lnTo>
                    <a:pt x="76719" y="15180"/>
                  </a:lnTo>
                  <a:lnTo>
                    <a:pt x="77359" y="14661"/>
                  </a:lnTo>
                  <a:lnTo>
                    <a:pt x="78060" y="14204"/>
                  </a:lnTo>
                  <a:lnTo>
                    <a:pt x="78761" y="13747"/>
                  </a:lnTo>
                  <a:lnTo>
                    <a:pt x="79462" y="13351"/>
                  </a:lnTo>
                  <a:lnTo>
                    <a:pt x="80224" y="12985"/>
                  </a:lnTo>
                  <a:lnTo>
                    <a:pt x="80986" y="12619"/>
                  </a:lnTo>
                  <a:lnTo>
                    <a:pt x="81778" y="12314"/>
                  </a:lnTo>
                  <a:lnTo>
                    <a:pt x="82571" y="12071"/>
                  </a:lnTo>
                  <a:lnTo>
                    <a:pt x="83394" y="11827"/>
                  </a:lnTo>
                  <a:lnTo>
                    <a:pt x="84217" y="11644"/>
                  </a:lnTo>
                  <a:lnTo>
                    <a:pt x="85070" y="11492"/>
                  </a:lnTo>
                  <a:lnTo>
                    <a:pt x="85924" y="11370"/>
                  </a:lnTo>
                  <a:lnTo>
                    <a:pt x="86807" y="11309"/>
                  </a:lnTo>
                  <a:lnTo>
                    <a:pt x="87691" y="11278"/>
                  </a:lnTo>
                  <a:lnTo>
                    <a:pt x="88301" y="11278"/>
                  </a:lnTo>
                  <a:lnTo>
                    <a:pt x="88911" y="11309"/>
                  </a:lnTo>
                  <a:lnTo>
                    <a:pt x="89520" y="11370"/>
                  </a:lnTo>
                  <a:lnTo>
                    <a:pt x="90130" y="11431"/>
                  </a:lnTo>
                  <a:lnTo>
                    <a:pt x="90709" y="11522"/>
                  </a:lnTo>
                  <a:lnTo>
                    <a:pt x="91319" y="11644"/>
                  </a:lnTo>
                  <a:lnTo>
                    <a:pt x="91898" y="11766"/>
                  </a:lnTo>
                  <a:lnTo>
                    <a:pt x="92477" y="11918"/>
                  </a:lnTo>
                  <a:lnTo>
                    <a:pt x="93025" y="12071"/>
                  </a:lnTo>
                  <a:lnTo>
                    <a:pt x="93605" y="12254"/>
                  </a:lnTo>
                  <a:lnTo>
                    <a:pt x="94153" y="12467"/>
                  </a:lnTo>
                  <a:lnTo>
                    <a:pt x="94671" y="12680"/>
                  </a:lnTo>
                  <a:lnTo>
                    <a:pt x="95189" y="12894"/>
                  </a:lnTo>
                  <a:lnTo>
                    <a:pt x="95708" y="13137"/>
                  </a:lnTo>
                  <a:lnTo>
                    <a:pt x="96226" y="13412"/>
                  </a:lnTo>
                  <a:lnTo>
                    <a:pt x="96713" y="13686"/>
                  </a:lnTo>
                  <a:lnTo>
                    <a:pt x="97232" y="13991"/>
                  </a:lnTo>
                  <a:lnTo>
                    <a:pt x="97750" y="14326"/>
                  </a:lnTo>
                  <a:lnTo>
                    <a:pt x="98268" y="14692"/>
                  </a:lnTo>
                  <a:lnTo>
                    <a:pt x="98725" y="15027"/>
                  </a:lnTo>
                  <a:lnTo>
                    <a:pt x="99213" y="15423"/>
                  </a:lnTo>
                  <a:lnTo>
                    <a:pt x="99640" y="15789"/>
                  </a:lnTo>
                  <a:lnTo>
                    <a:pt x="100066" y="16216"/>
                  </a:lnTo>
                  <a:lnTo>
                    <a:pt x="100493" y="16612"/>
                  </a:lnTo>
                  <a:lnTo>
                    <a:pt x="100889" y="17039"/>
                  </a:lnTo>
                  <a:lnTo>
                    <a:pt x="101255" y="17466"/>
                  </a:lnTo>
                  <a:lnTo>
                    <a:pt x="101590" y="17923"/>
                  </a:lnTo>
                  <a:lnTo>
                    <a:pt x="101926" y="18350"/>
                  </a:lnTo>
                  <a:lnTo>
                    <a:pt x="102230" y="18807"/>
                  </a:lnTo>
                  <a:lnTo>
                    <a:pt x="102505" y="19294"/>
                  </a:lnTo>
                  <a:lnTo>
                    <a:pt x="102779" y="19752"/>
                  </a:lnTo>
                  <a:lnTo>
                    <a:pt x="102992" y="20239"/>
                  </a:lnTo>
                  <a:lnTo>
                    <a:pt x="110064" y="32888"/>
                  </a:lnTo>
                  <a:lnTo>
                    <a:pt x="110064" y="32767"/>
                  </a:lnTo>
                  <a:lnTo>
                    <a:pt x="112106" y="36546"/>
                  </a:lnTo>
                  <a:lnTo>
                    <a:pt x="112106" y="36577"/>
                  </a:lnTo>
                  <a:lnTo>
                    <a:pt x="116495" y="44440"/>
                  </a:lnTo>
                  <a:lnTo>
                    <a:pt x="116556" y="44532"/>
                  </a:lnTo>
                  <a:lnTo>
                    <a:pt x="116708" y="44867"/>
                  </a:lnTo>
                  <a:lnTo>
                    <a:pt x="116891" y="45202"/>
                  </a:lnTo>
                  <a:lnTo>
                    <a:pt x="117074" y="45507"/>
                  </a:lnTo>
                  <a:lnTo>
                    <a:pt x="117257" y="45812"/>
                  </a:lnTo>
                  <a:close/>
                  <a:moveTo>
                    <a:pt x="101407" y="45812"/>
                  </a:moveTo>
                  <a:lnTo>
                    <a:pt x="97994" y="45812"/>
                  </a:lnTo>
                  <a:lnTo>
                    <a:pt x="97994" y="39625"/>
                  </a:lnTo>
                  <a:lnTo>
                    <a:pt x="101407" y="45812"/>
                  </a:lnTo>
                  <a:close/>
                  <a:moveTo>
                    <a:pt x="49348" y="45812"/>
                  </a:moveTo>
                  <a:lnTo>
                    <a:pt x="41575" y="45812"/>
                  </a:lnTo>
                  <a:lnTo>
                    <a:pt x="28774" y="22464"/>
                  </a:lnTo>
                  <a:lnTo>
                    <a:pt x="28377" y="21916"/>
                  </a:lnTo>
                  <a:lnTo>
                    <a:pt x="27981" y="21398"/>
                  </a:lnTo>
                  <a:lnTo>
                    <a:pt x="27493" y="20910"/>
                  </a:lnTo>
                  <a:lnTo>
                    <a:pt x="27006" y="20453"/>
                  </a:lnTo>
                  <a:lnTo>
                    <a:pt x="26488" y="19995"/>
                  </a:lnTo>
                  <a:lnTo>
                    <a:pt x="25908" y="19599"/>
                  </a:lnTo>
                  <a:lnTo>
                    <a:pt x="25329" y="19233"/>
                  </a:lnTo>
                  <a:lnTo>
                    <a:pt x="24720" y="18898"/>
                  </a:lnTo>
                  <a:lnTo>
                    <a:pt x="24019" y="18563"/>
                  </a:lnTo>
                  <a:lnTo>
                    <a:pt x="23287" y="18289"/>
                  </a:lnTo>
                  <a:lnTo>
                    <a:pt x="22556" y="18014"/>
                  </a:lnTo>
                  <a:lnTo>
                    <a:pt x="21794" y="17831"/>
                  </a:lnTo>
                  <a:lnTo>
                    <a:pt x="21001" y="17648"/>
                  </a:lnTo>
                  <a:lnTo>
                    <a:pt x="20178" y="17557"/>
                  </a:lnTo>
                  <a:lnTo>
                    <a:pt x="19355" y="17466"/>
                  </a:lnTo>
                  <a:lnTo>
                    <a:pt x="18532" y="17466"/>
                  </a:lnTo>
                  <a:lnTo>
                    <a:pt x="17892" y="17466"/>
                  </a:lnTo>
                  <a:lnTo>
                    <a:pt x="17283" y="17496"/>
                  </a:lnTo>
                  <a:lnTo>
                    <a:pt x="16673" y="17557"/>
                  </a:lnTo>
                  <a:lnTo>
                    <a:pt x="16094" y="17648"/>
                  </a:lnTo>
                  <a:lnTo>
                    <a:pt x="15515" y="17740"/>
                  </a:lnTo>
                  <a:lnTo>
                    <a:pt x="14936" y="17862"/>
                  </a:lnTo>
                  <a:lnTo>
                    <a:pt x="14387" y="18014"/>
                  </a:lnTo>
                  <a:lnTo>
                    <a:pt x="13838" y="18197"/>
                  </a:lnTo>
                  <a:lnTo>
                    <a:pt x="13320" y="18380"/>
                  </a:lnTo>
                  <a:lnTo>
                    <a:pt x="12802" y="18593"/>
                  </a:lnTo>
                  <a:lnTo>
                    <a:pt x="12314" y="18837"/>
                  </a:lnTo>
                  <a:lnTo>
                    <a:pt x="11827" y="19081"/>
                  </a:lnTo>
                  <a:lnTo>
                    <a:pt x="11369" y="19355"/>
                  </a:lnTo>
                  <a:lnTo>
                    <a:pt x="10943" y="19660"/>
                  </a:lnTo>
                  <a:lnTo>
                    <a:pt x="10516" y="19965"/>
                  </a:lnTo>
                  <a:lnTo>
                    <a:pt x="10089" y="20300"/>
                  </a:lnTo>
                  <a:lnTo>
                    <a:pt x="9724" y="20636"/>
                  </a:lnTo>
                  <a:lnTo>
                    <a:pt x="9388" y="20971"/>
                  </a:lnTo>
                  <a:lnTo>
                    <a:pt x="9053" y="21367"/>
                  </a:lnTo>
                  <a:lnTo>
                    <a:pt x="8748" y="21733"/>
                  </a:lnTo>
                  <a:lnTo>
                    <a:pt x="8474" y="22129"/>
                  </a:lnTo>
                  <a:lnTo>
                    <a:pt x="8200" y="22556"/>
                  </a:lnTo>
                  <a:lnTo>
                    <a:pt x="7956" y="23013"/>
                  </a:lnTo>
                  <a:lnTo>
                    <a:pt x="7742" y="23470"/>
                  </a:lnTo>
                  <a:lnTo>
                    <a:pt x="7529" y="23927"/>
                  </a:lnTo>
                  <a:lnTo>
                    <a:pt x="7377" y="24415"/>
                  </a:lnTo>
                  <a:lnTo>
                    <a:pt x="7224" y="24903"/>
                  </a:lnTo>
                  <a:lnTo>
                    <a:pt x="7102" y="25421"/>
                  </a:lnTo>
                  <a:lnTo>
                    <a:pt x="6980" y="25970"/>
                  </a:lnTo>
                  <a:lnTo>
                    <a:pt x="6919" y="26488"/>
                  </a:lnTo>
                  <a:lnTo>
                    <a:pt x="6889" y="27067"/>
                  </a:lnTo>
                  <a:lnTo>
                    <a:pt x="6858" y="27646"/>
                  </a:lnTo>
                  <a:lnTo>
                    <a:pt x="6858" y="27646"/>
                  </a:lnTo>
                  <a:lnTo>
                    <a:pt x="6858" y="45812"/>
                  </a:lnTo>
                  <a:lnTo>
                    <a:pt x="0" y="45812"/>
                  </a:lnTo>
                  <a:lnTo>
                    <a:pt x="0" y="27646"/>
                  </a:lnTo>
                  <a:lnTo>
                    <a:pt x="0" y="27646"/>
                  </a:lnTo>
                  <a:lnTo>
                    <a:pt x="31" y="26671"/>
                  </a:lnTo>
                  <a:lnTo>
                    <a:pt x="92" y="25726"/>
                  </a:lnTo>
                  <a:lnTo>
                    <a:pt x="214" y="24811"/>
                  </a:lnTo>
                  <a:lnTo>
                    <a:pt x="397" y="23897"/>
                  </a:lnTo>
                  <a:lnTo>
                    <a:pt x="610" y="23013"/>
                  </a:lnTo>
                  <a:lnTo>
                    <a:pt x="854" y="22160"/>
                  </a:lnTo>
                  <a:lnTo>
                    <a:pt x="1159" y="21337"/>
                  </a:lnTo>
                  <a:lnTo>
                    <a:pt x="1494" y="20544"/>
                  </a:lnTo>
                  <a:lnTo>
                    <a:pt x="1890" y="19782"/>
                  </a:lnTo>
                  <a:lnTo>
                    <a:pt x="2317" y="19020"/>
                  </a:lnTo>
                  <a:lnTo>
                    <a:pt x="2774" y="18289"/>
                  </a:lnTo>
                  <a:lnTo>
                    <a:pt x="3262" y="17618"/>
                  </a:lnTo>
                  <a:lnTo>
                    <a:pt x="3810" y="16947"/>
                  </a:lnTo>
                  <a:lnTo>
                    <a:pt x="4390" y="16307"/>
                  </a:lnTo>
                  <a:lnTo>
                    <a:pt x="4969" y="15698"/>
                  </a:lnTo>
                  <a:lnTo>
                    <a:pt x="5609" y="15119"/>
                  </a:lnTo>
                  <a:lnTo>
                    <a:pt x="6249" y="14600"/>
                  </a:lnTo>
                  <a:lnTo>
                    <a:pt x="6919" y="14082"/>
                  </a:lnTo>
                  <a:lnTo>
                    <a:pt x="7620" y="13625"/>
                  </a:lnTo>
                  <a:lnTo>
                    <a:pt x="8352" y="13168"/>
                  </a:lnTo>
                  <a:lnTo>
                    <a:pt x="9083" y="12772"/>
                  </a:lnTo>
                  <a:lnTo>
                    <a:pt x="9876" y="12406"/>
                  </a:lnTo>
                  <a:lnTo>
                    <a:pt x="10668" y="12071"/>
                  </a:lnTo>
                  <a:lnTo>
                    <a:pt x="11461" y="11766"/>
                  </a:lnTo>
                  <a:lnTo>
                    <a:pt x="12284" y="11492"/>
                  </a:lnTo>
                  <a:lnTo>
                    <a:pt x="13137" y="11248"/>
                  </a:lnTo>
                  <a:lnTo>
                    <a:pt x="13991" y="11034"/>
                  </a:lnTo>
                  <a:lnTo>
                    <a:pt x="14875" y="10882"/>
                  </a:lnTo>
                  <a:lnTo>
                    <a:pt x="15759" y="10760"/>
                  </a:lnTo>
                  <a:lnTo>
                    <a:pt x="16673" y="10669"/>
                  </a:lnTo>
                  <a:lnTo>
                    <a:pt x="17587" y="10608"/>
                  </a:lnTo>
                  <a:lnTo>
                    <a:pt x="18532" y="10577"/>
                  </a:lnTo>
                  <a:lnTo>
                    <a:pt x="19142" y="10577"/>
                  </a:lnTo>
                  <a:lnTo>
                    <a:pt x="19751" y="10608"/>
                  </a:lnTo>
                  <a:lnTo>
                    <a:pt x="20361" y="10669"/>
                  </a:lnTo>
                  <a:lnTo>
                    <a:pt x="20971" y="10730"/>
                  </a:lnTo>
                  <a:lnTo>
                    <a:pt x="21580" y="10790"/>
                  </a:lnTo>
                  <a:lnTo>
                    <a:pt x="22190" y="10912"/>
                  </a:lnTo>
                  <a:lnTo>
                    <a:pt x="22769" y="11034"/>
                  </a:lnTo>
                  <a:lnTo>
                    <a:pt x="23379" y="11156"/>
                  </a:lnTo>
                  <a:lnTo>
                    <a:pt x="23958" y="11309"/>
                  </a:lnTo>
                  <a:lnTo>
                    <a:pt x="24537" y="11461"/>
                  </a:lnTo>
                  <a:lnTo>
                    <a:pt x="25085" y="11644"/>
                  </a:lnTo>
                  <a:lnTo>
                    <a:pt x="25665" y="11857"/>
                  </a:lnTo>
                  <a:lnTo>
                    <a:pt x="26213" y="12071"/>
                  </a:lnTo>
                  <a:lnTo>
                    <a:pt x="26762" y="12284"/>
                  </a:lnTo>
                  <a:lnTo>
                    <a:pt x="27280" y="12528"/>
                  </a:lnTo>
                  <a:lnTo>
                    <a:pt x="27829" y="12802"/>
                  </a:lnTo>
                  <a:lnTo>
                    <a:pt x="28347" y="13076"/>
                  </a:lnTo>
                  <a:lnTo>
                    <a:pt x="28865" y="13381"/>
                  </a:lnTo>
                  <a:lnTo>
                    <a:pt x="29383" y="13686"/>
                  </a:lnTo>
                  <a:lnTo>
                    <a:pt x="29871" y="14021"/>
                  </a:lnTo>
                  <a:lnTo>
                    <a:pt x="30328" y="14357"/>
                  </a:lnTo>
                  <a:lnTo>
                    <a:pt x="30816" y="14692"/>
                  </a:lnTo>
                  <a:lnTo>
                    <a:pt x="31273" y="15088"/>
                  </a:lnTo>
                  <a:lnTo>
                    <a:pt x="31700" y="15454"/>
                  </a:lnTo>
                  <a:lnTo>
                    <a:pt x="32126" y="15850"/>
                  </a:lnTo>
                  <a:lnTo>
                    <a:pt x="32553" y="16277"/>
                  </a:lnTo>
                  <a:lnTo>
                    <a:pt x="32949" y="16704"/>
                  </a:lnTo>
                  <a:lnTo>
                    <a:pt x="33315" y="17130"/>
                  </a:lnTo>
                  <a:lnTo>
                    <a:pt x="33681" y="17588"/>
                  </a:lnTo>
                  <a:lnTo>
                    <a:pt x="34047" y="18045"/>
                  </a:lnTo>
                  <a:lnTo>
                    <a:pt x="34382" y="18532"/>
                  </a:lnTo>
                  <a:lnTo>
                    <a:pt x="34687" y="19020"/>
                  </a:lnTo>
                  <a:lnTo>
                    <a:pt x="34778" y="19172"/>
                  </a:lnTo>
                  <a:lnTo>
                    <a:pt x="49348" y="45690"/>
                  </a:lnTo>
                  <a:lnTo>
                    <a:pt x="49348" y="45812"/>
                  </a:lnTo>
                  <a:close/>
                  <a:moveTo>
                    <a:pt x="33742" y="45812"/>
                  </a:moveTo>
                  <a:lnTo>
                    <a:pt x="30054" y="45812"/>
                  </a:lnTo>
                  <a:lnTo>
                    <a:pt x="30054" y="39137"/>
                  </a:lnTo>
                  <a:lnTo>
                    <a:pt x="33742" y="45812"/>
                  </a:lnTo>
                  <a:close/>
                  <a:moveTo>
                    <a:pt x="36973" y="37369"/>
                  </a:moveTo>
                  <a:lnTo>
                    <a:pt x="34047" y="32066"/>
                  </a:lnTo>
                  <a:lnTo>
                    <a:pt x="36973" y="37369"/>
                  </a:lnTo>
                  <a:close/>
                </a:path>
              </a:pathLst>
            </a:custGeom>
            <a:solidFill>
              <a:srgbClr val="DAEE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63"/>
          <p:cNvSpPr txBox="1"/>
          <p:nvPr>
            <p:ph type="ctrTitle"/>
          </p:nvPr>
        </p:nvSpPr>
        <p:spPr>
          <a:xfrm>
            <a:off x="1225550" y="2013358"/>
            <a:ext cx="10405341" cy="1900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3"/>
          <p:cNvSpPr txBox="1"/>
          <p:nvPr>
            <p:ph idx="1" type="subTitle"/>
          </p:nvPr>
        </p:nvSpPr>
        <p:spPr>
          <a:xfrm>
            <a:off x="1225550" y="4177145"/>
            <a:ext cx="10405341" cy="1537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  <a:defRPr b="1" sz="2400">
                <a:solidFill>
                  <a:srgbClr val="66C3D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63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3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63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text&#10;&#10;Popis byl vytvořen automaticky" id="153" name="Google Shape;15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8300" y="684026"/>
            <a:ext cx="1588243" cy="917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ložení">
  <p:cSld name="Vlastní rozložení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2"/>
          <p:cNvSpPr txBox="1"/>
          <p:nvPr>
            <p:ph type="title"/>
          </p:nvPr>
        </p:nvSpPr>
        <p:spPr>
          <a:xfrm>
            <a:off x="1225550" y="831273"/>
            <a:ext cx="10128250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2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72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72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218" name="Google Shape;21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7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8" name="Google Shape;228;p7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7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7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7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" name="Google Shape;234;p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" name="Google Shape;235;p7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7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7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0" name="Google Shape;240;p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7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7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7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7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" name="Google Shape;249;p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7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3" name="Google Shape;253;p7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" name="Google Shape;254;p7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5" name="Google Shape;255;p7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7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7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7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7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8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8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8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1" name="Google Shape;271;p8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2" name="Google Shape;272;p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8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8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8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8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79" name="Google Shape;279;p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8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4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64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64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64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64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160" name="Google Shape;1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8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5" name="Google Shape;285;p8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8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" name="Google Shape;291;p8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" name="Google Shape;292;p8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bg>
      <p:bgPr>
        <a:noFill/>
      </p:bgPr>
    </p:bg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86"/>
          <p:cNvGrpSpPr/>
          <p:nvPr/>
        </p:nvGrpSpPr>
        <p:grpSpPr>
          <a:xfrm>
            <a:off x="0" y="0"/>
            <a:ext cx="12192025" cy="6858000"/>
            <a:chOff x="0" y="0"/>
            <a:chExt cx="12192025" cy="6858000"/>
          </a:xfrm>
        </p:grpSpPr>
        <p:sp>
          <p:nvSpPr>
            <p:cNvPr id="373" name="Google Shape;373;p86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86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6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86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86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86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86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86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86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86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86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86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86"/>
            <p:cNvSpPr/>
            <p:nvPr/>
          </p:nvSpPr>
          <p:spPr>
            <a:xfrm>
              <a:off x="7815050" y="855725"/>
              <a:ext cx="1663475" cy="647725"/>
            </a:xfrm>
            <a:custGeom>
              <a:rect b="b" l="l" r="r" t="t"/>
              <a:pathLst>
                <a:path extrusionOk="0" h="25909" w="66539">
                  <a:moveTo>
                    <a:pt x="12711" y="16581"/>
                  </a:moveTo>
                  <a:lnTo>
                    <a:pt x="12711" y="25207"/>
                  </a:lnTo>
                  <a:lnTo>
                    <a:pt x="15637" y="25207"/>
                  </a:lnTo>
                  <a:lnTo>
                    <a:pt x="15637" y="21915"/>
                  </a:lnTo>
                  <a:lnTo>
                    <a:pt x="12711" y="16581"/>
                  </a:lnTo>
                  <a:close/>
                  <a:moveTo>
                    <a:pt x="7834" y="4481"/>
                  </a:moveTo>
                  <a:lnTo>
                    <a:pt x="7438" y="4511"/>
                  </a:lnTo>
                  <a:lnTo>
                    <a:pt x="7042" y="4511"/>
                  </a:lnTo>
                  <a:lnTo>
                    <a:pt x="6676" y="4572"/>
                  </a:lnTo>
                  <a:lnTo>
                    <a:pt x="6280" y="4603"/>
                  </a:lnTo>
                  <a:lnTo>
                    <a:pt x="5914" y="4694"/>
                  </a:lnTo>
                  <a:lnTo>
                    <a:pt x="5548" y="4785"/>
                  </a:lnTo>
                  <a:lnTo>
                    <a:pt x="5213" y="4877"/>
                  </a:lnTo>
                  <a:lnTo>
                    <a:pt x="4847" y="4999"/>
                  </a:lnTo>
                  <a:lnTo>
                    <a:pt x="4512" y="5121"/>
                  </a:lnTo>
                  <a:lnTo>
                    <a:pt x="4177" y="5273"/>
                  </a:lnTo>
                  <a:lnTo>
                    <a:pt x="3841" y="5425"/>
                  </a:lnTo>
                  <a:lnTo>
                    <a:pt x="3537" y="5578"/>
                  </a:lnTo>
                  <a:lnTo>
                    <a:pt x="3232" y="5791"/>
                  </a:lnTo>
                  <a:lnTo>
                    <a:pt x="2927" y="5974"/>
                  </a:lnTo>
                  <a:lnTo>
                    <a:pt x="2653" y="6187"/>
                  </a:lnTo>
                  <a:lnTo>
                    <a:pt x="2378" y="6401"/>
                  </a:lnTo>
                  <a:lnTo>
                    <a:pt x="2104" y="6645"/>
                  </a:lnTo>
                  <a:lnTo>
                    <a:pt x="1860" y="6919"/>
                  </a:lnTo>
                  <a:lnTo>
                    <a:pt x="1616" y="7193"/>
                  </a:lnTo>
                  <a:lnTo>
                    <a:pt x="1372" y="7468"/>
                  </a:lnTo>
                  <a:lnTo>
                    <a:pt x="1159" y="7772"/>
                  </a:lnTo>
                  <a:lnTo>
                    <a:pt x="976" y="8077"/>
                  </a:lnTo>
                  <a:lnTo>
                    <a:pt x="793" y="8382"/>
                  </a:lnTo>
                  <a:lnTo>
                    <a:pt x="641" y="8717"/>
                  </a:lnTo>
                  <a:lnTo>
                    <a:pt x="489" y="9053"/>
                  </a:lnTo>
                  <a:lnTo>
                    <a:pt x="367" y="9388"/>
                  </a:lnTo>
                  <a:lnTo>
                    <a:pt x="245" y="9754"/>
                  </a:lnTo>
                  <a:lnTo>
                    <a:pt x="153" y="10119"/>
                  </a:lnTo>
                  <a:lnTo>
                    <a:pt x="92" y="10516"/>
                  </a:lnTo>
                  <a:lnTo>
                    <a:pt x="31" y="10912"/>
                  </a:lnTo>
                  <a:lnTo>
                    <a:pt x="1" y="11308"/>
                  </a:lnTo>
                  <a:lnTo>
                    <a:pt x="1" y="11704"/>
                  </a:lnTo>
                  <a:lnTo>
                    <a:pt x="1" y="25207"/>
                  </a:lnTo>
                  <a:lnTo>
                    <a:pt x="2896" y="25207"/>
                  </a:lnTo>
                  <a:lnTo>
                    <a:pt x="2896" y="11704"/>
                  </a:lnTo>
                  <a:lnTo>
                    <a:pt x="2927" y="11247"/>
                  </a:lnTo>
                  <a:lnTo>
                    <a:pt x="2988" y="10790"/>
                  </a:lnTo>
                  <a:lnTo>
                    <a:pt x="3110" y="10333"/>
                  </a:lnTo>
                  <a:lnTo>
                    <a:pt x="3262" y="9937"/>
                  </a:lnTo>
                  <a:lnTo>
                    <a:pt x="3476" y="9571"/>
                  </a:lnTo>
                  <a:lnTo>
                    <a:pt x="3689" y="9205"/>
                  </a:lnTo>
                  <a:lnTo>
                    <a:pt x="3963" y="8900"/>
                  </a:lnTo>
                  <a:lnTo>
                    <a:pt x="4268" y="8595"/>
                  </a:lnTo>
                  <a:lnTo>
                    <a:pt x="4634" y="8321"/>
                  </a:lnTo>
                  <a:lnTo>
                    <a:pt x="5000" y="8077"/>
                  </a:lnTo>
                  <a:lnTo>
                    <a:pt x="5426" y="7894"/>
                  </a:lnTo>
                  <a:lnTo>
                    <a:pt x="5853" y="7711"/>
                  </a:lnTo>
                  <a:lnTo>
                    <a:pt x="6310" y="7590"/>
                  </a:lnTo>
                  <a:lnTo>
                    <a:pt x="6798" y="7468"/>
                  </a:lnTo>
                  <a:lnTo>
                    <a:pt x="7316" y="7407"/>
                  </a:lnTo>
                  <a:lnTo>
                    <a:pt x="8200" y="7407"/>
                  </a:lnTo>
                  <a:lnTo>
                    <a:pt x="8535" y="7437"/>
                  </a:lnTo>
                  <a:lnTo>
                    <a:pt x="8871" y="7498"/>
                  </a:lnTo>
                  <a:lnTo>
                    <a:pt x="9206" y="7559"/>
                  </a:lnTo>
                  <a:lnTo>
                    <a:pt x="9541" y="7651"/>
                  </a:lnTo>
                  <a:lnTo>
                    <a:pt x="9846" y="7742"/>
                  </a:lnTo>
                  <a:lnTo>
                    <a:pt x="10151" y="7864"/>
                  </a:lnTo>
                  <a:lnTo>
                    <a:pt x="10456" y="8016"/>
                  </a:lnTo>
                  <a:lnTo>
                    <a:pt x="10730" y="8169"/>
                  </a:lnTo>
                  <a:lnTo>
                    <a:pt x="10974" y="8321"/>
                  </a:lnTo>
                  <a:lnTo>
                    <a:pt x="11218" y="8473"/>
                  </a:lnTo>
                  <a:lnTo>
                    <a:pt x="11431" y="8656"/>
                  </a:lnTo>
                  <a:lnTo>
                    <a:pt x="11644" y="8870"/>
                  </a:lnTo>
                  <a:lnTo>
                    <a:pt x="11827" y="9083"/>
                  </a:lnTo>
                  <a:lnTo>
                    <a:pt x="12010" y="9296"/>
                  </a:lnTo>
                  <a:lnTo>
                    <a:pt x="12162" y="9510"/>
                  </a:lnTo>
                  <a:lnTo>
                    <a:pt x="14821" y="14340"/>
                  </a:lnTo>
                  <a:lnTo>
                    <a:pt x="15637" y="15850"/>
                  </a:lnTo>
                  <a:lnTo>
                    <a:pt x="15637" y="15823"/>
                  </a:lnTo>
                  <a:lnTo>
                    <a:pt x="17984" y="20086"/>
                  </a:lnTo>
                  <a:lnTo>
                    <a:pt x="17984" y="25207"/>
                  </a:lnTo>
                  <a:lnTo>
                    <a:pt x="20880" y="25207"/>
                  </a:lnTo>
                  <a:lnTo>
                    <a:pt x="20880" y="19355"/>
                  </a:lnTo>
                  <a:lnTo>
                    <a:pt x="14723" y="8138"/>
                  </a:lnTo>
                  <a:lnTo>
                    <a:pt x="14692" y="8047"/>
                  </a:lnTo>
                  <a:lnTo>
                    <a:pt x="14418" y="7651"/>
                  </a:lnTo>
                  <a:lnTo>
                    <a:pt x="14113" y="7254"/>
                  </a:lnTo>
                  <a:lnTo>
                    <a:pt x="13778" y="6889"/>
                  </a:lnTo>
                  <a:lnTo>
                    <a:pt x="13412" y="6553"/>
                  </a:lnTo>
                  <a:lnTo>
                    <a:pt x="13046" y="6248"/>
                  </a:lnTo>
                  <a:lnTo>
                    <a:pt x="12650" y="5944"/>
                  </a:lnTo>
                  <a:lnTo>
                    <a:pt x="12223" y="5669"/>
                  </a:lnTo>
                  <a:lnTo>
                    <a:pt x="11766" y="5425"/>
                  </a:lnTo>
                  <a:lnTo>
                    <a:pt x="11309" y="5212"/>
                  </a:lnTo>
                  <a:lnTo>
                    <a:pt x="10852" y="5029"/>
                  </a:lnTo>
                  <a:lnTo>
                    <a:pt x="10395" y="4877"/>
                  </a:lnTo>
                  <a:lnTo>
                    <a:pt x="9876" y="4724"/>
                  </a:lnTo>
                  <a:lnTo>
                    <a:pt x="9389" y="4633"/>
                  </a:lnTo>
                  <a:lnTo>
                    <a:pt x="8871" y="4542"/>
                  </a:lnTo>
                  <a:lnTo>
                    <a:pt x="8352" y="4511"/>
                  </a:lnTo>
                  <a:lnTo>
                    <a:pt x="7834" y="4481"/>
                  </a:lnTo>
                  <a:close/>
                  <a:moveTo>
                    <a:pt x="41484" y="16795"/>
                  </a:moveTo>
                  <a:lnTo>
                    <a:pt x="41484" y="25207"/>
                  </a:lnTo>
                  <a:lnTo>
                    <a:pt x="44410" y="25207"/>
                  </a:lnTo>
                  <a:lnTo>
                    <a:pt x="44410" y="22098"/>
                  </a:lnTo>
                  <a:lnTo>
                    <a:pt x="41484" y="16795"/>
                  </a:lnTo>
                  <a:close/>
                  <a:moveTo>
                    <a:pt x="46574" y="0"/>
                  </a:moveTo>
                  <a:lnTo>
                    <a:pt x="46574" y="7803"/>
                  </a:lnTo>
                  <a:lnTo>
                    <a:pt x="49104" y="12405"/>
                  </a:lnTo>
                  <a:lnTo>
                    <a:pt x="49318" y="11979"/>
                  </a:lnTo>
                  <a:lnTo>
                    <a:pt x="49592" y="11521"/>
                  </a:lnTo>
                  <a:lnTo>
                    <a:pt x="49897" y="11064"/>
                  </a:lnTo>
                  <a:lnTo>
                    <a:pt x="50201" y="10638"/>
                  </a:lnTo>
                  <a:lnTo>
                    <a:pt x="50567" y="10241"/>
                  </a:lnTo>
                  <a:lnTo>
                    <a:pt x="50933" y="9845"/>
                  </a:lnTo>
                  <a:lnTo>
                    <a:pt x="51360" y="9510"/>
                  </a:lnTo>
                  <a:lnTo>
                    <a:pt x="51786" y="9175"/>
                  </a:lnTo>
                  <a:lnTo>
                    <a:pt x="52244" y="8900"/>
                  </a:lnTo>
                  <a:lnTo>
                    <a:pt x="52701" y="8656"/>
                  </a:lnTo>
                  <a:lnTo>
                    <a:pt x="53188" y="8443"/>
                  </a:lnTo>
                  <a:lnTo>
                    <a:pt x="53707" y="8260"/>
                  </a:lnTo>
                  <a:lnTo>
                    <a:pt x="54225" y="8108"/>
                  </a:lnTo>
                  <a:lnTo>
                    <a:pt x="54804" y="7986"/>
                  </a:lnTo>
                  <a:lnTo>
                    <a:pt x="55383" y="7894"/>
                  </a:lnTo>
                  <a:lnTo>
                    <a:pt x="55993" y="7833"/>
                  </a:lnTo>
                  <a:lnTo>
                    <a:pt x="56633" y="7803"/>
                  </a:lnTo>
                  <a:lnTo>
                    <a:pt x="56968" y="7833"/>
                  </a:lnTo>
                  <a:lnTo>
                    <a:pt x="57303" y="7864"/>
                  </a:lnTo>
                  <a:lnTo>
                    <a:pt x="57639" y="7894"/>
                  </a:lnTo>
                  <a:lnTo>
                    <a:pt x="57974" y="7986"/>
                  </a:lnTo>
                  <a:lnTo>
                    <a:pt x="58279" y="8077"/>
                  </a:lnTo>
                  <a:lnTo>
                    <a:pt x="58614" y="8169"/>
                  </a:lnTo>
                  <a:lnTo>
                    <a:pt x="58919" y="8291"/>
                  </a:lnTo>
                  <a:lnTo>
                    <a:pt x="59254" y="8443"/>
                  </a:lnTo>
                  <a:lnTo>
                    <a:pt x="59559" y="8595"/>
                  </a:lnTo>
                  <a:lnTo>
                    <a:pt x="59864" y="8778"/>
                  </a:lnTo>
                  <a:lnTo>
                    <a:pt x="60138" y="8961"/>
                  </a:lnTo>
                  <a:lnTo>
                    <a:pt x="60443" y="9175"/>
                  </a:lnTo>
                  <a:lnTo>
                    <a:pt x="60717" y="9388"/>
                  </a:lnTo>
                  <a:lnTo>
                    <a:pt x="60991" y="9601"/>
                  </a:lnTo>
                  <a:lnTo>
                    <a:pt x="61266" y="9876"/>
                  </a:lnTo>
                  <a:lnTo>
                    <a:pt x="61510" y="10119"/>
                  </a:lnTo>
                  <a:lnTo>
                    <a:pt x="61753" y="10394"/>
                  </a:lnTo>
                  <a:lnTo>
                    <a:pt x="61967" y="10668"/>
                  </a:lnTo>
                  <a:lnTo>
                    <a:pt x="62180" y="10942"/>
                  </a:lnTo>
                  <a:lnTo>
                    <a:pt x="62393" y="11247"/>
                  </a:lnTo>
                  <a:lnTo>
                    <a:pt x="62576" y="11552"/>
                  </a:lnTo>
                  <a:lnTo>
                    <a:pt x="62759" y="11857"/>
                  </a:lnTo>
                  <a:lnTo>
                    <a:pt x="62912" y="12192"/>
                  </a:lnTo>
                  <a:lnTo>
                    <a:pt x="63064" y="12527"/>
                  </a:lnTo>
                  <a:lnTo>
                    <a:pt x="63186" y="12863"/>
                  </a:lnTo>
                  <a:lnTo>
                    <a:pt x="63308" y="13198"/>
                  </a:lnTo>
                  <a:lnTo>
                    <a:pt x="63399" y="13564"/>
                  </a:lnTo>
                  <a:lnTo>
                    <a:pt x="63491" y="13929"/>
                  </a:lnTo>
                  <a:lnTo>
                    <a:pt x="63552" y="14295"/>
                  </a:lnTo>
                  <a:lnTo>
                    <a:pt x="63613" y="14661"/>
                  </a:lnTo>
                  <a:lnTo>
                    <a:pt x="63643" y="15027"/>
                  </a:lnTo>
                  <a:lnTo>
                    <a:pt x="63643" y="15423"/>
                  </a:lnTo>
                  <a:lnTo>
                    <a:pt x="63643" y="15819"/>
                  </a:lnTo>
                  <a:lnTo>
                    <a:pt x="63613" y="16215"/>
                  </a:lnTo>
                  <a:lnTo>
                    <a:pt x="63552" y="16581"/>
                  </a:lnTo>
                  <a:lnTo>
                    <a:pt x="63491" y="16977"/>
                  </a:lnTo>
                  <a:lnTo>
                    <a:pt x="63399" y="17343"/>
                  </a:lnTo>
                  <a:lnTo>
                    <a:pt x="63308" y="17678"/>
                  </a:lnTo>
                  <a:lnTo>
                    <a:pt x="63186" y="18044"/>
                  </a:lnTo>
                  <a:lnTo>
                    <a:pt x="63034" y="18379"/>
                  </a:lnTo>
                  <a:lnTo>
                    <a:pt x="62881" y="18715"/>
                  </a:lnTo>
                  <a:lnTo>
                    <a:pt x="62698" y="19050"/>
                  </a:lnTo>
                  <a:lnTo>
                    <a:pt x="62515" y="19385"/>
                  </a:lnTo>
                  <a:lnTo>
                    <a:pt x="62332" y="19690"/>
                  </a:lnTo>
                  <a:lnTo>
                    <a:pt x="62119" y="19995"/>
                  </a:lnTo>
                  <a:lnTo>
                    <a:pt x="61906" y="20269"/>
                  </a:lnTo>
                  <a:lnTo>
                    <a:pt x="61662" y="20544"/>
                  </a:lnTo>
                  <a:lnTo>
                    <a:pt x="61418" y="20818"/>
                  </a:lnTo>
                  <a:lnTo>
                    <a:pt x="61174" y="21062"/>
                  </a:lnTo>
                  <a:lnTo>
                    <a:pt x="60900" y="21306"/>
                  </a:lnTo>
                  <a:lnTo>
                    <a:pt x="60626" y="21519"/>
                  </a:lnTo>
                  <a:lnTo>
                    <a:pt x="60351" y="21732"/>
                  </a:lnTo>
                  <a:lnTo>
                    <a:pt x="60077" y="21915"/>
                  </a:lnTo>
                  <a:lnTo>
                    <a:pt x="59803" y="22098"/>
                  </a:lnTo>
                  <a:lnTo>
                    <a:pt x="59498" y="22281"/>
                  </a:lnTo>
                  <a:lnTo>
                    <a:pt x="59193" y="22433"/>
                  </a:lnTo>
                  <a:lnTo>
                    <a:pt x="58888" y="22555"/>
                  </a:lnTo>
                  <a:lnTo>
                    <a:pt x="58583" y="22677"/>
                  </a:lnTo>
                  <a:lnTo>
                    <a:pt x="58248" y="22769"/>
                  </a:lnTo>
                  <a:lnTo>
                    <a:pt x="57943" y="22860"/>
                  </a:lnTo>
                  <a:lnTo>
                    <a:pt x="57639" y="22921"/>
                  </a:lnTo>
                  <a:lnTo>
                    <a:pt x="57303" y="22982"/>
                  </a:lnTo>
                  <a:lnTo>
                    <a:pt x="56998" y="23012"/>
                  </a:lnTo>
                  <a:lnTo>
                    <a:pt x="55993" y="23012"/>
                  </a:lnTo>
                  <a:lnTo>
                    <a:pt x="55383" y="22951"/>
                  </a:lnTo>
                  <a:lnTo>
                    <a:pt x="54773" y="22860"/>
                  </a:lnTo>
                  <a:lnTo>
                    <a:pt x="54225" y="22738"/>
                  </a:lnTo>
                  <a:lnTo>
                    <a:pt x="53676" y="22586"/>
                  </a:lnTo>
                  <a:lnTo>
                    <a:pt x="53158" y="22403"/>
                  </a:lnTo>
                  <a:lnTo>
                    <a:pt x="52670" y="22189"/>
                  </a:lnTo>
                  <a:lnTo>
                    <a:pt x="52213" y="21946"/>
                  </a:lnTo>
                  <a:lnTo>
                    <a:pt x="51756" y="21671"/>
                  </a:lnTo>
                  <a:lnTo>
                    <a:pt x="51329" y="21336"/>
                  </a:lnTo>
                  <a:lnTo>
                    <a:pt x="50933" y="21001"/>
                  </a:lnTo>
                  <a:lnTo>
                    <a:pt x="50567" y="20635"/>
                  </a:lnTo>
                  <a:lnTo>
                    <a:pt x="50201" y="20239"/>
                  </a:lnTo>
                  <a:lnTo>
                    <a:pt x="49897" y="19812"/>
                  </a:lnTo>
                  <a:lnTo>
                    <a:pt x="49622" y="19355"/>
                  </a:lnTo>
                  <a:lnTo>
                    <a:pt x="49348" y="18867"/>
                  </a:lnTo>
                  <a:lnTo>
                    <a:pt x="49318" y="18837"/>
                  </a:lnTo>
                  <a:lnTo>
                    <a:pt x="47458" y="15484"/>
                  </a:lnTo>
                  <a:lnTo>
                    <a:pt x="46605" y="13899"/>
                  </a:lnTo>
                  <a:lnTo>
                    <a:pt x="46605" y="13929"/>
                  </a:lnTo>
                  <a:lnTo>
                    <a:pt x="43618" y="8565"/>
                  </a:lnTo>
                  <a:lnTo>
                    <a:pt x="43404" y="8169"/>
                  </a:lnTo>
                  <a:lnTo>
                    <a:pt x="43161" y="7772"/>
                  </a:lnTo>
                  <a:lnTo>
                    <a:pt x="42856" y="7407"/>
                  </a:lnTo>
                  <a:lnTo>
                    <a:pt x="42551" y="7041"/>
                  </a:lnTo>
                  <a:lnTo>
                    <a:pt x="42185" y="6706"/>
                  </a:lnTo>
                  <a:lnTo>
                    <a:pt x="41789" y="6370"/>
                  </a:lnTo>
                  <a:lnTo>
                    <a:pt x="41393" y="6066"/>
                  </a:lnTo>
                  <a:lnTo>
                    <a:pt x="40936" y="5791"/>
                  </a:lnTo>
                  <a:lnTo>
                    <a:pt x="40509" y="5578"/>
                  </a:lnTo>
                  <a:lnTo>
                    <a:pt x="40082" y="5365"/>
                  </a:lnTo>
                  <a:lnTo>
                    <a:pt x="39625" y="5212"/>
                  </a:lnTo>
                  <a:lnTo>
                    <a:pt x="39137" y="5060"/>
                  </a:lnTo>
                  <a:lnTo>
                    <a:pt x="38650" y="4938"/>
                  </a:lnTo>
                  <a:lnTo>
                    <a:pt x="38162" y="4846"/>
                  </a:lnTo>
                  <a:lnTo>
                    <a:pt x="37644" y="4816"/>
                  </a:lnTo>
                  <a:lnTo>
                    <a:pt x="37126" y="4785"/>
                  </a:lnTo>
                  <a:lnTo>
                    <a:pt x="36760" y="4785"/>
                  </a:lnTo>
                  <a:lnTo>
                    <a:pt x="36364" y="4816"/>
                  </a:lnTo>
                  <a:lnTo>
                    <a:pt x="36028" y="4877"/>
                  </a:lnTo>
                  <a:lnTo>
                    <a:pt x="35662" y="4938"/>
                  </a:lnTo>
                  <a:lnTo>
                    <a:pt x="35297" y="5029"/>
                  </a:lnTo>
                  <a:lnTo>
                    <a:pt x="34961" y="5121"/>
                  </a:lnTo>
                  <a:lnTo>
                    <a:pt x="34626" y="5243"/>
                  </a:lnTo>
                  <a:lnTo>
                    <a:pt x="34291" y="5365"/>
                  </a:lnTo>
                  <a:lnTo>
                    <a:pt x="33956" y="5517"/>
                  </a:lnTo>
                  <a:lnTo>
                    <a:pt x="33651" y="5669"/>
                  </a:lnTo>
                  <a:lnTo>
                    <a:pt x="33346" y="5822"/>
                  </a:lnTo>
                  <a:lnTo>
                    <a:pt x="33041" y="6035"/>
                  </a:lnTo>
                  <a:lnTo>
                    <a:pt x="32767" y="6218"/>
                  </a:lnTo>
                  <a:lnTo>
                    <a:pt x="32462" y="6431"/>
                  </a:lnTo>
                  <a:lnTo>
                    <a:pt x="32218" y="6675"/>
                  </a:lnTo>
                  <a:lnTo>
                    <a:pt x="31944" y="6889"/>
                  </a:lnTo>
                  <a:lnTo>
                    <a:pt x="31578" y="7315"/>
                  </a:lnTo>
                  <a:lnTo>
                    <a:pt x="31212" y="7742"/>
                  </a:lnTo>
                  <a:lnTo>
                    <a:pt x="30877" y="7285"/>
                  </a:lnTo>
                  <a:lnTo>
                    <a:pt x="30481" y="6889"/>
                  </a:lnTo>
                  <a:lnTo>
                    <a:pt x="30237" y="6645"/>
                  </a:lnTo>
                  <a:lnTo>
                    <a:pt x="29963" y="6431"/>
                  </a:lnTo>
                  <a:lnTo>
                    <a:pt x="29688" y="6218"/>
                  </a:lnTo>
                  <a:lnTo>
                    <a:pt x="29414" y="6005"/>
                  </a:lnTo>
                  <a:lnTo>
                    <a:pt x="29109" y="5822"/>
                  </a:lnTo>
                  <a:lnTo>
                    <a:pt x="28804" y="5639"/>
                  </a:lnTo>
                  <a:lnTo>
                    <a:pt x="28469" y="5486"/>
                  </a:lnTo>
                  <a:lnTo>
                    <a:pt x="28164" y="5334"/>
                  </a:lnTo>
                  <a:lnTo>
                    <a:pt x="27829" y="5212"/>
                  </a:lnTo>
                  <a:lnTo>
                    <a:pt x="27494" y="5090"/>
                  </a:lnTo>
                  <a:lnTo>
                    <a:pt x="27128" y="4999"/>
                  </a:lnTo>
                  <a:lnTo>
                    <a:pt x="26793" y="4938"/>
                  </a:lnTo>
                  <a:lnTo>
                    <a:pt x="26427" y="4877"/>
                  </a:lnTo>
                  <a:lnTo>
                    <a:pt x="26061" y="4816"/>
                  </a:lnTo>
                  <a:lnTo>
                    <a:pt x="25696" y="4785"/>
                  </a:lnTo>
                  <a:lnTo>
                    <a:pt x="25299" y="4785"/>
                  </a:lnTo>
                  <a:lnTo>
                    <a:pt x="24690" y="4816"/>
                  </a:lnTo>
                  <a:lnTo>
                    <a:pt x="24080" y="4877"/>
                  </a:lnTo>
                  <a:lnTo>
                    <a:pt x="23501" y="4999"/>
                  </a:lnTo>
                  <a:lnTo>
                    <a:pt x="22922" y="5182"/>
                  </a:lnTo>
                  <a:lnTo>
                    <a:pt x="22373" y="5395"/>
                  </a:lnTo>
                  <a:lnTo>
                    <a:pt x="21855" y="5639"/>
                  </a:lnTo>
                  <a:lnTo>
                    <a:pt x="21367" y="5944"/>
                  </a:lnTo>
                  <a:lnTo>
                    <a:pt x="20880" y="6248"/>
                  </a:lnTo>
                  <a:lnTo>
                    <a:pt x="20880" y="5121"/>
                  </a:lnTo>
                  <a:lnTo>
                    <a:pt x="17984" y="5121"/>
                  </a:lnTo>
                  <a:lnTo>
                    <a:pt x="17984" y="7986"/>
                  </a:lnTo>
                  <a:lnTo>
                    <a:pt x="20880" y="13289"/>
                  </a:lnTo>
                  <a:lnTo>
                    <a:pt x="20880" y="12101"/>
                  </a:lnTo>
                  <a:lnTo>
                    <a:pt x="20910" y="11674"/>
                  </a:lnTo>
                  <a:lnTo>
                    <a:pt x="20971" y="11217"/>
                  </a:lnTo>
                  <a:lnTo>
                    <a:pt x="21093" y="10790"/>
                  </a:lnTo>
                  <a:lnTo>
                    <a:pt x="21215" y="10394"/>
                  </a:lnTo>
                  <a:lnTo>
                    <a:pt x="21428" y="9997"/>
                  </a:lnTo>
                  <a:lnTo>
                    <a:pt x="21642" y="9632"/>
                  </a:lnTo>
                  <a:lnTo>
                    <a:pt x="21886" y="9296"/>
                  </a:lnTo>
                  <a:lnTo>
                    <a:pt x="22190" y="8992"/>
                  </a:lnTo>
                  <a:lnTo>
                    <a:pt x="22495" y="8687"/>
                  </a:lnTo>
                  <a:lnTo>
                    <a:pt x="22830" y="8443"/>
                  </a:lnTo>
                  <a:lnTo>
                    <a:pt x="23196" y="8230"/>
                  </a:lnTo>
                  <a:lnTo>
                    <a:pt x="23592" y="8047"/>
                  </a:lnTo>
                  <a:lnTo>
                    <a:pt x="23989" y="7894"/>
                  </a:lnTo>
                  <a:lnTo>
                    <a:pt x="24415" y="7772"/>
                  </a:lnTo>
                  <a:lnTo>
                    <a:pt x="24842" y="7711"/>
                  </a:lnTo>
                  <a:lnTo>
                    <a:pt x="25299" y="7681"/>
                  </a:lnTo>
                  <a:lnTo>
                    <a:pt x="25756" y="7711"/>
                  </a:lnTo>
                  <a:lnTo>
                    <a:pt x="26214" y="7772"/>
                  </a:lnTo>
                  <a:lnTo>
                    <a:pt x="26640" y="7894"/>
                  </a:lnTo>
                  <a:lnTo>
                    <a:pt x="27037" y="8016"/>
                  </a:lnTo>
                  <a:lnTo>
                    <a:pt x="27433" y="8199"/>
                  </a:lnTo>
                  <a:lnTo>
                    <a:pt x="27799" y="8443"/>
                  </a:lnTo>
                  <a:lnTo>
                    <a:pt x="28134" y="8687"/>
                  </a:lnTo>
                  <a:lnTo>
                    <a:pt x="28469" y="8961"/>
                  </a:lnTo>
                  <a:lnTo>
                    <a:pt x="28744" y="9266"/>
                  </a:lnTo>
                  <a:lnTo>
                    <a:pt x="28987" y="9601"/>
                  </a:lnTo>
                  <a:lnTo>
                    <a:pt x="29201" y="9967"/>
                  </a:lnTo>
                  <a:lnTo>
                    <a:pt x="29384" y="10333"/>
                  </a:lnTo>
                  <a:lnTo>
                    <a:pt x="29536" y="10729"/>
                  </a:lnTo>
                  <a:lnTo>
                    <a:pt x="29627" y="11156"/>
                  </a:lnTo>
                  <a:lnTo>
                    <a:pt x="29719" y="11582"/>
                  </a:lnTo>
                  <a:lnTo>
                    <a:pt x="29719" y="12040"/>
                  </a:lnTo>
                  <a:lnTo>
                    <a:pt x="29719" y="25207"/>
                  </a:lnTo>
                  <a:lnTo>
                    <a:pt x="32645" y="25207"/>
                  </a:lnTo>
                  <a:lnTo>
                    <a:pt x="32645" y="12040"/>
                  </a:lnTo>
                  <a:lnTo>
                    <a:pt x="32645" y="12009"/>
                  </a:lnTo>
                  <a:lnTo>
                    <a:pt x="32645" y="11887"/>
                  </a:lnTo>
                  <a:lnTo>
                    <a:pt x="32675" y="11491"/>
                  </a:lnTo>
                  <a:lnTo>
                    <a:pt x="32767" y="11064"/>
                  </a:lnTo>
                  <a:lnTo>
                    <a:pt x="32889" y="10668"/>
                  </a:lnTo>
                  <a:lnTo>
                    <a:pt x="33041" y="10302"/>
                  </a:lnTo>
                  <a:lnTo>
                    <a:pt x="33224" y="9937"/>
                  </a:lnTo>
                  <a:lnTo>
                    <a:pt x="33437" y="9601"/>
                  </a:lnTo>
                  <a:lnTo>
                    <a:pt x="33712" y="9266"/>
                  </a:lnTo>
                  <a:lnTo>
                    <a:pt x="33986" y="8992"/>
                  </a:lnTo>
                  <a:lnTo>
                    <a:pt x="34291" y="8687"/>
                  </a:lnTo>
                  <a:lnTo>
                    <a:pt x="34657" y="8443"/>
                  </a:lnTo>
                  <a:lnTo>
                    <a:pt x="35022" y="8230"/>
                  </a:lnTo>
                  <a:lnTo>
                    <a:pt x="35419" y="8047"/>
                  </a:lnTo>
                  <a:lnTo>
                    <a:pt x="35815" y="7894"/>
                  </a:lnTo>
                  <a:lnTo>
                    <a:pt x="36242" y="7772"/>
                  </a:lnTo>
                  <a:lnTo>
                    <a:pt x="36668" y="7711"/>
                  </a:lnTo>
                  <a:lnTo>
                    <a:pt x="37126" y="7681"/>
                  </a:lnTo>
                  <a:lnTo>
                    <a:pt x="37461" y="7681"/>
                  </a:lnTo>
                  <a:lnTo>
                    <a:pt x="37766" y="7711"/>
                  </a:lnTo>
                  <a:lnTo>
                    <a:pt x="38070" y="7772"/>
                  </a:lnTo>
                  <a:lnTo>
                    <a:pt x="38375" y="7864"/>
                  </a:lnTo>
                  <a:lnTo>
                    <a:pt x="38680" y="7955"/>
                  </a:lnTo>
                  <a:lnTo>
                    <a:pt x="38954" y="8047"/>
                  </a:lnTo>
                  <a:lnTo>
                    <a:pt x="39229" y="8169"/>
                  </a:lnTo>
                  <a:lnTo>
                    <a:pt x="39503" y="8321"/>
                  </a:lnTo>
                  <a:lnTo>
                    <a:pt x="39747" y="8473"/>
                  </a:lnTo>
                  <a:lnTo>
                    <a:pt x="39991" y="8626"/>
                  </a:lnTo>
                  <a:lnTo>
                    <a:pt x="40204" y="8809"/>
                  </a:lnTo>
                  <a:lnTo>
                    <a:pt x="40417" y="8992"/>
                  </a:lnTo>
                  <a:lnTo>
                    <a:pt x="40570" y="9205"/>
                  </a:lnTo>
                  <a:lnTo>
                    <a:pt x="40722" y="9388"/>
                  </a:lnTo>
                  <a:lnTo>
                    <a:pt x="40875" y="9601"/>
                  </a:lnTo>
                  <a:lnTo>
                    <a:pt x="40966" y="9815"/>
                  </a:lnTo>
                  <a:lnTo>
                    <a:pt x="41027" y="9906"/>
                  </a:lnTo>
                  <a:lnTo>
                    <a:pt x="42255" y="12114"/>
                  </a:lnTo>
                  <a:lnTo>
                    <a:pt x="44410" y="16033"/>
                  </a:lnTo>
                  <a:lnTo>
                    <a:pt x="44410" y="15989"/>
                  </a:lnTo>
                  <a:lnTo>
                    <a:pt x="46757" y="20208"/>
                  </a:lnTo>
                  <a:lnTo>
                    <a:pt x="47123" y="20848"/>
                  </a:lnTo>
                  <a:lnTo>
                    <a:pt x="47519" y="21488"/>
                  </a:lnTo>
                  <a:lnTo>
                    <a:pt x="47976" y="22068"/>
                  </a:lnTo>
                  <a:lnTo>
                    <a:pt x="48464" y="22616"/>
                  </a:lnTo>
                  <a:lnTo>
                    <a:pt x="48982" y="23134"/>
                  </a:lnTo>
                  <a:lnTo>
                    <a:pt x="49531" y="23622"/>
                  </a:lnTo>
                  <a:lnTo>
                    <a:pt x="50140" y="24079"/>
                  </a:lnTo>
                  <a:lnTo>
                    <a:pt x="50781" y="24475"/>
                  </a:lnTo>
                  <a:lnTo>
                    <a:pt x="51390" y="24811"/>
                  </a:lnTo>
                  <a:lnTo>
                    <a:pt x="52030" y="25085"/>
                  </a:lnTo>
                  <a:lnTo>
                    <a:pt x="52731" y="25329"/>
                  </a:lnTo>
                  <a:lnTo>
                    <a:pt x="53432" y="25542"/>
                  </a:lnTo>
                  <a:lnTo>
                    <a:pt x="54194" y="25695"/>
                  </a:lnTo>
                  <a:lnTo>
                    <a:pt x="54987" y="25817"/>
                  </a:lnTo>
                  <a:lnTo>
                    <a:pt x="55810" y="25878"/>
                  </a:lnTo>
                  <a:lnTo>
                    <a:pt x="56633" y="25908"/>
                  </a:lnTo>
                  <a:lnTo>
                    <a:pt x="57120" y="25908"/>
                  </a:lnTo>
                  <a:lnTo>
                    <a:pt x="57608" y="25878"/>
                  </a:lnTo>
                  <a:lnTo>
                    <a:pt x="58065" y="25786"/>
                  </a:lnTo>
                  <a:lnTo>
                    <a:pt x="58522" y="25695"/>
                  </a:lnTo>
                  <a:lnTo>
                    <a:pt x="59010" y="25573"/>
                  </a:lnTo>
                  <a:lnTo>
                    <a:pt x="59437" y="25451"/>
                  </a:lnTo>
                  <a:lnTo>
                    <a:pt x="59894" y="25268"/>
                  </a:lnTo>
                  <a:lnTo>
                    <a:pt x="60351" y="25085"/>
                  </a:lnTo>
                  <a:lnTo>
                    <a:pt x="60778" y="24872"/>
                  </a:lnTo>
                  <a:lnTo>
                    <a:pt x="61205" y="24658"/>
                  </a:lnTo>
                  <a:lnTo>
                    <a:pt x="61601" y="24384"/>
                  </a:lnTo>
                  <a:lnTo>
                    <a:pt x="62028" y="24110"/>
                  </a:lnTo>
                  <a:lnTo>
                    <a:pt x="62424" y="23835"/>
                  </a:lnTo>
                  <a:lnTo>
                    <a:pt x="62790" y="23500"/>
                  </a:lnTo>
                  <a:lnTo>
                    <a:pt x="63155" y="23165"/>
                  </a:lnTo>
                  <a:lnTo>
                    <a:pt x="63521" y="22830"/>
                  </a:lnTo>
                  <a:lnTo>
                    <a:pt x="63856" y="22464"/>
                  </a:lnTo>
                  <a:lnTo>
                    <a:pt x="64161" y="22098"/>
                  </a:lnTo>
                  <a:lnTo>
                    <a:pt x="64466" y="21702"/>
                  </a:lnTo>
                  <a:lnTo>
                    <a:pt x="64740" y="21275"/>
                  </a:lnTo>
                  <a:lnTo>
                    <a:pt x="65015" y="20848"/>
                  </a:lnTo>
                  <a:lnTo>
                    <a:pt x="65259" y="20422"/>
                  </a:lnTo>
                  <a:lnTo>
                    <a:pt x="65502" y="19964"/>
                  </a:lnTo>
                  <a:lnTo>
                    <a:pt x="65716" y="19507"/>
                  </a:lnTo>
                  <a:lnTo>
                    <a:pt x="65899" y="19020"/>
                  </a:lnTo>
                  <a:lnTo>
                    <a:pt x="66051" y="18562"/>
                  </a:lnTo>
                  <a:lnTo>
                    <a:pt x="66203" y="18044"/>
                  </a:lnTo>
                  <a:lnTo>
                    <a:pt x="66325" y="17557"/>
                  </a:lnTo>
                  <a:lnTo>
                    <a:pt x="66417" y="17038"/>
                  </a:lnTo>
                  <a:lnTo>
                    <a:pt x="66478" y="16520"/>
                  </a:lnTo>
                  <a:lnTo>
                    <a:pt x="66539" y="15972"/>
                  </a:lnTo>
                  <a:lnTo>
                    <a:pt x="66539" y="15423"/>
                  </a:lnTo>
                  <a:lnTo>
                    <a:pt x="66539" y="14874"/>
                  </a:lnTo>
                  <a:lnTo>
                    <a:pt x="66508" y="14356"/>
                  </a:lnTo>
                  <a:lnTo>
                    <a:pt x="66447" y="13868"/>
                  </a:lnTo>
                  <a:lnTo>
                    <a:pt x="66356" y="13350"/>
                  </a:lnTo>
                  <a:lnTo>
                    <a:pt x="66234" y="12863"/>
                  </a:lnTo>
                  <a:lnTo>
                    <a:pt x="66082" y="12375"/>
                  </a:lnTo>
                  <a:lnTo>
                    <a:pt x="65929" y="11887"/>
                  </a:lnTo>
                  <a:lnTo>
                    <a:pt x="65746" y="11430"/>
                  </a:lnTo>
                  <a:lnTo>
                    <a:pt x="65563" y="10973"/>
                  </a:lnTo>
                  <a:lnTo>
                    <a:pt x="65320" y="10516"/>
                  </a:lnTo>
                  <a:lnTo>
                    <a:pt x="65106" y="10089"/>
                  </a:lnTo>
                  <a:lnTo>
                    <a:pt x="64832" y="9662"/>
                  </a:lnTo>
                  <a:lnTo>
                    <a:pt x="64558" y="9266"/>
                  </a:lnTo>
                  <a:lnTo>
                    <a:pt x="64283" y="8870"/>
                  </a:lnTo>
                  <a:lnTo>
                    <a:pt x="63948" y="8504"/>
                  </a:lnTo>
                  <a:lnTo>
                    <a:pt x="63643" y="8138"/>
                  </a:lnTo>
                  <a:lnTo>
                    <a:pt x="63277" y="7772"/>
                  </a:lnTo>
                  <a:lnTo>
                    <a:pt x="62912" y="7437"/>
                  </a:lnTo>
                  <a:lnTo>
                    <a:pt x="62515" y="7102"/>
                  </a:lnTo>
                  <a:lnTo>
                    <a:pt x="62119" y="6797"/>
                  </a:lnTo>
                  <a:lnTo>
                    <a:pt x="61723" y="6523"/>
                  </a:lnTo>
                  <a:lnTo>
                    <a:pt x="61296" y="6248"/>
                  </a:lnTo>
                  <a:lnTo>
                    <a:pt x="60869" y="6005"/>
                  </a:lnTo>
                  <a:lnTo>
                    <a:pt x="60412" y="5791"/>
                  </a:lnTo>
                  <a:lnTo>
                    <a:pt x="59955" y="5578"/>
                  </a:lnTo>
                  <a:lnTo>
                    <a:pt x="59498" y="5395"/>
                  </a:lnTo>
                  <a:lnTo>
                    <a:pt x="59041" y="5243"/>
                  </a:lnTo>
                  <a:lnTo>
                    <a:pt x="58553" y="5121"/>
                  </a:lnTo>
                  <a:lnTo>
                    <a:pt x="58096" y="5029"/>
                  </a:lnTo>
                  <a:lnTo>
                    <a:pt x="57608" y="4968"/>
                  </a:lnTo>
                  <a:lnTo>
                    <a:pt x="57120" y="4907"/>
                  </a:lnTo>
                  <a:lnTo>
                    <a:pt x="56633" y="4907"/>
                  </a:lnTo>
                  <a:lnTo>
                    <a:pt x="55810" y="4938"/>
                  </a:lnTo>
                  <a:lnTo>
                    <a:pt x="54987" y="4999"/>
                  </a:lnTo>
                  <a:lnTo>
                    <a:pt x="54225" y="5121"/>
                  </a:lnTo>
                  <a:lnTo>
                    <a:pt x="53463" y="5304"/>
                  </a:lnTo>
                  <a:lnTo>
                    <a:pt x="52762" y="5486"/>
                  </a:lnTo>
                  <a:lnTo>
                    <a:pt x="52061" y="5761"/>
                  </a:lnTo>
                  <a:lnTo>
                    <a:pt x="51421" y="6035"/>
                  </a:lnTo>
                  <a:lnTo>
                    <a:pt x="50811" y="6370"/>
                  </a:lnTo>
                  <a:lnTo>
                    <a:pt x="50445" y="6584"/>
                  </a:lnTo>
                  <a:lnTo>
                    <a:pt x="50110" y="6797"/>
                  </a:lnTo>
                  <a:lnTo>
                    <a:pt x="49805" y="7041"/>
                  </a:lnTo>
                  <a:lnTo>
                    <a:pt x="49470" y="7285"/>
                  </a:lnTo>
                  <a:lnTo>
                    <a:pt x="494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86"/>
            <p:cNvSpPr/>
            <p:nvPr/>
          </p:nvSpPr>
          <p:spPr>
            <a:xfrm>
              <a:off x="9729200" y="983725"/>
              <a:ext cx="25" cy="502175"/>
            </a:xfrm>
            <a:custGeom>
              <a:rect b="b" l="l" r="r" t="t"/>
              <a:pathLst>
                <a:path extrusionOk="0" fill="none" h="20087" w="1">
                  <a:moveTo>
                    <a:pt x="1" y="1"/>
                  </a:moveTo>
                  <a:lnTo>
                    <a:pt x="1" y="20087"/>
                  </a:lnTo>
                </a:path>
              </a:pathLst>
            </a:custGeom>
            <a:noFill/>
            <a:ln cap="rnd" cmpd="sng" w="25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86"/>
            <p:cNvSpPr/>
            <p:nvPr/>
          </p:nvSpPr>
          <p:spPr>
            <a:xfrm>
              <a:off x="9966950" y="988300"/>
              <a:ext cx="83075" cy="111275"/>
            </a:xfrm>
            <a:custGeom>
              <a:rect b="b" l="l" r="r" t="t"/>
              <a:pathLst>
                <a:path extrusionOk="0" h="4451" w="3323">
                  <a:moveTo>
                    <a:pt x="0" y="1"/>
                  </a:moveTo>
                  <a:lnTo>
                    <a:pt x="0" y="4451"/>
                  </a:lnTo>
                  <a:lnTo>
                    <a:pt x="397" y="4451"/>
                  </a:lnTo>
                  <a:lnTo>
                    <a:pt x="397" y="641"/>
                  </a:lnTo>
                  <a:lnTo>
                    <a:pt x="2926" y="4451"/>
                  </a:lnTo>
                  <a:lnTo>
                    <a:pt x="3323" y="4451"/>
                  </a:lnTo>
                  <a:lnTo>
                    <a:pt x="3323" y="1"/>
                  </a:lnTo>
                  <a:lnTo>
                    <a:pt x="2957" y="1"/>
                  </a:lnTo>
                  <a:lnTo>
                    <a:pt x="2957" y="3811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86"/>
            <p:cNvSpPr/>
            <p:nvPr/>
          </p:nvSpPr>
          <p:spPr>
            <a:xfrm>
              <a:off x="10078200" y="988300"/>
              <a:ext cx="69375" cy="111275"/>
            </a:xfrm>
            <a:custGeom>
              <a:rect b="b" l="l" r="r" t="t"/>
              <a:pathLst>
                <a:path extrusionOk="0" h="4451" w="2775">
                  <a:moveTo>
                    <a:pt x="0" y="1"/>
                  </a:moveTo>
                  <a:lnTo>
                    <a:pt x="0" y="4451"/>
                  </a:lnTo>
                  <a:lnTo>
                    <a:pt x="2774" y="4451"/>
                  </a:lnTo>
                  <a:lnTo>
                    <a:pt x="2774" y="4146"/>
                  </a:lnTo>
                  <a:lnTo>
                    <a:pt x="366" y="4146"/>
                  </a:lnTo>
                  <a:lnTo>
                    <a:pt x="366" y="2317"/>
                  </a:lnTo>
                  <a:lnTo>
                    <a:pt x="2439" y="2317"/>
                  </a:lnTo>
                  <a:lnTo>
                    <a:pt x="2439" y="2012"/>
                  </a:lnTo>
                  <a:lnTo>
                    <a:pt x="366" y="2012"/>
                  </a:lnTo>
                  <a:lnTo>
                    <a:pt x="366" y="336"/>
                  </a:lnTo>
                  <a:lnTo>
                    <a:pt x="2744" y="336"/>
                  </a:lnTo>
                  <a:lnTo>
                    <a:pt x="274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86"/>
            <p:cNvSpPr/>
            <p:nvPr/>
          </p:nvSpPr>
          <p:spPr>
            <a:xfrm>
              <a:off x="10167350" y="988300"/>
              <a:ext cx="106700" cy="111275"/>
            </a:xfrm>
            <a:custGeom>
              <a:rect b="b" l="l" r="r" t="t"/>
              <a:pathLst>
                <a:path extrusionOk="0" h="4451" w="4268">
                  <a:moveTo>
                    <a:pt x="1" y="1"/>
                  </a:moveTo>
                  <a:lnTo>
                    <a:pt x="1" y="4451"/>
                  </a:lnTo>
                  <a:lnTo>
                    <a:pt x="366" y="4451"/>
                  </a:lnTo>
                  <a:lnTo>
                    <a:pt x="366" y="2500"/>
                  </a:lnTo>
                  <a:lnTo>
                    <a:pt x="336" y="549"/>
                  </a:lnTo>
                  <a:lnTo>
                    <a:pt x="1982" y="4451"/>
                  </a:lnTo>
                  <a:lnTo>
                    <a:pt x="2287" y="4451"/>
                  </a:lnTo>
                  <a:lnTo>
                    <a:pt x="3933" y="519"/>
                  </a:lnTo>
                  <a:lnTo>
                    <a:pt x="3902" y="2500"/>
                  </a:lnTo>
                  <a:lnTo>
                    <a:pt x="3902" y="4451"/>
                  </a:lnTo>
                  <a:lnTo>
                    <a:pt x="4268" y="4451"/>
                  </a:lnTo>
                  <a:lnTo>
                    <a:pt x="4268" y="1"/>
                  </a:lnTo>
                  <a:lnTo>
                    <a:pt x="3780" y="1"/>
                  </a:lnTo>
                  <a:lnTo>
                    <a:pt x="2134" y="3932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86"/>
            <p:cNvSpPr/>
            <p:nvPr/>
          </p:nvSpPr>
          <p:spPr>
            <a:xfrm>
              <a:off x="10297650" y="986775"/>
              <a:ext cx="86900" cy="114325"/>
            </a:xfrm>
            <a:custGeom>
              <a:rect b="b" l="l" r="r" t="t"/>
              <a:pathLst>
                <a:path extrusionOk="0" h="4573" w="3476">
                  <a:moveTo>
                    <a:pt x="1890" y="336"/>
                  </a:moveTo>
                  <a:lnTo>
                    <a:pt x="2043" y="366"/>
                  </a:lnTo>
                  <a:lnTo>
                    <a:pt x="2195" y="397"/>
                  </a:lnTo>
                  <a:lnTo>
                    <a:pt x="2317" y="458"/>
                  </a:lnTo>
                  <a:lnTo>
                    <a:pt x="2439" y="519"/>
                  </a:lnTo>
                  <a:lnTo>
                    <a:pt x="2561" y="610"/>
                  </a:lnTo>
                  <a:lnTo>
                    <a:pt x="2652" y="702"/>
                  </a:lnTo>
                  <a:lnTo>
                    <a:pt x="2744" y="793"/>
                  </a:lnTo>
                  <a:lnTo>
                    <a:pt x="2896" y="1037"/>
                  </a:lnTo>
                  <a:lnTo>
                    <a:pt x="3018" y="1342"/>
                  </a:lnTo>
                  <a:lnTo>
                    <a:pt x="3079" y="1677"/>
                  </a:lnTo>
                  <a:lnTo>
                    <a:pt x="3110" y="2043"/>
                  </a:lnTo>
                  <a:lnTo>
                    <a:pt x="3110" y="2530"/>
                  </a:lnTo>
                  <a:lnTo>
                    <a:pt x="3079" y="2927"/>
                  </a:lnTo>
                  <a:lnTo>
                    <a:pt x="3018" y="3262"/>
                  </a:lnTo>
                  <a:lnTo>
                    <a:pt x="2896" y="3536"/>
                  </a:lnTo>
                  <a:lnTo>
                    <a:pt x="2744" y="3780"/>
                  </a:lnTo>
                  <a:lnTo>
                    <a:pt x="2652" y="3902"/>
                  </a:lnTo>
                  <a:lnTo>
                    <a:pt x="2561" y="3993"/>
                  </a:lnTo>
                  <a:lnTo>
                    <a:pt x="2439" y="4054"/>
                  </a:lnTo>
                  <a:lnTo>
                    <a:pt x="2317" y="4146"/>
                  </a:lnTo>
                  <a:lnTo>
                    <a:pt x="2195" y="4176"/>
                  </a:lnTo>
                  <a:lnTo>
                    <a:pt x="2043" y="4207"/>
                  </a:lnTo>
                  <a:lnTo>
                    <a:pt x="1921" y="4237"/>
                  </a:lnTo>
                  <a:lnTo>
                    <a:pt x="1586" y="4237"/>
                  </a:lnTo>
                  <a:lnTo>
                    <a:pt x="1464" y="4207"/>
                  </a:lnTo>
                  <a:lnTo>
                    <a:pt x="1311" y="4176"/>
                  </a:lnTo>
                  <a:lnTo>
                    <a:pt x="1189" y="4146"/>
                  </a:lnTo>
                  <a:lnTo>
                    <a:pt x="1068" y="4054"/>
                  </a:lnTo>
                  <a:lnTo>
                    <a:pt x="946" y="3993"/>
                  </a:lnTo>
                  <a:lnTo>
                    <a:pt x="854" y="3902"/>
                  </a:lnTo>
                  <a:lnTo>
                    <a:pt x="763" y="3780"/>
                  </a:lnTo>
                  <a:lnTo>
                    <a:pt x="610" y="3536"/>
                  </a:lnTo>
                  <a:lnTo>
                    <a:pt x="488" y="3262"/>
                  </a:lnTo>
                  <a:lnTo>
                    <a:pt x="397" y="2927"/>
                  </a:lnTo>
                  <a:lnTo>
                    <a:pt x="397" y="2530"/>
                  </a:lnTo>
                  <a:lnTo>
                    <a:pt x="397" y="2043"/>
                  </a:lnTo>
                  <a:lnTo>
                    <a:pt x="397" y="1677"/>
                  </a:lnTo>
                  <a:lnTo>
                    <a:pt x="488" y="1342"/>
                  </a:lnTo>
                  <a:lnTo>
                    <a:pt x="580" y="1037"/>
                  </a:lnTo>
                  <a:lnTo>
                    <a:pt x="763" y="793"/>
                  </a:lnTo>
                  <a:lnTo>
                    <a:pt x="854" y="702"/>
                  </a:lnTo>
                  <a:lnTo>
                    <a:pt x="946" y="610"/>
                  </a:lnTo>
                  <a:lnTo>
                    <a:pt x="1068" y="519"/>
                  </a:lnTo>
                  <a:lnTo>
                    <a:pt x="1189" y="458"/>
                  </a:lnTo>
                  <a:lnTo>
                    <a:pt x="1311" y="397"/>
                  </a:lnTo>
                  <a:lnTo>
                    <a:pt x="1433" y="366"/>
                  </a:lnTo>
                  <a:lnTo>
                    <a:pt x="1586" y="336"/>
                  </a:lnTo>
                  <a:close/>
                  <a:moveTo>
                    <a:pt x="1738" y="1"/>
                  </a:moveTo>
                  <a:lnTo>
                    <a:pt x="1555" y="31"/>
                  </a:lnTo>
                  <a:lnTo>
                    <a:pt x="1372" y="31"/>
                  </a:lnTo>
                  <a:lnTo>
                    <a:pt x="1189" y="92"/>
                  </a:lnTo>
                  <a:lnTo>
                    <a:pt x="1037" y="153"/>
                  </a:lnTo>
                  <a:lnTo>
                    <a:pt x="885" y="244"/>
                  </a:lnTo>
                  <a:lnTo>
                    <a:pt x="732" y="336"/>
                  </a:lnTo>
                  <a:lnTo>
                    <a:pt x="610" y="427"/>
                  </a:lnTo>
                  <a:lnTo>
                    <a:pt x="488" y="580"/>
                  </a:lnTo>
                  <a:lnTo>
                    <a:pt x="397" y="702"/>
                  </a:lnTo>
                  <a:lnTo>
                    <a:pt x="275" y="854"/>
                  </a:lnTo>
                  <a:lnTo>
                    <a:pt x="214" y="1037"/>
                  </a:lnTo>
                  <a:lnTo>
                    <a:pt x="123" y="1220"/>
                  </a:lnTo>
                  <a:lnTo>
                    <a:pt x="92" y="1403"/>
                  </a:lnTo>
                  <a:lnTo>
                    <a:pt x="31" y="1616"/>
                  </a:lnTo>
                  <a:lnTo>
                    <a:pt x="31" y="1829"/>
                  </a:lnTo>
                  <a:lnTo>
                    <a:pt x="1" y="2073"/>
                  </a:lnTo>
                  <a:lnTo>
                    <a:pt x="1" y="2530"/>
                  </a:lnTo>
                  <a:lnTo>
                    <a:pt x="31" y="2774"/>
                  </a:lnTo>
                  <a:lnTo>
                    <a:pt x="31" y="2988"/>
                  </a:lnTo>
                  <a:lnTo>
                    <a:pt x="92" y="3171"/>
                  </a:lnTo>
                  <a:lnTo>
                    <a:pt x="123" y="3384"/>
                  </a:lnTo>
                  <a:lnTo>
                    <a:pt x="214" y="3567"/>
                  </a:lnTo>
                  <a:lnTo>
                    <a:pt x="275" y="3719"/>
                  </a:lnTo>
                  <a:lnTo>
                    <a:pt x="397" y="3872"/>
                  </a:lnTo>
                  <a:lnTo>
                    <a:pt x="488" y="4024"/>
                  </a:lnTo>
                  <a:lnTo>
                    <a:pt x="610" y="4146"/>
                  </a:lnTo>
                  <a:lnTo>
                    <a:pt x="732" y="4268"/>
                  </a:lnTo>
                  <a:lnTo>
                    <a:pt x="885" y="4359"/>
                  </a:lnTo>
                  <a:lnTo>
                    <a:pt x="1037" y="4420"/>
                  </a:lnTo>
                  <a:lnTo>
                    <a:pt x="1189" y="4512"/>
                  </a:lnTo>
                  <a:lnTo>
                    <a:pt x="1372" y="4542"/>
                  </a:lnTo>
                  <a:lnTo>
                    <a:pt x="1555" y="4573"/>
                  </a:lnTo>
                  <a:lnTo>
                    <a:pt x="1951" y="4573"/>
                  </a:lnTo>
                  <a:lnTo>
                    <a:pt x="2134" y="4542"/>
                  </a:lnTo>
                  <a:lnTo>
                    <a:pt x="2287" y="4512"/>
                  </a:lnTo>
                  <a:lnTo>
                    <a:pt x="2470" y="4420"/>
                  </a:lnTo>
                  <a:lnTo>
                    <a:pt x="2622" y="4359"/>
                  </a:lnTo>
                  <a:lnTo>
                    <a:pt x="2774" y="4268"/>
                  </a:lnTo>
                  <a:lnTo>
                    <a:pt x="2896" y="4146"/>
                  </a:lnTo>
                  <a:lnTo>
                    <a:pt x="3018" y="4024"/>
                  </a:lnTo>
                  <a:lnTo>
                    <a:pt x="3110" y="3872"/>
                  </a:lnTo>
                  <a:lnTo>
                    <a:pt x="3201" y="3719"/>
                  </a:lnTo>
                  <a:lnTo>
                    <a:pt x="3293" y="3567"/>
                  </a:lnTo>
                  <a:lnTo>
                    <a:pt x="3354" y="3384"/>
                  </a:lnTo>
                  <a:lnTo>
                    <a:pt x="3414" y="3171"/>
                  </a:lnTo>
                  <a:lnTo>
                    <a:pt x="3445" y="2988"/>
                  </a:lnTo>
                  <a:lnTo>
                    <a:pt x="3475" y="2774"/>
                  </a:lnTo>
                  <a:lnTo>
                    <a:pt x="3475" y="2530"/>
                  </a:lnTo>
                  <a:lnTo>
                    <a:pt x="3475" y="2073"/>
                  </a:lnTo>
                  <a:lnTo>
                    <a:pt x="3475" y="1829"/>
                  </a:lnTo>
                  <a:lnTo>
                    <a:pt x="3445" y="1616"/>
                  </a:lnTo>
                  <a:lnTo>
                    <a:pt x="3414" y="1403"/>
                  </a:lnTo>
                  <a:lnTo>
                    <a:pt x="3354" y="1220"/>
                  </a:lnTo>
                  <a:lnTo>
                    <a:pt x="3293" y="1037"/>
                  </a:lnTo>
                  <a:lnTo>
                    <a:pt x="3201" y="854"/>
                  </a:lnTo>
                  <a:lnTo>
                    <a:pt x="3110" y="702"/>
                  </a:lnTo>
                  <a:lnTo>
                    <a:pt x="3018" y="580"/>
                  </a:lnTo>
                  <a:lnTo>
                    <a:pt x="2896" y="427"/>
                  </a:lnTo>
                  <a:lnTo>
                    <a:pt x="2744" y="336"/>
                  </a:lnTo>
                  <a:lnTo>
                    <a:pt x="2622" y="244"/>
                  </a:lnTo>
                  <a:lnTo>
                    <a:pt x="2470" y="153"/>
                  </a:lnTo>
                  <a:lnTo>
                    <a:pt x="2287" y="92"/>
                  </a:lnTo>
                  <a:lnTo>
                    <a:pt x="2134" y="31"/>
                  </a:lnTo>
                  <a:lnTo>
                    <a:pt x="1951" y="31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86"/>
            <p:cNvSpPr/>
            <p:nvPr/>
          </p:nvSpPr>
          <p:spPr>
            <a:xfrm>
              <a:off x="10404325" y="986775"/>
              <a:ext cx="83100" cy="114325"/>
            </a:xfrm>
            <a:custGeom>
              <a:rect b="b" l="l" r="r" t="t"/>
              <a:pathLst>
                <a:path extrusionOk="0" h="4573" w="3324">
                  <a:moveTo>
                    <a:pt x="1708" y="1"/>
                  </a:moveTo>
                  <a:lnTo>
                    <a:pt x="1525" y="31"/>
                  </a:lnTo>
                  <a:lnTo>
                    <a:pt x="1342" y="31"/>
                  </a:lnTo>
                  <a:lnTo>
                    <a:pt x="1159" y="92"/>
                  </a:lnTo>
                  <a:lnTo>
                    <a:pt x="1007" y="153"/>
                  </a:lnTo>
                  <a:lnTo>
                    <a:pt x="854" y="244"/>
                  </a:lnTo>
                  <a:lnTo>
                    <a:pt x="702" y="336"/>
                  </a:lnTo>
                  <a:lnTo>
                    <a:pt x="580" y="427"/>
                  </a:lnTo>
                  <a:lnTo>
                    <a:pt x="458" y="549"/>
                  </a:lnTo>
                  <a:lnTo>
                    <a:pt x="367" y="702"/>
                  </a:lnTo>
                  <a:lnTo>
                    <a:pt x="275" y="854"/>
                  </a:lnTo>
                  <a:lnTo>
                    <a:pt x="184" y="1006"/>
                  </a:lnTo>
                  <a:lnTo>
                    <a:pt x="123" y="1189"/>
                  </a:lnTo>
                  <a:lnTo>
                    <a:pt x="62" y="1372"/>
                  </a:lnTo>
                  <a:lnTo>
                    <a:pt x="31" y="1586"/>
                  </a:lnTo>
                  <a:lnTo>
                    <a:pt x="1" y="1799"/>
                  </a:lnTo>
                  <a:lnTo>
                    <a:pt x="1" y="2012"/>
                  </a:lnTo>
                  <a:lnTo>
                    <a:pt x="1" y="2561"/>
                  </a:lnTo>
                  <a:lnTo>
                    <a:pt x="1" y="2805"/>
                  </a:lnTo>
                  <a:lnTo>
                    <a:pt x="31" y="3018"/>
                  </a:lnTo>
                  <a:lnTo>
                    <a:pt x="62" y="3201"/>
                  </a:lnTo>
                  <a:lnTo>
                    <a:pt x="123" y="3384"/>
                  </a:lnTo>
                  <a:lnTo>
                    <a:pt x="184" y="3567"/>
                  </a:lnTo>
                  <a:lnTo>
                    <a:pt x="275" y="3750"/>
                  </a:lnTo>
                  <a:lnTo>
                    <a:pt x="367" y="3902"/>
                  </a:lnTo>
                  <a:lnTo>
                    <a:pt x="458" y="4024"/>
                  </a:lnTo>
                  <a:lnTo>
                    <a:pt x="580" y="4146"/>
                  </a:lnTo>
                  <a:lnTo>
                    <a:pt x="702" y="4268"/>
                  </a:lnTo>
                  <a:lnTo>
                    <a:pt x="824" y="4359"/>
                  </a:lnTo>
                  <a:lnTo>
                    <a:pt x="976" y="4451"/>
                  </a:lnTo>
                  <a:lnTo>
                    <a:pt x="1159" y="4512"/>
                  </a:lnTo>
                  <a:lnTo>
                    <a:pt x="1312" y="4542"/>
                  </a:lnTo>
                  <a:lnTo>
                    <a:pt x="1494" y="4573"/>
                  </a:lnTo>
                  <a:lnTo>
                    <a:pt x="1677" y="4573"/>
                  </a:lnTo>
                  <a:lnTo>
                    <a:pt x="2013" y="4542"/>
                  </a:lnTo>
                  <a:lnTo>
                    <a:pt x="2317" y="4481"/>
                  </a:lnTo>
                  <a:lnTo>
                    <a:pt x="2592" y="4359"/>
                  </a:lnTo>
                  <a:lnTo>
                    <a:pt x="2836" y="4207"/>
                  </a:lnTo>
                  <a:lnTo>
                    <a:pt x="3018" y="3993"/>
                  </a:lnTo>
                  <a:lnTo>
                    <a:pt x="3140" y="3750"/>
                  </a:lnTo>
                  <a:lnTo>
                    <a:pt x="3262" y="3445"/>
                  </a:lnTo>
                  <a:lnTo>
                    <a:pt x="3323" y="3140"/>
                  </a:lnTo>
                  <a:lnTo>
                    <a:pt x="2927" y="3140"/>
                  </a:lnTo>
                  <a:lnTo>
                    <a:pt x="2897" y="3384"/>
                  </a:lnTo>
                  <a:lnTo>
                    <a:pt x="2805" y="3628"/>
                  </a:lnTo>
                  <a:lnTo>
                    <a:pt x="2683" y="3811"/>
                  </a:lnTo>
                  <a:lnTo>
                    <a:pt x="2561" y="3993"/>
                  </a:lnTo>
                  <a:lnTo>
                    <a:pt x="2409" y="4115"/>
                  </a:lnTo>
                  <a:lnTo>
                    <a:pt x="2195" y="4176"/>
                  </a:lnTo>
                  <a:lnTo>
                    <a:pt x="1952" y="4237"/>
                  </a:lnTo>
                  <a:lnTo>
                    <a:pt x="1677" y="4268"/>
                  </a:lnTo>
                  <a:lnTo>
                    <a:pt x="1525" y="4268"/>
                  </a:lnTo>
                  <a:lnTo>
                    <a:pt x="1373" y="4237"/>
                  </a:lnTo>
                  <a:lnTo>
                    <a:pt x="1251" y="4176"/>
                  </a:lnTo>
                  <a:lnTo>
                    <a:pt x="1129" y="4146"/>
                  </a:lnTo>
                  <a:lnTo>
                    <a:pt x="1007" y="4054"/>
                  </a:lnTo>
                  <a:lnTo>
                    <a:pt x="885" y="3993"/>
                  </a:lnTo>
                  <a:lnTo>
                    <a:pt x="793" y="3902"/>
                  </a:lnTo>
                  <a:lnTo>
                    <a:pt x="702" y="3780"/>
                  </a:lnTo>
                  <a:lnTo>
                    <a:pt x="580" y="3536"/>
                  </a:lnTo>
                  <a:lnTo>
                    <a:pt x="458" y="3262"/>
                  </a:lnTo>
                  <a:lnTo>
                    <a:pt x="397" y="2927"/>
                  </a:lnTo>
                  <a:lnTo>
                    <a:pt x="367" y="2561"/>
                  </a:lnTo>
                  <a:lnTo>
                    <a:pt x="367" y="2012"/>
                  </a:lnTo>
                  <a:lnTo>
                    <a:pt x="397" y="1647"/>
                  </a:lnTo>
                  <a:lnTo>
                    <a:pt x="458" y="1311"/>
                  </a:lnTo>
                  <a:lnTo>
                    <a:pt x="580" y="1037"/>
                  </a:lnTo>
                  <a:lnTo>
                    <a:pt x="732" y="793"/>
                  </a:lnTo>
                  <a:lnTo>
                    <a:pt x="824" y="671"/>
                  </a:lnTo>
                  <a:lnTo>
                    <a:pt x="915" y="580"/>
                  </a:lnTo>
                  <a:lnTo>
                    <a:pt x="1037" y="519"/>
                  </a:lnTo>
                  <a:lnTo>
                    <a:pt x="1159" y="458"/>
                  </a:lnTo>
                  <a:lnTo>
                    <a:pt x="1281" y="397"/>
                  </a:lnTo>
                  <a:lnTo>
                    <a:pt x="1403" y="366"/>
                  </a:lnTo>
                  <a:lnTo>
                    <a:pt x="1555" y="336"/>
                  </a:lnTo>
                  <a:lnTo>
                    <a:pt x="1982" y="336"/>
                  </a:lnTo>
                  <a:lnTo>
                    <a:pt x="2195" y="397"/>
                  </a:lnTo>
                  <a:lnTo>
                    <a:pt x="2409" y="488"/>
                  </a:lnTo>
                  <a:lnTo>
                    <a:pt x="2561" y="641"/>
                  </a:lnTo>
                  <a:lnTo>
                    <a:pt x="2714" y="793"/>
                  </a:lnTo>
                  <a:lnTo>
                    <a:pt x="2805" y="976"/>
                  </a:lnTo>
                  <a:lnTo>
                    <a:pt x="2897" y="1220"/>
                  </a:lnTo>
                  <a:lnTo>
                    <a:pt x="2927" y="1464"/>
                  </a:lnTo>
                  <a:lnTo>
                    <a:pt x="3323" y="1464"/>
                  </a:lnTo>
                  <a:lnTo>
                    <a:pt x="3262" y="1128"/>
                  </a:lnTo>
                  <a:lnTo>
                    <a:pt x="3140" y="854"/>
                  </a:lnTo>
                  <a:lnTo>
                    <a:pt x="3018" y="610"/>
                  </a:lnTo>
                  <a:lnTo>
                    <a:pt x="2836" y="397"/>
                  </a:lnTo>
                  <a:lnTo>
                    <a:pt x="2592" y="214"/>
                  </a:lnTo>
                  <a:lnTo>
                    <a:pt x="2348" y="92"/>
                  </a:lnTo>
                  <a:lnTo>
                    <a:pt x="2043" y="31"/>
                  </a:lnTo>
                  <a:lnTo>
                    <a:pt x="170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86"/>
            <p:cNvSpPr/>
            <p:nvPr/>
          </p:nvSpPr>
          <p:spPr>
            <a:xfrm>
              <a:off x="10510250" y="988300"/>
              <a:ext cx="82325" cy="111275"/>
            </a:xfrm>
            <a:custGeom>
              <a:rect b="b" l="l" r="r" t="t"/>
              <a:pathLst>
                <a:path extrusionOk="0" h="4451" w="3293">
                  <a:moveTo>
                    <a:pt x="1" y="1"/>
                  </a:moveTo>
                  <a:lnTo>
                    <a:pt x="1" y="4451"/>
                  </a:lnTo>
                  <a:lnTo>
                    <a:pt x="366" y="4451"/>
                  </a:lnTo>
                  <a:lnTo>
                    <a:pt x="366" y="641"/>
                  </a:lnTo>
                  <a:lnTo>
                    <a:pt x="2927" y="4451"/>
                  </a:lnTo>
                  <a:lnTo>
                    <a:pt x="3292" y="4451"/>
                  </a:lnTo>
                  <a:lnTo>
                    <a:pt x="3292" y="1"/>
                  </a:lnTo>
                  <a:lnTo>
                    <a:pt x="2927" y="1"/>
                  </a:lnTo>
                  <a:lnTo>
                    <a:pt x="2927" y="381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86"/>
            <p:cNvSpPr/>
            <p:nvPr/>
          </p:nvSpPr>
          <p:spPr>
            <a:xfrm>
              <a:off x="10623025" y="988300"/>
              <a:ext cx="9175" cy="111275"/>
            </a:xfrm>
            <a:custGeom>
              <a:rect b="b" l="l" r="r" t="t"/>
              <a:pathLst>
                <a:path extrusionOk="0" h="4451" w="367">
                  <a:moveTo>
                    <a:pt x="1" y="1"/>
                  </a:moveTo>
                  <a:lnTo>
                    <a:pt x="1" y="4451"/>
                  </a:lnTo>
                  <a:lnTo>
                    <a:pt x="366" y="445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86"/>
            <p:cNvSpPr/>
            <p:nvPr/>
          </p:nvSpPr>
          <p:spPr>
            <a:xfrm>
              <a:off x="10658850" y="986775"/>
              <a:ext cx="82325" cy="114325"/>
            </a:xfrm>
            <a:custGeom>
              <a:rect b="b" l="l" r="r" t="t"/>
              <a:pathLst>
                <a:path extrusionOk="0" h="4573" w="3293">
                  <a:moveTo>
                    <a:pt x="1707" y="1"/>
                  </a:moveTo>
                  <a:lnTo>
                    <a:pt x="1494" y="31"/>
                  </a:lnTo>
                  <a:lnTo>
                    <a:pt x="1311" y="31"/>
                  </a:lnTo>
                  <a:lnTo>
                    <a:pt x="1158" y="92"/>
                  </a:lnTo>
                  <a:lnTo>
                    <a:pt x="976" y="153"/>
                  </a:lnTo>
                  <a:lnTo>
                    <a:pt x="823" y="244"/>
                  </a:lnTo>
                  <a:lnTo>
                    <a:pt x="701" y="336"/>
                  </a:lnTo>
                  <a:lnTo>
                    <a:pt x="579" y="427"/>
                  </a:lnTo>
                  <a:lnTo>
                    <a:pt x="457" y="549"/>
                  </a:lnTo>
                  <a:lnTo>
                    <a:pt x="336" y="702"/>
                  </a:lnTo>
                  <a:lnTo>
                    <a:pt x="244" y="854"/>
                  </a:lnTo>
                  <a:lnTo>
                    <a:pt x="183" y="1006"/>
                  </a:lnTo>
                  <a:lnTo>
                    <a:pt x="122" y="1189"/>
                  </a:lnTo>
                  <a:lnTo>
                    <a:pt x="61" y="1372"/>
                  </a:lnTo>
                  <a:lnTo>
                    <a:pt x="31" y="1586"/>
                  </a:lnTo>
                  <a:lnTo>
                    <a:pt x="0" y="1799"/>
                  </a:lnTo>
                  <a:lnTo>
                    <a:pt x="0" y="2012"/>
                  </a:lnTo>
                  <a:lnTo>
                    <a:pt x="0" y="2561"/>
                  </a:lnTo>
                  <a:lnTo>
                    <a:pt x="0" y="2805"/>
                  </a:lnTo>
                  <a:lnTo>
                    <a:pt x="31" y="3018"/>
                  </a:lnTo>
                  <a:lnTo>
                    <a:pt x="61" y="3201"/>
                  </a:lnTo>
                  <a:lnTo>
                    <a:pt x="122" y="3384"/>
                  </a:lnTo>
                  <a:lnTo>
                    <a:pt x="183" y="3567"/>
                  </a:lnTo>
                  <a:lnTo>
                    <a:pt x="244" y="3750"/>
                  </a:lnTo>
                  <a:lnTo>
                    <a:pt x="336" y="3902"/>
                  </a:lnTo>
                  <a:lnTo>
                    <a:pt x="457" y="4024"/>
                  </a:lnTo>
                  <a:lnTo>
                    <a:pt x="549" y="4146"/>
                  </a:lnTo>
                  <a:lnTo>
                    <a:pt x="701" y="4268"/>
                  </a:lnTo>
                  <a:lnTo>
                    <a:pt x="823" y="4359"/>
                  </a:lnTo>
                  <a:lnTo>
                    <a:pt x="976" y="4451"/>
                  </a:lnTo>
                  <a:lnTo>
                    <a:pt x="1128" y="4512"/>
                  </a:lnTo>
                  <a:lnTo>
                    <a:pt x="1311" y="4542"/>
                  </a:lnTo>
                  <a:lnTo>
                    <a:pt x="1494" y="4573"/>
                  </a:lnTo>
                  <a:lnTo>
                    <a:pt x="1677" y="4573"/>
                  </a:lnTo>
                  <a:lnTo>
                    <a:pt x="2012" y="4542"/>
                  </a:lnTo>
                  <a:lnTo>
                    <a:pt x="2317" y="4481"/>
                  </a:lnTo>
                  <a:lnTo>
                    <a:pt x="2591" y="4359"/>
                  </a:lnTo>
                  <a:lnTo>
                    <a:pt x="2804" y="4207"/>
                  </a:lnTo>
                  <a:lnTo>
                    <a:pt x="2987" y="3993"/>
                  </a:lnTo>
                  <a:lnTo>
                    <a:pt x="3140" y="3750"/>
                  </a:lnTo>
                  <a:lnTo>
                    <a:pt x="3231" y="3445"/>
                  </a:lnTo>
                  <a:lnTo>
                    <a:pt x="3292" y="3140"/>
                  </a:lnTo>
                  <a:lnTo>
                    <a:pt x="2926" y="3140"/>
                  </a:lnTo>
                  <a:lnTo>
                    <a:pt x="2865" y="3384"/>
                  </a:lnTo>
                  <a:lnTo>
                    <a:pt x="2804" y="3628"/>
                  </a:lnTo>
                  <a:lnTo>
                    <a:pt x="2682" y="3811"/>
                  </a:lnTo>
                  <a:lnTo>
                    <a:pt x="2561" y="3993"/>
                  </a:lnTo>
                  <a:lnTo>
                    <a:pt x="2378" y="4115"/>
                  </a:lnTo>
                  <a:lnTo>
                    <a:pt x="2195" y="4176"/>
                  </a:lnTo>
                  <a:lnTo>
                    <a:pt x="1951" y="4237"/>
                  </a:lnTo>
                  <a:lnTo>
                    <a:pt x="1677" y="4268"/>
                  </a:lnTo>
                  <a:lnTo>
                    <a:pt x="1524" y="4268"/>
                  </a:lnTo>
                  <a:lnTo>
                    <a:pt x="1372" y="4237"/>
                  </a:lnTo>
                  <a:lnTo>
                    <a:pt x="1250" y="4176"/>
                  </a:lnTo>
                  <a:lnTo>
                    <a:pt x="1098" y="4146"/>
                  </a:lnTo>
                  <a:lnTo>
                    <a:pt x="1006" y="4054"/>
                  </a:lnTo>
                  <a:lnTo>
                    <a:pt x="884" y="3993"/>
                  </a:lnTo>
                  <a:lnTo>
                    <a:pt x="793" y="3902"/>
                  </a:lnTo>
                  <a:lnTo>
                    <a:pt x="701" y="3780"/>
                  </a:lnTo>
                  <a:lnTo>
                    <a:pt x="549" y="3536"/>
                  </a:lnTo>
                  <a:lnTo>
                    <a:pt x="457" y="3262"/>
                  </a:lnTo>
                  <a:lnTo>
                    <a:pt x="396" y="2927"/>
                  </a:lnTo>
                  <a:lnTo>
                    <a:pt x="366" y="2561"/>
                  </a:lnTo>
                  <a:lnTo>
                    <a:pt x="366" y="2012"/>
                  </a:lnTo>
                  <a:lnTo>
                    <a:pt x="396" y="1647"/>
                  </a:lnTo>
                  <a:lnTo>
                    <a:pt x="457" y="1311"/>
                  </a:lnTo>
                  <a:lnTo>
                    <a:pt x="579" y="1037"/>
                  </a:lnTo>
                  <a:lnTo>
                    <a:pt x="732" y="793"/>
                  </a:lnTo>
                  <a:lnTo>
                    <a:pt x="823" y="671"/>
                  </a:lnTo>
                  <a:lnTo>
                    <a:pt x="915" y="580"/>
                  </a:lnTo>
                  <a:lnTo>
                    <a:pt x="1006" y="519"/>
                  </a:lnTo>
                  <a:lnTo>
                    <a:pt x="1128" y="458"/>
                  </a:lnTo>
                  <a:lnTo>
                    <a:pt x="1250" y="397"/>
                  </a:lnTo>
                  <a:lnTo>
                    <a:pt x="1402" y="366"/>
                  </a:lnTo>
                  <a:lnTo>
                    <a:pt x="1555" y="336"/>
                  </a:lnTo>
                  <a:lnTo>
                    <a:pt x="1951" y="336"/>
                  </a:lnTo>
                  <a:lnTo>
                    <a:pt x="2195" y="397"/>
                  </a:lnTo>
                  <a:lnTo>
                    <a:pt x="2408" y="488"/>
                  </a:lnTo>
                  <a:lnTo>
                    <a:pt x="2561" y="641"/>
                  </a:lnTo>
                  <a:lnTo>
                    <a:pt x="2682" y="793"/>
                  </a:lnTo>
                  <a:lnTo>
                    <a:pt x="2804" y="976"/>
                  </a:lnTo>
                  <a:lnTo>
                    <a:pt x="2865" y="1220"/>
                  </a:lnTo>
                  <a:lnTo>
                    <a:pt x="2926" y="1464"/>
                  </a:lnTo>
                  <a:lnTo>
                    <a:pt x="3292" y="1464"/>
                  </a:lnTo>
                  <a:lnTo>
                    <a:pt x="3231" y="1128"/>
                  </a:lnTo>
                  <a:lnTo>
                    <a:pt x="3140" y="854"/>
                  </a:lnTo>
                  <a:lnTo>
                    <a:pt x="2987" y="610"/>
                  </a:lnTo>
                  <a:lnTo>
                    <a:pt x="2804" y="397"/>
                  </a:lnTo>
                  <a:lnTo>
                    <a:pt x="2591" y="214"/>
                  </a:lnTo>
                  <a:lnTo>
                    <a:pt x="2317" y="92"/>
                  </a:lnTo>
                  <a:lnTo>
                    <a:pt x="2042" y="31"/>
                  </a:lnTo>
                  <a:lnTo>
                    <a:pt x="170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86"/>
            <p:cNvSpPr/>
            <p:nvPr/>
          </p:nvSpPr>
          <p:spPr>
            <a:xfrm>
              <a:off x="10764000" y="988300"/>
              <a:ext cx="69375" cy="111275"/>
            </a:xfrm>
            <a:custGeom>
              <a:rect b="b" l="l" r="r" t="t"/>
              <a:pathLst>
                <a:path extrusionOk="0" h="4451" w="2775">
                  <a:moveTo>
                    <a:pt x="0" y="1"/>
                  </a:moveTo>
                  <a:lnTo>
                    <a:pt x="0" y="4451"/>
                  </a:lnTo>
                  <a:lnTo>
                    <a:pt x="2774" y="4451"/>
                  </a:lnTo>
                  <a:lnTo>
                    <a:pt x="2774" y="4146"/>
                  </a:lnTo>
                  <a:lnTo>
                    <a:pt x="397" y="4146"/>
                  </a:lnTo>
                  <a:lnTo>
                    <a:pt x="397" y="2317"/>
                  </a:lnTo>
                  <a:lnTo>
                    <a:pt x="2469" y="2317"/>
                  </a:lnTo>
                  <a:lnTo>
                    <a:pt x="2469" y="2012"/>
                  </a:lnTo>
                  <a:lnTo>
                    <a:pt x="397" y="2012"/>
                  </a:lnTo>
                  <a:lnTo>
                    <a:pt x="397" y="336"/>
                  </a:lnTo>
                  <a:lnTo>
                    <a:pt x="2774" y="33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86"/>
            <p:cNvSpPr/>
            <p:nvPr/>
          </p:nvSpPr>
          <p:spPr>
            <a:xfrm>
              <a:off x="9963150" y="1180325"/>
              <a:ext cx="116600" cy="111275"/>
            </a:xfrm>
            <a:custGeom>
              <a:rect b="b" l="l" r="r" t="t"/>
              <a:pathLst>
                <a:path extrusionOk="0" h="4451" w="4664">
                  <a:moveTo>
                    <a:pt x="0" y="1"/>
                  </a:moveTo>
                  <a:lnTo>
                    <a:pt x="0" y="4451"/>
                  </a:lnTo>
                  <a:lnTo>
                    <a:pt x="914" y="4451"/>
                  </a:lnTo>
                  <a:lnTo>
                    <a:pt x="914" y="3231"/>
                  </a:lnTo>
                  <a:lnTo>
                    <a:pt x="823" y="1159"/>
                  </a:lnTo>
                  <a:lnTo>
                    <a:pt x="2012" y="4451"/>
                  </a:lnTo>
                  <a:lnTo>
                    <a:pt x="2652" y="4451"/>
                  </a:lnTo>
                  <a:lnTo>
                    <a:pt x="3840" y="1128"/>
                  </a:lnTo>
                  <a:lnTo>
                    <a:pt x="3749" y="3231"/>
                  </a:lnTo>
                  <a:lnTo>
                    <a:pt x="3749" y="4451"/>
                  </a:lnTo>
                  <a:lnTo>
                    <a:pt x="4663" y="4451"/>
                  </a:lnTo>
                  <a:lnTo>
                    <a:pt x="4663" y="1"/>
                  </a:lnTo>
                  <a:lnTo>
                    <a:pt x="3475" y="1"/>
                  </a:lnTo>
                  <a:lnTo>
                    <a:pt x="2316" y="3231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86"/>
            <p:cNvSpPr/>
            <p:nvPr/>
          </p:nvSpPr>
          <p:spPr>
            <a:xfrm>
              <a:off x="10101050" y="1180325"/>
              <a:ext cx="23650" cy="111275"/>
            </a:xfrm>
            <a:custGeom>
              <a:rect b="b" l="l" r="r" t="t"/>
              <a:pathLst>
                <a:path extrusionOk="0" h="4451" w="946">
                  <a:moveTo>
                    <a:pt x="1" y="1"/>
                  </a:moveTo>
                  <a:lnTo>
                    <a:pt x="1" y="4451"/>
                  </a:lnTo>
                  <a:lnTo>
                    <a:pt x="946" y="4451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86"/>
            <p:cNvSpPr/>
            <p:nvPr/>
          </p:nvSpPr>
          <p:spPr>
            <a:xfrm>
              <a:off x="10145250" y="1180325"/>
              <a:ext cx="71650" cy="111275"/>
            </a:xfrm>
            <a:custGeom>
              <a:rect b="b" l="l" r="r" t="t"/>
              <a:pathLst>
                <a:path extrusionOk="0" h="4451" w="2866">
                  <a:moveTo>
                    <a:pt x="1" y="1"/>
                  </a:moveTo>
                  <a:lnTo>
                    <a:pt x="1" y="4451"/>
                  </a:lnTo>
                  <a:lnTo>
                    <a:pt x="2866" y="4451"/>
                  </a:lnTo>
                  <a:lnTo>
                    <a:pt x="2866" y="3719"/>
                  </a:lnTo>
                  <a:lnTo>
                    <a:pt x="915" y="3719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86"/>
            <p:cNvSpPr/>
            <p:nvPr/>
          </p:nvSpPr>
          <p:spPr>
            <a:xfrm>
              <a:off x="10222225" y="1178800"/>
              <a:ext cx="94500" cy="114325"/>
            </a:xfrm>
            <a:custGeom>
              <a:rect b="b" l="l" r="r" t="t"/>
              <a:pathLst>
                <a:path extrusionOk="0" h="4573" w="3780">
                  <a:moveTo>
                    <a:pt x="1890" y="763"/>
                  </a:moveTo>
                  <a:lnTo>
                    <a:pt x="2103" y="793"/>
                  </a:lnTo>
                  <a:lnTo>
                    <a:pt x="2286" y="854"/>
                  </a:lnTo>
                  <a:lnTo>
                    <a:pt x="2469" y="976"/>
                  </a:lnTo>
                  <a:lnTo>
                    <a:pt x="2591" y="1128"/>
                  </a:lnTo>
                  <a:lnTo>
                    <a:pt x="2713" y="1342"/>
                  </a:lnTo>
                  <a:lnTo>
                    <a:pt x="2804" y="1586"/>
                  </a:lnTo>
                  <a:lnTo>
                    <a:pt x="2835" y="1860"/>
                  </a:lnTo>
                  <a:lnTo>
                    <a:pt x="2865" y="2195"/>
                  </a:lnTo>
                  <a:lnTo>
                    <a:pt x="2865" y="2408"/>
                  </a:lnTo>
                  <a:lnTo>
                    <a:pt x="2835" y="2713"/>
                  </a:lnTo>
                  <a:lnTo>
                    <a:pt x="2804" y="3018"/>
                  </a:lnTo>
                  <a:lnTo>
                    <a:pt x="2713" y="3262"/>
                  </a:lnTo>
                  <a:lnTo>
                    <a:pt x="2591" y="3475"/>
                  </a:lnTo>
                  <a:lnTo>
                    <a:pt x="2469" y="3628"/>
                  </a:lnTo>
                  <a:lnTo>
                    <a:pt x="2317" y="3750"/>
                  </a:lnTo>
                  <a:lnTo>
                    <a:pt x="2103" y="3811"/>
                  </a:lnTo>
                  <a:lnTo>
                    <a:pt x="1890" y="3841"/>
                  </a:lnTo>
                  <a:lnTo>
                    <a:pt x="1677" y="3811"/>
                  </a:lnTo>
                  <a:lnTo>
                    <a:pt x="1494" y="3719"/>
                  </a:lnTo>
                  <a:lnTo>
                    <a:pt x="1311" y="3628"/>
                  </a:lnTo>
                  <a:lnTo>
                    <a:pt x="1189" y="3445"/>
                  </a:lnTo>
                  <a:lnTo>
                    <a:pt x="1067" y="3262"/>
                  </a:lnTo>
                  <a:lnTo>
                    <a:pt x="976" y="3018"/>
                  </a:lnTo>
                  <a:lnTo>
                    <a:pt x="945" y="2713"/>
                  </a:lnTo>
                  <a:lnTo>
                    <a:pt x="915" y="2408"/>
                  </a:lnTo>
                  <a:lnTo>
                    <a:pt x="915" y="2195"/>
                  </a:lnTo>
                  <a:lnTo>
                    <a:pt x="945" y="1860"/>
                  </a:lnTo>
                  <a:lnTo>
                    <a:pt x="976" y="1586"/>
                  </a:lnTo>
                  <a:lnTo>
                    <a:pt x="1067" y="1342"/>
                  </a:lnTo>
                  <a:lnTo>
                    <a:pt x="1158" y="1128"/>
                  </a:lnTo>
                  <a:lnTo>
                    <a:pt x="1311" y="976"/>
                  </a:lnTo>
                  <a:lnTo>
                    <a:pt x="1463" y="854"/>
                  </a:lnTo>
                  <a:lnTo>
                    <a:pt x="1677" y="793"/>
                  </a:lnTo>
                  <a:lnTo>
                    <a:pt x="1890" y="763"/>
                  </a:lnTo>
                  <a:close/>
                  <a:moveTo>
                    <a:pt x="1890" y="1"/>
                  </a:moveTo>
                  <a:lnTo>
                    <a:pt x="1677" y="31"/>
                  </a:lnTo>
                  <a:lnTo>
                    <a:pt x="1494" y="31"/>
                  </a:lnTo>
                  <a:lnTo>
                    <a:pt x="1311" y="92"/>
                  </a:lnTo>
                  <a:lnTo>
                    <a:pt x="1128" y="153"/>
                  </a:lnTo>
                  <a:lnTo>
                    <a:pt x="945" y="244"/>
                  </a:lnTo>
                  <a:lnTo>
                    <a:pt x="793" y="336"/>
                  </a:lnTo>
                  <a:lnTo>
                    <a:pt x="640" y="458"/>
                  </a:lnTo>
                  <a:lnTo>
                    <a:pt x="518" y="580"/>
                  </a:lnTo>
                  <a:lnTo>
                    <a:pt x="396" y="732"/>
                  </a:lnTo>
                  <a:lnTo>
                    <a:pt x="305" y="915"/>
                  </a:lnTo>
                  <a:lnTo>
                    <a:pt x="214" y="1098"/>
                  </a:lnTo>
                  <a:lnTo>
                    <a:pt x="122" y="1281"/>
                  </a:lnTo>
                  <a:lnTo>
                    <a:pt x="61" y="1494"/>
                  </a:lnTo>
                  <a:lnTo>
                    <a:pt x="31" y="1707"/>
                  </a:lnTo>
                  <a:lnTo>
                    <a:pt x="0" y="1951"/>
                  </a:lnTo>
                  <a:lnTo>
                    <a:pt x="0" y="2195"/>
                  </a:lnTo>
                  <a:lnTo>
                    <a:pt x="0" y="2408"/>
                  </a:lnTo>
                  <a:lnTo>
                    <a:pt x="0" y="2652"/>
                  </a:lnTo>
                  <a:lnTo>
                    <a:pt x="31" y="2866"/>
                  </a:lnTo>
                  <a:lnTo>
                    <a:pt x="61" y="3110"/>
                  </a:lnTo>
                  <a:lnTo>
                    <a:pt x="122" y="3323"/>
                  </a:lnTo>
                  <a:lnTo>
                    <a:pt x="214" y="3506"/>
                  </a:lnTo>
                  <a:lnTo>
                    <a:pt x="305" y="3689"/>
                  </a:lnTo>
                  <a:lnTo>
                    <a:pt x="396" y="3841"/>
                  </a:lnTo>
                  <a:lnTo>
                    <a:pt x="518" y="3993"/>
                  </a:lnTo>
                  <a:lnTo>
                    <a:pt x="671" y="4115"/>
                  </a:lnTo>
                  <a:lnTo>
                    <a:pt x="793" y="4237"/>
                  </a:lnTo>
                  <a:lnTo>
                    <a:pt x="945" y="4359"/>
                  </a:lnTo>
                  <a:lnTo>
                    <a:pt x="1128" y="4420"/>
                  </a:lnTo>
                  <a:lnTo>
                    <a:pt x="1311" y="4481"/>
                  </a:lnTo>
                  <a:lnTo>
                    <a:pt x="1494" y="4542"/>
                  </a:lnTo>
                  <a:lnTo>
                    <a:pt x="1677" y="4573"/>
                  </a:lnTo>
                  <a:lnTo>
                    <a:pt x="2103" y="4573"/>
                  </a:lnTo>
                  <a:lnTo>
                    <a:pt x="2286" y="4542"/>
                  </a:lnTo>
                  <a:lnTo>
                    <a:pt x="2469" y="4481"/>
                  </a:lnTo>
                  <a:lnTo>
                    <a:pt x="2652" y="4420"/>
                  </a:lnTo>
                  <a:lnTo>
                    <a:pt x="2835" y="4359"/>
                  </a:lnTo>
                  <a:lnTo>
                    <a:pt x="2987" y="4237"/>
                  </a:lnTo>
                  <a:lnTo>
                    <a:pt x="3140" y="4115"/>
                  </a:lnTo>
                  <a:lnTo>
                    <a:pt x="3262" y="3993"/>
                  </a:lnTo>
                  <a:lnTo>
                    <a:pt x="3383" y="3841"/>
                  </a:lnTo>
                  <a:lnTo>
                    <a:pt x="3475" y="3689"/>
                  </a:lnTo>
                  <a:lnTo>
                    <a:pt x="3566" y="3506"/>
                  </a:lnTo>
                  <a:lnTo>
                    <a:pt x="3658" y="3323"/>
                  </a:lnTo>
                  <a:lnTo>
                    <a:pt x="3719" y="3110"/>
                  </a:lnTo>
                  <a:lnTo>
                    <a:pt x="3749" y="2866"/>
                  </a:lnTo>
                  <a:lnTo>
                    <a:pt x="3780" y="2652"/>
                  </a:lnTo>
                  <a:lnTo>
                    <a:pt x="3780" y="2408"/>
                  </a:lnTo>
                  <a:lnTo>
                    <a:pt x="3780" y="2195"/>
                  </a:lnTo>
                  <a:lnTo>
                    <a:pt x="3780" y="1951"/>
                  </a:lnTo>
                  <a:lnTo>
                    <a:pt x="3749" y="1707"/>
                  </a:lnTo>
                  <a:lnTo>
                    <a:pt x="3719" y="1494"/>
                  </a:lnTo>
                  <a:lnTo>
                    <a:pt x="3658" y="1281"/>
                  </a:lnTo>
                  <a:lnTo>
                    <a:pt x="3566" y="1098"/>
                  </a:lnTo>
                  <a:lnTo>
                    <a:pt x="3475" y="915"/>
                  </a:lnTo>
                  <a:lnTo>
                    <a:pt x="3383" y="732"/>
                  </a:lnTo>
                  <a:lnTo>
                    <a:pt x="3262" y="580"/>
                  </a:lnTo>
                  <a:lnTo>
                    <a:pt x="3109" y="458"/>
                  </a:lnTo>
                  <a:lnTo>
                    <a:pt x="2987" y="336"/>
                  </a:lnTo>
                  <a:lnTo>
                    <a:pt x="2835" y="244"/>
                  </a:lnTo>
                  <a:lnTo>
                    <a:pt x="2652" y="153"/>
                  </a:lnTo>
                  <a:lnTo>
                    <a:pt x="2469" y="92"/>
                  </a:lnTo>
                  <a:lnTo>
                    <a:pt x="2286" y="31"/>
                  </a:lnTo>
                  <a:lnTo>
                    <a:pt x="2103" y="31"/>
                  </a:lnTo>
                  <a:lnTo>
                    <a:pt x="189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86"/>
            <p:cNvSpPr/>
            <p:nvPr/>
          </p:nvSpPr>
          <p:spPr>
            <a:xfrm>
              <a:off x="10328900" y="1178800"/>
              <a:ext cx="85375" cy="114325"/>
            </a:xfrm>
            <a:custGeom>
              <a:rect b="b" l="l" r="r" t="t"/>
              <a:pathLst>
                <a:path extrusionOk="0" h="4573" w="3415">
                  <a:moveTo>
                    <a:pt x="1768" y="1"/>
                  </a:moveTo>
                  <a:lnTo>
                    <a:pt x="1433" y="31"/>
                  </a:lnTo>
                  <a:lnTo>
                    <a:pt x="1098" y="92"/>
                  </a:lnTo>
                  <a:lnTo>
                    <a:pt x="823" y="214"/>
                  </a:lnTo>
                  <a:lnTo>
                    <a:pt x="580" y="336"/>
                  </a:lnTo>
                  <a:lnTo>
                    <a:pt x="397" y="519"/>
                  </a:lnTo>
                  <a:lnTo>
                    <a:pt x="244" y="732"/>
                  </a:lnTo>
                  <a:lnTo>
                    <a:pt x="214" y="854"/>
                  </a:lnTo>
                  <a:lnTo>
                    <a:pt x="153" y="976"/>
                  </a:lnTo>
                  <a:lnTo>
                    <a:pt x="153" y="1128"/>
                  </a:lnTo>
                  <a:lnTo>
                    <a:pt x="122" y="1250"/>
                  </a:lnTo>
                  <a:lnTo>
                    <a:pt x="153" y="1403"/>
                  </a:lnTo>
                  <a:lnTo>
                    <a:pt x="153" y="1525"/>
                  </a:lnTo>
                  <a:lnTo>
                    <a:pt x="214" y="1646"/>
                  </a:lnTo>
                  <a:lnTo>
                    <a:pt x="244" y="1768"/>
                  </a:lnTo>
                  <a:lnTo>
                    <a:pt x="397" y="1951"/>
                  </a:lnTo>
                  <a:lnTo>
                    <a:pt x="580" y="2134"/>
                  </a:lnTo>
                  <a:lnTo>
                    <a:pt x="793" y="2287"/>
                  </a:lnTo>
                  <a:lnTo>
                    <a:pt x="1037" y="2439"/>
                  </a:lnTo>
                  <a:lnTo>
                    <a:pt x="1311" y="2561"/>
                  </a:lnTo>
                  <a:lnTo>
                    <a:pt x="1616" y="2652"/>
                  </a:lnTo>
                  <a:lnTo>
                    <a:pt x="1860" y="2744"/>
                  </a:lnTo>
                  <a:lnTo>
                    <a:pt x="2073" y="2805"/>
                  </a:lnTo>
                  <a:lnTo>
                    <a:pt x="2225" y="2896"/>
                  </a:lnTo>
                  <a:lnTo>
                    <a:pt x="2317" y="2957"/>
                  </a:lnTo>
                  <a:lnTo>
                    <a:pt x="2408" y="3049"/>
                  </a:lnTo>
                  <a:lnTo>
                    <a:pt x="2469" y="3140"/>
                  </a:lnTo>
                  <a:lnTo>
                    <a:pt x="2469" y="3231"/>
                  </a:lnTo>
                  <a:lnTo>
                    <a:pt x="2500" y="3353"/>
                  </a:lnTo>
                  <a:lnTo>
                    <a:pt x="2469" y="3445"/>
                  </a:lnTo>
                  <a:lnTo>
                    <a:pt x="2439" y="3567"/>
                  </a:lnTo>
                  <a:lnTo>
                    <a:pt x="2408" y="3628"/>
                  </a:lnTo>
                  <a:lnTo>
                    <a:pt x="2317" y="3719"/>
                  </a:lnTo>
                  <a:lnTo>
                    <a:pt x="2225" y="3780"/>
                  </a:lnTo>
                  <a:lnTo>
                    <a:pt x="2104" y="3811"/>
                  </a:lnTo>
                  <a:lnTo>
                    <a:pt x="1951" y="3841"/>
                  </a:lnTo>
                  <a:lnTo>
                    <a:pt x="1616" y="3841"/>
                  </a:lnTo>
                  <a:lnTo>
                    <a:pt x="1433" y="3811"/>
                  </a:lnTo>
                  <a:lnTo>
                    <a:pt x="1281" y="3750"/>
                  </a:lnTo>
                  <a:lnTo>
                    <a:pt x="1159" y="3689"/>
                  </a:lnTo>
                  <a:lnTo>
                    <a:pt x="1067" y="3597"/>
                  </a:lnTo>
                  <a:lnTo>
                    <a:pt x="976" y="3475"/>
                  </a:lnTo>
                  <a:lnTo>
                    <a:pt x="945" y="3292"/>
                  </a:lnTo>
                  <a:lnTo>
                    <a:pt x="915" y="3110"/>
                  </a:lnTo>
                  <a:lnTo>
                    <a:pt x="0" y="3110"/>
                  </a:lnTo>
                  <a:lnTo>
                    <a:pt x="0" y="3353"/>
                  </a:lnTo>
                  <a:lnTo>
                    <a:pt x="61" y="3567"/>
                  </a:lnTo>
                  <a:lnTo>
                    <a:pt x="153" y="3780"/>
                  </a:lnTo>
                  <a:lnTo>
                    <a:pt x="275" y="3932"/>
                  </a:lnTo>
                  <a:lnTo>
                    <a:pt x="397" y="4085"/>
                  </a:lnTo>
                  <a:lnTo>
                    <a:pt x="549" y="4237"/>
                  </a:lnTo>
                  <a:lnTo>
                    <a:pt x="732" y="4329"/>
                  </a:lnTo>
                  <a:lnTo>
                    <a:pt x="945" y="4420"/>
                  </a:lnTo>
                  <a:lnTo>
                    <a:pt x="1128" y="4481"/>
                  </a:lnTo>
                  <a:lnTo>
                    <a:pt x="1342" y="4542"/>
                  </a:lnTo>
                  <a:lnTo>
                    <a:pt x="1585" y="4573"/>
                  </a:lnTo>
                  <a:lnTo>
                    <a:pt x="2134" y="4573"/>
                  </a:lnTo>
                  <a:lnTo>
                    <a:pt x="2469" y="4481"/>
                  </a:lnTo>
                  <a:lnTo>
                    <a:pt x="2744" y="4390"/>
                  </a:lnTo>
                  <a:lnTo>
                    <a:pt x="2957" y="4268"/>
                  </a:lnTo>
                  <a:lnTo>
                    <a:pt x="3170" y="4085"/>
                  </a:lnTo>
                  <a:lnTo>
                    <a:pt x="3292" y="3872"/>
                  </a:lnTo>
                  <a:lnTo>
                    <a:pt x="3353" y="3750"/>
                  </a:lnTo>
                  <a:lnTo>
                    <a:pt x="3384" y="3628"/>
                  </a:lnTo>
                  <a:lnTo>
                    <a:pt x="3414" y="3475"/>
                  </a:lnTo>
                  <a:lnTo>
                    <a:pt x="3414" y="3353"/>
                  </a:lnTo>
                  <a:lnTo>
                    <a:pt x="3384" y="3079"/>
                  </a:lnTo>
                  <a:lnTo>
                    <a:pt x="3323" y="2866"/>
                  </a:lnTo>
                  <a:lnTo>
                    <a:pt x="3201" y="2652"/>
                  </a:lnTo>
                  <a:lnTo>
                    <a:pt x="3048" y="2469"/>
                  </a:lnTo>
                  <a:lnTo>
                    <a:pt x="2835" y="2287"/>
                  </a:lnTo>
                  <a:lnTo>
                    <a:pt x="2561" y="2165"/>
                  </a:lnTo>
                  <a:lnTo>
                    <a:pt x="2286" y="2012"/>
                  </a:lnTo>
                  <a:lnTo>
                    <a:pt x="1921" y="1890"/>
                  </a:lnTo>
                  <a:lnTo>
                    <a:pt x="1555" y="1768"/>
                  </a:lnTo>
                  <a:lnTo>
                    <a:pt x="1281" y="1616"/>
                  </a:lnTo>
                  <a:lnTo>
                    <a:pt x="1189" y="1555"/>
                  </a:lnTo>
                  <a:lnTo>
                    <a:pt x="1098" y="1464"/>
                  </a:lnTo>
                  <a:lnTo>
                    <a:pt x="1067" y="1372"/>
                  </a:lnTo>
                  <a:lnTo>
                    <a:pt x="1037" y="1250"/>
                  </a:lnTo>
                  <a:lnTo>
                    <a:pt x="1067" y="1159"/>
                  </a:lnTo>
                  <a:lnTo>
                    <a:pt x="1098" y="1067"/>
                  </a:lnTo>
                  <a:lnTo>
                    <a:pt x="1159" y="976"/>
                  </a:lnTo>
                  <a:lnTo>
                    <a:pt x="1220" y="884"/>
                  </a:lnTo>
                  <a:lnTo>
                    <a:pt x="1311" y="824"/>
                  </a:lnTo>
                  <a:lnTo>
                    <a:pt x="1433" y="793"/>
                  </a:lnTo>
                  <a:lnTo>
                    <a:pt x="1585" y="763"/>
                  </a:lnTo>
                  <a:lnTo>
                    <a:pt x="1768" y="732"/>
                  </a:lnTo>
                  <a:lnTo>
                    <a:pt x="1921" y="763"/>
                  </a:lnTo>
                  <a:lnTo>
                    <a:pt x="2073" y="793"/>
                  </a:lnTo>
                  <a:lnTo>
                    <a:pt x="2195" y="854"/>
                  </a:lnTo>
                  <a:lnTo>
                    <a:pt x="2317" y="915"/>
                  </a:lnTo>
                  <a:lnTo>
                    <a:pt x="2378" y="1006"/>
                  </a:lnTo>
                  <a:lnTo>
                    <a:pt x="2439" y="1128"/>
                  </a:lnTo>
                  <a:lnTo>
                    <a:pt x="2469" y="1250"/>
                  </a:lnTo>
                  <a:lnTo>
                    <a:pt x="2500" y="1372"/>
                  </a:lnTo>
                  <a:lnTo>
                    <a:pt x="3414" y="1372"/>
                  </a:lnTo>
                  <a:lnTo>
                    <a:pt x="3414" y="1250"/>
                  </a:lnTo>
                  <a:lnTo>
                    <a:pt x="3384" y="1098"/>
                  </a:lnTo>
                  <a:lnTo>
                    <a:pt x="3353" y="945"/>
                  </a:lnTo>
                  <a:lnTo>
                    <a:pt x="3292" y="824"/>
                  </a:lnTo>
                  <a:lnTo>
                    <a:pt x="3140" y="610"/>
                  </a:lnTo>
                  <a:lnTo>
                    <a:pt x="2957" y="397"/>
                  </a:lnTo>
                  <a:lnTo>
                    <a:pt x="2713" y="244"/>
                  </a:lnTo>
                  <a:lnTo>
                    <a:pt x="2439" y="122"/>
                  </a:lnTo>
                  <a:lnTo>
                    <a:pt x="2134" y="3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86"/>
            <p:cNvSpPr/>
            <p:nvPr/>
          </p:nvSpPr>
          <p:spPr>
            <a:xfrm>
              <a:off x="10429475" y="1180325"/>
              <a:ext cx="86900" cy="111275"/>
            </a:xfrm>
            <a:custGeom>
              <a:rect b="b" l="l" r="r" t="t"/>
              <a:pathLst>
                <a:path extrusionOk="0" h="4451" w="3476">
                  <a:moveTo>
                    <a:pt x="1830" y="763"/>
                  </a:moveTo>
                  <a:lnTo>
                    <a:pt x="1982" y="793"/>
                  </a:lnTo>
                  <a:lnTo>
                    <a:pt x="2104" y="854"/>
                  </a:lnTo>
                  <a:lnTo>
                    <a:pt x="2195" y="945"/>
                  </a:lnTo>
                  <a:lnTo>
                    <a:pt x="2287" y="1037"/>
                  </a:lnTo>
                  <a:lnTo>
                    <a:pt x="2348" y="1159"/>
                  </a:lnTo>
                  <a:lnTo>
                    <a:pt x="2378" y="1281"/>
                  </a:lnTo>
                  <a:lnTo>
                    <a:pt x="2378" y="1433"/>
                  </a:lnTo>
                  <a:lnTo>
                    <a:pt x="2378" y="1555"/>
                  </a:lnTo>
                  <a:lnTo>
                    <a:pt x="2348" y="1707"/>
                  </a:lnTo>
                  <a:lnTo>
                    <a:pt x="2287" y="1799"/>
                  </a:lnTo>
                  <a:lnTo>
                    <a:pt x="2195" y="1890"/>
                  </a:lnTo>
                  <a:lnTo>
                    <a:pt x="2104" y="1982"/>
                  </a:lnTo>
                  <a:lnTo>
                    <a:pt x="1982" y="2043"/>
                  </a:lnTo>
                  <a:lnTo>
                    <a:pt x="1830" y="2073"/>
                  </a:lnTo>
                  <a:lnTo>
                    <a:pt x="915" y="2073"/>
                  </a:lnTo>
                  <a:lnTo>
                    <a:pt x="915" y="763"/>
                  </a:lnTo>
                  <a:close/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2835"/>
                  </a:lnTo>
                  <a:lnTo>
                    <a:pt x="1647" y="2835"/>
                  </a:lnTo>
                  <a:lnTo>
                    <a:pt x="2500" y="4451"/>
                  </a:lnTo>
                  <a:lnTo>
                    <a:pt x="3475" y="4451"/>
                  </a:lnTo>
                  <a:lnTo>
                    <a:pt x="3475" y="4420"/>
                  </a:lnTo>
                  <a:lnTo>
                    <a:pt x="2500" y="2591"/>
                  </a:lnTo>
                  <a:lnTo>
                    <a:pt x="2683" y="2500"/>
                  </a:lnTo>
                  <a:lnTo>
                    <a:pt x="2835" y="2408"/>
                  </a:lnTo>
                  <a:lnTo>
                    <a:pt x="2988" y="2287"/>
                  </a:lnTo>
                  <a:lnTo>
                    <a:pt x="3079" y="2134"/>
                  </a:lnTo>
                  <a:lnTo>
                    <a:pt x="3171" y="1982"/>
                  </a:lnTo>
                  <a:lnTo>
                    <a:pt x="3232" y="1799"/>
                  </a:lnTo>
                  <a:lnTo>
                    <a:pt x="3293" y="1585"/>
                  </a:lnTo>
                  <a:lnTo>
                    <a:pt x="3293" y="1342"/>
                  </a:lnTo>
                  <a:lnTo>
                    <a:pt x="3293" y="1189"/>
                  </a:lnTo>
                  <a:lnTo>
                    <a:pt x="3262" y="1037"/>
                  </a:lnTo>
                  <a:lnTo>
                    <a:pt x="3232" y="915"/>
                  </a:lnTo>
                  <a:lnTo>
                    <a:pt x="3201" y="763"/>
                  </a:lnTo>
                  <a:lnTo>
                    <a:pt x="3140" y="641"/>
                  </a:lnTo>
                  <a:lnTo>
                    <a:pt x="3049" y="549"/>
                  </a:lnTo>
                  <a:lnTo>
                    <a:pt x="2957" y="427"/>
                  </a:lnTo>
                  <a:lnTo>
                    <a:pt x="2866" y="366"/>
                  </a:lnTo>
                  <a:lnTo>
                    <a:pt x="2622" y="214"/>
                  </a:lnTo>
                  <a:lnTo>
                    <a:pt x="2348" y="92"/>
                  </a:lnTo>
                  <a:lnTo>
                    <a:pt x="2012" y="3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6"/>
            <p:cNvSpPr/>
            <p:nvPr/>
          </p:nvSpPr>
          <p:spPr>
            <a:xfrm>
              <a:off x="10529300" y="1180325"/>
              <a:ext cx="85375" cy="111275"/>
            </a:xfrm>
            <a:custGeom>
              <a:rect b="b" l="l" r="r" t="t"/>
              <a:pathLst>
                <a:path extrusionOk="0" h="4451" w="3415">
                  <a:moveTo>
                    <a:pt x="1616" y="763"/>
                  </a:moveTo>
                  <a:lnTo>
                    <a:pt x="1860" y="823"/>
                  </a:lnTo>
                  <a:lnTo>
                    <a:pt x="2043" y="945"/>
                  </a:lnTo>
                  <a:lnTo>
                    <a:pt x="2195" y="1098"/>
                  </a:lnTo>
                  <a:lnTo>
                    <a:pt x="2317" y="1311"/>
                  </a:lnTo>
                  <a:lnTo>
                    <a:pt x="2409" y="1525"/>
                  </a:lnTo>
                  <a:lnTo>
                    <a:pt x="2470" y="1799"/>
                  </a:lnTo>
                  <a:lnTo>
                    <a:pt x="2470" y="2134"/>
                  </a:lnTo>
                  <a:lnTo>
                    <a:pt x="2470" y="2347"/>
                  </a:lnTo>
                  <a:lnTo>
                    <a:pt x="2470" y="2652"/>
                  </a:lnTo>
                  <a:lnTo>
                    <a:pt x="2409" y="2927"/>
                  </a:lnTo>
                  <a:lnTo>
                    <a:pt x="2317" y="3170"/>
                  </a:lnTo>
                  <a:lnTo>
                    <a:pt x="2195" y="3353"/>
                  </a:lnTo>
                  <a:lnTo>
                    <a:pt x="2043" y="3506"/>
                  </a:lnTo>
                  <a:lnTo>
                    <a:pt x="1829" y="3628"/>
                  </a:lnTo>
                  <a:lnTo>
                    <a:pt x="1616" y="3689"/>
                  </a:lnTo>
                  <a:lnTo>
                    <a:pt x="1372" y="3719"/>
                  </a:lnTo>
                  <a:lnTo>
                    <a:pt x="915" y="3719"/>
                  </a:lnTo>
                  <a:lnTo>
                    <a:pt x="915" y="763"/>
                  </a:lnTo>
                  <a:close/>
                  <a:moveTo>
                    <a:pt x="1" y="1"/>
                  </a:moveTo>
                  <a:lnTo>
                    <a:pt x="1" y="4451"/>
                  </a:lnTo>
                  <a:lnTo>
                    <a:pt x="1586" y="4451"/>
                  </a:lnTo>
                  <a:lnTo>
                    <a:pt x="1799" y="4420"/>
                  </a:lnTo>
                  <a:lnTo>
                    <a:pt x="2012" y="4359"/>
                  </a:lnTo>
                  <a:lnTo>
                    <a:pt x="2195" y="4298"/>
                  </a:lnTo>
                  <a:lnTo>
                    <a:pt x="2378" y="4207"/>
                  </a:lnTo>
                  <a:lnTo>
                    <a:pt x="2530" y="4115"/>
                  </a:lnTo>
                  <a:lnTo>
                    <a:pt x="2683" y="3993"/>
                  </a:lnTo>
                  <a:lnTo>
                    <a:pt x="2835" y="3871"/>
                  </a:lnTo>
                  <a:lnTo>
                    <a:pt x="2957" y="3719"/>
                  </a:lnTo>
                  <a:lnTo>
                    <a:pt x="3079" y="3567"/>
                  </a:lnTo>
                  <a:lnTo>
                    <a:pt x="3171" y="3384"/>
                  </a:lnTo>
                  <a:lnTo>
                    <a:pt x="3262" y="3201"/>
                  </a:lnTo>
                  <a:lnTo>
                    <a:pt x="3323" y="2988"/>
                  </a:lnTo>
                  <a:lnTo>
                    <a:pt x="3384" y="2805"/>
                  </a:lnTo>
                  <a:lnTo>
                    <a:pt x="3384" y="2561"/>
                  </a:lnTo>
                  <a:lnTo>
                    <a:pt x="3414" y="2347"/>
                  </a:lnTo>
                  <a:lnTo>
                    <a:pt x="3414" y="2134"/>
                  </a:lnTo>
                  <a:lnTo>
                    <a:pt x="3384" y="1890"/>
                  </a:lnTo>
                  <a:lnTo>
                    <a:pt x="3384" y="1677"/>
                  </a:lnTo>
                  <a:lnTo>
                    <a:pt x="3323" y="1464"/>
                  </a:lnTo>
                  <a:lnTo>
                    <a:pt x="3262" y="1281"/>
                  </a:lnTo>
                  <a:lnTo>
                    <a:pt x="3171" y="1067"/>
                  </a:lnTo>
                  <a:lnTo>
                    <a:pt x="3079" y="915"/>
                  </a:lnTo>
                  <a:lnTo>
                    <a:pt x="2957" y="732"/>
                  </a:lnTo>
                  <a:lnTo>
                    <a:pt x="2835" y="610"/>
                  </a:lnTo>
                  <a:lnTo>
                    <a:pt x="2713" y="458"/>
                  </a:lnTo>
                  <a:lnTo>
                    <a:pt x="2530" y="336"/>
                  </a:lnTo>
                  <a:lnTo>
                    <a:pt x="2378" y="244"/>
                  </a:lnTo>
                  <a:lnTo>
                    <a:pt x="2195" y="153"/>
                  </a:lnTo>
                  <a:lnTo>
                    <a:pt x="2012" y="92"/>
                  </a:lnTo>
                  <a:lnTo>
                    <a:pt x="1799" y="61"/>
                  </a:lnTo>
                  <a:lnTo>
                    <a:pt x="1586" y="3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6"/>
            <p:cNvSpPr/>
            <p:nvPr/>
          </p:nvSpPr>
          <p:spPr>
            <a:xfrm>
              <a:off x="10631400" y="1180325"/>
              <a:ext cx="89950" cy="111275"/>
            </a:xfrm>
            <a:custGeom>
              <a:rect b="b" l="l" r="r" t="t"/>
              <a:pathLst>
                <a:path extrusionOk="0" h="4451" w="3598"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1525"/>
                  </a:lnTo>
                  <a:lnTo>
                    <a:pt x="2683" y="4451"/>
                  </a:lnTo>
                  <a:lnTo>
                    <a:pt x="3598" y="4451"/>
                  </a:lnTo>
                  <a:lnTo>
                    <a:pt x="3598" y="1"/>
                  </a:lnTo>
                  <a:lnTo>
                    <a:pt x="2683" y="1"/>
                  </a:lnTo>
                  <a:lnTo>
                    <a:pt x="2683" y="2957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6"/>
            <p:cNvSpPr/>
            <p:nvPr/>
          </p:nvSpPr>
          <p:spPr>
            <a:xfrm>
              <a:off x="10729700" y="1150600"/>
              <a:ext cx="96050" cy="141000"/>
            </a:xfrm>
            <a:custGeom>
              <a:rect b="b" l="l" r="r" t="t"/>
              <a:pathLst>
                <a:path extrusionOk="0" h="5640" w="3842">
                  <a:moveTo>
                    <a:pt x="2104" y="1"/>
                  </a:moveTo>
                  <a:lnTo>
                    <a:pt x="1494" y="946"/>
                  </a:lnTo>
                  <a:lnTo>
                    <a:pt x="2226" y="946"/>
                  </a:lnTo>
                  <a:lnTo>
                    <a:pt x="3079" y="1"/>
                  </a:lnTo>
                  <a:close/>
                  <a:moveTo>
                    <a:pt x="1" y="1190"/>
                  </a:moveTo>
                  <a:lnTo>
                    <a:pt x="1464" y="4024"/>
                  </a:lnTo>
                  <a:lnTo>
                    <a:pt x="1464" y="5640"/>
                  </a:lnTo>
                  <a:lnTo>
                    <a:pt x="2378" y="5640"/>
                  </a:lnTo>
                  <a:lnTo>
                    <a:pt x="2378" y="4024"/>
                  </a:lnTo>
                  <a:lnTo>
                    <a:pt x="3841" y="1190"/>
                  </a:lnTo>
                  <a:lnTo>
                    <a:pt x="2836" y="1190"/>
                  </a:lnTo>
                  <a:lnTo>
                    <a:pt x="1921" y="3201"/>
                  </a:lnTo>
                  <a:lnTo>
                    <a:pt x="1007" y="11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6"/>
            <p:cNvSpPr/>
            <p:nvPr/>
          </p:nvSpPr>
          <p:spPr>
            <a:xfrm>
              <a:off x="10830300" y="1178800"/>
              <a:ext cx="91450" cy="114325"/>
            </a:xfrm>
            <a:custGeom>
              <a:rect b="b" l="l" r="r" t="t"/>
              <a:pathLst>
                <a:path extrusionOk="0" h="4573" w="3658">
                  <a:moveTo>
                    <a:pt x="1860" y="1"/>
                  </a:moveTo>
                  <a:lnTo>
                    <a:pt x="1646" y="31"/>
                  </a:lnTo>
                  <a:lnTo>
                    <a:pt x="1463" y="31"/>
                  </a:lnTo>
                  <a:lnTo>
                    <a:pt x="1280" y="92"/>
                  </a:lnTo>
                  <a:lnTo>
                    <a:pt x="1098" y="153"/>
                  </a:lnTo>
                  <a:lnTo>
                    <a:pt x="915" y="244"/>
                  </a:lnTo>
                  <a:lnTo>
                    <a:pt x="793" y="336"/>
                  </a:lnTo>
                  <a:lnTo>
                    <a:pt x="640" y="458"/>
                  </a:lnTo>
                  <a:lnTo>
                    <a:pt x="518" y="580"/>
                  </a:lnTo>
                  <a:lnTo>
                    <a:pt x="396" y="732"/>
                  </a:lnTo>
                  <a:lnTo>
                    <a:pt x="305" y="884"/>
                  </a:lnTo>
                  <a:lnTo>
                    <a:pt x="214" y="1067"/>
                  </a:lnTo>
                  <a:lnTo>
                    <a:pt x="153" y="1250"/>
                  </a:lnTo>
                  <a:lnTo>
                    <a:pt x="92" y="1464"/>
                  </a:lnTo>
                  <a:lnTo>
                    <a:pt x="31" y="1677"/>
                  </a:lnTo>
                  <a:lnTo>
                    <a:pt x="31" y="1921"/>
                  </a:lnTo>
                  <a:lnTo>
                    <a:pt x="0" y="2165"/>
                  </a:lnTo>
                  <a:lnTo>
                    <a:pt x="0" y="2439"/>
                  </a:lnTo>
                  <a:lnTo>
                    <a:pt x="31" y="2683"/>
                  </a:lnTo>
                  <a:lnTo>
                    <a:pt x="31" y="2927"/>
                  </a:lnTo>
                  <a:lnTo>
                    <a:pt x="92" y="3140"/>
                  </a:lnTo>
                  <a:lnTo>
                    <a:pt x="122" y="3323"/>
                  </a:lnTo>
                  <a:lnTo>
                    <a:pt x="214" y="3536"/>
                  </a:lnTo>
                  <a:lnTo>
                    <a:pt x="305" y="3689"/>
                  </a:lnTo>
                  <a:lnTo>
                    <a:pt x="396" y="3872"/>
                  </a:lnTo>
                  <a:lnTo>
                    <a:pt x="488" y="3993"/>
                  </a:lnTo>
                  <a:lnTo>
                    <a:pt x="640" y="4146"/>
                  </a:lnTo>
                  <a:lnTo>
                    <a:pt x="762" y="4237"/>
                  </a:lnTo>
                  <a:lnTo>
                    <a:pt x="915" y="4359"/>
                  </a:lnTo>
                  <a:lnTo>
                    <a:pt x="1067" y="4420"/>
                  </a:lnTo>
                  <a:lnTo>
                    <a:pt x="1250" y="4512"/>
                  </a:lnTo>
                  <a:lnTo>
                    <a:pt x="1433" y="4542"/>
                  </a:lnTo>
                  <a:lnTo>
                    <a:pt x="1646" y="4573"/>
                  </a:lnTo>
                  <a:lnTo>
                    <a:pt x="2042" y="4573"/>
                  </a:lnTo>
                  <a:lnTo>
                    <a:pt x="2225" y="4542"/>
                  </a:lnTo>
                  <a:lnTo>
                    <a:pt x="2408" y="4512"/>
                  </a:lnTo>
                  <a:lnTo>
                    <a:pt x="2591" y="4451"/>
                  </a:lnTo>
                  <a:lnTo>
                    <a:pt x="2743" y="4390"/>
                  </a:lnTo>
                  <a:lnTo>
                    <a:pt x="2865" y="4329"/>
                  </a:lnTo>
                  <a:lnTo>
                    <a:pt x="3018" y="4237"/>
                  </a:lnTo>
                  <a:lnTo>
                    <a:pt x="3140" y="4146"/>
                  </a:lnTo>
                  <a:lnTo>
                    <a:pt x="3231" y="4054"/>
                  </a:lnTo>
                  <a:lnTo>
                    <a:pt x="3323" y="3932"/>
                  </a:lnTo>
                  <a:lnTo>
                    <a:pt x="3414" y="3811"/>
                  </a:lnTo>
                  <a:lnTo>
                    <a:pt x="3475" y="3658"/>
                  </a:lnTo>
                  <a:lnTo>
                    <a:pt x="3597" y="3353"/>
                  </a:lnTo>
                  <a:lnTo>
                    <a:pt x="3627" y="3049"/>
                  </a:lnTo>
                  <a:lnTo>
                    <a:pt x="2713" y="3049"/>
                  </a:lnTo>
                  <a:lnTo>
                    <a:pt x="2682" y="3231"/>
                  </a:lnTo>
                  <a:lnTo>
                    <a:pt x="2652" y="3384"/>
                  </a:lnTo>
                  <a:lnTo>
                    <a:pt x="2591" y="3536"/>
                  </a:lnTo>
                  <a:lnTo>
                    <a:pt x="2469" y="3628"/>
                  </a:lnTo>
                  <a:lnTo>
                    <a:pt x="2378" y="3719"/>
                  </a:lnTo>
                  <a:lnTo>
                    <a:pt x="2225" y="3780"/>
                  </a:lnTo>
                  <a:lnTo>
                    <a:pt x="2042" y="3811"/>
                  </a:lnTo>
                  <a:lnTo>
                    <a:pt x="1860" y="3841"/>
                  </a:lnTo>
                  <a:lnTo>
                    <a:pt x="1616" y="3811"/>
                  </a:lnTo>
                  <a:lnTo>
                    <a:pt x="1433" y="3750"/>
                  </a:lnTo>
                  <a:lnTo>
                    <a:pt x="1280" y="3628"/>
                  </a:lnTo>
                  <a:lnTo>
                    <a:pt x="1158" y="3475"/>
                  </a:lnTo>
                  <a:lnTo>
                    <a:pt x="1067" y="3292"/>
                  </a:lnTo>
                  <a:lnTo>
                    <a:pt x="976" y="3049"/>
                  </a:lnTo>
                  <a:lnTo>
                    <a:pt x="945" y="2774"/>
                  </a:lnTo>
                  <a:lnTo>
                    <a:pt x="945" y="2439"/>
                  </a:lnTo>
                  <a:lnTo>
                    <a:pt x="945" y="2134"/>
                  </a:lnTo>
                  <a:lnTo>
                    <a:pt x="945" y="1799"/>
                  </a:lnTo>
                  <a:lnTo>
                    <a:pt x="1006" y="1525"/>
                  </a:lnTo>
                  <a:lnTo>
                    <a:pt x="1067" y="1281"/>
                  </a:lnTo>
                  <a:lnTo>
                    <a:pt x="1158" y="1098"/>
                  </a:lnTo>
                  <a:lnTo>
                    <a:pt x="1280" y="945"/>
                  </a:lnTo>
                  <a:lnTo>
                    <a:pt x="1463" y="854"/>
                  </a:lnTo>
                  <a:lnTo>
                    <a:pt x="1646" y="793"/>
                  </a:lnTo>
                  <a:lnTo>
                    <a:pt x="1860" y="763"/>
                  </a:lnTo>
                  <a:lnTo>
                    <a:pt x="2073" y="763"/>
                  </a:lnTo>
                  <a:lnTo>
                    <a:pt x="2256" y="824"/>
                  </a:lnTo>
                  <a:lnTo>
                    <a:pt x="2378" y="884"/>
                  </a:lnTo>
                  <a:lnTo>
                    <a:pt x="2500" y="976"/>
                  </a:lnTo>
                  <a:lnTo>
                    <a:pt x="2591" y="1098"/>
                  </a:lnTo>
                  <a:lnTo>
                    <a:pt x="2652" y="1220"/>
                  </a:lnTo>
                  <a:lnTo>
                    <a:pt x="2713" y="1403"/>
                  </a:lnTo>
                  <a:lnTo>
                    <a:pt x="2713" y="1586"/>
                  </a:lnTo>
                  <a:lnTo>
                    <a:pt x="3658" y="1586"/>
                  </a:lnTo>
                  <a:lnTo>
                    <a:pt x="3597" y="1250"/>
                  </a:lnTo>
                  <a:lnTo>
                    <a:pt x="3475" y="945"/>
                  </a:lnTo>
                  <a:lnTo>
                    <a:pt x="3414" y="824"/>
                  </a:lnTo>
                  <a:lnTo>
                    <a:pt x="3323" y="671"/>
                  </a:lnTo>
                  <a:lnTo>
                    <a:pt x="3231" y="549"/>
                  </a:lnTo>
                  <a:lnTo>
                    <a:pt x="3140" y="458"/>
                  </a:lnTo>
                  <a:lnTo>
                    <a:pt x="3018" y="366"/>
                  </a:lnTo>
                  <a:lnTo>
                    <a:pt x="2896" y="275"/>
                  </a:lnTo>
                  <a:lnTo>
                    <a:pt x="2743" y="183"/>
                  </a:lnTo>
                  <a:lnTo>
                    <a:pt x="2591" y="122"/>
                  </a:lnTo>
                  <a:lnTo>
                    <a:pt x="2439" y="62"/>
                  </a:lnTo>
                  <a:lnTo>
                    <a:pt x="2256" y="31"/>
                  </a:lnTo>
                  <a:lnTo>
                    <a:pt x="2073" y="31"/>
                  </a:lnTo>
                  <a:lnTo>
                    <a:pt x="186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6"/>
            <p:cNvSpPr/>
            <p:nvPr/>
          </p:nvSpPr>
          <p:spPr>
            <a:xfrm>
              <a:off x="10936200" y="1180325"/>
              <a:ext cx="90725" cy="111275"/>
            </a:xfrm>
            <a:custGeom>
              <a:rect b="b" l="l" r="r" t="t"/>
              <a:pathLst>
                <a:path extrusionOk="0" h="4451" w="3629"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2561"/>
                  </a:lnTo>
                  <a:lnTo>
                    <a:pt x="2714" y="2561"/>
                  </a:lnTo>
                  <a:lnTo>
                    <a:pt x="2714" y="4451"/>
                  </a:lnTo>
                  <a:lnTo>
                    <a:pt x="3628" y="4451"/>
                  </a:lnTo>
                  <a:lnTo>
                    <a:pt x="3628" y="1"/>
                  </a:lnTo>
                  <a:lnTo>
                    <a:pt x="2714" y="1"/>
                  </a:lnTo>
                  <a:lnTo>
                    <a:pt x="2714" y="1799"/>
                  </a:lnTo>
                  <a:lnTo>
                    <a:pt x="915" y="1799"/>
                  </a:lnTo>
                  <a:lnTo>
                    <a:pt x="91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6"/>
            <p:cNvSpPr/>
            <p:nvPr/>
          </p:nvSpPr>
          <p:spPr>
            <a:xfrm>
              <a:off x="11085575" y="1180325"/>
              <a:ext cx="83075" cy="111275"/>
            </a:xfrm>
            <a:custGeom>
              <a:rect b="b" l="l" r="r" t="t"/>
              <a:pathLst>
                <a:path extrusionOk="0" h="4451" w="3323">
                  <a:moveTo>
                    <a:pt x="1737" y="763"/>
                  </a:moveTo>
                  <a:lnTo>
                    <a:pt x="1890" y="793"/>
                  </a:lnTo>
                  <a:lnTo>
                    <a:pt x="2012" y="823"/>
                  </a:lnTo>
                  <a:lnTo>
                    <a:pt x="2134" y="884"/>
                  </a:lnTo>
                  <a:lnTo>
                    <a:pt x="2195" y="976"/>
                  </a:lnTo>
                  <a:lnTo>
                    <a:pt x="2256" y="1067"/>
                  </a:lnTo>
                  <a:lnTo>
                    <a:pt x="2286" y="1189"/>
                  </a:lnTo>
                  <a:lnTo>
                    <a:pt x="2286" y="1311"/>
                  </a:lnTo>
                  <a:lnTo>
                    <a:pt x="2286" y="1433"/>
                  </a:lnTo>
                  <a:lnTo>
                    <a:pt x="2256" y="1555"/>
                  </a:lnTo>
                  <a:lnTo>
                    <a:pt x="2195" y="1646"/>
                  </a:lnTo>
                  <a:lnTo>
                    <a:pt x="2134" y="1738"/>
                  </a:lnTo>
                  <a:lnTo>
                    <a:pt x="2042" y="1799"/>
                  </a:lnTo>
                  <a:lnTo>
                    <a:pt x="1920" y="1829"/>
                  </a:lnTo>
                  <a:lnTo>
                    <a:pt x="1768" y="1860"/>
                  </a:lnTo>
                  <a:lnTo>
                    <a:pt x="914" y="1860"/>
                  </a:lnTo>
                  <a:lnTo>
                    <a:pt x="914" y="763"/>
                  </a:lnTo>
                  <a:close/>
                  <a:moveTo>
                    <a:pt x="1890" y="2530"/>
                  </a:moveTo>
                  <a:lnTo>
                    <a:pt x="2042" y="2561"/>
                  </a:lnTo>
                  <a:lnTo>
                    <a:pt x="2164" y="2622"/>
                  </a:lnTo>
                  <a:lnTo>
                    <a:pt x="2256" y="2683"/>
                  </a:lnTo>
                  <a:lnTo>
                    <a:pt x="2317" y="2774"/>
                  </a:lnTo>
                  <a:lnTo>
                    <a:pt x="2347" y="2896"/>
                  </a:lnTo>
                  <a:lnTo>
                    <a:pt x="2377" y="3018"/>
                  </a:lnTo>
                  <a:lnTo>
                    <a:pt x="2408" y="3140"/>
                  </a:lnTo>
                  <a:lnTo>
                    <a:pt x="2377" y="3262"/>
                  </a:lnTo>
                  <a:lnTo>
                    <a:pt x="2347" y="3384"/>
                  </a:lnTo>
                  <a:lnTo>
                    <a:pt x="2317" y="3475"/>
                  </a:lnTo>
                  <a:lnTo>
                    <a:pt x="2225" y="3567"/>
                  </a:lnTo>
                  <a:lnTo>
                    <a:pt x="2134" y="3628"/>
                  </a:lnTo>
                  <a:lnTo>
                    <a:pt x="2012" y="3689"/>
                  </a:lnTo>
                  <a:lnTo>
                    <a:pt x="1859" y="3719"/>
                  </a:lnTo>
                  <a:lnTo>
                    <a:pt x="914" y="3719"/>
                  </a:lnTo>
                  <a:lnTo>
                    <a:pt x="914" y="2530"/>
                  </a:lnTo>
                  <a:close/>
                  <a:moveTo>
                    <a:pt x="0" y="1"/>
                  </a:moveTo>
                  <a:lnTo>
                    <a:pt x="0" y="4451"/>
                  </a:lnTo>
                  <a:lnTo>
                    <a:pt x="2073" y="4451"/>
                  </a:lnTo>
                  <a:lnTo>
                    <a:pt x="2377" y="4390"/>
                  </a:lnTo>
                  <a:lnTo>
                    <a:pt x="2652" y="4268"/>
                  </a:lnTo>
                  <a:lnTo>
                    <a:pt x="2896" y="4115"/>
                  </a:lnTo>
                  <a:lnTo>
                    <a:pt x="2987" y="4054"/>
                  </a:lnTo>
                  <a:lnTo>
                    <a:pt x="3079" y="3932"/>
                  </a:lnTo>
                  <a:lnTo>
                    <a:pt x="3139" y="3841"/>
                  </a:lnTo>
                  <a:lnTo>
                    <a:pt x="3200" y="3719"/>
                  </a:lnTo>
                  <a:lnTo>
                    <a:pt x="3292" y="3445"/>
                  </a:lnTo>
                  <a:lnTo>
                    <a:pt x="3322" y="3140"/>
                  </a:lnTo>
                  <a:lnTo>
                    <a:pt x="3292" y="2988"/>
                  </a:lnTo>
                  <a:lnTo>
                    <a:pt x="3261" y="2835"/>
                  </a:lnTo>
                  <a:lnTo>
                    <a:pt x="3231" y="2683"/>
                  </a:lnTo>
                  <a:lnTo>
                    <a:pt x="3139" y="2561"/>
                  </a:lnTo>
                  <a:lnTo>
                    <a:pt x="3048" y="2439"/>
                  </a:lnTo>
                  <a:lnTo>
                    <a:pt x="2926" y="2317"/>
                  </a:lnTo>
                  <a:lnTo>
                    <a:pt x="2774" y="2226"/>
                  </a:lnTo>
                  <a:lnTo>
                    <a:pt x="2591" y="2165"/>
                  </a:lnTo>
                  <a:lnTo>
                    <a:pt x="2743" y="2104"/>
                  </a:lnTo>
                  <a:lnTo>
                    <a:pt x="2865" y="2012"/>
                  </a:lnTo>
                  <a:lnTo>
                    <a:pt x="2957" y="1890"/>
                  </a:lnTo>
                  <a:lnTo>
                    <a:pt x="3048" y="1768"/>
                  </a:lnTo>
                  <a:lnTo>
                    <a:pt x="3139" y="1646"/>
                  </a:lnTo>
                  <a:lnTo>
                    <a:pt x="3170" y="1525"/>
                  </a:lnTo>
                  <a:lnTo>
                    <a:pt x="3200" y="1372"/>
                  </a:lnTo>
                  <a:lnTo>
                    <a:pt x="3200" y="1220"/>
                  </a:lnTo>
                  <a:lnTo>
                    <a:pt x="3200" y="1067"/>
                  </a:lnTo>
                  <a:lnTo>
                    <a:pt x="3170" y="945"/>
                  </a:lnTo>
                  <a:lnTo>
                    <a:pt x="3139" y="793"/>
                  </a:lnTo>
                  <a:lnTo>
                    <a:pt x="3109" y="702"/>
                  </a:lnTo>
                  <a:lnTo>
                    <a:pt x="3048" y="580"/>
                  </a:lnTo>
                  <a:lnTo>
                    <a:pt x="2957" y="488"/>
                  </a:lnTo>
                  <a:lnTo>
                    <a:pt x="2865" y="397"/>
                  </a:lnTo>
                  <a:lnTo>
                    <a:pt x="2774" y="305"/>
                  </a:lnTo>
                  <a:lnTo>
                    <a:pt x="2530" y="183"/>
                  </a:lnTo>
                  <a:lnTo>
                    <a:pt x="2256" y="92"/>
                  </a:lnTo>
                  <a:lnTo>
                    <a:pt x="1920" y="3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6"/>
            <p:cNvSpPr/>
            <p:nvPr/>
          </p:nvSpPr>
          <p:spPr>
            <a:xfrm>
              <a:off x="11185375" y="1180325"/>
              <a:ext cx="86900" cy="111275"/>
            </a:xfrm>
            <a:custGeom>
              <a:rect b="b" l="l" r="r" t="t"/>
              <a:pathLst>
                <a:path extrusionOk="0" h="4451" w="3476">
                  <a:moveTo>
                    <a:pt x="1830" y="763"/>
                  </a:moveTo>
                  <a:lnTo>
                    <a:pt x="1982" y="793"/>
                  </a:lnTo>
                  <a:lnTo>
                    <a:pt x="2104" y="854"/>
                  </a:lnTo>
                  <a:lnTo>
                    <a:pt x="2195" y="945"/>
                  </a:lnTo>
                  <a:lnTo>
                    <a:pt x="2287" y="1037"/>
                  </a:lnTo>
                  <a:lnTo>
                    <a:pt x="2348" y="1159"/>
                  </a:lnTo>
                  <a:lnTo>
                    <a:pt x="2378" y="1281"/>
                  </a:lnTo>
                  <a:lnTo>
                    <a:pt x="2378" y="1433"/>
                  </a:lnTo>
                  <a:lnTo>
                    <a:pt x="2378" y="1555"/>
                  </a:lnTo>
                  <a:lnTo>
                    <a:pt x="2348" y="1707"/>
                  </a:lnTo>
                  <a:lnTo>
                    <a:pt x="2287" y="1799"/>
                  </a:lnTo>
                  <a:lnTo>
                    <a:pt x="2195" y="1890"/>
                  </a:lnTo>
                  <a:lnTo>
                    <a:pt x="2104" y="1982"/>
                  </a:lnTo>
                  <a:lnTo>
                    <a:pt x="1982" y="2043"/>
                  </a:lnTo>
                  <a:lnTo>
                    <a:pt x="1830" y="2073"/>
                  </a:lnTo>
                  <a:lnTo>
                    <a:pt x="915" y="2073"/>
                  </a:lnTo>
                  <a:lnTo>
                    <a:pt x="915" y="763"/>
                  </a:lnTo>
                  <a:close/>
                  <a:moveTo>
                    <a:pt x="1" y="1"/>
                  </a:moveTo>
                  <a:lnTo>
                    <a:pt x="1" y="4451"/>
                  </a:lnTo>
                  <a:lnTo>
                    <a:pt x="915" y="4451"/>
                  </a:lnTo>
                  <a:lnTo>
                    <a:pt x="915" y="2835"/>
                  </a:lnTo>
                  <a:lnTo>
                    <a:pt x="1647" y="2835"/>
                  </a:lnTo>
                  <a:lnTo>
                    <a:pt x="2500" y="4451"/>
                  </a:lnTo>
                  <a:lnTo>
                    <a:pt x="3476" y="4451"/>
                  </a:lnTo>
                  <a:lnTo>
                    <a:pt x="3476" y="4420"/>
                  </a:lnTo>
                  <a:lnTo>
                    <a:pt x="2500" y="2591"/>
                  </a:lnTo>
                  <a:lnTo>
                    <a:pt x="2683" y="2500"/>
                  </a:lnTo>
                  <a:lnTo>
                    <a:pt x="2836" y="2408"/>
                  </a:lnTo>
                  <a:lnTo>
                    <a:pt x="2988" y="2287"/>
                  </a:lnTo>
                  <a:lnTo>
                    <a:pt x="3079" y="2134"/>
                  </a:lnTo>
                  <a:lnTo>
                    <a:pt x="3171" y="1982"/>
                  </a:lnTo>
                  <a:lnTo>
                    <a:pt x="3262" y="1799"/>
                  </a:lnTo>
                  <a:lnTo>
                    <a:pt x="3293" y="1585"/>
                  </a:lnTo>
                  <a:lnTo>
                    <a:pt x="3293" y="1342"/>
                  </a:lnTo>
                  <a:lnTo>
                    <a:pt x="3293" y="1189"/>
                  </a:lnTo>
                  <a:lnTo>
                    <a:pt x="3293" y="1037"/>
                  </a:lnTo>
                  <a:lnTo>
                    <a:pt x="3232" y="915"/>
                  </a:lnTo>
                  <a:lnTo>
                    <a:pt x="3201" y="763"/>
                  </a:lnTo>
                  <a:lnTo>
                    <a:pt x="3140" y="641"/>
                  </a:lnTo>
                  <a:lnTo>
                    <a:pt x="3049" y="549"/>
                  </a:lnTo>
                  <a:lnTo>
                    <a:pt x="2957" y="427"/>
                  </a:lnTo>
                  <a:lnTo>
                    <a:pt x="2866" y="366"/>
                  </a:lnTo>
                  <a:lnTo>
                    <a:pt x="2622" y="214"/>
                  </a:lnTo>
                  <a:lnTo>
                    <a:pt x="2348" y="92"/>
                  </a:lnTo>
                  <a:lnTo>
                    <a:pt x="2013" y="3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6"/>
            <p:cNvSpPr/>
            <p:nvPr/>
          </p:nvSpPr>
          <p:spPr>
            <a:xfrm>
              <a:off x="11276075" y="1180325"/>
              <a:ext cx="104400" cy="111275"/>
            </a:xfrm>
            <a:custGeom>
              <a:rect b="b" l="l" r="r" t="t"/>
              <a:pathLst>
                <a:path extrusionOk="0" h="4451" w="4176">
                  <a:moveTo>
                    <a:pt x="2073" y="1128"/>
                  </a:moveTo>
                  <a:lnTo>
                    <a:pt x="2652" y="2805"/>
                  </a:lnTo>
                  <a:lnTo>
                    <a:pt x="1524" y="2805"/>
                  </a:lnTo>
                  <a:lnTo>
                    <a:pt x="2073" y="1128"/>
                  </a:lnTo>
                  <a:close/>
                  <a:moveTo>
                    <a:pt x="1646" y="1"/>
                  </a:moveTo>
                  <a:lnTo>
                    <a:pt x="0" y="4451"/>
                  </a:lnTo>
                  <a:lnTo>
                    <a:pt x="975" y="4451"/>
                  </a:lnTo>
                  <a:lnTo>
                    <a:pt x="1280" y="3536"/>
                  </a:lnTo>
                  <a:lnTo>
                    <a:pt x="2896" y="3536"/>
                  </a:lnTo>
                  <a:lnTo>
                    <a:pt x="3200" y="4451"/>
                  </a:lnTo>
                  <a:lnTo>
                    <a:pt x="4176" y="4451"/>
                  </a:lnTo>
                  <a:lnTo>
                    <a:pt x="249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6"/>
            <p:cNvSpPr/>
            <p:nvPr/>
          </p:nvSpPr>
          <p:spPr>
            <a:xfrm>
              <a:off x="11374350" y="1180325"/>
              <a:ext cx="90725" cy="111275"/>
            </a:xfrm>
            <a:custGeom>
              <a:rect b="b" l="l" r="r" t="t"/>
              <a:pathLst>
                <a:path extrusionOk="0" h="4451" w="3629">
                  <a:moveTo>
                    <a:pt x="1" y="1"/>
                  </a:moveTo>
                  <a:lnTo>
                    <a:pt x="1" y="763"/>
                  </a:lnTo>
                  <a:lnTo>
                    <a:pt x="1342" y="763"/>
                  </a:lnTo>
                  <a:lnTo>
                    <a:pt x="1342" y="4451"/>
                  </a:lnTo>
                  <a:lnTo>
                    <a:pt x="2287" y="4451"/>
                  </a:lnTo>
                  <a:lnTo>
                    <a:pt x="2287" y="763"/>
                  </a:lnTo>
                  <a:lnTo>
                    <a:pt x="3628" y="763"/>
                  </a:lnTo>
                  <a:lnTo>
                    <a:pt x="362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6"/>
            <p:cNvSpPr/>
            <p:nvPr/>
          </p:nvSpPr>
          <p:spPr>
            <a:xfrm>
              <a:off x="11478000" y="1150600"/>
              <a:ext cx="86875" cy="141000"/>
            </a:xfrm>
            <a:custGeom>
              <a:rect b="b" l="l" r="r" t="t"/>
              <a:pathLst>
                <a:path extrusionOk="0" h="5640" w="3475">
                  <a:moveTo>
                    <a:pt x="244" y="1"/>
                  </a:moveTo>
                  <a:lnTo>
                    <a:pt x="244" y="31"/>
                  </a:lnTo>
                  <a:lnTo>
                    <a:pt x="1158" y="885"/>
                  </a:lnTo>
                  <a:lnTo>
                    <a:pt x="1707" y="885"/>
                  </a:lnTo>
                  <a:lnTo>
                    <a:pt x="2652" y="31"/>
                  </a:lnTo>
                  <a:lnTo>
                    <a:pt x="2652" y="1"/>
                  </a:lnTo>
                  <a:lnTo>
                    <a:pt x="1890" y="1"/>
                  </a:lnTo>
                  <a:lnTo>
                    <a:pt x="1433" y="428"/>
                  </a:lnTo>
                  <a:lnTo>
                    <a:pt x="1006" y="1"/>
                  </a:lnTo>
                  <a:close/>
                  <a:moveTo>
                    <a:pt x="1829" y="1952"/>
                  </a:moveTo>
                  <a:lnTo>
                    <a:pt x="1981" y="1982"/>
                  </a:lnTo>
                  <a:lnTo>
                    <a:pt x="2103" y="2043"/>
                  </a:lnTo>
                  <a:lnTo>
                    <a:pt x="2225" y="2134"/>
                  </a:lnTo>
                  <a:lnTo>
                    <a:pt x="2286" y="2226"/>
                  </a:lnTo>
                  <a:lnTo>
                    <a:pt x="2347" y="2348"/>
                  </a:lnTo>
                  <a:lnTo>
                    <a:pt x="2378" y="2470"/>
                  </a:lnTo>
                  <a:lnTo>
                    <a:pt x="2408" y="2622"/>
                  </a:lnTo>
                  <a:lnTo>
                    <a:pt x="2378" y="2744"/>
                  </a:lnTo>
                  <a:lnTo>
                    <a:pt x="2347" y="2896"/>
                  </a:lnTo>
                  <a:lnTo>
                    <a:pt x="2286" y="2988"/>
                  </a:lnTo>
                  <a:lnTo>
                    <a:pt x="2225" y="3079"/>
                  </a:lnTo>
                  <a:lnTo>
                    <a:pt x="2103" y="3171"/>
                  </a:lnTo>
                  <a:lnTo>
                    <a:pt x="1981" y="3232"/>
                  </a:lnTo>
                  <a:lnTo>
                    <a:pt x="1829" y="3262"/>
                  </a:lnTo>
                  <a:lnTo>
                    <a:pt x="945" y="3262"/>
                  </a:lnTo>
                  <a:lnTo>
                    <a:pt x="945" y="1952"/>
                  </a:lnTo>
                  <a:close/>
                  <a:moveTo>
                    <a:pt x="0" y="1190"/>
                  </a:moveTo>
                  <a:lnTo>
                    <a:pt x="0" y="5640"/>
                  </a:lnTo>
                  <a:lnTo>
                    <a:pt x="945" y="5640"/>
                  </a:lnTo>
                  <a:lnTo>
                    <a:pt x="945" y="4024"/>
                  </a:lnTo>
                  <a:lnTo>
                    <a:pt x="1646" y="4024"/>
                  </a:lnTo>
                  <a:lnTo>
                    <a:pt x="2500" y="5640"/>
                  </a:lnTo>
                  <a:lnTo>
                    <a:pt x="3475" y="5640"/>
                  </a:lnTo>
                  <a:lnTo>
                    <a:pt x="3475" y="5609"/>
                  </a:lnTo>
                  <a:lnTo>
                    <a:pt x="2530" y="3780"/>
                  </a:lnTo>
                  <a:lnTo>
                    <a:pt x="2682" y="3689"/>
                  </a:lnTo>
                  <a:lnTo>
                    <a:pt x="2835" y="3597"/>
                  </a:lnTo>
                  <a:lnTo>
                    <a:pt x="2987" y="3476"/>
                  </a:lnTo>
                  <a:lnTo>
                    <a:pt x="3109" y="3323"/>
                  </a:lnTo>
                  <a:lnTo>
                    <a:pt x="3201" y="3171"/>
                  </a:lnTo>
                  <a:lnTo>
                    <a:pt x="3262" y="2988"/>
                  </a:lnTo>
                  <a:lnTo>
                    <a:pt x="3292" y="2774"/>
                  </a:lnTo>
                  <a:lnTo>
                    <a:pt x="3323" y="2531"/>
                  </a:lnTo>
                  <a:lnTo>
                    <a:pt x="3292" y="2378"/>
                  </a:lnTo>
                  <a:lnTo>
                    <a:pt x="3292" y="2226"/>
                  </a:lnTo>
                  <a:lnTo>
                    <a:pt x="3262" y="2104"/>
                  </a:lnTo>
                  <a:lnTo>
                    <a:pt x="3201" y="1952"/>
                  </a:lnTo>
                  <a:lnTo>
                    <a:pt x="3140" y="1830"/>
                  </a:lnTo>
                  <a:lnTo>
                    <a:pt x="3048" y="1738"/>
                  </a:lnTo>
                  <a:lnTo>
                    <a:pt x="2987" y="1616"/>
                  </a:lnTo>
                  <a:lnTo>
                    <a:pt x="2865" y="1555"/>
                  </a:lnTo>
                  <a:lnTo>
                    <a:pt x="2652" y="1403"/>
                  </a:lnTo>
                  <a:lnTo>
                    <a:pt x="2347" y="1281"/>
                  </a:lnTo>
                  <a:lnTo>
                    <a:pt x="2042" y="1220"/>
                  </a:lnTo>
                  <a:lnTo>
                    <a:pt x="1677" y="11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6"/>
            <p:cNvSpPr/>
            <p:nvPr/>
          </p:nvSpPr>
          <p:spPr>
            <a:xfrm>
              <a:off x="11579350" y="1150600"/>
              <a:ext cx="40400" cy="141000"/>
            </a:xfrm>
            <a:custGeom>
              <a:rect b="b" l="l" r="r" t="t"/>
              <a:pathLst>
                <a:path extrusionOk="0" h="5640" w="1616">
                  <a:moveTo>
                    <a:pt x="640" y="1"/>
                  </a:moveTo>
                  <a:lnTo>
                    <a:pt x="31" y="946"/>
                  </a:lnTo>
                  <a:lnTo>
                    <a:pt x="762" y="946"/>
                  </a:lnTo>
                  <a:lnTo>
                    <a:pt x="1616" y="1"/>
                  </a:lnTo>
                  <a:close/>
                  <a:moveTo>
                    <a:pt x="0" y="1190"/>
                  </a:moveTo>
                  <a:lnTo>
                    <a:pt x="0" y="5640"/>
                  </a:lnTo>
                  <a:lnTo>
                    <a:pt x="914" y="5640"/>
                  </a:lnTo>
                  <a:lnTo>
                    <a:pt x="914" y="11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6"/>
            <p:cNvSpPr/>
            <p:nvPr/>
          </p:nvSpPr>
          <p:spPr>
            <a:xfrm>
              <a:off x="9966950" y="1372350"/>
              <a:ext cx="73175" cy="111275"/>
            </a:xfrm>
            <a:custGeom>
              <a:rect b="b" l="l" r="r" t="t"/>
              <a:pathLst>
                <a:path extrusionOk="0" h="4451" w="2927">
                  <a:moveTo>
                    <a:pt x="1585" y="336"/>
                  </a:moveTo>
                  <a:lnTo>
                    <a:pt x="1799" y="366"/>
                  </a:lnTo>
                  <a:lnTo>
                    <a:pt x="1982" y="458"/>
                  </a:lnTo>
                  <a:lnTo>
                    <a:pt x="2134" y="519"/>
                  </a:lnTo>
                  <a:lnTo>
                    <a:pt x="2256" y="641"/>
                  </a:lnTo>
                  <a:lnTo>
                    <a:pt x="2317" y="793"/>
                  </a:lnTo>
                  <a:lnTo>
                    <a:pt x="2378" y="976"/>
                  </a:lnTo>
                  <a:lnTo>
                    <a:pt x="2378" y="1159"/>
                  </a:lnTo>
                  <a:lnTo>
                    <a:pt x="2378" y="1342"/>
                  </a:lnTo>
                  <a:lnTo>
                    <a:pt x="2317" y="1524"/>
                  </a:lnTo>
                  <a:lnTo>
                    <a:pt x="2256" y="1677"/>
                  </a:lnTo>
                  <a:lnTo>
                    <a:pt x="2134" y="1768"/>
                  </a:lnTo>
                  <a:lnTo>
                    <a:pt x="1982" y="1890"/>
                  </a:lnTo>
                  <a:lnTo>
                    <a:pt x="1829" y="1951"/>
                  </a:lnTo>
                  <a:lnTo>
                    <a:pt x="1616" y="1982"/>
                  </a:lnTo>
                  <a:lnTo>
                    <a:pt x="1402" y="2012"/>
                  </a:lnTo>
                  <a:lnTo>
                    <a:pt x="366" y="2012"/>
                  </a:lnTo>
                  <a:lnTo>
                    <a:pt x="366" y="336"/>
                  </a:lnTo>
                  <a:close/>
                  <a:moveTo>
                    <a:pt x="1524" y="2317"/>
                  </a:moveTo>
                  <a:lnTo>
                    <a:pt x="1768" y="2347"/>
                  </a:lnTo>
                  <a:lnTo>
                    <a:pt x="1982" y="2378"/>
                  </a:lnTo>
                  <a:lnTo>
                    <a:pt x="2164" y="2469"/>
                  </a:lnTo>
                  <a:lnTo>
                    <a:pt x="2317" y="2591"/>
                  </a:lnTo>
                  <a:lnTo>
                    <a:pt x="2408" y="2713"/>
                  </a:lnTo>
                  <a:lnTo>
                    <a:pt x="2500" y="2866"/>
                  </a:lnTo>
                  <a:lnTo>
                    <a:pt x="2530" y="3018"/>
                  </a:lnTo>
                  <a:lnTo>
                    <a:pt x="2561" y="3201"/>
                  </a:lnTo>
                  <a:lnTo>
                    <a:pt x="2530" y="3414"/>
                  </a:lnTo>
                  <a:lnTo>
                    <a:pt x="2469" y="3597"/>
                  </a:lnTo>
                  <a:lnTo>
                    <a:pt x="2408" y="3750"/>
                  </a:lnTo>
                  <a:lnTo>
                    <a:pt x="2286" y="3902"/>
                  </a:lnTo>
                  <a:lnTo>
                    <a:pt x="2134" y="3993"/>
                  </a:lnTo>
                  <a:lnTo>
                    <a:pt x="1951" y="4085"/>
                  </a:lnTo>
                  <a:lnTo>
                    <a:pt x="1738" y="4115"/>
                  </a:lnTo>
                  <a:lnTo>
                    <a:pt x="1494" y="4146"/>
                  </a:lnTo>
                  <a:lnTo>
                    <a:pt x="366" y="4146"/>
                  </a:lnTo>
                  <a:lnTo>
                    <a:pt x="366" y="2317"/>
                  </a:lnTo>
                  <a:close/>
                  <a:moveTo>
                    <a:pt x="0" y="0"/>
                  </a:moveTo>
                  <a:lnTo>
                    <a:pt x="0" y="4451"/>
                  </a:lnTo>
                  <a:lnTo>
                    <a:pt x="1799" y="4451"/>
                  </a:lnTo>
                  <a:lnTo>
                    <a:pt x="2073" y="4390"/>
                  </a:lnTo>
                  <a:lnTo>
                    <a:pt x="2317" y="4268"/>
                  </a:lnTo>
                  <a:lnTo>
                    <a:pt x="2530" y="4146"/>
                  </a:lnTo>
                  <a:lnTo>
                    <a:pt x="2713" y="3963"/>
                  </a:lnTo>
                  <a:lnTo>
                    <a:pt x="2835" y="3750"/>
                  </a:lnTo>
                  <a:lnTo>
                    <a:pt x="2896" y="3506"/>
                  </a:lnTo>
                  <a:lnTo>
                    <a:pt x="2926" y="3201"/>
                  </a:lnTo>
                  <a:lnTo>
                    <a:pt x="2926" y="3018"/>
                  </a:lnTo>
                  <a:lnTo>
                    <a:pt x="2866" y="2835"/>
                  </a:lnTo>
                  <a:lnTo>
                    <a:pt x="2805" y="2683"/>
                  </a:lnTo>
                  <a:lnTo>
                    <a:pt x="2683" y="2530"/>
                  </a:lnTo>
                  <a:lnTo>
                    <a:pt x="2561" y="2378"/>
                  </a:lnTo>
                  <a:lnTo>
                    <a:pt x="2408" y="2286"/>
                  </a:lnTo>
                  <a:lnTo>
                    <a:pt x="2256" y="2195"/>
                  </a:lnTo>
                  <a:lnTo>
                    <a:pt x="2073" y="2134"/>
                  </a:lnTo>
                  <a:lnTo>
                    <a:pt x="2225" y="2073"/>
                  </a:lnTo>
                  <a:lnTo>
                    <a:pt x="2378" y="1982"/>
                  </a:lnTo>
                  <a:lnTo>
                    <a:pt x="2469" y="1890"/>
                  </a:lnTo>
                  <a:lnTo>
                    <a:pt x="2591" y="1768"/>
                  </a:lnTo>
                  <a:lnTo>
                    <a:pt x="2652" y="1646"/>
                  </a:lnTo>
                  <a:lnTo>
                    <a:pt x="2713" y="1494"/>
                  </a:lnTo>
                  <a:lnTo>
                    <a:pt x="2774" y="1342"/>
                  </a:lnTo>
                  <a:lnTo>
                    <a:pt x="2774" y="1159"/>
                  </a:lnTo>
                  <a:lnTo>
                    <a:pt x="2744" y="884"/>
                  </a:lnTo>
                  <a:lnTo>
                    <a:pt x="2683" y="641"/>
                  </a:lnTo>
                  <a:lnTo>
                    <a:pt x="2561" y="458"/>
                  </a:lnTo>
                  <a:lnTo>
                    <a:pt x="2378" y="275"/>
                  </a:lnTo>
                  <a:lnTo>
                    <a:pt x="2164" y="153"/>
                  </a:lnTo>
                  <a:lnTo>
                    <a:pt x="1921" y="92"/>
                  </a:lnTo>
                  <a:lnTo>
                    <a:pt x="1646" y="31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6"/>
            <p:cNvSpPr/>
            <p:nvPr/>
          </p:nvSpPr>
          <p:spPr>
            <a:xfrm>
              <a:off x="10062950" y="1372350"/>
              <a:ext cx="78525" cy="111275"/>
            </a:xfrm>
            <a:custGeom>
              <a:rect b="b" l="l" r="r" t="t"/>
              <a:pathLst>
                <a:path extrusionOk="0" h="4451" w="3141">
                  <a:moveTo>
                    <a:pt x="1708" y="336"/>
                  </a:moveTo>
                  <a:lnTo>
                    <a:pt x="1921" y="397"/>
                  </a:lnTo>
                  <a:lnTo>
                    <a:pt x="2104" y="488"/>
                  </a:lnTo>
                  <a:lnTo>
                    <a:pt x="2287" y="610"/>
                  </a:lnTo>
                  <a:lnTo>
                    <a:pt x="2409" y="732"/>
                  </a:lnTo>
                  <a:lnTo>
                    <a:pt x="2500" y="915"/>
                  </a:lnTo>
                  <a:lnTo>
                    <a:pt x="2561" y="1098"/>
                  </a:lnTo>
                  <a:lnTo>
                    <a:pt x="2561" y="1311"/>
                  </a:lnTo>
                  <a:lnTo>
                    <a:pt x="2561" y="1494"/>
                  </a:lnTo>
                  <a:lnTo>
                    <a:pt x="2500" y="1677"/>
                  </a:lnTo>
                  <a:lnTo>
                    <a:pt x="2409" y="1860"/>
                  </a:lnTo>
                  <a:lnTo>
                    <a:pt x="2317" y="1982"/>
                  </a:lnTo>
                  <a:lnTo>
                    <a:pt x="2165" y="2104"/>
                  </a:lnTo>
                  <a:lnTo>
                    <a:pt x="1982" y="2195"/>
                  </a:lnTo>
                  <a:lnTo>
                    <a:pt x="1769" y="2256"/>
                  </a:lnTo>
                  <a:lnTo>
                    <a:pt x="1525" y="2286"/>
                  </a:lnTo>
                  <a:lnTo>
                    <a:pt x="367" y="2286"/>
                  </a:lnTo>
                  <a:lnTo>
                    <a:pt x="367" y="336"/>
                  </a:lnTo>
                  <a:close/>
                  <a:moveTo>
                    <a:pt x="1" y="0"/>
                  </a:moveTo>
                  <a:lnTo>
                    <a:pt x="1" y="4451"/>
                  </a:lnTo>
                  <a:lnTo>
                    <a:pt x="367" y="4451"/>
                  </a:lnTo>
                  <a:lnTo>
                    <a:pt x="367" y="2622"/>
                  </a:lnTo>
                  <a:lnTo>
                    <a:pt x="1647" y="2622"/>
                  </a:lnTo>
                  <a:lnTo>
                    <a:pt x="2744" y="4451"/>
                  </a:lnTo>
                  <a:lnTo>
                    <a:pt x="3140" y="4451"/>
                  </a:lnTo>
                  <a:lnTo>
                    <a:pt x="3140" y="4420"/>
                  </a:lnTo>
                  <a:lnTo>
                    <a:pt x="2013" y="2530"/>
                  </a:lnTo>
                  <a:lnTo>
                    <a:pt x="2226" y="2439"/>
                  </a:lnTo>
                  <a:lnTo>
                    <a:pt x="2409" y="2347"/>
                  </a:lnTo>
                  <a:lnTo>
                    <a:pt x="2561" y="2226"/>
                  </a:lnTo>
                  <a:lnTo>
                    <a:pt x="2683" y="2073"/>
                  </a:lnTo>
                  <a:lnTo>
                    <a:pt x="2805" y="1921"/>
                  </a:lnTo>
                  <a:lnTo>
                    <a:pt x="2866" y="1738"/>
                  </a:lnTo>
                  <a:lnTo>
                    <a:pt x="2927" y="1524"/>
                  </a:lnTo>
                  <a:lnTo>
                    <a:pt x="2957" y="1311"/>
                  </a:lnTo>
                  <a:lnTo>
                    <a:pt x="2927" y="1006"/>
                  </a:lnTo>
                  <a:lnTo>
                    <a:pt x="2836" y="762"/>
                  </a:lnTo>
                  <a:lnTo>
                    <a:pt x="2714" y="519"/>
                  </a:lnTo>
                  <a:lnTo>
                    <a:pt x="2531" y="336"/>
                  </a:lnTo>
                  <a:lnTo>
                    <a:pt x="2317" y="214"/>
                  </a:lnTo>
                  <a:lnTo>
                    <a:pt x="2074" y="92"/>
                  </a:lnTo>
                  <a:lnTo>
                    <a:pt x="1769" y="31"/>
                  </a:lnTo>
                  <a:lnTo>
                    <a:pt x="143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6"/>
            <p:cNvSpPr/>
            <p:nvPr/>
          </p:nvSpPr>
          <p:spPr>
            <a:xfrm>
              <a:off x="10162025" y="1372350"/>
              <a:ext cx="83075" cy="111275"/>
            </a:xfrm>
            <a:custGeom>
              <a:rect b="b" l="l" r="r" t="t"/>
              <a:pathLst>
                <a:path extrusionOk="0" h="4451" w="3323">
                  <a:moveTo>
                    <a:pt x="0" y="0"/>
                  </a:moveTo>
                  <a:lnTo>
                    <a:pt x="0" y="4451"/>
                  </a:lnTo>
                  <a:lnTo>
                    <a:pt x="397" y="4451"/>
                  </a:lnTo>
                  <a:lnTo>
                    <a:pt x="397" y="641"/>
                  </a:lnTo>
                  <a:lnTo>
                    <a:pt x="2957" y="4451"/>
                  </a:lnTo>
                  <a:lnTo>
                    <a:pt x="3323" y="4451"/>
                  </a:lnTo>
                  <a:lnTo>
                    <a:pt x="3323" y="0"/>
                  </a:lnTo>
                  <a:lnTo>
                    <a:pt x="2957" y="0"/>
                  </a:lnTo>
                  <a:lnTo>
                    <a:pt x="2957" y="3810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6"/>
            <p:cNvSpPr/>
            <p:nvPr/>
          </p:nvSpPr>
          <p:spPr>
            <a:xfrm>
              <a:off x="10268700" y="1370825"/>
              <a:ext cx="86900" cy="114325"/>
            </a:xfrm>
            <a:custGeom>
              <a:rect b="b" l="l" r="r" t="t"/>
              <a:pathLst>
                <a:path extrusionOk="0" h="4573" w="3476">
                  <a:moveTo>
                    <a:pt x="1890" y="336"/>
                  </a:moveTo>
                  <a:lnTo>
                    <a:pt x="2043" y="366"/>
                  </a:lnTo>
                  <a:lnTo>
                    <a:pt x="2165" y="397"/>
                  </a:lnTo>
                  <a:lnTo>
                    <a:pt x="2317" y="458"/>
                  </a:lnTo>
                  <a:lnTo>
                    <a:pt x="2439" y="519"/>
                  </a:lnTo>
                  <a:lnTo>
                    <a:pt x="2530" y="610"/>
                  </a:lnTo>
                  <a:lnTo>
                    <a:pt x="2652" y="702"/>
                  </a:lnTo>
                  <a:lnTo>
                    <a:pt x="2744" y="793"/>
                  </a:lnTo>
                  <a:lnTo>
                    <a:pt x="2896" y="1037"/>
                  </a:lnTo>
                  <a:lnTo>
                    <a:pt x="3018" y="1342"/>
                  </a:lnTo>
                  <a:lnTo>
                    <a:pt x="3079" y="1677"/>
                  </a:lnTo>
                  <a:lnTo>
                    <a:pt x="3109" y="2043"/>
                  </a:lnTo>
                  <a:lnTo>
                    <a:pt x="3109" y="2530"/>
                  </a:lnTo>
                  <a:lnTo>
                    <a:pt x="3079" y="2927"/>
                  </a:lnTo>
                  <a:lnTo>
                    <a:pt x="3018" y="3262"/>
                  </a:lnTo>
                  <a:lnTo>
                    <a:pt x="2896" y="3536"/>
                  </a:lnTo>
                  <a:lnTo>
                    <a:pt x="2744" y="3780"/>
                  </a:lnTo>
                  <a:lnTo>
                    <a:pt x="2652" y="3902"/>
                  </a:lnTo>
                  <a:lnTo>
                    <a:pt x="2561" y="3993"/>
                  </a:lnTo>
                  <a:lnTo>
                    <a:pt x="2439" y="4054"/>
                  </a:lnTo>
                  <a:lnTo>
                    <a:pt x="2317" y="4146"/>
                  </a:lnTo>
                  <a:lnTo>
                    <a:pt x="2195" y="4176"/>
                  </a:lnTo>
                  <a:lnTo>
                    <a:pt x="2043" y="4237"/>
                  </a:lnTo>
                  <a:lnTo>
                    <a:pt x="1890" y="4237"/>
                  </a:lnTo>
                  <a:lnTo>
                    <a:pt x="1738" y="4268"/>
                  </a:lnTo>
                  <a:lnTo>
                    <a:pt x="1585" y="4237"/>
                  </a:lnTo>
                  <a:lnTo>
                    <a:pt x="1433" y="4237"/>
                  </a:lnTo>
                  <a:lnTo>
                    <a:pt x="1311" y="4176"/>
                  </a:lnTo>
                  <a:lnTo>
                    <a:pt x="1189" y="4146"/>
                  </a:lnTo>
                  <a:lnTo>
                    <a:pt x="1067" y="4054"/>
                  </a:lnTo>
                  <a:lnTo>
                    <a:pt x="945" y="3993"/>
                  </a:lnTo>
                  <a:lnTo>
                    <a:pt x="854" y="3902"/>
                  </a:lnTo>
                  <a:lnTo>
                    <a:pt x="732" y="3780"/>
                  </a:lnTo>
                  <a:lnTo>
                    <a:pt x="580" y="3536"/>
                  </a:lnTo>
                  <a:lnTo>
                    <a:pt x="488" y="3262"/>
                  </a:lnTo>
                  <a:lnTo>
                    <a:pt x="397" y="2927"/>
                  </a:lnTo>
                  <a:lnTo>
                    <a:pt x="366" y="2530"/>
                  </a:lnTo>
                  <a:lnTo>
                    <a:pt x="366" y="2043"/>
                  </a:lnTo>
                  <a:lnTo>
                    <a:pt x="397" y="1677"/>
                  </a:lnTo>
                  <a:lnTo>
                    <a:pt x="488" y="1342"/>
                  </a:lnTo>
                  <a:lnTo>
                    <a:pt x="580" y="1037"/>
                  </a:lnTo>
                  <a:lnTo>
                    <a:pt x="732" y="793"/>
                  </a:lnTo>
                  <a:lnTo>
                    <a:pt x="823" y="702"/>
                  </a:lnTo>
                  <a:lnTo>
                    <a:pt x="945" y="610"/>
                  </a:lnTo>
                  <a:lnTo>
                    <a:pt x="1037" y="519"/>
                  </a:lnTo>
                  <a:lnTo>
                    <a:pt x="1159" y="458"/>
                  </a:lnTo>
                  <a:lnTo>
                    <a:pt x="1311" y="397"/>
                  </a:lnTo>
                  <a:lnTo>
                    <a:pt x="1433" y="366"/>
                  </a:lnTo>
                  <a:lnTo>
                    <a:pt x="1585" y="336"/>
                  </a:lnTo>
                  <a:close/>
                  <a:moveTo>
                    <a:pt x="1738" y="1"/>
                  </a:moveTo>
                  <a:lnTo>
                    <a:pt x="1555" y="31"/>
                  </a:lnTo>
                  <a:lnTo>
                    <a:pt x="1372" y="31"/>
                  </a:lnTo>
                  <a:lnTo>
                    <a:pt x="1189" y="92"/>
                  </a:lnTo>
                  <a:lnTo>
                    <a:pt x="1037" y="153"/>
                  </a:lnTo>
                  <a:lnTo>
                    <a:pt x="884" y="244"/>
                  </a:lnTo>
                  <a:lnTo>
                    <a:pt x="732" y="336"/>
                  </a:lnTo>
                  <a:lnTo>
                    <a:pt x="610" y="427"/>
                  </a:lnTo>
                  <a:lnTo>
                    <a:pt x="488" y="580"/>
                  </a:lnTo>
                  <a:lnTo>
                    <a:pt x="366" y="702"/>
                  </a:lnTo>
                  <a:lnTo>
                    <a:pt x="275" y="854"/>
                  </a:lnTo>
                  <a:lnTo>
                    <a:pt x="183" y="1037"/>
                  </a:lnTo>
                  <a:lnTo>
                    <a:pt x="122" y="1220"/>
                  </a:lnTo>
                  <a:lnTo>
                    <a:pt x="61" y="1403"/>
                  </a:lnTo>
                  <a:lnTo>
                    <a:pt x="31" y="1616"/>
                  </a:lnTo>
                  <a:lnTo>
                    <a:pt x="0" y="1829"/>
                  </a:lnTo>
                  <a:lnTo>
                    <a:pt x="0" y="2073"/>
                  </a:lnTo>
                  <a:lnTo>
                    <a:pt x="0" y="2530"/>
                  </a:lnTo>
                  <a:lnTo>
                    <a:pt x="0" y="2774"/>
                  </a:lnTo>
                  <a:lnTo>
                    <a:pt x="31" y="2988"/>
                  </a:lnTo>
                  <a:lnTo>
                    <a:pt x="61" y="3201"/>
                  </a:lnTo>
                  <a:lnTo>
                    <a:pt x="122" y="3384"/>
                  </a:lnTo>
                  <a:lnTo>
                    <a:pt x="183" y="3567"/>
                  </a:lnTo>
                  <a:lnTo>
                    <a:pt x="275" y="3719"/>
                  </a:lnTo>
                  <a:lnTo>
                    <a:pt x="366" y="3871"/>
                  </a:lnTo>
                  <a:lnTo>
                    <a:pt x="488" y="4024"/>
                  </a:lnTo>
                  <a:lnTo>
                    <a:pt x="610" y="4146"/>
                  </a:lnTo>
                  <a:lnTo>
                    <a:pt x="732" y="4268"/>
                  </a:lnTo>
                  <a:lnTo>
                    <a:pt x="884" y="4359"/>
                  </a:lnTo>
                  <a:lnTo>
                    <a:pt x="1037" y="4420"/>
                  </a:lnTo>
                  <a:lnTo>
                    <a:pt x="1189" y="4512"/>
                  </a:lnTo>
                  <a:lnTo>
                    <a:pt x="1372" y="4542"/>
                  </a:lnTo>
                  <a:lnTo>
                    <a:pt x="1555" y="4573"/>
                  </a:lnTo>
                  <a:lnTo>
                    <a:pt x="1921" y="4573"/>
                  </a:lnTo>
                  <a:lnTo>
                    <a:pt x="2104" y="4542"/>
                  </a:lnTo>
                  <a:lnTo>
                    <a:pt x="2286" y="4512"/>
                  </a:lnTo>
                  <a:lnTo>
                    <a:pt x="2469" y="4420"/>
                  </a:lnTo>
                  <a:lnTo>
                    <a:pt x="2622" y="4359"/>
                  </a:lnTo>
                  <a:lnTo>
                    <a:pt x="2744" y="4268"/>
                  </a:lnTo>
                  <a:lnTo>
                    <a:pt x="2896" y="4146"/>
                  </a:lnTo>
                  <a:lnTo>
                    <a:pt x="3018" y="4024"/>
                  </a:lnTo>
                  <a:lnTo>
                    <a:pt x="3109" y="3871"/>
                  </a:lnTo>
                  <a:lnTo>
                    <a:pt x="3201" y="3719"/>
                  </a:lnTo>
                  <a:lnTo>
                    <a:pt x="3292" y="3567"/>
                  </a:lnTo>
                  <a:lnTo>
                    <a:pt x="3353" y="3384"/>
                  </a:lnTo>
                  <a:lnTo>
                    <a:pt x="3414" y="3201"/>
                  </a:lnTo>
                  <a:lnTo>
                    <a:pt x="3445" y="2988"/>
                  </a:lnTo>
                  <a:lnTo>
                    <a:pt x="3475" y="2774"/>
                  </a:lnTo>
                  <a:lnTo>
                    <a:pt x="3475" y="2530"/>
                  </a:lnTo>
                  <a:lnTo>
                    <a:pt x="3475" y="2073"/>
                  </a:lnTo>
                  <a:lnTo>
                    <a:pt x="3475" y="1829"/>
                  </a:lnTo>
                  <a:lnTo>
                    <a:pt x="3445" y="1616"/>
                  </a:lnTo>
                  <a:lnTo>
                    <a:pt x="3414" y="1403"/>
                  </a:lnTo>
                  <a:lnTo>
                    <a:pt x="3353" y="1220"/>
                  </a:lnTo>
                  <a:lnTo>
                    <a:pt x="3292" y="1037"/>
                  </a:lnTo>
                  <a:lnTo>
                    <a:pt x="3201" y="854"/>
                  </a:lnTo>
                  <a:lnTo>
                    <a:pt x="3109" y="702"/>
                  </a:lnTo>
                  <a:lnTo>
                    <a:pt x="2988" y="580"/>
                  </a:lnTo>
                  <a:lnTo>
                    <a:pt x="2866" y="427"/>
                  </a:lnTo>
                  <a:lnTo>
                    <a:pt x="2744" y="336"/>
                  </a:lnTo>
                  <a:lnTo>
                    <a:pt x="2591" y="244"/>
                  </a:lnTo>
                  <a:lnTo>
                    <a:pt x="2439" y="153"/>
                  </a:lnTo>
                  <a:lnTo>
                    <a:pt x="2286" y="92"/>
                  </a:lnTo>
                  <a:lnTo>
                    <a:pt x="2104" y="31"/>
                  </a:lnTo>
                  <a:lnTo>
                    <a:pt x="1921" y="31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6"/>
            <p:cNvSpPr/>
            <p:nvPr/>
          </p:nvSpPr>
          <p:spPr>
            <a:xfrm>
              <a:off x="7509500" y="772650"/>
              <a:ext cx="257575" cy="257575"/>
            </a:xfrm>
            <a:custGeom>
              <a:rect b="b" l="l" r="r" t="t"/>
              <a:pathLst>
                <a:path extrusionOk="0" h="10303" w="10303">
                  <a:moveTo>
                    <a:pt x="3688" y="1"/>
                  </a:moveTo>
                  <a:lnTo>
                    <a:pt x="3688" y="3689"/>
                  </a:lnTo>
                  <a:lnTo>
                    <a:pt x="0" y="3689"/>
                  </a:lnTo>
                  <a:lnTo>
                    <a:pt x="0" y="6615"/>
                  </a:lnTo>
                  <a:lnTo>
                    <a:pt x="3688" y="6615"/>
                  </a:lnTo>
                  <a:lnTo>
                    <a:pt x="3688" y="10303"/>
                  </a:lnTo>
                  <a:lnTo>
                    <a:pt x="6615" y="10303"/>
                  </a:lnTo>
                  <a:lnTo>
                    <a:pt x="6615" y="6615"/>
                  </a:lnTo>
                  <a:lnTo>
                    <a:pt x="10303" y="6615"/>
                  </a:lnTo>
                  <a:lnTo>
                    <a:pt x="10303" y="3689"/>
                  </a:lnTo>
                  <a:lnTo>
                    <a:pt x="6615" y="3689"/>
                  </a:lnTo>
                  <a:lnTo>
                    <a:pt x="661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6"/>
            <p:cNvSpPr/>
            <p:nvPr/>
          </p:nvSpPr>
          <p:spPr>
            <a:xfrm>
              <a:off x="572250" y="1911850"/>
              <a:ext cx="11619775" cy="2083325"/>
            </a:xfrm>
            <a:custGeom>
              <a:rect b="b" l="l" r="r" t="t"/>
              <a:pathLst>
                <a:path extrusionOk="0" h="83333" w="464791">
                  <a:moveTo>
                    <a:pt x="0" y="83333"/>
                  </a:moveTo>
                  <a:lnTo>
                    <a:pt x="464790" y="83333"/>
                  </a:lnTo>
                  <a:lnTo>
                    <a:pt x="464790" y="0"/>
                  </a:lnTo>
                  <a:lnTo>
                    <a:pt x="0" y="0"/>
                  </a:lnTo>
                  <a:lnTo>
                    <a:pt x="0" y="83333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6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7772"/>
                  </a:moveTo>
                  <a:lnTo>
                    <a:pt x="487680" y="7772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7772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6"/>
            <p:cNvSpPr/>
            <p:nvPr/>
          </p:nvSpPr>
          <p:spPr>
            <a:xfrm>
              <a:off x="0" y="0"/>
              <a:ext cx="12192000" cy="83825"/>
            </a:xfrm>
            <a:custGeom>
              <a:rect b="b" l="l" r="r" t="t"/>
              <a:pathLst>
                <a:path extrusionOk="0" h="3353" w="487680">
                  <a:moveTo>
                    <a:pt x="0" y="3353"/>
                  </a:moveTo>
                  <a:lnTo>
                    <a:pt x="487680" y="3353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3353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6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6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6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6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6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6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6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6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6"/>
            <p:cNvSpPr/>
            <p:nvPr/>
          </p:nvSpPr>
          <p:spPr>
            <a:xfrm>
              <a:off x="0" y="13388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0" y="22921"/>
                  </a:moveTo>
                  <a:lnTo>
                    <a:pt x="0" y="2292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86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BCB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86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86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ADBD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6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6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B8B8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6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7C8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86"/>
            <p:cNvSpPr/>
            <p:nvPr/>
          </p:nvSpPr>
          <p:spPr>
            <a:xfrm>
              <a:off x="572250" y="191185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22891"/>
                  </a:moveTo>
                  <a:lnTo>
                    <a:pt x="22921" y="22891"/>
                  </a:lnTo>
                  <a:lnTo>
                    <a:pt x="22921" y="0"/>
                  </a:lnTo>
                  <a:lnTo>
                    <a:pt x="0" y="0"/>
                  </a:lnTo>
                  <a:lnTo>
                    <a:pt x="0" y="22891"/>
                  </a:lnTo>
                  <a:close/>
                </a:path>
              </a:pathLst>
            </a:custGeom>
            <a:solidFill>
              <a:srgbClr val="88C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86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AC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86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86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A5D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86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86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86"/>
          <p:cNvSpPr txBox="1"/>
          <p:nvPr>
            <p:ph type="ctrTitle"/>
          </p:nvPr>
        </p:nvSpPr>
        <p:spPr>
          <a:xfrm>
            <a:off x="1225550" y="2013358"/>
            <a:ext cx="10405341" cy="1900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86"/>
          <p:cNvSpPr txBox="1"/>
          <p:nvPr>
            <p:ph idx="1" type="subTitle"/>
          </p:nvPr>
        </p:nvSpPr>
        <p:spPr>
          <a:xfrm>
            <a:off x="1225550" y="4177145"/>
            <a:ext cx="10405341" cy="1537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  <a:defRPr b="1" sz="2400">
                <a:solidFill>
                  <a:srgbClr val="66C3D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44" name="Google Shape;444;p86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86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86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bg>
      <p:bgPr>
        <a:noFill/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8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49" name="Google Shape;449;p87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87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87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87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87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87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87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87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87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87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7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7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87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87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87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87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87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87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87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87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87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87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87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7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87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87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87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87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87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87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87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87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87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87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87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87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7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7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7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7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87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87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87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87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87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87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87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87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87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87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87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87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87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87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87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87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87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87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87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87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87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87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87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87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87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87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87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87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87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8" name="Google Shape;518;p87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87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0" name="Google Shape;520;p87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87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87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bg>
      <p:bgPr>
        <a:noFill/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" name="Google Shape;524;p8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25" name="Google Shape;525;p88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88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88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88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88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88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88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88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88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88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88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88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88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88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88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88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88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88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88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88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88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88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88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88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88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88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88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88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88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88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88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88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88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88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88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88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88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88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88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88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88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88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88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88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88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88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88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88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88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88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88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88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88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88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88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88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88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88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88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88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88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88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88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88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88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88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88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88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88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88"/>
          <p:cNvSpPr txBox="1"/>
          <p:nvPr>
            <p:ph type="title"/>
          </p:nvPr>
        </p:nvSpPr>
        <p:spPr>
          <a:xfrm>
            <a:off x="1224792" y="822122"/>
            <a:ext cx="10399172" cy="1023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6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88"/>
          <p:cNvSpPr txBox="1"/>
          <p:nvPr>
            <p:ph idx="1" type="body"/>
          </p:nvPr>
        </p:nvSpPr>
        <p:spPr>
          <a:xfrm>
            <a:off x="1224792" y="2046914"/>
            <a:ext cx="10399172" cy="3675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  <a:defRPr sz="2400">
                <a:solidFill>
                  <a:srgbClr val="66C3D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6" name="Google Shape;596;p88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88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88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bg>
      <p:bgPr>
        <a:noFill/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8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01" name="Google Shape;601;p89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89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89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89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89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89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89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89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89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89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89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89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89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89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89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89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89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89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89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89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89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89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89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89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89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89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89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9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89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89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89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89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89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89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89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89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89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89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89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89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89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89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89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89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89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89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89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89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89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89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89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89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89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89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89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89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89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89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89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89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89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89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89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89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89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89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89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89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89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89"/>
          <p:cNvSpPr txBox="1"/>
          <p:nvPr>
            <p:ph type="title"/>
          </p:nvPr>
        </p:nvSpPr>
        <p:spPr>
          <a:xfrm>
            <a:off x="1225550" y="831273"/>
            <a:ext cx="10391486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89"/>
          <p:cNvSpPr txBox="1"/>
          <p:nvPr>
            <p:ph idx="1" type="body"/>
          </p:nvPr>
        </p:nvSpPr>
        <p:spPr>
          <a:xfrm>
            <a:off x="1224792" y="2046914"/>
            <a:ext cx="5058244" cy="3675013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89"/>
          <p:cNvSpPr txBox="1"/>
          <p:nvPr>
            <p:ph idx="2" type="body"/>
          </p:nvPr>
        </p:nvSpPr>
        <p:spPr>
          <a:xfrm>
            <a:off x="6558792" y="2046914"/>
            <a:ext cx="5058244" cy="3675013"/>
          </a:xfrm>
          <a:prstGeom prst="rect">
            <a:avLst/>
          </a:prstGeom>
          <a:solidFill>
            <a:schemeClr val="lt1">
              <a:alpha val="980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89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89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89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bg>
      <p:bgPr>
        <a:noFill/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Google Shape;677;p9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78" name="Google Shape;678;p90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90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90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90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90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90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90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90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90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90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90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90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90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90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90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90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90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90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90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90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90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90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90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90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90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90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90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90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90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90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90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90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90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90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90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90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90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90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90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90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90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90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90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90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90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90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90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90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90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90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90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90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90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90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90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90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90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90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90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90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90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90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90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90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90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90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90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90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90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90"/>
          <p:cNvSpPr txBox="1"/>
          <p:nvPr>
            <p:ph type="title"/>
          </p:nvPr>
        </p:nvSpPr>
        <p:spPr>
          <a:xfrm>
            <a:off x="1224792" y="822120"/>
            <a:ext cx="10406097" cy="1027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90"/>
          <p:cNvSpPr txBox="1"/>
          <p:nvPr>
            <p:ph idx="1" type="body"/>
          </p:nvPr>
        </p:nvSpPr>
        <p:spPr>
          <a:xfrm>
            <a:off x="1224792" y="2016125"/>
            <a:ext cx="493355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9" name="Google Shape;749;p90"/>
          <p:cNvSpPr txBox="1"/>
          <p:nvPr>
            <p:ph idx="2" type="body"/>
          </p:nvPr>
        </p:nvSpPr>
        <p:spPr>
          <a:xfrm>
            <a:off x="1224792" y="2937164"/>
            <a:ext cx="4933553" cy="306878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0" name="Google Shape;750;p90"/>
          <p:cNvSpPr txBox="1"/>
          <p:nvPr>
            <p:ph idx="3" type="body"/>
          </p:nvPr>
        </p:nvSpPr>
        <p:spPr>
          <a:xfrm>
            <a:off x="6380018" y="2016125"/>
            <a:ext cx="52508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1" name="Google Shape;751;p90"/>
          <p:cNvSpPr txBox="1"/>
          <p:nvPr>
            <p:ph idx="4" type="body"/>
          </p:nvPr>
        </p:nvSpPr>
        <p:spPr>
          <a:xfrm>
            <a:off x="6380018" y="2937164"/>
            <a:ext cx="5250872" cy="306878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2" name="Google Shape;752;p90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3" name="Google Shape;753;p90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4" name="Google Shape;754;p90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bg>
      <p:bgPr>
        <a:noFill/>
      </p:bgPr>
    </p:bg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6" name="Google Shape;756;p9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57" name="Google Shape;757;p91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91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91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91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91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91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91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91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91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91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91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91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91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91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91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91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91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91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91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91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91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91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91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91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1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1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91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1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91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1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1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91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1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91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91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91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91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91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91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91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91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91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91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91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91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91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91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91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91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91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91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91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91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91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91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91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91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91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91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91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91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91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91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91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91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91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91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91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91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6" name="Google Shape;826;p91"/>
          <p:cNvSpPr txBox="1"/>
          <p:nvPr>
            <p:ph type="title"/>
          </p:nvPr>
        </p:nvSpPr>
        <p:spPr>
          <a:xfrm>
            <a:off x="1225550" y="791308"/>
            <a:ext cx="10128250" cy="1078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7" name="Google Shape;827;p91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8" name="Google Shape;828;p91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9" name="Google Shape;829;p91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bg>
      <p:bgPr>
        <a:noFill/>
      </p:bgPr>
    </p:bg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" name="Google Shape;831;p9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32" name="Google Shape;832;p92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92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92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92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92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92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92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92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92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92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92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92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92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92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92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92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92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92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92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92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92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92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92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92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92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92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92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92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92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92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92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92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92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92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92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92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92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92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92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92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92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92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92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92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92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92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92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92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92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92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92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92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92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92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92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92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92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92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92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92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92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92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92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92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92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92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92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92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92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1" name="Google Shape;901;p92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2" name="Google Shape;902;p92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3" name="Google Shape;903;p92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bg>
      <p:bgPr>
        <a:noFill/>
      </p:bgPr>
    </p:bg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5" name="Google Shape;905;p9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06" name="Google Shape;906;p93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93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93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93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93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93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93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93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93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93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93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93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93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93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93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93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93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93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93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93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93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93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93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93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93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93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93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93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93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93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93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93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93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93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93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93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93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93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93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93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93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93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93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93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93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93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93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93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93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93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93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93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93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93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93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93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93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93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93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93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93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93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93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93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93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93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93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93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93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5" name="Google Shape;975;p93"/>
          <p:cNvSpPr txBox="1"/>
          <p:nvPr>
            <p:ph type="title"/>
          </p:nvPr>
        </p:nvSpPr>
        <p:spPr>
          <a:xfrm>
            <a:off x="1224791" y="838899"/>
            <a:ext cx="10419953" cy="1015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6" name="Google Shape;976;p93"/>
          <p:cNvSpPr txBox="1"/>
          <p:nvPr>
            <p:ph idx="1" type="body"/>
          </p:nvPr>
        </p:nvSpPr>
        <p:spPr>
          <a:xfrm>
            <a:off x="4253345" y="1979801"/>
            <a:ext cx="7391400" cy="4033072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7" name="Google Shape;977;p93"/>
          <p:cNvSpPr txBox="1"/>
          <p:nvPr>
            <p:ph idx="2" type="body"/>
          </p:nvPr>
        </p:nvSpPr>
        <p:spPr>
          <a:xfrm>
            <a:off x="1224792" y="1979802"/>
            <a:ext cx="2860647" cy="4033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8" name="Google Shape;978;p93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93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0" name="Google Shape;980;p93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5"/>
          <p:cNvSpPr txBox="1"/>
          <p:nvPr>
            <p:ph type="title"/>
          </p:nvPr>
        </p:nvSpPr>
        <p:spPr>
          <a:xfrm>
            <a:off x="1224792" y="822122"/>
            <a:ext cx="10399172" cy="10234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6000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65"/>
          <p:cNvSpPr txBox="1"/>
          <p:nvPr>
            <p:ph idx="1" type="body"/>
          </p:nvPr>
        </p:nvSpPr>
        <p:spPr>
          <a:xfrm>
            <a:off x="1224792" y="2046914"/>
            <a:ext cx="10399172" cy="3675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400"/>
              <a:buNone/>
              <a:defRPr sz="2400">
                <a:solidFill>
                  <a:srgbClr val="5B5B5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p65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5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65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167" name="Google Shape;167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>
  <p:cSld name="Obrázek s titulkem">
    <p:bg>
      <p:bgPr>
        <a:noFill/>
      </p:bgPr>
    </p:bg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9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83" name="Google Shape;983;p94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94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94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94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94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94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94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94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94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94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94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94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94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94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94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94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94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94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94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94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94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94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94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94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94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94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94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94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94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94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94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94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94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94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94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94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94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94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94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94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94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94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94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94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94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94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94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94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94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94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94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94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94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94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94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94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94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94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94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94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94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94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94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94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94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94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94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94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94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2" name="Google Shape;1052;p94"/>
          <p:cNvSpPr/>
          <p:nvPr>
            <p:ph idx="2" type="pic"/>
          </p:nvPr>
        </p:nvSpPr>
        <p:spPr>
          <a:xfrm>
            <a:off x="4244829" y="1979802"/>
            <a:ext cx="7384463" cy="403999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94"/>
          <p:cNvSpPr txBox="1"/>
          <p:nvPr>
            <p:ph type="title"/>
          </p:nvPr>
        </p:nvSpPr>
        <p:spPr>
          <a:xfrm>
            <a:off x="1224792" y="838899"/>
            <a:ext cx="10404500" cy="1015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4" name="Google Shape;1054;p94"/>
          <p:cNvSpPr txBox="1"/>
          <p:nvPr>
            <p:ph idx="1" type="body"/>
          </p:nvPr>
        </p:nvSpPr>
        <p:spPr>
          <a:xfrm>
            <a:off x="1224792" y="1979802"/>
            <a:ext cx="2860647" cy="4039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55" name="Google Shape;1055;p94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6" name="Google Shape;1056;p94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7" name="Google Shape;1057;p94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lastní rozložení">
  <p:cSld name="Vlastní rozložení">
    <p:bg>
      <p:bgPr>
        <a:noFill/>
      </p:bgPr>
    </p:bg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9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60" name="Google Shape;1060;p9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9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9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95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95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95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95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95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95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95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95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95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95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95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95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95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95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95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95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95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95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95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95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95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95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95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95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95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95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95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95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95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95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95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95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95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95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95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95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95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95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95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95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95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95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95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95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95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95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95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95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95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95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95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95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95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95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95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95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95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95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95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95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95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95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95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95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95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95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9" name="Google Shape;1129;p95"/>
          <p:cNvSpPr txBox="1"/>
          <p:nvPr>
            <p:ph type="title"/>
          </p:nvPr>
        </p:nvSpPr>
        <p:spPr>
          <a:xfrm>
            <a:off x="1225550" y="831273"/>
            <a:ext cx="10128250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95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1" name="Google Shape;1131;p95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2" name="Google Shape;1132;p95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6"/>
          <p:cNvSpPr txBox="1"/>
          <p:nvPr>
            <p:ph type="title"/>
          </p:nvPr>
        </p:nvSpPr>
        <p:spPr>
          <a:xfrm>
            <a:off x="1225550" y="831273"/>
            <a:ext cx="10391486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66"/>
          <p:cNvSpPr txBox="1"/>
          <p:nvPr>
            <p:ph idx="1" type="body"/>
          </p:nvPr>
        </p:nvSpPr>
        <p:spPr>
          <a:xfrm>
            <a:off x="1224792" y="2046914"/>
            <a:ext cx="5058244" cy="367501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  <a:defRPr>
                <a:solidFill>
                  <a:srgbClr val="5B5B5B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400"/>
              <a:buChar char="•"/>
              <a:defRPr>
                <a:solidFill>
                  <a:srgbClr val="5B5B5B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Char char="•"/>
              <a:defRPr>
                <a:solidFill>
                  <a:srgbClr val="5B5B5B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>
                <a:solidFill>
                  <a:srgbClr val="5B5B5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>
                <a:solidFill>
                  <a:srgbClr val="5B5B5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66"/>
          <p:cNvSpPr txBox="1"/>
          <p:nvPr>
            <p:ph idx="2" type="body"/>
          </p:nvPr>
        </p:nvSpPr>
        <p:spPr>
          <a:xfrm>
            <a:off x="6558792" y="2046914"/>
            <a:ext cx="5058244" cy="367501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  <a:defRPr>
                <a:solidFill>
                  <a:srgbClr val="5B5B5B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400"/>
              <a:buChar char="•"/>
              <a:defRPr>
                <a:solidFill>
                  <a:srgbClr val="5B5B5B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Char char="•"/>
              <a:defRPr>
                <a:solidFill>
                  <a:srgbClr val="5B5B5B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>
                <a:solidFill>
                  <a:srgbClr val="5B5B5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>
                <a:solidFill>
                  <a:srgbClr val="5B5B5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66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6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66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175" name="Google Shape;17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7"/>
          <p:cNvSpPr txBox="1"/>
          <p:nvPr>
            <p:ph type="title"/>
          </p:nvPr>
        </p:nvSpPr>
        <p:spPr>
          <a:xfrm>
            <a:off x="1224792" y="822120"/>
            <a:ext cx="10406097" cy="10273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67"/>
          <p:cNvSpPr txBox="1"/>
          <p:nvPr>
            <p:ph idx="1" type="body"/>
          </p:nvPr>
        </p:nvSpPr>
        <p:spPr>
          <a:xfrm>
            <a:off x="1224792" y="2016125"/>
            <a:ext cx="493355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9" name="Google Shape;179;p67"/>
          <p:cNvSpPr txBox="1"/>
          <p:nvPr>
            <p:ph idx="2" type="body"/>
          </p:nvPr>
        </p:nvSpPr>
        <p:spPr>
          <a:xfrm>
            <a:off x="1224792" y="2937164"/>
            <a:ext cx="4933553" cy="306878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67"/>
          <p:cNvSpPr txBox="1"/>
          <p:nvPr>
            <p:ph idx="3" type="body"/>
          </p:nvPr>
        </p:nvSpPr>
        <p:spPr>
          <a:xfrm>
            <a:off x="6380018" y="2016125"/>
            <a:ext cx="52508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p67"/>
          <p:cNvSpPr txBox="1"/>
          <p:nvPr>
            <p:ph idx="4" type="body"/>
          </p:nvPr>
        </p:nvSpPr>
        <p:spPr>
          <a:xfrm>
            <a:off x="6380018" y="2937164"/>
            <a:ext cx="5250872" cy="306878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67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67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67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185" name="Google Shape;18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uze nadpis" type="titleOnly">
  <p:cSld name="TITLE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8"/>
          <p:cNvSpPr txBox="1"/>
          <p:nvPr>
            <p:ph type="title"/>
          </p:nvPr>
        </p:nvSpPr>
        <p:spPr>
          <a:xfrm>
            <a:off x="1225550" y="791308"/>
            <a:ext cx="10128250" cy="1078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66C3D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68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68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68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191" name="Google Shape;19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9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69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69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196" name="Google Shape;19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0"/>
          <p:cNvSpPr txBox="1"/>
          <p:nvPr>
            <p:ph type="title"/>
          </p:nvPr>
        </p:nvSpPr>
        <p:spPr>
          <a:xfrm>
            <a:off x="1224791" y="838899"/>
            <a:ext cx="10419953" cy="1015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0"/>
          <p:cNvSpPr txBox="1"/>
          <p:nvPr>
            <p:ph idx="1" type="body"/>
          </p:nvPr>
        </p:nvSpPr>
        <p:spPr>
          <a:xfrm>
            <a:off x="4253345" y="1979801"/>
            <a:ext cx="7391400" cy="4033072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0" name="Google Shape;200;p70"/>
          <p:cNvSpPr txBox="1"/>
          <p:nvPr>
            <p:ph idx="2" type="body"/>
          </p:nvPr>
        </p:nvSpPr>
        <p:spPr>
          <a:xfrm>
            <a:off x="1224792" y="1979802"/>
            <a:ext cx="2860647" cy="40330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1" name="Google Shape;201;p70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70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70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204" name="Google Shape;20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>
  <p:cSld name="Obrázek s titulkem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1"/>
          <p:cNvSpPr/>
          <p:nvPr>
            <p:ph idx="2" type="pic"/>
          </p:nvPr>
        </p:nvSpPr>
        <p:spPr>
          <a:xfrm>
            <a:off x="4244829" y="1979802"/>
            <a:ext cx="7384463" cy="403999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71"/>
          <p:cNvSpPr txBox="1"/>
          <p:nvPr>
            <p:ph type="title"/>
          </p:nvPr>
        </p:nvSpPr>
        <p:spPr>
          <a:xfrm>
            <a:off x="1224792" y="838899"/>
            <a:ext cx="10404500" cy="10150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1"/>
          <p:cNvSpPr txBox="1"/>
          <p:nvPr>
            <p:ph idx="1" type="body"/>
          </p:nvPr>
        </p:nvSpPr>
        <p:spPr>
          <a:xfrm>
            <a:off x="1224792" y="1979802"/>
            <a:ext cx="2860647" cy="40399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9" name="Google Shape;209;p71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71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71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212" name="Google Shape;21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6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Google Shape;11;p62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62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62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E5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62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E8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62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62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A5D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62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62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62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62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62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62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97D3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62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AEDB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62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88C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62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62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62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62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62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5D8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62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62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62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62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97D3D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62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88CE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62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62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62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62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62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62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62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62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62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2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62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2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2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2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62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62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62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62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62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2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62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62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62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62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2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62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62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62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62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62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62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62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62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62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62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62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62"/>
            <p:cNvSpPr/>
            <p:nvPr/>
          </p:nvSpPr>
          <p:spPr>
            <a:xfrm>
              <a:off x="1145275" y="5712700"/>
              <a:ext cx="3929650" cy="1145300"/>
            </a:xfrm>
            <a:custGeom>
              <a:rect b="b" l="l" r="r" t="t"/>
              <a:pathLst>
                <a:path extrusionOk="0" h="45812" w="157186">
                  <a:moveTo>
                    <a:pt x="104882" y="37796"/>
                  </a:moveTo>
                  <a:lnTo>
                    <a:pt x="99365" y="27768"/>
                  </a:lnTo>
                  <a:lnTo>
                    <a:pt x="104882" y="37796"/>
                  </a:lnTo>
                  <a:close/>
                  <a:moveTo>
                    <a:pt x="155296" y="45812"/>
                  </a:moveTo>
                  <a:lnTo>
                    <a:pt x="147646" y="45812"/>
                  </a:lnTo>
                  <a:lnTo>
                    <a:pt x="147950" y="45294"/>
                  </a:lnTo>
                  <a:lnTo>
                    <a:pt x="148225" y="44776"/>
                  </a:lnTo>
                  <a:lnTo>
                    <a:pt x="148499" y="44227"/>
                  </a:lnTo>
                  <a:lnTo>
                    <a:pt x="148773" y="43678"/>
                  </a:lnTo>
                  <a:lnTo>
                    <a:pt x="149017" y="43099"/>
                  </a:lnTo>
                  <a:lnTo>
                    <a:pt x="149231" y="42551"/>
                  </a:lnTo>
                  <a:lnTo>
                    <a:pt x="149413" y="41972"/>
                  </a:lnTo>
                  <a:lnTo>
                    <a:pt x="149596" y="41392"/>
                  </a:lnTo>
                  <a:lnTo>
                    <a:pt x="149779" y="40783"/>
                  </a:lnTo>
                  <a:lnTo>
                    <a:pt x="149932" y="40173"/>
                  </a:lnTo>
                  <a:lnTo>
                    <a:pt x="150053" y="39564"/>
                  </a:lnTo>
                  <a:lnTo>
                    <a:pt x="150145" y="38954"/>
                  </a:lnTo>
                  <a:lnTo>
                    <a:pt x="150236" y="38344"/>
                  </a:lnTo>
                  <a:lnTo>
                    <a:pt x="150297" y="37704"/>
                  </a:lnTo>
                  <a:lnTo>
                    <a:pt x="150328" y="37064"/>
                  </a:lnTo>
                  <a:lnTo>
                    <a:pt x="150328" y="36424"/>
                  </a:lnTo>
                  <a:lnTo>
                    <a:pt x="150328" y="36394"/>
                  </a:lnTo>
                  <a:lnTo>
                    <a:pt x="150328" y="36394"/>
                  </a:lnTo>
                  <a:lnTo>
                    <a:pt x="150297" y="35479"/>
                  </a:lnTo>
                  <a:lnTo>
                    <a:pt x="150236" y="34595"/>
                  </a:lnTo>
                  <a:lnTo>
                    <a:pt x="150114" y="33711"/>
                  </a:lnTo>
                  <a:lnTo>
                    <a:pt x="149962" y="32828"/>
                  </a:lnTo>
                  <a:lnTo>
                    <a:pt x="149779" y="31974"/>
                  </a:lnTo>
                  <a:lnTo>
                    <a:pt x="149535" y="31151"/>
                  </a:lnTo>
                  <a:lnTo>
                    <a:pt x="149261" y="30328"/>
                  </a:lnTo>
                  <a:lnTo>
                    <a:pt x="148956" y="29536"/>
                  </a:lnTo>
                  <a:lnTo>
                    <a:pt x="148590" y="28743"/>
                  </a:lnTo>
                  <a:lnTo>
                    <a:pt x="148225" y="27981"/>
                  </a:lnTo>
                  <a:lnTo>
                    <a:pt x="147798" y="27250"/>
                  </a:lnTo>
                  <a:lnTo>
                    <a:pt x="147341" y="26518"/>
                  </a:lnTo>
                  <a:lnTo>
                    <a:pt x="146884" y="25817"/>
                  </a:lnTo>
                  <a:lnTo>
                    <a:pt x="146365" y="25147"/>
                  </a:lnTo>
                  <a:lnTo>
                    <a:pt x="145847" y="24506"/>
                  </a:lnTo>
                  <a:lnTo>
                    <a:pt x="145299" y="23866"/>
                  </a:lnTo>
                  <a:lnTo>
                    <a:pt x="144689" y="23257"/>
                  </a:lnTo>
                  <a:lnTo>
                    <a:pt x="144079" y="22678"/>
                  </a:lnTo>
                  <a:lnTo>
                    <a:pt x="143439" y="22129"/>
                  </a:lnTo>
                  <a:lnTo>
                    <a:pt x="142769" y="21611"/>
                  </a:lnTo>
                  <a:lnTo>
                    <a:pt x="142068" y="21123"/>
                  </a:lnTo>
                  <a:lnTo>
                    <a:pt x="141367" y="20666"/>
                  </a:lnTo>
                  <a:lnTo>
                    <a:pt x="140666" y="20270"/>
                  </a:lnTo>
                  <a:lnTo>
                    <a:pt x="139934" y="19904"/>
                  </a:lnTo>
                  <a:lnTo>
                    <a:pt x="139203" y="19569"/>
                  </a:lnTo>
                  <a:lnTo>
                    <a:pt x="138441" y="19264"/>
                  </a:lnTo>
                  <a:lnTo>
                    <a:pt x="137679" y="19020"/>
                  </a:lnTo>
                  <a:lnTo>
                    <a:pt x="136917" y="18807"/>
                  </a:lnTo>
                  <a:lnTo>
                    <a:pt x="136155" y="18654"/>
                  </a:lnTo>
                  <a:lnTo>
                    <a:pt x="135362" y="18532"/>
                  </a:lnTo>
                  <a:lnTo>
                    <a:pt x="134570" y="18471"/>
                  </a:lnTo>
                  <a:lnTo>
                    <a:pt x="133808" y="18441"/>
                  </a:lnTo>
                  <a:lnTo>
                    <a:pt x="133046" y="18441"/>
                  </a:lnTo>
                  <a:lnTo>
                    <a:pt x="132284" y="18471"/>
                  </a:lnTo>
                  <a:lnTo>
                    <a:pt x="131552" y="18532"/>
                  </a:lnTo>
                  <a:lnTo>
                    <a:pt x="130821" y="18593"/>
                  </a:lnTo>
                  <a:lnTo>
                    <a:pt x="130120" y="18715"/>
                  </a:lnTo>
                  <a:lnTo>
                    <a:pt x="129419" y="18807"/>
                  </a:lnTo>
                  <a:lnTo>
                    <a:pt x="128748" y="18959"/>
                  </a:lnTo>
                  <a:lnTo>
                    <a:pt x="128108" y="19112"/>
                  </a:lnTo>
                  <a:lnTo>
                    <a:pt x="127468" y="19264"/>
                  </a:lnTo>
                  <a:lnTo>
                    <a:pt x="126828" y="19477"/>
                  </a:lnTo>
                  <a:lnTo>
                    <a:pt x="126218" y="19660"/>
                  </a:lnTo>
                  <a:lnTo>
                    <a:pt x="125639" y="19904"/>
                  </a:lnTo>
                  <a:lnTo>
                    <a:pt x="125060" y="20148"/>
                  </a:lnTo>
                  <a:lnTo>
                    <a:pt x="124481" y="20392"/>
                  </a:lnTo>
                  <a:lnTo>
                    <a:pt x="123932" y="20666"/>
                  </a:lnTo>
                  <a:lnTo>
                    <a:pt x="123414" y="20971"/>
                  </a:lnTo>
                  <a:lnTo>
                    <a:pt x="122865" y="21306"/>
                  </a:lnTo>
                  <a:lnTo>
                    <a:pt x="122317" y="21672"/>
                  </a:lnTo>
                  <a:lnTo>
                    <a:pt x="121799" y="22038"/>
                  </a:lnTo>
                  <a:lnTo>
                    <a:pt x="121280" y="22434"/>
                  </a:lnTo>
                  <a:lnTo>
                    <a:pt x="120793" y="22830"/>
                  </a:lnTo>
                  <a:lnTo>
                    <a:pt x="120305" y="23257"/>
                  </a:lnTo>
                  <a:lnTo>
                    <a:pt x="119848" y="23684"/>
                  </a:lnTo>
                  <a:lnTo>
                    <a:pt x="119421" y="24141"/>
                  </a:lnTo>
                  <a:lnTo>
                    <a:pt x="118994" y="24598"/>
                  </a:lnTo>
                  <a:lnTo>
                    <a:pt x="118598" y="25086"/>
                  </a:lnTo>
                  <a:lnTo>
                    <a:pt x="118202" y="25604"/>
                  </a:lnTo>
                  <a:lnTo>
                    <a:pt x="117836" y="26091"/>
                  </a:lnTo>
                  <a:lnTo>
                    <a:pt x="117470" y="26640"/>
                  </a:lnTo>
                  <a:lnTo>
                    <a:pt x="117135" y="27158"/>
                  </a:lnTo>
                  <a:lnTo>
                    <a:pt x="116800" y="27707"/>
                  </a:lnTo>
                  <a:lnTo>
                    <a:pt x="116495" y="28286"/>
                  </a:lnTo>
                  <a:lnTo>
                    <a:pt x="115977" y="29231"/>
                  </a:lnTo>
                  <a:lnTo>
                    <a:pt x="110033" y="18410"/>
                  </a:lnTo>
                  <a:lnTo>
                    <a:pt x="109972" y="1"/>
                  </a:lnTo>
                  <a:lnTo>
                    <a:pt x="116830" y="1"/>
                  </a:lnTo>
                  <a:lnTo>
                    <a:pt x="116861" y="17161"/>
                  </a:lnTo>
                  <a:lnTo>
                    <a:pt x="117623" y="16582"/>
                  </a:lnTo>
                  <a:lnTo>
                    <a:pt x="118385" y="16033"/>
                  </a:lnTo>
                  <a:lnTo>
                    <a:pt x="119177" y="15515"/>
                  </a:lnTo>
                  <a:lnTo>
                    <a:pt x="120000" y="14997"/>
                  </a:lnTo>
                  <a:lnTo>
                    <a:pt x="120732" y="14600"/>
                  </a:lnTo>
                  <a:lnTo>
                    <a:pt x="121463" y="14235"/>
                  </a:lnTo>
                  <a:lnTo>
                    <a:pt x="122225" y="13869"/>
                  </a:lnTo>
                  <a:lnTo>
                    <a:pt x="122987" y="13564"/>
                  </a:lnTo>
                  <a:lnTo>
                    <a:pt x="123810" y="13259"/>
                  </a:lnTo>
                  <a:lnTo>
                    <a:pt x="124603" y="12955"/>
                  </a:lnTo>
                  <a:lnTo>
                    <a:pt x="125456" y="12711"/>
                  </a:lnTo>
                  <a:lnTo>
                    <a:pt x="126310" y="12467"/>
                  </a:lnTo>
                  <a:lnTo>
                    <a:pt x="127163" y="12254"/>
                  </a:lnTo>
                  <a:lnTo>
                    <a:pt x="128047" y="12071"/>
                  </a:lnTo>
                  <a:lnTo>
                    <a:pt x="128961" y="11918"/>
                  </a:lnTo>
                  <a:lnTo>
                    <a:pt x="129906" y="11796"/>
                  </a:lnTo>
                  <a:lnTo>
                    <a:pt x="130851" y="11705"/>
                  </a:lnTo>
                  <a:lnTo>
                    <a:pt x="131796" y="11613"/>
                  </a:lnTo>
                  <a:lnTo>
                    <a:pt x="132802" y="11583"/>
                  </a:lnTo>
                  <a:lnTo>
                    <a:pt x="133808" y="11552"/>
                  </a:lnTo>
                  <a:lnTo>
                    <a:pt x="134356" y="11583"/>
                  </a:lnTo>
                  <a:lnTo>
                    <a:pt x="134935" y="11583"/>
                  </a:lnTo>
                  <a:lnTo>
                    <a:pt x="135515" y="11644"/>
                  </a:lnTo>
                  <a:lnTo>
                    <a:pt x="136094" y="11705"/>
                  </a:lnTo>
                  <a:lnTo>
                    <a:pt x="136642" y="11766"/>
                  </a:lnTo>
                  <a:lnTo>
                    <a:pt x="137221" y="11857"/>
                  </a:lnTo>
                  <a:lnTo>
                    <a:pt x="137770" y="11979"/>
                  </a:lnTo>
                  <a:lnTo>
                    <a:pt x="138319" y="12101"/>
                  </a:lnTo>
                  <a:lnTo>
                    <a:pt x="138898" y="12223"/>
                  </a:lnTo>
                  <a:lnTo>
                    <a:pt x="139446" y="12375"/>
                  </a:lnTo>
                  <a:lnTo>
                    <a:pt x="139995" y="12558"/>
                  </a:lnTo>
                  <a:lnTo>
                    <a:pt x="140544" y="12741"/>
                  </a:lnTo>
                  <a:lnTo>
                    <a:pt x="141641" y="13137"/>
                  </a:lnTo>
                  <a:lnTo>
                    <a:pt x="142708" y="13625"/>
                  </a:lnTo>
                  <a:lnTo>
                    <a:pt x="143744" y="14143"/>
                  </a:lnTo>
                  <a:lnTo>
                    <a:pt x="144750" y="14722"/>
                  </a:lnTo>
                  <a:lnTo>
                    <a:pt x="145756" y="15332"/>
                  </a:lnTo>
                  <a:lnTo>
                    <a:pt x="146731" y="16033"/>
                  </a:lnTo>
                  <a:lnTo>
                    <a:pt x="147676" y="16734"/>
                  </a:lnTo>
                  <a:lnTo>
                    <a:pt x="148590" y="17527"/>
                  </a:lnTo>
                  <a:lnTo>
                    <a:pt x="149474" y="18350"/>
                  </a:lnTo>
                  <a:lnTo>
                    <a:pt x="150297" y="19203"/>
                  </a:lnTo>
                  <a:lnTo>
                    <a:pt x="151059" y="20056"/>
                  </a:lnTo>
                  <a:lnTo>
                    <a:pt x="151791" y="20940"/>
                  </a:lnTo>
                  <a:lnTo>
                    <a:pt x="152492" y="21855"/>
                  </a:lnTo>
                  <a:lnTo>
                    <a:pt x="153132" y="22830"/>
                  </a:lnTo>
                  <a:lnTo>
                    <a:pt x="153742" y="23805"/>
                  </a:lnTo>
                  <a:lnTo>
                    <a:pt x="154321" y="24842"/>
                  </a:lnTo>
                  <a:lnTo>
                    <a:pt x="154839" y="25878"/>
                  </a:lnTo>
                  <a:lnTo>
                    <a:pt x="155296" y="26945"/>
                  </a:lnTo>
                  <a:lnTo>
                    <a:pt x="155723" y="28042"/>
                  </a:lnTo>
                  <a:lnTo>
                    <a:pt x="156119" y="29170"/>
                  </a:lnTo>
                  <a:lnTo>
                    <a:pt x="156424" y="30328"/>
                  </a:lnTo>
                  <a:lnTo>
                    <a:pt x="156698" y="31517"/>
                  </a:lnTo>
                  <a:lnTo>
                    <a:pt x="156911" y="32706"/>
                  </a:lnTo>
                  <a:lnTo>
                    <a:pt x="157064" y="33894"/>
                  </a:lnTo>
                  <a:lnTo>
                    <a:pt x="157125" y="34534"/>
                  </a:lnTo>
                  <a:lnTo>
                    <a:pt x="157155" y="35144"/>
                  </a:lnTo>
                  <a:lnTo>
                    <a:pt x="157186" y="35754"/>
                  </a:lnTo>
                  <a:lnTo>
                    <a:pt x="157186" y="36394"/>
                  </a:lnTo>
                  <a:lnTo>
                    <a:pt x="157186" y="36394"/>
                  </a:lnTo>
                  <a:lnTo>
                    <a:pt x="157186" y="36424"/>
                  </a:lnTo>
                  <a:lnTo>
                    <a:pt x="157186" y="37034"/>
                  </a:lnTo>
                  <a:lnTo>
                    <a:pt x="157155" y="37674"/>
                  </a:lnTo>
                  <a:lnTo>
                    <a:pt x="157094" y="38283"/>
                  </a:lnTo>
                  <a:lnTo>
                    <a:pt x="157064" y="38893"/>
                  </a:lnTo>
                  <a:lnTo>
                    <a:pt x="156911" y="40082"/>
                  </a:lnTo>
                  <a:lnTo>
                    <a:pt x="156698" y="41270"/>
                  </a:lnTo>
                  <a:lnTo>
                    <a:pt x="156424" y="42459"/>
                  </a:lnTo>
                  <a:lnTo>
                    <a:pt x="156089" y="43587"/>
                  </a:lnTo>
                  <a:lnTo>
                    <a:pt x="155723" y="44715"/>
                  </a:lnTo>
                  <a:lnTo>
                    <a:pt x="155296" y="45812"/>
                  </a:lnTo>
                  <a:close/>
                  <a:moveTo>
                    <a:pt x="117257" y="45812"/>
                  </a:moveTo>
                  <a:lnTo>
                    <a:pt x="109424" y="45812"/>
                  </a:lnTo>
                  <a:lnTo>
                    <a:pt x="96927" y="23379"/>
                  </a:lnTo>
                  <a:lnTo>
                    <a:pt x="96774" y="23135"/>
                  </a:lnTo>
                  <a:lnTo>
                    <a:pt x="96531" y="22647"/>
                  </a:lnTo>
                  <a:lnTo>
                    <a:pt x="96226" y="22160"/>
                  </a:lnTo>
                  <a:lnTo>
                    <a:pt x="95860" y="21702"/>
                  </a:lnTo>
                  <a:lnTo>
                    <a:pt x="95433" y="21245"/>
                  </a:lnTo>
                  <a:lnTo>
                    <a:pt x="94976" y="20788"/>
                  </a:lnTo>
                  <a:lnTo>
                    <a:pt x="94458" y="20392"/>
                  </a:lnTo>
                  <a:lnTo>
                    <a:pt x="93909" y="19995"/>
                  </a:lnTo>
                  <a:lnTo>
                    <a:pt x="93300" y="19630"/>
                  </a:lnTo>
                  <a:lnTo>
                    <a:pt x="92690" y="19294"/>
                  </a:lnTo>
                  <a:lnTo>
                    <a:pt x="92050" y="18990"/>
                  </a:lnTo>
                  <a:lnTo>
                    <a:pt x="91379" y="18746"/>
                  </a:lnTo>
                  <a:lnTo>
                    <a:pt x="90678" y="18532"/>
                  </a:lnTo>
                  <a:lnTo>
                    <a:pt x="89947" y="18350"/>
                  </a:lnTo>
                  <a:lnTo>
                    <a:pt x="89215" y="18228"/>
                  </a:lnTo>
                  <a:lnTo>
                    <a:pt x="88484" y="18136"/>
                  </a:lnTo>
                  <a:lnTo>
                    <a:pt x="87722" y="18136"/>
                  </a:lnTo>
                  <a:lnTo>
                    <a:pt x="87173" y="18136"/>
                  </a:lnTo>
                  <a:lnTo>
                    <a:pt x="86655" y="18167"/>
                  </a:lnTo>
                  <a:lnTo>
                    <a:pt x="86106" y="18258"/>
                  </a:lnTo>
                  <a:lnTo>
                    <a:pt x="85588" y="18350"/>
                  </a:lnTo>
                  <a:lnTo>
                    <a:pt x="85101" y="18471"/>
                  </a:lnTo>
                  <a:lnTo>
                    <a:pt x="84582" y="18593"/>
                  </a:lnTo>
                  <a:lnTo>
                    <a:pt x="84095" y="18776"/>
                  </a:lnTo>
                  <a:lnTo>
                    <a:pt x="83638" y="18959"/>
                  </a:lnTo>
                  <a:lnTo>
                    <a:pt x="83150" y="19172"/>
                  </a:lnTo>
                  <a:lnTo>
                    <a:pt x="82693" y="19386"/>
                  </a:lnTo>
                  <a:lnTo>
                    <a:pt x="82266" y="19630"/>
                  </a:lnTo>
                  <a:lnTo>
                    <a:pt x="81839" y="19904"/>
                  </a:lnTo>
                  <a:lnTo>
                    <a:pt x="81413" y="20209"/>
                  </a:lnTo>
                  <a:lnTo>
                    <a:pt x="81016" y="20514"/>
                  </a:lnTo>
                  <a:lnTo>
                    <a:pt x="80620" y="20849"/>
                  </a:lnTo>
                  <a:lnTo>
                    <a:pt x="80254" y="21184"/>
                  </a:lnTo>
                  <a:lnTo>
                    <a:pt x="79919" y="21519"/>
                  </a:lnTo>
                  <a:lnTo>
                    <a:pt x="79614" y="21885"/>
                  </a:lnTo>
                  <a:lnTo>
                    <a:pt x="79309" y="22251"/>
                  </a:lnTo>
                  <a:lnTo>
                    <a:pt x="79005" y="22647"/>
                  </a:lnTo>
                  <a:lnTo>
                    <a:pt x="78761" y="23043"/>
                  </a:lnTo>
                  <a:lnTo>
                    <a:pt x="78486" y="23440"/>
                  </a:lnTo>
                  <a:lnTo>
                    <a:pt x="78273" y="23866"/>
                  </a:lnTo>
                  <a:lnTo>
                    <a:pt x="78060" y="24293"/>
                  </a:lnTo>
                  <a:lnTo>
                    <a:pt x="77846" y="24750"/>
                  </a:lnTo>
                  <a:lnTo>
                    <a:pt x="77694" y="25177"/>
                  </a:lnTo>
                  <a:lnTo>
                    <a:pt x="77542" y="25665"/>
                  </a:lnTo>
                  <a:lnTo>
                    <a:pt x="77389" y="26122"/>
                  </a:lnTo>
                  <a:lnTo>
                    <a:pt x="77298" y="26610"/>
                  </a:lnTo>
                  <a:lnTo>
                    <a:pt x="77206" y="27097"/>
                  </a:lnTo>
                  <a:lnTo>
                    <a:pt x="77145" y="27585"/>
                  </a:lnTo>
                  <a:lnTo>
                    <a:pt x="77115" y="28073"/>
                  </a:lnTo>
                  <a:lnTo>
                    <a:pt x="77115" y="28347"/>
                  </a:lnTo>
                  <a:lnTo>
                    <a:pt x="77115" y="28377"/>
                  </a:lnTo>
                  <a:lnTo>
                    <a:pt x="77115" y="45812"/>
                  </a:lnTo>
                  <a:lnTo>
                    <a:pt x="70226" y="45812"/>
                  </a:lnTo>
                  <a:lnTo>
                    <a:pt x="70226" y="28377"/>
                  </a:lnTo>
                  <a:lnTo>
                    <a:pt x="70226" y="27859"/>
                  </a:lnTo>
                  <a:lnTo>
                    <a:pt x="70165" y="27341"/>
                  </a:lnTo>
                  <a:lnTo>
                    <a:pt x="70104" y="26823"/>
                  </a:lnTo>
                  <a:lnTo>
                    <a:pt x="70013" y="26305"/>
                  </a:lnTo>
                  <a:lnTo>
                    <a:pt x="69891" y="25817"/>
                  </a:lnTo>
                  <a:lnTo>
                    <a:pt x="69769" y="25329"/>
                  </a:lnTo>
                  <a:lnTo>
                    <a:pt x="69617" y="24842"/>
                  </a:lnTo>
                  <a:lnTo>
                    <a:pt x="69434" y="24385"/>
                  </a:lnTo>
                  <a:lnTo>
                    <a:pt x="69221" y="23927"/>
                  </a:lnTo>
                  <a:lnTo>
                    <a:pt x="68977" y="23470"/>
                  </a:lnTo>
                  <a:lnTo>
                    <a:pt x="68733" y="23043"/>
                  </a:lnTo>
                  <a:lnTo>
                    <a:pt x="68489" y="22647"/>
                  </a:lnTo>
                  <a:lnTo>
                    <a:pt x="68184" y="22251"/>
                  </a:lnTo>
                  <a:lnTo>
                    <a:pt x="67879" y="21855"/>
                  </a:lnTo>
                  <a:lnTo>
                    <a:pt x="67575" y="21489"/>
                  </a:lnTo>
                  <a:lnTo>
                    <a:pt x="67209" y="21123"/>
                  </a:lnTo>
                  <a:lnTo>
                    <a:pt x="66874" y="20788"/>
                  </a:lnTo>
                  <a:lnTo>
                    <a:pt x="66477" y="20483"/>
                  </a:lnTo>
                  <a:lnTo>
                    <a:pt x="66081" y="20178"/>
                  </a:lnTo>
                  <a:lnTo>
                    <a:pt x="65685" y="19874"/>
                  </a:lnTo>
                  <a:lnTo>
                    <a:pt x="65258" y="19630"/>
                  </a:lnTo>
                  <a:lnTo>
                    <a:pt x="64801" y="19355"/>
                  </a:lnTo>
                  <a:lnTo>
                    <a:pt x="64344" y="19142"/>
                  </a:lnTo>
                  <a:lnTo>
                    <a:pt x="63887" y="18929"/>
                  </a:lnTo>
                  <a:lnTo>
                    <a:pt x="63399" y="18746"/>
                  </a:lnTo>
                  <a:lnTo>
                    <a:pt x="62911" y="18593"/>
                  </a:lnTo>
                  <a:lnTo>
                    <a:pt x="62423" y="18441"/>
                  </a:lnTo>
                  <a:lnTo>
                    <a:pt x="61905" y="18350"/>
                  </a:lnTo>
                  <a:lnTo>
                    <a:pt x="61387" y="18258"/>
                  </a:lnTo>
                  <a:lnTo>
                    <a:pt x="60869" y="18197"/>
                  </a:lnTo>
                  <a:lnTo>
                    <a:pt x="60320" y="18136"/>
                  </a:lnTo>
                  <a:lnTo>
                    <a:pt x="59772" y="18136"/>
                  </a:lnTo>
                  <a:lnTo>
                    <a:pt x="59254" y="18136"/>
                  </a:lnTo>
                  <a:lnTo>
                    <a:pt x="58705" y="18197"/>
                  </a:lnTo>
                  <a:lnTo>
                    <a:pt x="58187" y="18258"/>
                  </a:lnTo>
                  <a:lnTo>
                    <a:pt x="57669" y="18350"/>
                  </a:lnTo>
                  <a:lnTo>
                    <a:pt x="57181" y="18471"/>
                  </a:lnTo>
                  <a:lnTo>
                    <a:pt x="56663" y="18593"/>
                  </a:lnTo>
                  <a:lnTo>
                    <a:pt x="56175" y="18776"/>
                  </a:lnTo>
                  <a:lnTo>
                    <a:pt x="55718" y="18959"/>
                  </a:lnTo>
                  <a:lnTo>
                    <a:pt x="55261" y="19172"/>
                  </a:lnTo>
                  <a:lnTo>
                    <a:pt x="54803" y="19386"/>
                  </a:lnTo>
                  <a:lnTo>
                    <a:pt x="54377" y="19660"/>
                  </a:lnTo>
                  <a:lnTo>
                    <a:pt x="53950" y="19934"/>
                  </a:lnTo>
                  <a:lnTo>
                    <a:pt x="53523" y="20209"/>
                  </a:lnTo>
                  <a:lnTo>
                    <a:pt x="53127" y="20514"/>
                  </a:lnTo>
                  <a:lnTo>
                    <a:pt x="52761" y="20849"/>
                  </a:lnTo>
                  <a:lnTo>
                    <a:pt x="52396" y="21184"/>
                  </a:lnTo>
                  <a:lnTo>
                    <a:pt x="52060" y="21550"/>
                  </a:lnTo>
                  <a:lnTo>
                    <a:pt x="51725" y="21946"/>
                  </a:lnTo>
                  <a:lnTo>
                    <a:pt x="51420" y="22342"/>
                  </a:lnTo>
                  <a:lnTo>
                    <a:pt x="51115" y="22739"/>
                  </a:lnTo>
                  <a:lnTo>
                    <a:pt x="50841" y="23165"/>
                  </a:lnTo>
                  <a:lnTo>
                    <a:pt x="50597" y="23592"/>
                  </a:lnTo>
                  <a:lnTo>
                    <a:pt x="50353" y="24049"/>
                  </a:lnTo>
                  <a:lnTo>
                    <a:pt x="50140" y="24506"/>
                  </a:lnTo>
                  <a:lnTo>
                    <a:pt x="49957" y="24994"/>
                  </a:lnTo>
                  <a:lnTo>
                    <a:pt x="49805" y="25482"/>
                  </a:lnTo>
                  <a:lnTo>
                    <a:pt x="49652" y="25970"/>
                  </a:lnTo>
                  <a:lnTo>
                    <a:pt x="49530" y="26488"/>
                  </a:lnTo>
                  <a:lnTo>
                    <a:pt x="49439" y="27006"/>
                  </a:lnTo>
                  <a:lnTo>
                    <a:pt x="49378" y="27524"/>
                  </a:lnTo>
                  <a:lnTo>
                    <a:pt x="49348" y="28042"/>
                  </a:lnTo>
                  <a:lnTo>
                    <a:pt x="49348" y="28591"/>
                  </a:lnTo>
                  <a:lnTo>
                    <a:pt x="49348" y="31364"/>
                  </a:lnTo>
                  <a:lnTo>
                    <a:pt x="42459" y="18868"/>
                  </a:lnTo>
                  <a:lnTo>
                    <a:pt x="42459" y="12071"/>
                  </a:lnTo>
                  <a:lnTo>
                    <a:pt x="49348" y="12071"/>
                  </a:lnTo>
                  <a:lnTo>
                    <a:pt x="49348" y="14753"/>
                  </a:lnTo>
                  <a:lnTo>
                    <a:pt x="49896" y="14357"/>
                  </a:lnTo>
                  <a:lnTo>
                    <a:pt x="50445" y="13991"/>
                  </a:lnTo>
                  <a:lnTo>
                    <a:pt x="51024" y="13625"/>
                  </a:lnTo>
                  <a:lnTo>
                    <a:pt x="51634" y="13290"/>
                  </a:lnTo>
                  <a:lnTo>
                    <a:pt x="52243" y="12985"/>
                  </a:lnTo>
                  <a:lnTo>
                    <a:pt x="52883" y="12680"/>
                  </a:lnTo>
                  <a:lnTo>
                    <a:pt x="53523" y="12436"/>
                  </a:lnTo>
                  <a:lnTo>
                    <a:pt x="54163" y="12193"/>
                  </a:lnTo>
                  <a:lnTo>
                    <a:pt x="54834" y="11979"/>
                  </a:lnTo>
                  <a:lnTo>
                    <a:pt x="55505" y="11796"/>
                  </a:lnTo>
                  <a:lnTo>
                    <a:pt x="56206" y="11644"/>
                  </a:lnTo>
                  <a:lnTo>
                    <a:pt x="56907" y="11492"/>
                  </a:lnTo>
                  <a:lnTo>
                    <a:pt x="57608" y="11400"/>
                  </a:lnTo>
                  <a:lnTo>
                    <a:pt x="58339" y="11309"/>
                  </a:lnTo>
                  <a:lnTo>
                    <a:pt x="59040" y="11278"/>
                  </a:lnTo>
                  <a:lnTo>
                    <a:pt x="59772" y="11248"/>
                  </a:lnTo>
                  <a:lnTo>
                    <a:pt x="60656" y="11278"/>
                  </a:lnTo>
                  <a:lnTo>
                    <a:pt x="61540" y="11339"/>
                  </a:lnTo>
                  <a:lnTo>
                    <a:pt x="62423" y="11461"/>
                  </a:lnTo>
                  <a:lnTo>
                    <a:pt x="63277" y="11613"/>
                  </a:lnTo>
                  <a:lnTo>
                    <a:pt x="64100" y="11796"/>
                  </a:lnTo>
                  <a:lnTo>
                    <a:pt x="64923" y="12010"/>
                  </a:lnTo>
                  <a:lnTo>
                    <a:pt x="65746" y="12284"/>
                  </a:lnTo>
                  <a:lnTo>
                    <a:pt x="66508" y="12589"/>
                  </a:lnTo>
                  <a:lnTo>
                    <a:pt x="67300" y="12924"/>
                  </a:lnTo>
                  <a:lnTo>
                    <a:pt x="68032" y="13320"/>
                  </a:lnTo>
                  <a:lnTo>
                    <a:pt x="68763" y="13717"/>
                  </a:lnTo>
                  <a:lnTo>
                    <a:pt x="69464" y="14174"/>
                  </a:lnTo>
                  <a:lnTo>
                    <a:pt x="70135" y="14631"/>
                  </a:lnTo>
                  <a:lnTo>
                    <a:pt x="70805" y="15149"/>
                  </a:lnTo>
                  <a:lnTo>
                    <a:pt x="71415" y="15698"/>
                  </a:lnTo>
                  <a:lnTo>
                    <a:pt x="72025" y="16246"/>
                  </a:lnTo>
                  <a:lnTo>
                    <a:pt x="72482" y="16734"/>
                  </a:lnTo>
                  <a:lnTo>
                    <a:pt x="72939" y="17222"/>
                  </a:lnTo>
                  <a:lnTo>
                    <a:pt x="73335" y="17709"/>
                  </a:lnTo>
                  <a:lnTo>
                    <a:pt x="73762" y="18228"/>
                  </a:lnTo>
                  <a:lnTo>
                    <a:pt x="74158" y="17709"/>
                  </a:lnTo>
                  <a:lnTo>
                    <a:pt x="74585" y="17222"/>
                  </a:lnTo>
                  <a:lnTo>
                    <a:pt x="75012" y="16734"/>
                  </a:lnTo>
                  <a:lnTo>
                    <a:pt x="75469" y="16277"/>
                  </a:lnTo>
                  <a:lnTo>
                    <a:pt x="76079" y="15698"/>
                  </a:lnTo>
                  <a:lnTo>
                    <a:pt x="76719" y="15180"/>
                  </a:lnTo>
                  <a:lnTo>
                    <a:pt x="77359" y="14661"/>
                  </a:lnTo>
                  <a:lnTo>
                    <a:pt x="78060" y="14204"/>
                  </a:lnTo>
                  <a:lnTo>
                    <a:pt x="78761" y="13747"/>
                  </a:lnTo>
                  <a:lnTo>
                    <a:pt x="79462" y="13351"/>
                  </a:lnTo>
                  <a:lnTo>
                    <a:pt x="80224" y="12985"/>
                  </a:lnTo>
                  <a:lnTo>
                    <a:pt x="80986" y="12619"/>
                  </a:lnTo>
                  <a:lnTo>
                    <a:pt x="81778" y="12314"/>
                  </a:lnTo>
                  <a:lnTo>
                    <a:pt x="82571" y="12071"/>
                  </a:lnTo>
                  <a:lnTo>
                    <a:pt x="83394" y="11827"/>
                  </a:lnTo>
                  <a:lnTo>
                    <a:pt x="84217" y="11644"/>
                  </a:lnTo>
                  <a:lnTo>
                    <a:pt x="85070" y="11492"/>
                  </a:lnTo>
                  <a:lnTo>
                    <a:pt x="85924" y="11370"/>
                  </a:lnTo>
                  <a:lnTo>
                    <a:pt x="86807" y="11309"/>
                  </a:lnTo>
                  <a:lnTo>
                    <a:pt x="87691" y="11278"/>
                  </a:lnTo>
                  <a:lnTo>
                    <a:pt x="88301" y="11278"/>
                  </a:lnTo>
                  <a:lnTo>
                    <a:pt x="88911" y="11309"/>
                  </a:lnTo>
                  <a:lnTo>
                    <a:pt x="89520" y="11370"/>
                  </a:lnTo>
                  <a:lnTo>
                    <a:pt x="90130" y="11431"/>
                  </a:lnTo>
                  <a:lnTo>
                    <a:pt x="90709" y="11522"/>
                  </a:lnTo>
                  <a:lnTo>
                    <a:pt x="91319" y="11644"/>
                  </a:lnTo>
                  <a:lnTo>
                    <a:pt x="91898" y="11766"/>
                  </a:lnTo>
                  <a:lnTo>
                    <a:pt x="92477" y="11918"/>
                  </a:lnTo>
                  <a:lnTo>
                    <a:pt x="93025" y="12071"/>
                  </a:lnTo>
                  <a:lnTo>
                    <a:pt x="93605" y="12254"/>
                  </a:lnTo>
                  <a:lnTo>
                    <a:pt x="94153" y="12467"/>
                  </a:lnTo>
                  <a:lnTo>
                    <a:pt x="94671" y="12680"/>
                  </a:lnTo>
                  <a:lnTo>
                    <a:pt x="95189" y="12894"/>
                  </a:lnTo>
                  <a:lnTo>
                    <a:pt x="95708" y="13137"/>
                  </a:lnTo>
                  <a:lnTo>
                    <a:pt x="96226" y="13412"/>
                  </a:lnTo>
                  <a:lnTo>
                    <a:pt x="96713" y="13686"/>
                  </a:lnTo>
                  <a:lnTo>
                    <a:pt x="97232" y="13991"/>
                  </a:lnTo>
                  <a:lnTo>
                    <a:pt x="97750" y="14326"/>
                  </a:lnTo>
                  <a:lnTo>
                    <a:pt x="98268" y="14692"/>
                  </a:lnTo>
                  <a:lnTo>
                    <a:pt x="98725" y="15027"/>
                  </a:lnTo>
                  <a:lnTo>
                    <a:pt x="99213" y="15423"/>
                  </a:lnTo>
                  <a:lnTo>
                    <a:pt x="99640" y="15789"/>
                  </a:lnTo>
                  <a:lnTo>
                    <a:pt x="100066" y="16216"/>
                  </a:lnTo>
                  <a:lnTo>
                    <a:pt x="100493" y="16612"/>
                  </a:lnTo>
                  <a:lnTo>
                    <a:pt x="100889" y="17039"/>
                  </a:lnTo>
                  <a:lnTo>
                    <a:pt x="101255" y="17466"/>
                  </a:lnTo>
                  <a:lnTo>
                    <a:pt x="101590" y="17923"/>
                  </a:lnTo>
                  <a:lnTo>
                    <a:pt x="101926" y="18350"/>
                  </a:lnTo>
                  <a:lnTo>
                    <a:pt x="102230" y="18807"/>
                  </a:lnTo>
                  <a:lnTo>
                    <a:pt x="102505" y="19294"/>
                  </a:lnTo>
                  <a:lnTo>
                    <a:pt x="102779" y="19752"/>
                  </a:lnTo>
                  <a:lnTo>
                    <a:pt x="102992" y="20239"/>
                  </a:lnTo>
                  <a:lnTo>
                    <a:pt x="110064" y="32888"/>
                  </a:lnTo>
                  <a:lnTo>
                    <a:pt x="110064" y="32767"/>
                  </a:lnTo>
                  <a:lnTo>
                    <a:pt x="112106" y="36546"/>
                  </a:lnTo>
                  <a:lnTo>
                    <a:pt x="112106" y="36577"/>
                  </a:lnTo>
                  <a:lnTo>
                    <a:pt x="116495" y="44440"/>
                  </a:lnTo>
                  <a:lnTo>
                    <a:pt x="116556" y="44532"/>
                  </a:lnTo>
                  <a:lnTo>
                    <a:pt x="116708" y="44867"/>
                  </a:lnTo>
                  <a:lnTo>
                    <a:pt x="116891" y="45202"/>
                  </a:lnTo>
                  <a:lnTo>
                    <a:pt x="117074" y="45507"/>
                  </a:lnTo>
                  <a:lnTo>
                    <a:pt x="117257" y="45812"/>
                  </a:lnTo>
                  <a:close/>
                  <a:moveTo>
                    <a:pt x="101407" y="45812"/>
                  </a:moveTo>
                  <a:lnTo>
                    <a:pt x="97994" y="45812"/>
                  </a:lnTo>
                  <a:lnTo>
                    <a:pt x="97994" y="39625"/>
                  </a:lnTo>
                  <a:lnTo>
                    <a:pt x="101407" y="45812"/>
                  </a:lnTo>
                  <a:close/>
                  <a:moveTo>
                    <a:pt x="49348" y="45812"/>
                  </a:moveTo>
                  <a:lnTo>
                    <a:pt x="41575" y="45812"/>
                  </a:lnTo>
                  <a:lnTo>
                    <a:pt x="28774" y="22464"/>
                  </a:lnTo>
                  <a:lnTo>
                    <a:pt x="28377" y="21916"/>
                  </a:lnTo>
                  <a:lnTo>
                    <a:pt x="27981" y="21398"/>
                  </a:lnTo>
                  <a:lnTo>
                    <a:pt x="27493" y="20910"/>
                  </a:lnTo>
                  <a:lnTo>
                    <a:pt x="27006" y="20453"/>
                  </a:lnTo>
                  <a:lnTo>
                    <a:pt x="26488" y="19995"/>
                  </a:lnTo>
                  <a:lnTo>
                    <a:pt x="25908" y="19599"/>
                  </a:lnTo>
                  <a:lnTo>
                    <a:pt x="25329" y="19233"/>
                  </a:lnTo>
                  <a:lnTo>
                    <a:pt x="24720" y="18898"/>
                  </a:lnTo>
                  <a:lnTo>
                    <a:pt x="24019" y="18563"/>
                  </a:lnTo>
                  <a:lnTo>
                    <a:pt x="23287" y="18289"/>
                  </a:lnTo>
                  <a:lnTo>
                    <a:pt x="22556" y="18014"/>
                  </a:lnTo>
                  <a:lnTo>
                    <a:pt x="21794" y="17831"/>
                  </a:lnTo>
                  <a:lnTo>
                    <a:pt x="21001" y="17648"/>
                  </a:lnTo>
                  <a:lnTo>
                    <a:pt x="20178" y="17557"/>
                  </a:lnTo>
                  <a:lnTo>
                    <a:pt x="19355" y="17466"/>
                  </a:lnTo>
                  <a:lnTo>
                    <a:pt x="18532" y="17466"/>
                  </a:lnTo>
                  <a:lnTo>
                    <a:pt x="17892" y="17466"/>
                  </a:lnTo>
                  <a:lnTo>
                    <a:pt x="17283" y="17496"/>
                  </a:lnTo>
                  <a:lnTo>
                    <a:pt x="16673" y="17557"/>
                  </a:lnTo>
                  <a:lnTo>
                    <a:pt x="16094" y="17648"/>
                  </a:lnTo>
                  <a:lnTo>
                    <a:pt x="15515" y="17740"/>
                  </a:lnTo>
                  <a:lnTo>
                    <a:pt x="14936" y="17862"/>
                  </a:lnTo>
                  <a:lnTo>
                    <a:pt x="14387" y="18014"/>
                  </a:lnTo>
                  <a:lnTo>
                    <a:pt x="13838" y="18197"/>
                  </a:lnTo>
                  <a:lnTo>
                    <a:pt x="13320" y="18380"/>
                  </a:lnTo>
                  <a:lnTo>
                    <a:pt x="12802" y="18593"/>
                  </a:lnTo>
                  <a:lnTo>
                    <a:pt x="12314" y="18837"/>
                  </a:lnTo>
                  <a:lnTo>
                    <a:pt x="11827" y="19081"/>
                  </a:lnTo>
                  <a:lnTo>
                    <a:pt x="11369" y="19355"/>
                  </a:lnTo>
                  <a:lnTo>
                    <a:pt x="10943" y="19660"/>
                  </a:lnTo>
                  <a:lnTo>
                    <a:pt x="10516" y="19965"/>
                  </a:lnTo>
                  <a:lnTo>
                    <a:pt x="10089" y="20300"/>
                  </a:lnTo>
                  <a:lnTo>
                    <a:pt x="9724" y="20636"/>
                  </a:lnTo>
                  <a:lnTo>
                    <a:pt x="9388" y="20971"/>
                  </a:lnTo>
                  <a:lnTo>
                    <a:pt x="9053" y="21367"/>
                  </a:lnTo>
                  <a:lnTo>
                    <a:pt x="8748" y="21733"/>
                  </a:lnTo>
                  <a:lnTo>
                    <a:pt x="8474" y="22160"/>
                  </a:lnTo>
                  <a:lnTo>
                    <a:pt x="8200" y="22556"/>
                  </a:lnTo>
                  <a:lnTo>
                    <a:pt x="7956" y="23013"/>
                  </a:lnTo>
                  <a:lnTo>
                    <a:pt x="7742" y="23470"/>
                  </a:lnTo>
                  <a:lnTo>
                    <a:pt x="7529" y="23927"/>
                  </a:lnTo>
                  <a:lnTo>
                    <a:pt x="7377" y="24415"/>
                  </a:lnTo>
                  <a:lnTo>
                    <a:pt x="7224" y="24903"/>
                  </a:lnTo>
                  <a:lnTo>
                    <a:pt x="7102" y="25421"/>
                  </a:lnTo>
                  <a:lnTo>
                    <a:pt x="6980" y="25970"/>
                  </a:lnTo>
                  <a:lnTo>
                    <a:pt x="6919" y="26488"/>
                  </a:lnTo>
                  <a:lnTo>
                    <a:pt x="6889" y="27067"/>
                  </a:lnTo>
                  <a:lnTo>
                    <a:pt x="6858" y="27646"/>
                  </a:lnTo>
                  <a:lnTo>
                    <a:pt x="6858" y="27646"/>
                  </a:lnTo>
                  <a:lnTo>
                    <a:pt x="6858" y="45812"/>
                  </a:lnTo>
                  <a:lnTo>
                    <a:pt x="0" y="45812"/>
                  </a:lnTo>
                  <a:lnTo>
                    <a:pt x="0" y="27646"/>
                  </a:lnTo>
                  <a:lnTo>
                    <a:pt x="0" y="27646"/>
                  </a:lnTo>
                  <a:lnTo>
                    <a:pt x="31" y="26671"/>
                  </a:lnTo>
                  <a:lnTo>
                    <a:pt x="92" y="25726"/>
                  </a:lnTo>
                  <a:lnTo>
                    <a:pt x="214" y="24811"/>
                  </a:lnTo>
                  <a:lnTo>
                    <a:pt x="397" y="23897"/>
                  </a:lnTo>
                  <a:lnTo>
                    <a:pt x="610" y="23013"/>
                  </a:lnTo>
                  <a:lnTo>
                    <a:pt x="854" y="22160"/>
                  </a:lnTo>
                  <a:lnTo>
                    <a:pt x="1159" y="21337"/>
                  </a:lnTo>
                  <a:lnTo>
                    <a:pt x="1494" y="20544"/>
                  </a:lnTo>
                  <a:lnTo>
                    <a:pt x="1890" y="19782"/>
                  </a:lnTo>
                  <a:lnTo>
                    <a:pt x="2317" y="19020"/>
                  </a:lnTo>
                  <a:lnTo>
                    <a:pt x="2774" y="18289"/>
                  </a:lnTo>
                  <a:lnTo>
                    <a:pt x="3262" y="17618"/>
                  </a:lnTo>
                  <a:lnTo>
                    <a:pt x="3810" y="16947"/>
                  </a:lnTo>
                  <a:lnTo>
                    <a:pt x="4390" y="16307"/>
                  </a:lnTo>
                  <a:lnTo>
                    <a:pt x="4969" y="15698"/>
                  </a:lnTo>
                  <a:lnTo>
                    <a:pt x="5609" y="15119"/>
                  </a:lnTo>
                  <a:lnTo>
                    <a:pt x="6249" y="14600"/>
                  </a:lnTo>
                  <a:lnTo>
                    <a:pt x="6919" y="14082"/>
                  </a:lnTo>
                  <a:lnTo>
                    <a:pt x="7620" y="13625"/>
                  </a:lnTo>
                  <a:lnTo>
                    <a:pt x="8352" y="13168"/>
                  </a:lnTo>
                  <a:lnTo>
                    <a:pt x="9083" y="12772"/>
                  </a:lnTo>
                  <a:lnTo>
                    <a:pt x="9876" y="12406"/>
                  </a:lnTo>
                  <a:lnTo>
                    <a:pt x="10668" y="12071"/>
                  </a:lnTo>
                  <a:lnTo>
                    <a:pt x="11461" y="11766"/>
                  </a:lnTo>
                  <a:lnTo>
                    <a:pt x="12284" y="11492"/>
                  </a:lnTo>
                  <a:lnTo>
                    <a:pt x="13137" y="11248"/>
                  </a:lnTo>
                  <a:lnTo>
                    <a:pt x="13991" y="11034"/>
                  </a:lnTo>
                  <a:lnTo>
                    <a:pt x="14875" y="10882"/>
                  </a:lnTo>
                  <a:lnTo>
                    <a:pt x="15759" y="10760"/>
                  </a:lnTo>
                  <a:lnTo>
                    <a:pt x="16673" y="10669"/>
                  </a:lnTo>
                  <a:lnTo>
                    <a:pt x="17587" y="10608"/>
                  </a:lnTo>
                  <a:lnTo>
                    <a:pt x="18532" y="10577"/>
                  </a:lnTo>
                  <a:lnTo>
                    <a:pt x="19142" y="10577"/>
                  </a:lnTo>
                  <a:lnTo>
                    <a:pt x="19751" y="10608"/>
                  </a:lnTo>
                  <a:lnTo>
                    <a:pt x="20361" y="10669"/>
                  </a:lnTo>
                  <a:lnTo>
                    <a:pt x="20971" y="10730"/>
                  </a:lnTo>
                  <a:lnTo>
                    <a:pt x="21580" y="10790"/>
                  </a:lnTo>
                  <a:lnTo>
                    <a:pt x="22190" y="10912"/>
                  </a:lnTo>
                  <a:lnTo>
                    <a:pt x="22769" y="11034"/>
                  </a:lnTo>
                  <a:lnTo>
                    <a:pt x="23379" y="11156"/>
                  </a:lnTo>
                  <a:lnTo>
                    <a:pt x="23958" y="11309"/>
                  </a:lnTo>
                  <a:lnTo>
                    <a:pt x="24537" y="11461"/>
                  </a:lnTo>
                  <a:lnTo>
                    <a:pt x="25085" y="11644"/>
                  </a:lnTo>
                  <a:lnTo>
                    <a:pt x="25665" y="11857"/>
                  </a:lnTo>
                  <a:lnTo>
                    <a:pt x="26213" y="12071"/>
                  </a:lnTo>
                  <a:lnTo>
                    <a:pt x="26762" y="12284"/>
                  </a:lnTo>
                  <a:lnTo>
                    <a:pt x="27280" y="12528"/>
                  </a:lnTo>
                  <a:lnTo>
                    <a:pt x="27829" y="12802"/>
                  </a:lnTo>
                  <a:lnTo>
                    <a:pt x="28347" y="13076"/>
                  </a:lnTo>
                  <a:lnTo>
                    <a:pt x="28865" y="13381"/>
                  </a:lnTo>
                  <a:lnTo>
                    <a:pt x="29383" y="13686"/>
                  </a:lnTo>
                  <a:lnTo>
                    <a:pt x="29871" y="14021"/>
                  </a:lnTo>
                  <a:lnTo>
                    <a:pt x="30328" y="14357"/>
                  </a:lnTo>
                  <a:lnTo>
                    <a:pt x="30816" y="14692"/>
                  </a:lnTo>
                  <a:lnTo>
                    <a:pt x="31273" y="15088"/>
                  </a:lnTo>
                  <a:lnTo>
                    <a:pt x="31700" y="15454"/>
                  </a:lnTo>
                  <a:lnTo>
                    <a:pt x="32126" y="15850"/>
                  </a:lnTo>
                  <a:lnTo>
                    <a:pt x="32553" y="16277"/>
                  </a:lnTo>
                  <a:lnTo>
                    <a:pt x="32949" y="16704"/>
                  </a:lnTo>
                  <a:lnTo>
                    <a:pt x="33315" y="17130"/>
                  </a:lnTo>
                  <a:lnTo>
                    <a:pt x="33681" y="17588"/>
                  </a:lnTo>
                  <a:lnTo>
                    <a:pt x="34047" y="18045"/>
                  </a:lnTo>
                  <a:lnTo>
                    <a:pt x="34382" y="18532"/>
                  </a:lnTo>
                  <a:lnTo>
                    <a:pt x="34687" y="19020"/>
                  </a:lnTo>
                  <a:lnTo>
                    <a:pt x="34778" y="19172"/>
                  </a:lnTo>
                  <a:lnTo>
                    <a:pt x="49348" y="45690"/>
                  </a:lnTo>
                  <a:lnTo>
                    <a:pt x="49348" y="45812"/>
                  </a:lnTo>
                  <a:close/>
                  <a:moveTo>
                    <a:pt x="33742" y="45812"/>
                  </a:moveTo>
                  <a:lnTo>
                    <a:pt x="30054" y="45812"/>
                  </a:lnTo>
                  <a:lnTo>
                    <a:pt x="30054" y="39167"/>
                  </a:lnTo>
                  <a:lnTo>
                    <a:pt x="33742" y="45812"/>
                  </a:lnTo>
                  <a:close/>
                  <a:moveTo>
                    <a:pt x="36973" y="37369"/>
                  </a:moveTo>
                  <a:lnTo>
                    <a:pt x="34047" y="32066"/>
                  </a:lnTo>
                  <a:lnTo>
                    <a:pt x="36973" y="37369"/>
                  </a:lnTo>
                  <a:close/>
                </a:path>
              </a:pathLst>
            </a:custGeom>
            <a:solidFill>
              <a:srgbClr val="DAEE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62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62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" name="Google Shape;74;p62"/>
          <p:cNvSpPr txBox="1"/>
          <p:nvPr>
            <p:ph type="title"/>
          </p:nvPr>
        </p:nvSpPr>
        <p:spPr>
          <a:xfrm>
            <a:off x="1225550" y="831273"/>
            <a:ext cx="10128250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62"/>
          <p:cNvSpPr txBox="1"/>
          <p:nvPr>
            <p:ph idx="1" type="body"/>
          </p:nvPr>
        </p:nvSpPr>
        <p:spPr>
          <a:xfrm>
            <a:off x="1225550" y="2163763"/>
            <a:ext cx="10128250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B5B5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B5B5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62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62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62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1" name="Google Shape;221;p7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7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7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7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96" name="Google Shape;296;p8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5"/>
            <p:cNvSpPr/>
            <p:nvPr/>
          </p:nvSpPr>
          <p:spPr>
            <a:xfrm>
              <a:off x="0" y="0"/>
              <a:ext cx="12192000" cy="6858000"/>
            </a:xfrm>
            <a:custGeom>
              <a:rect b="b" l="l" r="r" t="t"/>
              <a:pathLst>
                <a:path extrusionOk="0" h="274320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5"/>
            <p:cNvSpPr/>
            <p:nvPr/>
          </p:nvSpPr>
          <p:spPr>
            <a:xfrm>
              <a:off x="0" y="0"/>
              <a:ext cx="12192000" cy="1911875"/>
            </a:xfrm>
            <a:custGeom>
              <a:rect b="b" l="l" r="r" t="t"/>
              <a:pathLst>
                <a:path extrusionOk="0" h="76475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6474"/>
                  </a:lnTo>
                  <a:lnTo>
                    <a:pt x="0" y="764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5"/>
            <p:cNvSpPr/>
            <p:nvPr/>
          </p:nvSpPr>
          <p:spPr>
            <a:xfrm>
              <a:off x="11046700" y="39951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1" y="1"/>
                  </a:moveTo>
                  <a:lnTo>
                    <a:pt x="22922" y="1"/>
                  </a:lnTo>
                  <a:lnTo>
                    <a:pt x="22922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D4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85"/>
            <p:cNvSpPr/>
            <p:nvPr/>
          </p:nvSpPr>
          <p:spPr>
            <a:xfrm>
              <a:off x="0" y="1911850"/>
              <a:ext cx="12192000" cy="4373900"/>
            </a:xfrm>
            <a:custGeom>
              <a:rect b="b" l="l" r="r" t="t"/>
              <a:pathLst>
                <a:path extrusionOk="0" h="174956" w="487680">
                  <a:moveTo>
                    <a:pt x="0" y="174956"/>
                  </a:moveTo>
                  <a:lnTo>
                    <a:pt x="487680" y="174956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174956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85"/>
            <p:cNvSpPr/>
            <p:nvPr/>
          </p:nvSpPr>
          <p:spPr>
            <a:xfrm>
              <a:off x="9329150" y="6285725"/>
              <a:ext cx="572300" cy="572275"/>
            </a:xfrm>
            <a:custGeom>
              <a:rect b="b" l="l" r="r" t="t"/>
              <a:pathLst>
                <a:path extrusionOk="0" h="22891" w="22892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85"/>
            <p:cNvSpPr/>
            <p:nvPr/>
          </p:nvSpPr>
          <p:spPr>
            <a:xfrm>
              <a:off x="10474450" y="5712700"/>
              <a:ext cx="572275" cy="536475"/>
            </a:xfrm>
            <a:custGeom>
              <a:rect b="b" l="l" r="r" t="t"/>
              <a:pathLst>
                <a:path extrusionOk="0" h="21459" w="22891">
                  <a:moveTo>
                    <a:pt x="22891" y="1"/>
                  </a:moveTo>
                  <a:lnTo>
                    <a:pt x="0" y="1"/>
                  </a:lnTo>
                  <a:lnTo>
                    <a:pt x="0" y="21458"/>
                  </a:lnTo>
                  <a:lnTo>
                    <a:pt x="22891" y="21458"/>
                  </a:lnTo>
                  <a:lnTo>
                    <a:pt x="22891" y="1"/>
                  </a:lnTo>
                  <a:close/>
                </a:path>
              </a:pathLst>
            </a:custGeom>
            <a:solidFill>
              <a:srgbClr val="CBE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5"/>
            <p:cNvSpPr/>
            <p:nvPr/>
          </p:nvSpPr>
          <p:spPr>
            <a:xfrm>
              <a:off x="11046700" y="5140450"/>
              <a:ext cx="1145300" cy="1145300"/>
            </a:xfrm>
            <a:custGeom>
              <a:rect b="b" l="l" r="r" t="t"/>
              <a:pathLst>
                <a:path extrusionOk="0" h="45812" w="45812">
                  <a:moveTo>
                    <a:pt x="1" y="45812"/>
                  </a:moveTo>
                  <a:lnTo>
                    <a:pt x="45812" y="45812"/>
                  </a:lnTo>
                  <a:lnTo>
                    <a:pt x="45812" y="0"/>
                  </a:lnTo>
                  <a:lnTo>
                    <a:pt x="1" y="0"/>
                  </a:lnTo>
                  <a:lnTo>
                    <a:pt x="1" y="4581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5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C7E6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5"/>
            <p:cNvSpPr/>
            <p:nvPr/>
          </p:nvSpPr>
          <p:spPr>
            <a:xfrm>
              <a:off x="11619725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1" y="0"/>
                  </a:lnTo>
                  <a:lnTo>
                    <a:pt x="1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5"/>
            <p:cNvSpPr/>
            <p:nvPr/>
          </p:nvSpPr>
          <p:spPr>
            <a:xfrm>
              <a:off x="11046700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2" y="1"/>
                  </a:moveTo>
                  <a:lnTo>
                    <a:pt x="1" y="1"/>
                  </a:lnTo>
                  <a:lnTo>
                    <a:pt x="1" y="22891"/>
                  </a:lnTo>
                  <a:lnTo>
                    <a:pt x="22922" y="22891"/>
                  </a:lnTo>
                  <a:lnTo>
                    <a:pt x="22922" y="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5"/>
            <p:cNvSpPr/>
            <p:nvPr/>
          </p:nvSpPr>
          <p:spPr>
            <a:xfrm>
              <a:off x="11619725" y="39951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1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1" y="228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5"/>
            <p:cNvSpPr/>
            <p:nvPr/>
          </p:nvSpPr>
          <p:spPr>
            <a:xfrm>
              <a:off x="0" y="0"/>
              <a:ext cx="12192000" cy="194325"/>
            </a:xfrm>
            <a:custGeom>
              <a:rect b="b" l="l" r="r" t="t"/>
              <a:pathLst>
                <a:path extrusionOk="0" h="7773" w="487680">
                  <a:moveTo>
                    <a:pt x="0" y="0"/>
                  </a:moveTo>
                  <a:lnTo>
                    <a:pt x="487680" y="0"/>
                  </a:lnTo>
                  <a:lnTo>
                    <a:pt x="487680" y="7772"/>
                  </a:lnTo>
                  <a:lnTo>
                    <a:pt x="0" y="77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5"/>
            <p:cNvSpPr/>
            <p:nvPr/>
          </p:nvSpPr>
          <p:spPr>
            <a:xfrm>
              <a:off x="0" y="110475"/>
              <a:ext cx="12192000" cy="83850"/>
            </a:xfrm>
            <a:custGeom>
              <a:rect b="b" l="l" r="r" t="t"/>
              <a:pathLst>
                <a:path extrusionOk="0" h="3354" w="487680">
                  <a:moveTo>
                    <a:pt x="0" y="1"/>
                  </a:moveTo>
                  <a:lnTo>
                    <a:pt x="487680" y="1"/>
                  </a:lnTo>
                  <a:lnTo>
                    <a:pt x="487680" y="3353"/>
                  </a:lnTo>
                  <a:lnTo>
                    <a:pt x="0" y="3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5"/>
            <p:cNvSpPr/>
            <p:nvPr/>
          </p:nvSpPr>
          <p:spPr>
            <a:xfrm>
              <a:off x="11046700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2"/>
                  </a:moveTo>
                  <a:lnTo>
                    <a:pt x="22922" y="22922"/>
                  </a:lnTo>
                  <a:lnTo>
                    <a:pt x="22922" y="1"/>
                  </a:lnTo>
                  <a:lnTo>
                    <a:pt x="1" y="1"/>
                  </a:lnTo>
                  <a:lnTo>
                    <a:pt x="1" y="22922"/>
                  </a:lnTo>
                  <a:close/>
                </a:path>
              </a:pathLst>
            </a:custGeom>
            <a:solidFill>
              <a:srgbClr val="B2B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5"/>
            <p:cNvSpPr/>
            <p:nvPr/>
          </p:nvSpPr>
          <p:spPr>
            <a:xfrm>
              <a:off x="10474450" y="51404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5"/>
            <p:cNvSpPr/>
            <p:nvPr/>
          </p:nvSpPr>
          <p:spPr>
            <a:xfrm>
              <a:off x="10474450" y="6285725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0" y="1"/>
                  </a:moveTo>
                  <a:lnTo>
                    <a:pt x="22891" y="1"/>
                  </a:lnTo>
                  <a:lnTo>
                    <a:pt x="2289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5C6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5"/>
            <p:cNvSpPr/>
            <p:nvPr/>
          </p:nvSpPr>
          <p:spPr>
            <a:xfrm>
              <a:off x="9901425" y="5712700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0" y="22922"/>
                  </a:moveTo>
                  <a:lnTo>
                    <a:pt x="22921" y="22922"/>
                  </a:lnTo>
                  <a:lnTo>
                    <a:pt x="22921" y="1"/>
                  </a:lnTo>
                  <a:lnTo>
                    <a:pt x="0" y="1"/>
                  </a:lnTo>
                  <a:lnTo>
                    <a:pt x="0" y="22922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5"/>
            <p:cNvSpPr/>
            <p:nvPr/>
          </p:nvSpPr>
          <p:spPr>
            <a:xfrm>
              <a:off x="11619725" y="4567425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1"/>
                  </a:moveTo>
                  <a:lnTo>
                    <a:pt x="1" y="22921"/>
                  </a:lnTo>
                  <a:lnTo>
                    <a:pt x="1" y="0"/>
                  </a:lnTo>
                  <a:lnTo>
                    <a:pt x="22891" y="0"/>
                  </a:lnTo>
                  <a:lnTo>
                    <a:pt x="22891" y="22921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5"/>
            <p:cNvSpPr/>
            <p:nvPr/>
          </p:nvSpPr>
          <p:spPr>
            <a:xfrm>
              <a:off x="11046700" y="4567425"/>
              <a:ext cx="573050" cy="573050"/>
            </a:xfrm>
            <a:custGeom>
              <a:rect b="b" l="l" r="r" t="t"/>
              <a:pathLst>
                <a:path extrusionOk="0" h="22922" w="22922">
                  <a:moveTo>
                    <a:pt x="1" y="22921"/>
                  </a:moveTo>
                  <a:lnTo>
                    <a:pt x="22922" y="22921"/>
                  </a:lnTo>
                  <a:lnTo>
                    <a:pt x="22922" y="0"/>
                  </a:lnTo>
                  <a:lnTo>
                    <a:pt x="1" y="0"/>
                  </a:lnTo>
                  <a:lnTo>
                    <a:pt x="1" y="22921"/>
                  </a:lnTo>
                  <a:close/>
                </a:path>
              </a:pathLst>
            </a:custGeom>
            <a:solidFill>
              <a:srgbClr val="EBEC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5"/>
            <p:cNvSpPr/>
            <p:nvPr/>
          </p:nvSpPr>
          <p:spPr>
            <a:xfrm>
              <a:off x="10474450" y="57127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22891" y="22922"/>
                  </a:moveTo>
                  <a:lnTo>
                    <a:pt x="0" y="22922"/>
                  </a:lnTo>
                  <a:lnTo>
                    <a:pt x="0" y="1"/>
                  </a:lnTo>
                  <a:lnTo>
                    <a:pt x="22891" y="1"/>
                  </a:lnTo>
                  <a:lnTo>
                    <a:pt x="22891" y="22922"/>
                  </a:lnTo>
                  <a:close/>
                </a:path>
              </a:pathLst>
            </a:custGeom>
            <a:solidFill>
              <a:srgbClr val="D9DA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5"/>
            <p:cNvSpPr/>
            <p:nvPr/>
          </p:nvSpPr>
          <p:spPr>
            <a:xfrm>
              <a:off x="8183875" y="6285725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22921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921" y="1"/>
                  </a:lnTo>
                  <a:lnTo>
                    <a:pt x="22921" y="22891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5"/>
            <p:cNvSpPr/>
            <p:nvPr/>
          </p:nvSpPr>
          <p:spPr>
            <a:xfrm>
              <a:off x="0" y="191185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0"/>
                  </a:lnTo>
                  <a:lnTo>
                    <a:pt x="22890" y="0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5"/>
            <p:cNvSpPr/>
            <p:nvPr/>
          </p:nvSpPr>
          <p:spPr>
            <a:xfrm>
              <a:off x="0" y="2484100"/>
              <a:ext cx="572275" cy="573050"/>
            </a:xfrm>
            <a:custGeom>
              <a:rect b="b" l="l" r="r" t="t"/>
              <a:pathLst>
                <a:path extrusionOk="0" h="22922" w="22891">
                  <a:moveTo>
                    <a:pt x="0" y="1"/>
                  </a:moveTo>
                  <a:lnTo>
                    <a:pt x="22890" y="1"/>
                  </a:lnTo>
                  <a:lnTo>
                    <a:pt x="22890" y="22922"/>
                  </a:lnTo>
                  <a:lnTo>
                    <a:pt x="0" y="229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8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5"/>
            <p:cNvSpPr/>
            <p:nvPr/>
          </p:nvSpPr>
          <p:spPr>
            <a:xfrm>
              <a:off x="11619725" y="34229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1" y="22891"/>
                  </a:moveTo>
                  <a:lnTo>
                    <a:pt x="22891" y="22891"/>
                  </a:lnTo>
                  <a:lnTo>
                    <a:pt x="22891" y="0"/>
                  </a:lnTo>
                  <a:lnTo>
                    <a:pt x="1" y="0"/>
                  </a:lnTo>
                  <a:lnTo>
                    <a:pt x="1" y="22891"/>
                  </a:lnTo>
                  <a:close/>
                </a:path>
              </a:pathLst>
            </a:custGeom>
            <a:solidFill>
              <a:srgbClr val="9D9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5"/>
            <p:cNvSpPr/>
            <p:nvPr/>
          </p:nvSpPr>
          <p:spPr>
            <a:xfrm>
              <a:off x="1161275" y="5712700"/>
              <a:ext cx="3813825" cy="573050"/>
            </a:xfrm>
            <a:custGeom>
              <a:rect b="b" l="l" r="r" t="t"/>
              <a:pathLst>
                <a:path extrusionOk="0" h="22922" w="152553">
                  <a:moveTo>
                    <a:pt x="152553" y="22922"/>
                  </a:moveTo>
                  <a:lnTo>
                    <a:pt x="143683" y="22922"/>
                  </a:lnTo>
                  <a:lnTo>
                    <a:pt x="143104" y="22403"/>
                  </a:lnTo>
                  <a:lnTo>
                    <a:pt x="142525" y="21916"/>
                  </a:lnTo>
                  <a:lnTo>
                    <a:pt x="141915" y="21458"/>
                  </a:lnTo>
                  <a:lnTo>
                    <a:pt x="141306" y="21032"/>
                  </a:lnTo>
                  <a:lnTo>
                    <a:pt x="140666" y="20636"/>
                  </a:lnTo>
                  <a:lnTo>
                    <a:pt x="140026" y="20270"/>
                  </a:lnTo>
                  <a:lnTo>
                    <a:pt x="139355" y="19934"/>
                  </a:lnTo>
                  <a:lnTo>
                    <a:pt x="138715" y="19630"/>
                  </a:lnTo>
                  <a:lnTo>
                    <a:pt x="138044" y="19355"/>
                  </a:lnTo>
                  <a:lnTo>
                    <a:pt x="137343" y="19112"/>
                  </a:lnTo>
                  <a:lnTo>
                    <a:pt x="136673" y="18929"/>
                  </a:lnTo>
                  <a:lnTo>
                    <a:pt x="135972" y="18746"/>
                  </a:lnTo>
                  <a:lnTo>
                    <a:pt x="135271" y="18624"/>
                  </a:lnTo>
                  <a:lnTo>
                    <a:pt x="134570" y="18502"/>
                  </a:lnTo>
                  <a:lnTo>
                    <a:pt x="133869" y="18471"/>
                  </a:lnTo>
                  <a:lnTo>
                    <a:pt x="133168" y="18441"/>
                  </a:lnTo>
                  <a:lnTo>
                    <a:pt x="132406" y="18441"/>
                  </a:lnTo>
                  <a:lnTo>
                    <a:pt x="131644" y="18471"/>
                  </a:lnTo>
                  <a:lnTo>
                    <a:pt x="130912" y="18532"/>
                  </a:lnTo>
                  <a:lnTo>
                    <a:pt x="130181" y="18593"/>
                  </a:lnTo>
                  <a:lnTo>
                    <a:pt x="129480" y="18715"/>
                  </a:lnTo>
                  <a:lnTo>
                    <a:pt x="128779" y="18807"/>
                  </a:lnTo>
                  <a:lnTo>
                    <a:pt x="128108" y="18959"/>
                  </a:lnTo>
                  <a:lnTo>
                    <a:pt x="127468" y="19112"/>
                  </a:lnTo>
                  <a:lnTo>
                    <a:pt x="126828" y="19264"/>
                  </a:lnTo>
                  <a:lnTo>
                    <a:pt x="126188" y="19477"/>
                  </a:lnTo>
                  <a:lnTo>
                    <a:pt x="125578" y="19660"/>
                  </a:lnTo>
                  <a:lnTo>
                    <a:pt x="124999" y="19904"/>
                  </a:lnTo>
                  <a:lnTo>
                    <a:pt x="124420" y="20148"/>
                  </a:lnTo>
                  <a:lnTo>
                    <a:pt x="123841" y="20392"/>
                  </a:lnTo>
                  <a:lnTo>
                    <a:pt x="123292" y="20666"/>
                  </a:lnTo>
                  <a:lnTo>
                    <a:pt x="122774" y="20971"/>
                  </a:lnTo>
                  <a:lnTo>
                    <a:pt x="122042" y="21398"/>
                  </a:lnTo>
                  <a:lnTo>
                    <a:pt x="121372" y="21885"/>
                  </a:lnTo>
                  <a:lnTo>
                    <a:pt x="120701" y="22373"/>
                  </a:lnTo>
                  <a:lnTo>
                    <a:pt x="120061" y="22922"/>
                  </a:lnTo>
                  <a:lnTo>
                    <a:pt x="111862" y="22922"/>
                  </a:lnTo>
                  <a:lnTo>
                    <a:pt x="109393" y="18410"/>
                  </a:lnTo>
                  <a:lnTo>
                    <a:pt x="109332" y="1"/>
                  </a:lnTo>
                  <a:lnTo>
                    <a:pt x="116190" y="1"/>
                  </a:lnTo>
                  <a:lnTo>
                    <a:pt x="116221" y="17161"/>
                  </a:lnTo>
                  <a:lnTo>
                    <a:pt x="116983" y="16582"/>
                  </a:lnTo>
                  <a:lnTo>
                    <a:pt x="117745" y="16033"/>
                  </a:lnTo>
                  <a:lnTo>
                    <a:pt x="118537" y="15515"/>
                  </a:lnTo>
                  <a:lnTo>
                    <a:pt x="119360" y="14997"/>
                  </a:lnTo>
                  <a:lnTo>
                    <a:pt x="120092" y="14600"/>
                  </a:lnTo>
                  <a:lnTo>
                    <a:pt x="120823" y="14235"/>
                  </a:lnTo>
                  <a:lnTo>
                    <a:pt x="121585" y="13869"/>
                  </a:lnTo>
                  <a:lnTo>
                    <a:pt x="122347" y="13564"/>
                  </a:lnTo>
                  <a:lnTo>
                    <a:pt x="123170" y="13259"/>
                  </a:lnTo>
                  <a:lnTo>
                    <a:pt x="123963" y="12955"/>
                  </a:lnTo>
                  <a:lnTo>
                    <a:pt x="124816" y="12711"/>
                  </a:lnTo>
                  <a:lnTo>
                    <a:pt x="125670" y="12467"/>
                  </a:lnTo>
                  <a:lnTo>
                    <a:pt x="126523" y="12254"/>
                  </a:lnTo>
                  <a:lnTo>
                    <a:pt x="127407" y="12071"/>
                  </a:lnTo>
                  <a:lnTo>
                    <a:pt x="128321" y="11918"/>
                  </a:lnTo>
                  <a:lnTo>
                    <a:pt x="129266" y="11796"/>
                  </a:lnTo>
                  <a:lnTo>
                    <a:pt x="130211" y="11705"/>
                  </a:lnTo>
                  <a:lnTo>
                    <a:pt x="131156" y="11613"/>
                  </a:lnTo>
                  <a:lnTo>
                    <a:pt x="132162" y="11583"/>
                  </a:lnTo>
                  <a:lnTo>
                    <a:pt x="133168" y="11552"/>
                  </a:lnTo>
                  <a:lnTo>
                    <a:pt x="133716" y="11583"/>
                  </a:lnTo>
                  <a:lnTo>
                    <a:pt x="134295" y="11583"/>
                  </a:lnTo>
                  <a:lnTo>
                    <a:pt x="134875" y="11644"/>
                  </a:lnTo>
                  <a:lnTo>
                    <a:pt x="135454" y="11705"/>
                  </a:lnTo>
                  <a:lnTo>
                    <a:pt x="136002" y="11766"/>
                  </a:lnTo>
                  <a:lnTo>
                    <a:pt x="136581" y="11857"/>
                  </a:lnTo>
                  <a:lnTo>
                    <a:pt x="137130" y="11979"/>
                  </a:lnTo>
                  <a:lnTo>
                    <a:pt x="137679" y="12101"/>
                  </a:lnTo>
                  <a:lnTo>
                    <a:pt x="138258" y="12223"/>
                  </a:lnTo>
                  <a:lnTo>
                    <a:pt x="138806" y="12375"/>
                  </a:lnTo>
                  <a:lnTo>
                    <a:pt x="139355" y="12558"/>
                  </a:lnTo>
                  <a:lnTo>
                    <a:pt x="139904" y="12741"/>
                  </a:lnTo>
                  <a:lnTo>
                    <a:pt x="141001" y="13137"/>
                  </a:lnTo>
                  <a:lnTo>
                    <a:pt x="142068" y="13625"/>
                  </a:lnTo>
                  <a:lnTo>
                    <a:pt x="143104" y="14143"/>
                  </a:lnTo>
                  <a:lnTo>
                    <a:pt x="144110" y="14722"/>
                  </a:lnTo>
                  <a:lnTo>
                    <a:pt x="145116" y="15332"/>
                  </a:lnTo>
                  <a:lnTo>
                    <a:pt x="146091" y="16033"/>
                  </a:lnTo>
                  <a:lnTo>
                    <a:pt x="147036" y="16734"/>
                  </a:lnTo>
                  <a:lnTo>
                    <a:pt x="147950" y="17527"/>
                  </a:lnTo>
                  <a:lnTo>
                    <a:pt x="148834" y="18350"/>
                  </a:lnTo>
                  <a:lnTo>
                    <a:pt x="149657" y="19203"/>
                  </a:lnTo>
                  <a:lnTo>
                    <a:pt x="150450" y="20087"/>
                  </a:lnTo>
                  <a:lnTo>
                    <a:pt x="151181" y="20971"/>
                  </a:lnTo>
                  <a:lnTo>
                    <a:pt x="151882" y="21916"/>
                  </a:lnTo>
                  <a:lnTo>
                    <a:pt x="152553" y="22922"/>
                  </a:lnTo>
                  <a:close/>
                  <a:moveTo>
                    <a:pt x="103846" y="22922"/>
                  </a:moveTo>
                  <a:lnTo>
                    <a:pt x="96043" y="22922"/>
                  </a:lnTo>
                  <a:lnTo>
                    <a:pt x="95769" y="22464"/>
                  </a:lnTo>
                  <a:lnTo>
                    <a:pt x="95464" y="22007"/>
                  </a:lnTo>
                  <a:lnTo>
                    <a:pt x="95098" y="21550"/>
                  </a:lnTo>
                  <a:lnTo>
                    <a:pt x="94702" y="21123"/>
                  </a:lnTo>
                  <a:lnTo>
                    <a:pt x="94245" y="20727"/>
                  </a:lnTo>
                  <a:lnTo>
                    <a:pt x="93757" y="20331"/>
                  </a:lnTo>
                  <a:lnTo>
                    <a:pt x="93239" y="19965"/>
                  </a:lnTo>
                  <a:lnTo>
                    <a:pt x="92660" y="19630"/>
                  </a:lnTo>
                  <a:lnTo>
                    <a:pt x="92050" y="19294"/>
                  </a:lnTo>
                  <a:lnTo>
                    <a:pt x="91410" y="18990"/>
                  </a:lnTo>
                  <a:lnTo>
                    <a:pt x="90739" y="18746"/>
                  </a:lnTo>
                  <a:lnTo>
                    <a:pt x="90038" y="18532"/>
                  </a:lnTo>
                  <a:lnTo>
                    <a:pt x="89307" y="18350"/>
                  </a:lnTo>
                  <a:lnTo>
                    <a:pt x="88575" y="18228"/>
                  </a:lnTo>
                  <a:lnTo>
                    <a:pt x="87844" y="18136"/>
                  </a:lnTo>
                  <a:lnTo>
                    <a:pt x="87082" y="18136"/>
                  </a:lnTo>
                  <a:lnTo>
                    <a:pt x="86533" y="18136"/>
                  </a:lnTo>
                  <a:lnTo>
                    <a:pt x="86015" y="18167"/>
                  </a:lnTo>
                  <a:lnTo>
                    <a:pt x="85466" y="18258"/>
                  </a:lnTo>
                  <a:lnTo>
                    <a:pt x="84948" y="18350"/>
                  </a:lnTo>
                  <a:lnTo>
                    <a:pt x="84461" y="18471"/>
                  </a:lnTo>
                  <a:lnTo>
                    <a:pt x="83942" y="18593"/>
                  </a:lnTo>
                  <a:lnTo>
                    <a:pt x="83455" y="18776"/>
                  </a:lnTo>
                  <a:lnTo>
                    <a:pt x="82998" y="18959"/>
                  </a:lnTo>
                  <a:lnTo>
                    <a:pt x="82510" y="19172"/>
                  </a:lnTo>
                  <a:lnTo>
                    <a:pt x="82053" y="19386"/>
                  </a:lnTo>
                  <a:lnTo>
                    <a:pt x="81626" y="19630"/>
                  </a:lnTo>
                  <a:lnTo>
                    <a:pt x="81199" y="19904"/>
                  </a:lnTo>
                  <a:lnTo>
                    <a:pt x="80773" y="20209"/>
                  </a:lnTo>
                  <a:lnTo>
                    <a:pt x="80376" y="20514"/>
                  </a:lnTo>
                  <a:lnTo>
                    <a:pt x="79980" y="20849"/>
                  </a:lnTo>
                  <a:lnTo>
                    <a:pt x="79614" y="21184"/>
                  </a:lnTo>
                  <a:lnTo>
                    <a:pt x="79218" y="21580"/>
                  </a:lnTo>
                  <a:lnTo>
                    <a:pt x="78852" y="22007"/>
                  </a:lnTo>
                  <a:lnTo>
                    <a:pt x="78517" y="22464"/>
                  </a:lnTo>
                  <a:lnTo>
                    <a:pt x="78182" y="22922"/>
                  </a:lnTo>
                  <a:lnTo>
                    <a:pt x="68001" y="22922"/>
                  </a:lnTo>
                  <a:lnTo>
                    <a:pt x="67697" y="22434"/>
                  </a:lnTo>
                  <a:lnTo>
                    <a:pt x="67361" y="21977"/>
                  </a:lnTo>
                  <a:lnTo>
                    <a:pt x="66965" y="21550"/>
                  </a:lnTo>
                  <a:lnTo>
                    <a:pt x="66569" y="21123"/>
                  </a:lnTo>
                  <a:lnTo>
                    <a:pt x="66234" y="20788"/>
                  </a:lnTo>
                  <a:lnTo>
                    <a:pt x="65837" y="20483"/>
                  </a:lnTo>
                  <a:lnTo>
                    <a:pt x="65441" y="20178"/>
                  </a:lnTo>
                  <a:lnTo>
                    <a:pt x="65045" y="19874"/>
                  </a:lnTo>
                  <a:lnTo>
                    <a:pt x="64618" y="19630"/>
                  </a:lnTo>
                  <a:lnTo>
                    <a:pt x="64161" y="19355"/>
                  </a:lnTo>
                  <a:lnTo>
                    <a:pt x="63704" y="19142"/>
                  </a:lnTo>
                  <a:lnTo>
                    <a:pt x="63247" y="18929"/>
                  </a:lnTo>
                  <a:lnTo>
                    <a:pt x="62759" y="18746"/>
                  </a:lnTo>
                  <a:lnTo>
                    <a:pt x="62271" y="18593"/>
                  </a:lnTo>
                  <a:lnTo>
                    <a:pt x="61783" y="18441"/>
                  </a:lnTo>
                  <a:lnTo>
                    <a:pt x="61265" y="18350"/>
                  </a:lnTo>
                  <a:lnTo>
                    <a:pt x="60747" y="18258"/>
                  </a:lnTo>
                  <a:lnTo>
                    <a:pt x="60229" y="18197"/>
                  </a:lnTo>
                  <a:lnTo>
                    <a:pt x="59680" y="18136"/>
                  </a:lnTo>
                  <a:lnTo>
                    <a:pt x="59132" y="18136"/>
                  </a:lnTo>
                  <a:lnTo>
                    <a:pt x="58614" y="18136"/>
                  </a:lnTo>
                  <a:lnTo>
                    <a:pt x="58065" y="18197"/>
                  </a:lnTo>
                  <a:lnTo>
                    <a:pt x="57547" y="18258"/>
                  </a:lnTo>
                  <a:lnTo>
                    <a:pt x="57029" y="18350"/>
                  </a:lnTo>
                  <a:lnTo>
                    <a:pt x="56541" y="18471"/>
                  </a:lnTo>
                  <a:lnTo>
                    <a:pt x="56023" y="18593"/>
                  </a:lnTo>
                  <a:lnTo>
                    <a:pt x="55535" y="18776"/>
                  </a:lnTo>
                  <a:lnTo>
                    <a:pt x="55078" y="18959"/>
                  </a:lnTo>
                  <a:lnTo>
                    <a:pt x="54621" y="19172"/>
                  </a:lnTo>
                  <a:lnTo>
                    <a:pt x="54163" y="19386"/>
                  </a:lnTo>
                  <a:lnTo>
                    <a:pt x="53737" y="19660"/>
                  </a:lnTo>
                  <a:lnTo>
                    <a:pt x="53310" y="19904"/>
                  </a:lnTo>
                  <a:lnTo>
                    <a:pt x="52883" y="20209"/>
                  </a:lnTo>
                  <a:lnTo>
                    <a:pt x="52487" y="20514"/>
                  </a:lnTo>
                  <a:lnTo>
                    <a:pt x="52121" y="20849"/>
                  </a:lnTo>
                  <a:lnTo>
                    <a:pt x="51756" y="21184"/>
                  </a:lnTo>
                  <a:lnTo>
                    <a:pt x="51359" y="21580"/>
                  </a:lnTo>
                  <a:lnTo>
                    <a:pt x="51024" y="22007"/>
                  </a:lnTo>
                  <a:lnTo>
                    <a:pt x="50689" y="22464"/>
                  </a:lnTo>
                  <a:lnTo>
                    <a:pt x="50353" y="22922"/>
                  </a:lnTo>
                  <a:lnTo>
                    <a:pt x="44044" y="22922"/>
                  </a:lnTo>
                  <a:lnTo>
                    <a:pt x="41819" y="18868"/>
                  </a:lnTo>
                  <a:lnTo>
                    <a:pt x="41819" y="12071"/>
                  </a:lnTo>
                  <a:lnTo>
                    <a:pt x="48708" y="12071"/>
                  </a:lnTo>
                  <a:lnTo>
                    <a:pt x="48708" y="14753"/>
                  </a:lnTo>
                  <a:lnTo>
                    <a:pt x="49256" y="14357"/>
                  </a:lnTo>
                  <a:lnTo>
                    <a:pt x="49805" y="13991"/>
                  </a:lnTo>
                  <a:lnTo>
                    <a:pt x="50384" y="13625"/>
                  </a:lnTo>
                  <a:lnTo>
                    <a:pt x="50994" y="13290"/>
                  </a:lnTo>
                  <a:lnTo>
                    <a:pt x="51603" y="12985"/>
                  </a:lnTo>
                  <a:lnTo>
                    <a:pt x="52243" y="12680"/>
                  </a:lnTo>
                  <a:lnTo>
                    <a:pt x="52883" y="12436"/>
                  </a:lnTo>
                  <a:lnTo>
                    <a:pt x="53523" y="12193"/>
                  </a:lnTo>
                  <a:lnTo>
                    <a:pt x="54194" y="11979"/>
                  </a:lnTo>
                  <a:lnTo>
                    <a:pt x="54865" y="11796"/>
                  </a:lnTo>
                  <a:lnTo>
                    <a:pt x="55566" y="11644"/>
                  </a:lnTo>
                  <a:lnTo>
                    <a:pt x="56267" y="11492"/>
                  </a:lnTo>
                  <a:lnTo>
                    <a:pt x="56968" y="11400"/>
                  </a:lnTo>
                  <a:lnTo>
                    <a:pt x="57699" y="11309"/>
                  </a:lnTo>
                  <a:lnTo>
                    <a:pt x="58400" y="11278"/>
                  </a:lnTo>
                  <a:lnTo>
                    <a:pt x="59132" y="11248"/>
                  </a:lnTo>
                  <a:lnTo>
                    <a:pt x="60016" y="11278"/>
                  </a:lnTo>
                  <a:lnTo>
                    <a:pt x="60900" y="11339"/>
                  </a:lnTo>
                  <a:lnTo>
                    <a:pt x="61783" y="11461"/>
                  </a:lnTo>
                  <a:lnTo>
                    <a:pt x="62637" y="11613"/>
                  </a:lnTo>
                  <a:lnTo>
                    <a:pt x="63460" y="11796"/>
                  </a:lnTo>
                  <a:lnTo>
                    <a:pt x="64283" y="12010"/>
                  </a:lnTo>
                  <a:lnTo>
                    <a:pt x="65106" y="12284"/>
                  </a:lnTo>
                  <a:lnTo>
                    <a:pt x="65868" y="12589"/>
                  </a:lnTo>
                  <a:lnTo>
                    <a:pt x="66660" y="12924"/>
                  </a:lnTo>
                  <a:lnTo>
                    <a:pt x="67392" y="13320"/>
                  </a:lnTo>
                  <a:lnTo>
                    <a:pt x="68123" y="13717"/>
                  </a:lnTo>
                  <a:lnTo>
                    <a:pt x="68824" y="14174"/>
                  </a:lnTo>
                  <a:lnTo>
                    <a:pt x="69495" y="14631"/>
                  </a:lnTo>
                  <a:lnTo>
                    <a:pt x="70165" y="15149"/>
                  </a:lnTo>
                  <a:lnTo>
                    <a:pt x="70775" y="15698"/>
                  </a:lnTo>
                  <a:lnTo>
                    <a:pt x="71385" y="16246"/>
                  </a:lnTo>
                  <a:lnTo>
                    <a:pt x="71842" y="16734"/>
                  </a:lnTo>
                  <a:lnTo>
                    <a:pt x="72299" y="17191"/>
                  </a:lnTo>
                  <a:lnTo>
                    <a:pt x="72695" y="17709"/>
                  </a:lnTo>
                  <a:lnTo>
                    <a:pt x="73122" y="18228"/>
                  </a:lnTo>
                  <a:lnTo>
                    <a:pt x="73518" y="17709"/>
                  </a:lnTo>
                  <a:lnTo>
                    <a:pt x="73945" y="17222"/>
                  </a:lnTo>
                  <a:lnTo>
                    <a:pt x="74372" y="16734"/>
                  </a:lnTo>
                  <a:lnTo>
                    <a:pt x="74829" y="16277"/>
                  </a:lnTo>
                  <a:lnTo>
                    <a:pt x="75439" y="15698"/>
                  </a:lnTo>
                  <a:lnTo>
                    <a:pt x="76079" y="15180"/>
                  </a:lnTo>
                  <a:lnTo>
                    <a:pt x="76719" y="14661"/>
                  </a:lnTo>
                  <a:lnTo>
                    <a:pt x="77420" y="14204"/>
                  </a:lnTo>
                  <a:lnTo>
                    <a:pt x="78121" y="13747"/>
                  </a:lnTo>
                  <a:lnTo>
                    <a:pt x="78822" y="13351"/>
                  </a:lnTo>
                  <a:lnTo>
                    <a:pt x="79584" y="12985"/>
                  </a:lnTo>
                  <a:lnTo>
                    <a:pt x="80346" y="12619"/>
                  </a:lnTo>
                  <a:lnTo>
                    <a:pt x="81138" y="12314"/>
                  </a:lnTo>
                  <a:lnTo>
                    <a:pt x="81931" y="12071"/>
                  </a:lnTo>
                  <a:lnTo>
                    <a:pt x="82754" y="11827"/>
                  </a:lnTo>
                  <a:lnTo>
                    <a:pt x="83577" y="11644"/>
                  </a:lnTo>
                  <a:lnTo>
                    <a:pt x="84430" y="11492"/>
                  </a:lnTo>
                  <a:lnTo>
                    <a:pt x="85284" y="11370"/>
                  </a:lnTo>
                  <a:lnTo>
                    <a:pt x="86167" y="11309"/>
                  </a:lnTo>
                  <a:lnTo>
                    <a:pt x="87051" y="11278"/>
                  </a:lnTo>
                  <a:lnTo>
                    <a:pt x="87661" y="11278"/>
                  </a:lnTo>
                  <a:lnTo>
                    <a:pt x="88271" y="11309"/>
                  </a:lnTo>
                  <a:lnTo>
                    <a:pt x="88880" y="11370"/>
                  </a:lnTo>
                  <a:lnTo>
                    <a:pt x="89490" y="11431"/>
                  </a:lnTo>
                  <a:lnTo>
                    <a:pt x="90069" y="11522"/>
                  </a:lnTo>
                  <a:lnTo>
                    <a:pt x="90679" y="11644"/>
                  </a:lnTo>
                  <a:lnTo>
                    <a:pt x="91258" y="11766"/>
                  </a:lnTo>
                  <a:lnTo>
                    <a:pt x="91837" y="11918"/>
                  </a:lnTo>
                  <a:lnTo>
                    <a:pt x="92385" y="12071"/>
                  </a:lnTo>
                  <a:lnTo>
                    <a:pt x="92965" y="12254"/>
                  </a:lnTo>
                  <a:lnTo>
                    <a:pt x="93513" y="12467"/>
                  </a:lnTo>
                  <a:lnTo>
                    <a:pt x="94031" y="12680"/>
                  </a:lnTo>
                  <a:lnTo>
                    <a:pt x="94549" y="12894"/>
                  </a:lnTo>
                  <a:lnTo>
                    <a:pt x="95068" y="13137"/>
                  </a:lnTo>
                  <a:lnTo>
                    <a:pt x="95586" y="13412"/>
                  </a:lnTo>
                  <a:lnTo>
                    <a:pt x="96073" y="13686"/>
                  </a:lnTo>
                  <a:lnTo>
                    <a:pt x="96592" y="13991"/>
                  </a:lnTo>
                  <a:lnTo>
                    <a:pt x="97110" y="14326"/>
                  </a:lnTo>
                  <a:lnTo>
                    <a:pt x="97628" y="14692"/>
                  </a:lnTo>
                  <a:lnTo>
                    <a:pt x="98085" y="15027"/>
                  </a:lnTo>
                  <a:lnTo>
                    <a:pt x="98573" y="15423"/>
                  </a:lnTo>
                  <a:lnTo>
                    <a:pt x="99000" y="15789"/>
                  </a:lnTo>
                  <a:lnTo>
                    <a:pt x="99426" y="16216"/>
                  </a:lnTo>
                  <a:lnTo>
                    <a:pt x="99853" y="16612"/>
                  </a:lnTo>
                  <a:lnTo>
                    <a:pt x="100249" y="17039"/>
                  </a:lnTo>
                  <a:lnTo>
                    <a:pt x="100615" y="17466"/>
                  </a:lnTo>
                  <a:lnTo>
                    <a:pt x="100950" y="17923"/>
                  </a:lnTo>
                  <a:lnTo>
                    <a:pt x="101286" y="18350"/>
                  </a:lnTo>
                  <a:lnTo>
                    <a:pt x="101590" y="18807"/>
                  </a:lnTo>
                  <a:lnTo>
                    <a:pt x="101865" y="19294"/>
                  </a:lnTo>
                  <a:lnTo>
                    <a:pt x="102139" y="19752"/>
                  </a:lnTo>
                  <a:lnTo>
                    <a:pt x="102352" y="20239"/>
                  </a:lnTo>
                  <a:lnTo>
                    <a:pt x="103846" y="22922"/>
                  </a:lnTo>
                  <a:close/>
                  <a:moveTo>
                    <a:pt x="36211" y="22922"/>
                  </a:moveTo>
                  <a:lnTo>
                    <a:pt x="28377" y="22922"/>
                  </a:lnTo>
                  <a:lnTo>
                    <a:pt x="28134" y="22464"/>
                  </a:lnTo>
                  <a:lnTo>
                    <a:pt x="27737" y="21916"/>
                  </a:lnTo>
                  <a:lnTo>
                    <a:pt x="27341" y="21398"/>
                  </a:lnTo>
                  <a:lnTo>
                    <a:pt x="26853" y="20910"/>
                  </a:lnTo>
                  <a:lnTo>
                    <a:pt x="26366" y="20453"/>
                  </a:lnTo>
                  <a:lnTo>
                    <a:pt x="25848" y="19995"/>
                  </a:lnTo>
                  <a:lnTo>
                    <a:pt x="25268" y="19599"/>
                  </a:lnTo>
                  <a:lnTo>
                    <a:pt x="24689" y="19233"/>
                  </a:lnTo>
                  <a:lnTo>
                    <a:pt x="24080" y="18898"/>
                  </a:lnTo>
                  <a:lnTo>
                    <a:pt x="23379" y="18563"/>
                  </a:lnTo>
                  <a:lnTo>
                    <a:pt x="22647" y="18289"/>
                  </a:lnTo>
                  <a:lnTo>
                    <a:pt x="21916" y="18014"/>
                  </a:lnTo>
                  <a:lnTo>
                    <a:pt x="21154" y="17831"/>
                  </a:lnTo>
                  <a:lnTo>
                    <a:pt x="20361" y="17648"/>
                  </a:lnTo>
                  <a:lnTo>
                    <a:pt x="19538" y="17557"/>
                  </a:lnTo>
                  <a:lnTo>
                    <a:pt x="18715" y="17466"/>
                  </a:lnTo>
                  <a:lnTo>
                    <a:pt x="17892" y="17466"/>
                  </a:lnTo>
                  <a:lnTo>
                    <a:pt x="17252" y="17466"/>
                  </a:lnTo>
                  <a:lnTo>
                    <a:pt x="16643" y="17496"/>
                  </a:lnTo>
                  <a:lnTo>
                    <a:pt x="16033" y="17557"/>
                  </a:lnTo>
                  <a:lnTo>
                    <a:pt x="15454" y="17648"/>
                  </a:lnTo>
                  <a:lnTo>
                    <a:pt x="14875" y="17740"/>
                  </a:lnTo>
                  <a:lnTo>
                    <a:pt x="14296" y="17862"/>
                  </a:lnTo>
                  <a:lnTo>
                    <a:pt x="13747" y="18014"/>
                  </a:lnTo>
                  <a:lnTo>
                    <a:pt x="13198" y="18197"/>
                  </a:lnTo>
                  <a:lnTo>
                    <a:pt x="12680" y="18380"/>
                  </a:lnTo>
                  <a:lnTo>
                    <a:pt x="12162" y="18593"/>
                  </a:lnTo>
                  <a:lnTo>
                    <a:pt x="11674" y="18837"/>
                  </a:lnTo>
                  <a:lnTo>
                    <a:pt x="11187" y="19081"/>
                  </a:lnTo>
                  <a:lnTo>
                    <a:pt x="10729" y="19355"/>
                  </a:lnTo>
                  <a:lnTo>
                    <a:pt x="10303" y="19660"/>
                  </a:lnTo>
                  <a:lnTo>
                    <a:pt x="9876" y="19965"/>
                  </a:lnTo>
                  <a:lnTo>
                    <a:pt x="9449" y="20300"/>
                  </a:lnTo>
                  <a:lnTo>
                    <a:pt x="9145" y="20575"/>
                  </a:lnTo>
                  <a:lnTo>
                    <a:pt x="8840" y="20879"/>
                  </a:lnTo>
                  <a:lnTo>
                    <a:pt x="8565" y="21184"/>
                  </a:lnTo>
                  <a:lnTo>
                    <a:pt x="8291" y="21519"/>
                  </a:lnTo>
                  <a:lnTo>
                    <a:pt x="8047" y="21824"/>
                  </a:lnTo>
                  <a:lnTo>
                    <a:pt x="7803" y="22190"/>
                  </a:lnTo>
                  <a:lnTo>
                    <a:pt x="7590" y="22556"/>
                  </a:lnTo>
                  <a:lnTo>
                    <a:pt x="7377" y="22922"/>
                  </a:lnTo>
                  <a:lnTo>
                    <a:pt x="1" y="22922"/>
                  </a:lnTo>
                  <a:lnTo>
                    <a:pt x="153" y="22342"/>
                  </a:lnTo>
                  <a:lnTo>
                    <a:pt x="366" y="21763"/>
                  </a:lnTo>
                  <a:lnTo>
                    <a:pt x="580" y="21215"/>
                  </a:lnTo>
                  <a:lnTo>
                    <a:pt x="823" y="20666"/>
                  </a:lnTo>
                  <a:lnTo>
                    <a:pt x="1067" y="20148"/>
                  </a:lnTo>
                  <a:lnTo>
                    <a:pt x="1342" y="19599"/>
                  </a:lnTo>
                  <a:lnTo>
                    <a:pt x="1616" y="19112"/>
                  </a:lnTo>
                  <a:lnTo>
                    <a:pt x="1921" y="18624"/>
                  </a:lnTo>
                  <a:lnTo>
                    <a:pt x="2256" y="18136"/>
                  </a:lnTo>
                  <a:lnTo>
                    <a:pt x="2591" y="17648"/>
                  </a:lnTo>
                  <a:lnTo>
                    <a:pt x="2957" y="17191"/>
                  </a:lnTo>
                  <a:lnTo>
                    <a:pt x="3323" y="16765"/>
                  </a:lnTo>
                  <a:lnTo>
                    <a:pt x="3719" y="16338"/>
                  </a:lnTo>
                  <a:lnTo>
                    <a:pt x="4115" y="15911"/>
                  </a:lnTo>
                  <a:lnTo>
                    <a:pt x="4542" y="15515"/>
                  </a:lnTo>
                  <a:lnTo>
                    <a:pt x="4969" y="15119"/>
                  </a:lnTo>
                  <a:lnTo>
                    <a:pt x="5609" y="14600"/>
                  </a:lnTo>
                  <a:lnTo>
                    <a:pt x="6279" y="14082"/>
                  </a:lnTo>
                  <a:lnTo>
                    <a:pt x="6980" y="13625"/>
                  </a:lnTo>
                  <a:lnTo>
                    <a:pt x="7712" y="13168"/>
                  </a:lnTo>
                  <a:lnTo>
                    <a:pt x="8443" y="12772"/>
                  </a:lnTo>
                  <a:lnTo>
                    <a:pt x="9236" y="12406"/>
                  </a:lnTo>
                  <a:lnTo>
                    <a:pt x="10028" y="12071"/>
                  </a:lnTo>
                  <a:lnTo>
                    <a:pt x="10821" y="11766"/>
                  </a:lnTo>
                  <a:lnTo>
                    <a:pt x="11644" y="11492"/>
                  </a:lnTo>
                  <a:lnTo>
                    <a:pt x="12497" y="11248"/>
                  </a:lnTo>
                  <a:lnTo>
                    <a:pt x="13351" y="11034"/>
                  </a:lnTo>
                  <a:lnTo>
                    <a:pt x="14235" y="10882"/>
                  </a:lnTo>
                  <a:lnTo>
                    <a:pt x="15119" y="10760"/>
                  </a:lnTo>
                  <a:lnTo>
                    <a:pt x="16033" y="10669"/>
                  </a:lnTo>
                  <a:lnTo>
                    <a:pt x="16947" y="10608"/>
                  </a:lnTo>
                  <a:lnTo>
                    <a:pt x="17892" y="10577"/>
                  </a:lnTo>
                  <a:lnTo>
                    <a:pt x="18502" y="10577"/>
                  </a:lnTo>
                  <a:lnTo>
                    <a:pt x="19111" y="10608"/>
                  </a:lnTo>
                  <a:lnTo>
                    <a:pt x="19721" y="10669"/>
                  </a:lnTo>
                  <a:lnTo>
                    <a:pt x="20331" y="10730"/>
                  </a:lnTo>
                  <a:lnTo>
                    <a:pt x="20940" y="10790"/>
                  </a:lnTo>
                  <a:lnTo>
                    <a:pt x="21550" y="10912"/>
                  </a:lnTo>
                  <a:lnTo>
                    <a:pt x="22129" y="11034"/>
                  </a:lnTo>
                  <a:lnTo>
                    <a:pt x="22739" y="11156"/>
                  </a:lnTo>
                  <a:lnTo>
                    <a:pt x="23318" y="11309"/>
                  </a:lnTo>
                  <a:lnTo>
                    <a:pt x="23897" y="11461"/>
                  </a:lnTo>
                  <a:lnTo>
                    <a:pt x="24445" y="11644"/>
                  </a:lnTo>
                  <a:lnTo>
                    <a:pt x="25025" y="11857"/>
                  </a:lnTo>
                  <a:lnTo>
                    <a:pt x="25573" y="12071"/>
                  </a:lnTo>
                  <a:lnTo>
                    <a:pt x="26122" y="12284"/>
                  </a:lnTo>
                  <a:lnTo>
                    <a:pt x="26640" y="12528"/>
                  </a:lnTo>
                  <a:lnTo>
                    <a:pt x="27189" y="12802"/>
                  </a:lnTo>
                  <a:lnTo>
                    <a:pt x="27707" y="13076"/>
                  </a:lnTo>
                  <a:lnTo>
                    <a:pt x="28225" y="13381"/>
                  </a:lnTo>
                  <a:lnTo>
                    <a:pt x="28743" y="13686"/>
                  </a:lnTo>
                  <a:lnTo>
                    <a:pt x="29231" y="14021"/>
                  </a:lnTo>
                  <a:lnTo>
                    <a:pt x="29688" y="14357"/>
                  </a:lnTo>
                  <a:lnTo>
                    <a:pt x="30176" y="14692"/>
                  </a:lnTo>
                  <a:lnTo>
                    <a:pt x="30633" y="15088"/>
                  </a:lnTo>
                  <a:lnTo>
                    <a:pt x="31060" y="15454"/>
                  </a:lnTo>
                  <a:lnTo>
                    <a:pt x="31486" y="15850"/>
                  </a:lnTo>
                  <a:lnTo>
                    <a:pt x="31913" y="16277"/>
                  </a:lnTo>
                  <a:lnTo>
                    <a:pt x="32309" y="16704"/>
                  </a:lnTo>
                  <a:lnTo>
                    <a:pt x="32675" y="17130"/>
                  </a:lnTo>
                  <a:lnTo>
                    <a:pt x="33041" y="17588"/>
                  </a:lnTo>
                  <a:lnTo>
                    <a:pt x="33407" y="18045"/>
                  </a:lnTo>
                  <a:lnTo>
                    <a:pt x="33742" y="18532"/>
                  </a:lnTo>
                  <a:lnTo>
                    <a:pt x="34047" y="19020"/>
                  </a:lnTo>
                  <a:lnTo>
                    <a:pt x="34138" y="19172"/>
                  </a:lnTo>
                  <a:lnTo>
                    <a:pt x="36211" y="22922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5"/>
            <p:cNvSpPr/>
            <p:nvPr/>
          </p:nvSpPr>
          <p:spPr>
            <a:xfrm>
              <a:off x="1145275" y="6285725"/>
              <a:ext cx="3929650" cy="572275"/>
            </a:xfrm>
            <a:custGeom>
              <a:rect b="b" l="l" r="r" t="t"/>
              <a:pathLst>
                <a:path extrusionOk="0" h="22891" w="157186">
                  <a:moveTo>
                    <a:pt x="104882" y="14875"/>
                  </a:moveTo>
                  <a:lnTo>
                    <a:pt x="99365" y="4847"/>
                  </a:lnTo>
                  <a:lnTo>
                    <a:pt x="104882" y="14875"/>
                  </a:lnTo>
                  <a:close/>
                  <a:moveTo>
                    <a:pt x="641" y="1"/>
                  </a:moveTo>
                  <a:lnTo>
                    <a:pt x="8017" y="1"/>
                  </a:lnTo>
                  <a:lnTo>
                    <a:pt x="7742" y="519"/>
                  </a:lnTo>
                  <a:lnTo>
                    <a:pt x="7529" y="1037"/>
                  </a:lnTo>
                  <a:lnTo>
                    <a:pt x="7316" y="1616"/>
                  </a:lnTo>
                  <a:lnTo>
                    <a:pt x="7163" y="2195"/>
                  </a:lnTo>
                  <a:lnTo>
                    <a:pt x="7041" y="2805"/>
                  </a:lnTo>
                  <a:lnTo>
                    <a:pt x="6950" y="3414"/>
                  </a:lnTo>
                  <a:lnTo>
                    <a:pt x="6889" y="4054"/>
                  </a:lnTo>
                  <a:lnTo>
                    <a:pt x="6858" y="4725"/>
                  </a:lnTo>
                  <a:lnTo>
                    <a:pt x="6858" y="4725"/>
                  </a:lnTo>
                  <a:lnTo>
                    <a:pt x="6858" y="22891"/>
                  </a:lnTo>
                  <a:lnTo>
                    <a:pt x="0" y="22891"/>
                  </a:lnTo>
                  <a:lnTo>
                    <a:pt x="0" y="4725"/>
                  </a:lnTo>
                  <a:lnTo>
                    <a:pt x="0" y="4725"/>
                  </a:lnTo>
                  <a:lnTo>
                    <a:pt x="0" y="4085"/>
                  </a:lnTo>
                  <a:lnTo>
                    <a:pt x="31" y="3475"/>
                  </a:lnTo>
                  <a:lnTo>
                    <a:pt x="92" y="2866"/>
                  </a:lnTo>
                  <a:lnTo>
                    <a:pt x="153" y="2287"/>
                  </a:lnTo>
                  <a:lnTo>
                    <a:pt x="244" y="1677"/>
                  </a:lnTo>
                  <a:lnTo>
                    <a:pt x="366" y="1098"/>
                  </a:lnTo>
                  <a:lnTo>
                    <a:pt x="488" y="549"/>
                  </a:lnTo>
                  <a:lnTo>
                    <a:pt x="641" y="1"/>
                  </a:lnTo>
                  <a:close/>
                  <a:moveTo>
                    <a:pt x="29017" y="1"/>
                  </a:moveTo>
                  <a:lnTo>
                    <a:pt x="36851" y="1"/>
                  </a:lnTo>
                  <a:lnTo>
                    <a:pt x="49348" y="22769"/>
                  </a:lnTo>
                  <a:lnTo>
                    <a:pt x="49348" y="22891"/>
                  </a:lnTo>
                  <a:lnTo>
                    <a:pt x="41575" y="22891"/>
                  </a:lnTo>
                  <a:lnTo>
                    <a:pt x="29017" y="1"/>
                  </a:lnTo>
                  <a:close/>
                  <a:moveTo>
                    <a:pt x="44684" y="1"/>
                  </a:moveTo>
                  <a:lnTo>
                    <a:pt x="50993" y="1"/>
                  </a:lnTo>
                  <a:lnTo>
                    <a:pt x="50628" y="610"/>
                  </a:lnTo>
                  <a:lnTo>
                    <a:pt x="50292" y="1281"/>
                  </a:lnTo>
                  <a:lnTo>
                    <a:pt x="50018" y="1951"/>
                  </a:lnTo>
                  <a:lnTo>
                    <a:pt x="49774" y="2652"/>
                  </a:lnTo>
                  <a:lnTo>
                    <a:pt x="49591" y="3384"/>
                  </a:lnTo>
                  <a:lnTo>
                    <a:pt x="49439" y="4115"/>
                  </a:lnTo>
                  <a:lnTo>
                    <a:pt x="49348" y="4877"/>
                  </a:lnTo>
                  <a:lnTo>
                    <a:pt x="49348" y="5670"/>
                  </a:lnTo>
                  <a:lnTo>
                    <a:pt x="49348" y="8443"/>
                  </a:lnTo>
                  <a:lnTo>
                    <a:pt x="44684" y="1"/>
                  </a:lnTo>
                  <a:close/>
                  <a:moveTo>
                    <a:pt x="68641" y="1"/>
                  </a:moveTo>
                  <a:lnTo>
                    <a:pt x="78822" y="1"/>
                  </a:lnTo>
                  <a:lnTo>
                    <a:pt x="78456" y="580"/>
                  </a:lnTo>
                  <a:lnTo>
                    <a:pt x="78151" y="1159"/>
                  </a:lnTo>
                  <a:lnTo>
                    <a:pt x="77877" y="1799"/>
                  </a:lnTo>
                  <a:lnTo>
                    <a:pt x="77633" y="2439"/>
                  </a:lnTo>
                  <a:lnTo>
                    <a:pt x="77420" y="3079"/>
                  </a:lnTo>
                  <a:lnTo>
                    <a:pt x="77267" y="3750"/>
                  </a:lnTo>
                  <a:lnTo>
                    <a:pt x="77176" y="4451"/>
                  </a:lnTo>
                  <a:lnTo>
                    <a:pt x="77115" y="5152"/>
                  </a:lnTo>
                  <a:lnTo>
                    <a:pt x="77115" y="5426"/>
                  </a:lnTo>
                  <a:lnTo>
                    <a:pt x="77115" y="5456"/>
                  </a:lnTo>
                  <a:lnTo>
                    <a:pt x="77115" y="22891"/>
                  </a:lnTo>
                  <a:lnTo>
                    <a:pt x="70226" y="22891"/>
                  </a:lnTo>
                  <a:lnTo>
                    <a:pt x="70226" y="5456"/>
                  </a:lnTo>
                  <a:lnTo>
                    <a:pt x="70196" y="4725"/>
                  </a:lnTo>
                  <a:lnTo>
                    <a:pt x="70135" y="3963"/>
                  </a:lnTo>
                  <a:lnTo>
                    <a:pt x="69983" y="3262"/>
                  </a:lnTo>
                  <a:lnTo>
                    <a:pt x="69830" y="2561"/>
                  </a:lnTo>
                  <a:lnTo>
                    <a:pt x="69586" y="1890"/>
                  </a:lnTo>
                  <a:lnTo>
                    <a:pt x="69312" y="1220"/>
                  </a:lnTo>
                  <a:lnTo>
                    <a:pt x="69007" y="580"/>
                  </a:lnTo>
                  <a:lnTo>
                    <a:pt x="68641" y="1"/>
                  </a:lnTo>
                  <a:close/>
                  <a:moveTo>
                    <a:pt x="96683" y="1"/>
                  </a:moveTo>
                  <a:lnTo>
                    <a:pt x="104486" y="1"/>
                  </a:lnTo>
                  <a:lnTo>
                    <a:pt x="110064" y="9967"/>
                  </a:lnTo>
                  <a:lnTo>
                    <a:pt x="110064" y="9846"/>
                  </a:lnTo>
                  <a:lnTo>
                    <a:pt x="112106" y="13625"/>
                  </a:lnTo>
                  <a:lnTo>
                    <a:pt x="112106" y="13656"/>
                  </a:lnTo>
                  <a:lnTo>
                    <a:pt x="116495" y="21519"/>
                  </a:lnTo>
                  <a:lnTo>
                    <a:pt x="116556" y="21611"/>
                  </a:lnTo>
                  <a:lnTo>
                    <a:pt x="116708" y="21946"/>
                  </a:lnTo>
                  <a:lnTo>
                    <a:pt x="116891" y="22281"/>
                  </a:lnTo>
                  <a:lnTo>
                    <a:pt x="117074" y="22586"/>
                  </a:lnTo>
                  <a:lnTo>
                    <a:pt x="117257" y="22891"/>
                  </a:lnTo>
                  <a:lnTo>
                    <a:pt x="109424" y="22891"/>
                  </a:lnTo>
                  <a:lnTo>
                    <a:pt x="96927" y="458"/>
                  </a:lnTo>
                  <a:lnTo>
                    <a:pt x="96774" y="214"/>
                  </a:lnTo>
                  <a:lnTo>
                    <a:pt x="96744" y="92"/>
                  </a:lnTo>
                  <a:lnTo>
                    <a:pt x="96683" y="1"/>
                  </a:lnTo>
                  <a:close/>
                  <a:moveTo>
                    <a:pt x="112502" y="1"/>
                  </a:moveTo>
                  <a:lnTo>
                    <a:pt x="120701" y="1"/>
                  </a:lnTo>
                  <a:lnTo>
                    <a:pt x="120061" y="580"/>
                  </a:lnTo>
                  <a:lnTo>
                    <a:pt x="119452" y="1189"/>
                  </a:lnTo>
                  <a:lnTo>
                    <a:pt x="118903" y="1799"/>
                  </a:lnTo>
                  <a:lnTo>
                    <a:pt x="118354" y="2469"/>
                  </a:lnTo>
                  <a:lnTo>
                    <a:pt x="117836" y="3170"/>
                  </a:lnTo>
                  <a:lnTo>
                    <a:pt x="117348" y="3871"/>
                  </a:lnTo>
                  <a:lnTo>
                    <a:pt x="116922" y="4603"/>
                  </a:lnTo>
                  <a:lnTo>
                    <a:pt x="116495" y="5365"/>
                  </a:lnTo>
                  <a:lnTo>
                    <a:pt x="115977" y="6310"/>
                  </a:lnTo>
                  <a:lnTo>
                    <a:pt x="112502" y="1"/>
                  </a:lnTo>
                  <a:close/>
                  <a:moveTo>
                    <a:pt x="144323" y="1"/>
                  </a:moveTo>
                  <a:lnTo>
                    <a:pt x="153193" y="1"/>
                  </a:lnTo>
                  <a:lnTo>
                    <a:pt x="153650" y="732"/>
                  </a:lnTo>
                  <a:lnTo>
                    <a:pt x="154077" y="1464"/>
                  </a:lnTo>
                  <a:lnTo>
                    <a:pt x="154473" y="2256"/>
                  </a:lnTo>
                  <a:lnTo>
                    <a:pt x="154869" y="3018"/>
                  </a:lnTo>
                  <a:lnTo>
                    <a:pt x="155235" y="3841"/>
                  </a:lnTo>
                  <a:lnTo>
                    <a:pt x="155540" y="4633"/>
                  </a:lnTo>
                  <a:lnTo>
                    <a:pt x="155845" y="5456"/>
                  </a:lnTo>
                  <a:lnTo>
                    <a:pt x="156119" y="6310"/>
                  </a:lnTo>
                  <a:lnTo>
                    <a:pt x="156363" y="7163"/>
                  </a:lnTo>
                  <a:lnTo>
                    <a:pt x="156576" y="8047"/>
                  </a:lnTo>
                  <a:lnTo>
                    <a:pt x="156759" y="8901"/>
                  </a:lnTo>
                  <a:lnTo>
                    <a:pt x="156911" y="9815"/>
                  </a:lnTo>
                  <a:lnTo>
                    <a:pt x="157033" y="10699"/>
                  </a:lnTo>
                  <a:lnTo>
                    <a:pt x="157125" y="11613"/>
                  </a:lnTo>
                  <a:lnTo>
                    <a:pt x="157186" y="12528"/>
                  </a:lnTo>
                  <a:lnTo>
                    <a:pt x="157186" y="13473"/>
                  </a:lnTo>
                  <a:lnTo>
                    <a:pt x="157186" y="13473"/>
                  </a:lnTo>
                  <a:lnTo>
                    <a:pt x="157186" y="13503"/>
                  </a:lnTo>
                  <a:lnTo>
                    <a:pt x="157186" y="14113"/>
                  </a:lnTo>
                  <a:lnTo>
                    <a:pt x="157155" y="14753"/>
                  </a:lnTo>
                  <a:lnTo>
                    <a:pt x="157094" y="15362"/>
                  </a:lnTo>
                  <a:lnTo>
                    <a:pt x="157064" y="15972"/>
                  </a:lnTo>
                  <a:lnTo>
                    <a:pt x="156911" y="17161"/>
                  </a:lnTo>
                  <a:lnTo>
                    <a:pt x="156698" y="18349"/>
                  </a:lnTo>
                  <a:lnTo>
                    <a:pt x="156424" y="19538"/>
                  </a:lnTo>
                  <a:lnTo>
                    <a:pt x="156089" y="20666"/>
                  </a:lnTo>
                  <a:lnTo>
                    <a:pt x="155723" y="21794"/>
                  </a:lnTo>
                  <a:lnTo>
                    <a:pt x="155296" y="22891"/>
                  </a:lnTo>
                  <a:lnTo>
                    <a:pt x="147646" y="22891"/>
                  </a:lnTo>
                  <a:lnTo>
                    <a:pt x="147950" y="22373"/>
                  </a:lnTo>
                  <a:lnTo>
                    <a:pt x="148225" y="21855"/>
                  </a:lnTo>
                  <a:lnTo>
                    <a:pt x="148499" y="21306"/>
                  </a:lnTo>
                  <a:lnTo>
                    <a:pt x="148773" y="20757"/>
                  </a:lnTo>
                  <a:lnTo>
                    <a:pt x="149017" y="20178"/>
                  </a:lnTo>
                  <a:lnTo>
                    <a:pt x="149231" y="19630"/>
                  </a:lnTo>
                  <a:lnTo>
                    <a:pt x="149413" y="19051"/>
                  </a:lnTo>
                  <a:lnTo>
                    <a:pt x="149596" y="18471"/>
                  </a:lnTo>
                  <a:lnTo>
                    <a:pt x="149779" y="17862"/>
                  </a:lnTo>
                  <a:lnTo>
                    <a:pt x="149932" y="17252"/>
                  </a:lnTo>
                  <a:lnTo>
                    <a:pt x="150053" y="16643"/>
                  </a:lnTo>
                  <a:lnTo>
                    <a:pt x="150145" y="16033"/>
                  </a:lnTo>
                  <a:lnTo>
                    <a:pt x="150236" y="15423"/>
                  </a:lnTo>
                  <a:lnTo>
                    <a:pt x="150297" y="14783"/>
                  </a:lnTo>
                  <a:lnTo>
                    <a:pt x="150328" y="14143"/>
                  </a:lnTo>
                  <a:lnTo>
                    <a:pt x="150328" y="13503"/>
                  </a:lnTo>
                  <a:lnTo>
                    <a:pt x="150328" y="13473"/>
                  </a:lnTo>
                  <a:lnTo>
                    <a:pt x="150328" y="13473"/>
                  </a:lnTo>
                  <a:lnTo>
                    <a:pt x="150297" y="12558"/>
                  </a:lnTo>
                  <a:lnTo>
                    <a:pt x="150236" y="11674"/>
                  </a:lnTo>
                  <a:lnTo>
                    <a:pt x="150114" y="10790"/>
                  </a:lnTo>
                  <a:lnTo>
                    <a:pt x="149962" y="9907"/>
                  </a:lnTo>
                  <a:lnTo>
                    <a:pt x="149779" y="9053"/>
                  </a:lnTo>
                  <a:lnTo>
                    <a:pt x="149535" y="8230"/>
                  </a:lnTo>
                  <a:lnTo>
                    <a:pt x="149261" y="7407"/>
                  </a:lnTo>
                  <a:lnTo>
                    <a:pt x="148956" y="6615"/>
                  </a:lnTo>
                  <a:lnTo>
                    <a:pt x="148590" y="5822"/>
                  </a:lnTo>
                  <a:lnTo>
                    <a:pt x="148225" y="5060"/>
                  </a:lnTo>
                  <a:lnTo>
                    <a:pt x="147798" y="4329"/>
                  </a:lnTo>
                  <a:lnTo>
                    <a:pt x="147341" y="3597"/>
                  </a:lnTo>
                  <a:lnTo>
                    <a:pt x="146884" y="2896"/>
                  </a:lnTo>
                  <a:lnTo>
                    <a:pt x="146365" y="2226"/>
                  </a:lnTo>
                  <a:lnTo>
                    <a:pt x="145847" y="1585"/>
                  </a:lnTo>
                  <a:lnTo>
                    <a:pt x="145299" y="945"/>
                  </a:lnTo>
                  <a:lnTo>
                    <a:pt x="145055" y="702"/>
                  </a:lnTo>
                  <a:lnTo>
                    <a:pt x="144811" y="458"/>
                  </a:lnTo>
                  <a:lnTo>
                    <a:pt x="144567" y="214"/>
                  </a:lnTo>
                  <a:lnTo>
                    <a:pt x="144323" y="1"/>
                  </a:lnTo>
                  <a:close/>
                  <a:moveTo>
                    <a:pt x="101407" y="22891"/>
                  </a:moveTo>
                  <a:lnTo>
                    <a:pt x="97994" y="22891"/>
                  </a:lnTo>
                  <a:lnTo>
                    <a:pt x="97994" y="16704"/>
                  </a:lnTo>
                  <a:lnTo>
                    <a:pt x="101407" y="22891"/>
                  </a:lnTo>
                  <a:close/>
                  <a:moveTo>
                    <a:pt x="33742" y="22891"/>
                  </a:moveTo>
                  <a:lnTo>
                    <a:pt x="30054" y="22891"/>
                  </a:lnTo>
                  <a:lnTo>
                    <a:pt x="30054" y="16216"/>
                  </a:lnTo>
                  <a:lnTo>
                    <a:pt x="33742" y="22891"/>
                  </a:lnTo>
                  <a:close/>
                  <a:moveTo>
                    <a:pt x="36973" y="14448"/>
                  </a:moveTo>
                  <a:lnTo>
                    <a:pt x="34047" y="9145"/>
                  </a:lnTo>
                  <a:lnTo>
                    <a:pt x="36973" y="1444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5"/>
            <p:cNvSpPr/>
            <p:nvPr/>
          </p:nvSpPr>
          <p:spPr>
            <a:xfrm>
              <a:off x="9901425" y="6285725"/>
              <a:ext cx="2290575" cy="572275"/>
            </a:xfrm>
            <a:custGeom>
              <a:rect b="b" l="l" r="r" t="t"/>
              <a:pathLst>
                <a:path extrusionOk="0" h="22891" w="91623">
                  <a:moveTo>
                    <a:pt x="0" y="1"/>
                  </a:moveTo>
                  <a:lnTo>
                    <a:pt x="91623" y="1"/>
                  </a:lnTo>
                  <a:lnTo>
                    <a:pt x="91623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5"/>
            <p:cNvSpPr/>
            <p:nvPr/>
          </p:nvSpPr>
          <p:spPr>
            <a:xfrm>
              <a:off x="10178025" y="6414500"/>
              <a:ext cx="752125" cy="292625"/>
            </a:xfrm>
            <a:custGeom>
              <a:rect b="b" l="l" r="r" t="t"/>
              <a:pathLst>
                <a:path extrusionOk="0" h="11705" w="30085">
                  <a:moveTo>
                    <a:pt x="5761" y="7499"/>
                  </a:moveTo>
                  <a:lnTo>
                    <a:pt x="5761" y="11370"/>
                  </a:lnTo>
                  <a:lnTo>
                    <a:pt x="7072" y="11370"/>
                  </a:lnTo>
                  <a:lnTo>
                    <a:pt x="7072" y="9907"/>
                  </a:lnTo>
                  <a:lnTo>
                    <a:pt x="5761" y="7499"/>
                  </a:lnTo>
                  <a:close/>
                  <a:moveTo>
                    <a:pt x="3567" y="2012"/>
                  </a:moveTo>
                  <a:lnTo>
                    <a:pt x="3201" y="2043"/>
                  </a:lnTo>
                  <a:lnTo>
                    <a:pt x="2865" y="2073"/>
                  </a:lnTo>
                  <a:lnTo>
                    <a:pt x="2530" y="2165"/>
                  </a:lnTo>
                  <a:lnTo>
                    <a:pt x="2195" y="2256"/>
                  </a:lnTo>
                  <a:lnTo>
                    <a:pt x="1890" y="2378"/>
                  </a:lnTo>
                  <a:lnTo>
                    <a:pt x="1616" y="2530"/>
                  </a:lnTo>
                  <a:lnTo>
                    <a:pt x="1341" y="2683"/>
                  </a:lnTo>
                  <a:lnTo>
                    <a:pt x="1067" y="2896"/>
                  </a:lnTo>
                  <a:lnTo>
                    <a:pt x="854" y="3110"/>
                  </a:lnTo>
                  <a:lnTo>
                    <a:pt x="640" y="3384"/>
                  </a:lnTo>
                  <a:lnTo>
                    <a:pt x="458" y="3628"/>
                  </a:lnTo>
                  <a:lnTo>
                    <a:pt x="305" y="3933"/>
                  </a:lnTo>
                  <a:lnTo>
                    <a:pt x="183" y="4237"/>
                  </a:lnTo>
                  <a:lnTo>
                    <a:pt x="92" y="4573"/>
                  </a:lnTo>
                  <a:lnTo>
                    <a:pt x="31" y="4938"/>
                  </a:lnTo>
                  <a:lnTo>
                    <a:pt x="0" y="5304"/>
                  </a:lnTo>
                  <a:lnTo>
                    <a:pt x="0" y="11370"/>
                  </a:lnTo>
                  <a:lnTo>
                    <a:pt x="1311" y="11370"/>
                  </a:lnTo>
                  <a:lnTo>
                    <a:pt x="1311" y="5304"/>
                  </a:lnTo>
                  <a:lnTo>
                    <a:pt x="1341" y="5060"/>
                  </a:lnTo>
                  <a:lnTo>
                    <a:pt x="1372" y="4877"/>
                  </a:lnTo>
                  <a:lnTo>
                    <a:pt x="1402" y="4664"/>
                  </a:lnTo>
                  <a:lnTo>
                    <a:pt x="1494" y="4481"/>
                  </a:lnTo>
                  <a:lnTo>
                    <a:pt x="1585" y="4329"/>
                  </a:lnTo>
                  <a:lnTo>
                    <a:pt x="1677" y="4176"/>
                  </a:lnTo>
                  <a:lnTo>
                    <a:pt x="1799" y="4024"/>
                  </a:lnTo>
                  <a:lnTo>
                    <a:pt x="1951" y="3872"/>
                  </a:lnTo>
                  <a:lnTo>
                    <a:pt x="2103" y="3750"/>
                  </a:lnTo>
                  <a:lnTo>
                    <a:pt x="2286" y="3658"/>
                  </a:lnTo>
                  <a:lnTo>
                    <a:pt x="2469" y="3567"/>
                  </a:lnTo>
                  <a:lnTo>
                    <a:pt x="2652" y="3475"/>
                  </a:lnTo>
                  <a:lnTo>
                    <a:pt x="2865" y="3414"/>
                  </a:lnTo>
                  <a:lnTo>
                    <a:pt x="3079" y="3384"/>
                  </a:lnTo>
                  <a:lnTo>
                    <a:pt x="3323" y="3353"/>
                  </a:lnTo>
                  <a:lnTo>
                    <a:pt x="3871" y="3353"/>
                  </a:lnTo>
                  <a:lnTo>
                    <a:pt x="4176" y="3414"/>
                  </a:lnTo>
                  <a:lnTo>
                    <a:pt x="4450" y="3506"/>
                  </a:lnTo>
                  <a:lnTo>
                    <a:pt x="4725" y="3628"/>
                  </a:lnTo>
                  <a:lnTo>
                    <a:pt x="4969" y="3750"/>
                  </a:lnTo>
                  <a:lnTo>
                    <a:pt x="5182" y="3902"/>
                  </a:lnTo>
                  <a:lnTo>
                    <a:pt x="5365" y="4085"/>
                  </a:lnTo>
                  <a:lnTo>
                    <a:pt x="5517" y="4298"/>
                  </a:lnTo>
                  <a:lnTo>
                    <a:pt x="6641" y="6349"/>
                  </a:lnTo>
                  <a:lnTo>
                    <a:pt x="7072" y="7163"/>
                  </a:lnTo>
                  <a:lnTo>
                    <a:pt x="7072" y="7136"/>
                  </a:lnTo>
                  <a:lnTo>
                    <a:pt x="8139" y="9084"/>
                  </a:lnTo>
                  <a:lnTo>
                    <a:pt x="8139" y="11370"/>
                  </a:lnTo>
                  <a:lnTo>
                    <a:pt x="9449" y="11370"/>
                  </a:lnTo>
                  <a:lnTo>
                    <a:pt x="9449" y="8748"/>
                  </a:lnTo>
                  <a:lnTo>
                    <a:pt x="6675" y="3658"/>
                  </a:lnTo>
                  <a:lnTo>
                    <a:pt x="6645" y="3628"/>
                  </a:lnTo>
                  <a:lnTo>
                    <a:pt x="6523" y="3445"/>
                  </a:lnTo>
                  <a:lnTo>
                    <a:pt x="6371" y="3292"/>
                  </a:lnTo>
                  <a:lnTo>
                    <a:pt x="6249" y="3110"/>
                  </a:lnTo>
                  <a:lnTo>
                    <a:pt x="6066" y="2957"/>
                  </a:lnTo>
                  <a:lnTo>
                    <a:pt x="5731" y="2683"/>
                  </a:lnTo>
                  <a:lnTo>
                    <a:pt x="5334" y="2439"/>
                  </a:lnTo>
                  <a:lnTo>
                    <a:pt x="4908" y="2256"/>
                  </a:lnTo>
                  <a:lnTo>
                    <a:pt x="4481" y="2134"/>
                  </a:lnTo>
                  <a:lnTo>
                    <a:pt x="4024" y="2043"/>
                  </a:lnTo>
                  <a:lnTo>
                    <a:pt x="3567" y="2012"/>
                  </a:lnTo>
                  <a:close/>
                  <a:moveTo>
                    <a:pt x="18746" y="7590"/>
                  </a:moveTo>
                  <a:lnTo>
                    <a:pt x="18746" y="11370"/>
                  </a:lnTo>
                  <a:lnTo>
                    <a:pt x="20087" y="11370"/>
                  </a:lnTo>
                  <a:lnTo>
                    <a:pt x="20087" y="9968"/>
                  </a:lnTo>
                  <a:lnTo>
                    <a:pt x="18746" y="7590"/>
                  </a:lnTo>
                  <a:close/>
                  <a:moveTo>
                    <a:pt x="21062" y="1"/>
                  </a:moveTo>
                  <a:lnTo>
                    <a:pt x="21062" y="3536"/>
                  </a:lnTo>
                  <a:lnTo>
                    <a:pt x="22190" y="5609"/>
                  </a:lnTo>
                  <a:lnTo>
                    <a:pt x="22312" y="5426"/>
                  </a:lnTo>
                  <a:lnTo>
                    <a:pt x="22434" y="5213"/>
                  </a:lnTo>
                  <a:lnTo>
                    <a:pt x="22556" y="4999"/>
                  </a:lnTo>
                  <a:lnTo>
                    <a:pt x="22708" y="4816"/>
                  </a:lnTo>
                  <a:lnTo>
                    <a:pt x="22860" y="4634"/>
                  </a:lnTo>
                  <a:lnTo>
                    <a:pt x="23043" y="4451"/>
                  </a:lnTo>
                  <a:lnTo>
                    <a:pt x="23226" y="4298"/>
                  </a:lnTo>
                  <a:lnTo>
                    <a:pt x="23409" y="4146"/>
                  </a:lnTo>
                  <a:lnTo>
                    <a:pt x="23622" y="4024"/>
                  </a:lnTo>
                  <a:lnTo>
                    <a:pt x="23836" y="3902"/>
                  </a:lnTo>
                  <a:lnTo>
                    <a:pt x="24049" y="3811"/>
                  </a:lnTo>
                  <a:lnTo>
                    <a:pt x="24293" y="3719"/>
                  </a:lnTo>
                  <a:lnTo>
                    <a:pt x="24506" y="3658"/>
                  </a:lnTo>
                  <a:lnTo>
                    <a:pt x="24781" y="3597"/>
                  </a:lnTo>
                  <a:lnTo>
                    <a:pt x="25055" y="3567"/>
                  </a:lnTo>
                  <a:lnTo>
                    <a:pt x="25329" y="3536"/>
                  </a:lnTo>
                  <a:lnTo>
                    <a:pt x="25908" y="3536"/>
                  </a:lnTo>
                  <a:lnTo>
                    <a:pt x="26213" y="3597"/>
                  </a:lnTo>
                  <a:lnTo>
                    <a:pt x="26487" y="3689"/>
                  </a:lnTo>
                  <a:lnTo>
                    <a:pt x="26792" y="3811"/>
                  </a:lnTo>
                  <a:lnTo>
                    <a:pt x="27067" y="3963"/>
                  </a:lnTo>
                  <a:lnTo>
                    <a:pt x="27310" y="4146"/>
                  </a:lnTo>
                  <a:lnTo>
                    <a:pt x="27585" y="4329"/>
                  </a:lnTo>
                  <a:lnTo>
                    <a:pt x="27798" y="4573"/>
                  </a:lnTo>
                  <a:lnTo>
                    <a:pt x="28011" y="4816"/>
                  </a:lnTo>
                  <a:lnTo>
                    <a:pt x="28194" y="5091"/>
                  </a:lnTo>
                  <a:lnTo>
                    <a:pt x="28377" y="5365"/>
                  </a:lnTo>
                  <a:lnTo>
                    <a:pt x="28499" y="5639"/>
                  </a:lnTo>
                  <a:lnTo>
                    <a:pt x="28621" y="5975"/>
                  </a:lnTo>
                  <a:lnTo>
                    <a:pt x="28713" y="6280"/>
                  </a:lnTo>
                  <a:lnTo>
                    <a:pt x="28743" y="6615"/>
                  </a:lnTo>
                  <a:lnTo>
                    <a:pt x="28773" y="6950"/>
                  </a:lnTo>
                  <a:lnTo>
                    <a:pt x="28773" y="6981"/>
                  </a:lnTo>
                  <a:lnTo>
                    <a:pt x="28743" y="7316"/>
                  </a:lnTo>
                  <a:lnTo>
                    <a:pt x="28713" y="7651"/>
                  </a:lnTo>
                  <a:lnTo>
                    <a:pt x="28621" y="7986"/>
                  </a:lnTo>
                  <a:lnTo>
                    <a:pt x="28499" y="8322"/>
                  </a:lnTo>
                  <a:lnTo>
                    <a:pt x="28347" y="8596"/>
                  </a:lnTo>
                  <a:lnTo>
                    <a:pt x="28164" y="8901"/>
                  </a:lnTo>
                  <a:lnTo>
                    <a:pt x="27981" y="9145"/>
                  </a:lnTo>
                  <a:lnTo>
                    <a:pt x="27768" y="9419"/>
                  </a:lnTo>
                  <a:lnTo>
                    <a:pt x="27524" y="9632"/>
                  </a:lnTo>
                  <a:lnTo>
                    <a:pt x="27280" y="9815"/>
                  </a:lnTo>
                  <a:lnTo>
                    <a:pt x="27036" y="9998"/>
                  </a:lnTo>
                  <a:lnTo>
                    <a:pt x="26762" y="10120"/>
                  </a:lnTo>
                  <a:lnTo>
                    <a:pt x="26487" y="10242"/>
                  </a:lnTo>
                  <a:lnTo>
                    <a:pt x="26183" y="10333"/>
                  </a:lnTo>
                  <a:lnTo>
                    <a:pt x="25908" y="10394"/>
                  </a:lnTo>
                  <a:lnTo>
                    <a:pt x="25329" y="10394"/>
                  </a:lnTo>
                  <a:lnTo>
                    <a:pt x="25024" y="10364"/>
                  </a:lnTo>
                  <a:lnTo>
                    <a:pt x="24781" y="10333"/>
                  </a:lnTo>
                  <a:lnTo>
                    <a:pt x="24506" y="10272"/>
                  </a:lnTo>
                  <a:lnTo>
                    <a:pt x="24262" y="10211"/>
                  </a:lnTo>
                  <a:lnTo>
                    <a:pt x="24049" y="10120"/>
                  </a:lnTo>
                  <a:lnTo>
                    <a:pt x="23805" y="10029"/>
                  </a:lnTo>
                  <a:lnTo>
                    <a:pt x="23592" y="9907"/>
                  </a:lnTo>
                  <a:lnTo>
                    <a:pt x="23409" y="9785"/>
                  </a:lnTo>
                  <a:lnTo>
                    <a:pt x="23196" y="9632"/>
                  </a:lnTo>
                  <a:lnTo>
                    <a:pt x="23013" y="9480"/>
                  </a:lnTo>
                  <a:lnTo>
                    <a:pt x="22860" y="9328"/>
                  </a:lnTo>
                  <a:lnTo>
                    <a:pt x="22708" y="9145"/>
                  </a:lnTo>
                  <a:lnTo>
                    <a:pt x="22556" y="8931"/>
                  </a:lnTo>
                  <a:lnTo>
                    <a:pt x="22434" y="8748"/>
                  </a:lnTo>
                  <a:lnTo>
                    <a:pt x="22312" y="8535"/>
                  </a:lnTo>
                  <a:lnTo>
                    <a:pt x="22312" y="8505"/>
                  </a:lnTo>
                  <a:lnTo>
                    <a:pt x="21458" y="7011"/>
                  </a:lnTo>
                  <a:lnTo>
                    <a:pt x="21458" y="6981"/>
                  </a:lnTo>
                  <a:lnTo>
                    <a:pt x="21062" y="6280"/>
                  </a:lnTo>
                  <a:lnTo>
                    <a:pt x="19721" y="3872"/>
                  </a:lnTo>
                  <a:lnTo>
                    <a:pt x="19629" y="3689"/>
                  </a:lnTo>
                  <a:lnTo>
                    <a:pt x="19508" y="3506"/>
                  </a:lnTo>
                  <a:lnTo>
                    <a:pt x="19386" y="3353"/>
                  </a:lnTo>
                  <a:lnTo>
                    <a:pt x="19233" y="3171"/>
                  </a:lnTo>
                  <a:lnTo>
                    <a:pt x="19081" y="3018"/>
                  </a:lnTo>
                  <a:lnTo>
                    <a:pt x="18898" y="2866"/>
                  </a:lnTo>
                  <a:lnTo>
                    <a:pt x="18715" y="2744"/>
                  </a:lnTo>
                  <a:lnTo>
                    <a:pt x="18502" y="2622"/>
                  </a:lnTo>
                  <a:lnTo>
                    <a:pt x="18136" y="2439"/>
                  </a:lnTo>
                  <a:lnTo>
                    <a:pt x="17709" y="2287"/>
                  </a:lnTo>
                  <a:lnTo>
                    <a:pt x="17465" y="2226"/>
                  </a:lnTo>
                  <a:lnTo>
                    <a:pt x="17252" y="2195"/>
                  </a:lnTo>
                  <a:lnTo>
                    <a:pt x="17008" y="2165"/>
                  </a:lnTo>
                  <a:lnTo>
                    <a:pt x="16460" y="2165"/>
                  </a:lnTo>
                  <a:lnTo>
                    <a:pt x="16124" y="2226"/>
                  </a:lnTo>
                  <a:lnTo>
                    <a:pt x="15819" y="2317"/>
                  </a:lnTo>
                  <a:lnTo>
                    <a:pt x="15515" y="2409"/>
                  </a:lnTo>
                  <a:lnTo>
                    <a:pt x="15210" y="2561"/>
                  </a:lnTo>
                  <a:lnTo>
                    <a:pt x="14936" y="2713"/>
                  </a:lnTo>
                  <a:lnTo>
                    <a:pt x="14692" y="2896"/>
                  </a:lnTo>
                  <a:lnTo>
                    <a:pt x="14448" y="3110"/>
                  </a:lnTo>
                  <a:lnTo>
                    <a:pt x="14265" y="3292"/>
                  </a:lnTo>
                  <a:lnTo>
                    <a:pt x="14113" y="3475"/>
                  </a:lnTo>
                  <a:lnTo>
                    <a:pt x="13960" y="3292"/>
                  </a:lnTo>
                  <a:lnTo>
                    <a:pt x="13777" y="3110"/>
                  </a:lnTo>
                  <a:lnTo>
                    <a:pt x="13564" y="2896"/>
                  </a:lnTo>
                  <a:lnTo>
                    <a:pt x="13290" y="2713"/>
                  </a:lnTo>
                  <a:lnTo>
                    <a:pt x="13015" y="2561"/>
                  </a:lnTo>
                  <a:lnTo>
                    <a:pt x="12741" y="2409"/>
                  </a:lnTo>
                  <a:lnTo>
                    <a:pt x="12436" y="2317"/>
                  </a:lnTo>
                  <a:lnTo>
                    <a:pt x="12101" y="2226"/>
                  </a:lnTo>
                  <a:lnTo>
                    <a:pt x="11796" y="2165"/>
                  </a:lnTo>
                  <a:lnTo>
                    <a:pt x="11156" y="2165"/>
                  </a:lnTo>
                  <a:lnTo>
                    <a:pt x="10882" y="2195"/>
                  </a:lnTo>
                  <a:lnTo>
                    <a:pt x="10638" y="2256"/>
                  </a:lnTo>
                  <a:lnTo>
                    <a:pt x="10364" y="2348"/>
                  </a:lnTo>
                  <a:lnTo>
                    <a:pt x="10120" y="2439"/>
                  </a:lnTo>
                  <a:lnTo>
                    <a:pt x="9876" y="2530"/>
                  </a:lnTo>
                  <a:lnTo>
                    <a:pt x="9663" y="2683"/>
                  </a:lnTo>
                  <a:lnTo>
                    <a:pt x="9449" y="2835"/>
                  </a:lnTo>
                  <a:lnTo>
                    <a:pt x="9449" y="2317"/>
                  </a:lnTo>
                  <a:lnTo>
                    <a:pt x="8139" y="2317"/>
                  </a:lnTo>
                  <a:lnTo>
                    <a:pt x="8139" y="3597"/>
                  </a:lnTo>
                  <a:lnTo>
                    <a:pt x="9449" y="6005"/>
                  </a:lnTo>
                  <a:lnTo>
                    <a:pt x="9449" y="5457"/>
                  </a:lnTo>
                  <a:lnTo>
                    <a:pt x="9449" y="5274"/>
                  </a:lnTo>
                  <a:lnTo>
                    <a:pt x="9480" y="5060"/>
                  </a:lnTo>
                  <a:lnTo>
                    <a:pt x="9541" y="4877"/>
                  </a:lnTo>
                  <a:lnTo>
                    <a:pt x="9602" y="4695"/>
                  </a:lnTo>
                  <a:lnTo>
                    <a:pt x="9693" y="4512"/>
                  </a:lnTo>
                  <a:lnTo>
                    <a:pt x="9784" y="4359"/>
                  </a:lnTo>
                  <a:lnTo>
                    <a:pt x="9906" y="4207"/>
                  </a:lnTo>
                  <a:lnTo>
                    <a:pt x="10028" y="4054"/>
                  </a:lnTo>
                  <a:lnTo>
                    <a:pt x="10181" y="3933"/>
                  </a:lnTo>
                  <a:lnTo>
                    <a:pt x="10333" y="3811"/>
                  </a:lnTo>
                  <a:lnTo>
                    <a:pt x="10485" y="3719"/>
                  </a:lnTo>
                  <a:lnTo>
                    <a:pt x="10668" y="3628"/>
                  </a:lnTo>
                  <a:lnTo>
                    <a:pt x="10851" y="3567"/>
                  </a:lnTo>
                  <a:lnTo>
                    <a:pt x="11034" y="3506"/>
                  </a:lnTo>
                  <a:lnTo>
                    <a:pt x="11247" y="3475"/>
                  </a:lnTo>
                  <a:lnTo>
                    <a:pt x="11644" y="3475"/>
                  </a:lnTo>
                  <a:lnTo>
                    <a:pt x="11857" y="3506"/>
                  </a:lnTo>
                  <a:lnTo>
                    <a:pt x="12040" y="3567"/>
                  </a:lnTo>
                  <a:lnTo>
                    <a:pt x="12223" y="3628"/>
                  </a:lnTo>
                  <a:lnTo>
                    <a:pt x="12406" y="3719"/>
                  </a:lnTo>
                  <a:lnTo>
                    <a:pt x="12589" y="3811"/>
                  </a:lnTo>
                  <a:lnTo>
                    <a:pt x="12741" y="3933"/>
                  </a:lnTo>
                  <a:lnTo>
                    <a:pt x="12863" y="4054"/>
                  </a:lnTo>
                  <a:lnTo>
                    <a:pt x="12985" y="4176"/>
                  </a:lnTo>
                  <a:lnTo>
                    <a:pt x="13107" y="4329"/>
                  </a:lnTo>
                  <a:lnTo>
                    <a:pt x="13198" y="4481"/>
                  </a:lnTo>
                  <a:lnTo>
                    <a:pt x="13290" y="4664"/>
                  </a:lnTo>
                  <a:lnTo>
                    <a:pt x="13351" y="4847"/>
                  </a:lnTo>
                  <a:lnTo>
                    <a:pt x="13412" y="5030"/>
                  </a:lnTo>
                  <a:lnTo>
                    <a:pt x="13442" y="5243"/>
                  </a:lnTo>
                  <a:lnTo>
                    <a:pt x="13442" y="5426"/>
                  </a:lnTo>
                  <a:lnTo>
                    <a:pt x="13442" y="11370"/>
                  </a:lnTo>
                  <a:lnTo>
                    <a:pt x="14753" y="11370"/>
                  </a:lnTo>
                  <a:lnTo>
                    <a:pt x="14753" y="5426"/>
                  </a:lnTo>
                  <a:lnTo>
                    <a:pt x="14753" y="5365"/>
                  </a:lnTo>
                  <a:lnTo>
                    <a:pt x="14783" y="5182"/>
                  </a:lnTo>
                  <a:lnTo>
                    <a:pt x="14814" y="4999"/>
                  </a:lnTo>
                  <a:lnTo>
                    <a:pt x="14875" y="4816"/>
                  </a:lnTo>
                  <a:lnTo>
                    <a:pt x="14936" y="4664"/>
                  </a:lnTo>
                  <a:lnTo>
                    <a:pt x="15027" y="4481"/>
                  </a:lnTo>
                  <a:lnTo>
                    <a:pt x="15118" y="4329"/>
                  </a:lnTo>
                  <a:lnTo>
                    <a:pt x="15240" y="4176"/>
                  </a:lnTo>
                  <a:lnTo>
                    <a:pt x="15362" y="4054"/>
                  </a:lnTo>
                  <a:lnTo>
                    <a:pt x="15515" y="3933"/>
                  </a:lnTo>
                  <a:lnTo>
                    <a:pt x="15667" y="3811"/>
                  </a:lnTo>
                  <a:lnTo>
                    <a:pt x="15819" y="3719"/>
                  </a:lnTo>
                  <a:lnTo>
                    <a:pt x="16002" y="3628"/>
                  </a:lnTo>
                  <a:lnTo>
                    <a:pt x="16185" y="3567"/>
                  </a:lnTo>
                  <a:lnTo>
                    <a:pt x="16399" y="3506"/>
                  </a:lnTo>
                  <a:lnTo>
                    <a:pt x="16581" y="3475"/>
                  </a:lnTo>
                  <a:lnTo>
                    <a:pt x="17069" y="3475"/>
                  </a:lnTo>
                  <a:lnTo>
                    <a:pt x="17343" y="3536"/>
                  </a:lnTo>
                  <a:lnTo>
                    <a:pt x="17618" y="3628"/>
                  </a:lnTo>
                  <a:lnTo>
                    <a:pt x="17862" y="3750"/>
                  </a:lnTo>
                  <a:lnTo>
                    <a:pt x="18075" y="3902"/>
                  </a:lnTo>
                  <a:lnTo>
                    <a:pt x="18258" y="4054"/>
                  </a:lnTo>
                  <a:lnTo>
                    <a:pt x="18410" y="4237"/>
                  </a:lnTo>
                  <a:lnTo>
                    <a:pt x="18532" y="4420"/>
                  </a:lnTo>
                  <a:lnTo>
                    <a:pt x="18563" y="4481"/>
                  </a:lnTo>
                  <a:lnTo>
                    <a:pt x="19023" y="5304"/>
                  </a:lnTo>
                  <a:lnTo>
                    <a:pt x="19020" y="5304"/>
                  </a:lnTo>
                  <a:lnTo>
                    <a:pt x="20087" y="7224"/>
                  </a:lnTo>
                  <a:lnTo>
                    <a:pt x="20087" y="7206"/>
                  </a:lnTo>
                  <a:lnTo>
                    <a:pt x="21153" y="9114"/>
                  </a:lnTo>
                  <a:lnTo>
                    <a:pt x="21306" y="9419"/>
                  </a:lnTo>
                  <a:lnTo>
                    <a:pt x="21489" y="9693"/>
                  </a:lnTo>
                  <a:lnTo>
                    <a:pt x="21702" y="9968"/>
                  </a:lnTo>
                  <a:lnTo>
                    <a:pt x="21915" y="10211"/>
                  </a:lnTo>
                  <a:lnTo>
                    <a:pt x="22129" y="10455"/>
                  </a:lnTo>
                  <a:lnTo>
                    <a:pt x="22403" y="10669"/>
                  </a:lnTo>
                  <a:lnTo>
                    <a:pt x="22677" y="10882"/>
                  </a:lnTo>
                  <a:lnTo>
                    <a:pt x="22952" y="11065"/>
                  </a:lnTo>
                  <a:lnTo>
                    <a:pt x="23226" y="11217"/>
                  </a:lnTo>
                  <a:lnTo>
                    <a:pt x="23531" y="11339"/>
                  </a:lnTo>
                  <a:lnTo>
                    <a:pt x="23836" y="11431"/>
                  </a:lnTo>
                  <a:lnTo>
                    <a:pt x="24171" y="11553"/>
                  </a:lnTo>
                  <a:lnTo>
                    <a:pt x="24506" y="11614"/>
                  </a:lnTo>
                  <a:lnTo>
                    <a:pt x="24842" y="11674"/>
                  </a:lnTo>
                  <a:lnTo>
                    <a:pt x="25238" y="11705"/>
                  </a:lnTo>
                  <a:lnTo>
                    <a:pt x="25604" y="11705"/>
                  </a:lnTo>
                  <a:lnTo>
                    <a:pt x="26030" y="11674"/>
                  </a:lnTo>
                  <a:lnTo>
                    <a:pt x="26457" y="11614"/>
                  </a:lnTo>
                  <a:lnTo>
                    <a:pt x="26884" y="11492"/>
                  </a:lnTo>
                  <a:lnTo>
                    <a:pt x="27280" y="11339"/>
                  </a:lnTo>
                  <a:lnTo>
                    <a:pt x="27676" y="11126"/>
                  </a:lnTo>
                  <a:lnTo>
                    <a:pt x="28042" y="10882"/>
                  </a:lnTo>
                  <a:lnTo>
                    <a:pt x="28377" y="10608"/>
                  </a:lnTo>
                  <a:lnTo>
                    <a:pt x="28713" y="10303"/>
                  </a:lnTo>
                  <a:lnTo>
                    <a:pt x="29017" y="9968"/>
                  </a:lnTo>
                  <a:lnTo>
                    <a:pt x="29261" y="9602"/>
                  </a:lnTo>
                  <a:lnTo>
                    <a:pt x="29505" y="9236"/>
                  </a:lnTo>
                  <a:lnTo>
                    <a:pt x="29718" y="8809"/>
                  </a:lnTo>
                  <a:lnTo>
                    <a:pt x="29871" y="8383"/>
                  </a:lnTo>
                  <a:lnTo>
                    <a:pt x="29993" y="7925"/>
                  </a:lnTo>
                  <a:lnTo>
                    <a:pt x="30054" y="7468"/>
                  </a:lnTo>
                  <a:lnTo>
                    <a:pt x="30084" y="6981"/>
                  </a:lnTo>
                  <a:lnTo>
                    <a:pt x="30084" y="6950"/>
                  </a:lnTo>
                  <a:lnTo>
                    <a:pt x="30054" y="6493"/>
                  </a:lnTo>
                  <a:lnTo>
                    <a:pt x="29993" y="6036"/>
                  </a:lnTo>
                  <a:lnTo>
                    <a:pt x="29871" y="5578"/>
                  </a:lnTo>
                  <a:lnTo>
                    <a:pt x="29718" y="5152"/>
                  </a:lnTo>
                  <a:lnTo>
                    <a:pt x="29535" y="4756"/>
                  </a:lnTo>
                  <a:lnTo>
                    <a:pt x="29322" y="4359"/>
                  </a:lnTo>
                  <a:lnTo>
                    <a:pt x="29048" y="4024"/>
                  </a:lnTo>
                  <a:lnTo>
                    <a:pt x="28773" y="3689"/>
                  </a:lnTo>
                  <a:lnTo>
                    <a:pt x="28438" y="3353"/>
                  </a:lnTo>
                  <a:lnTo>
                    <a:pt x="28072" y="3079"/>
                  </a:lnTo>
                  <a:lnTo>
                    <a:pt x="27707" y="2805"/>
                  </a:lnTo>
                  <a:lnTo>
                    <a:pt x="27310" y="2622"/>
                  </a:lnTo>
                  <a:lnTo>
                    <a:pt x="26914" y="2439"/>
                  </a:lnTo>
                  <a:lnTo>
                    <a:pt x="26487" y="2317"/>
                  </a:lnTo>
                  <a:lnTo>
                    <a:pt x="26061" y="2226"/>
                  </a:lnTo>
                  <a:lnTo>
                    <a:pt x="25238" y="2226"/>
                  </a:lnTo>
                  <a:lnTo>
                    <a:pt x="24872" y="2256"/>
                  </a:lnTo>
                  <a:lnTo>
                    <a:pt x="24506" y="2317"/>
                  </a:lnTo>
                  <a:lnTo>
                    <a:pt x="24171" y="2378"/>
                  </a:lnTo>
                  <a:lnTo>
                    <a:pt x="23866" y="2470"/>
                  </a:lnTo>
                  <a:lnTo>
                    <a:pt x="23531" y="2591"/>
                  </a:lnTo>
                  <a:lnTo>
                    <a:pt x="23257" y="2713"/>
                  </a:lnTo>
                  <a:lnTo>
                    <a:pt x="22982" y="2866"/>
                  </a:lnTo>
                  <a:lnTo>
                    <a:pt x="22647" y="3079"/>
                  </a:lnTo>
                  <a:lnTo>
                    <a:pt x="22373" y="3292"/>
                  </a:lnTo>
                  <a:lnTo>
                    <a:pt x="22373" y="1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5"/>
            <p:cNvSpPr/>
            <p:nvPr/>
          </p:nvSpPr>
          <p:spPr>
            <a:xfrm>
              <a:off x="11042900" y="6472425"/>
              <a:ext cx="25" cy="226325"/>
            </a:xfrm>
            <a:custGeom>
              <a:rect b="b" l="l" r="r" t="t"/>
              <a:pathLst>
                <a:path extrusionOk="0" fill="none" h="9053" w="1">
                  <a:moveTo>
                    <a:pt x="0" y="0"/>
                  </a:moveTo>
                  <a:lnTo>
                    <a:pt x="0" y="9053"/>
                  </a:lnTo>
                </a:path>
              </a:pathLst>
            </a:custGeom>
            <a:noFill/>
            <a:ln cap="rnd" cmpd="sng" w="25">
              <a:solidFill>
                <a:srgbClr val="5B5B5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5"/>
            <p:cNvSpPr/>
            <p:nvPr/>
          </p:nvSpPr>
          <p:spPr>
            <a:xfrm>
              <a:off x="11151100" y="6474700"/>
              <a:ext cx="37350" cy="50325"/>
            </a:xfrm>
            <a:custGeom>
              <a:rect b="b" l="l" r="r" t="t"/>
              <a:pathLst>
                <a:path extrusionOk="0" h="2013" w="1494">
                  <a:moveTo>
                    <a:pt x="0" y="1"/>
                  </a:moveTo>
                  <a:lnTo>
                    <a:pt x="0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1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1" y="1"/>
                  </a:lnTo>
                  <a:lnTo>
                    <a:pt x="1311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5"/>
            <p:cNvSpPr/>
            <p:nvPr/>
          </p:nvSpPr>
          <p:spPr>
            <a:xfrm>
              <a:off x="11200625" y="6474700"/>
              <a:ext cx="32025" cy="50325"/>
            </a:xfrm>
            <a:custGeom>
              <a:rect b="b" l="l" r="r" t="t"/>
              <a:pathLst>
                <a:path extrusionOk="0" h="2013" w="1281">
                  <a:moveTo>
                    <a:pt x="1" y="1"/>
                  </a:moveTo>
                  <a:lnTo>
                    <a:pt x="1" y="2012"/>
                  </a:lnTo>
                  <a:lnTo>
                    <a:pt x="1281" y="2012"/>
                  </a:lnTo>
                  <a:lnTo>
                    <a:pt x="1281" y="1860"/>
                  </a:lnTo>
                  <a:lnTo>
                    <a:pt x="183" y="1860"/>
                  </a:lnTo>
                  <a:lnTo>
                    <a:pt x="183" y="1037"/>
                  </a:lnTo>
                  <a:lnTo>
                    <a:pt x="1128" y="1037"/>
                  </a:lnTo>
                  <a:lnTo>
                    <a:pt x="1128" y="884"/>
                  </a:lnTo>
                  <a:lnTo>
                    <a:pt x="183" y="884"/>
                  </a:lnTo>
                  <a:lnTo>
                    <a:pt x="183" y="122"/>
                  </a:lnTo>
                  <a:lnTo>
                    <a:pt x="1250" y="122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5"/>
            <p:cNvSpPr/>
            <p:nvPr/>
          </p:nvSpPr>
          <p:spPr>
            <a:xfrm>
              <a:off x="11241000" y="6474700"/>
              <a:ext cx="48800" cy="50325"/>
            </a:xfrm>
            <a:custGeom>
              <a:rect b="b" l="l" r="r" t="t"/>
              <a:pathLst>
                <a:path extrusionOk="0" h="2013" w="1952">
                  <a:moveTo>
                    <a:pt x="1" y="1"/>
                  </a:moveTo>
                  <a:lnTo>
                    <a:pt x="1" y="2012"/>
                  </a:lnTo>
                  <a:lnTo>
                    <a:pt x="184" y="2012"/>
                  </a:lnTo>
                  <a:lnTo>
                    <a:pt x="184" y="1128"/>
                  </a:lnTo>
                  <a:lnTo>
                    <a:pt x="153" y="244"/>
                  </a:lnTo>
                  <a:lnTo>
                    <a:pt x="915" y="2012"/>
                  </a:lnTo>
                  <a:lnTo>
                    <a:pt x="1037" y="2012"/>
                  </a:lnTo>
                  <a:lnTo>
                    <a:pt x="1799" y="214"/>
                  </a:lnTo>
                  <a:lnTo>
                    <a:pt x="1769" y="1128"/>
                  </a:lnTo>
                  <a:lnTo>
                    <a:pt x="1769" y="2012"/>
                  </a:lnTo>
                  <a:lnTo>
                    <a:pt x="1952" y="2012"/>
                  </a:lnTo>
                  <a:lnTo>
                    <a:pt x="1952" y="1"/>
                  </a:lnTo>
                  <a:lnTo>
                    <a:pt x="1708" y="1"/>
                  </a:lnTo>
                  <a:lnTo>
                    <a:pt x="976" y="1768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5"/>
            <p:cNvSpPr/>
            <p:nvPr/>
          </p:nvSpPr>
          <p:spPr>
            <a:xfrm>
              <a:off x="11300450" y="6473950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915" y="152"/>
                  </a:moveTo>
                  <a:lnTo>
                    <a:pt x="1037" y="183"/>
                  </a:lnTo>
                  <a:lnTo>
                    <a:pt x="1128" y="274"/>
                  </a:lnTo>
                  <a:lnTo>
                    <a:pt x="1220" y="335"/>
                  </a:lnTo>
                  <a:lnTo>
                    <a:pt x="1311" y="457"/>
                  </a:lnTo>
                  <a:lnTo>
                    <a:pt x="1342" y="579"/>
                  </a:lnTo>
                  <a:lnTo>
                    <a:pt x="1372" y="732"/>
                  </a:lnTo>
                  <a:lnTo>
                    <a:pt x="1402" y="914"/>
                  </a:lnTo>
                  <a:lnTo>
                    <a:pt x="1402" y="1128"/>
                  </a:lnTo>
                  <a:lnTo>
                    <a:pt x="1372" y="1311"/>
                  </a:lnTo>
                  <a:lnTo>
                    <a:pt x="1342" y="1463"/>
                  </a:lnTo>
                  <a:lnTo>
                    <a:pt x="1311" y="1585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37" y="1859"/>
                  </a:lnTo>
                  <a:lnTo>
                    <a:pt x="915" y="1890"/>
                  </a:lnTo>
                  <a:lnTo>
                    <a:pt x="793" y="1920"/>
                  </a:lnTo>
                  <a:lnTo>
                    <a:pt x="640" y="1890"/>
                  </a:lnTo>
                  <a:lnTo>
                    <a:pt x="519" y="1859"/>
                  </a:lnTo>
                  <a:lnTo>
                    <a:pt x="427" y="1798"/>
                  </a:lnTo>
                  <a:lnTo>
                    <a:pt x="336" y="1707"/>
                  </a:lnTo>
                  <a:lnTo>
                    <a:pt x="275" y="1585"/>
                  </a:lnTo>
                  <a:lnTo>
                    <a:pt x="214" y="1463"/>
                  </a:lnTo>
                  <a:lnTo>
                    <a:pt x="183" y="1311"/>
                  </a:lnTo>
                  <a:lnTo>
                    <a:pt x="153" y="1128"/>
                  </a:lnTo>
                  <a:lnTo>
                    <a:pt x="153" y="914"/>
                  </a:lnTo>
                  <a:lnTo>
                    <a:pt x="183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74"/>
                  </a:lnTo>
                  <a:lnTo>
                    <a:pt x="519" y="183"/>
                  </a:lnTo>
                  <a:lnTo>
                    <a:pt x="640" y="152"/>
                  </a:lnTo>
                  <a:close/>
                  <a:moveTo>
                    <a:pt x="610" y="0"/>
                  </a:moveTo>
                  <a:lnTo>
                    <a:pt x="458" y="61"/>
                  </a:lnTo>
                  <a:lnTo>
                    <a:pt x="336" y="122"/>
                  </a:lnTo>
                  <a:lnTo>
                    <a:pt x="214" y="244"/>
                  </a:lnTo>
                  <a:lnTo>
                    <a:pt x="122" y="366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14"/>
                  </a:lnTo>
                  <a:lnTo>
                    <a:pt x="0" y="1128"/>
                  </a:lnTo>
                  <a:lnTo>
                    <a:pt x="0" y="1341"/>
                  </a:lnTo>
                  <a:lnTo>
                    <a:pt x="61" y="1524"/>
                  </a:lnTo>
                  <a:lnTo>
                    <a:pt x="122" y="1676"/>
                  </a:lnTo>
                  <a:lnTo>
                    <a:pt x="214" y="1798"/>
                  </a:lnTo>
                  <a:lnTo>
                    <a:pt x="336" y="1920"/>
                  </a:lnTo>
                  <a:lnTo>
                    <a:pt x="458" y="1981"/>
                  </a:lnTo>
                  <a:lnTo>
                    <a:pt x="610" y="2042"/>
                  </a:lnTo>
                  <a:lnTo>
                    <a:pt x="793" y="2073"/>
                  </a:lnTo>
                  <a:lnTo>
                    <a:pt x="945" y="2042"/>
                  </a:lnTo>
                  <a:lnTo>
                    <a:pt x="1098" y="1981"/>
                  </a:lnTo>
                  <a:lnTo>
                    <a:pt x="1250" y="1920"/>
                  </a:lnTo>
                  <a:lnTo>
                    <a:pt x="1342" y="1798"/>
                  </a:lnTo>
                  <a:lnTo>
                    <a:pt x="1433" y="1676"/>
                  </a:lnTo>
                  <a:lnTo>
                    <a:pt x="1494" y="1524"/>
                  </a:lnTo>
                  <a:lnTo>
                    <a:pt x="1555" y="1341"/>
                  </a:lnTo>
                  <a:lnTo>
                    <a:pt x="1555" y="1128"/>
                  </a:lnTo>
                  <a:lnTo>
                    <a:pt x="1555" y="914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66"/>
                  </a:lnTo>
                  <a:lnTo>
                    <a:pt x="1342" y="244"/>
                  </a:lnTo>
                  <a:lnTo>
                    <a:pt x="1250" y="122"/>
                  </a:lnTo>
                  <a:lnTo>
                    <a:pt x="1098" y="61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5"/>
            <p:cNvSpPr/>
            <p:nvPr/>
          </p:nvSpPr>
          <p:spPr>
            <a:xfrm>
              <a:off x="11348450" y="6473950"/>
              <a:ext cx="37375" cy="51825"/>
            </a:xfrm>
            <a:custGeom>
              <a:rect b="b" l="l" r="r" t="t"/>
              <a:pathLst>
                <a:path extrusionOk="0" h="2073" w="1495">
                  <a:moveTo>
                    <a:pt x="610" y="0"/>
                  </a:moveTo>
                  <a:lnTo>
                    <a:pt x="458" y="61"/>
                  </a:lnTo>
                  <a:lnTo>
                    <a:pt x="305" y="122"/>
                  </a:lnTo>
                  <a:lnTo>
                    <a:pt x="214" y="244"/>
                  </a:lnTo>
                  <a:lnTo>
                    <a:pt x="123" y="366"/>
                  </a:lnTo>
                  <a:lnTo>
                    <a:pt x="62" y="518"/>
                  </a:lnTo>
                  <a:lnTo>
                    <a:pt x="1" y="701"/>
                  </a:lnTo>
                  <a:lnTo>
                    <a:pt x="1" y="914"/>
                  </a:lnTo>
                  <a:lnTo>
                    <a:pt x="1" y="1158"/>
                  </a:lnTo>
                  <a:lnTo>
                    <a:pt x="1" y="1341"/>
                  </a:lnTo>
                  <a:lnTo>
                    <a:pt x="62" y="1524"/>
                  </a:lnTo>
                  <a:lnTo>
                    <a:pt x="123" y="1676"/>
                  </a:lnTo>
                  <a:lnTo>
                    <a:pt x="214" y="1798"/>
                  </a:lnTo>
                  <a:lnTo>
                    <a:pt x="305" y="1920"/>
                  </a:lnTo>
                  <a:lnTo>
                    <a:pt x="458" y="1981"/>
                  </a:lnTo>
                  <a:lnTo>
                    <a:pt x="580" y="2042"/>
                  </a:lnTo>
                  <a:lnTo>
                    <a:pt x="763" y="2073"/>
                  </a:lnTo>
                  <a:lnTo>
                    <a:pt x="915" y="2042"/>
                  </a:lnTo>
                  <a:lnTo>
                    <a:pt x="1037" y="2012"/>
                  </a:lnTo>
                  <a:lnTo>
                    <a:pt x="1159" y="1951"/>
                  </a:lnTo>
                  <a:lnTo>
                    <a:pt x="1281" y="1890"/>
                  </a:lnTo>
                  <a:lnTo>
                    <a:pt x="1372" y="1798"/>
                  </a:lnTo>
                  <a:lnTo>
                    <a:pt x="1433" y="1676"/>
                  </a:lnTo>
                  <a:lnTo>
                    <a:pt x="1464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311" y="1524"/>
                  </a:lnTo>
                  <a:lnTo>
                    <a:pt x="1250" y="1616"/>
                  </a:lnTo>
                  <a:lnTo>
                    <a:pt x="1220" y="1707"/>
                  </a:lnTo>
                  <a:lnTo>
                    <a:pt x="1159" y="1798"/>
                  </a:lnTo>
                  <a:lnTo>
                    <a:pt x="1067" y="1829"/>
                  </a:lnTo>
                  <a:lnTo>
                    <a:pt x="976" y="1890"/>
                  </a:lnTo>
                  <a:lnTo>
                    <a:pt x="885" y="1920"/>
                  </a:lnTo>
                  <a:lnTo>
                    <a:pt x="763" y="1920"/>
                  </a:lnTo>
                  <a:lnTo>
                    <a:pt x="610" y="1890"/>
                  </a:lnTo>
                  <a:lnTo>
                    <a:pt x="519" y="1859"/>
                  </a:lnTo>
                  <a:lnTo>
                    <a:pt x="397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4" y="1463"/>
                  </a:lnTo>
                  <a:lnTo>
                    <a:pt x="184" y="1311"/>
                  </a:lnTo>
                  <a:lnTo>
                    <a:pt x="184" y="1158"/>
                  </a:lnTo>
                  <a:lnTo>
                    <a:pt x="184" y="884"/>
                  </a:lnTo>
                  <a:lnTo>
                    <a:pt x="184" y="732"/>
                  </a:lnTo>
                  <a:lnTo>
                    <a:pt x="214" y="579"/>
                  </a:lnTo>
                  <a:lnTo>
                    <a:pt x="244" y="457"/>
                  </a:lnTo>
                  <a:lnTo>
                    <a:pt x="336" y="335"/>
                  </a:lnTo>
                  <a:lnTo>
                    <a:pt x="427" y="244"/>
                  </a:lnTo>
                  <a:lnTo>
                    <a:pt x="519" y="183"/>
                  </a:lnTo>
                  <a:lnTo>
                    <a:pt x="641" y="152"/>
                  </a:lnTo>
                  <a:lnTo>
                    <a:pt x="763" y="122"/>
                  </a:lnTo>
                  <a:lnTo>
                    <a:pt x="885" y="152"/>
                  </a:lnTo>
                  <a:lnTo>
                    <a:pt x="1006" y="183"/>
                  </a:lnTo>
                  <a:lnTo>
                    <a:pt x="1098" y="213"/>
                  </a:lnTo>
                  <a:lnTo>
                    <a:pt x="1159" y="274"/>
                  </a:lnTo>
                  <a:lnTo>
                    <a:pt x="1220" y="335"/>
                  </a:lnTo>
                  <a:lnTo>
                    <a:pt x="1281" y="427"/>
                  </a:lnTo>
                  <a:lnTo>
                    <a:pt x="1311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4" y="488"/>
                  </a:lnTo>
                  <a:lnTo>
                    <a:pt x="1433" y="366"/>
                  </a:lnTo>
                  <a:lnTo>
                    <a:pt x="1372" y="274"/>
                  </a:lnTo>
                  <a:lnTo>
                    <a:pt x="1281" y="152"/>
                  </a:lnTo>
                  <a:lnTo>
                    <a:pt x="1189" y="92"/>
                  </a:lnTo>
                  <a:lnTo>
                    <a:pt x="1067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5"/>
            <p:cNvSpPr/>
            <p:nvPr/>
          </p:nvSpPr>
          <p:spPr>
            <a:xfrm>
              <a:off x="11396450" y="6474700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53" y="2012"/>
                  </a:lnTo>
                  <a:lnTo>
                    <a:pt x="153" y="275"/>
                  </a:lnTo>
                  <a:lnTo>
                    <a:pt x="131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12" y="1"/>
                  </a:lnTo>
                  <a:lnTo>
                    <a:pt x="1312" y="170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5"/>
            <p:cNvSpPr/>
            <p:nvPr/>
          </p:nvSpPr>
          <p:spPr>
            <a:xfrm>
              <a:off x="11447525" y="6474700"/>
              <a:ext cx="3825" cy="50325"/>
            </a:xfrm>
            <a:custGeom>
              <a:rect b="b" l="l" r="r" t="t"/>
              <a:pathLst>
                <a:path extrusionOk="0" h="2013" w="153">
                  <a:moveTo>
                    <a:pt x="0" y="1"/>
                  </a:moveTo>
                  <a:lnTo>
                    <a:pt x="0" y="2012"/>
                  </a:lnTo>
                  <a:lnTo>
                    <a:pt x="152" y="20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5"/>
            <p:cNvSpPr/>
            <p:nvPr/>
          </p:nvSpPr>
          <p:spPr>
            <a:xfrm>
              <a:off x="11463525" y="6473950"/>
              <a:ext cx="37350" cy="51825"/>
            </a:xfrm>
            <a:custGeom>
              <a:rect b="b" l="l" r="r" t="t"/>
              <a:pathLst>
                <a:path extrusionOk="0" h="2073" w="1494">
                  <a:moveTo>
                    <a:pt x="579" y="0"/>
                  </a:moveTo>
                  <a:lnTo>
                    <a:pt x="427" y="61"/>
                  </a:lnTo>
                  <a:lnTo>
                    <a:pt x="305" y="122"/>
                  </a:lnTo>
                  <a:lnTo>
                    <a:pt x="213" y="244"/>
                  </a:lnTo>
                  <a:lnTo>
                    <a:pt x="122" y="366"/>
                  </a:lnTo>
                  <a:lnTo>
                    <a:pt x="31" y="518"/>
                  </a:lnTo>
                  <a:lnTo>
                    <a:pt x="0" y="701"/>
                  </a:lnTo>
                  <a:lnTo>
                    <a:pt x="0" y="914"/>
                  </a:lnTo>
                  <a:lnTo>
                    <a:pt x="0" y="1158"/>
                  </a:lnTo>
                  <a:lnTo>
                    <a:pt x="0" y="1341"/>
                  </a:lnTo>
                  <a:lnTo>
                    <a:pt x="31" y="1524"/>
                  </a:lnTo>
                  <a:lnTo>
                    <a:pt x="122" y="1676"/>
                  </a:lnTo>
                  <a:lnTo>
                    <a:pt x="183" y="1798"/>
                  </a:lnTo>
                  <a:lnTo>
                    <a:pt x="305" y="1920"/>
                  </a:lnTo>
                  <a:lnTo>
                    <a:pt x="427" y="1981"/>
                  </a:lnTo>
                  <a:lnTo>
                    <a:pt x="579" y="2042"/>
                  </a:lnTo>
                  <a:lnTo>
                    <a:pt x="762" y="2073"/>
                  </a:lnTo>
                  <a:lnTo>
                    <a:pt x="915" y="2042"/>
                  </a:lnTo>
                  <a:lnTo>
                    <a:pt x="1036" y="2012"/>
                  </a:lnTo>
                  <a:lnTo>
                    <a:pt x="1158" y="1951"/>
                  </a:lnTo>
                  <a:lnTo>
                    <a:pt x="1280" y="1890"/>
                  </a:lnTo>
                  <a:lnTo>
                    <a:pt x="1341" y="1798"/>
                  </a:lnTo>
                  <a:lnTo>
                    <a:pt x="1402" y="1676"/>
                  </a:lnTo>
                  <a:lnTo>
                    <a:pt x="1463" y="1555"/>
                  </a:lnTo>
                  <a:lnTo>
                    <a:pt x="1494" y="1402"/>
                  </a:lnTo>
                  <a:lnTo>
                    <a:pt x="1311" y="1402"/>
                  </a:lnTo>
                  <a:lnTo>
                    <a:pt x="1280" y="1524"/>
                  </a:lnTo>
                  <a:lnTo>
                    <a:pt x="1250" y="1616"/>
                  </a:lnTo>
                  <a:lnTo>
                    <a:pt x="1219" y="1707"/>
                  </a:lnTo>
                  <a:lnTo>
                    <a:pt x="1158" y="1798"/>
                  </a:lnTo>
                  <a:lnTo>
                    <a:pt x="1067" y="1829"/>
                  </a:lnTo>
                  <a:lnTo>
                    <a:pt x="975" y="1890"/>
                  </a:lnTo>
                  <a:lnTo>
                    <a:pt x="884" y="1920"/>
                  </a:lnTo>
                  <a:lnTo>
                    <a:pt x="762" y="1920"/>
                  </a:lnTo>
                  <a:lnTo>
                    <a:pt x="610" y="1890"/>
                  </a:lnTo>
                  <a:lnTo>
                    <a:pt x="488" y="1859"/>
                  </a:lnTo>
                  <a:lnTo>
                    <a:pt x="396" y="1798"/>
                  </a:lnTo>
                  <a:lnTo>
                    <a:pt x="305" y="1707"/>
                  </a:lnTo>
                  <a:lnTo>
                    <a:pt x="244" y="1585"/>
                  </a:lnTo>
                  <a:lnTo>
                    <a:pt x="213" y="1463"/>
                  </a:lnTo>
                  <a:lnTo>
                    <a:pt x="183" y="1311"/>
                  </a:lnTo>
                  <a:lnTo>
                    <a:pt x="153" y="1158"/>
                  </a:lnTo>
                  <a:lnTo>
                    <a:pt x="153" y="884"/>
                  </a:lnTo>
                  <a:lnTo>
                    <a:pt x="183" y="732"/>
                  </a:lnTo>
                  <a:lnTo>
                    <a:pt x="213" y="579"/>
                  </a:lnTo>
                  <a:lnTo>
                    <a:pt x="244" y="457"/>
                  </a:lnTo>
                  <a:lnTo>
                    <a:pt x="335" y="335"/>
                  </a:lnTo>
                  <a:lnTo>
                    <a:pt x="396" y="244"/>
                  </a:lnTo>
                  <a:lnTo>
                    <a:pt x="518" y="183"/>
                  </a:lnTo>
                  <a:lnTo>
                    <a:pt x="640" y="152"/>
                  </a:lnTo>
                  <a:lnTo>
                    <a:pt x="762" y="122"/>
                  </a:lnTo>
                  <a:lnTo>
                    <a:pt x="884" y="152"/>
                  </a:lnTo>
                  <a:lnTo>
                    <a:pt x="975" y="183"/>
                  </a:lnTo>
                  <a:lnTo>
                    <a:pt x="1067" y="213"/>
                  </a:lnTo>
                  <a:lnTo>
                    <a:pt x="1158" y="274"/>
                  </a:lnTo>
                  <a:lnTo>
                    <a:pt x="1219" y="335"/>
                  </a:lnTo>
                  <a:lnTo>
                    <a:pt x="1250" y="427"/>
                  </a:lnTo>
                  <a:lnTo>
                    <a:pt x="1280" y="549"/>
                  </a:lnTo>
                  <a:lnTo>
                    <a:pt x="1311" y="640"/>
                  </a:lnTo>
                  <a:lnTo>
                    <a:pt x="1494" y="640"/>
                  </a:lnTo>
                  <a:lnTo>
                    <a:pt x="1463" y="488"/>
                  </a:lnTo>
                  <a:lnTo>
                    <a:pt x="1402" y="366"/>
                  </a:lnTo>
                  <a:lnTo>
                    <a:pt x="1341" y="274"/>
                  </a:lnTo>
                  <a:lnTo>
                    <a:pt x="1280" y="152"/>
                  </a:lnTo>
                  <a:lnTo>
                    <a:pt x="1158" y="92"/>
                  </a:lnTo>
                  <a:lnTo>
                    <a:pt x="1036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5"/>
            <p:cNvSpPr/>
            <p:nvPr/>
          </p:nvSpPr>
          <p:spPr>
            <a:xfrm>
              <a:off x="11510750" y="6474700"/>
              <a:ext cx="31275" cy="50325"/>
            </a:xfrm>
            <a:custGeom>
              <a:rect b="b" l="l" r="r" t="t"/>
              <a:pathLst>
                <a:path extrusionOk="0" h="2013" w="1251">
                  <a:moveTo>
                    <a:pt x="1" y="1"/>
                  </a:moveTo>
                  <a:lnTo>
                    <a:pt x="1" y="2012"/>
                  </a:lnTo>
                  <a:lnTo>
                    <a:pt x="1251" y="2012"/>
                  </a:lnTo>
                  <a:lnTo>
                    <a:pt x="1251" y="1860"/>
                  </a:lnTo>
                  <a:lnTo>
                    <a:pt x="184" y="1860"/>
                  </a:lnTo>
                  <a:lnTo>
                    <a:pt x="184" y="1037"/>
                  </a:lnTo>
                  <a:lnTo>
                    <a:pt x="1129" y="1037"/>
                  </a:lnTo>
                  <a:lnTo>
                    <a:pt x="1129" y="884"/>
                  </a:lnTo>
                  <a:lnTo>
                    <a:pt x="184" y="884"/>
                  </a:lnTo>
                  <a:lnTo>
                    <a:pt x="184" y="122"/>
                  </a:lnTo>
                  <a:lnTo>
                    <a:pt x="1251" y="122"/>
                  </a:lnTo>
                  <a:lnTo>
                    <a:pt x="125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5"/>
            <p:cNvSpPr/>
            <p:nvPr/>
          </p:nvSpPr>
          <p:spPr>
            <a:xfrm>
              <a:off x="11148800" y="6561575"/>
              <a:ext cx="53375" cy="49550"/>
            </a:xfrm>
            <a:custGeom>
              <a:rect b="b" l="l" r="r" t="t"/>
              <a:pathLst>
                <a:path extrusionOk="0" h="1982" w="2135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433"/>
                  </a:lnTo>
                  <a:lnTo>
                    <a:pt x="367" y="488"/>
                  </a:lnTo>
                  <a:lnTo>
                    <a:pt x="915" y="1981"/>
                  </a:lnTo>
                  <a:lnTo>
                    <a:pt x="1190" y="1981"/>
                  </a:lnTo>
                  <a:lnTo>
                    <a:pt x="1738" y="488"/>
                  </a:lnTo>
                  <a:lnTo>
                    <a:pt x="1708" y="1433"/>
                  </a:lnTo>
                  <a:lnTo>
                    <a:pt x="1708" y="1981"/>
                  </a:lnTo>
                  <a:lnTo>
                    <a:pt x="2134" y="1981"/>
                  </a:lnTo>
                  <a:lnTo>
                    <a:pt x="2134" y="0"/>
                  </a:lnTo>
                  <a:lnTo>
                    <a:pt x="1586" y="0"/>
                  </a:lnTo>
                  <a:lnTo>
                    <a:pt x="1068" y="1433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5"/>
            <p:cNvSpPr/>
            <p:nvPr/>
          </p:nvSpPr>
          <p:spPr>
            <a:xfrm>
              <a:off x="11211300" y="6561575"/>
              <a:ext cx="10675" cy="49550"/>
            </a:xfrm>
            <a:custGeom>
              <a:rect b="b" l="l" r="r" t="t"/>
              <a:pathLst>
                <a:path extrusionOk="0" h="1982" w="427">
                  <a:moveTo>
                    <a:pt x="0" y="0"/>
                  </a:moveTo>
                  <a:lnTo>
                    <a:pt x="0" y="1981"/>
                  </a:lnTo>
                  <a:lnTo>
                    <a:pt x="427" y="1981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85"/>
            <p:cNvSpPr/>
            <p:nvPr/>
          </p:nvSpPr>
          <p:spPr>
            <a:xfrm>
              <a:off x="11231100" y="6561575"/>
              <a:ext cx="32800" cy="49550"/>
            </a:xfrm>
            <a:custGeom>
              <a:rect b="b" l="l" r="r" t="t"/>
              <a:pathLst>
                <a:path extrusionOk="0" h="1982" w="1312">
                  <a:moveTo>
                    <a:pt x="1" y="0"/>
                  </a:moveTo>
                  <a:lnTo>
                    <a:pt x="1" y="1981"/>
                  </a:lnTo>
                  <a:lnTo>
                    <a:pt x="1311" y="1981"/>
                  </a:lnTo>
                  <a:lnTo>
                    <a:pt x="1311" y="1677"/>
                  </a:lnTo>
                  <a:lnTo>
                    <a:pt x="427" y="1677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85"/>
            <p:cNvSpPr/>
            <p:nvPr/>
          </p:nvSpPr>
          <p:spPr>
            <a:xfrm>
              <a:off x="11266150" y="6560800"/>
              <a:ext cx="42700" cy="51075"/>
            </a:xfrm>
            <a:custGeom>
              <a:rect b="b" l="l" r="r" t="t"/>
              <a:pathLst>
                <a:path extrusionOk="0" h="2043" w="1708">
                  <a:moveTo>
                    <a:pt x="946" y="336"/>
                  </a:moveTo>
                  <a:lnTo>
                    <a:pt x="1037" y="367"/>
                  </a:lnTo>
                  <a:lnTo>
                    <a:pt x="1098" y="428"/>
                  </a:lnTo>
                  <a:lnTo>
                    <a:pt x="1190" y="488"/>
                  </a:lnTo>
                  <a:lnTo>
                    <a:pt x="1220" y="580"/>
                  </a:lnTo>
                  <a:lnTo>
                    <a:pt x="1250" y="702"/>
                  </a:lnTo>
                  <a:lnTo>
                    <a:pt x="1281" y="824"/>
                  </a:lnTo>
                  <a:lnTo>
                    <a:pt x="1281" y="976"/>
                  </a:lnTo>
                  <a:lnTo>
                    <a:pt x="1281" y="1068"/>
                  </a:lnTo>
                  <a:lnTo>
                    <a:pt x="1281" y="1220"/>
                  </a:lnTo>
                  <a:lnTo>
                    <a:pt x="1250" y="1342"/>
                  </a:lnTo>
                  <a:lnTo>
                    <a:pt x="1220" y="1464"/>
                  </a:lnTo>
                  <a:lnTo>
                    <a:pt x="1190" y="1555"/>
                  </a:lnTo>
                  <a:lnTo>
                    <a:pt x="1129" y="1616"/>
                  </a:lnTo>
                  <a:lnTo>
                    <a:pt x="1037" y="1677"/>
                  </a:lnTo>
                  <a:lnTo>
                    <a:pt x="946" y="1708"/>
                  </a:lnTo>
                  <a:lnTo>
                    <a:pt x="763" y="1708"/>
                  </a:lnTo>
                  <a:lnTo>
                    <a:pt x="671" y="1677"/>
                  </a:lnTo>
                  <a:lnTo>
                    <a:pt x="580" y="1616"/>
                  </a:lnTo>
                  <a:lnTo>
                    <a:pt x="519" y="1555"/>
                  </a:lnTo>
                  <a:lnTo>
                    <a:pt x="488" y="1464"/>
                  </a:lnTo>
                  <a:lnTo>
                    <a:pt x="458" y="1342"/>
                  </a:lnTo>
                  <a:lnTo>
                    <a:pt x="428" y="1220"/>
                  </a:lnTo>
                  <a:lnTo>
                    <a:pt x="428" y="1068"/>
                  </a:lnTo>
                  <a:lnTo>
                    <a:pt x="428" y="976"/>
                  </a:lnTo>
                  <a:lnTo>
                    <a:pt x="428" y="824"/>
                  </a:lnTo>
                  <a:lnTo>
                    <a:pt x="458" y="702"/>
                  </a:lnTo>
                  <a:lnTo>
                    <a:pt x="488" y="580"/>
                  </a:lnTo>
                  <a:lnTo>
                    <a:pt x="519" y="488"/>
                  </a:lnTo>
                  <a:lnTo>
                    <a:pt x="580" y="428"/>
                  </a:lnTo>
                  <a:lnTo>
                    <a:pt x="671" y="367"/>
                  </a:lnTo>
                  <a:lnTo>
                    <a:pt x="763" y="336"/>
                  </a:lnTo>
                  <a:close/>
                  <a:moveTo>
                    <a:pt x="671" y="1"/>
                  </a:moveTo>
                  <a:lnTo>
                    <a:pt x="519" y="62"/>
                  </a:lnTo>
                  <a:lnTo>
                    <a:pt x="367" y="153"/>
                  </a:lnTo>
                  <a:lnTo>
                    <a:pt x="245" y="245"/>
                  </a:lnTo>
                  <a:lnTo>
                    <a:pt x="123" y="397"/>
                  </a:lnTo>
                  <a:lnTo>
                    <a:pt x="62" y="580"/>
                  </a:lnTo>
                  <a:lnTo>
                    <a:pt x="1" y="763"/>
                  </a:lnTo>
                  <a:lnTo>
                    <a:pt x="1" y="976"/>
                  </a:lnTo>
                  <a:lnTo>
                    <a:pt x="1" y="1068"/>
                  </a:lnTo>
                  <a:lnTo>
                    <a:pt x="1" y="1281"/>
                  </a:lnTo>
                  <a:lnTo>
                    <a:pt x="62" y="1494"/>
                  </a:lnTo>
                  <a:lnTo>
                    <a:pt x="123" y="1647"/>
                  </a:lnTo>
                  <a:lnTo>
                    <a:pt x="245" y="1799"/>
                  </a:lnTo>
                  <a:lnTo>
                    <a:pt x="367" y="1891"/>
                  </a:lnTo>
                  <a:lnTo>
                    <a:pt x="519" y="1982"/>
                  </a:lnTo>
                  <a:lnTo>
                    <a:pt x="671" y="2043"/>
                  </a:lnTo>
                  <a:lnTo>
                    <a:pt x="1037" y="2043"/>
                  </a:lnTo>
                  <a:lnTo>
                    <a:pt x="1190" y="1982"/>
                  </a:lnTo>
                  <a:lnTo>
                    <a:pt x="1342" y="1891"/>
                  </a:lnTo>
                  <a:lnTo>
                    <a:pt x="1464" y="1799"/>
                  </a:lnTo>
                  <a:lnTo>
                    <a:pt x="1586" y="1647"/>
                  </a:lnTo>
                  <a:lnTo>
                    <a:pt x="1647" y="1494"/>
                  </a:lnTo>
                  <a:lnTo>
                    <a:pt x="1677" y="1281"/>
                  </a:lnTo>
                  <a:lnTo>
                    <a:pt x="1708" y="1068"/>
                  </a:lnTo>
                  <a:lnTo>
                    <a:pt x="1708" y="976"/>
                  </a:lnTo>
                  <a:lnTo>
                    <a:pt x="1677" y="763"/>
                  </a:lnTo>
                  <a:lnTo>
                    <a:pt x="1647" y="580"/>
                  </a:lnTo>
                  <a:lnTo>
                    <a:pt x="1555" y="397"/>
                  </a:lnTo>
                  <a:lnTo>
                    <a:pt x="1464" y="245"/>
                  </a:lnTo>
                  <a:lnTo>
                    <a:pt x="1342" y="153"/>
                  </a:lnTo>
                  <a:lnTo>
                    <a:pt x="1190" y="62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85"/>
            <p:cNvSpPr/>
            <p:nvPr/>
          </p:nvSpPr>
          <p:spPr>
            <a:xfrm>
              <a:off x="11314175" y="6560800"/>
              <a:ext cx="38875" cy="51075"/>
            </a:xfrm>
            <a:custGeom>
              <a:rect b="b" l="l" r="r" t="t"/>
              <a:pathLst>
                <a:path extrusionOk="0" h="2043" w="1555">
                  <a:moveTo>
                    <a:pt x="640" y="1"/>
                  </a:moveTo>
                  <a:lnTo>
                    <a:pt x="518" y="31"/>
                  </a:lnTo>
                  <a:lnTo>
                    <a:pt x="396" y="92"/>
                  </a:lnTo>
                  <a:lnTo>
                    <a:pt x="274" y="153"/>
                  </a:lnTo>
                  <a:lnTo>
                    <a:pt x="183" y="214"/>
                  </a:lnTo>
                  <a:lnTo>
                    <a:pt x="122" y="336"/>
                  </a:lnTo>
                  <a:lnTo>
                    <a:pt x="91" y="428"/>
                  </a:lnTo>
                  <a:lnTo>
                    <a:pt x="61" y="549"/>
                  </a:lnTo>
                  <a:lnTo>
                    <a:pt x="91" y="671"/>
                  </a:lnTo>
                  <a:lnTo>
                    <a:pt x="122" y="793"/>
                  </a:lnTo>
                  <a:lnTo>
                    <a:pt x="183" y="885"/>
                  </a:lnTo>
                  <a:lnTo>
                    <a:pt x="274" y="946"/>
                  </a:lnTo>
                  <a:lnTo>
                    <a:pt x="366" y="1037"/>
                  </a:lnTo>
                  <a:lnTo>
                    <a:pt x="488" y="1098"/>
                  </a:lnTo>
                  <a:lnTo>
                    <a:pt x="610" y="1129"/>
                  </a:lnTo>
                  <a:lnTo>
                    <a:pt x="732" y="1190"/>
                  </a:lnTo>
                  <a:lnTo>
                    <a:pt x="853" y="1220"/>
                  </a:lnTo>
                  <a:lnTo>
                    <a:pt x="945" y="1250"/>
                  </a:lnTo>
                  <a:lnTo>
                    <a:pt x="1006" y="1281"/>
                  </a:lnTo>
                  <a:lnTo>
                    <a:pt x="1067" y="1342"/>
                  </a:lnTo>
                  <a:lnTo>
                    <a:pt x="1097" y="1372"/>
                  </a:lnTo>
                  <a:lnTo>
                    <a:pt x="1128" y="1403"/>
                  </a:lnTo>
                  <a:lnTo>
                    <a:pt x="1128" y="1464"/>
                  </a:lnTo>
                  <a:lnTo>
                    <a:pt x="1128" y="1494"/>
                  </a:lnTo>
                  <a:lnTo>
                    <a:pt x="1128" y="1555"/>
                  </a:lnTo>
                  <a:lnTo>
                    <a:pt x="1097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1006" y="1677"/>
                  </a:lnTo>
                  <a:lnTo>
                    <a:pt x="945" y="1708"/>
                  </a:lnTo>
                  <a:lnTo>
                    <a:pt x="884" y="1738"/>
                  </a:lnTo>
                  <a:lnTo>
                    <a:pt x="823" y="1738"/>
                  </a:lnTo>
                  <a:lnTo>
                    <a:pt x="732" y="1708"/>
                  </a:lnTo>
                  <a:lnTo>
                    <a:pt x="640" y="1708"/>
                  </a:lnTo>
                  <a:lnTo>
                    <a:pt x="579" y="1677"/>
                  </a:lnTo>
                  <a:lnTo>
                    <a:pt x="518" y="1647"/>
                  </a:lnTo>
                  <a:lnTo>
                    <a:pt x="488" y="1616"/>
                  </a:lnTo>
                  <a:lnTo>
                    <a:pt x="457" y="1555"/>
                  </a:lnTo>
                  <a:lnTo>
                    <a:pt x="427" y="1464"/>
                  </a:lnTo>
                  <a:lnTo>
                    <a:pt x="427" y="1403"/>
                  </a:lnTo>
                  <a:lnTo>
                    <a:pt x="0" y="1403"/>
                  </a:lnTo>
                  <a:lnTo>
                    <a:pt x="0" y="1494"/>
                  </a:lnTo>
                  <a:lnTo>
                    <a:pt x="31" y="1586"/>
                  </a:lnTo>
                  <a:lnTo>
                    <a:pt x="61" y="1677"/>
                  </a:lnTo>
                  <a:lnTo>
                    <a:pt x="122" y="1769"/>
                  </a:lnTo>
                  <a:lnTo>
                    <a:pt x="183" y="1830"/>
                  </a:lnTo>
                  <a:lnTo>
                    <a:pt x="274" y="1891"/>
                  </a:lnTo>
                  <a:lnTo>
                    <a:pt x="335" y="1952"/>
                  </a:lnTo>
                  <a:lnTo>
                    <a:pt x="427" y="1982"/>
                  </a:lnTo>
                  <a:lnTo>
                    <a:pt x="518" y="2012"/>
                  </a:lnTo>
                  <a:lnTo>
                    <a:pt x="610" y="2043"/>
                  </a:lnTo>
                  <a:lnTo>
                    <a:pt x="975" y="2043"/>
                  </a:lnTo>
                  <a:lnTo>
                    <a:pt x="1128" y="2012"/>
                  </a:lnTo>
                  <a:lnTo>
                    <a:pt x="1250" y="1982"/>
                  </a:lnTo>
                  <a:lnTo>
                    <a:pt x="1341" y="1921"/>
                  </a:lnTo>
                  <a:lnTo>
                    <a:pt x="1433" y="1830"/>
                  </a:lnTo>
                  <a:lnTo>
                    <a:pt x="1494" y="1738"/>
                  </a:lnTo>
                  <a:lnTo>
                    <a:pt x="1524" y="1616"/>
                  </a:lnTo>
                  <a:lnTo>
                    <a:pt x="1555" y="1494"/>
                  </a:lnTo>
                  <a:lnTo>
                    <a:pt x="1524" y="1372"/>
                  </a:lnTo>
                  <a:lnTo>
                    <a:pt x="1494" y="1281"/>
                  </a:lnTo>
                  <a:lnTo>
                    <a:pt x="1463" y="1190"/>
                  </a:lnTo>
                  <a:lnTo>
                    <a:pt x="1372" y="1098"/>
                  </a:lnTo>
                  <a:lnTo>
                    <a:pt x="1280" y="1037"/>
                  </a:lnTo>
                  <a:lnTo>
                    <a:pt x="1158" y="946"/>
                  </a:lnTo>
                  <a:lnTo>
                    <a:pt x="1036" y="885"/>
                  </a:lnTo>
                  <a:lnTo>
                    <a:pt x="884" y="854"/>
                  </a:lnTo>
                  <a:lnTo>
                    <a:pt x="701" y="793"/>
                  </a:lnTo>
                  <a:lnTo>
                    <a:pt x="579" y="732"/>
                  </a:lnTo>
                  <a:lnTo>
                    <a:pt x="518" y="641"/>
                  </a:lnTo>
                  <a:lnTo>
                    <a:pt x="488" y="549"/>
                  </a:lnTo>
                  <a:lnTo>
                    <a:pt x="488" y="519"/>
                  </a:lnTo>
                  <a:lnTo>
                    <a:pt x="488" y="458"/>
                  </a:lnTo>
                  <a:lnTo>
                    <a:pt x="518" y="428"/>
                  </a:lnTo>
                  <a:lnTo>
                    <a:pt x="549" y="397"/>
                  </a:lnTo>
                  <a:lnTo>
                    <a:pt x="610" y="367"/>
                  </a:lnTo>
                  <a:lnTo>
                    <a:pt x="671" y="336"/>
                  </a:lnTo>
                  <a:lnTo>
                    <a:pt x="732" y="336"/>
                  </a:lnTo>
                  <a:lnTo>
                    <a:pt x="793" y="306"/>
                  </a:lnTo>
                  <a:lnTo>
                    <a:pt x="884" y="336"/>
                  </a:lnTo>
                  <a:lnTo>
                    <a:pt x="945" y="336"/>
                  </a:lnTo>
                  <a:lnTo>
                    <a:pt x="1006" y="367"/>
                  </a:lnTo>
                  <a:lnTo>
                    <a:pt x="1036" y="397"/>
                  </a:lnTo>
                  <a:lnTo>
                    <a:pt x="1097" y="458"/>
                  </a:lnTo>
                  <a:lnTo>
                    <a:pt x="1097" y="488"/>
                  </a:lnTo>
                  <a:lnTo>
                    <a:pt x="1128" y="549"/>
                  </a:lnTo>
                  <a:lnTo>
                    <a:pt x="1128" y="610"/>
                  </a:lnTo>
                  <a:lnTo>
                    <a:pt x="1555" y="610"/>
                  </a:lnTo>
                  <a:lnTo>
                    <a:pt x="1524" y="488"/>
                  </a:lnTo>
                  <a:lnTo>
                    <a:pt x="1494" y="367"/>
                  </a:lnTo>
                  <a:lnTo>
                    <a:pt x="1433" y="245"/>
                  </a:lnTo>
                  <a:lnTo>
                    <a:pt x="1341" y="153"/>
                  </a:lnTo>
                  <a:lnTo>
                    <a:pt x="1250" y="92"/>
                  </a:lnTo>
                  <a:lnTo>
                    <a:pt x="1097" y="31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85"/>
            <p:cNvSpPr/>
            <p:nvPr/>
          </p:nvSpPr>
          <p:spPr>
            <a:xfrm>
              <a:off x="11359875" y="6561575"/>
              <a:ext cx="38900" cy="49550"/>
            </a:xfrm>
            <a:custGeom>
              <a:rect b="b" l="l" r="r" t="t"/>
              <a:pathLst>
                <a:path extrusionOk="0" h="1982" w="155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37" y="762"/>
                  </a:lnTo>
                  <a:lnTo>
                    <a:pt x="1037" y="793"/>
                  </a:lnTo>
                  <a:lnTo>
                    <a:pt x="976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397" y="915"/>
                  </a:lnTo>
                  <a:lnTo>
                    <a:pt x="397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397" y="1981"/>
                  </a:lnTo>
                  <a:lnTo>
                    <a:pt x="397" y="1250"/>
                  </a:lnTo>
                  <a:lnTo>
                    <a:pt x="732" y="1250"/>
                  </a:lnTo>
                  <a:lnTo>
                    <a:pt x="1129" y="1981"/>
                  </a:lnTo>
                  <a:lnTo>
                    <a:pt x="1555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6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281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85"/>
            <p:cNvSpPr/>
            <p:nvPr/>
          </p:nvSpPr>
          <p:spPr>
            <a:xfrm>
              <a:off x="11404850" y="6561575"/>
              <a:ext cx="38875" cy="49550"/>
            </a:xfrm>
            <a:custGeom>
              <a:rect b="b" l="l" r="r" t="t"/>
              <a:pathLst>
                <a:path extrusionOk="0" h="1982" w="1555">
                  <a:moveTo>
                    <a:pt x="732" y="336"/>
                  </a:moveTo>
                  <a:lnTo>
                    <a:pt x="823" y="366"/>
                  </a:lnTo>
                  <a:lnTo>
                    <a:pt x="915" y="397"/>
                  </a:lnTo>
                  <a:lnTo>
                    <a:pt x="1006" y="488"/>
                  </a:lnTo>
                  <a:lnTo>
                    <a:pt x="1036" y="579"/>
                  </a:lnTo>
                  <a:lnTo>
                    <a:pt x="1097" y="671"/>
                  </a:lnTo>
                  <a:lnTo>
                    <a:pt x="1097" y="793"/>
                  </a:lnTo>
                  <a:lnTo>
                    <a:pt x="1128" y="945"/>
                  </a:lnTo>
                  <a:lnTo>
                    <a:pt x="1128" y="1037"/>
                  </a:lnTo>
                  <a:lnTo>
                    <a:pt x="1097" y="1189"/>
                  </a:lnTo>
                  <a:lnTo>
                    <a:pt x="1097" y="1311"/>
                  </a:lnTo>
                  <a:lnTo>
                    <a:pt x="1036" y="1402"/>
                  </a:lnTo>
                  <a:lnTo>
                    <a:pt x="1006" y="1494"/>
                  </a:lnTo>
                  <a:lnTo>
                    <a:pt x="915" y="1585"/>
                  </a:lnTo>
                  <a:lnTo>
                    <a:pt x="823" y="1616"/>
                  </a:lnTo>
                  <a:lnTo>
                    <a:pt x="732" y="1646"/>
                  </a:lnTo>
                  <a:lnTo>
                    <a:pt x="610" y="1677"/>
                  </a:lnTo>
                  <a:lnTo>
                    <a:pt x="427" y="1677"/>
                  </a:lnTo>
                  <a:lnTo>
                    <a:pt x="427" y="336"/>
                  </a:lnTo>
                  <a:close/>
                  <a:moveTo>
                    <a:pt x="0" y="0"/>
                  </a:moveTo>
                  <a:lnTo>
                    <a:pt x="0" y="1981"/>
                  </a:lnTo>
                  <a:lnTo>
                    <a:pt x="823" y="1981"/>
                  </a:lnTo>
                  <a:lnTo>
                    <a:pt x="1006" y="1921"/>
                  </a:lnTo>
                  <a:lnTo>
                    <a:pt x="1158" y="1829"/>
                  </a:lnTo>
                  <a:lnTo>
                    <a:pt x="1280" y="1738"/>
                  </a:lnTo>
                  <a:lnTo>
                    <a:pt x="1402" y="1585"/>
                  </a:lnTo>
                  <a:lnTo>
                    <a:pt x="1463" y="1433"/>
                  </a:lnTo>
                  <a:lnTo>
                    <a:pt x="1524" y="1250"/>
                  </a:lnTo>
                  <a:lnTo>
                    <a:pt x="1555" y="1037"/>
                  </a:lnTo>
                  <a:lnTo>
                    <a:pt x="1555" y="945"/>
                  </a:lnTo>
                  <a:lnTo>
                    <a:pt x="1524" y="732"/>
                  </a:lnTo>
                  <a:lnTo>
                    <a:pt x="1463" y="549"/>
                  </a:lnTo>
                  <a:lnTo>
                    <a:pt x="1402" y="397"/>
                  </a:lnTo>
                  <a:lnTo>
                    <a:pt x="1280" y="244"/>
                  </a:lnTo>
                  <a:lnTo>
                    <a:pt x="1158" y="153"/>
                  </a:lnTo>
                  <a:lnTo>
                    <a:pt x="1006" y="61"/>
                  </a:lnTo>
                  <a:lnTo>
                    <a:pt x="823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85"/>
            <p:cNvSpPr/>
            <p:nvPr/>
          </p:nvSpPr>
          <p:spPr>
            <a:xfrm>
              <a:off x="1145055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671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1311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85"/>
            <p:cNvSpPr/>
            <p:nvPr/>
          </p:nvSpPr>
          <p:spPr>
            <a:xfrm>
              <a:off x="11495525" y="6547850"/>
              <a:ext cx="43450" cy="63275"/>
            </a:xfrm>
            <a:custGeom>
              <a:rect b="b" l="l" r="r" t="t"/>
              <a:pathLst>
                <a:path extrusionOk="0" h="2531" w="1738">
                  <a:moveTo>
                    <a:pt x="945" y="1"/>
                  </a:moveTo>
                  <a:lnTo>
                    <a:pt x="671" y="427"/>
                  </a:lnTo>
                  <a:lnTo>
                    <a:pt x="1006" y="427"/>
                  </a:lnTo>
                  <a:lnTo>
                    <a:pt x="1372" y="1"/>
                  </a:lnTo>
                  <a:close/>
                  <a:moveTo>
                    <a:pt x="0" y="549"/>
                  </a:moveTo>
                  <a:lnTo>
                    <a:pt x="640" y="1829"/>
                  </a:lnTo>
                  <a:lnTo>
                    <a:pt x="640" y="2530"/>
                  </a:lnTo>
                  <a:lnTo>
                    <a:pt x="1067" y="2530"/>
                  </a:lnTo>
                  <a:lnTo>
                    <a:pt x="1067" y="1829"/>
                  </a:lnTo>
                  <a:lnTo>
                    <a:pt x="1738" y="549"/>
                  </a:lnTo>
                  <a:lnTo>
                    <a:pt x="1280" y="549"/>
                  </a:lnTo>
                  <a:lnTo>
                    <a:pt x="854" y="1433"/>
                  </a:lnTo>
                  <a:lnTo>
                    <a:pt x="457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85"/>
            <p:cNvSpPr/>
            <p:nvPr/>
          </p:nvSpPr>
          <p:spPr>
            <a:xfrm>
              <a:off x="11541250" y="6560800"/>
              <a:ext cx="41150" cy="51075"/>
            </a:xfrm>
            <a:custGeom>
              <a:rect b="b" l="l" r="r" t="t"/>
              <a:pathLst>
                <a:path extrusionOk="0" h="2043" w="1646">
                  <a:moveTo>
                    <a:pt x="640" y="1"/>
                  </a:moveTo>
                  <a:lnTo>
                    <a:pt x="488" y="62"/>
                  </a:lnTo>
                  <a:lnTo>
                    <a:pt x="335" y="153"/>
                  </a:lnTo>
                  <a:lnTo>
                    <a:pt x="213" y="245"/>
                  </a:lnTo>
                  <a:lnTo>
                    <a:pt x="122" y="397"/>
                  </a:lnTo>
                  <a:lnTo>
                    <a:pt x="61" y="549"/>
                  </a:lnTo>
                  <a:lnTo>
                    <a:pt x="0" y="732"/>
                  </a:lnTo>
                  <a:lnTo>
                    <a:pt x="0" y="946"/>
                  </a:lnTo>
                  <a:lnTo>
                    <a:pt x="0" y="1098"/>
                  </a:lnTo>
                  <a:lnTo>
                    <a:pt x="0" y="1311"/>
                  </a:lnTo>
                  <a:lnTo>
                    <a:pt x="61" y="1494"/>
                  </a:lnTo>
                  <a:lnTo>
                    <a:pt x="122" y="1647"/>
                  </a:lnTo>
                  <a:lnTo>
                    <a:pt x="213" y="1799"/>
                  </a:lnTo>
                  <a:lnTo>
                    <a:pt x="335" y="1921"/>
                  </a:lnTo>
                  <a:lnTo>
                    <a:pt x="457" y="1982"/>
                  </a:lnTo>
                  <a:lnTo>
                    <a:pt x="640" y="2043"/>
                  </a:lnTo>
                  <a:lnTo>
                    <a:pt x="1006" y="2043"/>
                  </a:lnTo>
                  <a:lnTo>
                    <a:pt x="1158" y="2012"/>
                  </a:lnTo>
                  <a:lnTo>
                    <a:pt x="1280" y="1952"/>
                  </a:lnTo>
                  <a:lnTo>
                    <a:pt x="1402" y="1860"/>
                  </a:lnTo>
                  <a:lnTo>
                    <a:pt x="1494" y="1769"/>
                  </a:lnTo>
                  <a:lnTo>
                    <a:pt x="1555" y="1647"/>
                  </a:lnTo>
                  <a:lnTo>
                    <a:pt x="1616" y="1494"/>
                  </a:lnTo>
                  <a:lnTo>
                    <a:pt x="1616" y="1372"/>
                  </a:lnTo>
                  <a:lnTo>
                    <a:pt x="1219" y="1372"/>
                  </a:lnTo>
                  <a:lnTo>
                    <a:pt x="1189" y="1433"/>
                  </a:lnTo>
                  <a:lnTo>
                    <a:pt x="1189" y="1525"/>
                  </a:lnTo>
                  <a:lnTo>
                    <a:pt x="1158" y="1586"/>
                  </a:lnTo>
                  <a:lnTo>
                    <a:pt x="1097" y="1616"/>
                  </a:lnTo>
                  <a:lnTo>
                    <a:pt x="1067" y="1677"/>
                  </a:lnTo>
                  <a:lnTo>
                    <a:pt x="975" y="1708"/>
                  </a:lnTo>
                  <a:lnTo>
                    <a:pt x="732" y="1708"/>
                  </a:lnTo>
                  <a:lnTo>
                    <a:pt x="640" y="1677"/>
                  </a:lnTo>
                  <a:lnTo>
                    <a:pt x="549" y="1616"/>
                  </a:lnTo>
                  <a:lnTo>
                    <a:pt x="518" y="1555"/>
                  </a:lnTo>
                  <a:lnTo>
                    <a:pt x="457" y="1464"/>
                  </a:lnTo>
                  <a:lnTo>
                    <a:pt x="427" y="1372"/>
                  </a:lnTo>
                  <a:lnTo>
                    <a:pt x="427" y="1250"/>
                  </a:lnTo>
                  <a:lnTo>
                    <a:pt x="396" y="1098"/>
                  </a:lnTo>
                  <a:lnTo>
                    <a:pt x="396" y="946"/>
                  </a:lnTo>
                  <a:lnTo>
                    <a:pt x="427" y="793"/>
                  </a:lnTo>
                  <a:lnTo>
                    <a:pt x="427" y="671"/>
                  </a:lnTo>
                  <a:lnTo>
                    <a:pt x="457" y="580"/>
                  </a:lnTo>
                  <a:lnTo>
                    <a:pt x="518" y="488"/>
                  </a:lnTo>
                  <a:lnTo>
                    <a:pt x="579" y="428"/>
                  </a:lnTo>
                  <a:lnTo>
                    <a:pt x="640" y="367"/>
                  </a:lnTo>
                  <a:lnTo>
                    <a:pt x="732" y="336"/>
                  </a:lnTo>
                  <a:lnTo>
                    <a:pt x="914" y="336"/>
                  </a:lnTo>
                  <a:lnTo>
                    <a:pt x="1006" y="367"/>
                  </a:lnTo>
                  <a:lnTo>
                    <a:pt x="1067" y="397"/>
                  </a:lnTo>
                  <a:lnTo>
                    <a:pt x="1128" y="428"/>
                  </a:lnTo>
                  <a:lnTo>
                    <a:pt x="1158" y="488"/>
                  </a:lnTo>
                  <a:lnTo>
                    <a:pt x="1189" y="549"/>
                  </a:lnTo>
                  <a:lnTo>
                    <a:pt x="1219" y="610"/>
                  </a:lnTo>
                  <a:lnTo>
                    <a:pt x="1219" y="702"/>
                  </a:lnTo>
                  <a:lnTo>
                    <a:pt x="1646" y="702"/>
                  </a:lnTo>
                  <a:lnTo>
                    <a:pt x="1616" y="549"/>
                  </a:lnTo>
                  <a:lnTo>
                    <a:pt x="1555" y="428"/>
                  </a:lnTo>
                  <a:lnTo>
                    <a:pt x="1494" y="306"/>
                  </a:lnTo>
                  <a:lnTo>
                    <a:pt x="1402" y="184"/>
                  </a:lnTo>
                  <a:lnTo>
                    <a:pt x="1280" y="92"/>
                  </a:lnTo>
                  <a:lnTo>
                    <a:pt x="1158" y="31"/>
                  </a:lnTo>
                  <a:lnTo>
                    <a:pt x="1006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85"/>
            <p:cNvSpPr/>
            <p:nvPr/>
          </p:nvSpPr>
          <p:spPr>
            <a:xfrm>
              <a:off x="11588475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128"/>
                  </a:lnTo>
                  <a:lnTo>
                    <a:pt x="1220" y="1128"/>
                  </a:lnTo>
                  <a:lnTo>
                    <a:pt x="1220" y="1981"/>
                  </a:lnTo>
                  <a:lnTo>
                    <a:pt x="1647" y="1981"/>
                  </a:lnTo>
                  <a:lnTo>
                    <a:pt x="1647" y="0"/>
                  </a:lnTo>
                  <a:lnTo>
                    <a:pt x="1220" y="0"/>
                  </a:lnTo>
                  <a:lnTo>
                    <a:pt x="1220" y="793"/>
                  </a:lnTo>
                  <a:lnTo>
                    <a:pt x="428" y="793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85"/>
            <p:cNvSpPr/>
            <p:nvPr/>
          </p:nvSpPr>
          <p:spPr>
            <a:xfrm>
              <a:off x="11656300" y="6561575"/>
              <a:ext cx="37375" cy="49550"/>
            </a:xfrm>
            <a:custGeom>
              <a:rect b="b" l="l" r="r" t="t"/>
              <a:pathLst>
                <a:path extrusionOk="0" h="1982" w="1495">
                  <a:moveTo>
                    <a:pt x="854" y="336"/>
                  </a:moveTo>
                  <a:lnTo>
                    <a:pt x="945" y="397"/>
                  </a:lnTo>
                  <a:lnTo>
                    <a:pt x="1006" y="457"/>
                  </a:lnTo>
                  <a:lnTo>
                    <a:pt x="1037" y="579"/>
                  </a:lnTo>
                  <a:lnTo>
                    <a:pt x="1006" y="671"/>
                  </a:lnTo>
                  <a:lnTo>
                    <a:pt x="945" y="762"/>
                  </a:lnTo>
                  <a:lnTo>
                    <a:pt x="854" y="823"/>
                  </a:lnTo>
                  <a:lnTo>
                    <a:pt x="427" y="823"/>
                  </a:lnTo>
                  <a:lnTo>
                    <a:pt x="427" y="336"/>
                  </a:lnTo>
                  <a:close/>
                  <a:moveTo>
                    <a:pt x="915" y="1128"/>
                  </a:moveTo>
                  <a:lnTo>
                    <a:pt x="976" y="1159"/>
                  </a:lnTo>
                  <a:lnTo>
                    <a:pt x="1006" y="1189"/>
                  </a:lnTo>
                  <a:lnTo>
                    <a:pt x="1037" y="1250"/>
                  </a:lnTo>
                  <a:lnTo>
                    <a:pt x="1067" y="1280"/>
                  </a:lnTo>
                  <a:lnTo>
                    <a:pt x="1067" y="1341"/>
                  </a:lnTo>
                  <a:lnTo>
                    <a:pt x="1067" y="1402"/>
                  </a:lnTo>
                  <a:lnTo>
                    <a:pt x="1067" y="1463"/>
                  </a:lnTo>
                  <a:lnTo>
                    <a:pt x="1067" y="1494"/>
                  </a:lnTo>
                  <a:lnTo>
                    <a:pt x="1037" y="1555"/>
                  </a:lnTo>
                  <a:lnTo>
                    <a:pt x="1006" y="1585"/>
                  </a:lnTo>
                  <a:lnTo>
                    <a:pt x="945" y="1616"/>
                  </a:lnTo>
                  <a:lnTo>
                    <a:pt x="915" y="1646"/>
                  </a:lnTo>
                  <a:lnTo>
                    <a:pt x="854" y="1646"/>
                  </a:lnTo>
                  <a:lnTo>
                    <a:pt x="763" y="1677"/>
                  </a:lnTo>
                  <a:lnTo>
                    <a:pt x="427" y="1677"/>
                  </a:lnTo>
                  <a:lnTo>
                    <a:pt x="427" y="1128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945" y="1981"/>
                  </a:lnTo>
                  <a:lnTo>
                    <a:pt x="1067" y="1951"/>
                  </a:lnTo>
                  <a:lnTo>
                    <a:pt x="1189" y="1921"/>
                  </a:lnTo>
                  <a:lnTo>
                    <a:pt x="1311" y="1860"/>
                  </a:lnTo>
                  <a:lnTo>
                    <a:pt x="1403" y="1768"/>
                  </a:lnTo>
                  <a:lnTo>
                    <a:pt x="1433" y="1677"/>
                  </a:lnTo>
                  <a:lnTo>
                    <a:pt x="1494" y="1555"/>
                  </a:lnTo>
                  <a:lnTo>
                    <a:pt x="1494" y="1402"/>
                  </a:lnTo>
                  <a:lnTo>
                    <a:pt x="1494" y="1341"/>
                  </a:lnTo>
                  <a:lnTo>
                    <a:pt x="1464" y="1250"/>
                  </a:lnTo>
                  <a:lnTo>
                    <a:pt x="1464" y="1189"/>
                  </a:lnTo>
                  <a:lnTo>
                    <a:pt x="1403" y="1128"/>
                  </a:lnTo>
                  <a:lnTo>
                    <a:pt x="1372" y="1067"/>
                  </a:lnTo>
                  <a:lnTo>
                    <a:pt x="1311" y="1037"/>
                  </a:lnTo>
                  <a:lnTo>
                    <a:pt x="1250" y="976"/>
                  </a:lnTo>
                  <a:lnTo>
                    <a:pt x="1159" y="976"/>
                  </a:lnTo>
                  <a:lnTo>
                    <a:pt x="1220" y="915"/>
                  </a:lnTo>
                  <a:lnTo>
                    <a:pt x="1281" y="884"/>
                  </a:lnTo>
                  <a:lnTo>
                    <a:pt x="1342" y="854"/>
                  </a:lnTo>
                  <a:lnTo>
                    <a:pt x="1372" y="793"/>
                  </a:lnTo>
                  <a:lnTo>
                    <a:pt x="1403" y="732"/>
                  </a:lnTo>
                  <a:lnTo>
                    <a:pt x="1433" y="671"/>
                  </a:lnTo>
                  <a:lnTo>
                    <a:pt x="1433" y="610"/>
                  </a:lnTo>
                  <a:lnTo>
                    <a:pt x="1433" y="549"/>
                  </a:lnTo>
                  <a:lnTo>
                    <a:pt x="1433" y="397"/>
                  </a:lnTo>
                  <a:lnTo>
                    <a:pt x="1403" y="305"/>
                  </a:lnTo>
                  <a:lnTo>
                    <a:pt x="1342" y="183"/>
                  </a:lnTo>
                  <a:lnTo>
                    <a:pt x="1250" y="122"/>
                  </a:lnTo>
                  <a:lnTo>
                    <a:pt x="1159" y="61"/>
                  </a:lnTo>
                  <a:lnTo>
                    <a:pt x="1006" y="31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85"/>
            <p:cNvSpPr/>
            <p:nvPr/>
          </p:nvSpPr>
          <p:spPr>
            <a:xfrm>
              <a:off x="11701250" y="6561575"/>
              <a:ext cx="39650" cy="49550"/>
            </a:xfrm>
            <a:custGeom>
              <a:rect b="b" l="l" r="r" t="t"/>
              <a:pathLst>
                <a:path extrusionOk="0" h="1982" w="1586">
                  <a:moveTo>
                    <a:pt x="885" y="336"/>
                  </a:moveTo>
                  <a:lnTo>
                    <a:pt x="1007" y="397"/>
                  </a:lnTo>
                  <a:lnTo>
                    <a:pt x="1068" y="488"/>
                  </a:lnTo>
                  <a:lnTo>
                    <a:pt x="1068" y="640"/>
                  </a:lnTo>
                  <a:lnTo>
                    <a:pt x="1068" y="701"/>
                  </a:lnTo>
                  <a:lnTo>
                    <a:pt x="1068" y="762"/>
                  </a:lnTo>
                  <a:lnTo>
                    <a:pt x="1037" y="793"/>
                  </a:lnTo>
                  <a:lnTo>
                    <a:pt x="1007" y="854"/>
                  </a:lnTo>
                  <a:lnTo>
                    <a:pt x="946" y="884"/>
                  </a:lnTo>
                  <a:lnTo>
                    <a:pt x="885" y="915"/>
                  </a:lnTo>
                  <a:lnTo>
                    <a:pt x="428" y="915"/>
                  </a:lnTo>
                  <a:lnTo>
                    <a:pt x="428" y="336"/>
                  </a:lnTo>
                  <a:close/>
                  <a:moveTo>
                    <a:pt x="1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428" y="1250"/>
                  </a:lnTo>
                  <a:lnTo>
                    <a:pt x="763" y="1250"/>
                  </a:lnTo>
                  <a:lnTo>
                    <a:pt x="1129" y="1981"/>
                  </a:lnTo>
                  <a:lnTo>
                    <a:pt x="1586" y="1981"/>
                  </a:lnTo>
                  <a:lnTo>
                    <a:pt x="1129" y="1159"/>
                  </a:lnTo>
                  <a:lnTo>
                    <a:pt x="1220" y="1128"/>
                  </a:lnTo>
                  <a:lnTo>
                    <a:pt x="1281" y="1067"/>
                  </a:lnTo>
                  <a:lnTo>
                    <a:pt x="1342" y="1006"/>
                  </a:lnTo>
                  <a:lnTo>
                    <a:pt x="1403" y="945"/>
                  </a:lnTo>
                  <a:lnTo>
                    <a:pt x="1433" y="884"/>
                  </a:lnTo>
                  <a:lnTo>
                    <a:pt x="1464" y="793"/>
                  </a:lnTo>
                  <a:lnTo>
                    <a:pt x="1494" y="701"/>
                  </a:lnTo>
                  <a:lnTo>
                    <a:pt x="1494" y="579"/>
                  </a:lnTo>
                  <a:lnTo>
                    <a:pt x="1494" y="457"/>
                  </a:lnTo>
                  <a:lnTo>
                    <a:pt x="1433" y="336"/>
                  </a:lnTo>
                  <a:lnTo>
                    <a:pt x="1372" y="214"/>
                  </a:lnTo>
                  <a:lnTo>
                    <a:pt x="1312" y="153"/>
                  </a:lnTo>
                  <a:lnTo>
                    <a:pt x="1190" y="61"/>
                  </a:lnTo>
                  <a:lnTo>
                    <a:pt x="1068" y="31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85"/>
            <p:cNvSpPr/>
            <p:nvPr/>
          </p:nvSpPr>
          <p:spPr>
            <a:xfrm>
              <a:off x="11742400" y="6561575"/>
              <a:ext cx="47275" cy="49550"/>
            </a:xfrm>
            <a:custGeom>
              <a:rect b="b" l="l" r="r" t="t"/>
              <a:pathLst>
                <a:path extrusionOk="0" h="1982" w="1891">
                  <a:moveTo>
                    <a:pt x="946" y="488"/>
                  </a:moveTo>
                  <a:lnTo>
                    <a:pt x="1190" y="1250"/>
                  </a:lnTo>
                  <a:lnTo>
                    <a:pt x="671" y="1250"/>
                  </a:lnTo>
                  <a:lnTo>
                    <a:pt x="946" y="488"/>
                  </a:lnTo>
                  <a:close/>
                  <a:moveTo>
                    <a:pt x="732" y="0"/>
                  </a:moveTo>
                  <a:lnTo>
                    <a:pt x="1" y="1981"/>
                  </a:lnTo>
                  <a:lnTo>
                    <a:pt x="428" y="1981"/>
                  </a:lnTo>
                  <a:lnTo>
                    <a:pt x="580" y="1585"/>
                  </a:lnTo>
                  <a:lnTo>
                    <a:pt x="1311" y="1585"/>
                  </a:lnTo>
                  <a:lnTo>
                    <a:pt x="1433" y="1981"/>
                  </a:lnTo>
                  <a:lnTo>
                    <a:pt x="1891" y="1981"/>
                  </a:lnTo>
                  <a:lnTo>
                    <a:pt x="1129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85"/>
            <p:cNvSpPr/>
            <p:nvPr/>
          </p:nvSpPr>
          <p:spPr>
            <a:xfrm>
              <a:off x="11786600" y="6561575"/>
              <a:ext cx="41175" cy="49550"/>
            </a:xfrm>
            <a:custGeom>
              <a:rect b="b" l="l" r="r" t="t"/>
              <a:pathLst>
                <a:path extrusionOk="0" h="1982" w="1647">
                  <a:moveTo>
                    <a:pt x="1" y="0"/>
                  </a:moveTo>
                  <a:lnTo>
                    <a:pt x="1" y="336"/>
                  </a:lnTo>
                  <a:lnTo>
                    <a:pt x="610" y="336"/>
                  </a:lnTo>
                  <a:lnTo>
                    <a:pt x="610" y="1981"/>
                  </a:lnTo>
                  <a:lnTo>
                    <a:pt x="1037" y="1981"/>
                  </a:lnTo>
                  <a:lnTo>
                    <a:pt x="1037" y="336"/>
                  </a:lnTo>
                  <a:lnTo>
                    <a:pt x="1647" y="336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85"/>
            <p:cNvSpPr/>
            <p:nvPr/>
          </p:nvSpPr>
          <p:spPr>
            <a:xfrm>
              <a:off x="11833850" y="6547850"/>
              <a:ext cx="38875" cy="63275"/>
            </a:xfrm>
            <a:custGeom>
              <a:rect b="b" l="l" r="r" t="t"/>
              <a:pathLst>
                <a:path extrusionOk="0" h="2531" w="1555">
                  <a:moveTo>
                    <a:pt x="92" y="1"/>
                  </a:moveTo>
                  <a:lnTo>
                    <a:pt x="519" y="397"/>
                  </a:lnTo>
                  <a:lnTo>
                    <a:pt x="762" y="397"/>
                  </a:lnTo>
                  <a:lnTo>
                    <a:pt x="1189" y="1"/>
                  </a:lnTo>
                  <a:lnTo>
                    <a:pt x="854" y="1"/>
                  </a:lnTo>
                  <a:lnTo>
                    <a:pt x="640" y="184"/>
                  </a:lnTo>
                  <a:lnTo>
                    <a:pt x="427" y="1"/>
                  </a:lnTo>
                  <a:close/>
                  <a:moveTo>
                    <a:pt x="884" y="885"/>
                  </a:moveTo>
                  <a:lnTo>
                    <a:pt x="976" y="946"/>
                  </a:lnTo>
                  <a:lnTo>
                    <a:pt x="1037" y="1037"/>
                  </a:lnTo>
                  <a:lnTo>
                    <a:pt x="1067" y="1189"/>
                  </a:lnTo>
                  <a:lnTo>
                    <a:pt x="1067" y="1250"/>
                  </a:lnTo>
                  <a:lnTo>
                    <a:pt x="1037" y="1311"/>
                  </a:lnTo>
                  <a:lnTo>
                    <a:pt x="1037" y="1342"/>
                  </a:lnTo>
                  <a:lnTo>
                    <a:pt x="976" y="1403"/>
                  </a:lnTo>
                  <a:lnTo>
                    <a:pt x="945" y="1433"/>
                  </a:lnTo>
                  <a:lnTo>
                    <a:pt x="884" y="1464"/>
                  </a:lnTo>
                  <a:lnTo>
                    <a:pt x="397" y="1464"/>
                  </a:lnTo>
                  <a:lnTo>
                    <a:pt x="397" y="885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7" y="2530"/>
                  </a:lnTo>
                  <a:lnTo>
                    <a:pt x="397" y="1799"/>
                  </a:lnTo>
                  <a:lnTo>
                    <a:pt x="732" y="1799"/>
                  </a:lnTo>
                  <a:lnTo>
                    <a:pt x="1128" y="2530"/>
                  </a:lnTo>
                  <a:lnTo>
                    <a:pt x="1555" y="2530"/>
                  </a:lnTo>
                  <a:lnTo>
                    <a:pt x="1128" y="1708"/>
                  </a:lnTo>
                  <a:lnTo>
                    <a:pt x="1189" y="1677"/>
                  </a:lnTo>
                  <a:lnTo>
                    <a:pt x="1281" y="1616"/>
                  </a:lnTo>
                  <a:lnTo>
                    <a:pt x="1342" y="1555"/>
                  </a:lnTo>
                  <a:lnTo>
                    <a:pt x="1372" y="1494"/>
                  </a:lnTo>
                  <a:lnTo>
                    <a:pt x="1433" y="1433"/>
                  </a:lnTo>
                  <a:lnTo>
                    <a:pt x="1463" y="1342"/>
                  </a:lnTo>
                  <a:lnTo>
                    <a:pt x="1463" y="1250"/>
                  </a:lnTo>
                  <a:lnTo>
                    <a:pt x="1494" y="1128"/>
                  </a:lnTo>
                  <a:lnTo>
                    <a:pt x="1463" y="1006"/>
                  </a:lnTo>
                  <a:lnTo>
                    <a:pt x="1433" y="885"/>
                  </a:lnTo>
                  <a:lnTo>
                    <a:pt x="1372" y="763"/>
                  </a:lnTo>
                  <a:lnTo>
                    <a:pt x="1281" y="702"/>
                  </a:lnTo>
                  <a:lnTo>
                    <a:pt x="1189" y="610"/>
                  </a:lnTo>
                  <a:lnTo>
                    <a:pt x="1067" y="580"/>
                  </a:lnTo>
                  <a:lnTo>
                    <a:pt x="915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85"/>
            <p:cNvSpPr/>
            <p:nvPr/>
          </p:nvSpPr>
          <p:spPr>
            <a:xfrm>
              <a:off x="11879575" y="6547850"/>
              <a:ext cx="17550" cy="63275"/>
            </a:xfrm>
            <a:custGeom>
              <a:rect b="b" l="l" r="r" t="t"/>
              <a:pathLst>
                <a:path extrusionOk="0" h="2531" w="702">
                  <a:moveTo>
                    <a:pt x="275" y="1"/>
                  </a:moveTo>
                  <a:lnTo>
                    <a:pt x="0" y="427"/>
                  </a:lnTo>
                  <a:lnTo>
                    <a:pt x="335" y="427"/>
                  </a:lnTo>
                  <a:lnTo>
                    <a:pt x="701" y="1"/>
                  </a:lnTo>
                  <a:close/>
                  <a:moveTo>
                    <a:pt x="0" y="549"/>
                  </a:moveTo>
                  <a:lnTo>
                    <a:pt x="0" y="2530"/>
                  </a:lnTo>
                  <a:lnTo>
                    <a:pt x="396" y="2530"/>
                  </a:lnTo>
                  <a:lnTo>
                    <a:pt x="396" y="549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85"/>
            <p:cNvSpPr/>
            <p:nvPr/>
          </p:nvSpPr>
          <p:spPr>
            <a:xfrm>
              <a:off x="11151100" y="6647675"/>
              <a:ext cx="32775" cy="50325"/>
            </a:xfrm>
            <a:custGeom>
              <a:rect b="b" l="l" r="r" t="t"/>
              <a:pathLst>
                <a:path extrusionOk="0" h="2013" w="1311">
                  <a:moveTo>
                    <a:pt x="579" y="153"/>
                  </a:moveTo>
                  <a:lnTo>
                    <a:pt x="793" y="183"/>
                  </a:lnTo>
                  <a:lnTo>
                    <a:pt x="945" y="244"/>
                  </a:lnTo>
                  <a:lnTo>
                    <a:pt x="1006" y="305"/>
                  </a:lnTo>
                  <a:lnTo>
                    <a:pt x="1037" y="366"/>
                  </a:lnTo>
                  <a:lnTo>
                    <a:pt x="1067" y="458"/>
                  </a:lnTo>
                  <a:lnTo>
                    <a:pt x="1067" y="549"/>
                  </a:lnTo>
                  <a:lnTo>
                    <a:pt x="1067" y="610"/>
                  </a:lnTo>
                  <a:lnTo>
                    <a:pt x="1037" y="702"/>
                  </a:lnTo>
                  <a:lnTo>
                    <a:pt x="1006" y="763"/>
                  </a:lnTo>
                  <a:lnTo>
                    <a:pt x="945" y="823"/>
                  </a:lnTo>
                  <a:lnTo>
                    <a:pt x="823" y="884"/>
                  </a:lnTo>
                  <a:lnTo>
                    <a:pt x="610" y="915"/>
                  </a:lnTo>
                  <a:lnTo>
                    <a:pt x="153" y="915"/>
                  </a:lnTo>
                  <a:lnTo>
                    <a:pt x="153" y="153"/>
                  </a:lnTo>
                  <a:close/>
                  <a:moveTo>
                    <a:pt x="793" y="1067"/>
                  </a:moveTo>
                  <a:lnTo>
                    <a:pt x="884" y="1098"/>
                  </a:lnTo>
                  <a:lnTo>
                    <a:pt x="976" y="1128"/>
                  </a:lnTo>
                  <a:lnTo>
                    <a:pt x="1037" y="1159"/>
                  </a:lnTo>
                  <a:lnTo>
                    <a:pt x="1067" y="1220"/>
                  </a:lnTo>
                  <a:lnTo>
                    <a:pt x="1128" y="1311"/>
                  </a:lnTo>
                  <a:lnTo>
                    <a:pt x="1128" y="1372"/>
                  </a:lnTo>
                  <a:lnTo>
                    <a:pt x="1128" y="1464"/>
                  </a:lnTo>
                  <a:lnTo>
                    <a:pt x="1128" y="1555"/>
                  </a:lnTo>
                  <a:lnTo>
                    <a:pt x="1098" y="1646"/>
                  </a:lnTo>
                  <a:lnTo>
                    <a:pt x="1067" y="1707"/>
                  </a:lnTo>
                  <a:lnTo>
                    <a:pt x="1006" y="1768"/>
                  </a:lnTo>
                  <a:lnTo>
                    <a:pt x="945" y="1829"/>
                  </a:lnTo>
                  <a:lnTo>
                    <a:pt x="854" y="1860"/>
                  </a:lnTo>
                  <a:lnTo>
                    <a:pt x="762" y="1860"/>
                  </a:lnTo>
                  <a:lnTo>
                    <a:pt x="671" y="1890"/>
                  </a:lnTo>
                  <a:lnTo>
                    <a:pt x="153" y="1890"/>
                  </a:lnTo>
                  <a:lnTo>
                    <a:pt x="153" y="1067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793" y="2012"/>
                  </a:lnTo>
                  <a:lnTo>
                    <a:pt x="945" y="1982"/>
                  </a:lnTo>
                  <a:lnTo>
                    <a:pt x="1037" y="1951"/>
                  </a:lnTo>
                  <a:lnTo>
                    <a:pt x="1128" y="1890"/>
                  </a:lnTo>
                  <a:lnTo>
                    <a:pt x="1220" y="1799"/>
                  </a:lnTo>
                  <a:lnTo>
                    <a:pt x="1250" y="1707"/>
                  </a:lnTo>
                  <a:lnTo>
                    <a:pt x="1311" y="1585"/>
                  </a:lnTo>
                  <a:lnTo>
                    <a:pt x="1311" y="1464"/>
                  </a:lnTo>
                  <a:lnTo>
                    <a:pt x="1311" y="1372"/>
                  </a:lnTo>
                  <a:lnTo>
                    <a:pt x="1280" y="1281"/>
                  </a:lnTo>
                  <a:lnTo>
                    <a:pt x="1250" y="1220"/>
                  </a:lnTo>
                  <a:lnTo>
                    <a:pt x="1220" y="1159"/>
                  </a:lnTo>
                  <a:lnTo>
                    <a:pt x="1159" y="1098"/>
                  </a:lnTo>
                  <a:lnTo>
                    <a:pt x="1067" y="1037"/>
                  </a:lnTo>
                  <a:lnTo>
                    <a:pt x="1006" y="1006"/>
                  </a:lnTo>
                  <a:lnTo>
                    <a:pt x="915" y="976"/>
                  </a:lnTo>
                  <a:lnTo>
                    <a:pt x="1006" y="945"/>
                  </a:lnTo>
                  <a:lnTo>
                    <a:pt x="1067" y="915"/>
                  </a:lnTo>
                  <a:lnTo>
                    <a:pt x="1098" y="854"/>
                  </a:lnTo>
                  <a:lnTo>
                    <a:pt x="1159" y="823"/>
                  </a:lnTo>
                  <a:lnTo>
                    <a:pt x="1189" y="763"/>
                  </a:lnTo>
                  <a:lnTo>
                    <a:pt x="1220" y="671"/>
                  </a:lnTo>
                  <a:lnTo>
                    <a:pt x="1220" y="610"/>
                  </a:lnTo>
                  <a:lnTo>
                    <a:pt x="1250" y="549"/>
                  </a:lnTo>
                  <a:lnTo>
                    <a:pt x="1220" y="397"/>
                  </a:lnTo>
                  <a:lnTo>
                    <a:pt x="1189" y="305"/>
                  </a:lnTo>
                  <a:lnTo>
                    <a:pt x="1128" y="214"/>
                  </a:lnTo>
                  <a:lnTo>
                    <a:pt x="1067" y="153"/>
                  </a:lnTo>
                  <a:lnTo>
                    <a:pt x="976" y="92"/>
                  </a:lnTo>
                  <a:lnTo>
                    <a:pt x="854" y="31"/>
                  </a:lnTo>
                  <a:lnTo>
                    <a:pt x="732" y="31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85"/>
            <p:cNvSpPr/>
            <p:nvPr/>
          </p:nvSpPr>
          <p:spPr>
            <a:xfrm>
              <a:off x="11193775" y="6647675"/>
              <a:ext cx="35825" cy="50325"/>
            </a:xfrm>
            <a:custGeom>
              <a:rect b="b" l="l" r="r" t="t"/>
              <a:pathLst>
                <a:path extrusionOk="0" h="2013" w="1433">
                  <a:moveTo>
                    <a:pt x="793" y="153"/>
                  </a:moveTo>
                  <a:lnTo>
                    <a:pt x="884" y="183"/>
                  </a:lnTo>
                  <a:lnTo>
                    <a:pt x="976" y="214"/>
                  </a:lnTo>
                  <a:lnTo>
                    <a:pt x="1037" y="275"/>
                  </a:lnTo>
                  <a:lnTo>
                    <a:pt x="1097" y="336"/>
                  </a:lnTo>
                  <a:lnTo>
                    <a:pt x="1128" y="427"/>
                  </a:lnTo>
                  <a:lnTo>
                    <a:pt x="1158" y="519"/>
                  </a:lnTo>
                  <a:lnTo>
                    <a:pt x="1189" y="610"/>
                  </a:lnTo>
                  <a:lnTo>
                    <a:pt x="1158" y="702"/>
                  </a:lnTo>
                  <a:lnTo>
                    <a:pt x="1158" y="763"/>
                  </a:lnTo>
                  <a:lnTo>
                    <a:pt x="1097" y="854"/>
                  </a:lnTo>
                  <a:lnTo>
                    <a:pt x="1067" y="915"/>
                  </a:lnTo>
                  <a:lnTo>
                    <a:pt x="976" y="976"/>
                  </a:lnTo>
                  <a:lnTo>
                    <a:pt x="915" y="1006"/>
                  </a:lnTo>
                  <a:lnTo>
                    <a:pt x="823" y="1037"/>
                  </a:lnTo>
                  <a:lnTo>
                    <a:pt x="183" y="1037"/>
                  </a:lnTo>
                  <a:lnTo>
                    <a:pt x="183" y="153"/>
                  </a:lnTo>
                  <a:close/>
                  <a:moveTo>
                    <a:pt x="0" y="1"/>
                  </a:moveTo>
                  <a:lnTo>
                    <a:pt x="0" y="2012"/>
                  </a:lnTo>
                  <a:lnTo>
                    <a:pt x="183" y="2012"/>
                  </a:lnTo>
                  <a:lnTo>
                    <a:pt x="183" y="1189"/>
                  </a:lnTo>
                  <a:lnTo>
                    <a:pt x="762" y="1189"/>
                  </a:lnTo>
                  <a:lnTo>
                    <a:pt x="1250" y="2012"/>
                  </a:lnTo>
                  <a:lnTo>
                    <a:pt x="1433" y="2012"/>
                  </a:lnTo>
                  <a:lnTo>
                    <a:pt x="915" y="1159"/>
                  </a:lnTo>
                  <a:lnTo>
                    <a:pt x="1006" y="1128"/>
                  </a:lnTo>
                  <a:lnTo>
                    <a:pt x="1097" y="1067"/>
                  </a:lnTo>
                  <a:lnTo>
                    <a:pt x="1158" y="1006"/>
                  </a:lnTo>
                  <a:lnTo>
                    <a:pt x="1219" y="945"/>
                  </a:lnTo>
                  <a:lnTo>
                    <a:pt x="1280" y="884"/>
                  </a:lnTo>
                  <a:lnTo>
                    <a:pt x="1311" y="793"/>
                  </a:lnTo>
                  <a:lnTo>
                    <a:pt x="1341" y="702"/>
                  </a:lnTo>
                  <a:lnTo>
                    <a:pt x="1341" y="610"/>
                  </a:lnTo>
                  <a:lnTo>
                    <a:pt x="1341" y="458"/>
                  </a:lnTo>
                  <a:lnTo>
                    <a:pt x="1311" y="336"/>
                  </a:lnTo>
                  <a:lnTo>
                    <a:pt x="1250" y="244"/>
                  </a:lnTo>
                  <a:lnTo>
                    <a:pt x="1158" y="153"/>
                  </a:lnTo>
                  <a:lnTo>
                    <a:pt x="1067" y="92"/>
                  </a:lnTo>
                  <a:lnTo>
                    <a:pt x="945" y="61"/>
                  </a:lnTo>
                  <a:lnTo>
                    <a:pt x="823" y="31"/>
                  </a:lnTo>
                  <a:lnTo>
                    <a:pt x="671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85"/>
            <p:cNvSpPr/>
            <p:nvPr/>
          </p:nvSpPr>
          <p:spPr>
            <a:xfrm>
              <a:off x="11238725" y="6647675"/>
              <a:ext cx="37375" cy="50325"/>
            </a:xfrm>
            <a:custGeom>
              <a:rect b="b" l="l" r="r" t="t"/>
              <a:pathLst>
                <a:path extrusionOk="0" h="2013" w="1495">
                  <a:moveTo>
                    <a:pt x="1" y="1"/>
                  </a:moveTo>
                  <a:lnTo>
                    <a:pt x="1" y="2012"/>
                  </a:lnTo>
                  <a:lnTo>
                    <a:pt x="183" y="2012"/>
                  </a:lnTo>
                  <a:lnTo>
                    <a:pt x="183" y="305"/>
                  </a:lnTo>
                  <a:lnTo>
                    <a:pt x="1342" y="2012"/>
                  </a:lnTo>
                  <a:lnTo>
                    <a:pt x="1494" y="2012"/>
                  </a:lnTo>
                  <a:lnTo>
                    <a:pt x="1494" y="1"/>
                  </a:lnTo>
                  <a:lnTo>
                    <a:pt x="1342" y="1"/>
                  </a:lnTo>
                  <a:lnTo>
                    <a:pt x="1342" y="1738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85"/>
            <p:cNvSpPr/>
            <p:nvPr/>
          </p:nvSpPr>
          <p:spPr>
            <a:xfrm>
              <a:off x="11287500" y="6646925"/>
              <a:ext cx="38875" cy="51825"/>
            </a:xfrm>
            <a:custGeom>
              <a:rect b="b" l="l" r="r" t="t"/>
              <a:pathLst>
                <a:path extrusionOk="0" h="2073" w="1555">
                  <a:moveTo>
                    <a:pt x="762" y="152"/>
                  </a:moveTo>
                  <a:lnTo>
                    <a:pt x="915" y="183"/>
                  </a:lnTo>
                  <a:lnTo>
                    <a:pt x="1037" y="213"/>
                  </a:lnTo>
                  <a:lnTo>
                    <a:pt x="1128" y="274"/>
                  </a:lnTo>
                  <a:lnTo>
                    <a:pt x="1219" y="366"/>
                  </a:lnTo>
                  <a:lnTo>
                    <a:pt x="1280" y="488"/>
                  </a:lnTo>
                  <a:lnTo>
                    <a:pt x="1341" y="610"/>
                  </a:lnTo>
                  <a:lnTo>
                    <a:pt x="1372" y="762"/>
                  </a:lnTo>
                  <a:lnTo>
                    <a:pt x="1372" y="945"/>
                  </a:lnTo>
                  <a:lnTo>
                    <a:pt x="1372" y="1158"/>
                  </a:lnTo>
                  <a:lnTo>
                    <a:pt x="1372" y="1341"/>
                  </a:lnTo>
                  <a:lnTo>
                    <a:pt x="1341" y="1494"/>
                  </a:lnTo>
                  <a:lnTo>
                    <a:pt x="1280" y="1615"/>
                  </a:lnTo>
                  <a:lnTo>
                    <a:pt x="1219" y="1737"/>
                  </a:lnTo>
                  <a:lnTo>
                    <a:pt x="1128" y="1798"/>
                  </a:lnTo>
                  <a:lnTo>
                    <a:pt x="1037" y="1890"/>
                  </a:lnTo>
                  <a:lnTo>
                    <a:pt x="915" y="1920"/>
                  </a:lnTo>
                  <a:lnTo>
                    <a:pt x="640" y="1920"/>
                  </a:lnTo>
                  <a:lnTo>
                    <a:pt x="518" y="1890"/>
                  </a:lnTo>
                  <a:lnTo>
                    <a:pt x="396" y="1798"/>
                  </a:lnTo>
                  <a:lnTo>
                    <a:pt x="336" y="1737"/>
                  </a:lnTo>
                  <a:lnTo>
                    <a:pt x="244" y="1615"/>
                  </a:lnTo>
                  <a:lnTo>
                    <a:pt x="214" y="1494"/>
                  </a:lnTo>
                  <a:lnTo>
                    <a:pt x="153" y="1341"/>
                  </a:lnTo>
                  <a:lnTo>
                    <a:pt x="153" y="1158"/>
                  </a:lnTo>
                  <a:lnTo>
                    <a:pt x="153" y="945"/>
                  </a:lnTo>
                  <a:lnTo>
                    <a:pt x="153" y="762"/>
                  </a:lnTo>
                  <a:lnTo>
                    <a:pt x="214" y="610"/>
                  </a:lnTo>
                  <a:lnTo>
                    <a:pt x="244" y="488"/>
                  </a:lnTo>
                  <a:lnTo>
                    <a:pt x="305" y="366"/>
                  </a:lnTo>
                  <a:lnTo>
                    <a:pt x="396" y="274"/>
                  </a:lnTo>
                  <a:lnTo>
                    <a:pt x="518" y="213"/>
                  </a:lnTo>
                  <a:lnTo>
                    <a:pt x="640" y="183"/>
                  </a:lnTo>
                  <a:lnTo>
                    <a:pt x="762" y="152"/>
                  </a:lnTo>
                  <a:close/>
                  <a:moveTo>
                    <a:pt x="762" y="0"/>
                  </a:moveTo>
                  <a:lnTo>
                    <a:pt x="610" y="31"/>
                  </a:lnTo>
                  <a:lnTo>
                    <a:pt x="457" y="91"/>
                  </a:lnTo>
                  <a:lnTo>
                    <a:pt x="305" y="152"/>
                  </a:lnTo>
                  <a:lnTo>
                    <a:pt x="214" y="274"/>
                  </a:lnTo>
                  <a:lnTo>
                    <a:pt x="122" y="396"/>
                  </a:lnTo>
                  <a:lnTo>
                    <a:pt x="31" y="549"/>
                  </a:lnTo>
                  <a:lnTo>
                    <a:pt x="0" y="732"/>
                  </a:lnTo>
                  <a:lnTo>
                    <a:pt x="0" y="945"/>
                  </a:lnTo>
                  <a:lnTo>
                    <a:pt x="0" y="1158"/>
                  </a:lnTo>
                  <a:lnTo>
                    <a:pt x="0" y="1372"/>
                  </a:lnTo>
                  <a:lnTo>
                    <a:pt x="31" y="1524"/>
                  </a:lnTo>
                  <a:lnTo>
                    <a:pt x="122" y="1707"/>
                  </a:lnTo>
                  <a:lnTo>
                    <a:pt x="214" y="1829"/>
                  </a:lnTo>
                  <a:lnTo>
                    <a:pt x="305" y="1951"/>
                  </a:lnTo>
                  <a:lnTo>
                    <a:pt x="457" y="2012"/>
                  </a:lnTo>
                  <a:lnTo>
                    <a:pt x="610" y="2073"/>
                  </a:lnTo>
                  <a:lnTo>
                    <a:pt x="945" y="2073"/>
                  </a:lnTo>
                  <a:lnTo>
                    <a:pt x="1098" y="2012"/>
                  </a:lnTo>
                  <a:lnTo>
                    <a:pt x="1219" y="1951"/>
                  </a:lnTo>
                  <a:lnTo>
                    <a:pt x="1341" y="1829"/>
                  </a:lnTo>
                  <a:lnTo>
                    <a:pt x="1433" y="1707"/>
                  </a:lnTo>
                  <a:lnTo>
                    <a:pt x="1494" y="1524"/>
                  </a:lnTo>
                  <a:lnTo>
                    <a:pt x="1555" y="1372"/>
                  </a:lnTo>
                  <a:lnTo>
                    <a:pt x="1555" y="1158"/>
                  </a:lnTo>
                  <a:lnTo>
                    <a:pt x="1555" y="945"/>
                  </a:lnTo>
                  <a:lnTo>
                    <a:pt x="1555" y="732"/>
                  </a:lnTo>
                  <a:lnTo>
                    <a:pt x="1494" y="549"/>
                  </a:lnTo>
                  <a:lnTo>
                    <a:pt x="1433" y="396"/>
                  </a:lnTo>
                  <a:lnTo>
                    <a:pt x="1341" y="274"/>
                  </a:lnTo>
                  <a:lnTo>
                    <a:pt x="1219" y="152"/>
                  </a:lnTo>
                  <a:lnTo>
                    <a:pt x="1098" y="91"/>
                  </a:lnTo>
                  <a:lnTo>
                    <a:pt x="945" y="3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5B5B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85"/>
            <p:cNvSpPr/>
            <p:nvPr/>
          </p:nvSpPr>
          <p:spPr>
            <a:xfrm>
              <a:off x="10040100" y="6377175"/>
              <a:ext cx="116600" cy="115850"/>
            </a:xfrm>
            <a:custGeom>
              <a:rect b="b" l="l" r="r" t="t"/>
              <a:pathLst>
                <a:path extrusionOk="0" h="4634" w="4664">
                  <a:moveTo>
                    <a:pt x="1677" y="0"/>
                  </a:moveTo>
                  <a:lnTo>
                    <a:pt x="1677" y="1646"/>
                  </a:lnTo>
                  <a:lnTo>
                    <a:pt x="0" y="1646"/>
                  </a:lnTo>
                  <a:lnTo>
                    <a:pt x="0" y="2987"/>
                  </a:lnTo>
                  <a:lnTo>
                    <a:pt x="1677" y="2987"/>
                  </a:lnTo>
                  <a:lnTo>
                    <a:pt x="1677" y="4633"/>
                  </a:lnTo>
                  <a:lnTo>
                    <a:pt x="2988" y="4633"/>
                  </a:lnTo>
                  <a:lnTo>
                    <a:pt x="2988" y="2987"/>
                  </a:lnTo>
                  <a:lnTo>
                    <a:pt x="4664" y="2987"/>
                  </a:lnTo>
                  <a:lnTo>
                    <a:pt x="4664" y="1646"/>
                  </a:lnTo>
                  <a:lnTo>
                    <a:pt x="2988" y="1646"/>
                  </a:lnTo>
                  <a:lnTo>
                    <a:pt x="2988" y="0"/>
                  </a:lnTo>
                  <a:close/>
                </a:path>
              </a:pathLst>
            </a:custGeom>
            <a:solidFill>
              <a:srgbClr val="66C3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85"/>
            <p:cNvSpPr/>
            <p:nvPr/>
          </p:nvSpPr>
          <p:spPr>
            <a:xfrm>
              <a:off x="0" y="230100"/>
              <a:ext cx="572275" cy="1681775"/>
            </a:xfrm>
            <a:custGeom>
              <a:rect b="b" l="l" r="r" t="t"/>
              <a:pathLst>
                <a:path extrusionOk="0" h="67271" w="22891">
                  <a:moveTo>
                    <a:pt x="22890" y="67270"/>
                  </a:moveTo>
                  <a:lnTo>
                    <a:pt x="0" y="67270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67270"/>
                  </a:lnTo>
                  <a:close/>
                </a:path>
              </a:pathLst>
            </a:custGeom>
            <a:solidFill>
              <a:srgbClr val="E1F1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85"/>
            <p:cNvSpPr/>
            <p:nvPr/>
          </p:nvSpPr>
          <p:spPr>
            <a:xfrm>
              <a:off x="572250" y="766550"/>
              <a:ext cx="573050" cy="572300"/>
            </a:xfrm>
            <a:custGeom>
              <a:rect b="b" l="l" r="r" t="t"/>
              <a:pathLst>
                <a:path extrusionOk="0" h="22892" w="22922">
                  <a:moveTo>
                    <a:pt x="0" y="1"/>
                  </a:moveTo>
                  <a:lnTo>
                    <a:pt x="22921" y="1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DE8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85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85"/>
            <p:cNvSpPr/>
            <p:nvPr/>
          </p:nvSpPr>
          <p:spPr>
            <a:xfrm>
              <a:off x="1145275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1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1" y="22891"/>
                  </a:lnTo>
                  <a:lnTo>
                    <a:pt x="22891" y="0"/>
                  </a:lnTo>
                  <a:close/>
                </a:path>
              </a:pathLst>
            </a:custGeom>
            <a:solidFill>
              <a:srgbClr val="DEF0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85"/>
            <p:cNvSpPr/>
            <p:nvPr/>
          </p:nvSpPr>
          <p:spPr>
            <a:xfrm>
              <a:off x="572250" y="194300"/>
              <a:ext cx="573050" cy="572275"/>
            </a:xfrm>
            <a:custGeom>
              <a:rect b="b" l="l" r="r" t="t"/>
              <a:pathLst>
                <a:path extrusionOk="0" h="22891" w="22922">
                  <a:moveTo>
                    <a:pt x="0" y="0"/>
                  </a:moveTo>
                  <a:lnTo>
                    <a:pt x="22921" y="0"/>
                  </a:lnTo>
                  <a:lnTo>
                    <a:pt x="22921" y="22891"/>
                  </a:lnTo>
                  <a:lnTo>
                    <a:pt x="0" y="228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C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85"/>
            <p:cNvSpPr/>
            <p:nvPr/>
          </p:nvSpPr>
          <p:spPr>
            <a:xfrm>
              <a:off x="0" y="766550"/>
              <a:ext cx="572275" cy="572300"/>
            </a:xfrm>
            <a:custGeom>
              <a:rect b="b" l="l" r="r" t="t"/>
              <a:pathLst>
                <a:path extrusionOk="0" h="22892" w="22891">
                  <a:moveTo>
                    <a:pt x="22890" y="22891"/>
                  </a:moveTo>
                  <a:lnTo>
                    <a:pt x="0" y="22891"/>
                  </a:lnTo>
                  <a:lnTo>
                    <a:pt x="0" y="1"/>
                  </a:lnTo>
                  <a:lnTo>
                    <a:pt x="22890" y="1"/>
                  </a:lnTo>
                  <a:lnTo>
                    <a:pt x="22890" y="22891"/>
                  </a:lnTo>
                  <a:close/>
                </a:path>
              </a:pathLst>
            </a:custGeom>
            <a:solidFill>
              <a:srgbClr val="C6E5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85"/>
            <p:cNvSpPr/>
            <p:nvPr/>
          </p:nvSpPr>
          <p:spPr>
            <a:xfrm>
              <a:off x="0" y="194300"/>
              <a:ext cx="572275" cy="572275"/>
            </a:xfrm>
            <a:custGeom>
              <a:rect b="b" l="l" r="r" t="t"/>
              <a:pathLst>
                <a:path extrusionOk="0" h="22891" w="22891">
                  <a:moveTo>
                    <a:pt x="22890" y="0"/>
                  </a:moveTo>
                  <a:lnTo>
                    <a:pt x="0" y="0"/>
                  </a:lnTo>
                  <a:lnTo>
                    <a:pt x="0" y="22891"/>
                  </a:lnTo>
                  <a:lnTo>
                    <a:pt x="22890" y="22891"/>
                  </a:lnTo>
                  <a:lnTo>
                    <a:pt x="22890" y="0"/>
                  </a:lnTo>
                  <a:close/>
                </a:path>
              </a:pathLst>
            </a:custGeom>
            <a:solidFill>
              <a:srgbClr val="E1F1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85"/>
          <p:cNvSpPr txBox="1"/>
          <p:nvPr>
            <p:ph type="title"/>
          </p:nvPr>
        </p:nvSpPr>
        <p:spPr>
          <a:xfrm>
            <a:off x="1225550" y="831273"/>
            <a:ext cx="10128250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88CED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6" name="Google Shape;366;p85"/>
          <p:cNvSpPr txBox="1"/>
          <p:nvPr>
            <p:ph idx="1" type="body"/>
          </p:nvPr>
        </p:nvSpPr>
        <p:spPr>
          <a:xfrm>
            <a:off x="1225550" y="2163763"/>
            <a:ext cx="10128250" cy="40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85"/>
          <p:cNvSpPr txBox="1"/>
          <p:nvPr>
            <p:ph idx="10" type="dt"/>
          </p:nvPr>
        </p:nvSpPr>
        <p:spPr>
          <a:xfrm>
            <a:off x="235527" y="6356350"/>
            <a:ext cx="99002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85"/>
          <p:cNvSpPr txBox="1"/>
          <p:nvPr>
            <p:ph idx="11" type="ftr"/>
          </p:nvPr>
        </p:nvSpPr>
        <p:spPr>
          <a:xfrm>
            <a:off x="1371600" y="6356350"/>
            <a:ext cx="68787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85"/>
          <p:cNvSpPr txBox="1"/>
          <p:nvPr>
            <p:ph idx="12" type="sldNum"/>
          </p:nvPr>
        </p:nvSpPr>
        <p:spPr>
          <a:xfrm>
            <a:off x="8395855" y="6356350"/>
            <a:ext cx="78970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descr="Obsah obrázku objekt, hodiny&#10;&#10;Popis byl vytvořen automaticky" id="370" name="Google Shape;370;p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177674" y="220949"/>
            <a:ext cx="934139" cy="71899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Relationship Id="rId4" Type="http://schemas.openxmlformats.org/officeDocument/2006/relationships/image" Target="../media/image2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6.jpg"/><Relationship Id="rId4" Type="http://schemas.openxmlformats.org/officeDocument/2006/relationships/image" Target="../media/image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Relationship Id="rId4" Type="http://schemas.openxmlformats.org/officeDocument/2006/relationships/image" Target="../media/image23.jpg"/><Relationship Id="rId5" Type="http://schemas.openxmlformats.org/officeDocument/2006/relationships/image" Target="../media/image30.jpg"/><Relationship Id="rId6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7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Relationship Id="rId4" Type="http://schemas.openxmlformats.org/officeDocument/2006/relationships/image" Target="../media/image32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8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5.png"/><Relationship Id="rId4" Type="http://schemas.openxmlformats.org/officeDocument/2006/relationships/image" Target="../media/image29.jpg"/><Relationship Id="rId5" Type="http://schemas.openxmlformats.org/officeDocument/2006/relationships/image" Target="../media/image3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jpg"/><Relationship Id="rId4" Type="http://schemas.openxmlformats.org/officeDocument/2006/relationships/image" Target="../media/image57.jpg"/><Relationship Id="rId5" Type="http://schemas.openxmlformats.org/officeDocument/2006/relationships/image" Target="../media/image5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Relationship Id="rId4" Type="http://schemas.openxmlformats.org/officeDocument/2006/relationships/image" Target="../media/image56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7.jpg"/><Relationship Id="rId4" Type="http://schemas.openxmlformats.org/officeDocument/2006/relationships/image" Target="../media/image40.jpg"/><Relationship Id="rId5" Type="http://schemas.openxmlformats.org/officeDocument/2006/relationships/image" Target="../media/image46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9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8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3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4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"/>
          <p:cNvSpPr txBox="1"/>
          <p:nvPr>
            <p:ph type="ctrTitle"/>
          </p:nvPr>
        </p:nvSpPr>
        <p:spPr>
          <a:xfrm>
            <a:off x="1225550" y="2013358"/>
            <a:ext cx="10405341" cy="19005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Úvod do propedeutiky 7.10.2020</a:t>
            </a:r>
            <a:br>
              <a:rPr lang="cs-CZ"/>
            </a:br>
            <a:r>
              <a:rPr lang="cs-CZ" sz="1600"/>
              <a:t>MUDr. Mária Skladaná</a:t>
            </a:r>
            <a:endParaRPr sz="1600"/>
          </a:p>
        </p:txBody>
      </p:sp>
      <p:sp>
        <p:nvSpPr>
          <p:cNvPr id="1138" name="Google Shape;1138;p1"/>
          <p:cNvSpPr txBox="1"/>
          <p:nvPr>
            <p:ph idx="1" type="subTitle"/>
          </p:nvPr>
        </p:nvSpPr>
        <p:spPr>
          <a:xfrm>
            <a:off x="1225550" y="4177145"/>
            <a:ext cx="10405341" cy="15378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C3D0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139" name="Google Shape;113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7853" y="4047460"/>
            <a:ext cx="4100733" cy="2810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0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Chorobopis</a:t>
            </a:r>
            <a:r>
              <a:rPr lang="cs-CZ"/>
              <a:t>: </a:t>
            </a:r>
            <a:r>
              <a:rPr lang="cs-CZ" sz="2800">
                <a:latin typeface="Calibri"/>
                <a:ea typeface="Calibri"/>
                <a:cs typeface="Calibri"/>
                <a:sym typeface="Calibri"/>
              </a:rPr>
              <a:t>dokumentace vedená o pacientovi na lůžkovem oddělení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4" name="Google Shape;1194;p10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i="1" lang="cs-CZ" sz="2590"/>
              <a:t>Zahrnuje: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dokumentaci lékařskou ( přijímací zpráva- anamnéza, objektivní nález,diagnostický souhrn, event. diagnosticko- terapeutická rozvaha; epikríza, závěrečná zpráva, žádanky a nálezy)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dokumentaci sesterskou (ošetřovatelská anamnéza, sesterská překladová zpráva, souhrn oš. diagnóz, plán oš. péče)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dokumentaci společnou ( teplotka a dekurz)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220"/>
              <a:buNone/>
            </a:pPr>
            <a:r>
              <a:rPr i="1" lang="cs-CZ" sz="2220"/>
              <a:t>Dokumentace musí být vybavená datem ( hodinou a minutou) vytvoření ( automaticky v amis/ nis), jménem a podpisem</a:t>
            </a:r>
            <a:endParaRPr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11"/>
          <p:cNvSpPr txBox="1"/>
          <p:nvPr>
            <p:ph idx="1" type="body"/>
          </p:nvPr>
        </p:nvSpPr>
        <p:spPr>
          <a:xfrm>
            <a:off x="926123" y="751929"/>
            <a:ext cx="10515600" cy="563605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objektivní nález</a:t>
            </a:r>
            <a:r>
              <a:rPr lang="cs-CZ"/>
              <a:t>: fyzikální vyšetření pacienta, údaje o tt, TK, TF, DF, hmotností a výšce ( blíže v dalších přednáškách)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diagnostický souhrn</a:t>
            </a:r>
            <a:r>
              <a:rPr lang="cs-CZ"/>
              <a:t>: souhrn diagnóz- ve formě  seznamu ve sloupci se stručným upřesněním- např. typ  diabetu, stupeň srd. selhání..; čísla diagnóz podle Mezinárodní klasifikace nemocí ( MKN)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diagnosticko- terapeutická rozvaha </a:t>
            </a:r>
            <a:r>
              <a:rPr lang="cs-CZ"/>
              <a:t>: co a jak je třeba vyšetřit,  jaké onemocnění je třeba vyloučit, jak bude léčeno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epikríza</a:t>
            </a:r>
            <a:r>
              <a:rPr lang="cs-CZ"/>
              <a:t>: psané v pravidelných intervalem v průběhu hospitalizace, ARO a JIP denně,  jinak dle dynamiky onemocnění, a významné změně stavu, při překladu na jinou jednotku téhož pracoviště (z JIP na stand.odd  a opačně); obsahuje souhrn diagnóz,  stručný popis průběhu hospitalizace a aktualizovaná diagnosticko- terapeutická rozvaha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3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12"/>
          <p:cNvSpPr txBox="1"/>
          <p:nvPr>
            <p:ph idx="1" type="body"/>
          </p:nvPr>
        </p:nvSpPr>
        <p:spPr>
          <a:xfrm>
            <a:off x="1066560" y="890587"/>
            <a:ext cx="10515600" cy="586800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závěrečná zpráva</a:t>
            </a:r>
            <a:r>
              <a:rPr lang="cs-CZ"/>
              <a:t>: shrnutí určené pro amb.specialisty, kt. je pacient předán do péče, či jinému pracovišti při překladu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obsahuje  přijímací zprávu, výsledky všech vyšetření a výkonu během hospitalizace, souhrn farm. léčby, shrnutí průběhu hospitalizace a popis aktuálního stavu pacienta, diagnostický souhrn, doporučení dalšího postupu ( farmakologická, rehabilitace, vyšetření s termíny)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předběžná propouštěcí zpráva: diagnostický souhrn  a doporučení, definitivní propouštěcí zpráva musí následovat co nejdříve.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13"/>
          <p:cNvSpPr txBox="1"/>
          <p:nvPr>
            <p:ph idx="1" type="body"/>
          </p:nvPr>
        </p:nvSpPr>
        <p:spPr>
          <a:xfrm>
            <a:off x="1128346" y="806911"/>
            <a:ext cx="10515600" cy="554589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teplotka </a:t>
            </a:r>
            <a:r>
              <a:rPr lang="cs-CZ"/>
              <a:t>: vlastní pro každé zdr. zařízení, komplexní tabulka s údaji o teplotě, TK, TF, stolici, BT, EKG monitor, většinou společně s dekurzem a ordinaci léků a ordinací terapie a LTV, diety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dekurz</a:t>
            </a:r>
            <a:r>
              <a:rPr lang="cs-CZ"/>
              <a:t>: záznamy o průběhu onemocnění, vyšetřeních , ordinacích ,výkonech provedených zdr. personálem, denně- subj. hodnocení pacientem, obj. nález lékaře z vizity + při změně zdr. stavu, popis stavu zdr. sestrou , popis léčebných výkonů ( zavedení PMK, kanylace CŽK)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žádanky vyšetření ( konzílium, SONO/RTG, laboratoře)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4" name="Google Shape;1214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417" y="698500"/>
            <a:ext cx="8364583" cy="5907487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9" name="Google Shape;1219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800688" y="-547707"/>
            <a:ext cx="6159859" cy="821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4971" y="743002"/>
            <a:ext cx="7181480" cy="538610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" name="Google Shape;1229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5110" y="493755"/>
            <a:ext cx="4361259" cy="581501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4" name="Google Shape;1234;p1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04927" y="796131"/>
            <a:ext cx="4413738" cy="4896462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  <p:pic>
        <p:nvPicPr>
          <p:cNvPr id="1235" name="Google Shape;12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435973" y="351692"/>
            <a:ext cx="4413737" cy="578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0" name="Google Shape;1240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53344" y="1029188"/>
            <a:ext cx="4501176" cy="501112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  <p:pic>
        <p:nvPicPr>
          <p:cNvPr id="1241" name="Google Shape;124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582750" y="583467"/>
            <a:ext cx="4501177" cy="5902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2"/>
          <p:cNvSpPr txBox="1"/>
          <p:nvPr>
            <p:ph idx="1" type="body"/>
          </p:nvPr>
        </p:nvSpPr>
        <p:spPr>
          <a:xfrm>
            <a:off x="1137139" y="760349"/>
            <a:ext cx="10515600" cy="5803476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66C3D0"/>
              </a:buClr>
              <a:buSzPts val="3607"/>
              <a:buNone/>
            </a:pPr>
            <a:r>
              <a:rPr b="1" lang="cs-CZ" sz="3607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rPr>
              <a:t>TÉMA PŘEDNÁŠKY</a:t>
            </a:r>
            <a:r>
              <a:rPr lang="cs-CZ" sz="2590"/>
              <a:t>: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syndrom a symptom: rozdělení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chorobopis: rozdělení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anamnéza: jednotlivé součásti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poruchy vědomí: definice vědomí, typy poruch vědomí, důvody vzniku poruch vědomí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šok: definice, příčiny a fáze šoku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tělesná teplota: rozdělení dle stupňů, dle doby trvání, projevy doprovázející vzestup teploty, ohrožující stavy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otoky: rozdělení podle lokalizace, příčiny, přístupy vyšetření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laboratorní metody: chemické, mikroskopické, sérologické, bakteriologické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SAMOSTUDIUM: Poruchy vodní a acidobazické rovnováhy: poruchy vodního stavu ( dehydratace, hyperhydratace). Poruchy acidobazického stavu (acidoza, alkaloza).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0"/>
          <p:cNvSpPr txBox="1"/>
          <p:nvPr>
            <p:ph idx="1" type="body"/>
          </p:nvPr>
        </p:nvSpPr>
        <p:spPr>
          <a:xfrm>
            <a:off x="1084384" y="794528"/>
            <a:ext cx="10515600" cy="594514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Dokumentace pořizovaná při úmrtí pacienta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list o prohlídce mrtvého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zpráva příbuzným o úmrtí pacienta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protokol o předání a převzetí osobních věcí zemřelého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Ambulantní karta</a:t>
            </a:r>
            <a:r>
              <a:rPr lang="cs-CZ"/>
              <a:t>: záznam o amb. vyšetření </a:t>
            </a:r>
            <a:br>
              <a:rPr lang="cs-CZ"/>
            </a:br>
            <a:r>
              <a:rPr lang="cs-CZ"/>
              <a:t>– při 1. kontaktu- kompletní záznam anamnézy, vstupního objektivního vyšetření, důvod zařazení do dispenzarizace, diagnosticko- terapeutická rozvaha;</a:t>
            </a:r>
            <a:br>
              <a:rPr lang="cs-CZ"/>
            </a:br>
            <a:r>
              <a:rPr lang="cs-CZ"/>
              <a:t>- při každé návštěvě zpráva s doporučením a diagnostickým souhrnem+ výsledky vyšetření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21"/>
          <p:cNvSpPr txBox="1"/>
          <p:nvPr>
            <p:ph idx="1" type="body"/>
          </p:nvPr>
        </p:nvSpPr>
        <p:spPr>
          <a:xfrm>
            <a:off x="1141844" y="815703"/>
            <a:ext cx="10515600" cy="5734566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Reverz</a:t>
            </a:r>
            <a:r>
              <a:rPr lang="cs-CZ"/>
              <a:t>: negativní –odmítnutí vyšetření/ hospitalizace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               : pozitivní – souhlas s provedením výkonu, vyšetření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52" name="Google Shape;12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016" y="1903810"/>
            <a:ext cx="3178062" cy="446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2292" y="1897172"/>
            <a:ext cx="3156439" cy="4481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8" name="Google Shape;1258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6343" y="856300"/>
            <a:ext cx="3873059" cy="562451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  <p:pic>
        <p:nvPicPr>
          <p:cNvPr id="1259" name="Google Shape;12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87222" y="856299"/>
            <a:ext cx="4366732" cy="5624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23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Základní vyšetřovací metody, postup při vyšetření nemocného</a:t>
            </a:r>
            <a:r>
              <a:rPr lang="cs-CZ"/>
              <a:t>:</a:t>
            </a:r>
            <a:endParaRPr/>
          </a:p>
        </p:txBody>
      </p:sp>
      <p:sp>
        <p:nvSpPr>
          <p:cNvPr id="1265" name="Google Shape;1265;p23"/>
          <p:cNvSpPr txBox="1"/>
          <p:nvPr>
            <p:ph idx="1" type="body"/>
          </p:nvPr>
        </p:nvSpPr>
        <p:spPr>
          <a:xfrm>
            <a:off x="1225549" y="2033588"/>
            <a:ext cx="10515600" cy="435133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anamnéza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fyzikální vyšetření </a:t>
            </a:r>
            <a:r>
              <a:rPr lang="cs-CZ"/>
              <a:t>( pohled, pohmat, poklep, poslech)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základní měření </a:t>
            </a:r>
            <a:r>
              <a:rPr lang="cs-CZ"/>
              <a:t>( tt, TK, pulz, DF, hmotnost, výška)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pracovní diagnóza včetně diferenciálně diagnostické úvahy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návrh laboratorních a dalších pomocných vyšetření</a:t>
            </a:r>
            <a:r>
              <a:rPr lang="cs-CZ"/>
              <a:t> ( RTG, EKG apod.)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konečná diagnóza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stanovení prognózy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plán léčebného postupu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24"/>
          <p:cNvSpPr txBox="1"/>
          <p:nvPr>
            <p:ph idx="1" type="body"/>
          </p:nvPr>
        </p:nvSpPr>
        <p:spPr>
          <a:xfrm>
            <a:off x="1119554" y="810007"/>
            <a:ext cx="10515600" cy="5674687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b="1" i="1" lang="cs-CZ"/>
              <a:t>Anamnéza</a:t>
            </a:r>
            <a:r>
              <a:rPr lang="cs-CZ"/>
              <a:t> (řec. ana = roz, mnésis = paměť, rozpomínání) : soubor všech údajů  o zdravotním stavu nemocného od narození až do současné doby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    Sir Thomas Lewis: „ Anamnesis is half diagnosis“.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příma</a:t>
            </a:r>
            <a:r>
              <a:rPr lang="cs-CZ"/>
              <a:t> – rozmluva s nemocným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nepříma( objektivní)- </a:t>
            </a:r>
            <a:r>
              <a:rPr lang="cs-CZ"/>
              <a:t>z dokumentace, od příbuzných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71" name="Google Shape;127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35849" y="2951483"/>
            <a:ext cx="2324780" cy="3225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25"/>
          <p:cNvSpPr txBox="1"/>
          <p:nvPr>
            <p:ph idx="1" type="body"/>
          </p:nvPr>
        </p:nvSpPr>
        <p:spPr>
          <a:xfrm>
            <a:off x="1128346" y="766912"/>
            <a:ext cx="10515600" cy="589362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RA</a:t>
            </a:r>
            <a:r>
              <a:rPr lang="cs-CZ"/>
              <a:t>: informace o zdravotném stavu prarodičů, rodičů, sourozenců a dětí, při úmrtí- věk + příčina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OA</a:t>
            </a:r>
            <a:r>
              <a:rPr lang="cs-CZ"/>
              <a:t>: chronologicky- onemocnění, operace, úrazy, způsob léčby, očkování, transfuze a posttransfuzní reakce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PA+ SA</a:t>
            </a:r>
            <a:r>
              <a:rPr lang="cs-CZ"/>
              <a:t>: expozice škodlivinám infekčním ( pobyty v tropech, zdravotníci), onkogenním ( záření), průmyslovým ( jedy), alergeny ( prach), stres ( hluk, duševní vypětí);	 sociální zázemí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FA</a:t>
            </a:r>
            <a:r>
              <a:rPr lang="cs-CZ"/>
              <a:t>: veškeré léky- předepsané i volně prodejné včetně dávky a frekvence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GA</a:t>
            </a:r>
            <a:r>
              <a:rPr lang="cs-CZ"/>
              <a:t>: 1. + posl. menstruace, pravidelnost, síla, porody, potraty, HAK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/ </a:t>
            </a:r>
            <a:r>
              <a:rPr i="1" lang="cs-CZ"/>
              <a:t>AA</a:t>
            </a:r>
            <a:r>
              <a:rPr lang="cs-CZ"/>
              <a:t>: poruchy potence, erekce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Alergie:</a:t>
            </a:r>
            <a:r>
              <a:rPr lang="cs-CZ"/>
              <a:t> léky, potraviny….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Abusus</a:t>
            </a:r>
            <a:r>
              <a:rPr lang="cs-CZ"/>
              <a:t>: konzumace alkoholu- typ+ množství, kouření- typ+ množství, drogy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26"/>
          <p:cNvSpPr txBox="1"/>
          <p:nvPr>
            <p:ph idx="1" type="body"/>
          </p:nvPr>
        </p:nvSpPr>
        <p:spPr>
          <a:xfrm>
            <a:off x="1124508" y="781693"/>
            <a:ext cx="10515600" cy="596609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FF: </a:t>
            </a:r>
            <a:r>
              <a:rPr lang="cs-CZ"/>
              <a:t>údaje o močení ( pálení, noční močení), stolici ( pravidelnost, příměsi) , hmotnost ( váhový úbytek- nechtěný), chuť k jídlu, zrak, sluch, spánek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Nynější onemocnění:</a:t>
            </a:r>
            <a:r>
              <a:rPr lang="cs-CZ"/>
              <a:t> charakter obtíží, doba jejich vzniku, pořadí 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7"/>
          <p:cNvSpPr txBox="1"/>
          <p:nvPr>
            <p:ph type="title"/>
          </p:nvPr>
        </p:nvSpPr>
        <p:spPr>
          <a:xfrm>
            <a:off x="1146418" y="438042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000"/>
              <a:t>Tělesná teplota</a:t>
            </a:r>
            <a:endParaRPr b="1" sz="4000"/>
          </a:p>
        </p:txBody>
      </p:sp>
      <p:sp>
        <p:nvSpPr>
          <p:cNvPr id="1287" name="Google Shape;1287;p27"/>
          <p:cNvSpPr txBox="1"/>
          <p:nvPr>
            <p:ph idx="1" type="body"/>
          </p:nvPr>
        </p:nvSpPr>
        <p:spPr>
          <a:xfrm>
            <a:off x="1216269" y="1527137"/>
            <a:ext cx="10515600" cy="4657256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je vedlejším produktem metabolismu, člověk má stálou teplotu, zdravý organismus zachovává rovnováhu mezi produkcí a ztrátou tepla</a:t>
            </a:r>
            <a:br>
              <a:rPr lang="cs-CZ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normální axilární teplota </a:t>
            </a:r>
            <a:r>
              <a:rPr lang="cs-CZ"/>
              <a:t>je 36,5-37stC, rektální je o 0,5stC vyšší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subfebrílie </a:t>
            </a:r>
            <a:r>
              <a:rPr lang="cs-CZ"/>
              <a:t>do 37,8stC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febrílie</a:t>
            </a:r>
            <a:r>
              <a:rPr lang="cs-CZ"/>
              <a:t> 37,8- 41stC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hyperpyrexie</a:t>
            </a:r>
            <a:r>
              <a:rPr lang="cs-CZ"/>
              <a:t> nad 41 stC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88" name="Google Shape;128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069" y="3749690"/>
            <a:ext cx="3028950" cy="195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28"/>
          <p:cNvSpPr txBox="1"/>
          <p:nvPr>
            <p:ph idx="1" type="body"/>
          </p:nvPr>
        </p:nvSpPr>
        <p:spPr>
          <a:xfrm>
            <a:off x="1137137" y="782794"/>
            <a:ext cx="10515600" cy="6171322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PRODUKCE TEPLA V ORGANISMU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bazální metabolizmus, svalová aktivita, hormony, zvýšená teplota tělesných buněk ( chemické reakce v bunke)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termoregulační centrum – hypotalamus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FAKTORY OVLIVŇUJÍCÍ TĚLESNOU TEPLOTU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 věk /denní doba / tělesná aktivita / hormony / okolí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Měření: </a:t>
            </a:r>
            <a:r>
              <a:rPr lang="cs-CZ"/>
              <a:t>digitálním teploměrem s nertuťovým čidlem ( např. galliem) a elektronickým zpracováním signálu; bezdotykové teploměry  využívají senzor snímající infračervené záření povrchu těla s převodem na elektrický signál…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7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8" name="Google Shape;1298;p2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7246" y="1423444"/>
            <a:ext cx="1704975" cy="267652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  <p:pic>
        <p:nvPicPr>
          <p:cNvPr id="1299" name="Google Shape;129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7120" y="1423444"/>
            <a:ext cx="2934067" cy="19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0497" y="1423444"/>
            <a:ext cx="3028950" cy="195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99424" y="3897358"/>
            <a:ext cx="30003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3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Vnitřní lékařství ( interní medicína, interna)</a:t>
            </a:r>
            <a:endParaRPr b="1"/>
          </a:p>
        </p:txBody>
      </p:sp>
      <p:sp>
        <p:nvSpPr>
          <p:cNvPr id="1150" name="Google Shape;1150;p3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základní obor klinické medicíny, zahrnující prevenci, diagnostiku, komplexní ( převažně nechirurgické)  léčení a posuzování vnitřních chorob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současně vědecko-výzkumná činnost, koordinační a integrační funkce = integrace s ostatními obory medicíny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30"/>
          <p:cNvSpPr txBox="1"/>
          <p:nvPr>
            <p:ph idx="1" type="body"/>
          </p:nvPr>
        </p:nvSpPr>
        <p:spPr>
          <a:xfrm>
            <a:off x="1075592" y="738554"/>
            <a:ext cx="10389577" cy="560546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Rozdělení febrílie: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akutní </a:t>
            </a:r>
            <a:r>
              <a:rPr lang="cs-CZ"/>
              <a:t>do 7 dnů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subakutní</a:t>
            </a:r>
            <a:r>
              <a:rPr lang="cs-CZ"/>
              <a:t> do 14 dnů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chronická</a:t>
            </a:r>
            <a:endParaRPr i="1"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komunitní</a:t>
            </a:r>
            <a:endParaRPr i="1"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nasokomiální</a:t>
            </a:r>
            <a:r>
              <a:rPr lang="cs-CZ"/>
              <a:t> – po víc než 48 hod pobytu v nemocnici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Příčiny: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infekční </a:t>
            </a:r>
            <a:r>
              <a:rPr lang="cs-CZ"/>
              <a:t>: viry, baktérie, protozoa, parazity, mykotická agens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neinfekční</a:t>
            </a:r>
            <a:r>
              <a:rPr lang="cs-CZ"/>
              <a:t>: polékové reakce, autoimunitní záněty, endokrinopatie, nádory, trauma hypotalamu…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2" name="Google Shape;1312;p3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8224" y="779740"/>
            <a:ext cx="9747862" cy="561427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8" name="Google Shape;1318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0624" y="780711"/>
            <a:ext cx="9726668" cy="5635292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4" name="Google Shape;1324;p3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4624" y="800100"/>
            <a:ext cx="10034022" cy="533693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" name="Google Shape;1330;p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213" y="767883"/>
            <a:ext cx="8950940" cy="568567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6" name="Google Shape;1336;p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2256" y="745431"/>
            <a:ext cx="9065613" cy="559382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p36"/>
          <p:cNvSpPr txBox="1"/>
          <p:nvPr>
            <p:ph idx="1" type="body"/>
          </p:nvPr>
        </p:nvSpPr>
        <p:spPr>
          <a:xfrm>
            <a:off x="1150073" y="789326"/>
            <a:ext cx="10722735" cy="554589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Hypertermie:</a:t>
            </a:r>
            <a:r>
              <a:rPr lang="cs-CZ"/>
              <a:t> selhání termoregulace, spuštěním může být přehřátí, endokrinologické nemoci, narkóza ( maligní hypertermie)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Hypotermie</a:t>
            </a:r>
            <a:r>
              <a:rPr lang="cs-CZ"/>
              <a:t>: pokles tt &lt; 35stC , způsobené zevními vlivy ( podchlazení, vlhko, vítr, alkohol) , snížený metabolizmus ( hypotyreóza, hypoglykémie)</a:t>
            </a:r>
            <a:endParaRPr/>
          </a:p>
        </p:txBody>
      </p:sp>
      <p:pic>
        <p:nvPicPr>
          <p:cNvPr id="1342" name="Google Shape;13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1881" y="3428999"/>
            <a:ext cx="3955442" cy="263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1441" y="3428999"/>
            <a:ext cx="3969826" cy="2632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37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Vědomí</a:t>
            </a:r>
            <a:endParaRPr b="1"/>
          </a:p>
        </p:txBody>
      </p:sp>
      <p:sp>
        <p:nvSpPr>
          <p:cNvPr id="1349" name="Google Shape;1349;p37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 je projev veškeré aktivity ústředního nervového systému, při jeho poškození dochází k poruchám vědomí</a:t>
            </a:r>
            <a:endParaRPr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b="1" lang="cs-CZ" sz="2590"/>
              <a:t>PORUCHA VĚDOMÍ</a:t>
            </a:r>
            <a:r>
              <a:rPr lang="cs-CZ" sz="2590"/>
              <a:t>: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i="1" lang="cs-CZ" sz="2590"/>
              <a:t>fyziologická</a:t>
            </a:r>
            <a:r>
              <a:rPr lang="cs-CZ" sz="2590"/>
              <a:t> ( spánek, hypnóza)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i="1" lang="cs-CZ" sz="2590"/>
              <a:t>patologické – kvalitativní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i="1" lang="cs-CZ" sz="2590"/>
              <a:t>                        -  kvantitativní – krátkodobé - kardiovaskulární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i="1" lang="cs-CZ" sz="2590"/>
              <a:t>                                                                            - nekardiovaskulární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i="1" lang="cs-CZ" sz="2590"/>
              <a:t>                                                   - dlouhodobé</a:t>
            </a:r>
            <a:endParaRPr i="1" sz="2590"/>
          </a:p>
        </p:txBody>
      </p:sp>
      <p:pic>
        <p:nvPicPr>
          <p:cNvPr id="1350" name="Google Shape;135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9901" y="2479592"/>
            <a:ext cx="3517392" cy="1832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8"/>
          <p:cNvSpPr txBox="1"/>
          <p:nvPr>
            <p:ph idx="1" type="body"/>
          </p:nvPr>
        </p:nvSpPr>
        <p:spPr>
          <a:xfrm>
            <a:off x="1145931" y="777933"/>
            <a:ext cx="10515600" cy="5803476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b="1" lang="cs-CZ"/>
              <a:t>KVALITATIVNÍ PORUCHY</a:t>
            </a:r>
            <a:r>
              <a:rPr lang="cs-CZ"/>
              <a:t>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obnubilace</a:t>
            </a:r>
            <a:r>
              <a:rPr lang="cs-CZ"/>
              <a:t>: mrakotní stav, nemocný má zachovanou prostorovou orientaci, ale není si vědom svého počínání např. hypoglykémie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delírium </a:t>
            </a:r>
            <a:r>
              <a:rPr lang="cs-CZ"/>
              <a:t>: nemocný je dezorientovaný časem i místem, neklidný, vykonává neúčelné pohyby u chron. alkoholiků ( delirium tremens) </a:t>
            </a:r>
            <a:endParaRPr/>
          </a:p>
        </p:txBody>
      </p:sp>
      <p:pic>
        <p:nvPicPr>
          <p:cNvPr id="1356" name="Google Shape;135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9023" y="3357154"/>
            <a:ext cx="3302726" cy="2477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39"/>
          <p:cNvSpPr txBox="1"/>
          <p:nvPr>
            <p:ph idx="1" type="body"/>
          </p:nvPr>
        </p:nvSpPr>
        <p:spPr>
          <a:xfrm>
            <a:off x="970084" y="729762"/>
            <a:ext cx="10451123" cy="570217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b="1" lang="cs-CZ"/>
              <a:t>KVANTITATIVNÍ PORUCHY</a:t>
            </a:r>
            <a:r>
              <a:rPr lang="cs-CZ"/>
              <a:t>: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AutoNum type="arabicPeriod"/>
            </a:pPr>
            <a:r>
              <a:rPr i="1" lang="cs-CZ"/>
              <a:t>krátkodobé- synkopa</a:t>
            </a:r>
            <a:r>
              <a:rPr lang="cs-CZ"/>
              <a:t>: náhlá, krátkodobá porucha vědomí a posturálního tonu s pádem k zemi a rychlou spontánní úpravou, bez neurolog. následků; příznaky nemusí být plně vyjádřeny ( závrať, slabost), pak hovoříme o presynkopálním stavu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nekardiovaskulární</a:t>
            </a:r>
            <a:r>
              <a:rPr lang="cs-CZ"/>
              <a:t>: otřes mozku s krátkým bezvědomím, hyperventilační syndrom, TIA, malý epileptický záchvat…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kardiovaskulární</a:t>
            </a:r>
            <a:r>
              <a:rPr lang="cs-CZ"/>
              <a:t>: způsobené přerušením či zástavou účinného krevního oběhu - srdeční zástava při AIM, arytmie, škodlivé účinky drog, el. proudu, blesk , obstrukční syndromy ( námaha při významné aortální stenóze); vagové neurokardiogenní synkopy ( pohled na krev, dlouhé stání – ortostatická synkopa), při kašli, močení…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Dílčí interní obory:</a:t>
            </a:r>
            <a:endParaRPr b="1"/>
          </a:p>
        </p:txBody>
      </p:sp>
      <p:sp>
        <p:nvSpPr>
          <p:cNvPr id="1156" name="Google Shape;1156;p4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kardiologie a angiologie – nemoci srdce a cév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diabetologie a endokrinologie – onemocnění žláz s vnitřní sekrecí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revmatologie – zánětlivé onemocnění kloubů, šlach, svalů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nefrologie – onemocnění ledvin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gastroenterologie – onemocnění zažívacího traktu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pneumologie a ftizeologie- nemoci dýchací soustavy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hematologie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0"/>
          <p:cNvSpPr txBox="1"/>
          <p:nvPr>
            <p:ph idx="1" type="body"/>
          </p:nvPr>
        </p:nvSpPr>
        <p:spPr>
          <a:xfrm>
            <a:off x="1145931" y="778924"/>
            <a:ext cx="10515600" cy="5661808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2.dlouhodobé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 </a:t>
            </a:r>
            <a:r>
              <a:rPr i="1" lang="cs-CZ"/>
              <a:t>somnolence ( letargie): </a:t>
            </a:r>
            <a:r>
              <a:rPr lang="cs-CZ"/>
              <a:t>spavost, malá spont.aktivita, odpoví přiléhavě, provede příkaz, ale vše se zpožděním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sopor:</a:t>
            </a:r>
            <a:r>
              <a:rPr lang="cs-CZ"/>
              <a:t> hluboký spánek, probudný bolestivým podnětem, ale hned do spánku opět upadá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kóma</a:t>
            </a:r>
            <a:r>
              <a:rPr lang="cs-CZ"/>
              <a:t>: nejtěžší stav, v lehkém komatu- reaguje obrannými pohyby na bolestivé podněty, ale neprobere se k vědomí, v hlubokem komatu- na zevní podněty nereáguje, vyhasínají reflexy a dostavují se poruchy dechu a oběhu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41"/>
          <p:cNvSpPr txBox="1"/>
          <p:nvPr>
            <p:ph idx="1" type="body"/>
          </p:nvPr>
        </p:nvSpPr>
        <p:spPr>
          <a:xfrm>
            <a:off x="1155791" y="786367"/>
            <a:ext cx="10515600" cy="562317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b="1" lang="cs-CZ"/>
              <a:t>PŘÍČINY</a:t>
            </a:r>
            <a:r>
              <a:rPr lang="cs-CZ"/>
              <a:t>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ZEVNÍ: trauma hlavy, intoxikace ( léky, drog);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FYZIKÁLNÍ: elek. proud, přehrátí, dušení;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VNITŘNÍ: cévní mozková příhoda,nádory CNS, epilepsie;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METABOLICKÉ:hypoglykémie, uremie;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SRDEČNÍ: poruchy vědomí po zástavě oběhu – vigilní koma, vegetativní stav…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72" name="Google Shape;13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1954" y="3827714"/>
            <a:ext cx="4632460" cy="258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22377" y="553792"/>
            <a:ext cx="2512425" cy="167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5791" y="4326255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42"/>
          <p:cNvSpPr txBox="1"/>
          <p:nvPr>
            <p:ph idx="1" type="body"/>
          </p:nvPr>
        </p:nvSpPr>
        <p:spPr>
          <a:xfrm>
            <a:off x="1128346" y="740288"/>
            <a:ext cx="10515600" cy="570044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C3D0"/>
              </a:buClr>
              <a:buSzPts val="4400"/>
              <a:buNone/>
            </a:pPr>
            <a:r>
              <a:rPr b="1" lang="cs-CZ" sz="4400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rPr>
              <a:t>Šok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akutní hemodynamická porucha, při kt. dodávka kyslíku  a dalších energetických zdrojů nestačí krýt metabolickou potřebu tkání. Je spojený s buněčnou hypoxii, poruchou látkové výměny a kumulací toxických metabolitů.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Noto Sans Symbols"/>
              <a:buChar char="❑"/>
            </a:pPr>
            <a:r>
              <a:rPr i="1" lang="cs-CZ" u="sng"/>
              <a:t>hypodynamický </a:t>
            </a:r>
            <a:r>
              <a:rPr lang="cs-CZ"/>
              <a:t>– </a:t>
            </a:r>
            <a:r>
              <a:rPr i="1" lang="cs-CZ"/>
              <a:t>kardiogenní, hypovolemický a obstrukční šok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- charakteristický je nízky srd. výdej a hypotenze s vysokou systémovou vaskulární rezistencí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Noto Sans Symbols"/>
              <a:buChar char="❑"/>
            </a:pPr>
            <a:r>
              <a:rPr i="1" lang="cs-CZ" u="sng"/>
              <a:t>hyperdynamický</a:t>
            </a:r>
            <a:r>
              <a:rPr lang="cs-CZ"/>
              <a:t>- </a:t>
            </a:r>
            <a:r>
              <a:rPr i="1" lang="cs-CZ"/>
              <a:t>distribuční šok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- charakteristický je vysoký srdeční výdej a hypotenze s nízkou systémovou vaskulární rezistencí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3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3"/>
          <p:cNvSpPr txBox="1"/>
          <p:nvPr>
            <p:ph idx="1" type="body"/>
          </p:nvPr>
        </p:nvSpPr>
        <p:spPr>
          <a:xfrm>
            <a:off x="1137138" y="775085"/>
            <a:ext cx="10515600" cy="586787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kardiogenní šok</a:t>
            </a:r>
            <a:r>
              <a:rPr lang="cs-CZ"/>
              <a:t>: vzniká v důsledku selhání myokardu jako pumpy, např. při IM, myokarditidě, poruchách srd. rytmu, kontuze myokardu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85" name="Google Shape;138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7651" y="2377439"/>
            <a:ext cx="5566121" cy="315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6" name="Google Shape;138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3223" y="2377438"/>
            <a:ext cx="2950204" cy="3154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44"/>
          <p:cNvSpPr txBox="1"/>
          <p:nvPr>
            <p:ph idx="1" type="body"/>
          </p:nvPr>
        </p:nvSpPr>
        <p:spPr>
          <a:xfrm>
            <a:off x="1146313" y="773974"/>
            <a:ext cx="10515600" cy="5745889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obstrukční šok</a:t>
            </a:r>
            <a:r>
              <a:rPr lang="cs-CZ"/>
              <a:t>: vzniká v důsledku mechanické překážky , kt. brání plnění srdce nebo blokuje výtokový trakt, např. tamponáda perikardu, tenzní pneumothorax, masivní plicní embolie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92" name="Google Shape;1392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6166" y="2462209"/>
            <a:ext cx="3795747" cy="305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97420" y="2462211"/>
            <a:ext cx="3050315" cy="3050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831" y="2462210"/>
            <a:ext cx="3487115" cy="3050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45"/>
          <p:cNvSpPr txBox="1"/>
          <p:nvPr>
            <p:ph idx="1" type="body"/>
          </p:nvPr>
        </p:nvSpPr>
        <p:spPr>
          <a:xfrm>
            <a:off x="1163515" y="789299"/>
            <a:ext cx="10515600" cy="5510757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hypovolemický šok</a:t>
            </a:r>
            <a:r>
              <a:rPr lang="cs-CZ"/>
              <a:t>: vzniká při zevní/ vnitřní ztrátě tekutiny-  krve </a:t>
            </a:r>
            <a:br>
              <a:rPr lang="cs-CZ"/>
            </a:br>
            <a:r>
              <a:rPr lang="cs-CZ"/>
              <a:t>( traumatické krvácení),  plazmy ( popáleniny), telesných tekutin</a:t>
            </a:r>
            <a:br>
              <a:rPr lang="cs-CZ"/>
            </a:br>
            <a:r>
              <a:rPr lang="cs-CZ"/>
              <a:t> ( průjmy, zvracení)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- závisí od rychlosti ztráty, objemu, celkovém stavu organizmu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00" name="Google Shape;140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896" y="3421583"/>
            <a:ext cx="3618241" cy="271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7167" y="3421583"/>
            <a:ext cx="3692776" cy="2755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6"/>
          <p:cNvSpPr txBox="1"/>
          <p:nvPr>
            <p:ph idx="1" type="body"/>
          </p:nvPr>
        </p:nvSpPr>
        <p:spPr>
          <a:xfrm>
            <a:off x="1110762" y="794825"/>
            <a:ext cx="10515600" cy="562832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distribuční šok: </a:t>
            </a:r>
            <a:r>
              <a:rPr lang="cs-CZ"/>
              <a:t>vzniká v důsledku selhání vasomotorického tonu</a:t>
            </a:r>
            <a:br>
              <a:rPr lang="cs-CZ"/>
            </a:br>
            <a:r>
              <a:rPr lang="cs-CZ"/>
              <a:t>( vasodilatace), nebo ztráty kontroly distribuce cirkulujícího objemu</a:t>
            </a:r>
            <a:br>
              <a:rPr lang="cs-CZ"/>
            </a:br>
            <a:r>
              <a:rPr lang="cs-CZ"/>
              <a:t>( permeabilita kapilár) , např. sepse, anafylaxe, neurogenní ( míšní léze při spinálním traumatu)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07" name="Google Shape;140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926080"/>
            <a:ext cx="3696147" cy="286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50898" y="2926080"/>
            <a:ext cx="4273730" cy="28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2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7"/>
          <p:cNvSpPr txBox="1"/>
          <p:nvPr>
            <p:ph idx="1" type="body"/>
          </p:nvPr>
        </p:nvSpPr>
        <p:spPr>
          <a:xfrm>
            <a:off x="1145931" y="802824"/>
            <a:ext cx="10515600" cy="5558777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1. fáze - kompenzace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kompenzační reakce organizmu směrující k udržení či obnovení prokrvení životně důležitých orgánů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 při nezahájení včasné adekvátní terapie se kompenzační ochranné mechanizmy mohou stát nebezpečnými a vést k dekompenzaci šokového stavu ( aktivace sympatiku	; neuroendokrinní reakce – aktivace osy hypotalamus-hypofýza- nadledvinky	; uvolnění mediátorů zánětu; sek. uvolnění vazoaktivních mediátorů endotelu)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- projevuje se v centralizaci oběhu s redistribucí krve ve prospěch     </a:t>
            </a:r>
            <a:br>
              <a:rPr lang="cs-CZ"/>
            </a:br>
            <a:r>
              <a:rPr lang="cs-CZ"/>
              <a:t>   mozku a srdce , zvýšené kontraktilitě myokardu a TF,  mobilizace     </a:t>
            </a:r>
            <a:br>
              <a:rPr lang="cs-CZ"/>
            </a:br>
            <a:r>
              <a:rPr lang="cs-CZ"/>
              <a:t>   tekutin z extra do intravaskulárního prostoru, snížení glom. filtrace.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48"/>
          <p:cNvSpPr txBox="1"/>
          <p:nvPr>
            <p:ph idx="1" type="body"/>
          </p:nvPr>
        </p:nvSpPr>
        <p:spPr>
          <a:xfrm>
            <a:off x="1119554" y="791431"/>
            <a:ext cx="10515600" cy="581635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2. fáze- dekompenzace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protrvávající centralizace oběhu je neúčelná- rozvoj hypoxie, poruchy látkové výměny ve tkáních, rozvoj metabolické acidózy, zvýšené propustnosti buněčných membrán, zvýšená permeabilita kapilár se vznikem edému,  hemokoncentrace, aktivace prokoagulačních pochodů s rozvojem konzumpční koagulopatie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funkční změny orgánů se mění na změny strukturální mohou vyústit rozvojem syndromu multiorgánové dysfunkce MODS ( multiple organ dysfunction syndrome) nebo MOF ( multiple organ failure) a smrti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49"/>
          <p:cNvSpPr txBox="1"/>
          <p:nvPr>
            <p:ph idx="1" type="body"/>
          </p:nvPr>
        </p:nvSpPr>
        <p:spPr>
          <a:xfrm>
            <a:off x="1154723" y="802824"/>
            <a:ext cx="10515600" cy="5520140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3. ireverzibilní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- terminální stadium šoku – nezvratné selhání mikrocirkulace, těžkou tkáňovou hypoxii , acidózou, morfologickými a funkčními změnami jednotlivých orgánů a selháním vitálních funkcí.</a:t>
            </a:r>
            <a:endParaRPr/>
          </a:p>
        </p:txBody>
      </p:sp>
      <p:pic>
        <p:nvPicPr>
          <p:cNvPr id="1424" name="Google Shape;142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3317966"/>
            <a:ext cx="4216270" cy="2361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5"/>
          <p:cNvSpPr txBox="1"/>
          <p:nvPr>
            <p:ph idx="1" type="body"/>
          </p:nvPr>
        </p:nvSpPr>
        <p:spPr>
          <a:xfrm>
            <a:off x="1119553" y="720906"/>
            <a:ext cx="10515600" cy="548150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C3D0"/>
              </a:buClr>
              <a:buSzPts val="3600"/>
              <a:buNone/>
            </a:pPr>
            <a:r>
              <a:rPr b="1" lang="cs-CZ" sz="3600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rPr>
              <a:t>MEDICÍNSKÁ PÉČE: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1. ambulantní- specializované ambulance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2. nemocniční: lůžkové odd.+ JIP +/- intermediální péče, spec. ambulance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62" name="Google Shape;116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0497" y="3461658"/>
            <a:ext cx="4614726" cy="248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3156" y="3461658"/>
            <a:ext cx="4199510" cy="248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50"/>
          <p:cNvSpPr txBox="1"/>
          <p:nvPr>
            <p:ph idx="1" type="body"/>
          </p:nvPr>
        </p:nvSpPr>
        <p:spPr>
          <a:xfrm>
            <a:off x="1075593" y="764929"/>
            <a:ext cx="10398369" cy="579889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b="1" lang="cs-CZ"/>
              <a:t>Klinický obraz šoku: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1. fáze: </a:t>
            </a:r>
            <a:r>
              <a:rPr lang="cs-CZ"/>
              <a:t>neklid, strach, zmatenost, pocit žízně, chladu, nauzea, bledost, pocení, chladné akra, třes, oligúrie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i="1" lang="cs-CZ"/>
              <a:t>2.fáze</a:t>
            </a:r>
            <a:r>
              <a:rPr lang="cs-CZ"/>
              <a:t>: porucha vědomí, perif. cyanóza, mramorování kůže, hypotenze ( STK &lt; 90), výrazná tachykardie, nitkovitý pulz, tachypnoe, oligurie/ anurie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u anafylaxe:  začervenání, pruritus,  urtika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Léčba</a:t>
            </a:r>
            <a:r>
              <a:rPr lang="cs-CZ"/>
              <a:t>: multidisciplinární spolupráce- ARO+ JIP, léčba vyvolávající příčiny ( tenzní pneumothorax-drenáž, srdečná tamponáda-punkce perikardu..) + podpora fyziologických kompenzačních mechanizmů s cílem obnovit adekvátní perfuzí tkání-oxygenoterapie, dechová podpora, žilní vstup- ČŽK/PŽK, infuzní terapie, farmakologická podpora oběhu, zajištění normotermie, léčba bolesti 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1"/>
          <p:cNvSpPr txBox="1"/>
          <p:nvPr>
            <p:ph idx="1" type="body"/>
          </p:nvPr>
        </p:nvSpPr>
        <p:spPr>
          <a:xfrm>
            <a:off x="1110762" y="677007"/>
            <a:ext cx="10160977" cy="571976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C3D0"/>
              </a:buClr>
              <a:buSzPts val="4400"/>
              <a:buNone/>
            </a:pPr>
            <a:r>
              <a:rPr b="1" lang="cs-CZ" sz="4400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rPr>
              <a:t>Otok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patologické nahromadění extracelulární tekutiny v podkoží, nejčastěji na níže uložených místech- chodící perimaleolárně, u ležících sakrální oblast, následně se edémová tekutina hromadí v tělních dutinách- břicho ( ascites), hrudník ( hydrothorax), perikard ( hydroperikard)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otok celého těla- anasarka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kůže je napjatá, bledá, dá se do ji vytlačit důlek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chronický otok vede ke zmnožení vaziva a stává se tuhým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/>
              <a:t>Uplatňuje se</a:t>
            </a:r>
            <a:r>
              <a:rPr lang="cs-CZ"/>
              <a:t>: zvýšený filtrační tlak v kapilárách- vytlačuje tekutinu mimo cévu; snížený onkotický tlak bílkovin plasmy; vyšší koncentrace natria; stav cévní stěny; stav lymfatického systému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" name="Google Shape;1439;p5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1551" y="1044552"/>
            <a:ext cx="4199597" cy="3788229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  <p:pic>
        <p:nvPicPr>
          <p:cNvPr id="1440" name="Google Shape;144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5991" y="1044552"/>
            <a:ext cx="3558688" cy="3749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8019" y="1100349"/>
            <a:ext cx="3377963" cy="374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7" name="Google Shape;1447;p5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678" y="635646"/>
            <a:ext cx="9604692" cy="5653826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54"/>
          <p:cNvSpPr txBox="1"/>
          <p:nvPr>
            <p:ph idx="1" type="body"/>
          </p:nvPr>
        </p:nvSpPr>
        <p:spPr>
          <a:xfrm>
            <a:off x="1128346" y="715520"/>
            <a:ext cx="10515600" cy="558453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C3D0"/>
              </a:buClr>
              <a:buSzPts val="2800"/>
              <a:buNone/>
            </a:pPr>
            <a:r>
              <a:rPr b="1" lang="cs-CZ">
                <a:solidFill>
                  <a:srgbClr val="66C3D0"/>
                </a:solidFill>
                <a:latin typeface="Calibri"/>
                <a:ea typeface="Calibri"/>
                <a:cs typeface="Calibri"/>
                <a:sym typeface="Calibri"/>
              </a:rPr>
              <a:t>Lymfedém</a:t>
            </a:r>
            <a:r>
              <a:rPr lang="cs-CZ"/>
              <a:t>: vzniká při porušeném odtoku lymfy,  to při zánětu uzlin, nebo jejich nádorové infiltraci.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4400"/>
              <a:buNone/>
            </a:pPr>
            <a:r>
              <a:t/>
            </a:r>
            <a:endParaRPr b="1" sz="4400">
              <a:solidFill>
                <a:srgbClr val="66C3D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3" name="Google Shape;145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5176" y="1731179"/>
            <a:ext cx="5937219" cy="45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55"/>
          <p:cNvSpPr txBox="1"/>
          <p:nvPr>
            <p:ph type="title"/>
          </p:nvPr>
        </p:nvSpPr>
        <p:spPr>
          <a:xfrm>
            <a:off x="1093664" y="418564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Laboratorní metódy- </a:t>
            </a:r>
            <a:r>
              <a:rPr lang="cs-CZ" sz="2400"/>
              <a:t>prováděné v specializovaných laboratořích</a:t>
            </a:r>
            <a:endParaRPr b="1" sz="2400"/>
          </a:p>
        </p:txBody>
      </p:sp>
      <p:sp>
        <p:nvSpPr>
          <p:cNvPr id="1459" name="Google Shape;1459;p55"/>
          <p:cNvSpPr txBox="1"/>
          <p:nvPr>
            <p:ph idx="1" type="body"/>
          </p:nvPr>
        </p:nvSpPr>
        <p:spPr>
          <a:xfrm>
            <a:off x="1202327" y="1690688"/>
            <a:ext cx="10515600" cy="4486275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Calibri"/>
              <a:buAutoNum type="alphaUcPeriod"/>
            </a:pPr>
            <a:r>
              <a:rPr i="1" lang="cs-CZ" sz="2590" u="sng"/>
              <a:t>Vyšetření moči</a:t>
            </a:r>
            <a:r>
              <a:rPr i="1" lang="cs-CZ" sz="2590"/>
              <a:t>: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i="1" lang="cs-CZ" sz="2590"/>
              <a:t>- jednorázový vzorek – sediment a bakteriologie ( první ranní moč/ náhodný      </a:t>
            </a:r>
            <a:br>
              <a:rPr i="1" lang="cs-CZ" sz="2590"/>
            </a:br>
            <a:r>
              <a:rPr i="1" lang="cs-CZ" sz="2590"/>
              <a:t>  vzorek)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Calibri"/>
              <a:buChar char="-"/>
            </a:pPr>
            <a:r>
              <a:rPr i="1" lang="cs-CZ" sz="2590"/>
              <a:t>vzorek za určité časové období- nejčastěji 24h ( kreatininová clearance, proteinurie…)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Calibri"/>
              <a:buChar char="-"/>
            </a:pPr>
            <a:r>
              <a:rPr i="1" lang="cs-CZ" sz="2590"/>
              <a:t> spontánní mikce/ katetrizace moč. měchýře</a:t>
            </a:r>
            <a:br>
              <a:rPr i="1" lang="cs-CZ" sz="2590"/>
            </a:br>
            <a:endParaRPr i="1" sz="259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Char char="•"/>
            </a:pPr>
            <a:r>
              <a:rPr lang="cs-CZ" sz="2590"/>
              <a:t> </a:t>
            </a:r>
            <a:r>
              <a:rPr lang="cs-CZ" sz="2405"/>
              <a:t>fyzikální vyšetření: pH moči, hustota, osmolalita;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405"/>
              <a:buChar char="•"/>
            </a:pPr>
            <a:r>
              <a:rPr lang="cs-CZ" sz="2405"/>
              <a:t> chemické vyš. (proteinurie, mikroalbuminurie, glykozurie, ketolátky, žlučové barviva);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405"/>
              <a:buChar char="•"/>
            </a:pPr>
            <a:r>
              <a:rPr lang="cs-CZ" sz="2405"/>
              <a:t> sediment ( erytrocyty, leukocyty, válce, epitelie, krystaly);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405"/>
              <a:buChar char="•"/>
            </a:pPr>
            <a:r>
              <a:rPr lang="cs-CZ" sz="2405"/>
              <a:t>mikrobiologické vyš. ( bakterie, trichomonády, kvasinky</a:t>
            </a:r>
            <a:r>
              <a:rPr lang="cs-CZ" sz="2590"/>
              <a:t>)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id="1460" name="Google Shape;146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99942" y="3151917"/>
            <a:ext cx="2857500" cy="1303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56"/>
          <p:cNvSpPr txBox="1"/>
          <p:nvPr>
            <p:ph idx="1" type="body"/>
          </p:nvPr>
        </p:nvSpPr>
        <p:spPr>
          <a:xfrm>
            <a:off x="1093177" y="717452"/>
            <a:ext cx="10515600" cy="581120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B. </a:t>
            </a:r>
            <a:r>
              <a:rPr i="1" lang="cs-CZ" u="sng"/>
              <a:t>Vyšetření krve :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biochemické vyš. (ionty- Na,k,Cl, enzymy- ALT,GMT, bílkoviny, glykemie,lipidy, renál. funkce…) 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hematologické vyš. ( KO, parametry srážlivosti, krvácivosti…)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vyš. hormonů ( ŠŽ, nadledvin…)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vyšetření onkomarkerů ( Ca 125, Ca 19-9, CEA…)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genetické vyš. ( Downův syndrom, Leidenská mutace…)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stanovení krevní skupiny ( + HLA systém)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stanovení hladiny léků ( imunosuprese, digoxin)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toxikologie ( alkohol, otrava léky, drogy…)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mikrobiologie ( hemokultury)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imunologie  (imunoglobuliny, složky komplementu)</a:t>
            </a:r>
            <a:endParaRPr/>
          </a:p>
        </p:txBody>
      </p:sp>
      <p:pic>
        <p:nvPicPr>
          <p:cNvPr id="1466" name="Google Shape;1466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9585" y="3802297"/>
            <a:ext cx="2857500" cy="19039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57"/>
          <p:cNvSpPr txBox="1"/>
          <p:nvPr>
            <p:ph idx="1" type="body"/>
          </p:nvPr>
        </p:nvSpPr>
        <p:spPr>
          <a:xfrm>
            <a:off x="1163516" y="789887"/>
            <a:ext cx="10515600" cy="5915706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C. </a:t>
            </a:r>
            <a:r>
              <a:rPr i="1" lang="cs-CZ" u="sng"/>
              <a:t>Vyšetření kostní dřeně: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změny krvetvorby ( hematopoeze), změn  bíle řadě (myeloidní), v červené řadě ( erytroidní), destičkové či megakaryocytní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punkční aspirace s nasátím vzorku kostní dřeně punkčními jehlami s mandrénem z hrudní kosti/ kyčelní/ u dětí z holenní/obratlů/ patní kosti- cytomorfologické vyšetření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trepanobiopsie instrumentáriem- Yamshidiho jehlou ( jehla s prečnívajícím mandrénem a zúžením distálního konce)- histologické vyš. </a:t>
            </a:r>
            <a:endParaRPr/>
          </a:p>
        </p:txBody>
      </p:sp>
      <p:pic>
        <p:nvPicPr>
          <p:cNvPr id="1472" name="Google Shape;1472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2664" y="4343400"/>
            <a:ext cx="3153649" cy="2362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58"/>
          <p:cNvSpPr txBox="1"/>
          <p:nvPr>
            <p:ph idx="1" type="body"/>
          </p:nvPr>
        </p:nvSpPr>
        <p:spPr>
          <a:xfrm>
            <a:off x="1128346" y="791056"/>
            <a:ext cx="10515600" cy="5693637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 u="sng"/>
              <a:t>D. Vyšetření sputa: (</a:t>
            </a:r>
            <a:r>
              <a:rPr lang="cs-CZ"/>
              <a:t> sekret z dýchacích cest)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hodnotíme vzhled ( hlenové, hnisavé, řídké zpěněné naružověle…) a množství v ml/24h, případně zápach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 mikrobiologické vyš. ( kultivace viru, bakterii, plísní)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imunodetekce průkaz antigénu ( chlamýdie, legionely)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molekulárně genetické - RNA / DNA patogenu ( Mycobakterium tuberculosis…)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cytologie (původ, struktura, funkce , patologie buněk)</a:t>
            </a:r>
            <a:endParaRPr/>
          </a:p>
        </p:txBody>
      </p:sp>
      <p:pic>
        <p:nvPicPr>
          <p:cNvPr id="1478" name="Google Shape;147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52552" y="3774293"/>
            <a:ext cx="1658701" cy="2034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59"/>
          <p:cNvSpPr txBox="1"/>
          <p:nvPr>
            <p:ph idx="1" type="body"/>
          </p:nvPr>
        </p:nvSpPr>
        <p:spPr>
          <a:xfrm>
            <a:off x="1155211" y="764931"/>
            <a:ext cx="10419194" cy="486907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 u="sng"/>
              <a:t>E. Vyšetření stolice: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vyšetření stolice na okultní krvácení- detekce krevního barviva hemoglobinu ve stolici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mikrobiologické vyšetření ( baktérie, parazity, kvasinky)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průkaz antigenu rotavirů/adenovirů nebo na průkaz antigenu Helicobacter pylori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Char char="-"/>
            </a:pPr>
            <a:r>
              <a:rPr lang="cs-CZ"/>
              <a:t>fekální kalprotektin ( bílkovina, která se nachází v bílých krvinkách), u diagnostiky a sledování neinfekčních střevních zánětů jako je Crohnova nemoc a ulcerózní kolitida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484" name="Google Shape;14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6101" y="4431322"/>
            <a:ext cx="1860639" cy="1860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6"/>
          <p:cNvSpPr txBox="1"/>
          <p:nvPr>
            <p:ph idx="1" type="body"/>
          </p:nvPr>
        </p:nvSpPr>
        <p:spPr>
          <a:xfrm>
            <a:off x="1118729" y="784868"/>
            <a:ext cx="10478036" cy="5589431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b="1" lang="cs-CZ" sz="2590" u="sng"/>
              <a:t>Cílem</a:t>
            </a:r>
            <a:r>
              <a:rPr b="1" lang="cs-CZ" sz="2590"/>
              <a:t> </a:t>
            </a:r>
            <a:r>
              <a:rPr b="1" lang="cs-CZ" sz="2590" u="sng"/>
              <a:t>lékařského vyšetření :</a:t>
            </a:r>
            <a:r>
              <a:rPr b="1" lang="cs-CZ" sz="2590"/>
              <a:t> </a:t>
            </a:r>
            <a:r>
              <a:rPr lang="cs-CZ" sz="2590"/>
              <a:t>je zjištění zdravotního stavu pacienta.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i="1" lang="cs-CZ" sz="2590"/>
              <a:t>Spočívá v odhalení</a:t>
            </a:r>
            <a:r>
              <a:rPr lang="cs-CZ" sz="2590"/>
              <a:t>: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None/>
            </a:pPr>
            <a:r>
              <a:rPr b="1" lang="cs-CZ" sz="2590"/>
              <a:t>Symptomů / příznaků </a:t>
            </a:r>
            <a:r>
              <a:rPr lang="cs-CZ" sz="2590"/>
              <a:t>( řec. symptoma- průvodní jev): odchylek od normálního stavu, za použití vyšetřovacích metod.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Noto Sans Symbols"/>
              <a:buChar char="▪"/>
            </a:pPr>
            <a:r>
              <a:rPr i="1" lang="cs-CZ" sz="2590"/>
              <a:t>subjektivní</a:t>
            </a:r>
            <a:r>
              <a:rPr lang="cs-CZ" sz="2590"/>
              <a:t>- obtíže, kt. nemocný sám pociťuje - osobní pocity nemocného, většinou nepříjemné obtíže ( bolest hlavy, slabost, nechutenství…)- zjistíme z anamnézy.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Noto Sans Symbols"/>
              <a:buChar char="▪"/>
            </a:pPr>
            <a:r>
              <a:rPr i="1" lang="cs-CZ" sz="2590"/>
              <a:t>objektivní</a:t>
            </a:r>
            <a:r>
              <a:rPr lang="cs-CZ" sz="2590"/>
              <a:t>- objektivní změny, anatomické úchylky, funkční poruchy orgánů, zjistíme pomocí objektivních vyšetřovacích metod ( některé může zjistit nemocný sám- žloutenka, otok končetiny…)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Noto Sans Symbols"/>
              <a:buChar char="▪"/>
            </a:pPr>
            <a:r>
              <a:rPr i="1" lang="cs-CZ" sz="2590"/>
              <a:t>specifické</a:t>
            </a:r>
            <a:r>
              <a:rPr lang="cs-CZ" sz="2590"/>
              <a:t> -  typické, charakteristické pro určité onemocnění ( pálení při močení při uroinfektu)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590"/>
              <a:buFont typeface="Noto Sans Symbols"/>
              <a:buChar char="▪"/>
            </a:pPr>
            <a:r>
              <a:rPr i="1" lang="cs-CZ" sz="2590"/>
              <a:t>nespecifické</a:t>
            </a:r>
            <a:r>
              <a:rPr lang="cs-CZ" sz="2590"/>
              <a:t>- obecné- společné většímu počtu nemocí ( únava, horečka, úbytek hmotnosti)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60"/>
          <p:cNvSpPr txBox="1"/>
          <p:nvPr>
            <p:ph idx="1" type="body"/>
          </p:nvPr>
        </p:nvSpPr>
        <p:spPr>
          <a:xfrm>
            <a:off x="1137139" y="794825"/>
            <a:ext cx="10515600" cy="562832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 u="sng"/>
              <a:t>F. Hrudní punktát </a:t>
            </a:r>
            <a:r>
              <a:rPr lang="cs-CZ"/>
              <a:t>: punkce pohrudniční dutiny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inspekce ( serózní, hnisavým krvavý, zkalený)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biochemie ( transudát, exsudát)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cytologie – atypie jader- nádory, lymfocyty u TBC…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mikrobiologie (bakterie, kvasinky, plísně, viry)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sérologie ( systémový lupus erythematodes)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 (empyém- hnisavý zánět pohrudnice, </a:t>
            </a:r>
            <a:br>
              <a:rPr lang="cs-CZ"/>
            </a:br>
            <a:r>
              <a:rPr lang="cs-CZ"/>
              <a:t>hemothorax krev v pleurální dutině, </a:t>
            </a:r>
            <a:br>
              <a:rPr lang="cs-CZ"/>
            </a:br>
            <a:r>
              <a:rPr lang="cs-CZ"/>
              <a:t>chylothorax- defekt ductus thoracicus- chyl v pleurální dutině)</a:t>
            </a:r>
            <a:endParaRPr/>
          </a:p>
        </p:txBody>
      </p:sp>
      <p:pic>
        <p:nvPicPr>
          <p:cNvPr id="1490" name="Google Shape;149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75308" y="1661747"/>
            <a:ext cx="3128471" cy="366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61"/>
          <p:cNvSpPr txBox="1"/>
          <p:nvPr>
            <p:ph idx="1" type="body"/>
          </p:nvPr>
        </p:nvSpPr>
        <p:spPr>
          <a:xfrm>
            <a:off x="1145930" y="791056"/>
            <a:ext cx="10515600" cy="5693637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i="1" lang="cs-CZ" u="sng"/>
              <a:t>G. Ascitický punktát: </a:t>
            </a:r>
            <a:r>
              <a:rPr lang="cs-CZ"/>
              <a:t>tekutina z DB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inspekce – jantarově zbarvená a čirá tekutina, hemoragický- nádorový/ arteficiálně při punkci podkožní žíly, chylózní- nádory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biochemie- transudát/ exsudát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cytologie – zánětlivé buňky, nádorové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mikrobiologie ( baktérie)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496" name="Google Shape;149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3983" y="3182314"/>
            <a:ext cx="4159655" cy="3125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7"/>
          <p:cNvSpPr txBox="1"/>
          <p:nvPr>
            <p:ph idx="1" type="body"/>
          </p:nvPr>
        </p:nvSpPr>
        <p:spPr>
          <a:xfrm>
            <a:off x="1145931" y="761711"/>
            <a:ext cx="10515600" cy="5494383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Font typeface="Noto Sans Symbols"/>
              <a:buChar char="▪"/>
            </a:pPr>
            <a:r>
              <a:rPr b="1" lang="cs-CZ"/>
              <a:t>Syndrom</a:t>
            </a:r>
            <a:r>
              <a:rPr lang="cs-CZ"/>
              <a:t>: soubor příznaků, které se objevují vždy společně ( v pevné vazbě) , má obvykle patologicko-anatomický podklad ( např. uremický syndrom- únava, nechutenství, nauzea, zvracení, průjmy, aligurie/ anurie, vysoké hodnoty urey, kreatininu, kalia)</a:t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None/>
            </a:pPr>
            <a:r>
              <a:rPr lang="cs-CZ"/>
              <a:t>       </a:t>
            </a:r>
            <a:r>
              <a:rPr lang="cs-CZ" sz="1200"/>
              <a:t>syndrom vyhoření</a:t>
            </a:r>
            <a:endParaRPr sz="1200"/>
          </a:p>
        </p:txBody>
      </p:sp>
      <p:pic>
        <p:nvPicPr>
          <p:cNvPr id="1174" name="Google Shape;117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2262" y="3053850"/>
            <a:ext cx="3708899" cy="2468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Zdravotnická dokumentace</a:t>
            </a:r>
            <a:endParaRPr b="1"/>
          </a:p>
        </p:txBody>
      </p:sp>
      <p:sp>
        <p:nvSpPr>
          <p:cNvPr id="1180" name="Google Shape;1180;p8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záznamy informací o pacientovi za účelem sledování vývoje nemocí a informování členů lékařského a ošetřovatelského týmu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předání informací ( žádanky k vyšetření, propouštěcí zpráva pro PL…)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forenzní účely ( souhlas s provedením vyšetření, negativní revers...)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ekonomické a statistické účely ( záznamy pro zdravotní pojišťovnu, pro Ústav zdravotnických informací a statistiky…) </a:t>
            </a:r>
            <a:endParaRPr/>
          </a:p>
        </p:txBody>
      </p:sp>
      <p:pic>
        <p:nvPicPr>
          <p:cNvPr id="1181" name="Google Shape;118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1762" y="4875692"/>
            <a:ext cx="2646484" cy="1982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9"/>
          <p:cNvSpPr txBox="1"/>
          <p:nvPr>
            <p:ph type="title"/>
          </p:nvPr>
        </p:nvSpPr>
        <p:spPr>
          <a:xfrm>
            <a:off x="1225549" y="831273"/>
            <a:ext cx="10419195" cy="1081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Zásady vedení zdr. dokumentace</a:t>
            </a:r>
            <a:r>
              <a:rPr lang="cs-CZ"/>
              <a:t>:</a:t>
            </a:r>
            <a:endParaRPr/>
          </a:p>
        </p:txBody>
      </p:sp>
      <p:sp>
        <p:nvSpPr>
          <p:cNvPr id="1187" name="Google Shape;1187;p9"/>
          <p:cNvSpPr txBox="1"/>
          <p:nvPr>
            <p:ph idx="1" type="body"/>
          </p:nvPr>
        </p:nvSpPr>
        <p:spPr>
          <a:xfrm>
            <a:off x="1225550" y="2163763"/>
            <a:ext cx="10419194" cy="3558164"/>
          </a:xfrm>
          <a:prstGeom prst="rect">
            <a:avLst/>
          </a:prstGeom>
          <a:solidFill>
            <a:schemeClr val="lt1">
              <a:alpha val="24705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pravdivost, čitelnost, identifikace autora ( lékař, sestra) s podpisem a datem vytvoření, opravy musí byt čitelné, opatřeny datem, podpisem  a jmenovkou osoby provádějící opravu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5B5B"/>
              </a:buClr>
              <a:buSzPts val="2800"/>
              <a:buChar char="•"/>
            </a:pPr>
            <a:r>
              <a:rPr lang="cs-CZ"/>
              <a:t>přístup je pouze pro zdravotníky, kt. se podílejí na péči o daného pacienta, nahlížení do chorobopisu a poskytování informací v nich obsažených dalším osobám ( soud, policie, studenti) je předmětem zákonné úpravy</a:t>
            </a:r>
            <a:endParaRPr/>
          </a:p>
        </p:txBody>
      </p:sp>
      <p:pic>
        <p:nvPicPr>
          <p:cNvPr id="1188" name="Google Shape;118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1752" y="4911635"/>
            <a:ext cx="3779060" cy="153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. NMB - pozitiv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. NMB - negativní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Vlastní návrh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2020-09-20T14:16:45Z</dcterms:created>
  <dc:creator>Mária Skladaná</dc:creator>
</cp:coreProperties>
</file>