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73" r:id="rId4"/>
    <p:sldId id="269" r:id="rId5"/>
    <p:sldId id="287" r:id="rId6"/>
    <p:sldId id="286" r:id="rId7"/>
    <p:sldId id="296" r:id="rId8"/>
    <p:sldId id="297" r:id="rId9"/>
    <p:sldId id="288" r:id="rId10"/>
    <p:sldId id="289" r:id="rId11"/>
    <p:sldId id="290" r:id="rId12"/>
    <p:sldId id="291" r:id="rId13"/>
    <p:sldId id="292" r:id="rId14"/>
    <p:sldId id="294" r:id="rId15"/>
    <p:sldId id="295" r:id="rId16"/>
    <p:sldId id="298" r:id="rId17"/>
    <p:sldId id="299" r:id="rId18"/>
    <p:sldId id="301" r:id="rId19"/>
    <p:sldId id="300" r:id="rId20"/>
    <p:sldId id="302" r:id="rId21"/>
    <p:sldId id="303" r:id="rId22"/>
    <p:sldId id="304" r:id="rId23"/>
    <p:sldId id="262" r:id="rId24"/>
    <p:sldId id="317" r:id="rId25"/>
    <p:sldId id="305" r:id="rId26"/>
    <p:sldId id="318" r:id="rId27"/>
    <p:sldId id="319" r:id="rId28"/>
    <p:sldId id="266" r:id="rId29"/>
    <p:sldId id="306" r:id="rId30"/>
    <p:sldId id="315" r:id="rId31"/>
    <p:sldId id="267" r:id="rId32"/>
    <p:sldId id="275" r:id="rId33"/>
    <p:sldId id="308" r:id="rId34"/>
    <p:sldId id="307" r:id="rId35"/>
    <p:sldId id="270" r:id="rId36"/>
    <p:sldId id="309" r:id="rId37"/>
    <p:sldId id="316" r:id="rId38"/>
    <p:sldId id="310" r:id="rId39"/>
    <p:sldId id="311" r:id="rId40"/>
    <p:sldId id="312" r:id="rId41"/>
    <p:sldId id="314" r:id="rId42"/>
    <p:sldId id="313" r:id="rId43"/>
    <p:sldId id="284" r:id="rId44"/>
    <p:sldId id="272" r:id="rId4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1928"/>
    <a:srgbClr val="C8C8FF"/>
    <a:srgbClr val="FFC8C8"/>
    <a:srgbClr val="0047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99138F-0FEB-6BB8-06FD-10F0A6BDA250}" v="1" dt="2022-11-03T07:32:52.344"/>
    <p1510:client id="{2FD98ECB-E018-C631-E824-ACE50DE6CB49}" v="35" dt="2022-11-03T07:32:31.694"/>
    <p1510:client id="{477F5028-E717-A443-B347-CEF27E049870}" v="113" dt="2022-11-30T07:41:55.931"/>
    <p1510:client id="{757D985D-60A9-4C00-1DFA-CB81838F1924}" v="80" dt="2022-11-02T12:54:57.110"/>
    <p1510:client id="{B1DAEC13-6195-6D4C-122F-965AB81CCF5C}" v="623" dt="2023-02-09T14:05:47.263"/>
    <p1510:client id="{FA0D82E7-B4A1-6280-B34B-6EE5CCC320B8}" v="315" dt="2022-10-25T08:13:05.0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46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ňa Martin" userId="S::82@fnbrno.cz::577d62e1-5c27-4dc4-be0c-be9487fe25c7" providerId="AD" clId="Web-{FA0D82E7-B4A1-6280-B34B-6EE5CCC320B8}"/>
    <pc:docChg chg="addSld modSld">
      <pc:chgData name="Staňa Martin" userId="S::82@fnbrno.cz::577d62e1-5c27-4dc4-be0c-be9487fe25c7" providerId="AD" clId="Web-{FA0D82E7-B4A1-6280-B34B-6EE5CCC320B8}" dt="2022-10-25T08:13:05.055" v="313" actId="20577"/>
      <pc:docMkLst>
        <pc:docMk/>
      </pc:docMkLst>
      <pc:sldChg chg="modSp">
        <pc:chgData name="Staňa Martin" userId="S::82@fnbrno.cz::577d62e1-5c27-4dc4-be0c-be9487fe25c7" providerId="AD" clId="Web-{FA0D82E7-B4A1-6280-B34B-6EE5CCC320B8}" dt="2022-10-25T08:08:51.156" v="213" actId="20577"/>
        <pc:sldMkLst>
          <pc:docMk/>
          <pc:sldMk cId="4250808694" sldId="263"/>
        </pc:sldMkLst>
        <pc:spChg chg="mod">
          <ac:chgData name="Staňa Martin" userId="S::82@fnbrno.cz::577d62e1-5c27-4dc4-be0c-be9487fe25c7" providerId="AD" clId="Web-{FA0D82E7-B4A1-6280-B34B-6EE5CCC320B8}" dt="2022-10-25T08:08:51.156" v="213" actId="20577"/>
          <ac:spMkLst>
            <pc:docMk/>
            <pc:sldMk cId="4250808694" sldId="263"/>
            <ac:spMk id="3" creationId="{00000000-0000-0000-0000-000000000000}"/>
          </ac:spMkLst>
        </pc:spChg>
      </pc:sldChg>
      <pc:sldChg chg="modSp new">
        <pc:chgData name="Staňa Martin" userId="S::82@fnbrno.cz::577d62e1-5c27-4dc4-be0c-be9487fe25c7" providerId="AD" clId="Web-{FA0D82E7-B4A1-6280-B34B-6EE5CCC320B8}" dt="2022-10-25T08:13:05.055" v="313" actId="20577"/>
        <pc:sldMkLst>
          <pc:docMk/>
          <pc:sldMk cId="1501795084" sldId="280"/>
        </pc:sldMkLst>
        <pc:spChg chg="mod">
          <ac:chgData name="Staňa Martin" userId="S::82@fnbrno.cz::577d62e1-5c27-4dc4-be0c-be9487fe25c7" providerId="AD" clId="Web-{FA0D82E7-B4A1-6280-B34B-6EE5CCC320B8}" dt="2022-10-25T08:09:07.656" v="222" actId="20577"/>
          <ac:spMkLst>
            <pc:docMk/>
            <pc:sldMk cId="1501795084" sldId="280"/>
            <ac:spMk id="2" creationId="{BA725C12-D9BB-3E9E-6E88-B6326854A94E}"/>
          </ac:spMkLst>
        </pc:spChg>
        <pc:spChg chg="mod">
          <ac:chgData name="Staňa Martin" userId="S::82@fnbrno.cz::577d62e1-5c27-4dc4-be0c-be9487fe25c7" providerId="AD" clId="Web-{FA0D82E7-B4A1-6280-B34B-6EE5CCC320B8}" dt="2022-10-25T08:13:05.055" v="313" actId="20577"/>
          <ac:spMkLst>
            <pc:docMk/>
            <pc:sldMk cId="1501795084" sldId="280"/>
            <ac:spMk id="3" creationId="{EA48D504-0B16-7195-8CA7-316F3EFB0420}"/>
          </ac:spMkLst>
        </pc:spChg>
      </pc:sldChg>
    </pc:docChg>
  </pc:docChgLst>
  <pc:docChgLst>
    <pc:chgData name="Staňa Martin" userId="S::82@fnbrno.cz::577d62e1-5c27-4dc4-be0c-be9487fe25c7" providerId="AD" clId="Web-{757D985D-60A9-4C00-1DFA-CB81838F1924}"/>
    <pc:docChg chg="addSld modSld">
      <pc:chgData name="Staňa Martin" userId="S::82@fnbrno.cz::577d62e1-5c27-4dc4-be0c-be9487fe25c7" providerId="AD" clId="Web-{757D985D-60A9-4C00-1DFA-CB81838F1924}" dt="2022-11-02T12:54:57.110" v="66" actId="14100"/>
      <pc:docMkLst>
        <pc:docMk/>
      </pc:docMkLst>
      <pc:sldChg chg="modSp">
        <pc:chgData name="Staňa Martin" userId="S::82@fnbrno.cz::577d62e1-5c27-4dc4-be0c-be9487fe25c7" providerId="AD" clId="Web-{757D985D-60A9-4C00-1DFA-CB81838F1924}" dt="2022-11-02T11:29:00.164" v="2" actId="20577"/>
        <pc:sldMkLst>
          <pc:docMk/>
          <pc:sldMk cId="2141669686" sldId="262"/>
        </pc:sldMkLst>
        <pc:spChg chg="mod">
          <ac:chgData name="Staňa Martin" userId="S::82@fnbrno.cz::577d62e1-5c27-4dc4-be0c-be9487fe25c7" providerId="AD" clId="Web-{757D985D-60A9-4C00-1DFA-CB81838F1924}" dt="2022-11-02T11:28:58.852" v="0" actId="20577"/>
          <ac:spMkLst>
            <pc:docMk/>
            <pc:sldMk cId="2141669686" sldId="262"/>
            <ac:spMk id="3" creationId="{00000000-0000-0000-0000-000000000000}"/>
          </ac:spMkLst>
        </pc:spChg>
        <pc:spChg chg="mod">
          <ac:chgData name="Staňa Martin" userId="S::82@fnbrno.cz::577d62e1-5c27-4dc4-be0c-be9487fe25c7" providerId="AD" clId="Web-{757D985D-60A9-4C00-1DFA-CB81838F1924}" dt="2022-11-02T11:29:00.164" v="2" actId="20577"/>
          <ac:spMkLst>
            <pc:docMk/>
            <pc:sldMk cId="2141669686" sldId="262"/>
            <ac:spMk id="4" creationId="{00000000-0000-0000-0000-000000000000}"/>
          </ac:spMkLst>
        </pc:spChg>
      </pc:sldChg>
      <pc:sldChg chg="modSp">
        <pc:chgData name="Staňa Martin" userId="S::82@fnbrno.cz::577d62e1-5c27-4dc4-be0c-be9487fe25c7" providerId="AD" clId="Web-{757D985D-60A9-4C00-1DFA-CB81838F1924}" dt="2022-11-02T11:44:04.155" v="25" actId="20577"/>
        <pc:sldMkLst>
          <pc:docMk/>
          <pc:sldMk cId="1512147193" sldId="270"/>
        </pc:sldMkLst>
        <pc:spChg chg="mod">
          <ac:chgData name="Staňa Martin" userId="S::82@fnbrno.cz::577d62e1-5c27-4dc4-be0c-be9487fe25c7" providerId="AD" clId="Web-{757D985D-60A9-4C00-1DFA-CB81838F1924}" dt="2022-11-02T11:44:04.155" v="25" actId="20577"/>
          <ac:spMkLst>
            <pc:docMk/>
            <pc:sldMk cId="1512147193" sldId="270"/>
            <ac:spMk id="3" creationId="{00000000-0000-0000-0000-000000000000}"/>
          </ac:spMkLst>
        </pc:spChg>
      </pc:sldChg>
      <pc:sldChg chg="modSp">
        <pc:chgData name="Staňa Martin" userId="S::82@fnbrno.cz::577d62e1-5c27-4dc4-be0c-be9487fe25c7" providerId="AD" clId="Web-{757D985D-60A9-4C00-1DFA-CB81838F1924}" dt="2022-11-02T11:31:47.700" v="16" actId="20577"/>
        <pc:sldMkLst>
          <pc:docMk/>
          <pc:sldMk cId="2046617399" sldId="272"/>
        </pc:sldMkLst>
        <pc:spChg chg="mod">
          <ac:chgData name="Staňa Martin" userId="S::82@fnbrno.cz::577d62e1-5c27-4dc4-be0c-be9487fe25c7" providerId="AD" clId="Web-{757D985D-60A9-4C00-1DFA-CB81838F1924}" dt="2022-11-02T11:31:47.700" v="16" actId="20577"/>
          <ac:spMkLst>
            <pc:docMk/>
            <pc:sldMk cId="2046617399" sldId="272"/>
            <ac:spMk id="3" creationId="{00000000-0000-0000-0000-000000000000}"/>
          </ac:spMkLst>
        </pc:spChg>
      </pc:sldChg>
      <pc:sldChg chg="addSp modSp new">
        <pc:chgData name="Staňa Martin" userId="S::82@fnbrno.cz::577d62e1-5c27-4dc4-be0c-be9487fe25c7" providerId="AD" clId="Web-{757D985D-60A9-4C00-1DFA-CB81838F1924}" dt="2022-11-02T11:31:07.339" v="12"/>
        <pc:sldMkLst>
          <pc:docMk/>
          <pc:sldMk cId="1229099246" sldId="284"/>
        </pc:sldMkLst>
        <pc:picChg chg="add mod">
          <ac:chgData name="Staňa Martin" userId="S::82@fnbrno.cz::577d62e1-5c27-4dc4-be0c-be9487fe25c7" providerId="AD" clId="Web-{757D985D-60A9-4C00-1DFA-CB81838F1924}" dt="2022-11-02T11:30:20.932" v="8" actId="14100"/>
          <ac:picMkLst>
            <pc:docMk/>
            <pc:sldMk cId="1229099246" sldId="284"/>
            <ac:picMk id="2" creationId="{A0B88D59-D529-2C01-CE79-43CED1ABE280}"/>
          </ac:picMkLst>
        </pc:picChg>
        <pc:picChg chg="add mod ord">
          <ac:chgData name="Staňa Martin" userId="S::82@fnbrno.cz::577d62e1-5c27-4dc4-be0c-be9487fe25c7" providerId="AD" clId="Web-{757D985D-60A9-4C00-1DFA-CB81838F1924}" dt="2022-11-02T11:31:07.339" v="12"/>
          <ac:picMkLst>
            <pc:docMk/>
            <pc:sldMk cId="1229099246" sldId="284"/>
            <ac:picMk id="3" creationId="{F47F43E9-0316-B7E1-A7FD-356B4620F082}"/>
          </ac:picMkLst>
        </pc:picChg>
      </pc:sldChg>
      <pc:sldChg chg="addSp modSp new">
        <pc:chgData name="Staňa Martin" userId="S::82@fnbrno.cz::577d62e1-5c27-4dc4-be0c-be9487fe25c7" providerId="AD" clId="Web-{757D985D-60A9-4C00-1DFA-CB81838F1924}" dt="2022-11-02T11:52:21.166" v="37" actId="1076"/>
        <pc:sldMkLst>
          <pc:docMk/>
          <pc:sldMk cId="773552092" sldId="285"/>
        </pc:sldMkLst>
        <pc:picChg chg="add mod">
          <ac:chgData name="Staňa Martin" userId="S::82@fnbrno.cz::577d62e1-5c27-4dc4-be0c-be9487fe25c7" providerId="AD" clId="Web-{757D985D-60A9-4C00-1DFA-CB81838F1924}" dt="2022-11-02T11:52:21.166" v="37" actId="1076"/>
          <ac:picMkLst>
            <pc:docMk/>
            <pc:sldMk cId="773552092" sldId="285"/>
            <ac:picMk id="2" creationId="{210DB846-2372-ACE0-C1F1-E8DC5C7BDFB0}"/>
          </ac:picMkLst>
        </pc:picChg>
        <pc:picChg chg="add mod">
          <ac:chgData name="Staňa Martin" userId="S::82@fnbrno.cz::577d62e1-5c27-4dc4-be0c-be9487fe25c7" providerId="AD" clId="Web-{757D985D-60A9-4C00-1DFA-CB81838F1924}" dt="2022-11-02T11:52:05.244" v="33" actId="14100"/>
          <ac:picMkLst>
            <pc:docMk/>
            <pc:sldMk cId="773552092" sldId="285"/>
            <ac:picMk id="3" creationId="{798DAA5E-30AC-2C24-A434-FE3D3F107A02}"/>
          </ac:picMkLst>
        </pc:picChg>
      </pc:sldChg>
      <pc:sldChg chg="addSp delSp modSp new">
        <pc:chgData name="Staňa Martin" userId="S::82@fnbrno.cz::577d62e1-5c27-4dc4-be0c-be9487fe25c7" providerId="AD" clId="Web-{757D985D-60A9-4C00-1DFA-CB81838F1924}" dt="2022-11-02T12:50:03.760" v="57" actId="14100"/>
        <pc:sldMkLst>
          <pc:docMk/>
          <pc:sldMk cId="2951693293" sldId="286"/>
        </pc:sldMkLst>
        <pc:spChg chg="del">
          <ac:chgData name="Staňa Martin" userId="S::82@fnbrno.cz::577d62e1-5c27-4dc4-be0c-be9487fe25c7" providerId="AD" clId="Web-{757D985D-60A9-4C00-1DFA-CB81838F1924}" dt="2022-11-02T12:46:35.537" v="42"/>
          <ac:spMkLst>
            <pc:docMk/>
            <pc:sldMk cId="2951693293" sldId="286"/>
            <ac:spMk id="2" creationId="{68068952-AB33-E9BA-60C7-DC770980A900}"/>
          </ac:spMkLst>
        </pc:spChg>
        <pc:spChg chg="del">
          <ac:chgData name="Staňa Martin" userId="S::82@fnbrno.cz::577d62e1-5c27-4dc4-be0c-be9487fe25c7" providerId="AD" clId="Web-{757D985D-60A9-4C00-1DFA-CB81838F1924}" dt="2022-11-02T12:46:33.115" v="40"/>
          <ac:spMkLst>
            <pc:docMk/>
            <pc:sldMk cId="2951693293" sldId="286"/>
            <ac:spMk id="3" creationId="{1FB35B92-34B6-B026-7514-D457BF5826DF}"/>
          </ac:spMkLst>
        </pc:spChg>
        <pc:spChg chg="del">
          <ac:chgData name="Staňa Martin" userId="S::82@fnbrno.cz::577d62e1-5c27-4dc4-be0c-be9487fe25c7" providerId="AD" clId="Web-{757D985D-60A9-4C00-1DFA-CB81838F1924}" dt="2022-11-02T12:46:32.255" v="39"/>
          <ac:spMkLst>
            <pc:docMk/>
            <pc:sldMk cId="2951693293" sldId="286"/>
            <ac:spMk id="4" creationId="{6B7CBFA4-807A-CEC4-6003-1BA60AD239BB}"/>
          </ac:spMkLst>
        </pc:spChg>
        <pc:spChg chg="del">
          <ac:chgData name="Staňa Martin" userId="S::82@fnbrno.cz::577d62e1-5c27-4dc4-be0c-be9487fe25c7" providerId="AD" clId="Web-{757D985D-60A9-4C00-1DFA-CB81838F1924}" dt="2022-11-02T12:46:34.052" v="41"/>
          <ac:spMkLst>
            <pc:docMk/>
            <pc:sldMk cId="2951693293" sldId="286"/>
            <ac:spMk id="5" creationId="{65631135-D4E7-7A11-A3A4-21FEA913298D}"/>
          </ac:spMkLst>
        </pc:spChg>
        <pc:spChg chg="del">
          <ac:chgData name="Staňa Martin" userId="S::82@fnbrno.cz::577d62e1-5c27-4dc4-be0c-be9487fe25c7" providerId="AD" clId="Web-{757D985D-60A9-4C00-1DFA-CB81838F1924}" dt="2022-11-02T12:46:36.427" v="43"/>
          <ac:spMkLst>
            <pc:docMk/>
            <pc:sldMk cId="2951693293" sldId="286"/>
            <ac:spMk id="6" creationId="{9F4857F1-A6DD-7C42-4521-AA79F8B50A04}"/>
          </ac:spMkLst>
        </pc:spChg>
        <pc:picChg chg="add mod">
          <ac:chgData name="Staňa Martin" userId="S::82@fnbrno.cz::577d62e1-5c27-4dc4-be0c-be9487fe25c7" providerId="AD" clId="Web-{757D985D-60A9-4C00-1DFA-CB81838F1924}" dt="2022-11-02T12:47:08.068" v="48" actId="1076"/>
          <ac:picMkLst>
            <pc:docMk/>
            <pc:sldMk cId="2951693293" sldId="286"/>
            <ac:picMk id="7" creationId="{411C1124-FFE2-08F1-D427-85CB960532B8}"/>
          </ac:picMkLst>
        </pc:picChg>
        <pc:picChg chg="add mod">
          <ac:chgData name="Staňa Martin" userId="S::82@fnbrno.cz::577d62e1-5c27-4dc4-be0c-be9487fe25c7" providerId="AD" clId="Web-{757D985D-60A9-4C00-1DFA-CB81838F1924}" dt="2022-11-02T12:48:26.976" v="51" actId="14100"/>
          <ac:picMkLst>
            <pc:docMk/>
            <pc:sldMk cId="2951693293" sldId="286"/>
            <ac:picMk id="8" creationId="{EDE4F315-7A03-24C3-01F9-405F50A669CA}"/>
          </ac:picMkLst>
        </pc:picChg>
        <pc:picChg chg="add mod">
          <ac:chgData name="Staňa Martin" userId="S::82@fnbrno.cz::577d62e1-5c27-4dc4-be0c-be9487fe25c7" providerId="AD" clId="Web-{757D985D-60A9-4C00-1DFA-CB81838F1924}" dt="2022-11-02T12:49:19.696" v="54" actId="14100"/>
          <ac:picMkLst>
            <pc:docMk/>
            <pc:sldMk cId="2951693293" sldId="286"/>
            <ac:picMk id="9" creationId="{68A43A80-61F6-8E65-187D-82AF45079A85}"/>
          </ac:picMkLst>
        </pc:picChg>
        <pc:picChg chg="add mod">
          <ac:chgData name="Staňa Martin" userId="S::82@fnbrno.cz::577d62e1-5c27-4dc4-be0c-be9487fe25c7" providerId="AD" clId="Web-{757D985D-60A9-4C00-1DFA-CB81838F1924}" dt="2022-11-02T12:50:03.760" v="57" actId="14100"/>
          <ac:picMkLst>
            <pc:docMk/>
            <pc:sldMk cId="2951693293" sldId="286"/>
            <ac:picMk id="10" creationId="{8F0D2801-5EF6-BE5F-9B27-C7EBB9E35925}"/>
          </ac:picMkLst>
        </pc:picChg>
      </pc:sldChg>
      <pc:sldChg chg="addSp modSp new">
        <pc:chgData name="Staňa Martin" userId="S::82@fnbrno.cz::577d62e1-5c27-4dc4-be0c-be9487fe25c7" providerId="AD" clId="Web-{757D985D-60A9-4C00-1DFA-CB81838F1924}" dt="2022-11-02T12:54:57.110" v="66" actId="14100"/>
        <pc:sldMkLst>
          <pc:docMk/>
          <pc:sldMk cId="3786502678" sldId="287"/>
        </pc:sldMkLst>
        <pc:picChg chg="add mod">
          <ac:chgData name="Staňa Martin" userId="S::82@fnbrno.cz::577d62e1-5c27-4dc4-be0c-be9487fe25c7" providerId="AD" clId="Web-{757D985D-60A9-4C00-1DFA-CB81838F1924}" dt="2022-11-02T12:54:57.110" v="66" actId="14100"/>
          <ac:picMkLst>
            <pc:docMk/>
            <pc:sldMk cId="3786502678" sldId="287"/>
            <ac:picMk id="2" creationId="{498832BA-C531-6884-FBA3-00B33B08DB81}"/>
          </ac:picMkLst>
        </pc:picChg>
        <pc:picChg chg="add mod">
          <ac:chgData name="Staňa Martin" userId="S::82@fnbrno.cz::577d62e1-5c27-4dc4-be0c-be9487fe25c7" providerId="AD" clId="Web-{757D985D-60A9-4C00-1DFA-CB81838F1924}" dt="2022-11-02T12:53:35.030" v="65" actId="14100"/>
          <ac:picMkLst>
            <pc:docMk/>
            <pc:sldMk cId="3786502678" sldId="287"/>
            <ac:picMk id="3" creationId="{EFB5F05D-4CA8-024F-398E-F2B6097DF574}"/>
          </ac:picMkLst>
        </pc:picChg>
      </pc:sldChg>
    </pc:docChg>
  </pc:docChgLst>
  <pc:docChgLst>
    <pc:chgData name="Staňa Martin" userId="S::82@fnbrno.cz::577d62e1-5c27-4dc4-be0c-be9487fe25c7" providerId="AD" clId="Web-{2199138F-0FEB-6BB8-06FD-10F0A6BDA250}"/>
    <pc:docChg chg="modSld">
      <pc:chgData name="Staňa Martin" userId="S::82@fnbrno.cz::577d62e1-5c27-4dc4-be0c-be9487fe25c7" providerId="AD" clId="Web-{2199138F-0FEB-6BB8-06FD-10F0A6BDA250}" dt="2022-11-03T07:32:52.344" v="0" actId="20577"/>
      <pc:docMkLst>
        <pc:docMk/>
      </pc:docMkLst>
      <pc:sldChg chg="modSp">
        <pc:chgData name="Staňa Martin" userId="S::82@fnbrno.cz::577d62e1-5c27-4dc4-be0c-be9487fe25c7" providerId="AD" clId="Web-{2199138F-0FEB-6BB8-06FD-10F0A6BDA250}" dt="2022-11-03T07:32:52.344" v="0" actId="20577"/>
        <pc:sldMkLst>
          <pc:docMk/>
          <pc:sldMk cId="1672495335" sldId="256"/>
        </pc:sldMkLst>
        <pc:spChg chg="mod">
          <ac:chgData name="Staňa Martin" userId="S::82@fnbrno.cz::577d62e1-5c27-4dc4-be0c-be9487fe25c7" providerId="AD" clId="Web-{2199138F-0FEB-6BB8-06FD-10F0A6BDA250}" dt="2022-11-03T07:32:52.344" v="0" actId="20577"/>
          <ac:spMkLst>
            <pc:docMk/>
            <pc:sldMk cId="1672495335" sldId="256"/>
            <ac:spMk id="2" creationId="{00000000-0000-0000-0000-000000000000}"/>
          </ac:spMkLst>
        </pc:spChg>
      </pc:sldChg>
    </pc:docChg>
  </pc:docChgLst>
  <pc:docChgLst>
    <pc:chgData name="Staňa Martin" userId="S::82@fnbrno.cz::577d62e1-5c27-4dc4-be0c-be9487fe25c7" providerId="AD" clId="Web-{2FD98ECB-E018-C631-E824-ACE50DE6CB49}"/>
    <pc:docChg chg="addSld delSld modSld">
      <pc:chgData name="Staňa Martin" userId="S::82@fnbrno.cz::577d62e1-5c27-4dc4-be0c-be9487fe25c7" providerId="AD" clId="Web-{2FD98ECB-E018-C631-E824-ACE50DE6CB49}" dt="2022-11-03T07:32:31.694" v="31" actId="1076"/>
      <pc:docMkLst>
        <pc:docMk/>
      </pc:docMkLst>
      <pc:sldChg chg="addSp modSp mod setBg">
        <pc:chgData name="Staňa Martin" userId="S::82@fnbrno.cz::577d62e1-5c27-4dc4-be0c-be9487fe25c7" providerId="AD" clId="Web-{2FD98ECB-E018-C631-E824-ACE50DE6CB49}" dt="2022-11-03T07:32:31.694" v="31" actId="1076"/>
        <pc:sldMkLst>
          <pc:docMk/>
          <pc:sldMk cId="1672495335" sldId="256"/>
        </pc:sldMkLst>
        <pc:spChg chg="mod">
          <ac:chgData name="Staňa Martin" userId="S::82@fnbrno.cz::577d62e1-5c27-4dc4-be0c-be9487fe25c7" providerId="AD" clId="Web-{2FD98ECB-E018-C631-E824-ACE50DE6CB49}" dt="2022-11-03T07:32:23.725" v="30" actId="1076"/>
          <ac:spMkLst>
            <pc:docMk/>
            <pc:sldMk cId="1672495335" sldId="256"/>
            <ac:spMk id="2" creationId="{00000000-0000-0000-0000-000000000000}"/>
          </ac:spMkLst>
        </pc:spChg>
        <pc:spChg chg="mod">
          <ac:chgData name="Staňa Martin" userId="S::82@fnbrno.cz::577d62e1-5c27-4dc4-be0c-be9487fe25c7" providerId="AD" clId="Web-{2FD98ECB-E018-C631-E824-ACE50DE6CB49}" dt="2022-11-03T07:32:31.694" v="31" actId="1076"/>
          <ac:spMkLst>
            <pc:docMk/>
            <pc:sldMk cId="1672495335" sldId="256"/>
            <ac:spMk id="3" creationId="{00000000-0000-0000-0000-000000000000}"/>
          </ac:spMkLst>
        </pc:spChg>
        <pc:picChg chg="add mod">
          <ac:chgData name="Staňa Martin" userId="S::82@fnbrno.cz::577d62e1-5c27-4dc4-be0c-be9487fe25c7" providerId="AD" clId="Web-{2FD98ECB-E018-C631-E824-ACE50DE6CB49}" dt="2022-11-03T07:29:22.015" v="24" actId="1076"/>
          <ac:picMkLst>
            <pc:docMk/>
            <pc:sldMk cId="1672495335" sldId="256"/>
            <ac:picMk id="4" creationId="{5E0D3A8D-0062-3DBD-054A-9EA1AF820E6E}"/>
          </ac:picMkLst>
        </pc:picChg>
      </pc:sldChg>
      <pc:sldChg chg="addSp delSp modSp">
        <pc:chgData name="Staňa Martin" userId="S::82@fnbrno.cz::577d62e1-5c27-4dc4-be0c-be9487fe25c7" providerId="AD" clId="Web-{2FD98ECB-E018-C631-E824-ACE50DE6CB49}" dt="2022-11-03T07:23:25.938" v="1"/>
        <pc:sldMkLst>
          <pc:docMk/>
          <pc:sldMk cId="962263973" sldId="269"/>
        </pc:sldMkLst>
        <pc:picChg chg="add del mod">
          <ac:chgData name="Staňa Martin" userId="S::82@fnbrno.cz::577d62e1-5c27-4dc4-be0c-be9487fe25c7" providerId="AD" clId="Web-{2FD98ECB-E018-C631-E824-ACE50DE6CB49}" dt="2022-11-03T07:23:25.938" v="1"/>
          <ac:picMkLst>
            <pc:docMk/>
            <pc:sldMk cId="962263973" sldId="269"/>
            <ac:picMk id="4" creationId="{F14298DE-3DF8-AB25-99D8-3AD43C5EED62}"/>
          </ac:picMkLst>
        </pc:picChg>
      </pc:sldChg>
      <pc:sldChg chg="modSp new del">
        <pc:chgData name="Staňa Martin" userId="S::82@fnbrno.cz::577d62e1-5c27-4dc4-be0c-be9487fe25c7" providerId="AD" clId="Web-{2FD98ECB-E018-C631-E824-ACE50DE6CB49}" dt="2022-11-03T07:24:48.676" v="10"/>
        <pc:sldMkLst>
          <pc:docMk/>
          <pc:sldMk cId="2557434154" sldId="288"/>
        </pc:sldMkLst>
        <pc:spChg chg="mod">
          <ac:chgData name="Staňa Martin" userId="S::82@fnbrno.cz::577d62e1-5c27-4dc4-be0c-be9487fe25c7" providerId="AD" clId="Web-{2FD98ECB-E018-C631-E824-ACE50DE6CB49}" dt="2022-11-03T07:23:58.705" v="5" actId="20577"/>
          <ac:spMkLst>
            <pc:docMk/>
            <pc:sldMk cId="2557434154" sldId="288"/>
            <ac:spMk id="3" creationId="{673110C9-4DA3-BC98-DBCD-A39F1F9AA1D2}"/>
          </ac:spMkLst>
        </pc:spChg>
      </pc:sldChg>
    </pc:docChg>
  </pc:docChgLst>
  <pc:docChgLst>
    <pc:chgData name="Staňa Martin" userId="S::82@fnbrno.cz::577d62e1-5c27-4dc4-be0c-be9487fe25c7" providerId="AD" clId="Web-{477F5028-E717-A443-B347-CEF27E049870}"/>
    <pc:docChg chg="modSld">
      <pc:chgData name="Staňa Martin" userId="S::82@fnbrno.cz::577d62e1-5c27-4dc4-be0c-be9487fe25c7" providerId="AD" clId="Web-{477F5028-E717-A443-B347-CEF27E049870}" dt="2022-11-30T07:41:55.931" v="98" actId="1076"/>
      <pc:docMkLst>
        <pc:docMk/>
      </pc:docMkLst>
      <pc:sldChg chg="modSp">
        <pc:chgData name="Staňa Martin" userId="S::82@fnbrno.cz::577d62e1-5c27-4dc4-be0c-be9487fe25c7" providerId="AD" clId="Web-{477F5028-E717-A443-B347-CEF27E049870}" dt="2022-11-30T07:41:55.931" v="98" actId="1076"/>
        <pc:sldMkLst>
          <pc:docMk/>
          <pc:sldMk cId="1711567029" sldId="292"/>
        </pc:sldMkLst>
        <pc:picChg chg="mod">
          <ac:chgData name="Staňa Martin" userId="S::82@fnbrno.cz::577d62e1-5c27-4dc4-be0c-be9487fe25c7" providerId="AD" clId="Web-{477F5028-E717-A443-B347-CEF27E049870}" dt="2022-11-30T07:41:55.931" v="98" actId="1076"/>
          <ac:picMkLst>
            <pc:docMk/>
            <pc:sldMk cId="1711567029" sldId="292"/>
            <ac:picMk id="4" creationId="{00000000-0000-0000-0000-000000000000}"/>
          </ac:picMkLst>
        </pc:picChg>
        <pc:picChg chg="mod">
          <ac:chgData name="Staňa Martin" userId="S::82@fnbrno.cz::577d62e1-5c27-4dc4-be0c-be9487fe25c7" providerId="AD" clId="Web-{477F5028-E717-A443-B347-CEF27E049870}" dt="2022-11-30T07:41:41.384" v="96" actId="14100"/>
          <ac:picMkLst>
            <pc:docMk/>
            <pc:sldMk cId="1711567029" sldId="292"/>
            <ac:picMk id="7" creationId="{00000000-0000-0000-0000-000000000000}"/>
          </ac:picMkLst>
        </pc:picChg>
      </pc:sldChg>
      <pc:sldChg chg="addSp delSp modSp">
        <pc:chgData name="Staňa Martin" userId="S::82@fnbrno.cz::577d62e1-5c27-4dc4-be0c-be9487fe25c7" providerId="AD" clId="Web-{477F5028-E717-A443-B347-CEF27E049870}" dt="2022-11-30T07:38:34.722" v="92" actId="14100"/>
        <pc:sldMkLst>
          <pc:docMk/>
          <pc:sldMk cId="1664564455" sldId="293"/>
        </pc:sldMkLst>
        <pc:spChg chg="mod">
          <ac:chgData name="Staňa Martin" userId="S::82@fnbrno.cz::577d62e1-5c27-4dc4-be0c-be9487fe25c7" providerId="AD" clId="Web-{477F5028-E717-A443-B347-CEF27E049870}" dt="2022-11-30T07:36:56.735" v="81" actId="20577"/>
          <ac:spMkLst>
            <pc:docMk/>
            <pc:sldMk cId="1664564455" sldId="293"/>
            <ac:spMk id="3" creationId="{00000000-0000-0000-0000-000000000000}"/>
          </ac:spMkLst>
        </pc:spChg>
        <pc:spChg chg="add mod">
          <ac:chgData name="Staňa Martin" userId="S::82@fnbrno.cz::577d62e1-5c27-4dc4-be0c-be9487fe25c7" providerId="AD" clId="Web-{477F5028-E717-A443-B347-CEF27E049870}" dt="2022-11-30T07:38:07.487" v="89" actId="1076"/>
          <ac:spMkLst>
            <pc:docMk/>
            <pc:sldMk cId="1664564455" sldId="293"/>
            <ac:spMk id="11" creationId="{DFB835DD-54AC-E46E-98D3-7A01D3EEA1FA}"/>
          </ac:spMkLst>
        </pc:spChg>
        <pc:spChg chg="add mod">
          <ac:chgData name="Staňa Martin" userId="S::82@fnbrno.cz::577d62e1-5c27-4dc4-be0c-be9487fe25c7" providerId="AD" clId="Web-{477F5028-E717-A443-B347-CEF27E049870}" dt="2022-11-30T07:37:54.752" v="88" actId="1076"/>
          <ac:spMkLst>
            <pc:docMk/>
            <pc:sldMk cId="1664564455" sldId="293"/>
            <ac:spMk id="12" creationId="{74432A43-12BB-3551-0CF1-D8C80E2356DE}"/>
          </ac:spMkLst>
        </pc:spChg>
        <pc:spChg chg="add mod">
          <ac:chgData name="Staňa Martin" userId="S::82@fnbrno.cz::577d62e1-5c27-4dc4-be0c-be9487fe25c7" providerId="AD" clId="Web-{477F5028-E717-A443-B347-CEF27E049870}" dt="2022-11-30T07:36:43.422" v="78" actId="1076"/>
          <ac:spMkLst>
            <pc:docMk/>
            <pc:sldMk cId="1664564455" sldId="293"/>
            <ac:spMk id="13" creationId="{6832585D-AD39-8C19-957C-0FBC1E68221C}"/>
          </ac:spMkLst>
        </pc:spChg>
        <pc:picChg chg="add mod">
          <ac:chgData name="Staňa Martin" userId="S::82@fnbrno.cz::577d62e1-5c27-4dc4-be0c-be9487fe25c7" providerId="AD" clId="Web-{477F5028-E717-A443-B347-CEF27E049870}" dt="2022-11-30T07:34:52.715" v="45" actId="1076"/>
          <ac:picMkLst>
            <pc:docMk/>
            <pc:sldMk cId="1664564455" sldId="293"/>
            <ac:picMk id="4" creationId="{73236DDD-4FDE-C162-2261-3ED8FBCC3E40}"/>
          </ac:picMkLst>
        </pc:picChg>
        <pc:picChg chg="add mod">
          <ac:chgData name="Staňa Martin" userId="S::82@fnbrno.cz::577d62e1-5c27-4dc4-be0c-be9487fe25c7" providerId="AD" clId="Web-{477F5028-E717-A443-B347-CEF27E049870}" dt="2022-11-30T07:34:59.903" v="49" actId="1076"/>
          <ac:picMkLst>
            <pc:docMk/>
            <pc:sldMk cId="1664564455" sldId="293"/>
            <ac:picMk id="5" creationId="{9F756C7A-5084-174F-A9C1-7B4BF0AC519A}"/>
          </ac:picMkLst>
        </pc:picChg>
        <pc:picChg chg="add mod">
          <ac:chgData name="Staňa Martin" userId="S::82@fnbrno.cz::577d62e1-5c27-4dc4-be0c-be9487fe25c7" providerId="AD" clId="Web-{477F5028-E717-A443-B347-CEF27E049870}" dt="2022-11-30T07:37:50.580" v="87" actId="1076"/>
          <ac:picMkLst>
            <pc:docMk/>
            <pc:sldMk cId="1664564455" sldId="293"/>
            <ac:picMk id="6" creationId="{066AA8A5-6F5A-D2BA-9E2A-FD1D0015DA25}"/>
          </ac:picMkLst>
        </pc:picChg>
        <pc:picChg chg="add mod">
          <ac:chgData name="Staňa Martin" userId="S::82@fnbrno.cz::577d62e1-5c27-4dc4-be0c-be9487fe25c7" providerId="AD" clId="Web-{477F5028-E717-A443-B347-CEF27E049870}" dt="2022-11-30T07:37:20.439" v="84" actId="1076"/>
          <ac:picMkLst>
            <pc:docMk/>
            <pc:sldMk cId="1664564455" sldId="293"/>
            <ac:picMk id="7" creationId="{DA101B2B-D891-FB34-83C7-54C682F4496D}"/>
          </ac:picMkLst>
        </pc:picChg>
        <pc:picChg chg="add mod">
          <ac:chgData name="Staňa Martin" userId="S::82@fnbrno.cz::577d62e1-5c27-4dc4-be0c-be9487fe25c7" providerId="AD" clId="Web-{477F5028-E717-A443-B347-CEF27E049870}" dt="2022-11-30T07:36:46.609" v="79" actId="1076"/>
          <ac:picMkLst>
            <pc:docMk/>
            <pc:sldMk cId="1664564455" sldId="293"/>
            <ac:picMk id="8" creationId="{5A733CEC-4FCD-0450-A5E4-2753D95ACD95}"/>
          </ac:picMkLst>
        </pc:picChg>
        <pc:picChg chg="add del mod">
          <ac:chgData name="Staňa Martin" userId="S::82@fnbrno.cz::577d62e1-5c27-4dc4-be0c-be9487fe25c7" providerId="AD" clId="Web-{477F5028-E717-A443-B347-CEF27E049870}" dt="2022-11-30T07:31:27.459" v="12"/>
          <ac:picMkLst>
            <pc:docMk/>
            <pc:sldMk cId="1664564455" sldId="293"/>
            <ac:picMk id="9" creationId="{6E041C28-AFDC-74D6-08B4-086AD1D11976}"/>
          </ac:picMkLst>
        </pc:picChg>
        <pc:picChg chg="add mod ord">
          <ac:chgData name="Staňa Martin" userId="S::82@fnbrno.cz::577d62e1-5c27-4dc4-be0c-be9487fe25c7" providerId="AD" clId="Web-{477F5028-E717-A443-B347-CEF27E049870}" dt="2022-11-30T07:38:34.722" v="92" actId="14100"/>
          <ac:picMkLst>
            <pc:docMk/>
            <pc:sldMk cId="1664564455" sldId="293"/>
            <ac:picMk id="10" creationId="{37237B98-F1B1-D7F5-873F-E2D44C4A76A0}"/>
          </ac:picMkLst>
        </pc:picChg>
      </pc:sldChg>
    </pc:docChg>
  </pc:docChgLst>
  <pc:docChgLst>
    <pc:chgData name="Staňa Martin" userId="S::82@fnbrno.cz::577d62e1-5c27-4dc4-be0c-be9487fe25c7" providerId="AD" clId="Web-{B1DAEC13-6195-6D4C-122F-965AB81CCF5C}"/>
    <pc:docChg chg="addSld modSld sldOrd">
      <pc:chgData name="Staňa Martin" userId="S::82@fnbrno.cz::577d62e1-5c27-4dc4-be0c-be9487fe25c7" providerId="AD" clId="Web-{B1DAEC13-6195-6D4C-122F-965AB81CCF5C}" dt="2023-02-09T14:05:47.263" v="597" actId="1076"/>
      <pc:docMkLst>
        <pc:docMk/>
      </pc:docMkLst>
      <pc:sldChg chg="modSp">
        <pc:chgData name="Staňa Martin" userId="S::82@fnbrno.cz::577d62e1-5c27-4dc4-be0c-be9487fe25c7" providerId="AD" clId="Web-{B1DAEC13-6195-6D4C-122F-965AB81CCF5C}" dt="2023-02-09T13:59:43.941" v="557" actId="20577"/>
        <pc:sldMkLst>
          <pc:docMk/>
          <pc:sldMk cId="2046617399" sldId="272"/>
        </pc:sldMkLst>
        <pc:spChg chg="mod">
          <ac:chgData name="Staňa Martin" userId="S::82@fnbrno.cz::577d62e1-5c27-4dc4-be0c-be9487fe25c7" providerId="AD" clId="Web-{B1DAEC13-6195-6D4C-122F-965AB81CCF5C}" dt="2023-02-09T13:59:43.941" v="557" actId="20577"/>
          <ac:spMkLst>
            <pc:docMk/>
            <pc:sldMk cId="2046617399" sldId="272"/>
            <ac:spMk id="3" creationId="{00000000-0000-0000-0000-000000000000}"/>
          </ac:spMkLst>
        </pc:spChg>
      </pc:sldChg>
      <pc:sldChg chg="modSp">
        <pc:chgData name="Staňa Martin" userId="S::82@fnbrno.cz::577d62e1-5c27-4dc4-be0c-be9487fe25c7" providerId="AD" clId="Web-{B1DAEC13-6195-6D4C-122F-965AB81CCF5C}" dt="2023-02-09T13:25:03.509" v="0" actId="20577"/>
        <pc:sldMkLst>
          <pc:docMk/>
          <pc:sldMk cId="1542295284" sldId="285"/>
        </pc:sldMkLst>
        <pc:spChg chg="mod">
          <ac:chgData name="Staňa Martin" userId="S::82@fnbrno.cz::577d62e1-5c27-4dc4-be0c-be9487fe25c7" providerId="AD" clId="Web-{B1DAEC13-6195-6D4C-122F-965AB81CCF5C}" dt="2023-02-09T13:25:03.509" v="0" actId="20577"/>
          <ac:spMkLst>
            <pc:docMk/>
            <pc:sldMk cId="1542295284" sldId="285"/>
            <ac:spMk id="3" creationId="{00000000-0000-0000-0000-000000000000}"/>
          </ac:spMkLst>
        </pc:spChg>
      </pc:sldChg>
      <pc:sldChg chg="addSp delSp modSp">
        <pc:chgData name="Staňa Martin" userId="S::82@fnbrno.cz::577d62e1-5c27-4dc4-be0c-be9487fe25c7" providerId="AD" clId="Web-{B1DAEC13-6195-6D4C-122F-965AB81CCF5C}" dt="2023-02-09T14:05:47.263" v="597" actId="1076"/>
        <pc:sldMkLst>
          <pc:docMk/>
          <pc:sldMk cId="638131117" sldId="290"/>
        </pc:sldMkLst>
        <pc:spChg chg="del">
          <ac:chgData name="Staňa Martin" userId="S::82@fnbrno.cz::577d62e1-5c27-4dc4-be0c-be9487fe25c7" providerId="AD" clId="Web-{B1DAEC13-6195-6D4C-122F-965AB81CCF5C}" dt="2023-02-09T14:05:39.091" v="592"/>
          <ac:spMkLst>
            <pc:docMk/>
            <pc:sldMk cId="638131117" sldId="290"/>
            <ac:spMk id="3" creationId="{00000000-0000-0000-0000-000000000000}"/>
          </ac:spMkLst>
        </pc:spChg>
        <pc:picChg chg="add mod ord">
          <ac:chgData name="Staňa Martin" userId="S::82@fnbrno.cz::577d62e1-5c27-4dc4-be0c-be9487fe25c7" providerId="AD" clId="Web-{B1DAEC13-6195-6D4C-122F-965AB81CCF5C}" dt="2023-02-09T14:05:47.263" v="597" actId="1076"/>
          <ac:picMkLst>
            <pc:docMk/>
            <pc:sldMk cId="638131117" sldId="290"/>
            <ac:picMk id="4" creationId="{BDBE7BF8-D8C7-55C3-CAC6-851FCAB7B3DB}"/>
          </ac:picMkLst>
        </pc:picChg>
      </pc:sldChg>
      <pc:sldChg chg="addSp delSp modSp">
        <pc:chgData name="Staňa Martin" userId="S::82@fnbrno.cz::577d62e1-5c27-4dc4-be0c-be9487fe25c7" providerId="AD" clId="Web-{B1DAEC13-6195-6D4C-122F-965AB81CCF5C}" dt="2023-02-09T14:04:46.793" v="591" actId="14100"/>
        <pc:sldMkLst>
          <pc:docMk/>
          <pc:sldMk cId="2145146239" sldId="291"/>
        </pc:sldMkLst>
        <pc:spChg chg="del">
          <ac:chgData name="Staňa Martin" userId="S::82@fnbrno.cz::577d62e1-5c27-4dc4-be0c-be9487fe25c7" providerId="AD" clId="Web-{B1DAEC13-6195-6D4C-122F-965AB81CCF5C}" dt="2023-02-09T14:04:36.730" v="588"/>
          <ac:spMkLst>
            <pc:docMk/>
            <pc:sldMk cId="2145146239" sldId="291"/>
            <ac:spMk id="3" creationId="{00000000-0000-0000-0000-000000000000}"/>
          </ac:spMkLst>
        </pc:spChg>
        <pc:picChg chg="add mod ord">
          <ac:chgData name="Staňa Martin" userId="S::82@fnbrno.cz::577d62e1-5c27-4dc4-be0c-be9487fe25c7" providerId="AD" clId="Web-{B1DAEC13-6195-6D4C-122F-965AB81CCF5C}" dt="2023-02-09T14:04:46.793" v="591" actId="14100"/>
          <ac:picMkLst>
            <pc:docMk/>
            <pc:sldMk cId="2145146239" sldId="291"/>
            <ac:picMk id="4" creationId="{CF98D82A-9D95-4841-7B60-4A5329761C78}"/>
          </ac:picMkLst>
        </pc:picChg>
      </pc:sldChg>
      <pc:sldChg chg="addSp delSp modSp">
        <pc:chgData name="Staňa Martin" userId="S::82@fnbrno.cz::577d62e1-5c27-4dc4-be0c-be9487fe25c7" providerId="AD" clId="Web-{B1DAEC13-6195-6D4C-122F-965AB81CCF5C}" dt="2023-02-09T14:03:55.807" v="587" actId="1076"/>
        <pc:sldMkLst>
          <pc:docMk/>
          <pc:sldMk cId="4006304396" sldId="292"/>
        </pc:sldMkLst>
        <pc:spChg chg="del">
          <ac:chgData name="Staňa Martin" userId="S::82@fnbrno.cz::577d62e1-5c27-4dc4-be0c-be9487fe25c7" providerId="AD" clId="Web-{B1DAEC13-6195-6D4C-122F-965AB81CCF5C}" dt="2023-02-09T14:03:50.838" v="583"/>
          <ac:spMkLst>
            <pc:docMk/>
            <pc:sldMk cId="4006304396" sldId="292"/>
            <ac:spMk id="3" creationId="{00000000-0000-0000-0000-000000000000}"/>
          </ac:spMkLst>
        </pc:spChg>
        <pc:picChg chg="add mod ord">
          <ac:chgData name="Staňa Martin" userId="S::82@fnbrno.cz::577d62e1-5c27-4dc4-be0c-be9487fe25c7" providerId="AD" clId="Web-{B1DAEC13-6195-6D4C-122F-965AB81CCF5C}" dt="2023-02-09T14:03:55.807" v="587" actId="1076"/>
          <ac:picMkLst>
            <pc:docMk/>
            <pc:sldMk cId="4006304396" sldId="292"/>
            <ac:picMk id="4" creationId="{41150E42-CF62-8091-6774-03E2B8487215}"/>
          </ac:picMkLst>
        </pc:picChg>
      </pc:sldChg>
      <pc:sldChg chg="addSp delSp modSp ord">
        <pc:chgData name="Staňa Martin" userId="S::82@fnbrno.cz::577d62e1-5c27-4dc4-be0c-be9487fe25c7" providerId="AD" clId="Web-{B1DAEC13-6195-6D4C-122F-965AB81CCF5C}" dt="2023-02-09T14:02:57.446" v="582"/>
        <pc:sldMkLst>
          <pc:docMk/>
          <pc:sldMk cId="1290311781" sldId="294"/>
        </pc:sldMkLst>
        <pc:spChg chg="del">
          <ac:chgData name="Staňa Martin" userId="S::82@fnbrno.cz::577d62e1-5c27-4dc4-be0c-be9487fe25c7" providerId="AD" clId="Web-{B1DAEC13-6195-6D4C-122F-965AB81CCF5C}" dt="2023-02-09T14:02:46.774" v="580"/>
          <ac:spMkLst>
            <pc:docMk/>
            <pc:sldMk cId="1290311781" sldId="294"/>
            <ac:spMk id="3" creationId="{00000000-0000-0000-0000-000000000000}"/>
          </ac:spMkLst>
        </pc:spChg>
        <pc:picChg chg="add mod ord">
          <ac:chgData name="Staňa Martin" userId="S::82@fnbrno.cz::577d62e1-5c27-4dc4-be0c-be9487fe25c7" providerId="AD" clId="Web-{B1DAEC13-6195-6D4C-122F-965AB81CCF5C}" dt="2023-02-09T14:02:49.539" v="581" actId="1076"/>
          <ac:picMkLst>
            <pc:docMk/>
            <pc:sldMk cId="1290311781" sldId="294"/>
            <ac:picMk id="4" creationId="{E6857E7B-0BC9-8321-6448-36870CD2D485}"/>
          </ac:picMkLst>
        </pc:picChg>
      </pc:sldChg>
      <pc:sldChg chg="addSp delSp modSp mod modClrScheme chgLayout">
        <pc:chgData name="Staňa Martin" userId="S::82@fnbrno.cz::577d62e1-5c27-4dc4-be0c-be9487fe25c7" providerId="AD" clId="Web-{B1DAEC13-6195-6D4C-122F-965AB81CCF5C}" dt="2023-02-09T14:02:10.679" v="579" actId="1076"/>
        <pc:sldMkLst>
          <pc:docMk/>
          <pc:sldMk cId="4043128735" sldId="295"/>
        </pc:sldMkLst>
        <pc:spChg chg="mod ord">
          <ac:chgData name="Staňa Martin" userId="S::82@fnbrno.cz::577d62e1-5c27-4dc4-be0c-be9487fe25c7" providerId="AD" clId="Web-{B1DAEC13-6195-6D4C-122F-965AB81CCF5C}" dt="2023-02-09T14:01:25.225" v="573"/>
          <ac:spMkLst>
            <pc:docMk/>
            <pc:sldMk cId="4043128735" sldId="295"/>
            <ac:spMk id="2" creationId="{00000000-0000-0000-0000-000000000000}"/>
          </ac:spMkLst>
        </pc:spChg>
        <pc:spChg chg="add del">
          <ac:chgData name="Staňa Martin" userId="S::82@fnbrno.cz::577d62e1-5c27-4dc4-be0c-be9487fe25c7" providerId="AD" clId="Web-{B1DAEC13-6195-6D4C-122F-965AB81CCF5C}" dt="2023-02-09T14:00:56.833" v="570"/>
          <ac:spMkLst>
            <pc:docMk/>
            <pc:sldMk cId="4043128735" sldId="295"/>
            <ac:spMk id="3" creationId="{00000000-0000-0000-0000-000000000000}"/>
          </ac:spMkLst>
        </pc:spChg>
        <pc:spChg chg="add del mod ord">
          <ac:chgData name="Staňa Martin" userId="S::82@fnbrno.cz::577d62e1-5c27-4dc4-be0c-be9487fe25c7" providerId="AD" clId="Web-{B1DAEC13-6195-6D4C-122F-965AB81CCF5C}" dt="2023-02-09T14:02:04.882" v="577"/>
          <ac:spMkLst>
            <pc:docMk/>
            <pc:sldMk cId="4043128735" sldId="295"/>
            <ac:spMk id="7" creationId="{69814D94-492B-6080-9A26-748C532F426A}"/>
          </ac:spMkLst>
        </pc:spChg>
        <pc:picChg chg="add del mod ord">
          <ac:chgData name="Staňa Martin" userId="S::82@fnbrno.cz::577d62e1-5c27-4dc4-be0c-be9487fe25c7" providerId="AD" clId="Web-{B1DAEC13-6195-6D4C-122F-965AB81CCF5C}" dt="2023-02-09T13:59:54.441" v="561"/>
          <ac:picMkLst>
            <pc:docMk/>
            <pc:sldMk cId="4043128735" sldId="295"/>
            <ac:picMk id="4" creationId="{5E3B4319-5A80-0C0F-57F6-FF620D387EA0}"/>
          </ac:picMkLst>
        </pc:picChg>
        <pc:picChg chg="add del mod ord">
          <ac:chgData name="Staňa Martin" userId="S::82@fnbrno.cz::577d62e1-5c27-4dc4-be0c-be9487fe25c7" providerId="AD" clId="Web-{B1DAEC13-6195-6D4C-122F-965AB81CCF5C}" dt="2023-02-09T14:00:40.317" v="569"/>
          <ac:picMkLst>
            <pc:docMk/>
            <pc:sldMk cId="4043128735" sldId="295"/>
            <ac:picMk id="5" creationId="{62E748AD-36CA-4B7D-7FF3-D985B51AEC7B}"/>
          </ac:picMkLst>
        </pc:picChg>
        <pc:picChg chg="add mod ord">
          <ac:chgData name="Staňa Martin" userId="S::82@fnbrno.cz::577d62e1-5c27-4dc4-be0c-be9487fe25c7" providerId="AD" clId="Web-{B1DAEC13-6195-6D4C-122F-965AB81CCF5C}" dt="2023-02-09T14:02:06.898" v="578" actId="1076"/>
          <ac:picMkLst>
            <pc:docMk/>
            <pc:sldMk cId="4043128735" sldId="295"/>
            <ac:picMk id="6" creationId="{E962B26C-0CFB-530B-7880-35633A0F7EC2}"/>
          </ac:picMkLst>
        </pc:picChg>
        <pc:picChg chg="add mod ord">
          <ac:chgData name="Staňa Martin" userId="S::82@fnbrno.cz::577d62e1-5c27-4dc4-be0c-be9487fe25c7" providerId="AD" clId="Web-{B1DAEC13-6195-6D4C-122F-965AB81CCF5C}" dt="2023-02-09T14:02:10.679" v="579" actId="1076"/>
          <ac:picMkLst>
            <pc:docMk/>
            <pc:sldMk cId="4043128735" sldId="295"/>
            <ac:picMk id="8" creationId="{E89AF894-59FB-8D8C-D11F-0881542EB6C4}"/>
          </ac:picMkLst>
        </pc:picChg>
      </pc:sldChg>
      <pc:sldChg chg="modSp">
        <pc:chgData name="Staňa Martin" userId="S::82@fnbrno.cz::577d62e1-5c27-4dc4-be0c-be9487fe25c7" providerId="AD" clId="Web-{B1DAEC13-6195-6D4C-122F-965AB81CCF5C}" dt="2023-02-09T13:25:27.041" v="2" actId="20577"/>
        <pc:sldMkLst>
          <pc:docMk/>
          <pc:sldMk cId="3632959964" sldId="297"/>
        </pc:sldMkLst>
        <pc:spChg chg="mod">
          <ac:chgData name="Staňa Martin" userId="S::82@fnbrno.cz::577d62e1-5c27-4dc4-be0c-be9487fe25c7" providerId="AD" clId="Web-{B1DAEC13-6195-6D4C-122F-965AB81CCF5C}" dt="2023-02-09T13:25:27.041" v="2" actId="20577"/>
          <ac:spMkLst>
            <pc:docMk/>
            <pc:sldMk cId="3632959964" sldId="297"/>
            <ac:spMk id="3" creationId="{00000000-0000-0000-0000-000000000000}"/>
          </ac:spMkLst>
        </pc:spChg>
      </pc:sldChg>
      <pc:sldChg chg="modSp">
        <pc:chgData name="Staňa Martin" userId="S::82@fnbrno.cz::577d62e1-5c27-4dc4-be0c-be9487fe25c7" providerId="AD" clId="Web-{B1DAEC13-6195-6D4C-122F-965AB81CCF5C}" dt="2023-02-09T13:26:03.526" v="3" actId="20577"/>
        <pc:sldMkLst>
          <pc:docMk/>
          <pc:sldMk cId="1536760878" sldId="299"/>
        </pc:sldMkLst>
        <pc:spChg chg="mod">
          <ac:chgData name="Staňa Martin" userId="S::82@fnbrno.cz::577d62e1-5c27-4dc4-be0c-be9487fe25c7" providerId="AD" clId="Web-{B1DAEC13-6195-6D4C-122F-965AB81CCF5C}" dt="2023-02-09T13:26:03.526" v="3" actId="20577"/>
          <ac:spMkLst>
            <pc:docMk/>
            <pc:sldMk cId="1536760878" sldId="299"/>
            <ac:spMk id="3" creationId="{00000000-0000-0000-0000-000000000000}"/>
          </ac:spMkLst>
        </pc:spChg>
      </pc:sldChg>
      <pc:sldChg chg="addSp delSp modSp">
        <pc:chgData name="Staňa Martin" userId="S::82@fnbrno.cz::577d62e1-5c27-4dc4-be0c-be9487fe25c7" providerId="AD" clId="Web-{B1DAEC13-6195-6D4C-122F-965AB81CCF5C}" dt="2023-02-09T13:33:14.100" v="324"/>
        <pc:sldMkLst>
          <pc:docMk/>
          <pc:sldMk cId="255777620" sldId="305"/>
        </pc:sldMkLst>
        <pc:spChg chg="del mod">
          <ac:chgData name="Staňa Martin" userId="S::82@fnbrno.cz::577d62e1-5c27-4dc4-be0c-be9487fe25c7" providerId="AD" clId="Web-{B1DAEC13-6195-6D4C-122F-965AB81CCF5C}" dt="2023-02-09T13:30:20.971" v="39"/>
          <ac:spMkLst>
            <pc:docMk/>
            <pc:sldMk cId="255777620" sldId="305"/>
            <ac:spMk id="3" creationId="{00000000-0000-0000-0000-000000000000}"/>
          </ac:spMkLst>
        </pc:spChg>
        <pc:graphicFrameChg chg="add mod ord modGraphic">
          <ac:chgData name="Staňa Martin" userId="S::82@fnbrno.cz::577d62e1-5c27-4dc4-be0c-be9487fe25c7" providerId="AD" clId="Web-{B1DAEC13-6195-6D4C-122F-965AB81CCF5C}" dt="2023-02-09T13:33:14.100" v="324"/>
          <ac:graphicFrameMkLst>
            <pc:docMk/>
            <pc:sldMk cId="255777620" sldId="305"/>
            <ac:graphicFrameMk id="4" creationId="{CBB36396-4854-D938-32D6-CE6AE9C99467}"/>
          </ac:graphicFrameMkLst>
        </pc:graphicFrameChg>
      </pc:sldChg>
      <pc:sldChg chg="modSp new">
        <pc:chgData name="Staňa Martin" userId="S::82@fnbrno.cz::577d62e1-5c27-4dc4-be0c-be9487fe25c7" providerId="AD" clId="Web-{B1DAEC13-6195-6D4C-122F-965AB81CCF5C}" dt="2023-02-09T13:55:29.512" v="538" actId="20577"/>
        <pc:sldMkLst>
          <pc:docMk/>
          <pc:sldMk cId="2394198495" sldId="318"/>
        </pc:sldMkLst>
        <pc:spChg chg="mod">
          <ac:chgData name="Staňa Martin" userId="S::82@fnbrno.cz::577d62e1-5c27-4dc4-be0c-be9487fe25c7" providerId="AD" clId="Web-{B1DAEC13-6195-6D4C-122F-965AB81CCF5C}" dt="2023-02-09T13:33:46.429" v="336" actId="20577"/>
          <ac:spMkLst>
            <pc:docMk/>
            <pc:sldMk cId="2394198495" sldId="318"/>
            <ac:spMk id="2" creationId="{83C38ACE-75D4-6928-AE50-FC0E04FA98DE}"/>
          </ac:spMkLst>
        </pc:spChg>
        <pc:spChg chg="mod">
          <ac:chgData name="Staňa Martin" userId="S::82@fnbrno.cz::577d62e1-5c27-4dc4-be0c-be9487fe25c7" providerId="AD" clId="Web-{B1DAEC13-6195-6D4C-122F-965AB81CCF5C}" dt="2023-02-09T13:55:29.512" v="538" actId="20577"/>
          <ac:spMkLst>
            <pc:docMk/>
            <pc:sldMk cId="2394198495" sldId="318"/>
            <ac:spMk id="3" creationId="{3DDDC184-579B-B2A7-6BC4-A57107561170}"/>
          </ac:spMkLst>
        </pc:spChg>
      </pc:sldChg>
      <pc:sldChg chg="modSp new">
        <pc:chgData name="Staňa Martin" userId="S::82@fnbrno.cz::577d62e1-5c27-4dc4-be0c-be9487fe25c7" providerId="AD" clId="Web-{B1DAEC13-6195-6D4C-122F-965AB81CCF5C}" dt="2023-02-09T13:47:51.405" v="375" actId="20577"/>
        <pc:sldMkLst>
          <pc:docMk/>
          <pc:sldMk cId="897685292" sldId="319"/>
        </pc:sldMkLst>
        <pc:spChg chg="mod">
          <ac:chgData name="Staňa Martin" userId="S::82@fnbrno.cz::577d62e1-5c27-4dc4-be0c-be9487fe25c7" providerId="AD" clId="Web-{B1DAEC13-6195-6D4C-122F-965AB81CCF5C}" dt="2023-02-09T13:47:51.405" v="375" actId="20577"/>
          <ac:spMkLst>
            <pc:docMk/>
            <pc:sldMk cId="897685292" sldId="319"/>
            <ac:spMk id="2" creationId="{49F388BB-E405-D1F1-B042-91182F730B5C}"/>
          </ac:spMkLst>
        </pc:spChg>
        <pc:spChg chg="mod">
          <ac:chgData name="Staňa Martin" userId="S::82@fnbrno.cz::577d62e1-5c27-4dc4-be0c-be9487fe25c7" providerId="AD" clId="Web-{B1DAEC13-6195-6D4C-122F-965AB81CCF5C}" dt="2023-02-09T13:47:49.030" v="373" actId="20577"/>
          <ac:spMkLst>
            <pc:docMk/>
            <pc:sldMk cId="897685292" sldId="319"/>
            <ac:spMk id="3" creationId="{0D60C623-CAC1-645C-B9FA-DCEC2C317BD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F2AC-D404-4FB9-8C62-188A0EAEACA9}" type="datetimeFigureOut">
              <a:rPr lang="cs-CZ" smtClean="0"/>
              <a:t>10.02.2023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A8C-7DC7-4753-9B4A-3E82D49756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864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F2AC-D404-4FB9-8C62-188A0EAEACA9}" type="datetimeFigureOut">
              <a:rPr lang="cs-CZ" smtClean="0"/>
              <a:t>10.02.2023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A8C-7DC7-4753-9B4A-3E82D49756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2876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F2AC-D404-4FB9-8C62-188A0EAEACA9}" type="datetimeFigureOut">
              <a:rPr lang="cs-CZ" smtClean="0"/>
              <a:t>10.02.2023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A8C-7DC7-4753-9B4A-3E82D49756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181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F2AC-D404-4FB9-8C62-188A0EAEACA9}" type="datetimeFigureOut">
              <a:rPr lang="cs-CZ" smtClean="0"/>
              <a:t>10.02.2023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A8C-7DC7-4753-9B4A-3E82D49756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8305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F2AC-D404-4FB9-8C62-188A0EAEACA9}" type="datetimeFigureOut">
              <a:rPr lang="cs-CZ" smtClean="0"/>
              <a:t>10.02.2023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A8C-7DC7-4753-9B4A-3E82D49756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2341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F2AC-D404-4FB9-8C62-188A0EAEACA9}" type="datetimeFigureOut">
              <a:rPr lang="cs-CZ" smtClean="0"/>
              <a:t>10.02.2023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A8C-7DC7-4753-9B4A-3E82D49756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4945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F2AC-D404-4FB9-8C62-188A0EAEACA9}" type="datetimeFigureOut">
              <a:rPr lang="cs-CZ" smtClean="0"/>
              <a:t>10.02.2023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A8C-7DC7-4753-9B4A-3E82D49756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0341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F2AC-D404-4FB9-8C62-188A0EAEACA9}" type="datetimeFigureOut">
              <a:rPr lang="cs-CZ" smtClean="0"/>
              <a:t>10.02.2023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A8C-7DC7-4753-9B4A-3E82D49756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2624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F2AC-D404-4FB9-8C62-188A0EAEACA9}" type="datetimeFigureOut">
              <a:rPr lang="cs-CZ" smtClean="0"/>
              <a:t>10.02.2023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A8C-7DC7-4753-9B4A-3E82D49756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7971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F2AC-D404-4FB9-8C62-188A0EAEACA9}" type="datetimeFigureOut">
              <a:rPr lang="cs-CZ" smtClean="0"/>
              <a:t>10.02.2023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A8C-7DC7-4753-9B4A-3E82D49756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3564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F2AC-D404-4FB9-8C62-188A0EAEACA9}" type="datetimeFigureOut">
              <a:rPr lang="cs-CZ" smtClean="0"/>
              <a:t>10.02.2023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A8C-7DC7-4753-9B4A-3E82D49756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4433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8F2AC-D404-4FB9-8C62-188A0EAEACA9}" type="datetimeFigureOut">
              <a:rPr lang="cs-CZ" smtClean="0"/>
              <a:t>10.02.2023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18A8C-7DC7-4753-9B4A-3E82D49756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4448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47AB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kutne.cz/res/file/Vyuka%20-%20posterova%20sekce/ID%203%20Poster%20Szczotka%20Nytra%20Bilance.pdf" TargetMode="External"/><Relationship Id="rId2" Type="http://schemas.openxmlformats.org/officeDocument/2006/relationships/hyperlink" Target="https://www.wikiskripta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ikiskripta.eu/w/Pitn%C3%BD_re%C5%BEim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5E0D3A8D-0062-3DBD-054A-9EA1AF820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8" y="60960"/>
            <a:ext cx="2438400" cy="1876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96916"/>
            <a:ext cx="9144000" cy="2978284"/>
          </a:xfrm>
        </p:spPr>
        <p:txBody>
          <a:bodyPr>
            <a:normAutofit fontScale="90000"/>
          </a:bodyPr>
          <a:lstStyle/>
          <a:p>
            <a:r>
              <a:rPr lang="cs-CZ" sz="4800" b="1" dirty="0">
                <a:solidFill>
                  <a:schemeClr val="bg1"/>
                </a:solidFill>
                <a:latin typeface="Calibri"/>
                <a:cs typeface="Calibri Light"/>
              </a:rPr>
              <a:t> Metabolismus a výživa v chirurgii – </a:t>
            </a:r>
            <a:r>
              <a:rPr lang="cs-CZ" sz="4800" dirty="0">
                <a:solidFill>
                  <a:schemeClr val="bg1"/>
                </a:solidFill>
                <a:latin typeface="Calibri"/>
                <a:cs typeface="Calibri Light"/>
              </a:rPr>
              <a:t>výživa enterální, parenterální, diety, bilance tekutin, náhradní roztoky, vnitřní prostředí – ionty a acidobazická rovnováha v chirurgii</a:t>
            </a:r>
            <a:endParaRPr lang="cs-CZ" sz="4800" b="1" dirty="0">
              <a:solidFill>
                <a:schemeClr val="bg1"/>
              </a:solidFill>
              <a:latin typeface="Calibri"/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935935"/>
            <a:ext cx="9144000" cy="9351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Klinika úrazové chirurgie FN Brno</a:t>
            </a:r>
          </a:p>
          <a:p>
            <a:r>
              <a:rPr lang="cs-CZ" dirty="0">
                <a:solidFill>
                  <a:schemeClr val="bg1"/>
                </a:solidFill>
              </a:rPr>
              <a:t>VLLP0633c</a:t>
            </a:r>
            <a:endParaRPr lang="cs-CZ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2495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Enterální výživa – způsob podání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sipping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nazogastrická</a:t>
            </a:r>
            <a:r>
              <a:rPr lang="cs-CZ" dirty="0" smtClean="0"/>
              <a:t> </a:t>
            </a:r>
            <a:r>
              <a:rPr lang="cs-CZ" dirty="0"/>
              <a:t>sonda NGS</a:t>
            </a:r>
          </a:p>
          <a:p>
            <a:r>
              <a:rPr lang="cs-CZ" dirty="0" err="1"/>
              <a:t>nazoduodenální</a:t>
            </a:r>
            <a:r>
              <a:rPr lang="cs-CZ" dirty="0"/>
              <a:t> sonda NDS</a:t>
            </a:r>
          </a:p>
          <a:p>
            <a:r>
              <a:rPr lang="cs-CZ" dirty="0" err="1"/>
              <a:t>nazojejunální</a:t>
            </a:r>
            <a:r>
              <a:rPr lang="cs-CZ" dirty="0"/>
              <a:t> sonda NJS</a:t>
            </a:r>
          </a:p>
          <a:p>
            <a:endParaRPr lang="cs-CZ" dirty="0"/>
          </a:p>
          <a:p>
            <a:r>
              <a:rPr lang="cs-CZ" dirty="0"/>
              <a:t>PEG perkutánní endoskopická gastrostomie</a:t>
            </a:r>
          </a:p>
          <a:p>
            <a:r>
              <a:rPr lang="cs-CZ" dirty="0" smtClean="0"/>
              <a:t>JS </a:t>
            </a:r>
            <a:r>
              <a:rPr lang="cs-CZ" dirty="0"/>
              <a:t>chirurgická </a:t>
            </a:r>
            <a:r>
              <a:rPr lang="cs-CZ" dirty="0" err="1" smtClean="0"/>
              <a:t>jejunostomie</a:t>
            </a:r>
            <a:endParaRPr lang="cs-CZ" dirty="0"/>
          </a:p>
        </p:txBody>
      </p:sp>
      <p:pic>
        <p:nvPicPr>
          <p:cNvPr id="4" name="Picture 2" descr="https://www.dallaslifesupport.com/uploads/userfiles/files/images/Etern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703" y="3248297"/>
            <a:ext cx="3540034" cy="354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94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hrníček, interiér, plast&#10;&#10;Popis se vygeneroval automaticky.">
            <a:extLst>
              <a:ext uri="{FF2B5EF4-FFF2-40B4-BE49-F238E27FC236}">
                <a16:creationId xmlns:a16="http://schemas.microsoft.com/office/drawing/2014/main" id="{BDBE7BF8-D8C7-55C3-CAC6-851FCAB7B3D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47628"/>
          <a:stretch/>
        </p:blipFill>
        <p:spPr>
          <a:xfrm>
            <a:off x="6216316" y="1027906"/>
            <a:ext cx="5975684" cy="5172509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Enterální výživa – </a:t>
            </a:r>
            <a:r>
              <a:rPr lang="cs-CZ" dirty="0" err="1" smtClean="0"/>
              <a:t>sipping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838200" y="1690688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= srkat, popíjet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při nedostatečném příjmu stravy</a:t>
            </a:r>
          </a:p>
          <a:p>
            <a:r>
              <a:rPr lang="cs-CZ" dirty="0" smtClean="0"/>
              <a:t>zejména energie a proteiny</a:t>
            </a:r>
          </a:p>
          <a:p>
            <a:endParaRPr lang="cs-CZ" dirty="0" smtClean="0"/>
          </a:p>
          <a:p>
            <a:r>
              <a:rPr lang="cs-CZ" dirty="0" smtClean="0"/>
              <a:t>mnoho účelů a příchutí</a:t>
            </a:r>
          </a:p>
          <a:p>
            <a:endParaRPr lang="cs-CZ" dirty="0"/>
          </a:p>
          <a:p>
            <a:r>
              <a:rPr lang="cs-CZ" dirty="0" err="1" smtClean="0"/>
              <a:t>Nutridrink</a:t>
            </a:r>
            <a:r>
              <a:rPr lang="cs-CZ" dirty="0" smtClean="0"/>
              <a:t>, </a:t>
            </a:r>
            <a:r>
              <a:rPr lang="cs-CZ" dirty="0" err="1" smtClean="0"/>
              <a:t>Fresubin</a:t>
            </a:r>
            <a:r>
              <a:rPr lang="cs-CZ" dirty="0" smtClean="0"/>
              <a:t>, </a:t>
            </a:r>
            <a:r>
              <a:rPr lang="cs-CZ" dirty="0" err="1" smtClean="0"/>
              <a:t>Resource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8131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>
            <a:extLst>
              <a:ext uri="{FF2B5EF4-FFF2-40B4-BE49-F238E27FC236}">
                <a16:creationId xmlns:a16="http://schemas.microsoft.com/office/drawing/2014/main" id="{CF98D82A-9D95-4841-7B60-4A5329761C7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816" l="43373" r="9698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45531" y="0"/>
            <a:ext cx="9534175" cy="6863457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Enterální výživa – NGS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838200" y="1690688"/>
            <a:ext cx="5181600" cy="4351338"/>
          </a:xfrm>
        </p:spPr>
        <p:txBody>
          <a:bodyPr/>
          <a:lstStyle/>
          <a:p>
            <a:r>
              <a:rPr lang="cs-CZ" dirty="0" smtClean="0"/>
              <a:t>nosem do žaludku (60-80 cm)</a:t>
            </a:r>
          </a:p>
          <a:p>
            <a:r>
              <a:rPr lang="cs-CZ" dirty="0" smtClean="0"/>
              <a:t>krátkodobě – 14 dní</a:t>
            </a:r>
          </a:p>
          <a:p>
            <a:r>
              <a:rPr lang="cs-CZ" dirty="0" smtClean="0"/>
              <a:t>bolusově / kontinuálně</a:t>
            </a:r>
          </a:p>
          <a:p>
            <a:r>
              <a:rPr lang="cs-CZ" dirty="0" smtClean="0"/>
              <a:t>širší než NJS, horší tolerance</a:t>
            </a:r>
          </a:p>
          <a:p>
            <a:endParaRPr lang="cs-CZ" dirty="0"/>
          </a:p>
          <a:p>
            <a:r>
              <a:rPr lang="cs-CZ" dirty="0" smtClean="0"/>
              <a:t>levnější</a:t>
            </a:r>
          </a:p>
          <a:p>
            <a:r>
              <a:rPr lang="cs-CZ" dirty="0" smtClean="0"/>
              <a:t>pouze při funkčním GIT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5146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Enterální výživa – NJS</a:t>
            </a: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41150E42-CF62-8091-6774-03E2B848721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94" b="97758" l="1961" r="960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59579" y="120073"/>
            <a:ext cx="4622883" cy="6737928"/>
          </a:xfrm>
        </p:spPr>
      </p:pic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838200" y="1690688"/>
            <a:ext cx="5181600" cy="4351338"/>
          </a:xfrm>
        </p:spPr>
        <p:txBody>
          <a:bodyPr/>
          <a:lstStyle/>
          <a:p>
            <a:r>
              <a:rPr lang="cs-CZ" dirty="0" smtClean="0"/>
              <a:t>do jejuna (125-150 cm)</a:t>
            </a:r>
          </a:p>
          <a:p>
            <a:r>
              <a:rPr lang="cs-CZ" dirty="0" smtClean="0"/>
              <a:t>až 3 měsíce</a:t>
            </a:r>
          </a:p>
          <a:p>
            <a:r>
              <a:rPr lang="cs-CZ" dirty="0" smtClean="0"/>
              <a:t>menší průměr než NGS</a:t>
            </a:r>
          </a:p>
          <a:p>
            <a:endParaRPr lang="cs-CZ" dirty="0"/>
          </a:p>
          <a:p>
            <a:r>
              <a:rPr lang="cs-CZ" dirty="0" smtClean="0"/>
              <a:t>lepší při zvracení, GER</a:t>
            </a:r>
          </a:p>
          <a:p>
            <a:r>
              <a:rPr lang="cs-CZ" dirty="0" smtClean="0"/>
              <a:t>obchází kyselé prostředí žaludku, tedy bohužel vyšší riziko infekce</a:t>
            </a:r>
          </a:p>
          <a:p>
            <a:r>
              <a:rPr lang="cs-CZ" dirty="0" smtClean="0"/>
              <a:t>výživa musí být sterilní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6304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Enterální výživa – PEG</a:t>
            </a: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E6857E7B-0BC9-8321-6448-36870CD2D48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4444" l="6000" r="93200"/>
                    </a14:imgEffect>
                  </a14:imgLayer>
                </a14:imgProps>
              </a:ext>
            </a:extLst>
          </a:blip>
          <a:srcRect l="21137" r="20926" b="19715"/>
          <a:stretch/>
        </p:blipFill>
        <p:spPr>
          <a:xfrm>
            <a:off x="6019800" y="365125"/>
            <a:ext cx="6011779" cy="5998127"/>
          </a:xfrm>
        </p:spPr>
      </p:pic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838199" y="1690688"/>
            <a:ext cx="5386137" cy="4351338"/>
          </a:xfrm>
        </p:spPr>
        <p:txBody>
          <a:bodyPr>
            <a:normAutofit/>
          </a:bodyPr>
          <a:lstStyle/>
          <a:p>
            <a:r>
              <a:rPr lang="cs-CZ" dirty="0" smtClean="0"/>
              <a:t>přes břišní stěnu do žaludku</a:t>
            </a:r>
          </a:p>
          <a:p>
            <a:r>
              <a:rPr lang="cs-CZ" dirty="0" smtClean="0"/>
              <a:t>obvykle endoskopicky zavedený</a:t>
            </a:r>
          </a:p>
          <a:p>
            <a:r>
              <a:rPr lang="cs-CZ" dirty="0" smtClean="0"/>
              <a:t>speciální set proti úniku stravy ven</a:t>
            </a:r>
          </a:p>
          <a:p>
            <a:endParaRPr lang="cs-CZ" dirty="0"/>
          </a:p>
          <a:p>
            <a:r>
              <a:rPr lang="cs-CZ" dirty="0" smtClean="0"/>
              <a:t>možno déle než 3 týdny</a:t>
            </a:r>
          </a:p>
          <a:p>
            <a:r>
              <a:rPr lang="cs-CZ" dirty="0" smtClean="0"/>
              <a:t>volný nos, nedráždí DC ani polykací cesty, nepůsobí otlaky, snazší ošetřování, minimální riziko aspirace do DC</a:t>
            </a:r>
          </a:p>
        </p:txBody>
      </p:sp>
    </p:spTree>
    <p:extLst>
      <p:ext uri="{BB962C8B-B14F-4D97-AF65-F5344CB8AC3E}">
        <p14:creationId xmlns:p14="http://schemas.microsoft.com/office/powerpoint/2010/main" val="1290311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Enterální výživa – </a:t>
            </a:r>
            <a:r>
              <a:rPr lang="cs-CZ" dirty="0" err="1" smtClean="0"/>
              <a:t>jejunostomie</a:t>
            </a:r>
            <a:endParaRPr lang="cs-CZ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E89AF894-59FB-8D8C-D11F-0881542EB6C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49058" y="14883"/>
            <a:ext cx="3682521" cy="2616528"/>
          </a:xfrm>
        </p:spPr>
      </p:pic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4351338"/>
          </a:xfrm>
        </p:spPr>
        <p:txBody>
          <a:bodyPr/>
          <a:lstStyle/>
          <a:p>
            <a:r>
              <a:rPr lang="cs-CZ" dirty="0" smtClean="0"/>
              <a:t>přes břišní stěnu do kličky jejuna</a:t>
            </a:r>
          </a:p>
          <a:p>
            <a:r>
              <a:rPr lang="cs-CZ" dirty="0" smtClean="0"/>
              <a:t>obvykle chirurgicky zavedená</a:t>
            </a:r>
          </a:p>
          <a:p>
            <a:endParaRPr lang="cs-CZ" dirty="0" smtClean="0"/>
          </a:p>
          <a:p>
            <a:r>
              <a:rPr lang="cs-CZ" dirty="0" err="1" smtClean="0"/>
              <a:t>tunelizuje</a:t>
            </a:r>
            <a:r>
              <a:rPr lang="cs-CZ" dirty="0" smtClean="0"/>
              <a:t> se tenké střevo pro snížení rizika komplikací</a:t>
            </a:r>
          </a:p>
          <a:p>
            <a:endParaRPr lang="cs-CZ" dirty="0"/>
          </a:p>
          <a:p>
            <a:r>
              <a:rPr lang="cs-CZ" dirty="0" smtClean="0"/>
              <a:t>pokud nelze použít PEG</a:t>
            </a:r>
            <a:endParaRPr lang="cs-CZ" dirty="0"/>
          </a:p>
        </p:txBody>
      </p:sp>
      <p:pic>
        <p:nvPicPr>
          <p:cNvPr id="7" name="Obrázek 6" descr="Obsah obrázku osoba&#10;&#10;Popis se vygeneroval automaticky.">
            <a:extLst>
              <a:ext uri="{FF2B5EF4-FFF2-40B4-BE49-F238E27FC236}">
                <a16:creationId xmlns:a16="http://schemas.microsoft.com/office/drawing/2014/main" id="{E962B26C-0CFB-530B-7880-35633A0F7E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022"/>
          <a:stretch/>
        </p:blipFill>
        <p:spPr>
          <a:xfrm>
            <a:off x="8349058" y="2812214"/>
            <a:ext cx="3682521" cy="404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128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cdn.shopify.com/s/files/1/0105/6761/4519/products/PN01029-main_42ea2fa5-4ddf-4091-b3ab-042124a79203_1024x.jpg?v=158260137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9" t="-599" r="19464" b="599"/>
          <a:stretch/>
        </p:blipFill>
        <p:spPr bwMode="auto">
          <a:xfrm>
            <a:off x="10152097" y="84299"/>
            <a:ext cx="1944110" cy="321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/>
              <a:t>Parenterální výživa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= dodání živin (glukóza, lipidy, AMK + minerály, </a:t>
            </a:r>
            <a:r>
              <a:rPr lang="cs-CZ" b="1" dirty="0" smtClean="0"/>
              <a:t>vitamíny</a:t>
            </a:r>
            <a:r>
              <a:rPr lang="cs-CZ" b="1" dirty="0"/>
              <a:t>,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stopové </a:t>
            </a:r>
            <a:r>
              <a:rPr lang="cs-CZ" b="1" dirty="0"/>
              <a:t>prvky) mimo zažívací trakt přímo do krevného řečiště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za rizika malnutrice, při kontraindikaci enterální výživy, nebo když je nedostatečná, nebo když pacient nespolupracuje (resp. ani nemůže)</a:t>
            </a:r>
          </a:p>
          <a:p>
            <a:endParaRPr lang="cs-CZ" dirty="0"/>
          </a:p>
          <a:p>
            <a:r>
              <a:rPr lang="cs-CZ" dirty="0"/>
              <a:t>periferním / centrálním žilním katetrem</a:t>
            </a:r>
          </a:p>
          <a:p>
            <a:r>
              <a:rPr lang="cs-CZ" dirty="0"/>
              <a:t>totální / doplňková, dlouhodobá / krátkodobá</a:t>
            </a:r>
          </a:p>
          <a:p>
            <a:r>
              <a:rPr lang="cs-CZ" dirty="0"/>
              <a:t>dnes převažuje systém </a:t>
            </a:r>
            <a:r>
              <a:rPr lang="cs-CZ" dirty="0" err="1"/>
              <a:t>all</a:t>
            </a:r>
            <a:r>
              <a:rPr lang="cs-CZ" dirty="0"/>
              <a:t>-in-</a:t>
            </a:r>
            <a:r>
              <a:rPr lang="cs-CZ" dirty="0" err="1"/>
              <a:t>one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9839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Parenterální výživa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013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periferní žíla </a:t>
            </a:r>
            <a:r>
              <a:rPr lang="cs-CZ" dirty="0"/>
              <a:t>– žíly HKK, krátkodobě do cca 5ti dnů</a:t>
            </a:r>
          </a:p>
          <a:p>
            <a:pPr marL="0" indent="0">
              <a:buNone/>
            </a:pPr>
            <a:r>
              <a:rPr lang="cs-CZ" dirty="0"/>
              <a:t>	pozor na flebitidy při podání koncentrovaných roztoků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>
                <a:solidFill>
                  <a:srgbClr val="FF0000"/>
                </a:solidFill>
              </a:rPr>
              <a:t>centrální žíla </a:t>
            </a:r>
            <a:r>
              <a:rPr lang="cs-CZ" dirty="0"/>
              <a:t>–</a:t>
            </a:r>
            <a:r>
              <a:rPr lang="cs-CZ" b="1" dirty="0"/>
              <a:t> </a:t>
            </a:r>
            <a:r>
              <a:rPr lang="cs-CZ" dirty="0" err="1"/>
              <a:t>vena</a:t>
            </a:r>
            <a:r>
              <a:rPr lang="cs-CZ" dirty="0"/>
              <a:t> </a:t>
            </a:r>
            <a:r>
              <a:rPr lang="cs-CZ" dirty="0" err="1"/>
              <a:t>subclavia</a:t>
            </a:r>
            <a:r>
              <a:rPr lang="cs-CZ" dirty="0"/>
              <a:t>, </a:t>
            </a:r>
            <a:r>
              <a:rPr lang="cs-CZ" dirty="0" err="1"/>
              <a:t>jugularis</a:t>
            </a:r>
            <a:r>
              <a:rPr lang="cs-CZ" dirty="0"/>
              <a:t>, </a:t>
            </a:r>
            <a:r>
              <a:rPr lang="cs-CZ" dirty="0" err="1"/>
              <a:t>femoralis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konec CŽK sahá do dolní duté žíly</a:t>
            </a:r>
          </a:p>
          <a:p>
            <a:pPr marL="0" indent="0">
              <a:buNone/>
            </a:pPr>
            <a:r>
              <a:rPr lang="cs-CZ" dirty="0"/>
              <a:t>	podpora na delší dobu</a:t>
            </a:r>
          </a:p>
          <a:p>
            <a:pPr marL="0" indent="0">
              <a:buNone/>
            </a:pPr>
            <a:r>
              <a:rPr lang="cs-CZ" dirty="0"/>
              <a:t>	bez rizika </a:t>
            </a:r>
            <a:r>
              <a:rPr lang="cs-CZ" dirty="0" smtClean="0"/>
              <a:t>flebitidy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podávání </a:t>
            </a:r>
            <a:r>
              <a:rPr lang="cs-CZ" dirty="0"/>
              <a:t>koncentrovaných roztoků</a:t>
            </a:r>
          </a:p>
          <a:p>
            <a:pPr marL="0" indent="0">
              <a:buNone/>
            </a:pPr>
            <a:r>
              <a:rPr lang="cs-CZ" dirty="0"/>
              <a:t>	zavedení za sterilních podmínek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 descr="https://www.wikiskripta.eu/images/3/3d/Centr%C3%A1ln%C3%AD_%C5%BEiln%C3%AD_katet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380" y="3309257"/>
            <a:ext cx="4758688" cy="348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braunoviny.cz/sites/default/files/resize/Hi-tech/2008/nove-introvenozni-bezpecnostni-kanyly/introcan_3_561x1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097" y="148554"/>
            <a:ext cx="5451011" cy="175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760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Parenterální výživa – indikace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náhle příhody břišní: ileus, krvácení do GIT </a:t>
            </a:r>
          </a:p>
          <a:p>
            <a:r>
              <a:rPr lang="cs-CZ" dirty="0"/>
              <a:t>operace na GIT</a:t>
            </a:r>
          </a:p>
          <a:p>
            <a:endParaRPr lang="cs-CZ" dirty="0"/>
          </a:p>
          <a:p>
            <a:r>
              <a:rPr lang="cs-CZ" dirty="0"/>
              <a:t>pankreatitida</a:t>
            </a:r>
          </a:p>
          <a:p>
            <a:endParaRPr lang="cs-CZ" dirty="0"/>
          </a:p>
          <a:p>
            <a:r>
              <a:rPr lang="cs-CZ" dirty="0"/>
              <a:t>selhávání jater</a:t>
            </a:r>
          </a:p>
          <a:p>
            <a:endParaRPr lang="cs-CZ" dirty="0"/>
          </a:p>
          <a:p>
            <a:r>
              <a:rPr lang="cs-CZ" dirty="0"/>
              <a:t>střevní záněty</a:t>
            </a:r>
          </a:p>
          <a:p>
            <a:endParaRPr lang="cs-CZ" dirty="0"/>
          </a:p>
        </p:txBody>
      </p:sp>
      <p:pic>
        <p:nvPicPr>
          <p:cNvPr id="10242" name="Picture 2" descr="https://images.everydayhealth.com/images/everything-you-need-to-know-about-total-parenteral-nutrition-722x4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666" y="3431177"/>
            <a:ext cx="5919056" cy="332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cdn.shopify.com/s/files/1/0105/6761/4519/products/PN01029-main_42ea2fa5-4ddf-4091-b3ab-042124a79203_1024x.jpg?v=158260137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9" t="-599" r="19464" b="599"/>
          <a:stretch/>
        </p:blipFill>
        <p:spPr bwMode="auto">
          <a:xfrm>
            <a:off x="10152097" y="84299"/>
            <a:ext cx="1944110" cy="321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872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Parenterální výživa – komplikace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metabolické </a:t>
            </a:r>
          </a:p>
          <a:p>
            <a:endParaRPr lang="cs-CZ" dirty="0"/>
          </a:p>
          <a:p>
            <a:r>
              <a:rPr lang="cs-CZ" dirty="0" err="1"/>
              <a:t>iatrogenní</a:t>
            </a:r>
            <a:endParaRPr lang="cs-CZ" dirty="0"/>
          </a:p>
          <a:p>
            <a:endParaRPr lang="cs-CZ" dirty="0"/>
          </a:p>
          <a:p>
            <a:r>
              <a:rPr lang="cs-CZ" dirty="0"/>
              <a:t>infekční</a:t>
            </a:r>
          </a:p>
          <a:p>
            <a:endParaRPr lang="cs-CZ" dirty="0"/>
          </a:p>
        </p:txBody>
      </p:sp>
      <p:pic>
        <p:nvPicPr>
          <p:cNvPr id="5" name="Picture 2" descr="https://images.everydayhealth.com/images/everything-you-need-to-know-about-total-parenteral-nutrition-722x4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666" y="3431177"/>
            <a:ext cx="5919056" cy="332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dietitiansondemand.com/wp-content/uploads/2019/11/AdobeStock_269007499-e1572637284645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2" r="18137"/>
          <a:stretch/>
        </p:blipFill>
        <p:spPr bwMode="auto">
          <a:xfrm>
            <a:off x="8837022" y="358276"/>
            <a:ext cx="2812869" cy="266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56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28206"/>
            <a:ext cx="10515600" cy="47487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cs-CZ" sz="8800" dirty="0"/>
              <a:t>přirozená strava</a:t>
            </a:r>
            <a:r>
              <a:rPr lang="cs-CZ" sz="7200" dirty="0"/>
              <a:t/>
            </a:r>
            <a:br>
              <a:rPr lang="cs-CZ" sz="7200" dirty="0"/>
            </a:br>
            <a:r>
              <a:rPr lang="cs-CZ" sz="7000" dirty="0"/>
              <a:t>obohacení stravy</a:t>
            </a:r>
            <a:r>
              <a:rPr lang="cs-CZ" sz="6000" dirty="0"/>
              <a:t/>
            </a:r>
            <a:br>
              <a:rPr lang="cs-CZ" sz="6000" dirty="0"/>
            </a:br>
            <a:r>
              <a:rPr lang="cs-CZ" sz="6000" dirty="0"/>
              <a:t>enterální výživa</a:t>
            </a:r>
            <a:r>
              <a:rPr lang="cs-CZ" sz="4800" dirty="0"/>
              <a:t/>
            </a:r>
            <a:br>
              <a:rPr lang="cs-CZ" sz="4800" dirty="0"/>
            </a:br>
            <a:r>
              <a:rPr lang="cs-CZ" sz="4000" dirty="0"/>
              <a:t>parenterální výživa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42295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dirty="0"/>
              <a:t>Infuze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Diagnostické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– podání kontrastní látky </a:t>
            </a:r>
          </a:p>
          <a:p>
            <a:r>
              <a:rPr lang="cs-CZ" b="1" dirty="0">
                <a:solidFill>
                  <a:srgbClr val="FF0000"/>
                </a:solidFill>
              </a:rPr>
              <a:t>Terapeutické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– udržení nebo vyrovnání vodní a elektrolytové rovnováhy, dodání minerálů, zabezpečení energetické potřeby organismu, úprava acidobazické rovnováhy, zajištění dostatečného objemu cirkulující tekutiny, zabezpečení dodávky vitamínů a léků, vytvoření přístupu pro rychlé podání léků </a:t>
            </a:r>
          </a:p>
          <a:p>
            <a:endParaRPr lang="cs-CZ" dirty="0"/>
          </a:p>
        </p:txBody>
      </p:sp>
      <p:pic>
        <p:nvPicPr>
          <p:cNvPr id="11266" name="Picture 2" descr="https://www.urgentcaretexas.com/assets/img/Infusion-Center-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560" y="3975015"/>
            <a:ext cx="3829485" cy="281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8708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Infuze – indikace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nadměrná ztráta tekutin </a:t>
            </a:r>
          </a:p>
          <a:p>
            <a:r>
              <a:rPr lang="cs-CZ" dirty="0"/>
              <a:t>omezený příjem potravy (obstrukce, bezvědomí) </a:t>
            </a:r>
          </a:p>
          <a:p>
            <a:r>
              <a:rPr lang="cs-CZ" dirty="0"/>
              <a:t>ztráta krve (operace, úraz; cílem je profylaxe šoku) </a:t>
            </a:r>
          </a:p>
          <a:p>
            <a:r>
              <a:rPr lang="cs-CZ" dirty="0"/>
              <a:t>popáleniny </a:t>
            </a:r>
          </a:p>
          <a:p>
            <a:r>
              <a:rPr lang="cs-CZ" dirty="0"/>
              <a:t>nutnost udržení hladiny určitého léku </a:t>
            </a:r>
          </a:p>
          <a:p>
            <a:r>
              <a:rPr lang="cs-CZ" dirty="0"/>
              <a:t>celkový stav nemocného</a:t>
            </a:r>
          </a:p>
          <a:p>
            <a:r>
              <a:rPr lang="cs-CZ" dirty="0"/>
              <a:t>výsledky laboratorních vyšetření</a:t>
            </a:r>
          </a:p>
          <a:p>
            <a:endParaRPr lang="cs-CZ" dirty="0"/>
          </a:p>
        </p:txBody>
      </p:sp>
      <p:pic>
        <p:nvPicPr>
          <p:cNvPr id="4" name="Picture 2" descr="https://www.urgentcaretexas.com/assets/img/Infusion-Center-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560" y="3975015"/>
            <a:ext cx="3829485" cy="281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672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Infuze – ionty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Sodík – Na</a:t>
            </a:r>
            <a:r>
              <a:rPr lang="cs-CZ" b="1" dirty="0"/>
              <a:t> </a:t>
            </a:r>
            <a:r>
              <a:rPr lang="cs-CZ" dirty="0"/>
              <a:t>– hlavní kationt </a:t>
            </a:r>
            <a:r>
              <a:rPr lang="cs-CZ" b="1" dirty="0"/>
              <a:t>extracelulární</a:t>
            </a:r>
            <a:r>
              <a:rPr lang="cs-CZ" dirty="0"/>
              <a:t> tekutiny. </a:t>
            </a:r>
            <a:br>
              <a:rPr lang="cs-CZ" dirty="0"/>
            </a:br>
            <a:r>
              <a:rPr lang="cs-CZ" dirty="0"/>
              <a:t>Zodpovědný za celkový obsah vody, spolu s draslíkem udržuje rovnováhu tělesných tekutin v těle. Účastní se regulace nervosvalové činnosti. </a:t>
            </a:r>
          </a:p>
          <a:p>
            <a:r>
              <a:rPr lang="cs-CZ" b="1" dirty="0">
                <a:solidFill>
                  <a:srgbClr val="FF0000"/>
                </a:solidFill>
              </a:rPr>
              <a:t>Draslík – K</a:t>
            </a:r>
            <a:r>
              <a:rPr lang="cs-CZ" b="1" dirty="0"/>
              <a:t> </a:t>
            </a:r>
            <a:r>
              <a:rPr lang="cs-CZ" dirty="0"/>
              <a:t>– hlavní kationt </a:t>
            </a:r>
            <a:r>
              <a:rPr lang="cs-CZ" b="1" dirty="0"/>
              <a:t>intracelulární</a:t>
            </a:r>
            <a:r>
              <a:rPr lang="cs-CZ" dirty="0"/>
              <a:t> tekutiny. </a:t>
            </a:r>
            <a:br>
              <a:rPr lang="cs-CZ" dirty="0"/>
            </a:br>
            <a:r>
              <a:rPr lang="cs-CZ" dirty="0"/>
              <a:t>Udržení rovnováhy hladiny K je důležité pro srdeční stah</a:t>
            </a:r>
            <a:br>
              <a:rPr lang="cs-CZ" dirty="0"/>
            </a:br>
            <a:r>
              <a:rPr lang="cs-CZ" dirty="0"/>
              <a:t>(vyšší hladina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dirty="0"/>
              <a:t> bradykardie, nižší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dirty="0"/>
              <a:t> tachykardie, extrasystoly), regulaci TK a na nervosvalové činnosti.</a:t>
            </a:r>
          </a:p>
          <a:p>
            <a:r>
              <a:rPr lang="cs-CZ" b="1" dirty="0">
                <a:solidFill>
                  <a:srgbClr val="FF0000"/>
                </a:solidFill>
              </a:rPr>
              <a:t>Chloridy – Cl </a:t>
            </a:r>
            <a:r>
              <a:rPr lang="cs-CZ" dirty="0"/>
              <a:t>– spolu s Na a K regulují tělesnou rovnováhu tekutin a elektrolytů. Vyskytuje se v žaludku a v mozkomíšní tekutině.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3643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dirty="0"/>
              <a:t>Diety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0 – tekutá</a:t>
            </a:r>
          </a:p>
          <a:p>
            <a:pPr marL="0" indent="0">
              <a:buNone/>
            </a:pPr>
            <a:r>
              <a:rPr lang="cs-CZ" dirty="0"/>
              <a:t>1 – kašovitá šetřící</a:t>
            </a:r>
          </a:p>
          <a:p>
            <a:pPr marL="0" indent="0">
              <a:buNone/>
            </a:pPr>
            <a:r>
              <a:rPr lang="cs-CZ" dirty="0"/>
              <a:t>2 – šetřící kožní</a:t>
            </a:r>
          </a:p>
          <a:p>
            <a:pPr marL="0" indent="0">
              <a:buNone/>
            </a:pPr>
            <a:r>
              <a:rPr lang="cs-CZ" dirty="0"/>
              <a:t>3 – </a:t>
            </a:r>
            <a:r>
              <a:rPr lang="cs-CZ" b="1" dirty="0"/>
              <a:t>základní</a:t>
            </a:r>
          </a:p>
          <a:p>
            <a:pPr marL="0" indent="0">
              <a:buNone/>
            </a:pPr>
            <a:r>
              <a:rPr lang="cs-CZ" dirty="0"/>
              <a:t>4 – omezení tuků</a:t>
            </a:r>
          </a:p>
          <a:p>
            <a:pPr marL="0" indent="0">
              <a:buNone/>
            </a:pPr>
            <a:r>
              <a:rPr lang="cs-CZ" dirty="0"/>
              <a:t>5 – omezení zbytků</a:t>
            </a:r>
          </a:p>
          <a:p>
            <a:pPr marL="0" indent="0">
              <a:buNone/>
            </a:pPr>
            <a:r>
              <a:rPr lang="cs-CZ" dirty="0"/>
              <a:t>6 – omezení proteinů</a:t>
            </a:r>
          </a:p>
          <a:p>
            <a:pPr marL="0" indent="0">
              <a:buNone/>
            </a:pPr>
            <a:r>
              <a:rPr lang="cs-CZ" dirty="0"/>
              <a:t>8 – redukční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9 – </a:t>
            </a:r>
            <a:r>
              <a:rPr lang="cs-CZ" b="1" dirty="0"/>
              <a:t>diabetická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10 – neslaná šetřící</a:t>
            </a:r>
          </a:p>
          <a:p>
            <a:pPr marL="0" indent="0">
              <a:buNone/>
            </a:pPr>
            <a:r>
              <a:rPr lang="cs-CZ" dirty="0"/>
              <a:t>11 – výživná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12 – strava batolat</a:t>
            </a:r>
          </a:p>
          <a:p>
            <a:pPr marL="0" indent="0">
              <a:buNone/>
            </a:pPr>
            <a:r>
              <a:rPr lang="cs-CZ" dirty="0"/>
              <a:t>13 – strava dětí</a:t>
            </a:r>
          </a:p>
          <a:p>
            <a:pPr marL="0" indent="0">
              <a:buNone/>
            </a:pPr>
            <a:r>
              <a:rPr lang="cs-CZ" dirty="0"/>
              <a:t>14 – speciální</a:t>
            </a:r>
          </a:p>
          <a:p>
            <a:pPr marL="0" indent="0">
              <a:buNone/>
            </a:pPr>
            <a:r>
              <a:rPr lang="cs-CZ" dirty="0"/>
              <a:t>15 – vegetariánská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16696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Diety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0S – čajová (komoce mozku)</a:t>
            </a:r>
          </a:p>
          <a:p>
            <a:pPr marL="0" indent="0">
              <a:buNone/>
            </a:pPr>
            <a:r>
              <a:rPr lang="cs-CZ" dirty="0"/>
              <a:t>4S – s přísným omezením tuků</a:t>
            </a:r>
          </a:p>
          <a:p>
            <a:pPr marL="0" indent="0">
              <a:buNone/>
            </a:pPr>
            <a:r>
              <a:rPr lang="cs-CZ" dirty="0"/>
              <a:t>9S – diabetická šetřící</a:t>
            </a:r>
          </a:p>
          <a:p>
            <a:pPr marL="0" indent="0">
              <a:buNone/>
            </a:pPr>
            <a:r>
              <a:rPr lang="cs-CZ" dirty="0"/>
              <a:t>9/4S – kombinace obou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DYS – dysfagická</a:t>
            </a:r>
          </a:p>
          <a:p>
            <a:pPr marL="0" indent="0">
              <a:buNone/>
            </a:pPr>
            <a:r>
              <a:rPr lang="cs-CZ" dirty="0"/>
              <a:t>BL – </a:t>
            </a:r>
            <a:r>
              <a:rPr lang="cs-CZ" dirty="0" err="1"/>
              <a:t>bezlaktózová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BLP – bezlepková </a:t>
            </a:r>
          </a:p>
          <a:p>
            <a:pPr marL="0" indent="0">
              <a:buNone/>
            </a:pPr>
            <a:r>
              <a:rPr lang="cs-CZ" dirty="0"/>
              <a:t>P – při akutní pankreatitidě</a:t>
            </a:r>
          </a:p>
        </p:txBody>
      </p:sp>
      <p:pic>
        <p:nvPicPr>
          <p:cNvPr id="12290" name="Picture 2" descr="https://www.promos-gastro.cz/1138-large_default/tablet-system-combise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70" b="16124"/>
          <a:stretch/>
        </p:blipFill>
        <p:spPr bwMode="auto">
          <a:xfrm>
            <a:off x="3821884" y="4001294"/>
            <a:ext cx="4113056" cy="282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373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/>
              <a:t>Bilance tekutin</a:t>
            </a: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CBB36396-4854-D938-32D6-CE6AE9C994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9594744"/>
              </p:ext>
            </p:extLst>
          </p:nvPr>
        </p:nvGraphicFramePr>
        <p:xfrm>
          <a:off x="838200" y="1825625"/>
          <a:ext cx="10515597" cy="42413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3024">
                  <a:extLst>
                    <a:ext uri="{9D8B030D-6E8A-4147-A177-3AD203B41FA5}">
                      <a16:colId xmlns:a16="http://schemas.microsoft.com/office/drawing/2014/main" val="4226674929"/>
                    </a:ext>
                  </a:extLst>
                </a:gridCol>
                <a:gridCol w="1224774">
                  <a:extLst>
                    <a:ext uri="{9D8B030D-6E8A-4147-A177-3AD203B41FA5}">
                      <a16:colId xmlns:a16="http://schemas.microsoft.com/office/drawing/2014/main" val="1882530334"/>
                    </a:ext>
                  </a:extLst>
                </a:gridCol>
                <a:gridCol w="3995853">
                  <a:extLst>
                    <a:ext uri="{9D8B030D-6E8A-4147-A177-3AD203B41FA5}">
                      <a16:colId xmlns:a16="http://schemas.microsoft.com/office/drawing/2014/main" val="2535593561"/>
                    </a:ext>
                  </a:extLst>
                </a:gridCol>
                <a:gridCol w="1261946">
                  <a:extLst>
                    <a:ext uri="{9D8B030D-6E8A-4147-A177-3AD203B41FA5}">
                      <a16:colId xmlns:a16="http://schemas.microsoft.com/office/drawing/2014/main" val="1106951895"/>
                    </a:ext>
                  </a:extLst>
                </a:gridCol>
              </a:tblGrid>
              <a:tr h="605901">
                <a:tc gridSpan="2">
                  <a:txBody>
                    <a:bodyPr/>
                    <a:lstStyle/>
                    <a:p>
                      <a:pPr algn="ctr"/>
                      <a:r>
                        <a:rPr lang="cs-CZ" sz="3200" dirty="0"/>
                        <a:t>Příjem tekutin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3200" dirty="0"/>
                        <a:t>Výdej tekutin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2019227"/>
                  </a:ext>
                </a:extLst>
              </a:tr>
              <a:tr h="605901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cs-CZ" sz="2400" b="0" i="0" u="none" strike="noStrike" noProof="0" dirty="0">
                          <a:latin typeface="Calibri"/>
                        </a:rPr>
                        <a:t>Tvorba vody při metabolismu</a:t>
                      </a:r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cs-CZ" sz="2400" b="0" i="0" u="none" strike="noStrike" noProof="0" dirty="0">
                          <a:latin typeface="Calibri"/>
                        </a:rPr>
                        <a:t>400 ml</a:t>
                      </a:r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400" dirty="0"/>
                        <a:t>Moč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cs-CZ" sz="2400" b="0" i="0" u="none" strike="noStrike" noProof="0" dirty="0">
                          <a:latin typeface="Calibri"/>
                        </a:rPr>
                        <a:t>1400 ml</a:t>
                      </a:r>
                      <a:endParaRPr lang="cs-CZ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0412098"/>
                  </a:ext>
                </a:extLst>
              </a:tr>
              <a:tr h="605901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cs-CZ" sz="2400" b="0" i="0" u="none" strike="noStrike" noProof="0" dirty="0">
                          <a:latin typeface="Calibri"/>
                        </a:rPr>
                        <a:t>Nápoje</a:t>
                      </a:r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cs-CZ" sz="2400" b="0" i="0" u="none" strike="noStrike" noProof="0" dirty="0">
                          <a:latin typeface="Calibri"/>
                        </a:rPr>
                        <a:t>1600 ml</a:t>
                      </a:r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400" dirty="0"/>
                        <a:t>Vydechovaný vzduch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cs-CZ" sz="2400" b="0" i="0" u="none" strike="noStrike" noProof="0" dirty="0">
                          <a:latin typeface="Calibri"/>
                        </a:rPr>
                        <a:t>320 ml</a:t>
                      </a:r>
                      <a:endParaRPr lang="cs-CZ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6778193"/>
                  </a:ext>
                </a:extLst>
              </a:tr>
              <a:tr h="605901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cs-CZ" sz="2400" b="0" i="0" u="none" strike="noStrike" noProof="0" dirty="0">
                          <a:latin typeface="Calibri"/>
                        </a:rPr>
                        <a:t>Voda v jídle</a:t>
                      </a:r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cs-CZ" sz="2400" b="0" i="0" u="none" strike="noStrike" noProof="0" dirty="0">
                          <a:latin typeface="Calibri"/>
                        </a:rPr>
                        <a:t>1000 ml</a:t>
                      </a:r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400" dirty="0"/>
                        <a:t>Odpařování kůží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cs-CZ" sz="2400" b="0" i="0" u="none" strike="noStrike" noProof="0" dirty="0">
                          <a:latin typeface="Calibri"/>
                        </a:rPr>
                        <a:t>530 ml</a:t>
                      </a:r>
                      <a:endParaRPr lang="cs-CZ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7720389"/>
                  </a:ext>
                </a:extLst>
              </a:tr>
              <a:tr h="605901">
                <a:tc>
                  <a:txBody>
                    <a:bodyPr/>
                    <a:lstStyle/>
                    <a:p>
                      <a:pPr algn="l"/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400" dirty="0"/>
                        <a:t>Pocení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cs-CZ" sz="2400" b="0" i="0" u="none" strike="noStrike" noProof="0" dirty="0">
                          <a:latin typeface="Calibri"/>
                        </a:rPr>
                        <a:t>650 ml</a:t>
                      </a:r>
                      <a:endParaRPr lang="cs-CZ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3787247"/>
                  </a:ext>
                </a:extLst>
              </a:tr>
              <a:tr h="605901">
                <a:tc>
                  <a:txBody>
                    <a:bodyPr/>
                    <a:lstStyle/>
                    <a:p>
                      <a:pPr algn="l"/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400" dirty="0"/>
                        <a:t>Stolice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cs-CZ" sz="2400" b="0" i="0" u="none" strike="noStrike" noProof="0" dirty="0">
                          <a:latin typeface="Calibri"/>
                        </a:rPr>
                        <a:t>100 ml</a:t>
                      </a:r>
                      <a:endParaRPr lang="cs-CZ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7005159"/>
                  </a:ext>
                </a:extLst>
              </a:tr>
              <a:tr h="60590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cs-CZ" sz="2400" b="1" i="0" u="none" strike="noStrike" noProof="0" dirty="0">
                          <a:latin typeface="Calibri"/>
                        </a:rPr>
                        <a:t>Celkem</a:t>
                      </a:r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cs-CZ" sz="2400" b="1" i="0" u="none" strike="noStrike" noProof="0" dirty="0">
                          <a:latin typeface="Calibri"/>
                        </a:rPr>
                        <a:t>3000 ml</a:t>
                      </a:r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cs-CZ" sz="2400" b="1" i="0" u="none" strike="noStrike" noProof="0" dirty="0">
                          <a:latin typeface="Calibri"/>
                        </a:rPr>
                        <a:t>Celkem</a:t>
                      </a:r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cs-CZ" sz="2400" b="1" i="0" u="none" strike="noStrike" noProof="0" dirty="0">
                          <a:latin typeface="Calibri"/>
                        </a:rPr>
                        <a:t>3000 ml</a:t>
                      </a:r>
                      <a:endParaRPr lang="cs-CZ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412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7776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C38ACE-75D4-6928-AE50-FC0E04FA9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"/>
              </a:rPr>
              <a:t>Bilance tekutin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DDC184-579B-B2A7-6BC4-A57107561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dirty="0">
                <a:ea typeface="+mn-lt"/>
                <a:cs typeface="+mn-lt"/>
              </a:rPr>
              <a:t>= rozdíl mezi příjmem a výdejem tekutin</a:t>
            </a:r>
          </a:p>
          <a:p>
            <a:r>
              <a:rPr lang="cs-CZ" b="1" dirty="0">
                <a:ea typeface="+mn-lt"/>
                <a:cs typeface="+mn-lt"/>
              </a:rPr>
              <a:t>naměřená bilance tekutin: </a:t>
            </a:r>
            <a:r>
              <a:rPr lang="cs-CZ" dirty="0">
                <a:ea typeface="+mn-lt"/>
                <a:cs typeface="+mn-lt"/>
              </a:rPr>
              <a:t>per os, enterálně, infuze / diuréza, odpady</a:t>
            </a:r>
            <a:r>
              <a:rPr lang="cs-CZ" b="1" dirty="0">
                <a:ea typeface="+mn-lt"/>
                <a:cs typeface="+mn-lt"/>
              </a:rPr>
              <a:t/>
            </a:r>
            <a:br>
              <a:rPr lang="cs-CZ" b="1" dirty="0">
                <a:ea typeface="+mn-lt"/>
                <a:cs typeface="+mn-lt"/>
              </a:rPr>
            </a:br>
            <a:r>
              <a:rPr lang="cs-CZ" dirty="0">
                <a:ea typeface="+mn-lt"/>
                <a:cs typeface="+mn-lt"/>
              </a:rPr>
              <a:t>z drénů; je nepřesná kvůli nepočitatelným ztrátám</a:t>
            </a:r>
            <a:endParaRPr lang="cs-CZ" b="1" dirty="0">
              <a:ea typeface="+mn-lt"/>
              <a:cs typeface="+mn-lt"/>
            </a:endParaRPr>
          </a:p>
          <a:p>
            <a:r>
              <a:rPr lang="cs-CZ" b="1" dirty="0">
                <a:ea typeface="+mn-lt"/>
                <a:cs typeface="+mn-lt"/>
              </a:rPr>
              <a:t>fyziologická bilance tekutin</a:t>
            </a:r>
            <a:r>
              <a:rPr lang="cs-CZ" dirty="0">
                <a:ea typeface="+mn-lt"/>
                <a:cs typeface="+mn-lt"/>
              </a:rPr>
              <a:t> s tímto naopak počítá a k příjmu tekutin se připočítá oxidace živin, naopak k výdeji respirace, perspirace a ztráty v podobě stolice; liší se především u </a:t>
            </a:r>
            <a:r>
              <a:rPr lang="cs-CZ" dirty="0" err="1">
                <a:ea typeface="+mn-lt"/>
                <a:cs typeface="+mn-lt"/>
              </a:rPr>
              <a:t>febrilií</a:t>
            </a:r>
            <a:r>
              <a:rPr lang="cs-CZ" dirty="0">
                <a:ea typeface="+mn-lt"/>
                <a:cs typeface="+mn-lt"/>
              </a:rPr>
              <a:t> a častých průjmů!</a:t>
            </a:r>
          </a:p>
          <a:p>
            <a:endParaRPr lang="cs-CZ" dirty="0">
              <a:ea typeface="+mn-lt"/>
              <a:cs typeface="+mn-lt"/>
            </a:endParaRPr>
          </a:p>
          <a:p>
            <a:r>
              <a:rPr lang="cs-CZ" b="1" dirty="0">
                <a:ea typeface="+mn-lt"/>
                <a:cs typeface="+mn-lt"/>
              </a:rPr>
              <a:t>kumulativní bilance</a:t>
            </a:r>
            <a:r>
              <a:rPr lang="cs-CZ" dirty="0">
                <a:ea typeface="+mn-lt"/>
                <a:cs typeface="+mn-lt"/>
              </a:rPr>
              <a:t> je součet denních bilancí tekutin</a:t>
            </a:r>
            <a:endParaRPr lang="cs-CZ" dirty="0">
              <a:cs typeface="Calibri"/>
            </a:endParaRPr>
          </a:p>
          <a:p>
            <a:r>
              <a:rPr lang="cs-CZ" dirty="0">
                <a:ea typeface="+mn-lt"/>
                <a:cs typeface="+mn-lt"/>
              </a:rPr>
              <a:t>narůstající bilance vede k </a:t>
            </a:r>
            <a:r>
              <a:rPr lang="cs-CZ" dirty="0" err="1">
                <a:ea typeface="+mn-lt"/>
                <a:cs typeface="+mn-lt"/>
              </a:rPr>
              <a:t>převodnění</a:t>
            </a:r>
            <a:r>
              <a:rPr lang="cs-CZ" dirty="0">
                <a:ea typeface="+mn-lt"/>
                <a:cs typeface="+mn-lt"/>
              </a:rPr>
              <a:t>: </a:t>
            </a:r>
            <a:r>
              <a:rPr lang="cs-CZ" dirty="0" err="1">
                <a:ea typeface="+mn-lt"/>
                <a:cs typeface="+mn-lt"/>
              </a:rPr>
              <a:t>narůstu</a:t>
            </a:r>
            <a:r>
              <a:rPr lang="cs-CZ" dirty="0">
                <a:ea typeface="+mn-lt"/>
                <a:cs typeface="+mn-lt"/>
              </a:rPr>
              <a:t> otoků, edému plic</a:t>
            </a:r>
          </a:p>
          <a:p>
            <a:endParaRPr lang="cs-CZ" dirty="0">
              <a:cs typeface="Calibri"/>
            </a:endParaRPr>
          </a:p>
          <a:p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41984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F388BB-E405-D1F1-B042-91182F730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"/>
              </a:rPr>
              <a:t>Bilance tekutin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60C623-CAC1-645C-B9FA-DCEC2C317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cs typeface="Calibri"/>
              </a:rPr>
              <a:t>Ledviny kontrolují osmolalitu plasmy. 50 % osmolality plasmy tvoří sodík. Ledviny sice mohou vodou v organizmu šetřit, ale deficit nevyřeší</a:t>
            </a:r>
            <a:r>
              <a:rPr lang="cs-CZ" dirty="0" smtClean="0">
                <a:cs typeface="Calibri"/>
              </a:rPr>
              <a:t>.</a:t>
            </a:r>
          </a:p>
          <a:p>
            <a:endParaRPr lang="cs-CZ" dirty="0">
              <a:ea typeface="+mn-lt"/>
              <a:cs typeface="+mn-lt"/>
            </a:endParaRPr>
          </a:p>
          <a:p>
            <a:r>
              <a:rPr lang="cs-CZ" dirty="0">
                <a:ea typeface="+mn-lt"/>
                <a:cs typeface="+mn-lt"/>
              </a:rPr>
              <a:t>Při nedostatku tekutin dojde ke zvýšení osmolality o 2–3 %. To vede ke zvýšené sekreci ADH (jeho účinek brzdí alkohol). </a:t>
            </a:r>
            <a:endParaRPr lang="cs-CZ" dirty="0" smtClean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r>
              <a:rPr lang="cs-CZ" dirty="0">
                <a:ea typeface="+mn-lt"/>
                <a:cs typeface="+mn-lt"/>
              </a:rPr>
              <a:t>Normální reakce je rychlé vypití </a:t>
            </a:r>
            <a:r>
              <a:rPr lang="cs-CZ" dirty="0" smtClean="0">
                <a:ea typeface="+mn-lt"/>
                <a:cs typeface="+mn-lt"/>
              </a:rPr>
              <a:t>vody</a:t>
            </a:r>
            <a:r>
              <a:rPr lang="cs-CZ" dirty="0">
                <a:ea typeface="+mn-lt"/>
                <a:cs typeface="+mn-lt"/>
              </a:rPr>
              <a:t>. Dojde k utišení </a:t>
            </a:r>
            <a:r>
              <a:rPr lang="cs-CZ" dirty="0" smtClean="0">
                <a:ea typeface="+mn-lt"/>
                <a:cs typeface="+mn-lt"/>
              </a:rPr>
              <a:t>žízně ještě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smtClean="0">
                <a:ea typeface="+mn-lt"/>
                <a:cs typeface="+mn-lt"/>
              </a:rPr>
              <a:t>před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smtClean="0">
                <a:ea typeface="+mn-lt"/>
                <a:cs typeface="+mn-lt"/>
              </a:rPr>
              <a:t>absorpcí</a:t>
            </a:r>
            <a:r>
              <a:rPr lang="cs-CZ" dirty="0">
                <a:ea typeface="+mn-lt"/>
                <a:cs typeface="+mn-lt"/>
              </a:rPr>
              <a:t>, pravděpodobně díky </a:t>
            </a:r>
            <a:r>
              <a:rPr lang="cs-CZ" dirty="0" smtClean="0">
                <a:ea typeface="+mn-lt"/>
                <a:cs typeface="+mn-lt"/>
              </a:rPr>
              <a:t>receptorům</a:t>
            </a:r>
            <a:r>
              <a:rPr lang="cs-CZ" dirty="0">
                <a:ea typeface="+mn-lt"/>
                <a:cs typeface="+mn-lt"/>
              </a:rPr>
              <a:t> v jícnu, ústech a žaludku.</a:t>
            </a:r>
          </a:p>
        </p:txBody>
      </p:sp>
    </p:spTree>
    <p:extLst>
      <p:ext uri="{BB962C8B-B14F-4D97-AF65-F5344CB8AC3E}">
        <p14:creationId xmlns:p14="http://schemas.microsoft.com/office/powerpoint/2010/main" val="8976852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Dehydratace</a:t>
            </a:r>
            <a:endParaRPr lang="cs-CZ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= oschlé rty, jazyk, sliznice, snížený kožní turgor, zmatenost, apatie</a:t>
            </a:r>
          </a:p>
          <a:p>
            <a:endParaRPr lang="cs-CZ" dirty="0"/>
          </a:p>
          <a:p>
            <a:r>
              <a:rPr lang="cs-CZ" b="1" dirty="0">
                <a:solidFill>
                  <a:srgbClr val="FF0000"/>
                </a:solidFill>
              </a:rPr>
              <a:t>Hypertonická</a:t>
            </a:r>
            <a:r>
              <a:rPr lang="cs-CZ" dirty="0">
                <a:solidFill>
                  <a:srgbClr val="FFC000"/>
                </a:solidFill>
              </a:rPr>
              <a:t> </a:t>
            </a:r>
            <a:r>
              <a:rPr lang="cs-CZ" dirty="0"/>
              <a:t>– ztráta vody, za vzestupu osmotického tlaku </a:t>
            </a:r>
            <a:br>
              <a:rPr lang="cs-CZ" dirty="0"/>
            </a:br>
            <a:r>
              <a:rPr lang="cs-CZ" dirty="0"/>
              <a:t>– žíznění, diabetes </a:t>
            </a:r>
            <a:r>
              <a:rPr lang="cs-CZ" dirty="0" err="1"/>
              <a:t>insipidus</a:t>
            </a:r>
            <a:r>
              <a:rPr lang="cs-CZ" dirty="0"/>
              <a:t> </a:t>
            </a:r>
          </a:p>
          <a:p>
            <a:r>
              <a:rPr lang="cs-CZ" b="1" dirty="0">
                <a:solidFill>
                  <a:srgbClr val="FF0000"/>
                </a:solidFill>
              </a:rPr>
              <a:t>Izotonická</a:t>
            </a:r>
            <a:r>
              <a:rPr lang="cs-CZ" dirty="0">
                <a:solidFill>
                  <a:srgbClr val="FFC000"/>
                </a:solidFill>
              </a:rPr>
              <a:t> </a:t>
            </a:r>
            <a:r>
              <a:rPr lang="cs-CZ" dirty="0"/>
              <a:t>– ztráta vody a sodíku bez osmotických změn </a:t>
            </a:r>
            <a:br>
              <a:rPr lang="cs-CZ" dirty="0"/>
            </a:br>
            <a:r>
              <a:rPr lang="cs-CZ" dirty="0"/>
              <a:t>– zvracení , průjmy, popáleniny </a:t>
            </a:r>
          </a:p>
          <a:p>
            <a:r>
              <a:rPr lang="cs-CZ" b="1" dirty="0">
                <a:solidFill>
                  <a:srgbClr val="FF0000"/>
                </a:solidFill>
              </a:rPr>
              <a:t>Hypotonická</a:t>
            </a:r>
            <a:r>
              <a:rPr lang="cs-CZ" dirty="0">
                <a:solidFill>
                  <a:srgbClr val="FFC000"/>
                </a:solidFill>
              </a:rPr>
              <a:t> </a:t>
            </a:r>
            <a:r>
              <a:rPr lang="cs-CZ" dirty="0"/>
              <a:t>– ztráta sodíku, pokles osmotického tlaku </a:t>
            </a:r>
            <a:br>
              <a:rPr lang="cs-CZ" dirty="0"/>
            </a:br>
            <a:r>
              <a:rPr lang="cs-CZ" dirty="0"/>
              <a:t>– poruchy zpětné resorpce v ledvinách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61081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Hyperhydratace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cs-CZ" dirty="0"/>
              <a:t>= hromadění tekutiny (edém, celkový hydrops, anasarka,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			       </a:t>
            </a:r>
            <a:r>
              <a:rPr lang="cs-CZ" dirty="0" err="1" smtClean="0"/>
              <a:t>hydrothorax</a:t>
            </a:r>
            <a:r>
              <a:rPr lang="cs-CZ" dirty="0"/>
              <a:t>, </a:t>
            </a:r>
            <a:r>
              <a:rPr lang="cs-CZ" dirty="0" err="1"/>
              <a:t>hydroperikard</a:t>
            </a:r>
            <a:r>
              <a:rPr lang="cs-CZ" dirty="0"/>
              <a:t>, ascites) </a:t>
            </a:r>
          </a:p>
          <a:p>
            <a:pPr>
              <a:spcAft>
                <a:spcPts val="600"/>
              </a:spcAft>
            </a:pPr>
            <a:endParaRPr lang="cs-CZ" dirty="0"/>
          </a:p>
          <a:p>
            <a:pPr>
              <a:spcAft>
                <a:spcPts val="600"/>
              </a:spcAft>
            </a:pPr>
            <a:r>
              <a:rPr lang="cs-CZ" b="1" dirty="0">
                <a:solidFill>
                  <a:srgbClr val="FF0000"/>
                </a:solidFill>
              </a:rPr>
              <a:t>Hypotonická</a:t>
            </a:r>
            <a:r>
              <a:rPr lang="cs-CZ" dirty="0">
                <a:solidFill>
                  <a:srgbClr val="FFC000"/>
                </a:solidFill>
              </a:rPr>
              <a:t> </a:t>
            </a:r>
            <a:r>
              <a:rPr lang="cs-CZ" dirty="0"/>
              <a:t>– ztráty sodíku a nadměrný přívod vody (otrava vodou) </a:t>
            </a:r>
          </a:p>
          <a:p>
            <a:pPr>
              <a:spcAft>
                <a:spcPts val="600"/>
              </a:spcAft>
            </a:pPr>
            <a:r>
              <a:rPr lang="cs-CZ" b="1" dirty="0">
                <a:solidFill>
                  <a:srgbClr val="FF0000"/>
                </a:solidFill>
              </a:rPr>
              <a:t>Izotonická</a:t>
            </a:r>
            <a:r>
              <a:rPr lang="cs-CZ" dirty="0"/>
              <a:t> – nadměrná infuze izotonického roztoku, porucha ledvin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1062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obsah 3">
            <a:extLst>
              <a:ext uri="{FF2B5EF4-FFF2-40B4-BE49-F238E27FC236}">
                <a16:creationId xmlns:a16="http://schemas.microsoft.com/office/drawing/2014/main" id="{A635A785-9F55-417E-A701-A8C4C2F87E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840" t="13966"/>
          <a:stretch/>
        </p:blipFill>
        <p:spPr>
          <a:xfrm>
            <a:off x="1636295" y="119777"/>
            <a:ext cx="9728390" cy="673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7644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Infuze – </a:t>
            </a:r>
            <a:r>
              <a:rPr lang="cs-CZ" dirty="0" smtClean="0"/>
              <a:t>komplikace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Místní komplikace </a:t>
            </a:r>
          </a:p>
          <a:p>
            <a:r>
              <a:rPr lang="cs-CZ" dirty="0"/>
              <a:t>Propíchnutí cévy </a:t>
            </a:r>
          </a:p>
          <a:p>
            <a:r>
              <a:rPr lang="cs-CZ" dirty="0"/>
              <a:t>Prasknutí stěny cévy (</a:t>
            </a:r>
            <a:r>
              <a:rPr lang="cs-CZ" dirty="0" err="1"/>
              <a:t>paravenózní</a:t>
            </a:r>
            <a:r>
              <a:rPr lang="cs-CZ" dirty="0"/>
              <a:t> podání)</a:t>
            </a:r>
          </a:p>
          <a:p>
            <a:r>
              <a:rPr lang="cs-CZ" dirty="0"/>
              <a:t>Známky zánětu 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b="1" dirty="0"/>
              <a:t>Celkové komplikace </a:t>
            </a:r>
          </a:p>
          <a:p>
            <a:r>
              <a:rPr lang="cs-CZ" dirty="0"/>
              <a:t>Alergická reakce </a:t>
            </a:r>
            <a:br>
              <a:rPr lang="cs-CZ" dirty="0"/>
            </a:br>
            <a:r>
              <a:rPr lang="cs-CZ" dirty="0"/>
              <a:t>(až anafylaktický šok) </a:t>
            </a:r>
          </a:p>
          <a:p>
            <a:r>
              <a:rPr lang="cs-CZ" dirty="0"/>
              <a:t>Zavlečení infekce </a:t>
            </a:r>
          </a:p>
          <a:p>
            <a:r>
              <a:rPr lang="cs-CZ" dirty="0"/>
              <a:t>Vzduchová, tuková embolie </a:t>
            </a:r>
          </a:p>
          <a:p>
            <a:r>
              <a:rPr lang="cs-CZ" dirty="0"/>
              <a:t>Přetížení kardiovaskulárního systému </a:t>
            </a:r>
          </a:p>
        </p:txBody>
      </p:sp>
    </p:spTree>
    <p:extLst>
      <p:ext uri="{BB962C8B-B14F-4D97-AF65-F5344CB8AC3E}">
        <p14:creationId xmlns:p14="http://schemas.microsoft.com/office/powerpoint/2010/main" val="21538132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/>
              <a:t>Náhradní roztoky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Krystaloidy</a:t>
            </a:r>
            <a:r>
              <a:rPr lang="cs-CZ" dirty="0"/>
              <a:t> </a:t>
            </a:r>
          </a:p>
          <a:p>
            <a:r>
              <a:rPr lang="cs-CZ" dirty="0"/>
              <a:t>malé molekuly (nízkomolekulární) rychle zásobují organismus vodou a elektrolyty, ale rychle odchází z krevního oběhu, jsou snadno vstřebatelné, udržují acidobazickou rovnováhu, upravují vodní a minerální hospodářství </a:t>
            </a:r>
          </a:p>
          <a:p>
            <a:r>
              <a:rPr lang="cs-CZ" dirty="0"/>
              <a:t> Fyziologický roztok (FR 1/1), </a:t>
            </a:r>
            <a:r>
              <a:rPr lang="cs-CZ" dirty="0" err="1"/>
              <a:t>Ringerův</a:t>
            </a:r>
            <a:r>
              <a:rPr lang="cs-CZ" dirty="0"/>
              <a:t> roztok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Koloidy</a:t>
            </a:r>
            <a:r>
              <a:rPr lang="cs-CZ" dirty="0">
                <a:solidFill>
                  <a:srgbClr val="FF0000"/>
                </a:solidFill>
              </a:rPr>
              <a:t> </a:t>
            </a:r>
          </a:p>
          <a:p>
            <a:r>
              <a:rPr lang="cs-CZ" dirty="0"/>
              <a:t> mají velké molekuly (vysokomolekulární), udrží tekutinu v krevním řečišti déle než krystaloidy, použití u pacienta pouze v šokovém stavu, při těžkých dehydratacích </a:t>
            </a:r>
          </a:p>
          <a:p>
            <a:r>
              <a:rPr lang="cs-CZ" dirty="0" err="1"/>
              <a:t>Haemacel</a:t>
            </a:r>
            <a:r>
              <a:rPr lang="cs-CZ" dirty="0"/>
              <a:t>, </a:t>
            </a:r>
            <a:r>
              <a:rPr lang="cs-CZ" dirty="0" err="1"/>
              <a:t>Gelafusin</a:t>
            </a:r>
            <a:r>
              <a:rPr lang="cs-CZ" dirty="0"/>
              <a:t>, Dextran, </a:t>
            </a:r>
            <a:r>
              <a:rPr lang="cs-CZ" dirty="0" err="1"/>
              <a:t>Rheodextran</a:t>
            </a:r>
            <a:r>
              <a:rPr lang="cs-CZ" dirty="0"/>
              <a:t>, </a:t>
            </a:r>
            <a:r>
              <a:rPr lang="cs-CZ" dirty="0" err="1"/>
              <a:t>Tetraspan</a:t>
            </a:r>
            <a:r>
              <a:rPr lang="cs-CZ" dirty="0"/>
              <a:t>, </a:t>
            </a:r>
            <a:r>
              <a:rPr lang="cs-CZ" dirty="0" err="1"/>
              <a:t>Voluven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38182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VOLUVEN 500 ml.">
            <a:extLst>
              <a:ext uri="{FF2B5EF4-FFF2-40B4-BE49-F238E27FC236}">
                <a16:creationId xmlns:a16="http://schemas.microsoft.com/office/drawing/2014/main" id="{9AF31349-8938-45D5-9CDC-67B7D4516D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4" r="28624"/>
          <a:stretch/>
        </p:blipFill>
        <p:spPr bwMode="auto">
          <a:xfrm>
            <a:off x="8943703" y="0"/>
            <a:ext cx="28302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Ringerův roztok Braun inf.10x500ml(ldpe) (D)">
            <a:extLst>
              <a:ext uri="{FF2B5EF4-FFF2-40B4-BE49-F238E27FC236}">
                <a16:creationId xmlns:a16="http://schemas.microsoft.com/office/drawing/2014/main" id="{C0213964-6276-49A9-A84B-41C183DAEF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0" r="31850"/>
          <a:stretch/>
        </p:blipFill>
        <p:spPr bwMode="auto">
          <a:xfrm>
            <a:off x="887505" y="24063"/>
            <a:ext cx="2438401" cy="683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Fyziologický roztok – Wikipedie">
            <a:extLst>
              <a:ext uri="{FF2B5EF4-FFF2-40B4-BE49-F238E27FC236}">
                <a16:creationId xmlns:a16="http://schemas.microsoft.com/office/drawing/2014/main" id="{435925C0-E1FE-4FDD-9D72-1522D0AC8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89" l="0" r="97576">
                        <a14:foregroundMark x1="78182" y1="84590" x2="79394" y2="25246"/>
                        <a14:backgroundMark x1="27879" y1="18033" x2="27879" y2="18033"/>
                        <a14:backgroundMark x1="69697" y1="14098" x2="69697" y2="14098"/>
                        <a14:backgroundMark x1="64848" y1="15082" x2="61212" y2="15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402" y="0"/>
            <a:ext cx="37100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6934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Dělení podle osmotického tlaku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hypotonické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– nižší osmotický tlak než je v krevním řečišti (FR ½)</a:t>
            </a:r>
          </a:p>
          <a:p>
            <a:endParaRPr lang="cs-CZ" dirty="0"/>
          </a:p>
          <a:p>
            <a:r>
              <a:rPr lang="cs-CZ" b="1" dirty="0">
                <a:solidFill>
                  <a:srgbClr val="FF0000"/>
                </a:solidFill>
              </a:rPr>
              <a:t>izotonické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– stejný osmotický tlak jako v krevním řečišti (FR 1/1, R1/1)</a:t>
            </a:r>
          </a:p>
          <a:p>
            <a:endParaRPr lang="cs-CZ" dirty="0"/>
          </a:p>
          <a:p>
            <a:r>
              <a:rPr lang="cs-CZ" b="1" dirty="0">
                <a:solidFill>
                  <a:srgbClr val="FF0000"/>
                </a:solidFill>
              </a:rPr>
              <a:t>hypertonické</a:t>
            </a:r>
            <a:r>
              <a:rPr lang="cs-CZ" dirty="0"/>
              <a:t> – vyšší osmotický tlak než je v krevním řečišti (</a:t>
            </a:r>
            <a:r>
              <a:rPr lang="cs-CZ" dirty="0" err="1"/>
              <a:t>KCl</a:t>
            </a:r>
            <a:r>
              <a:rPr lang="cs-CZ" dirty="0"/>
              <a:t> 7,45%, </a:t>
            </a:r>
            <a:r>
              <a:rPr lang="cs-CZ" dirty="0" err="1"/>
              <a:t>NaCl</a:t>
            </a:r>
            <a:r>
              <a:rPr lang="cs-CZ" dirty="0"/>
              <a:t> 10%, </a:t>
            </a:r>
            <a:r>
              <a:rPr lang="cs-CZ" dirty="0" err="1"/>
              <a:t>Manitol</a:t>
            </a:r>
            <a:r>
              <a:rPr lang="cs-CZ" dirty="0"/>
              <a:t>)</a:t>
            </a:r>
          </a:p>
        </p:txBody>
      </p:sp>
      <p:pic>
        <p:nvPicPr>
          <p:cNvPr id="15362" name="Picture 2" descr="https://cdn.britannica.com/81/62981-050-22A37BC3/principle-permeation-water-diffusion-sugar-differences-membran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24" b="5058"/>
          <a:stretch/>
        </p:blipFill>
        <p:spPr bwMode="auto">
          <a:xfrm>
            <a:off x="7210697" y="4597803"/>
            <a:ext cx="4911636" cy="218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121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0026453"/>
              </p:ext>
            </p:extLst>
          </p:nvPr>
        </p:nvGraphicFramePr>
        <p:xfrm>
          <a:off x="561475" y="625642"/>
          <a:ext cx="10993211" cy="5678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9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0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07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07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07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07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46484">
                <a:tc>
                  <a:txBody>
                    <a:bodyPr/>
                    <a:lstStyle/>
                    <a:p>
                      <a:pPr algn="l"/>
                      <a:endParaRPr lang="cs-CZ" sz="1800" dirty="0"/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/>
                        <a:t>Na</a:t>
                      </a: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/>
                        <a:t>K</a:t>
                      </a: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/>
                        <a:t>Ca</a:t>
                      </a: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/>
                        <a:t>Cl</a:t>
                      </a: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/>
                        <a:t>ABR</a:t>
                      </a:r>
                    </a:p>
                  </a:txBody>
                  <a:tcPr marT="45719" marB="4571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6484">
                <a:tc>
                  <a:txBody>
                    <a:bodyPr/>
                    <a:lstStyle/>
                    <a:p>
                      <a:pPr algn="l"/>
                      <a:r>
                        <a:rPr lang="cs-CZ" sz="2800" b="1" dirty="0"/>
                        <a:t>FR 1/1</a:t>
                      </a: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/>
                        <a:t>154</a:t>
                      </a: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800" dirty="0"/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800"/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/>
                        <a:t>154</a:t>
                      </a: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err="1"/>
                        <a:t>acidifikující</a:t>
                      </a:r>
                      <a:endParaRPr lang="cs-CZ" sz="2800" dirty="0"/>
                    </a:p>
                  </a:txBody>
                  <a:tcPr marT="45719" marB="4571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6484">
                <a:tc>
                  <a:txBody>
                    <a:bodyPr/>
                    <a:lstStyle/>
                    <a:p>
                      <a:pPr algn="l"/>
                      <a:r>
                        <a:rPr lang="cs-CZ" sz="2800" b="1" dirty="0" err="1"/>
                        <a:t>Ringer</a:t>
                      </a:r>
                      <a:r>
                        <a:rPr lang="cs-CZ" sz="2800" b="1" dirty="0"/>
                        <a:t> 1/1</a:t>
                      </a: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/>
                        <a:t>147</a:t>
                      </a: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/>
                        <a:t>4,0</a:t>
                      </a: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/>
                        <a:t>2,2</a:t>
                      </a: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/>
                        <a:t>156</a:t>
                      </a: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err="1"/>
                        <a:t>acidifikující</a:t>
                      </a:r>
                      <a:endParaRPr lang="cs-CZ" sz="2800" dirty="0"/>
                    </a:p>
                  </a:txBody>
                  <a:tcPr marT="45719" marB="4571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6484">
                <a:tc>
                  <a:txBody>
                    <a:bodyPr/>
                    <a:lstStyle/>
                    <a:p>
                      <a:pPr algn="l"/>
                      <a:r>
                        <a:rPr lang="cs-CZ" sz="2800" b="1" dirty="0"/>
                        <a:t>Hartmann</a:t>
                      </a: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/>
                        <a:t>139</a:t>
                      </a: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/>
                        <a:t>5,4</a:t>
                      </a: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/>
                        <a:t>1,8</a:t>
                      </a: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/>
                        <a:t>111</a:t>
                      </a: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/>
                        <a:t>neutrální</a:t>
                      </a:r>
                    </a:p>
                  </a:txBody>
                  <a:tcPr marT="45719" marB="4571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6484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err="1"/>
                        <a:t>Ringerfundin</a:t>
                      </a:r>
                      <a:endParaRPr lang="cs-CZ" sz="2400" b="1" dirty="0"/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/>
                        <a:t>145</a:t>
                      </a: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/>
                        <a:t>4</a:t>
                      </a: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/>
                        <a:t>2,5</a:t>
                      </a: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/>
                        <a:t>127</a:t>
                      </a: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/>
                        <a:t>alkalizující</a:t>
                      </a:r>
                    </a:p>
                  </a:txBody>
                  <a:tcPr marT="45719" marB="4571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6484">
                <a:tc>
                  <a:txBody>
                    <a:bodyPr/>
                    <a:lstStyle/>
                    <a:p>
                      <a:pPr algn="l"/>
                      <a:r>
                        <a:rPr lang="cs-CZ" sz="2800" b="1" dirty="0" err="1"/>
                        <a:t>Plasmalyte</a:t>
                      </a:r>
                      <a:endParaRPr lang="cs-CZ" sz="2800" b="1" dirty="0"/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/>
                        <a:t>140</a:t>
                      </a: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/>
                        <a:t>5</a:t>
                      </a: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800" dirty="0"/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/>
                        <a:t>98</a:t>
                      </a: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/>
                        <a:t>alkalizující</a:t>
                      </a:r>
                    </a:p>
                  </a:txBody>
                  <a:tcPr marT="45719" marB="45719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30510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Autofit/>
          </a:bodyPr>
          <a:lstStyle/>
          <a:p>
            <a:r>
              <a:rPr lang="cs-CZ" sz="5400" dirty="0"/>
              <a:t>Vnitřní prostředí – ionty a acidobazická rovnováha v chirurgii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92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cs-CZ" sz="3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3200" b="1" dirty="0">
                <a:solidFill>
                  <a:srgbClr val="FF0000"/>
                </a:solidFill>
              </a:rPr>
              <a:t>Homeostáza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/>
              <a:t>schopnost udržovat stabilní vnitřní prostředí</a:t>
            </a:r>
          </a:p>
          <a:p>
            <a:r>
              <a:rPr lang="cs-CZ" dirty="0"/>
              <a:t>nezbytná podmínka fungování organizmů</a:t>
            </a:r>
          </a:p>
          <a:p>
            <a:r>
              <a:rPr lang="cs-CZ" dirty="0"/>
              <a:t>příkladem je udržování tělesné teploty nebo acidobazické rovnováhy</a:t>
            </a:r>
          </a:p>
          <a:p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21471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Vnitřní prostředí – K, Na, Cl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>
                <a:solidFill>
                  <a:srgbClr val="FF0000"/>
                </a:solidFill>
              </a:rPr>
              <a:t>hyperkalémie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– nedostatečná činnost ledvin</a:t>
            </a:r>
          </a:p>
          <a:p>
            <a:r>
              <a:rPr lang="cs-CZ" b="1" dirty="0" err="1">
                <a:solidFill>
                  <a:srgbClr val="FF0000"/>
                </a:solidFill>
              </a:rPr>
              <a:t>hypokalémie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– průjmy, zvracení, ileus</a:t>
            </a:r>
          </a:p>
          <a:p>
            <a:endParaRPr lang="cs-CZ" dirty="0"/>
          </a:p>
          <a:p>
            <a:r>
              <a:rPr lang="cs-CZ" b="1" dirty="0" err="1">
                <a:solidFill>
                  <a:srgbClr val="FF0000"/>
                </a:solidFill>
              </a:rPr>
              <a:t>hypernatrémie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– nedostatek vody</a:t>
            </a:r>
          </a:p>
          <a:p>
            <a:r>
              <a:rPr lang="cs-CZ" b="1" dirty="0" err="1">
                <a:solidFill>
                  <a:srgbClr val="FF0000"/>
                </a:solidFill>
              </a:rPr>
              <a:t>hyponatrémie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– nadměrný </a:t>
            </a:r>
            <a:r>
              <a:rPr lang="cs-CZ" dirty="0" err="1"/>
              <a:t>přivod</a:t>
            </a:r>
            <a:r>
              <a:rPr lang="cs-CZ" dirty="0"/>
              <a:t> vody</a:t>
            </a:r>
          </a:p>
          <a:p>
            <a:endParaRPr lang="cs-CZ" dirty="0"/>
          </a:p>
          <a:p>
            <a:r>
              <a:rPr lang="cs-CZ" b="1" dirty="0" err="1">
                <a:solidFill>
                  <a:srgbClr val="FF0000"/>
                </a:solidFill>
              </a:rPr>
              <a:t>hyperchlorémie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– hypertonická dehydratace</a:t>
            </a:r>
          </a:p>
          <a:p>
            <a:r>
              <a:rPr lang="cs-CZ" b="1" dirty="0" err="1">
                <a:solidFill>
                  <a:srgbClr val="FF0000"/>
                </a:solidFill>
              </a:rPr>
              <a:t>hypochlorémie</a:t>
            </a:r>
            <a:r>
              <a:rPr lang="cs-CZ" dirty="0"/>
              <a:t> – hypotonická dehydratace</a:t>
            </a:r>
          </a:p>
        </p:txBody>
      </p:sp>
    </p:spTree>
    <p:extLst>
      <p:ext uri="{BB962C8B-B14F-4D97-AF65-F5344CB8AC3E}">
        <p14:creationId xmlns:p14="http://schemas.microsoft.com/office/powerpoint/2010/main" val="5194624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Acidobazická rovnováha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pH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– záporný dekadický logaritmus koncentrace H</a:t>
            </a:r>
            <a:r>
              <a:rPr lang="cs-CZ" baseline="30000" dirty="0"/>
              <a:t>+</a:t>
            </a:r>
            <a:r>
              <a:rPr lang="cs-CZ" dirty="0"/>
              <a:t> = 7,36–7,44</a:t>
            </a:r>
          </a:p>
          <a:p>
            <a:endParaRPr lang="cs-CZ" dirty="0"/>
          </a:p>
          <a:p>
            <a:r>
              <a:rPr lang="cs-CZ" dirty="0"/>
              <a:t>Acidóza – pokles pH</a:t>
            </a:r>
          </a:p>
          <a:p>
            <a:r>
              <a:rPr lang="cs-CZ" dirty="0" err="1"/>
              <a:t>Alkóza</a:t>
            </a:r>
            <a:r>
              <a:rPr lang="cs-CZ" dirty="0"/>
              <a:t> – elevace pH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ABR = soubor mechanizmů vedoucí udržení stálého pH</a:t>
            </a:r>
          </a:p>
          <a:p>
            <a:pPr marL="0" indent="0">
              <a:buNone/>
            </a:pPr>
            <a:r>
              <a:rPr lang="cs-CZ" dirty="0"/>
              <a:t>závisí na něm správná činnost všech buněčných součástí včetně propustnosti membrán, enzymatických systémů a metabolických pochodů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25248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Vnitřní prostředí – pufry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základním regulátorem jsou </a:t>
            </a:r>
            <a:r>
              <a:rPr lang="cs-CZ" b="1" dirty="0">
                <a:solidFill>
                  <a:srgbClr val="FF0000"/>
                </a:solidFill>
              </a:rPr>
              <a:t>pufry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(nárazníkové systémy)</a:t>
            </a:r>
          </a:p>
          <a:p>
            <a:r>
              <a:rPr lang="cs-CZ" dirty="0"/>
              <a:t>chovají se jako kyselina nebo zásada v závislosti na prostředí</a:t>
            </a:r>
          </a:p>
          <a:p>
            <a:r>
              <a:rPr lang="cs-CZ" dirty="0"/>
              <a:t>mají určitou kapacitu vyrovnávat pH tím, že pohltí nebo dodají H</a:t>
            </a:r>
            <a:r>
              <a:rPr lang="cs-CZ" baseline="30000" dirty="0"/>
              <a:t>+</a:t>
            </a:r>
            <a:r>
              <a:rPr lang="cs-CZ" dirty="0"/>
              <a:t> ionty tak, aby nedošlo ke změně pH</a:t>
            </a:r>
          </a:p>
          <a:p>
            <a:endParaRPr lang="cs-CZ" dirty="0"/>
          </a:p>
          <a:p>
            <a:r>
              <a:rPr lang="cs-CZ" dirty="0" err="1"/>
              <a:t>hydrogenkarbonát</a:t>
            </a:r>
            <a:r>
              <a:rPr lang="cs-CZ" dirty="0"/>
              <a:t> HCO</a:t>
            </a:r>
            <a:r>
              <a:rPr lang="cs-CZ" baseline="-25000" dirty="0"/>
              <a:t>3</a:t>
            </a:r>
            <a:r>
              <a:rPr lang="cs-CZ" baseline="30000" dirty="0"/>
              <a:t>-</a:t>
            </a:r>
            <a:r>
              <a:rPr lang="cs-CZ" dirty="0"/>
              <a:t>, fosfátový H</a:t>
            </a:r>
            <a:r>
              <a:rPr lang="cs-CZ" baseline="-25000" dirty="0"/>
              <a:t>2</a:t>
            </a:r>
            <a:r>
              <a:rPr lang="cs-CZ" dirty="0"/>
              <a:t> PO</a:t>
            </a:r>
            <a:r>
              <a:rPr lang="cs-CZ" baseline="-25000" dirty="0"/>
              <a:t>4</a:t>
            </a:r>
            <a:r>
              <a:rPr lang="cs-CZ" baseline="30000" dirty="0"/>
              <a:t>-</a:t>
            </a:r>
            <a:r>
              <a:rPr lang="cs-CZ" dirty="0"/>
              <a:t>, bílkovinový pufr (</a:t>
            </a:r>
            <a:r>
              <a:rPr lang="cs-CZ" dirty="0" err="1"/>
              <a:t>Hb</a:t>
            </a:r>
            <a:r>
              <a:rPr lang="cs-CZ" dirty="0"/>
              <a:t>)</a:t>
            </a:r>
          </a:p>
          <a:p>
            <a:r>
              <a:rPr lang="cs-CZ" dirty="0"/>
              <a:t>vylučování H</a:t>
            </a:r>
            <a:r>
              <a:rPr lang="cs-CZ" baseline="30000" dirty="0"/>
              <a:t>+</a:t>
            </a:r>
            <a:r>
              <a:rPr lang="cs-CZ" dirty="0"/>
              <a:t> iontů ledvinami, zvracení</a:t>
            </a:r>
          </a:p>
          <a:p>
            <a:r>
              <a:rPr lang="cs-CZ" dirty="0"/>
              <a:t>zvýšené vylučování CO</a:t>
            </a:r>
            <a:r>
              <a:rPr lang="cs-CZ" baseline="-25000" dirty="0"/>
              <a:t>2</a:t>
            </a:r>
            <a:r>
              <a:rPr lang="cs-CZ" dirty="0"/>
              <a:t> plícemi, </a:t>
            </a:r>
            <a:r>
              <a:rPr lang="cs-CZ" altLang="cs-CZ" dirty="0">
                <a:latin typeface="Arial Unicode MS" pitchFamily="34" charset="-128"/>
              </a:rPr>
              <a:t>zpětná </a:t>
            </a:r>
            <a:r>
              <a:rPr lang="cs-CZ" altLang="cs-CZ" dirty="0" err="1">
                <a:latin typeface="Arial Unicode MS" pitchFamily="34" charset="-128"/>
              </a:rPr>
              <a:t>resorbce</a:t>
            </a:r>
            <a:r>
              <a:rPr lang="cs-CZ" altLang="cs-CZ" dirty="0">
                <a:latin typeface="Arial Unicode MS" pitchFamily="34" charset="-128"/>
              </a:rPr>
              <a:t> H</a:t>
            </a:r>
            <a:r>
              <a:rPr lang="cs-CZ" altLang="cs-CZ" baseline="-25000" dirty="0">
                <a:latin typeface="Arial Unicode MS" pitchFamily="34" charset="-128"/>
              </a:rPr>
              <a:t>2</a:t>
            </a:r>
            <a:r>
              <a:rPr lang="cs-CZ" altLang="cs-CZ" dirty="0">
                <a:latin typeface="Arial Unicode MS" pitchFamily="34" charset="-128"/>
              </a:rPr>
              <a:t>CO</a:t>
            </a:r>
            <a:r>
              <a:rPr lang="cs-CZ" altLang="cs-CZ" baseline="-25000" dirty="0">
                <a:latin typeface="Arial Unicode MS" pitchFamily="34" charset="-128"/>
              </a:rPr>
              <a:t>3</a:t>
            </a:r>
            <a:r>
              <a:rPr lang="cs-CZ" altLang="cs-CZ" dirty="0">
                <a:latin typeface="Arial Unicode MS" pitchFamily="34" charset="-128"/>
              </a:rPr>
              <a:t> ledvinami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14013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8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Vnitřní prostředí – acidóza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metabolická acidóza </a:t>
            </a:r>
            <a:r>
              <a:rPr lang="cs-CZ" dirty="0"/>
              <a:t>–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pokles pH při zvýšené tvorbě (přísunu) H</a:t>
            </a:r>
            <a:r>
              <a:rPr lang="cs-CZ" baseline="30000" dirty="0"/>
              <a:t>+</a:t>
            </a:r>
          </a:p>
          <a:p>
            <a:endParaRPr lang="cs-CZ" dirty="0"/>
          </a:p>
          <a:p>
            <a:r>
              <a:rPr lang="cs-CZ" dirty="0"/>
              <a:t>zvýšená tvorba H</a:t>
            </a:r>
            <a:r>
              <a:rPr lang="cs-CZ" baseline="30000" dirty="0"/>
              <a:t>+</a:t>
            </a:r>
            <a:r>
              <a:rPr lang="cs-CZ" dirty="0"/>
              <a:t> – anaerobní glykolýza, lipolýza (hladovění), zvýšený rozpad buněk, diabetes </a:t>
            </a:r>
            <a:r>
              <a:rPr lang="cs-CZ" dirty="0" err="1"/>
              <a:t>mellitus</a:t>
            </a:r>
            <a:r>
              <a:rPr lang="cs-CZ" dirty="0"/>
              <a:t> (ketolátky)</a:t>
            </a:r>
          </a:p>
          <a:p>
            <a:r>
              <a:rPr lang="cs-CZ" dirty="0"/>
              <a:t>snížené vylučování H</a:t>
            </a:r>
            <a:r>
              <a:rPr lang="cs-CZ" baseline="30000" dirty="0"/>
              <a:t>+</a:t>
            </a:r>
            <a:r>
              <a:rPr lang="cs-CZ" dirty="0"/>
              <a:t> ledvinami (akutní, chronické ledvinné selhání)</a:t>
            </a:r>
          </a:p>
          <a:p>
            <a:r>
              <a:rPr lang="cs-CZ" dirty="0"/>
              <a:t>zvýšené vylučování H</a:t>
            </a:r>
            <a:r>
              <a:rPr lang="cs-CZ" baseline="-25000" dirty="0"/>
              <a:t>2</a:t>
            </a:r>
            <a:r>
              <a:rPr lang="cs-CZ" dirty="0"/>
              <a:t>CO</a:t>
            </a:r>
            <a:r>
              <a:rPr lang="cs-CZ" baseline="-25000" dirty="0"/>
              <a:t>3</a:t>
            </a:r>
            <a:r>
              <a:rPr lang="cs-CZ" dirty="0"/>
              <a:t> ledvinami (průjmy)</a:t>
            </a:r>
          </a:p>
          <a:p>
            <a:endParaRPr lang="cs-CZ" dirty="0"/>
          </a:p>
          <a:p>
            <a:r>
              <a:rPr lang="cs-CZ" b="1" dirty="0"/>
              <a:t>regulace</a:t>
            </a:r>
            <a:r>
              <a:rPr lang="cs-CZ" dirty="0"/>
              <a:t>: pufry, vydýchání CO</a:t>
            </a:r>
            <a:r>
              <a:rPr lang="cs-CZ" baseline="-25000" dirty="0"/>
              <a:t>2</a:t>
            </a:r>
            <a:r>
              <a:rPr lang="cs-CZ" dirty="0"/>
              <a:t>, vylučování H</a:t>
            </a:r>
            <a:r>
              <a:rPr lang="cs-CZ" baseline="-25000" dirty="0"/>
              <a:t>+</a:t>
            </a:r>
            <a:r>
              <a:rPr lang="cs-CZ" dirty="0"/>
              <a:t> ledvinami, reabsorpce H</a:t>
            </a:r>
            <a:r>
              <a:rPr lang="cs-CZ" baseline="-25000" dirty="0"/>
              <a:t>2</a:t>
            </a:r>
            <a:r>
              <a:rPr lang="cs-CZ" dirty="0"/>
              <a:t>CO</a:t>
            </a:r>
            <a:r>
              <a:rPr lang="cs-CZ" baseline="-25000" dirty="0"/>
              <a:t>3</a:t>
            </a:r>
            <a:r>
              <a:rPr lang="cs-CZ" dirty="0"/>
              <a:t> ledvinami </a:t>
            </a:r>
          </a:p>
        </p:txBody>
      </p:sp>
    </p:spTree>
    <p:extLst>
      <p:ext uri="{BB962C8B-B14F-4D97-AF65-F5344CB8AC3E}">
        <p14:creationId xmlns:p14="http://schemas.microsoft.com/office/powerpoint/2010/main" val="966664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Výživa enterální, parenterální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enterální výživa </a:t>
            </a:r>
            <a:r>
              <a:rPr lang="cs-CZ" dirty="0"/>
              <a:t>– přímo do žaludku nebo tenkého střeva, pokud je schopno vstřebávat živiny</a:t>
            </a:r>
          </a:p>
          <a:p>
            <a:pPr marL="118872" indent="0">
              <a:buNone/>
            </a:pPr>
            <a:endParaRPr lang="cs-CZ" dirty="0"/>
          </a:p>
          <a:p>
            <a:r>
              <a:rPr lang="cs-CZ" b="1" dirty="0">
                <a:solidFill>
                  <a:srgbClr val="FF0000"/>
                </a:solidFill>
              </a:rPr>
              <a:t>parenterální výživa </a:t>
            </a:r>
            <a:r>
              <a:rPr lang="cs-CZ" dirty="0"/>
              <a:t>–</a:t>
            </a:r>
            <a:r>
              <a:rPr lang="cs-CZ" b="1" dirty="0"/>
              <a:t> </a:t>
            </a:r>
            <a:r>
              <a:rPr lang="cs-CZ" dirty="0"/>
              <a:t>podávání do centrálního nebo periferního cévního </a:t>
            </a:r>
            <a:r>
              <a:rPr lang="cs-CZ" dirty="0" smtClean="0"/>
              <a:t>řečiště, obchází játra</a:t>
            </a:r>
            <a:endParaRPr lang="cs-CZ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 smtClean="0"/>
              <a:t>indikace</a:t>
            </a:r>
            <a:r>
              <a:rPr lang="cs-CZ" dirty="0"/>
              <a:t>: neschopnost přijímat jídlo / malnutrice</a:t>
            </a:r>
          </a:p>
        </p:txBody>
      </p:sp>
    </p:spTree>
    <p:extLst>
      <p:ext uri="{BB962C8B-B14F-4D97-AF65-F5344CB8AC3E}">
        <p14:creationId xmlns:p14="http://schemas.microsoft.com/office/powerpoint/2010/main" val="9622639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8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Vnitřní prostředí – acidóza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respirační acidóza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–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pokles pH při omezení výdeje CO</a:t>
            </a:r>
            <a:r>
              <a:rPr lang="cs-CZ" baseline="-25000" dirty="0"/>
              <a:t>2</a:t>
            </a:r>
            <a:r>
              <a:rPr lang="cs-CZ" dirty="0"/>
              <a:t> ve vydechovaném vzduchu</a:t>
            </a:r>
          </a:p>
          <a:p>
            <a:r>
              <a:rPr lang="cs-CZ" dirty="0"/>
              <a:t>obstrukce dýchacích cest, aspirace, plicní poruchy (edém, PNO)</a:t>
            </a:r>
          </a:p>
          <a:p>
            <a:endParaRPr lang="cs-CZ" dirty="0"/>
          </a:p>
          <a:p>
            <a:r>
              <a:rPr lang="cs-CZ" b="1" dirty="0"/>
              <a:t>regulace</a:t>
            </a:r>
            <a:r>
              <a:rPr lang="cs-CZ" dirty="0"/>
              <a:t>: pufry, zvýšené vylučování H</a:t>
            </a:r>
            <a:r>
              <a:rPr lang="cs-CZ" baseline="30000" dirty="0"/>
              <a:t>+</a:t>
            </a:r>
            <a:r>
              <a:rPr lang="cs-CZ" dirty="0"/>
              <a:t>, reabsorpce H</a:t>
            </a:r>
            <a:r>
              <a:rPr lang="cs-CZ" baseline="-25000" dirty="0"/>
              <a:t>2</a:t>
            </a:r>
            <a:r>
              <a:rPr lang="cs-CZ" dirty="0"/>
              <a:t>CO</a:t>
            </a:r>
            <a:r>
              <a:rPr lang="cs-CZ" baseline="-25000" dirty="0"/>
              <a:t>3</a:t>
            </a:r>
            <a:r>
              <a:rPr lang="cs-CZ" dirty="0"/>
              <a:t> ledvinami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44123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Vnitřní prostředí – alkalóza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metabolická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b="1" dirty="0">
                <a:solidFill>
                  <a:srgbClr val="FF0000"/>
                </a:solidFill>
              </a:rPr>
              <a:t>alkalóza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– </a:t>
            </a:r>
            <a:r>
              <a:rPr lang="cs-CZ" dirty="0" err="1"/>
              <a:t>zvýšene</a:t>
            </a:r>
            <a:r>
              <a:rPr lang="cs-CZ" dirty="0"/>
              <a:t> ztráty H</a:t>
            </a:r>
            <a:r>
              <a:rPr lang="cs-CZ" baseline="30000" dirty="0"/>
              <a:t>+</a:t>
            </a:r>
            <a:r>
              <a:rPr lang="cs-CZ" dirty="0"/>
              <a:t> (zvracení), vzestup H</a:t>
            </a:r>
            <a:r>
              <a:rPr lang="cs-CZ" baseline="-25000" dirty="0"/>
              <a:t>2</a:t>
            </a:r>
            <a:r>
              <a:rPr lang="cs-CZ" dirty="0"/>
              <a:t>CO</a:t>
            </a:r>
            <a:r>
              <a:rPr lang="cs-CZ" baseline="-25000" dirty="0"/>
              <a:t>3</a:t>
            </a:r>
            <a:endParaRPr lang="cs-CZ" dirty="0"/>
          </a:p>
          <a:p>
            <a:r>
              <a:rPr lang="cs-CZ" dirty="0"/>
              <a:t>diuretika, </a:t>
            </a:r>
            <a:r>
              <a:rPr lang="cs-CZ" dirty="0" err="1"/>
              <a:t>mineralokortikoidy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(zvýšené vylučování K</a:t>
            </a:r>
            <a:r>
              <a:rPr lang="cs-CZ" baseline="30000" dirty="0"/>
              <a:t>+</a:t>
            </a:r>
            <a:r>
              <a:rPr lang="cs-CZ" dirty="0"/>
              <a:t>, Na</a:t>
            </a:r>
            <a:r>
              <a:rPr lang="cs-CZ" baseline="30000" dirty="0"/>
              <a:t>+</a:t>
            </a:r>
            <a:r>
              <a:rPr lang="cs-CZ" dirty="0"/>
              <a:t>, Cl</a:t>
            </a:r>
            <a:r>
              <a:rPr lang="cs-CZ" baseline="30000" dirty="0"/>
              <a:t>-</a:t>
            </a:r>
            <a:r>
              <a:rPr lang="cs-CZ" dirty="0"/>
              <a:t> výměnou za H</a:t>
            </a:r>
            <a:r>
              <a:rPr lang="cs-CZ" baseline="-25000" dirty="0"/>
              <a:t>2</a:t>
            </a:r>
            <a:r>
              <a:rPr lang="cs-CZ" dirty="0"/>
              <a:t>CO</a:t>
            </a:r>
            <a:r>
              <a:rPr lang="cs-CZ" baseline="-25000" dirty="0"/>
              <a:t>3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snaha o </a:t>
            </a:r>
            <a:r>
              <a:rPr lang="cs-CZ" b="1" dirty="0"/>
              <a:t>regulaci</a:t>
            </a:r>
            <a:r>
              <a:rPr lang="cs-CZ" dirty="0"/>
              <a:t> hypoventilací naráží na životní nutnost kyslíku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93051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Vnitřní prostředí – alkalóza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respirační alkalóza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–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zvýšený výdej CO</a:t>
            </a:r>
            <a:r>
              <a:rPr lang="cs-CZ" baseline="-25000" dirty="0"/>
              <a:t>2</a:t>
            </a:r>
            <a:r>
              <a:rPr lang="cs-CZ" dirty="0"/>
              <a:t> ve vydechovaném vzduchu</a:t>
            </a:r>
          </a:p>
          <a:p>
            <a:r>
              <a:rPr lang="cs-CZ" dirty="0"/>
              <a:t>hyperventilace (strach, neadekvátní UPV, jaterní poruchy, choroby CNS, plicní fibróza, pobyt ve vysokohorských polohách)</a:t>
            </a:r>
          </a:p>
          <a:p>
            <a:endParaRPr lang="cs-CZ" dirty="0"/>
          </a:p>
          <a:p>
            <a:r>
              <a:rPr lang="cs-CZ" b="1" dirty="0"/>
              <a:t>regulace</a:t>
            </a:r>
            <a:r>
              <a:rPr lang="cs-CZ" dirty="0"/>
              <a:t>: pufry, snížené vylučování H</a:t>
            </a:r>
            <a:r>
              <a:rPr lang="cs-CZ" baseline="30000" dirty="0"/>
              <a:t>+</a:t>
            </a:r>
            <a:r>
              <a:rPr lang="cs-CZ" dirty="0"/>
              <a:t> a reabsorpce H</a:t>
            </a:r>
            <a:r>
              <a:rPr lang="cs-CZ" baseline="-25000" dirty="0"/>
              <a:t>2</a:t>
            </a:r>
            <a:r>
              <a:rPr lang="cs-CZ" dirty="0"/>
              <a:t>CO</a:t>
            </a:r>
            <a:r>
              <a:rPr lang="cs-CZ" baseline="-25000" dirty="0"/>
              <a:t>3</a:t>
            </a:r>
            <a:r>
              <a:rPr lang="cs-CZ" dirty="0"/>
              <a:t> ledvinami </a:t>
            </a:r>
          </a:p>
        </p:txBody>
      </p:sp>
    </p:spTree>
    <p:extLst>
      <p:ext uri="{BB962C8B-B14F-4D97-AF65-F5344CB8AC3E}">
        <p14:creationId xmlns:p14="http://schemas.microsoft.com/office/powerpoint/2010/main" val="20216986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Monitoring</a:t>
            </a:r>
            <a:endParaRPr lang="en-US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01928"/>
                </a:solidFill>
              </a:rPr>
              <a:t>ASTRUP</a:t>
            </a:r>
            <a:r>
              <a:rPr lang="en-US" dirty="0"/>
              <a:t> – </a:t>
            </a:r>
            <a:r>
              <a:rPr lang="en-US" dirty="0" err="1"/>
              <a:t>kapilární</a:t>
            </a:r>
            <a:r>
              <a:rPr lang="en-US" dirty="0"/>
              <a:t>, </a:t>
            </a:r>
            <a:r>
              <a:rPr lang="en-US" dirty="0" err="1"/>
              <a:t>arteriální</a:t>
            </a:r>
            <a:r>
              <a:rPr lang="en-US" dirty="0"/>
              <a:t>, </a:t>
            </a:r>
            <a:r>
              <a:rPr lang="en-US" dirty="0" err="1"/>
              <a:t>venózní</a:t>
            </a:r>
            <a:endParaRPr lang="en-US" dirty="0"/>
          </a:p>
          <a:p>
            <a:r>
              <a:rPr lang="en-US" dirty="0"/>
              <a:t>pH				7,36 – 7,44</a:t>
            </a:r>
          </a:p>
          <a:p>
            <a:r>
              <a:rPr lang="en-US" dirty="0"/>
              <a:t>pCO2			4,7 – 5,8 </a:t>
            </a:r>
            <a:r>
              <a:rPr lang="en-US" dirty="0" err="1"/>
              <a:t>kPa</a:t>
            </a:r>
            <a:endParaRPr lang="en-US" dirty="0"/>
          </a:p>
          <a:p>
            <a:r>
              <a:rPr lang="en-US" dirty="0"/>
              <a:t>pO2				10,0 – 13,3 </a:t>
            </a:r>
            <a:r>
              <a:rPr lang="en-US" dirty="0" err="1"/>
              <a:t>kPa</a:t>
            </a:r>
            <a:endParaRPr lang="en-US" dirty="0"/>
          </a:p>
          <a:p>
            <a:r>
              <a:rPr lang="en-US" dirty="0"/>
              <a:t>HCO3</a:t>
            </a:r>
            <a:r>
              <a:rPr lang="en-US" baseline="30000" dirty="0"/>
              <a:t>-</a:t>
            </a:r>
            <a:r>
              <a:rPr lang="en-US" dirty="0"/>
              <a:t>			22 – 26 </a:t>
            </a:r>
            <a:r>
              <a:rPr lang="en-US" dirty="0" err="1"/>
              <a:t>mmol</a:t>
            </a:r>
            <a:r>
              <a:rPr lang="en-US" dirty="0"/>
              <a:t>/l</a:t>
            </a:r>
          </a:p>
          <a:p>
            <a:r>
              <a:rPr lang="en-US" dirty="0"/>
              <a:t>BB (buffer base)  		46 – 50 </a:t>
            </a:r>
            <a:r>
              <a:rPr lang="en-US" dirty="0" err="1"/>
              <a:t>mmol</a:t>
            </a:r>
            <a:r>
              <a:rPr lang="en-US" dirty="0"/>
              <a:t>/l</a:t>
            </a:r>
          </a:p>
          <a:p>
            <a:r>
              <a:rPr lang="en-US" dirty="0"/>
              <a:t>BE (base </a:t>
            </a:r>
            <a:r>
              <a:rPr lang="en-US" dirty="0" err="1"/>
              <a:t>exces</a:t>
            </a:r>
            <a:r>
              <a:rPr lang="en-US" dirty="0"/>
              <a:t>)		</a:t>
            </a:r>
            <a:r>
              <a:rPr lang="cs-CZ" dirty="0"/>
              <a:t>-</a:t>
            </a:r>
            <a:r>
              <a:rPr lang="en-US" dirty="0"/>
              <a:t>2 – +2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0992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/>
              <a:t>Zdroje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hlinkClick r:id="rId2"/>
              </a:rPr>
              <a:t>https://www.wikiskripta.eu</a:t>
            </a:r>
            <a:endParaRPr lang="cs-CZ" dirty="0"/>
          </a:p>
          <a:p>
            <a:r>
              <a:rPr lang="cs-CZ" dirty="0">
                <a:ea typeface="+mn-lt"/>
                <a:cs typeface="+mn-lt"/>
                <a:hlinkClick r:id="rId3"/>
              </a:rPr>
              <a:t>https://www.akutne.cz/res/file/Vyuka%20-%20posterova%20sekce/ID%203%20Poster%20Szczotka%20Nytra%20Bilance.pdf</a:t>
            </a:r>
            <a:r>
              <a:rPr lang="cs-CZ" dirty="0">
                <a:ea typeface="+mn-lt"/>
                <a:cs typeface="+mn-lt"/>
              </a:rPr>
              <a:t> </a:t>
            </a:r>
          </a:p>
          <a:p>
            <a:r>
              <a:rPr lang="cs-CZ" dirty="0">
                <a:ea typeface="+mn-lt"/>
                <a:cs typeface="+mn-lt"/>
                <a:hlinkClick r:id="rId4"/>
              </a:rPr>
              <a:t>https://www.wikiskripta.eu/w/Pitn%C3%BD_re%C5%BEim</a:t>
            </a:r>
            <a:r>
              <a:rPr lang="cs-CZ" dirty="0">
                <a:ea typeface="+mn-lt"/>
                <a:cs typeface="+mn-lt"/>
              </a:rPr>
              <a:t> </a:t>
            </a:r>
            <a:endParaRPr lang="cs-CZ" dirty="0">
              <a:cs typeface="Calibri"/>
            </a:endParaRPr>
          </a:p>
          <a:p>
            <a:r>
              <a:rPr lang="cs-CZ" dirty="0"/>
              <a:t>prezentace MUDr. </a:t>
            </a:r>
            <a:r>
              <a:rPr lang="cs-CZ" dirty="0" smtClean="0"/>
              <a:t>Petráše a Mgr. Jany Spáčilové</a:t>
            </a:r>
            <a:endParaRPr lang="cs-CZ" dirty="0"/>
          </a:p>
          <a:p>
            <a:endParaRPr lang="cs-CZ" dirty="0">
              <a:cs typeface="Calibri"/>
            </a:endParaRPr>
          </a:p>
          <a:p>
            <a:pPr marL="0" indent="0">
              <a:buNone/>
            </a:pPr>
            <a:endParaRPr lang="cs-CZ" dirty="0">
              <a:cs typeface="Calibri"/>
            </a:endParaRPr>
          </a:p>
          <a:p>
            <a:endParaRPr lang="cs-CZ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6617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Indikace umělé výživy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onemocnění GIT</a:t>
            </a:r>
          </a:p>
          <a:p>
            <a:r>
              <a:rPr lang="cs-CZ" dirty="0"/>
              <a:t>jaterní / renální </a:t>
            </a:r>
            <a:r>
              <a:rPr lang="cs-CZ" dirty="0" smtClean="0"/>
              <a:t>selhání </a:t>
            </a:r>
            <a:r>
              <a:rPr lang="cs-CZ" dirty="0"/>
              <a:t>s </a:t>
            </a:r>
            <a:r>
              <a:rPr lang="cs-CZ" dirty="0" smtClean="0"/>
              <a:t>malnutricí</a:t>
            </a:r>
            <a:endParaRPr lang="cs-CZ" dirty="0"/>
          </a:p>
          <a:p>
            <a:r>
              <a:rPr lang="cs-CZ" dirty="0" err="1" smtClean="0"/>
              <a:t>polytrauma</a:t>
            </a:r>
            <a:r>
              <a:rPr lang="cs-CZ" dirty="0" smtClean="0"/>
              <a:t>, popáleniny</a:t>
            </a:r>
            <a:endParaRPr lang="cs-CZ" dirty="0"/>
          </a:p>
          <a:p>
            <a:r>
              <a:rPr lang="cs-CZ" dirty="0"/>
              <a:t>maligní onemocnění </a:t>
            </a:r>
          </a:p>
          <a:p>
            <a:r>
              <a:rPr lang="cs-CZ" dirty="0"/>
              <a:t>sepse</a:t>
            </a:r>
          </a:p>
          <a:p>
            <a:r>
              <a:rPr lang="cs-CZ" dirty="0"/>
              <a:t>předoperační </a:t>
            </a:r>
            <a:r>
              <a:rPr lang="cs-CZ" dirty="0" smtClean="0"/>
              <a:t>/ </a:t>
            </a:r>
            <a:r>
              <a:rPr lang="cs-CZ" dirty="0"/>
              <a:t>pooperační </a:t>
            </a:r>
            <a:r>
              <a:rPr lang="cs-CZ" dirty="0" smtClean="0"/>
              <a:t>stavy</a:t>
            </a:r>
          </a:p>
          <a:p>
            <a:r>
              <a:rPr lang="cs-CZ" dirty="0" smtClean="0"/>
              <a:t>kardiální / respirační insuficience</a:t>
            </a:r>
          </a:p>
          <a:p>
            <a:r>
              <a:rPr lang="cs-CZ" dirty="0" smtClean="0"/>
              <a:t>poruchy příjmu potravy</a:t>
            </a:r>
            <a:endParaRPr lang="cs-CZ" dirty="0"/>
          </a:p>
        </p:txBody>
      </p:sp>
      <p:pic>
        <p:nvPicPr>
          <p:cNvPr id="2050" name="Picture 2" descr="https://www.mdpi.com/nutrients/nutrients-05-01058/article_deploy/html/images/nutrients-05-01058-g001-102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995" y="591671"/>
            <a:ext cx="3486338" cy="585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570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/>
              <a:t>Enterální výživa</a:t>
            </a:r>
            <a:endParaRPr lang="en-US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= podávání farmaceuticky připravených výživných roztoků do GIT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nutné zajištění dodávky živin z důvodu rizika malnutrice</a:t>
            </a:r>
          </a:p>
          <a:p>
            <a:r>
              <a:rPr lang="cs-CZ" dirty="0"/>
              <a:t>pouze pokud funguje GIT</a:t>
            </a:r>
          </a:p>
          <a:p>
            <a:endParaRPr lang="cs-CZ" dirty="0"/>
          </a:p>
          <a:p>
            <a:r>
              <a:rPr lang="cs-CZ" dirty="0"/>
              <a:t>modulární dietetika, </a:t>
            </a:r>
            <a:r>
              <a:rPr lang="cs-CZ" dirty="0" err="1"/>
              <a:t>sipping</a:t>
            </a:r>
            <a:endParaRPr lang="cs-CZ" dirty="0"/>
          </a:p>
          <a:p>
            <a:r>
              <a:rPr lang="cs-CZ" dirty="0"/>
              <a:t>NG a NJ </a:t>
            </a:r>
            <a:r>
              <a:rPr lang="cs-CZ" dirty="0" smtClean="0"/>
              <a:t>sonda</a:t>
            </a:r>
          </a:p>
          <a:p>
            <a:r>
              <a:rPr lang="cs-CZ" dirty="0" smtClean="0"/>
              <a:t>výživná </a:t>
            </a:r>
            <a:r>
              <a:rPr lang="cs-CZ" dirty="0" err="1" smtClean="0"/>
              <a:t>stomie</a:t>
            </a:r>
            <a:r>
              <a:rPr lang="cs-CZ" dirty="0" smtClean="0"/>
              <a:t>, </a:t>
            </a:r>
            <a:r>
              <a:rPr lang="cs-CZ" dirty="0"/>
              <a:t>PEG a </a:t>
            </a:r>
            <a:r>
              <a:rPr lang="cs-CZ" dirty="0" err="1"/>
              <a:t>jejunostomie</a:t>
            </a:r>
            <a:endParaRPr lang="en-US" dirty="0"/>
          </a:p>
        </p:txBody>
      </p:sp>
      <p:pic>
        <p:nvPicPr>
          <p:cNvPr id="4" name="Picture 2" descr="https://www.dallaslifesupport.com/uploads/userfiles/files/images/Etern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703" y="3248297"/>
            <a:ext cx="3540034" cy="354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210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Enterální výživa – výhody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eliminace komplikací </a:t>
            </a:r>
            <a:r>
              <a:rPr lang="cs-CZ" dirty="0" smtClean="0"/>
              <a:t>ohledně zavedení centrálního žilního katetru</a:t>
            </a:r>
          </a:p>
          <a:p>
            <a:endParaRPr lang="cs-CZ" dirty="0"/>
          </a:p>
          <a:p>
            <a:r>
              <a:rPr lang="cs-CZ" dirty="0" smtClean="0"/>
              <a:t>přítomnost stravy v GIT </a:t>
            </a:r>
            <a:r>
              <a:rPr lang="cs-CZ" dirty="0" smtClean="0"/>
              <a:t>poskytuje ochranu před vznikem </a:t>
            </a:r>
            <a:br>
              <a:rPr lang="cs-CZ" dirty="0" smtClean="0"/>
            </a:br>
            <a:r>
              <a:rPr lang="cs-CZ" dirty="0" smtClean="0"/>
              <a:t>stresových </a:t>
            </a:r>
            <a:r>
              <a:rPr lang="cs-CZ" dirty="0" smtClean="0"/>
              <a:t>vředů </a:t>
            </a:r>
            <a:r>
              <a:rPr lang="cs-CZ" dirty="0"/>
              <a:t>a </a:t>
            </a:r>
            <a:r>
              <a:rPr lang="cs-CZ" dirty="0" smtClean="0"/>
              <a:t>krvácení, a podporuje peristaltiku</a:t>
            </a:r>
          </a:p>
          <a:p>
            <a:endParaRPr lang="cs-CZ" dirty="0"/>
          </a:p>
          <a:p>
            <a:r>
              <a:rPr lang="cs-CZ" dirty="0"/>
              <a:t>nižší </a:t>
            </a:r>
            <a:r>
              <a:rPr lang="cs-CZ" dirty="0" smtClean="0"/>
              <a:t>cena než u parenterálních preparátů</a:t>
            </a:r>
            <a:endParaRPr lang="cs-CZ" dirty="0"/>
          </a:p>
          <a:p>
            <a:endParaRPr lang="cs-CZ" dirty="0"/>
          </a:p>
        </p:txBody>
      </p:sp>
      <p:pic>
        <p:nvPicPr>
          <p:cNvPr id="5" name="Picture 2" descr="https://www.dallaslifesupport.com/uploads/userfiles/files/images/Etern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703" y="3248297"/>
            <a:ext cx="3540034" cy="354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722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Enterální výživa – komplikace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nesnášenlivost</a:t>
            </a:r>
          </a:p>
          <a:p>
            <a:r>
              <a:rPr lang="cs-CZ" dirty="0"/>
              <a:t>mechanické</a:t>
            </a:r>
          </a:p>
          <a:p>
            <a:r>
              <a:rPr lang="cs-CZ" dirty="0" err="1"/>
              <a:t>iatrogení</a:t>
            </a:r>
            <a:r>
              <a:rPr lang="cs-CZ" dirty="0"/>
              <a:t> poškození při zavádění</a:t>
            </a:r>
          </a:p>
          <a:p>
            <a:r>
              <a:rPr lang="cs-CZ" dirty="0" smtClean="0"/>
              <a:t>dekubity </a:t>
            </a:r>
            <a:r>
              <a:rPr lang="cs-CZ" dirty="0"/>
              <a:t>v GIT</a:t>
            </a:r>
            <a:endParaRPr lang="cs-CZ" dirty="0">
              <a:cs typeface="Calibri"/>
            </a:endParaRPr>
          </a:p>
          <a:p>
            <a:r>
              <a:rPr lang="cs-CZ" dirty="0"/>
              <a:t>aspirace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dirty="0"/>
              <a:t> bezvědomí, UPV</a:t>
            </a:r>
          </a:p>
          <a:p>
            <a:r>
              <a:rPr lang="cs-CZ" dirty="0"/>
              <a:t>projevy nesnášenlivosti – </a:t>
            </a:r>
            <a:r>
              <a:rPr lang="cs-CZ" dirty="0" smtClean="0"/>
              <a:t>průjmy</a:t>
            </a:r>
            <a:endParaRPr lang="cs-CZ" dirty="0"/>
          </a:p>
        </p:txBody>
      </p:sp>
      <p:pic>
        <p:nvPicPr>
          <p:cNvPr id="4" name="Picture 2" descr="https://www.dallaslifesupport.com/uploads/userfiles/files/images/Etern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703" y="3248297"/>
            <a:ext cx="3540034" cy="354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dietitiansondemand.com/wp-content/uploads/2019/11/AdobeStock_269007499-e1572637284645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2" r="18137"/>
          <a:stretch/>
        </p:blipFill>
        <p:spPr bwMode="auto">
          <a:xfrm>
            <a:off x="8837022" y="358276"/>
            <a:ext cx="2812869" cy="266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959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Enterální výživa – kontraindikace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náhlé příhody břišní</a:t>
            </a:r>
          </a:p>
          <a:p>
            <a:endParaRPr lang="cs-CZ" dirty="0"/>
          </a:p>
          <a:p>
            <a:r>
              <a:rPr lang="cs-CZ" dirty="0"/>
              <a:t>střevní neprůchodnost</a:t>
            </a:r>
          </a:p>
          <a:p>
            <a:endParaRPr lang="cs-CZ" dirty="0"/>
          </a:p>
          <a:p>
            <a:r>
              <a:rPr lang="cs-CZ" dirty="0"/>
              <a:t>nemožnost zajištění vstupu do GIT  </a:t>
            </a:r>
            <a:br>
              <a:rPr lang="cs-CZ" dirty="0"/>
            </a:br>
            <a:r>
              <a:rPr lang="cs-CZ" dirty="0"/>
              <a:t>(popáleniny, </a:t>
            </a:r>
            <a:r>
              <a:rPr lang="cs-CZ" dirty="0" err="1"/>
              <a:t>polytrauma</a:t>
            </a:r>
            <a:r>
              <a:rPr lang="cs-CZ" dirty="0"/>
              <a:t>,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nespolupráce </a:t>
            </a:r>
            <a:r>
              <a:rPr lang="cs-CZ" dirty="0"/>
              <a:t>pacienta)</a:t>
            </a:r>
          </a:p>
        </p:txBody>
      </p:sp>
      <p:pic>
        <p:nvPicPr>
          <p:cNvPr id="4" name="Picture 2" descr="https://www.dallaslifesupport.com/uploads/userfiles/files/images/Etern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703" y="3248297"/>
            <a:ext cx="3540034" cy="354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dietitiansondemand.com/wp-content/uploads/2019/11/AdobeStock_269007499-e1572637284645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2" r="18137"/>
          <a:stretch/>
        </p:blipFill>
        <p:spPr bwMode="auto">
          <a:xfrm>
            <a:off x="8837022" y="358276"/>
            <a:ext cx="2812869" cy="266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502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1781</TotalTime>
  <Words>1838</Words>
  <Application>Microsoft Office PowerPoint</Application>
  <PresentationFormat>Širokoúhlá obrazovka</PresentationFormat>
  <Paragraphs>341</Paragraphs>
  <Slides>44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50" baseType="lpstr">
      <vt:lpstr>Arial</vt:lpstr>
      <vt:lpstr>Arial Unicode MS</vt:lpstr>
      <vt:lpstr>Calibri</vt:lpstr>
      <vt:lpstr>Calibri Light</vt:lpstr>
      <vt:lpstr>Wingdings</vt:lpstr>
      <vt:lpstr>Office Theme</vt:lpstr>
      <vt:lpstr> Metabolismus a výživa v chirurgii – výživa enterální, parenterální, diety, bilance tekutin, náhradní roztoky, vnitřní prostředí – ionty a acidobazická rovnováha v chirurgii</vt:lpstr>
      <vt:lpstr>Prezentace aplikace PowerPoint</vt:lpstr>
      <vt:lpstr>Prezentace aplikace PowerPoint</vt:lpstr>
      <vt:lpstr>Výživa enterální, parenterální</vt:lpstr>
      <vt:lpstr>Indikace umělé výživy</vt:lpstr>
      <vt:lpstr>Enterální výživa</vt:lpstr>
      <vt:lpstr>Enterální výživa – výhody</vt:lpstr>
      <vt:lpstr>Enterální výživa – komplikace</vt:lpstr>
      <vt:lpstr>Enterální výživa – kontraindikace</vt:lpstr>
      <vt:lpstr>Enterální výživa – způsob podání</vt:lpstr>
      <vt:lpstr>Enterální výživa – sipping</vt:lpstr>
      <vt:lpstr>Enterální výživa – NGS</vt:lpstr>
      <vt:lpstr>Enterální výživa – NJS</vt:lpstr>
      <vt:lpstr>Enterální výživa – PEG</vt:lpstr>
      <vt:lpstr>Enterální výživa – jejunostomie</vt:lpstr>
      <vt:lpstr>Parenterální výživa</vt:lpstr>
      <vt:lpstr>Parenterální výživa</vt:lpstr>
      <vt:lpstr>Parenterální výživa – indikace</vt:lpstr>
      <vt:lpstr>Parenterální výživa – komplikace</vt:lpstr>
      <vt:lpstr>Infuze</vt:lpstr>
      <vt:lpstr>Infuze – indikace</vt:lpstr>
      <vt:lpstr>Infuze – ionty</vt:lpstr>
      <vt:lpstr>Diety</vt:lpstr>
      <vt:lpstr>Diety</vt:lpstr>
      <vt:lpstr>Bilance tekutin</vt:lpstr>
      <vt:lpstr>Bilance tekutin</vt:lpstr>
      <vt:lpstr>Bilance tekutin</vt:lpstr>
      <vt:lpstr>Dehydratace</vt:lpstr>
      <vt:lpstr>Hyperhydratace</vt:lpstr>
      <vt:lpstr>Infuze – komplikace</vt:lpstr>
      <vt:lpstr>Náhradní roztoky</vt:lpstr>
      <vt:lpstr>Prezentace aplikace PowerPoint</vt:lpstr>
      <vt:lpstr>Dělení podle osmotického tlaku</vt:lpstr>
      <vt:lpstr>Prezentace aplikace PowerPoint</vt:lpstr>
      <vt:lpstr>Vnitřní prostředí – ionty a acidobazická rovnováha v chirurgii</vt:lpstr>
      <vt:lpstr>Vnitřní prostředí – K, Na, Cl</vt:lpstr>
      <vt:lpstr>Acidobazická rovnováha</vt:lpstr>
      <vt:lpstr>Vnitřní prostředí – pufry</vt:lpstr>
      <vt:lpstr>Vnitřní prostředí – acidóza</vt:lpstr>
      <vt:lpstr>Vnitřní prostředí – acidóza</vt:lpstr>
      <vt:lpstr>Vnitřní prostředí – alkalóza</vt:lpstr>
      <vt:lpstr>Vnitřní prostředí – alkalóza</vt:lpstr>
      <vt:lpstr>Monitoring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Staňa</dc:creator>
  <cp:lastModifiedBy>Staňa Martin</cp:lastModifiedBy>
  <cp:revision>487</cp:revision>
  <dcterms:created xsi:type="dcterms:W3CDTF">2022-10-19T07:42:57Z</dcterms:created>
  <dcterms:modified xsi:type="dcterms:W3CDTF">2023-02-10T14:01:23Z</dcterms:modified>
</cp:coreProperties>
</file>