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74" r:id="rId2"/>
    <p:sldId id="346" r:id="rId3"/>
    <p:sldId id="353" r:id="rId4"/>
    <p:sldId id="347" r:id="rId5"/>
    <p:sldId id="348" r:id="rId6"/>
    <p:sldId id="349" r:id="rId7"/>
    <p:sldId id="350" r:id="rId8"/>
    <p:sldId id="351" r:id="rId9"/>
    <p:sldId id="352" r:id="rId10"/>
    <p:sldId id="354" r:id="rId11"/>
    <p:sldId id="344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6327" autoAdjust="0"/>
  </p:normalViewPr>
  <p:slideViewPr>
    <p:cSldViewPr snapToGrid="0">
      <p:cViewPr>
        <p:scale>
          <a:sx n="75" d="100"/>
          <a:sy n="75" d="100"/>
        </p:scale>
        <p:origin x="414" y="7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E7BE9-E8F6-4842-BA69-49988BE0AB7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D318EC-A39C-4D51-BFF8-F93D23EEDB8E}">
      <dgm:prSet/>
      <dgm:spPr/>
      <dgm:t>
        <a:bodyPr/>
        <a:lstStyle/>
        <a:p>
          <a:r>
            <a:rPr lang="cs-CZ" dirty="0"/>
            <a:t>Většina lidí chce být pravdivě informována o svém zdravotním stavu i v situaci nepříznivé prognózy. </a:t>
          </a:r>
          <a:endParaRPr lang="en-US" dirty="0"/>
        </a:p>
      </dgm:t>
    </dgm:pt>
    <dgm:pt modelId="{3866DF0C-1A3D-4913-8B11-FFC8DB57808A}" type="parTrans" cxnId="{95450ACF-96E1-4FA1-838B-CBC2379CCE42}">
      <dgm:prSet/>
      <dgm:spPr/>
      <dgm:t>
        <a:bodyPr/>
        <a:lstStyle/>
        <a:p>
          <a:endParaRPr lang="en-US"/>
        </a:p>
      </dgm:t>
    </dgm:pt>
    <dgm:pt modelId="{21E0345B-7EFB-4C48-927B-DDB92B5053DD}" type="sibTrans" cxnId="{95450ACF-96E1-4FA1-838B-CBC2379CCE42}">
      <dgm:prSet/>
      <dgm:spPr/>
      <dgm:t>
        <a:bodyPr/>
        <a:lstStyle/>
        <a:p>
          <a:endParaRPr lang="en-US"/>
        </a:p>
      </dgm:t>
    </dgm:pt>
    <dgm:pt modelId="{5F874774-46B6-4BF0-96A3-F19120CC4527}">
      <dgm:prSet/>
      <dgm:spPr/>
      <dgm:t>
        <a:bodyPr/>
        <a:lstStyle/>
        <a:p>
          <a:r>
            <a:rPr lang="cs-CZ" dirty="0"/>
            <a:t>Otevřená, pravdivá a empatická komunikace nebere nemocným naději, ale může jim naopak pomoct překonávat obtíže.</a:t>
          </a:r>
          <a:endParaRPr lang="en-US" dirty="0"/>
        </a:p>
      </dgm:t>
    </dgm:pt>
    <dgm:pt modelId="{CCFC6711-00AF-4E78-97B8-1C4C159F1E01}" type="parTrans" cxnId="{531F1544-AF57-4CDD-9C1D-11975CF4EA7F}">
      <dgm:prSet/>
      <dgm:spPr/>
      <dgm:t>
        <a:bodyPr/>
        <a:lstStyle/>
        <a:p>
          <a:endParaRPr lang="en-US"/>
        </a:p>
      </dgm:t>
    </dgm:pt>
    <dgm:pt modelId="{14B7C342-3350-44E1-BF5F-F23B7E90ACBF}" type="sibTrans" cxnId="{531F1544-AF57-4CDD-9C1D-11975CF4EA7F}">
      <dgm:prSet/>
      <dgm:spPr/>
      <dgm:t>
        <a:bodyPr/>
        <a:lstStyle/>
        <a:p>
          <a:endParaRPr lang="en-US"/>
        </a:p>
      </dgm:t>
    </dgm:pt>
    <dgm:pt modelId="{0185AA4D-53AA-4389-87E5-79B567CFD55C}" type="pres">
      <dgm:prSet presAssocID="{375E7BE9-E8F6-4842-BA69-49988BE0AB79}" presName="linear" presStyleCnt="0">
        <dgm:presLayoutVars>
          <dgm:animLvl val="lvl"/>
          <dgm:resizeHandles val="exact"/>
        </dgm:presLayoutVars>
      </dgm:prSet>
      <dgm:spPr/>
    </dgm:pt>
    <dgm:pt modelId="{F751BF30-ACE9-42D6-A7AC-71D4AEED9B68}" type="pres">
      <dgm:prSet presAssocID="{36D318EC-A39C-4D51-BFF8-F93D23EEDB8E}" presName="parentText" presStyleLbl="node1" presStyleIdx="0" presStyleCnt="2" custScaleX="100000">
        <dgm:presLayoutVars>
          <dgm:chMax val="0"/>
          <dgm:bulletEnabled val="1"/>
        </dgm:presLayoutVars>
      </dgm:prSet>
      <dgm:spPr/>
    </dgm:pt>
    <dgm:pt modelId="{6EE79D72-0FEF-4BE2-B6C3-EF419C1489AB}" type="pres">
      <dgm:prSet presAssocID="{21E0345B-7EFB-4C48-927B-DDB92B5053DD}" presName="spacer" presStyleCnt="0"/>
      <dgm:spPr/>
    </dgm:pt>
    <dgm:pt modelId="{5D509014-8340-4023-9F39-F5F1E6EBFC53}" type="pres">
      <dgm:prSet presAssocID="{5F874774-46B6-4BF0-96A3-F19120CC452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31F1544-AF57-4CDD-9C1D-11975CF4EA7F}" srcId="{375E7BE9-E8F6-4842-BA69-49988BE0AB79}" destId="{5F874774-46B6-4BF0-96A3-F19120CC4527}" srcOrd="1" destOrd="0" parTransId="{CCFC6711-00AF-4E78-97B8-1C4C159F1E01}" sibTransId="{14B7C342-3350-44E1-BF5F-F23B7E90ACBF}"/>
    <dgm:cxn modelId="{6E977E45-38F4-4134-97CA-C8A20B96226E}" type="presOf" srcId="{375E7BE9-E8F6-4842-BA69-49988BE0AB79}" destId="{0185AA4D-53AA-4389-87E5-79B567CFD55C}" srcOrd="0" destOrd="0" presId="urn:microsoft.com/office/officeart/2005/8/layout/vList2"/>
    <dgm:cxn modelId="{F520415A-5035-4C66-97DF-731EEFF3A9FB}" type="presOf" srcId="{5F874774-46B6-4BF0-96A3-F19120CC4527}" destId="{5D509014-8340-4023-9F39-F5F1E6EBFC53}" srcOrd="0" destOrd="0" presId="urn:microsoft.com/office/officeart/2005/8/layout/vList2"/>
    <dgm:cxn modelId="{C8AF6F88-522F-4862-849C-69573909177B}" type="presOf" srcId="{36D318EC-A39C-4D51-BFF8-F93D23EEDB8E}" destId="{F751BF30-ACE9-42D6-A7AC-71D4AEED9B68}" srcOrd="0" destOrd="0" presId="urn:microsoft.com/office/officeart/2005/8/layout/vList2"/>
    <dgm:cxn modelId="{95450ACF-96E1-4FA1-838B-CBC2379CCE42}" srcId="{375E7BE9-E8F6-4842-BA69-49988BE0AB79}" destId="{36D318EC-A39C-4D51-BFF8-F93D23EEDB8E}" srcOrd="0" destOrd="0" parTransId="{3866DF0C-1A3D-4913-8B11-FFC8DB57808A}" sibTransId="{21E0345B-7EFB-4C48-927B-DDB92B5053DD}"/>
    <dgm:cxn modelId="{B750817B-447E-4967-9ABF-4185FCF0CE1A}" type="presParOf" srcId="{0185AA4D-53AA-4389-87E5-79B567CFD55C}" destId="{F751BF30-ACE9-42D6-A7AC-71D4AEED9B68}" srcOrd="0" destOrd="0" presId="urn:microsoft.com/office/officeart/2005/8/layout/vList2"/>
    <dgm:cxn modelId="{AF5A35C7-FE4B-44DC-A0D9-84EE9AC90966}" type="presParOf" srcId="{0185AA4D-53AA-4389-87E5-79B567CFD55C}" destId="{6EE79D72-0FEF-4BE2-B6C3-EF419C1489AB}" srcOrd="1" destOrd="0" presId="urn:microsoft.com/office/officeart/2005/8/layout/vList2"/>
    <dgm:cxn modelId="{32245C2A-BF1A-40B0-8D41-B0AD22C5D2E3}" type="presParOf" srcId="{0185AA4D-53AA-4389-87E5-79B567CFD55C}" destId="{5D509014-8340-4023-9F39-F5F1E6EBFC5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01BDF7-9FEE-4973-AE1C-A5FB60480BA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58869DE-776F-4C51-884C-E576DAA44679}">
      <dgm:prSet/>
      <dgm:spPr/>
      <dgm:t>
        <a:bodyPr/>
        <a:lstStyle/>
        <a:p>
          <a:r>
            <a:rPr lang="cs-CZ"/>
            <a:t>S</a:t>
          </a:r>
          <a:r>
            <a:rPr lang="cs-CZ" b="0" i="0"/>
            <a:t>    setting</a:t>
          </a:r>
          <a:endParaRPr lang="en-US"/>
        </a:p>
      </dgm:t>
    </dgm:pt>
    <dgm:pt modelId="{50EA9229-CFFE-4B48-ADDC-42ED1953F1B8}" type="parTrans" cxnId="{E044C4B4-59EB-4749-94DC-FE3C11FE715B}">
      <dgm:prSet/>
      <dgm:spPr/>
      <dgm:t>
        <a:bodyPr/>
        <a:lstStyle/>
        <a:p>
          <a:endParaRPr lang="en-US"/>
        </a:p>
      </dgm:t>
    </dgm:pt>
    <dgm:pt modelId="{5B34261D-3C73-4ED7-9458-9B03D8CCB9C3}" type="sibTrans" cxnId="{E044C4B4-59EB-4749-94DC-FE3C11FE715B}">
      <dgm:prSet/>
      <dgm:spPr/>
      <dgm:t>
        <a:bodyPr/>
        <a:lstStyle/>
        <a:p>
          <a:endParaRPr lang="en-US"/>
        </a:p>
      </dgm:t>
    </dgm:pt>
    <dgm:pt modelId="{B27A8266-9F01-447F-A108-7C6D9CF9834D}">
      <dgm:prSet/>
      <dgm:spPr/>
      <dgm:t>
        <a:bodyPr/>
        <a:lstStyle/>
        <a:p>
          <a:r>
            <a:rPr lang="cs-CZ"/>
            <a:t>P   </a:t>
          </a:r>
          <a:r>
            <a:rPr lang="cs-CZ" b="0" i="0"/>
            <a:t>perception</a:t>
          </a:r>
          <a:endParaRPr lang="en-US"/>
        </a:p>
      </dgm:t>
    </dgm:pt>
    <dgm:pt modelId="{C0889828-8326-46F7-9A95-29E6EEBEC2E0}" type="parTrans" cxnId="{B5A9945B-48DD-4EA2-A65A-CB316D808234}">
      <dgm:prSet/>
      <dgm:spPr/>
      <dgm:t>
        <a:bodyPr/>
        <a:lstStyle/>
        <a:p>
          <a:endParaRPr lang="en-US"/>
        </a:p>
      </dgm:t>
    </dgm:pt>
    <dgm:pt modelId="{C191EFA8-EBAC-4DA3-9A7E-EA7CF11C0E0A}" type="sibTrans" cxnId="{B5A9945B-48DD-4EA2-A65A-CB316D808234}">
      <dgm:prSet/>
      <dgm:spPr/>
      <dgm:t>
        <a:bodyPr/>
        <a:lstStyle/>
        <a:p>
          <a:endParaRPr lang="en-US"/>
        </a:p>
      </dgm:t>
    </dgm:pt>
    <dgm:pt modelId="{8CF941B6-E516-4C4F-B0DF-A43B679C54C7}">
      <dgm:prSet/>
      <dgm:spPr/>
      <dgm:t>
        <a:bodyPr/>
        <a:lstStyle/>
        <a:p>
          <a:r>
            <a:rPr lang="cs-CZ"/>
            <a:t>I    invitation</a:t>
          </a:r>
          <a:endParaRPr lang="en-US"/>
        </a:p>
      </dgm:t>
    </dgm:pt>
    <dgm:pt modelId="{7D665006-2AE0-4EE7-A879-D33C4CD057D9}" type="parTrans" cxnId="{28264196-6E8E-4613-B48C-A97484C5466F}">
      <dgm:prSet/>
      <dgm:spPr/>
      <dgm:t>
        <a:bodyPr/>
        <a:lstStyle/>
        <a:p>
          <a:endParaRPr lang="en-US"/>
        </a:p>
      </dgm:t>
    </dgm:pt>
    <dgm:pt modelId="{CACBE162-23E5-4972-8C2F-1894EFF8E11A}" type="sibTrans" cxnId="{28264196-6E8E-4613-B48C-A97484C5466F}">
      <dgm:prSet/>
      <dgm:spPr/>
      <dgm:t>
        <a:bodyPr/>
        <a:lstStyle/>
        <a:p>
          <a:endParaRPr lang="en-US"/>
        </a:p>
      </dgm:t>
    </dgm:pt>
    <dgm:pt modelId="{1F2F74CB-9C71-4AA2-9224-AFB370B094B6}">
      <dgm:prSet/>
      <dgm:spPr/>
      <dgm:t>
        <a:bodyPr/>
        <a:lstStyle/>
        <a:p>
          <a:r>
            <a:rPr lang="cs-CZ"/>
            <a:t>K</a:t>
          </a:r>
          <a:r>
            <a:rPr lang="cs-CZ" b="0" i="0"/>
            <a:t>   knowledge</a:t>
          </a:r>
          <a:endParaRPr lang="en-US"/>
        </a:p>
      </dgm:t>
    </dgm:pt>
    <dgm:pt modelId="{4B4A0B90-3DA6-4C85-B5D6-041C45F16804}" type="parTrans" cxnId="{A323D69A-3B3D-4D2B-AC56-0871DA5307DD}">
      <dgm:prSet/>
      <dgm:spPr/>
      <dgm:t>
        <a:bodyPr/>
        <a:lstStyle/>
        <a:p>
          <a:endParaRPr lang="en-US"/>
        </a:p>
      </dgm:t>
    </dgm:pt>
    <dgm:pt modelId="{3F9ABC01-E4DD-4098-B4D2-577E5604AE72}" type="sibTrans" cxnId="{A323D69A-3B3D-4D2B-AC56-0871DA5307DD}">
      <dgm:prSet/>
      <dgm:spPr/>
      <dgm:t>
        <a:bodyPr/>
        <a:lstStyle/>
        <a:p>
          <a:endParaRPr lang="en-US"/>
        </a:p>
      </dgm:t>
    </dgm:pt>
    <dgm:pt modelId="{7C929920-5231-49E2-ACEE-EB1F67EFE4A2}">
      <dgm:prSet/>
      <dgm:spPr/>
      <dgm:t>
        <a:bodyPr/>
        <a:lstStyle/>
        <a:p>
          <a:r>
            <a:rPr lang="cs-CZ"/>
            <a:t>E   </a:t>
          </a:r>
          <a:r>
            <a:rPr lang="cs-CZ" b="0" i="0"/>
            <a:t>empathy</a:t>
          </a:r>
          <a:endParaRPr lang="en-US"/>
        </a:p>
      </dgm:t>
    </dgm:pt>
    <dgm:pt modelId="{D4BD8106-1711-45E9-A6D3-8458CDB904B4}" type="parTrans" cxnId="{8DE3AD05-A1C8-4C62-B1AE-19C4EFCE1776}">
      <dgm:prSet/>
      <dgm:spPr/>
      <dgm:t>
        <a:bodyPr/>
        <a:lstStyle/>
        <a:p>
          <a:endParaRPr lang="en-US"/>
        </a:p>
      </dgm:t>
    </dgm:pt>
    <dgm:pt modelId="{2BC013C6-573C-4BFC-A13A-CEF7097A5C76}" type="sibTrans" cxnId="{8DE3AD05-A1C8-4C62-B1AE-19C4EFCE1776}">
      <dgm:prSet/>
      <dgm:spPr/>
      <dgm:t>
        <a:bodyPr/>
        <a:lstStyle/>
        <a:p>
          <a:endParaRPr lang="en-US"/>
        </a:p>
      </dgm:t>
    </dgm:pt>
    <dgm:pt modelId="{0F42DAC7-F4D0-486B-8CEC-A3D2F18638DA}">
      <dgm:prSet/>
      <dgm:spPr/>
      <dgm:t>
        <a:bodyPr/>
        <a:lstStyle/>
        <a:p>
          <a:r>
            <a:rPr lang="cs-CZ"/>
            <a:t>S   </a:t>
          </a:r>
          <a:r>
            <a:rPr lang="cs-CZ" b="0" i="0"/>
            <a:t>strategy</a:t>
          </a:r>
          <a:endParaRPr lang="en-US"/>
        </a:p>
      </dgm:t>
    </dgm:pt>
    <dgm:pt modelId="{51BCF06E-EC60-4D7B-8481-08C4D80BDFA5}" type="parTrans" cxnId="{79733D90-6317-4173-AA8F-ED0B551B076A}">
      <dgm:prSet/>
      <dgm:spPr/>
      <dgm:t>
        <a:bodyPr/>
        <a:lstStyle/>
        <a:p>
          <a:endParaRPr lang="en-US"/>
        </a:p>
      </dgm:t>
    </dgm:pt>
    <dgm:pt modelId="{DE0FE0DC-7D99-4DE0-A654-67D101994D91}" type="sibTrans" cxnId="{79733D90-6317-4173-AA8F-ED0B551B076A}">
      <dgm:prSet/>
      <dgm:spPr/>
      <dgm:t>
        <a:bodyPr/>
        <a:lstStyle/>
        <a:p>
          <a:endParaRPr lang="en-US"/>
        </a:p>
      </dgm:t>
    </dgm:pt>
    <dgm:pt modelId="{A3E11192-95AE-4D17-A66B-6086849A602F}" type="pres">
      <dgm:prSet presAssocID="{4601BDF7-9FEE-4973-AE1C-A5FB60480BAC}" presName="linear" presStyleCnt="0">
        <dgm:presLayoutVars>
          <dgm:animLvl val="lvl"/>
          <dgm:resizeHandles val="exact"/>
        </dgm:presLayoutVars>
      </dgm:prSet>
      <dgm:spPr/>
    </dgm:pt>
    <dgm:pt modelId="{C0492A51-A3A8-48F5-A721-EE9A4309D606}" type="pres">
      <dgm:prSet presAssocID="{458869DE-776F-4C51-884C-E576DAA4467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B94D644-9C32-466F-8D18-6A3FC94E1B7E}" type="pres">
      <dgm:prSet presAssocID="{5B34261D-3C73-4ED7-9458-9B03D8CCB9C3}" presName="spacer" presStyleCnt="0"/>
      <dgm:spPr/>
    </dgm:pt>
    <dgm:pt modelId="{E6F3B650-1061-405A-BED2-F369E556C74D}" type="pres">
      <dgm:prSet presAssocID="{B27A8266-9F01-447F-A108-7C6D9CF9834D}" presName="parentText" presStyleLbl="node1" presStyleIdx="1" presStyleCnt="6" custLinFactNeighborX="-17177" custLinFactNeighborY="12824">
        <dgm:presLayoutVars>
          <dgm:chMax val="0"/>
          <dgm:bulletEnabled val="1"/>
        </dgm:presLayoutVars>
      </dgm:prSet>
      <dgm:spPr/>
    </dgm:pt>
    <dgm:pt modelId="{BBE67193-327D-4470-9B10-853071F47743}" type="pres">
      <dgm:prSet presAssocID="{C191EFA8-EBAC-4DA3-9A7E-EA7CF11C0E0A}" presName="spacer" presStyleCnt="0"/>
      <dgm:spPr/>
    </dgm:pt>
    <dgm:pt modelId="{F62AFAE2-240E-499E-97CA-F8F1926685A3}" type="pres">
      <dgm:prSet presAssocID="{8CF941B6-E516-4C4F-B0DF-A43B679C54C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9C7C99E-95C3-49E8-8757-E31F61BF6DD8}" type="pres">
      <dgm:prSet presAssocID="{CACBE162-23E5-4972-8C2F-1894EFF8E11A}" presName="spacer" presStyleCnt="0"/>
      <dgm:spPr/>
    </dgm:pt>
    <dgm:pt modelId="{C7C88C27-A281-4023-BAAE-3F15424F9786}" type="pres">
      <dgm:prSet presAssocID="{1F2F74CB-9C71-4AA2-9224-AFB370B094B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7DEF8BF-8FB2-47E4-B9CC-32AFAE16DA51}" type="pres">
      <dgm:prSet presAssocID="{3F9ABC01-E4DD-4098-B4D2-577E5604AE72}" presName="spacer" presStyleCnt="0"/>
      <dgm:spPr/>
    </dgm:pt>
    <dgm:pt modelId="{F4758B6F-C0D1-457E-B47C-E35EF4A1BAAA}" type="pres">
      <dgm:prSet presAssocID="{7C929920-5231-49E2-ACEE-EB1F67EFE4A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30CFA1E-8B5F-4126-8BDF-D9DF1E797ABC}" type="pres">
      <dgm:prSet presAssocID="{2BC013C6-573C-4BFC-A13A-CEF7097A5C76}" presName="spacer" presStyleCnt="0"/>
      <dgm:spPr/>
    </dgm:pt>
    <dgm:pt modelId="{EC843D09-89C3-49C3-8F91-E28A9C6064BD}" type="pres">
      <dgm:prSet presAssocID="{0F42DAC7-F4D0-486B-8CEC-A3D2F18638D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DE3AD05-A1C8-4C62-B1AE-19C4EFCE1776}" srcId="{4601BDF7-9FEE-4973-AE1C-A5FB60480BAC}" destId="{7C929920-5231-49E2-ACEE-EB1F67EFE4A2}" srcOrd="4" destOrd="0" parTransId="{D4BD8106-1711-45E9-A6D3-8458CDB904B4}" sibTransId="{2BC013C6-573C-4BFC-A13A-CEF7097A5C76}"/>
    <dgm:cxn modelId="{B5A9945B-48DD-4EA2-A65A-CB316D808234}" srcId="{4601BDF7-9FEE-4973-AE1C-A5FB60480BAC}" destId="{B27A8266-9F01-447F-A108-7C6D9CF9834D}" srcOrd="1" destOrd="0" parTransId="{C0889828-8326-46F7-9A95-29E6EEBEC2E0}" sibTransId="{C191EFA8-EBAC-4DA3-9A7E-EA7CF11C0E0A}"/>
    <dgm:cxn modelId="{DD1D1A4D-BF81-416B-9199-D68414A2509C}" type="presOf" srcId="{8CF941B6-E516-4C4F-B0DF-A43B679C54C7}" destId="{F62AFAE2-240E-499E-97CA-F8F1926685A3}" srcOrd="0" destOrd="0" presId="urn:microsoft.com/office/officeart/2005/8/layout/vList2"/>
    <dgm:cxn modelId="{7C01A674-2BC4-4C41-8BD0-BD57193CFBFE}" type="presOf" srcId="{458869DE-776F-4C51-884C-E576DAA44679}" destId="{C0492A51-A3A8-48F5-A721-EE9A4309D606}" srcOrd="0" destOrd="0" presId="urn:microsoft.com/office/officeart/2005/8/layout/vList2"/>
    <dgm:cxn modelId="{79733D90-6317-4173-AA8F-ED0B551B076A}" srcId="{4601BDF7-9FEE-4973-AE1C-A5FB60480BAC}" destId="{0F42DAC7-F4D0-486B-8CEC-A3D2F18638DA}" srcOrd="5" destOrd="0" parTransId="{51BCF06E-EC60-4D7B-8481-08C4D80BDFA5}" sibTransId="{DE0FE0DC-7D99-4DE0-A654-67D101994D91}"/>
    <dgm:cxn modelId="{28264196-6E8E-4613-B48C-A97484C5466F}" srcId="{4601BDF7-9FEE-4973-AE1C-A5FB60480BAC}" destId="{8CF941B6-E516-4C4F-B0DF-A43B679C54C7}" srcOrd="2" destOrd="0" parTransId="{7D665006-2AE0-4EE7-A879-D33C4CD057D9}" sibTransId="{CACBE162-23E5-4972-8C2F-1894EFF8E11A}"/>
    <dgm:cxn modelId="{A323D69A-3B3D-4D2B-AC56-0871DA5307DD}" srcId="{4601BDF7-9FEE-4973-AE1C-A5FB60480BAC}" destId="{1F2F74CB-9C71-4AA2-9224-AFB370B094B6}" srcOrd="3" destOrd="0" parTransId="{4B4A0B90-3DA6-4C85-B5D6-041C45F16804}" sibTransId="{3F9ABC01-E4DD-4098-B4D2-577E5604AE72}"/>
    <dgm:cxn modelId="{E044C4B4-59EB-4749-94DC-FE3C11FE715B}" srcId="{4601BDF7-9FEE-4973-AE1C-A5FB60480BAC}" destId="{458869DE-776F-4C51-884C-E576DAA44679}" srcOrd="0" destOrd="0" parTransId="{50EA9229-CFFE-4B48-ADDC-42ED1953F1B8}" sibTransId="{5B34261D-3C73-4ED7-9458-9B03D8CCB9C3}"/>
    <dgm:cxn modelId="{F5322CC4-6E33-4BA1-9642-23A7E6B0B4C7}" type="presOf" srcId="{4601BDF7-9FEE-4973-AE1C-A5FB60480BAC}" destId="{A3E11192-95AE-4D17-A66B-6086849A602F}" srcOrd="0" destOrd="0" presId="urn:microsoft.com/office/officeart/2005/8/layout/vList2"/>
    <dgm:cxn modelId="{D2070EC7-91AD-4C40-88E0-CB83F2C9A224}" type="presOf" srcId="{0F42DAC7-F4D0-486B-8CEC-A3D2F18638DA}" destId="{EC843D09-89C3-49C3-8F91-E28A9C6064BD}" srcOrd="0" destOrd="0" presId="urn:microsoft.com/office/officeart/2005/8/layout/vList2"/>
    <dgm:cxn modelId="{7BB490F4-DF26-497E-B499-ECC89E181E34}" type="presOf" srcId="{1F2F74CB-9C71-4AA2-9224-AFB370B094B6}" destId="{C7C88C27-A281-4023-BAAE-3F15424F9786}" srcOrd="0" destOrd="0" presId="urn:microsoft.com/office/officeart/2005/8/layout/vList2"/>
    <dgm:cxn modelId="{0DC012FB-8A35-40A5-99F0-B5284D4F0130}" type="presOf" srcId="{7C929920-5231-49E2-ACEE-EB1F67EFE4A2}" destId="{F4758B6F-C0D1-457E-B47C-E35EF4A1BAAA}" srcOrd="0" destOrd="0" presId="urn:microsoft.com/office/officeart/2005/8/layout/vList2"/>
    <dgm:cxn modelId="{5727D8FF-B993-48DF-A646-9C4340076522}" type="presOf" srcId="{B27A8266-9F01-447F-A108-7C6D9CF9834D}" destId="{E6F3B650-1061-405A-BED2-F369E556C74D}" srcOrd="0" destOrd="0" presId="urn:microsoft.com/office/officeart/2005/8/layout/vList2"/>
    <dgm:cxn modelId="{D857B38B-3F99-4B5A-8EF9-268A209970C0}" type="presParOf" srcId="{A3E11192-95AE-4D17-A66B-6086849A602F}" destId="{C0492A51-A3A8-48F5-A721-EE9A4309D606}" srcOrd="0" destOrd="0" presId="urn:microsoft.com/office/officeart/2005/8/layout/vList2"/>
    <dgm:cxn modelId="{9BF4720F-0B78-4AD7-B1B9-DA167A46A84E}" type="presParOf" srcId="{A3E11192-95AE-4D17-A66B-6086849A602F}" destId="{2B94D644-9C32-466F-8D18-6A3FC94E1B7E}" srcOrd="1" destOrd="0" presId="urn:microsoft.com/office/officeart/2005/8/layout/vList2"/>
    <dgm:cxn modelId="{95390DBD-6EDC-4E02-AB19-E6BA57554DAE}" type="presParOf" srcId="{A3E11192-95AE-4D17-A66B-6086849A602F}" destId="{E6F3B650-1061-405A-BED2-F369E556C74D}" srcOrd="2" destOrd="0" presId="urn:microsoft.com/office/officeart/2005/8/layout/vList2"/>
    <dgm:cxn modelId="{35ED2DEF-CA24-4B37-A43E-AC8C50F315CE}" type="presParOf" srcId="{A3E11192-95AE-4D17-A66B-6086849A602F}" destId="{BBE67193-327D-4470-9B10-853071F47743}" srcOrd="3" destOrd="0" presId="urn:microsoft.com/office/officeart/2005/8/layout/vList2"/>
    <dgm:cxn modelId="{4B079BA6-40E9-42A2-BCD1-BEB550AC951F}" type="presParOf" srcId="{A3E11192-95AE-4D17-A66B-6086849A602F}" destId="{F62AFAE2-240E-499E-97CA-F8F1926685A3}" srcOrd="4" destOrd="0" presId="urn:microsoft.com/office/officeart/2005/8/layout/vList2"/>
    <dgm:cxn modelId="{EE687C1C-0BAB-42DA-BF38-6DD2EFDF303E}" type="presParOf" srcId="{A3E11192-95AE-4D17-A66B-6086849A602F}" destId="{E9C7C99E-95C3-49E8-8757-E31F61BF6DD8}" srcOrd="5" destOrd="0" presId="urn:microsoft.com/office/officeart/2005/8/layout/vList2"/>
    <dgm:cxn modelId="{47D2612F-EAC4-4F78-959B-4835EDEE3A9D}" type="presParOf" srcId="{A3E11192-95AE-4D17-A66B-6086849A602F}" destId="{C7C88C27-A281-4023-BAAE-3F15424F9786}" srcOrd="6" destOrd="0" presId="urn:microsoft.com/office/officeart/2005/8/layout/vList2"/>
    <dgm:cxn modelId="{047051D3-E9DF-48AE-83FE-CAE6C27F3116}" type="presParOf" srcId="{A3E11192-95AE-4D17-A66B-6086849A602F}" destId="{E7DEF8BF-8FB2-47E4-B9CC-32AFAE16DA51}" srcOrd="7" destOrd="0" presId="urn:microsoft.com/office/officeart/2005/8/layout/vList2"/>
    <dgm:cxn modelId="{994954D4-E646-48CC-B0DC-0F983494F366}" type="presParOf" srcId="{A3E11192-95AE-4D17-A66B-6086849A602F}" destId="{F4758B6F-C0D1-457E-B47C-E35EF4A1BAAA}" srcOrd="8" destOrd="0" presId="urn:microsoft.com/office/officeart/2005/8/layout/vList2"/>
    <dgm:cxn modelId="{CD87E122-2CFC-476C-9CAD-B61BFEB32AFF}" type="presParOf" srcId="{A3E11192-95AE-4D17-A66B-6086849A602F}" destId="{430CFA1E-8B5F-4126-8BDF-D9DF1E797ABC}" srcOrd="9" destOrd="0" presId="urn:microsoft.com/office/officeart/2005/8/layout/vList2"/>
    <dgm:cxn modelId="{901416E2-5FE9-40D8-B6CD-73DE2AEFB33B}" type="presParOf" srcId="{A3E11192-95AE-4D17-A66B-6086849A602F}" destId="{EC843D09-89C3-49C3-8F91-E28A9C6064B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C4AF8-2A72-4EEA-BEA1-D23CB9430DA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7EB9B16-863B-4484-9626-2358C8C4FE3B}">
      <dgm:prSet/>
      <dgm:spPr/>
      <dgm:t>
        <a:bodyPr/>
        <a:lstStyle/>
        <a:p>
          <a:r>
            <a:rPr lang="cs-CZ"/>
            <a:t>Soukromí</a:t>
          </a:r>
          <a:endParaRPr lang="en-US"/>
        </a:p>
      </dgm:t>
    </dgm:pt>
    <dgm:pt modelId="{3EE70E7B-80CD-4211-B621-69AD3CAEB31A}" type="parTrans" cxnId="{509FFCCE-5739-4F50-B129-5EB0FEBCEFC9}">
      <dgm:prSet/>
      <dgm:spPr/>
      <dgm:t>
        <a:bodyPr/>
        <a:lstStyle/>
        <a:p>
          <a:endParaRPr lang="en-US"/>
        </a:p>
      </dgm:t>
    </dgm:pt>
    <dgm:pt modelId="{ADE2A781-DF1E-41BC-B785-0930611A99A2}" type="sibTrans" cxnId="{509FFCCE-5739-4F50-B129-5EB0FEBCEFC9}">
      <dgm:prSet/>
      <dgm:spPr/>
      <dgm:t>
        <a:bodyPr/>
        <a:lstStyle/>
        <a:p>
          <a:endParaRPr lang="en-US"/>
        </a:p>
      </dgm:t>
    </dgm:pt>
    <dgm:pt modelId="{03AF497B-A330-4703-815A-67FCA19F5045}">
      <dgm:prSet/>
      <dgm:spPr/>
      <dgm:t>
        <a:bodyPr/>
        <a:lstStyle/>
        <a:p>
          <a:r>
            <a:rPr lang="cs-CZ" dirty="0"/>
            <a:t>Pohodlí (teplo, ticho, osvětlení, voda… )</a:t>
          </a:r>
          <a:endParaRPr lang="en-US" dirty="0"/>
        </a:p>
      </dgm:t>
    </dgm:pt>
    <dgm:pt modelId="{55E437FD-9638-4D17-BF07-B5F0C19081E2}" type="parTrans" cxnId="{CABC39CB-5A9F-4C10-A437-54A28D5412F8}">
      <dgm:prSet/>
      <dgm:spPr/>
      <dgm:t>
        <a:bodyPr/>
        <a:lstStyle/>
        <a:p>
          <a:endParaRPr lang="en-US"/>
        </a:p>
      </dgm:t>
    </dgm:pt>
    <dgm:pt modelId="{3FB23E8F-A597-4B97-A92E-C7AA9BFA1022}" type="sibTrans" cxnId="{CABC39CB-5A9F-4C10-A437-54A28D5412F8}">
      <dgm:prSet/>
      <dgm:spPr/>
      <dgm:t>
        <a:bodyPr/>
        <a:lstStyle/>
        <a:p>
          <a:endParaRPr lang="en-US"/>
        </a:p>
      </dgm:t>
    </dgm:pt>
    <dgm:pt modelId="{48464F0F-D49A-42A9-98E3-E86C55ADDD92}">
      <dgm:prSet/>
      <dgm:spPr/>
      <dgm:t>
        <a:bodyPr/>
        <a:lstStyle/>
        <a:p>
          <a:r>
            <a:rPr lang="cs-CZ"/>
            <a:t>Dostatek času</a:t>
          </a:r>
          <a:endParaRPr lang="en-US"/>
        </a:p>
      </dgm:t>
    </dgm:pt>
    <dgm:pt modelId="{71F7A64D-F56B-4494-B125-45981E5736FE}" type="parTrans" cxnId="{28B1D432-54AD-4C53-A892-B337FF23C08D}">
      <dgm:prSet/>
      <dgm:spPr/>
      <dgm:t>
        <a:bodyPr/>
        <a:lstStyle/>
        <a:p>
          <a:endParaRPr lang="en-US"/>
        </a:p>
      </dgm:t>
    </dgm:pt>
    <dgm:pt modelId="{38970A11-000B-4998-80C0-58FB7A8FFDF7}" type="sibTrans" cxnId="{28B1D432-54AD-4C53-A892-B337FF23C08D}">
      <dgm:prSet/>
      <dgm:spPr/>
      <dgm:t>
        <a:bodyPr/>
        <a:lstStyle/>
        <a:p>
          <a:endParaRPr lang="en-US"/>
        </a:p>
      </dgm:t>
    </dgm:pt>
    <dgm:pt modelId="{562AAC11-5725-457B-B3EC-46F28F023EFF}">
      <dgm:prSet/>
      <dgm:spPr/>
      <dgm:t>
        <a:bodyPr/>
        <a:lstStyle/>
        <a:p>
          <a:r>
            <a:rPr lang="cs-CZ"/>
            <a:t>Přítomnost blízkých osob.  (???)</a:t>
          </a:r>
          <a:endParaRPr lang="en-US"/>
        </a:p>
      </dgm:t>
    </dgm:pt>
    <dgm:pt modelId="{5419A4B5-A6CA-49E8-9014-D3663498714D}" type="parTrans" cxnId="{12FED49F-6DA2-49B3-99F2-145F902F2F04}">
      <dgm:prSet/>
      <dgm:spPr/>
      <dgm:t>
        <a:bodyPr/>
        <a:lstStyle/>
        <a:p>
          <a:endParaRPr lang="en-US"/>
        </a:p>
      </dgm:t>
    </dgm:pt>
    <dgm:pt modelId="{FD3F5543-62A6-4329-A22B-C90547EA43FF}" type="sibTrans" cxnId="{12FED49F-6DA2-49B3-99F2-145F902F2F04}">
      <dgm:prSet/>
      <dgm:spPr/>
      <dgm:t>
        <a:bodyPr/>
        <a:lstStyle/>
        <a:p>
          <a:endParaRPr lang="en-US"/>
        </a:p>
      </dgm:t>
    </dgm:pt>
    <dgm:pt modelId="{7C91F9B5-2C3E-45DC-B9AC-2465BA2FDE96}">
      <dgm:prSet/>
      <dgm:spPr/>
      <dgm:t>
        <a:bodyPr/>
        <a:lstStyle/>
        <a:p>
          <a:r>
            <a:rPr lang="cs-CZ"/>
            <a:t>Zjistěte, co od rozhovoru pacient očekává.</a:t>
          </a:r>
          <a:endParaRPr lang="en-US"/>
        </a:p>
      </dgm:t>
    </dgm:pt>
    <dgm:pt modelId="{BDBC8371-A118-426E-B359-BD1A7C175653}" type="parTrans" cxnId="{603ACE31-D5DE-4611-9214-95D4BA75BD22}">
      <dgm:prSet/>
      <dgm:spPr/>
      <dgm:t>
        <a:bodyPr/>
        <a:lstStyle/>
        <a:p>
          <a:endParaRPr lang="en-US"/>
        </a:p>
      </dgm:t>
    </dgm:pt>
    <dgm:pt modelId="{FF933284-F75F-4381-97D0-1F3A209F5D2D}" type="sibTrans" cxnId="{603ACE31-D5DE-4611-9214-95D4BA75BD22}">
      <dgm:prSet/>
      <dgm:spPr/>
      <dgm:t>
        <a:bodyPr/>
        <a:lstStyle/>
        <a:p>
          <a:endParaRPr lang="en-US"/>
        </a:p>
      </dgm:t>
    </dgm:pt>
    <dgm:pt modelId="{394BA6BC-1009-45D9-95F2-EE7F3741F0F9}">
      <dgm:prSet/>
      <dgm:spPr/>
      <dgm:t>
        <a:bodyPr/>
        <a:lstStyle/>
        <a:p>
          <a:r>
            <a:rPr lang="cs-CZ"/>
            <a:t>Sdělte, jaký plán pro toto setkání máte vy. (</a:t>
          </a:r>
          <a:r>
            <a:rPr lang="cs-CZ" i="1"/>
            <a:t>Souhlasil/la byste s tím, že bychom teď společně probrali, vaši situaci? </a:t>
          </a:r>
          <a:r>
            <a:rPr lang="cs-CZ"/>
            <a:t>)</a:t>
          </a:r>
          <a:endParaRPr lang="en-US"/>
        </a:p>
      </dgm:t>
    </dgm:pt>
    <dgm:pt modelId="{15CC8F4F-C8FF-4ED3-A64D-570B2C0AE88B}" type="parTrans" cxnId="{CFFD2D95-7A84-4A1C-84B1-4ECF36EF61DD}">
      <dgm:prSet/>
      <dgm:spPr/>
      <dgm:t>
        <a:bodyPr/>
        <a:lstStyle/>
        <a:p>
          <a:endParaRPr lang="en-US"/>
        </a:p>
      </dgm:t>
    </dgm:pt>
    <dgm:pt modelId="{EAEF6B06-4B88-4A23-8A11-B6813FEEF5DB}" type="sibTrans" cxnId="{CFFD2D95-7A84-4A1C-84B1-4ECF36EF61DD}">
      <dgm:prSet/>
      <dgm:spPr/>
      <dgm:t>
        <a:bodyPr/>
        <a:lstStyle/>
        <a:p>
          <a:endParaRPr lang="en-US"/>
        </a:p>
      </dgm:t>
    </dgm:pt>
    <dgm:pt modelId="{186F4340-AA22-443B-A2D8-21492FD47C04}" type="pres">
      <dgm:prSet presAssocID="{29BC4AF8-2A72-4EEA-BEA1-D23CB9430DA2}" presName="linear" presStyleCnt="0">
        <dgm:presLayoutVars>
          <dgm:animLvl val="lvl"/>
          <dgm:resizeHandles val="exact"/>
        </dgm:presLayoutVars>
      </dgm:prSet>
      <dgm:spPr/>
    </dgm:pt>
    <dgm:pt modelId="{992C8AE9-CDCB-4E15-AAD1-EFB4F2B96057}" type="pres">
      <dgm:prSet presAssocID="{F7EB9B16-863B-4484-9626-2358C8C4FE3B}" presName="parentText" presStyleLbl="node1" presStyleIdx="0" presStyleCnt="6" custLinFactNeighborY="-16511">
        <dgm:presLayoutVars>
          <dgm:chMax val="0"/>
          <dgm:bulletEnabled val="1"/>
        </dgm:presLayoutVars>
      </dgm:prSet>
      <dgm:spPr/>
    </dgm:pt>
    <dgm:pt modelId="{398FF09C-AE37-4B11-8289-7C1B7F9BBD5D}" type="pres">
      <dgm:prSet presAssocID="{ADE2A781-DF1E-41BC-B785-0930611A99A2}" presName="spacer" presStyleCnt="0"/>
      <dgm:spPr/>
    </dgm:pt>
    <dgm:pt modelId="{D70476C3-6725-4505-A4E4-89EC13A1C566}" type="pres">
      <dgm:prSet presAssocID="{03AF497B-A330-4703-815A-67FCA19F5045}" presName="parentText" presStyleLbl="node1" presStyleIdx="1" presStyleCnt="6" custLinFactNeighborY="-16375">
        <dgm:presLayoutVars>
          <dgm:chMax val="0"/>
          <dgm:bulletEnabled val="1"/>
        </dgm:presLayoutVars>
      </dgm:prSet>
      <dgm:spPr/>
    </dgm:pt>
    <dgm:pt modelId="{BB967149-EAAE-47A2-A3B2-87387DCFED1A}" type="pres">
      <dgm:prSet presAssocID="{3FB23E8F-A597-4B97-A92E-C7AA9BFA1022}" presName="spacer" presStyleCnt="0"/>
      <dgm:spPr/>
    </dgm:pt>
    <dgm:pt modelId="{B62CFF73-FB88-4AB2-83D9-CD67B04CDD20}" type="pres">
      <dgm:prSet presAssocID="{48464F0F-D49A-42A9-98E3-E86C55ADDD9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4E33821-426D-46E1-AD71-9ABEB839B833}" type="pres">
      <dgm:prSet presAssocID="{38970A11-000B-4998-80C0-58FB7A8FFDF7}" presName="spacer" presStyleCnt="0"/>
      <dgm:spPr/>
    </dgm:pt>
    <dgm:pt modelId="{00816123-F6BC-47F8-B106-D1AA0BE85930}" type="pres">
      <dgm:prSet presAssocID="{562AAC11-5725-457B-B3EC-46F28F023EF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0C55697-83CA-40D4-8122-4825DB7A4EC2}" type="pres">
      <dgm:prSet presAssocID="{FD3F5543-62A6-4329-A22B-C90547EA43FF}" presName="spacer" presStyleCnt="0"/>
      <dgm:spPr/>
    </dgm:pt>
    <dgm:pt modelId="{63930520-23A3-4D2B-B673-390518347855}" type="pres">
      <dgm:prSet presAssocID="{7C91F9B5-2C3E-45DC-B9AC-2465BA2FDE9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77D5F6C-A6C9-4F3E-AC48-8B76EEEE044B}" type="pres">
      <dgm:prSet presAssocID="{FF933284-F75F-4381-97D0-1F3A209F5D2D}" presName="spacer" presStyleCnt="0"/>
      <dgm:spPr/>
    </dgm:pt>
    <dgm:pt modelId="{D473D171-DC16-41C5-AB7F-4F4CC868C718}" type="pres">
      <dgm:prSet presAssocID="{394BA6BC-1009-45D9-95F2-EE7F3741F0F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E069025-4A58-4568-A3EA-79ABBC8C6E65}" type="presOf" srcId="{48464F0F-D49A-42A9-98E3-E86C55ADDD92}" destId="{B62CFF73-FB88-4AB2-83D9-CD67B04CDD20}" srcOrd="0" destOrd="0" presId="urn:microsoft.com/office/officeart/2005/8/layout/vList2"/>
    <dgm:cxn modelId="{603ACE31-D5DE-4611-9214-95D4BA75BD22}" srcId="{29BC4AF8-2A72-4EEA-BEA1-D23CB9430DA2}" destId="{7C91F9B5-2C3E-45DC-B9AC-2465BA2FDE96}" srcOrd="4" destOrd="0" parTransId="{BDBC8371-A118-426E-B359-BD1A7C175653}" sibTransId="{FF933284-F75F-4381-97D0-1F3A209F5D2D}"/>
    <dgm:cxn modelId="{28B1D432-54AD-4C53-A892-B337FF23C08D}" srcId="{29BC4AF8-2A72-4EEA-BEA1-D23CB9430DA2}" destId="{48464F0F-D49A-42A9-98E3-E86C55ADDD92}" srcOrd="2" destOrd="0" parTransId="{71F7A64D-F56B-4494-B125-45981E5736FE}" sibTransId="{38970A11-000B-4998-80C0-58FB7A8FFDF7}"/>
    <dgm:cxn modelId="{2532884C-CBD1-444C-8F97-A644E2273093}" type="presOf" srcId="{7C91F9B5-2C3E-45DC-B9AC-2465BA2FDE96}" destId="{63930520-23A3-4D2B-B673-390518347855}" srcOrd="0" destOrd="0" presId="urn:microsoft.com/office/officeart/2005/8/layout/vList2"/>
    <dgm:cxn modelId="{CFFD2D95-7A84-4A1C-84B1-4ECF36EF61DD}" srcId="{29BC4AF8-2A72-4EEA-BEA1-D23CB9430DA2}" destId="{394BA6BC-1009-45D9-95F2-EE7F3741F0F9}" srcOrd="5" destOrd="0" parTransId="{15CC8F4F-C8FF-4ED3-A64D-570B2C0AE88B}" sibTransId="{EAEF6B06-4B88-4A23-8A11-B6813FEEF5DB}"/>
    <dgm:cxn modelId="{12FED49F-6DA2-49B3-99F2-145F902F2F04}" srcId="{29BC4AF8-2A72-4EEA-BEA1-D23CB9430DA2}" destId="{562AAC11-5725-457B-B3EC-46F28F023EFF}" srcOrd="3" destOrd="0" parTransId="{5419A4B5-A6CA-49E8-9014-D3663498714D}" sibTransId="{FD3F5543-62A6-4329-A22B-C90547EA43FF}"/>
    <dgm:cxn modelId="{AA9826A4-850A-4C01-9043-9847C284A365}" type="presOf" srcId="{03AF497B-A330-4703-815A-67FCA19F5045}" destId="{D70476C3-6725-4505-A4E4-89EC13A1C566}" srcOrd="0" destOrd="0" presId="urn:microsoft.com/office/officeart/2005/8/layout/vList2"/>
    <dgm:cxn modelId="{A76BCDB6-5A22-4AD4-8205-B7A4A7CB8FE7}" type="presOf" srcId="{394BA6BC-1009-45D9-95F2-EE7F3741F0F9}" destId="{D473D171-DC16-41C5-AB7F-4F4CC868C718}" srcOrd="0" destOrd="0" presId="urn:microsoft.com/office/officeart/2005/8/layout/vList2"/>
    <dgm:cxn modelId="{CABC39CB-5A9F-4C10-A437-54A28D5412F8}" srcId="{29BC4AF8-2A72-4EEA-BEA1-D23CB9430DA2}" destId="{03AF497B-A330-4703-815A-67FCA19F5045}" srcOrd="1" destOrd="0" parTransId="{55E437FD-9638-4D17-BF07-B5F0C19081E2}" sibTransId="{3FB23E8F-A597-4B97-A92E-C7AA9BFA1022}"/>
    <dgm:cxn modelId="{509FFCCE-5739-4F50-B129-5EB0FEBCEFC9}" srcId="{29BC4AF8-2A72-4EEA-BEA1-D23CB9430DA2}" destId="{F7EB9B16-863B-4484-9626-2358C8C4FE3B}" srcOrd="0" destOrd="0" parTransId="{3EE70E7B-80CD-4211-B621-69AD3CAEB31A}" sibTransId="{ADE2A781-DF1E-41BC-B785-0930611A99A2}"/>
    <dgm:cxn modelId="{26B7D3D3-144E-4FD4-9AE5-C02EA633B72C}" type="presOf" srcId="{562AAC11-5725-457B-B3EC-46F28F023EFF}" destId="{00816123-F6BC-47F8-B106-D1AA0BE85930}" srcOrd="0" destOrd="0" presId="urn:microsoft.com/office/officeart/2005/8/layout/vList2"/>
    <dgm:cxn modelId="{4F7556E4-97AE-42EC-9703-9C690EC21BEC}" type="presOf" srcId="{29BC4AF8-2A72-4EEA-BEA1-D23CB9430DA2}" destId="{186F4340-AA22-443B-A2D8-21492FD47C04}" srcOrd="0" destOrd="0" presId="urn:microsoft.com/office/officeart/2005/8/layout/vList2"/>
    <dgm:cxn modelId="{8D3129F5-67EC-4896-83A5-0DAD15553E60}" type="presOf" srcId="{F7EB9B16-863B-4484-9626-2358C8C4FE3B}" destId="{992C8AE9-CDCB-4E15-AAD1-EFB4F2B96057}" srcOrd="0" destOrd="0" presId="urn:microsoft.com/office/officeart/2005/8/layout/vList2"/>
    <dgm:cxn modelId="{C7C2D448-FB1E-44C5-927E-6F3718A91B5D}" type="presParOf" srcId="{186F4340-AA22-443B-A2D8-21492FD47C04}" destId="{992C8AE9-CDCB-4E15-AAD1-EFB4F2B96057}" srcOrd="0" destOrd="0" presId="urn:microsoft.com/office/officeart/2005/8/layout/vList2"/>
    <dgm:cxn modelId="{FBD0B92F-FA88-4CD4-96A2-E7F6AD6A69BA}" type="presParOf" srcId="{186F4340-AA22-443B-A2D8-21492FD47C04}" destId="{398FF09C-AE37-4B11-8289-7C1B7F9BBD5D}" srcOrd="1" destOrd="0" presId="urn:microsoft.com/office/officeart/2005/8/layout/vList2"/>
    <dgm:cxn modelId="{71AF0628-80F3-4A56-A385-E325D25F4EA0}" type="presParOf" srcId="{186F4340-AA22-443B-A2D8-21492FD47C04}" destId="{D70476C3-6725-4505-A4E4-89EC13A1C566}" srcOrd="2" destOrd="0" presId="urn:microsoft.com/office/officeart/2005/8/layout/vList2"/>
    <dgm:cxn modelId="{189FA847-9FCB-41E7-A21E-344F3A3A0910}" type="presParOf" srcId="{186F4340-AA22-443B-A2D8-21492FD47C04}" destId="{BB967149-EAAE-47A2-A3B2-87387DCFED1A}" srcOrd="3" destOrd="0" presId="urn:microsoft.com/office/officeart/2005/8/layout/vList2"/>
    <dgm:cxn modelId="{27925391-6A34-4589-AB7C-72A4E838CFF1}" type="presParOf" srcId="{186F4340-AA22-443B-A2D8-21492FD47C04}" destId="{B62CFF73-FB88-4AB2-83D9-CD67B04CDD20}" srcOrd="4" destOrd="0" presId="urn:microsoft.com/office/officeart/2005/8/layout/vList2"/>
    <dgm:cxn modelId="{B1E6AF35-7A12-4423-8DF3-86FEAFB25C4F}" type="presParOf" srcId="{186F4340-AA22-443B-A2D8-21492FD47C04}" destId="{14E33821-426D-46E1-AD71-9ABEB839B833}" srcOrd="5" destOrd="0" presId="urn:microsoft.com/office/officeart/2005/8/layout/vList2"/>
    <dgm:cxn modelId="{1B4739EF-9AF7-41AC-AB95-C0DCC29E4604}" type="presParOf" srcId="{186F4340-AA22-443B-A2D8-21492FD47C04}" destId="{00816123-F6BC-47F8-B106-D1AA0BE85930}" srcOrd="6" destOrd="0" presId="urn:microsoft.com/office/officeart/2005/8/layout/vList2"/>
    <dgm:cxn modelId="{3A67CFCC-2307-4EDE-9B06-35E31D649332}" type="presParOf" srcId="{186F4340-AA22-443B-A2D8-21492FD47C04}" destId="{60C55697-83CA-40D4-8122-4825DB7A4EC2}" srcOrd="7" destOrd="0" presId="urn:microsoft.com/office/officeart/2005/8/layout/vList2"/>
    <dgm:cxn modelId="{5391E64A-85F4-47D7-B0E3-C5862DD909A0}" type="presParOf" srcId="{186F4340-AA22-443B-A2D8-21492FD47C04}" destId="{63930520-23A3-4D2B-B673-390518347855}" srcOrd="8" destOrd="0" presId="urn:microsoft.com/office/officeart/2005/8/layout/vList2"/>
    <dgm:cxn modelId="{7049842E-8392-456F-B19B-B06BEC04CEB5}" type="presParOf" srcId="{186F4340-AA22-443B-A2D8-21492FD47C04}" destId="{677D5F6C-A6C9-4F3E-AC48-8B76EEEE044B}" srcOrd="9" destOrd="0" presId="urn:microsoft.com/office/officeart/2005/8/layout/vList2"/>
    <dgm:cxn modelId="{D90194DB-1068-40B4-A8FD-BA206D01EFF9}" type="presParOf" srcId="{186F4340-AA22-443B-A2D8-21492FD47C04}" destId="{D473D171-DC16-41C5-AB7F-4F4CC868C71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833F6D-F1D0-47E1-A80D-383358B2305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68D074A-EB78-4DD3-AC3A-F62D7F4EA713}">
      <dgm:prSet/>
      <dgm:spPr/>
      <dgm:t>
        <a:bodyPr/>
        <a:lstStyle/>
        <a:p>
          <a:r>
            <a:rPr lang="cs-CZ"/>
            <a:t>Jak se aktuálně cítí? </a:t>
          </a:r>
          <a:endParaRPr lang="en-US"/>
        </a:p>
      </dgm:t>
    </dgm:pt>
    <dgm:pt modelId="{3B23F113-DEB0-4B52-BDCC-76794DCF5DB1}" type="parTrans" cxnId="{8AE8A455-74FE-4F18-92AC-DB65D28D92E7}">
      <dgm:prSet/>
      <dgm:spPr/>
      <dgm:t>
        <a:bodyPr/>
        <a:lstStyle/>
        <a:p>
          <a:endParaRPr lang="en-US"/>
        </a:p>
      </dgm:t>
    </dgm:pt>
    <dgm:pt modelId="{443773DA-EAA6-45ED-A6D9-3065C60B319A}" type="sibTrans" cxnId="{8AE8A455-74FE-4F18-92AC-DB65D28D92E7}">
      <dgm:prSet/>
      <dgm:spPr/>
      <dgm:t>
        <a:bodyPr/>
        <a:lstStyle/>
        <a:p>
          <a:endParaRPr lang="en-US"/>
        </a:p>
      </dgm:t>
    </dgm:pt>
    <dgm:pt modelId="{9FE02ED9-ABB8-454C-AF7F-F86229C08D92}">
      <dgm:prSet/>
      <dgm:spPr/>
      <dgm:t>
        <a:bodyPr/>
        <a:lstStyle/>
        <a:p>
          <a:r>
            <a:rPr lang="cs-CZ"/>
            <a:t>Bolí ho něco? </a:t>
          </a:r>
          <a:endParaRPr lang="en-US"/>
        </a:p>
      </dgm:t>
    </dgm:pt>
    <dgm:pt modelId="{33F2E533-4736-4052-B66A-29EF2FAE3403}" type="parTrans" cxnId="{B550E52E-69EB-445E-B69A-2B83B2637020}">
      <dgm:prSet/>
      <dgm:spPr/>
      <dgm:t>
        <a:bodyPr/>
        <a:lstStyle/>
        <a:p>
          <a:endParaRPr lang="en-US"/>
        </a:p>
      </dgm:t>
    </dgm:pt>
    <dgm:pt modelId="{73214266-C2B2-4B42-86CA-4E306D6B853A}" type="sibTrans" cxnId="{B550E52E-69EB-445E-B69A-2B83B2637020}">
      <dgm:prSet/>
      <dgm:spPr/>
      <dgm:t>
        <a:bodyPr/>
        <a:lstStyle/>
        <a:p>
          <a:endParaRPr lang="en-US"/>
        </a:p>
      </dgm:t>
    </dgm:pt>
    <dgm:pt modelId="{4D05E757-A266-43A6-BC48-8E31C8A3CEEF}">
      <dgm:prSet/>
      <dgm:spPr/>
      <dgm:t>
        <a:bodyPr/>
        <a:lstStyle/>
        <a:p>
          <a:r>
            <a:rPr lang="cs-CZ"/>
            <a:t>Je unavený? </a:t>
          </a:r>
          <a:endParaRPr lang="en-US"/>
        </a:p>
      </dgm:t>
    </dgm:pt>
    <dgm:pt modelId="{5B2DB79C-3498-42F4-938A-272BE14BDE00}" type="parTrans" cxnId="{5755FD53-D7D1-48DF-8CE2-33CBE5150811}">
      <dgm:prSet/>
      <dgm:spPr/>
      <dgm:t>
        <a:bodyPr/>
        <a:lstStyle/>
        <a:p>
          <a:endParaRPr lang="en-US"/>
        </a:p>
      </dgm:t>
    </dgm:pt>
    <dgm:pt modelId="{10C836C5-C690-4AC5-8C60-2BA374528809}" type="sibTrans" cxnId="{5755FD53-D7D1-48DF-8CE2-33CBE5150811}">
      <dgm:prSet/>
      <dgm:spPr/>
      <dgm:t>
        <a:bodyPr/>
        <a:lstStyle/>
        <a:p>
          <a:endParaRPr lang="en-US"/>
        </a:p>
      </dgm:t>
    </dgm:pt>
    <dgm:pt modelId="{D2D91656-7721-4E5F-B65F-94ED5E57B293}">
      <dgm:prSet/>
      <dgm:spPr/>
      <dgm:t>
        <a:bodyPr/>
        <a:lstStyle/>
        <a:p>
          <a:r>
            <a:rPr lang="cs-CZ"/>
            <a:t>Nevyspalý? </a:t>
          </a:r>
          <a:endParaRPr lang="en-US"/>
        </a:p>
      </dgm:t>
    </dgm:pt>
    <dgm:pt modelId="{4AAD7E62-3423-4866-8A54-D933AEC43DFB}" type="parTrans" cxnId="{B2DE5C0F-7527-4E84-9899-21EA3D0296A2}">
      <dgm:prSet/>
      <dgm:spPr/>
      <dgm:t>
        <a:bodyPr/>
        <a:lstStyle/>
        <a:p>
          <a:endParaRPr lang="en-US"/>
        </a:p>
      </dgm:t>
    </dgm:pt>
    <dgm:pt modelId="{3DA81581-B401-4AA9-8575-A5192F97728D}" type="sibTrans" cxnId="{B2DE5C0F-7527-4E84-9899-21EA3D0296A2}">
      <dgm:prSet/>
      <dgm:spPr/>
      <dgm:t>
        <a:bodyPr/>
        <a:lstStyle/>
        <a:p>
          <a:endParaRPr lang="en-US"/>
        </a:p>
      </dgm:t>
    </dgm:pt>
    <dgm:pt modelId="{866569FC-58E5-491E-966B-614E7070B441}">
      <dgm:prSet/>
      <dgm:spPr/>
      <dgm:t>
        <a:bodyPr/>
        <a:lstStyle/>
        <a:p>
          <a:r>
            <a:rPr lang="cs-CZ"/>
            <a:t>Má za sebou dlouhou cestu? </a:t>
          </a:r>
          <a:endParaRPr lang="en-US"/>
        </a:p>
      </dgm:t>
    </dgm:pt>
    <dgm:pt modelId="{46E3150D-6588-4AD6-BDAA-66D4B09E5285}" type="parTrans" cxnId="{8918DC3A-B029-4865-8AD6-787A95F882D1}">
      <dgm:prSet/>
      <dgm:spPr/>
      <dgm:t>
        <a:bodyPr/>
        <a:lstStyle/>
        <a:p>
          <a:endParaRPr lang="en-US"/>
        </a:p>
      </dgm:t>
    </dgm:pt>
    <dgm:pt modelId="{89B36B8D-BCEB-46BF-8B87-8FE23EB49BB5}" type="sibTrans" cxnId="{8918DC3A-B029-4865-8AD6-787A95F882D1}">
      <dgm:prSet/>
      <dgm:spPr/>
      <dgm:t>
        <a:bodyPr/>
        <a:lstStyle/>
        <a:p>
          <a:endParaRPr lang="en-US"/>
        </a:p>
      </dgm:t>
    </dgm:pt>
    <dgm:pt modelId="{3BB271DE-C8D8-49AD-9FD0-C0D3BDE948D0}">
      <dgm:prSet/>
      <dgm:spPr/>
      <dgm:t>
        <a:bodyPr/>
        <a:lstStyle/>
        <a:p>
          <a:r>
            <a:rPr lang="cs-CZ"/>
            <a:t>Potřebuje na WC? … </a:t>
          </a:r>
          <a:endParaRPr lang="en-US"/>
        </a:p>
      </dgm:t>
    </dgm:pt>
    <dgm:pt modelId="{D7DBD18C-E4B7-4C80-B032-907EB33B7D70}" type="parTrans" cxnId="{4766BD42-F9C8-486A-90F3-128D9FEA4CAD}">
      <dgm:prSet/>
      <dgm:spPr/>
      <dgm:t>
        <a:bodyPr/>
        <a:lstStyle/>
        <a:p>
          <a:endParaRPr lang="en-US"/>
        </a:p>
      </dgm:t>
    </dgm:pt>
    <dgm:pt modelId="{CF9F919F-F803-46EB-801B-6B1D80259742}" type="sibTrans" cxnId="{4766BD42-F9C8-486A-90F3-128D9FEA4CAD}">
      <dgm:prSet/>
      <dgm:spPr/>
      <dgm:t>
        <a:bodyPr/>
        <a:lstStyle/>
        <a:p>
          <a:endParaRPr lang="en-US"/>
        </a:p>
      </dgm:t>
    </dgm:pt>
    <dgm:pt modelId="{FA5164EC-34DD-4D9F-88D1-8CDF58120869}">
      <dgm:prSet/>
      <dgm:spPr/>
      <dgm:t>
        <a:bodyPr/>
        <a:lstStyle/>
        <a:p>
          <a:r>
            <a:rPr lang="cs-CZ" dirty="0"/>
            <a:t>Co pacient nyní ví o svém zdravotním problému, účelu vyšetření a cílech léčby. </a:t>
          </a:r>
          <a:endParaRPr lang="en-US" dirty="0"/>
        </a:p>
      </dgm:t>
    </dgm:pt>
    <dgm:pt modelId="{789F18BE-65FA-4827-8FA4-D63E685FF01F}" type="parTrans" cxnId="{908B5E65-9994-4DC7-B8C3-7740784B8F02}">
      <dgm:prSet/>
      <dgm:spPr/>
      <dgm:t>
        <a:bodyPr/>
        <a:lstStyle/>
        <a:p>
          <a:endParaRPr lang="en-US"/>
        </a:p>
      </dgm:t>
    </dgm:pt>
    <dgm:pt modelId="{547C93C5-E708-4D0B-92C2-7D453643BFCC}" type="sibTrans" cxnId="{908B5E65-9994-4DC7-B8C3-7740784B8F02}">
      <dgm:prSet/>
      <dgm:spPr/>
      <dgm:t>
        <a:bodyPr/>
        <a:lstStyle/>
        <a:p>
          <a:endParaRPr lang="en-US"/>
        </a:p>
      </dgm:t>
    </dgm:pt>
    <dgm:pt modelId="{54FEB044-BA04-4EDB-A96F-22A73C36059A}">
      <dgm:prSet/>
      <dgm:spPr/>
      <dgm:t>
        <a:bodyPr/>
        <a:lstStyle/>
        <a:p>
          <a:r>
            <a:rPr lang="cs-CZ" i="1"/>
            <a:t>„Už s Vámi někdo o těchto potížích mluvil?“</a:t>
          </a:r>
          <a:endParaRPr lang="en-US"/>
        </a:p>
      </dgm:t>
    </dgm:pt>
    <dgm:pt modelId="{65E107FC-F416-4B81-93B5-2E0A625E3774}" type="parTrans" cxnId="{59E6A8AF-06F6-46D4-A58A-736573417125}">
      <dgm:prSet/>
      <dgm:spPr/>
      <dgm:t>
        <a:bodyPr/>
        <a:lstStyle/>
        <a:p>
          <a:endParaRPr lang="en-US"/>
        </a:p>
      </dgm:t>
    </dgm:pt>
    <dgm:pt modelId="{D6097AF6-970C-4F34-8DD5-AB4731D12D9D}" type="sibTrans" cxnId="{59E6A8AF-06F6-46D4-A58A-736573417125}">
      <dgm:prSet/>
      <dgm:spPr/>
      <dgm:t>
        <a:bodyPr/>
        <a:lstStyle/>
        <a:p>
          <a:endParaRPr lang="en-US"/>
        </a:p>
      </dgm:t>
    </dgm:pt>
    <dgm:pt modelId="{13DD5013-20DA-4CE7-98F5-300E05DD7B91}">
      <dgm:prSet/>
      <dgm:spPr/>
      <dgm:t>
        <a:bodyPr/>
        <a:lstStyle/>
        <a:p>
          <a:r>
            <a:rPr lang="cs-CZ" i="1"/>
            <a:t>„Tušila jste, že je něco v nepořádku?“</a:t>
          </a:r>
          <a:endParaRPr lang="en-US"/>
        </a:p>
      </dgm:t>
    </dgm:pt>
    <dgm:pt modelId="{1AE53FE0-0740-49F6-821A-624BCD6A599D}" type="parTrans" cxnId="{1313FA33-1D3A-4BBD-8706-ECF7BA5BBCBF}">
      <dgm:prSet/>
      <dgm:spPr/>
      <dgm:t>
        <a:bodyPr/>
        <a:lstStyle/>
        <a:p>
          <a:endParaRPr lang="en-US"/>
        </a:p>
      </dgm:t>
    </dgm:pt>
    <dgm:pt modelId="{3CCF500E-D536-4657-999B-776C1114F2C9}" type="sibTrans" cxnId="{1313FA33-1D3A-4BBD-8706-ECF7BA5BBCBF}">
      <dgm:prSet/>
      <dgm:spPr/>
      <dgm:t>
        <a:bodyPr/>
        <a:lstStyle/>
        <a:p>
          <a:endParaRPr lang="en-US"/>
        </a:p>
      </dgm:t>
    </dgm:pt>
    <dgm:pt modelId="{CFD656A3-0B79-4924-967D-BAEFC23D6F1A}">
      <dgm:prSet/>
      <dgm:spPr/>
      <dgm:t>
        <a:bodyPr/>
        <a:lstStyle/>
        <a:p>
          <a:r>
            <a:rPr lang="cs-CZ" i="1"/>
            <a:t>„Co jste v souvislosti s tímto problémem zatím podstoupila?“</a:t>
          </a:r>
          <a:endParaRPr lang="en-US"/>
        </a:p>
      </dgm:t>
    </dgm:pt>
    <dgm:pt modelId="{01D80FF1-358B-4A17-919E-BC4E59F60EED}" type="parTrans" cxnId="{5AE47E59-13AE-4C94-946C-96E0A3179C68}">
      <dgm:prSet/>
      <dgm:spPr/>
      <dgm:t>
        <a:bodyPr/>
        <a:lstStyle/>
        <a:p>
          <a:endParaRPr lang="en-US"/>
        </a:p>
      </dgm:t>
    </dgm:pt>
    <dgm:pt modelId="{AF5514B7-F12A-40CE-BDD8-89EA9EE2E38A}" type="sibTrans" cxnId="{5AE47E59-13AE-4C94-946C-96E0A3179C68}">
      <dgm:prSet/>
      <dgm:spPr/>
      <dgm:t>
        <a:bodyPr/>
        <a:lstStyle/>
        <a:p>
          <a:endParaRPr lang="en-US"/>
        </a:p>
      </dgm:t>
    </dgm:pt>
    <dgm:pt modelId="{0684AAC9-8CF3-4F56-A950-9CB8D28782B8}" type="pres">
      <dgm:prSet presAssocID="{B5833F6D-F1D0-47E1-A80D-383358B23056}" presName="linear" presStyleCnt="0">
        <dgm:presLayoutVars>
          <dgm:animLvl val="lvl"/>
          <dgm:resizeHandles val="exact"/>
        </dgm:presLayoutVars>
      </dgm:prSet>
      <dgm:spPr/>
    </dgm:pt>
    <dgm:pt modelId="{599782B9-6EC5-4032-8553-D2222F8DC693}" type="pres">
      <dgm:prSet presAssocID="{468D074A-EB78-4DD3-AC3A-F62D7F4EA713}" presName="parentText" presStyleLbl="node1" presStyleIdx="0" presStyleCnt="2" custLinFactNeighborX="-521" custLinFactNeighborY="-501">
        <dgm:presLayoutVars>
          <dgm:chMax val="0"/>
          <dgm:bulletEnabled val="1"/>
        </dgm:presLayoutVars>
      </dgm:prSet>
      <dgm:spPr/>
    </dgm:pt>
    <dgm:pt modelId="{861B68BB-EA2C-4DD1-9CAD-A453A927F003}" type="pres">
      <dgm:prSet presAssocID="{468D074A-EB78-4DD3-AC3A-F62D7F4EA713}" presName="childText" presStyleLbl="revTx" presStyleIdx="0" presStyleCnt="2">
        <dgm:presLayoutVars>
          <dgm:bulletEnabled val="1"/>
        </dgm:presLayoutVars>
      </dgm:prSet>
      <dgm:spPr/>
    </dgm:pt>
    <dgm:pt modelId="{F6D0A607-4E1E-4BD2-BE13-D0966ECD4C29}" type="pres">
      <dgm:prSet presAssocID="{FA5164EC-34DD-4D9F-88D1-8CDF5812086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E8F5B3C-9554-4225-B819-4F36804DD220}" type="pres">
      <dgm:prSet presAssocID="{FA5164EC-34DD-4D9F-88D1-8CDF5812086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2DE5C0F-7527-4E84-9899-21EA3D0296A2}" srcId="{468D074A-EB78-4DD3-AC3A-F62D7F4EA713}" destId="{D2D91656-7721-4E5F-B65F-94ED5E57B293}" srcOrd="2" destOrd="0" parTransId="{4AAD7E62-3423-4866-8A54-D933AEC43DFB}" sibTransId="{3DA81581-B401-4AA9-8575-A5192F97728D}"/>
    <dgm:cxn modelId="{B550E52E-69EB-445E-B69A-2B83B2637020}" srcId="{468D074A-EB78-4DD3-AC3A-F62D7F4EA713}" destId="{9FE02ED9-ABB8-454C-AF7F-F86229C08D92}" srcOrd="0" destOrd="0" parTransId="{33F2E533-4736-4052-B66A-29EF2FAE3403}" sibTransId="{73214266-C2B2-4B42-86CA-4E306D6B853A}"/>
    <dgm:cxn modelId="{1313FA33-1D3A-4BBD-8706-ECF7BA5BBCBF}" srcId="{FA5164EC-34DD-4D9F-88D1-8CDF58120869}" destId="{13DD5013-20DA-4CE7-98F5-300E05DD7B91}" srcOrd="1" destOrd="0" parTransId="{1AE53FE0-0740-49F6-821A-624BCD6A599D}" sibTransId="{3CCF500E-D536-4657-999B-776C1114F2C9}"/>
    <dgm:cxn modelId="{8918DC3A-B029-4865-8AD6-787A95F882D1}" srcId="{468D074A-EB78-4DD3-AC3A-F62D7F4EA713}" destId="{866569FC-58E5-491E-966B-614E7070B441}" srcOrd="3" destOrd="0" parTransId="{46E3150D-6588-4AD6-BDAA-66D4B09E5285}" sibTransId="{89B36B8D-BCEB-46BF-8B87-8FE23EB49BB5}"/>
    <dgm:cxn modelId="{C1FEDB3E-35BC-43FD-9E86-401DB12FBA91}" type="presOf" srcId="{FA5164EC-34DD-4D9F-88D1-8CDF58120869}" destId="{F6D0A607-4E1E-4BD2-BE13-D0966ECD4C29}" srcOrd="0" destOrd="0" presId="urn:microsoft.com/office/officeart/2005/8/layout/vList2"/>
    <dgm:cxn modelId="{45C22860-14DD-4610-BB24-268488B20DDC}" type="presOf" srcId="{CFD656A3-0B79-4924-967D-BAEFC23D6F1A}" destId="{0E8F5B3C-9554-4225-B819-4F36804DD220}" srcOrd="0" destOrd="2" presId="urn:microsoft.com/office/officeart/2005/8/layout/vList2"/>
    <dgm:cxn modelId="{4766BD42-F9C8-486A-90F3-128D9FEA4CAD}" srcId="{468D074A-EB78-4DD3-AC3A-F62D7F4EA713}" destId="{3BB271DE-C8D8-49AD-9FD0-C0D3BDE948D0}" srcOrd="4" destOrd="0" parTransId="{D7DBD18C-E4B7-4C80-B032-907EB33B7D70}" sibTransId="{CF9F919F-F803-46EB-801B-6B1D80259742}"/>
    <dgm:cxn modelId="{8CE98D64-BA41-4459-A612-48C8F3A93F0D}" type="presOf" srcId="{4D05E757-A266-43A6-BC48-8E31C8A3CEEF}" destId="{861B68BB-EA2C-4DD1-9CAD-A453A927F003}" srcOrd="0" destOrd="1" presId="urn:microsoft.com/office/officeart/2005/8/layout/vList2"/>
    <dgm:cxn modelId="{908B5E65-9994-4DC7-B8C3-7740784B8F02}" srcId="{B5833F6D-F1D0-47E1-A80D-383358B23056}" destId="{FA5164EC-34DD-4D9F-88D1-8CDF58120869}" srcOrd="1" destOrd="0" parTransId="{789F18BE-65FA-4827-8FA4-D63E685FF01F}" sibTransId="{547C93C5-E708-4D0B-92C2-7D453643BFCC}"/>
    <dgm:cxn modelId="{DE9C4B65-93B0-4927-AADF-245D543C7027}" type="presOf" srcId="{866569FC-58E5-491E-966B-614E7070B441}" destId="{861B68BB-EA2C-4DD1-9CAD-A453A927F003}" srcOrd="0" destOrd="3" presId="urn:microsoft.com/office/officeart/2005/8/layout/vList2"/>
    <dgm:cxn modelId="{FA015A66-A283-4EC4-B952-ECD2E7322494}" type="presOf" srcId="{B5833F6D-F1D0-47E1-A80D-383358B23056}" destId="{0684AAC9-8CF3-4F56-A950-9CB8D28782B8}" srcOrd="0" destOrd="0" presId="urn:microsoft.com/office/officeart/2005/8/layout/vList2"/>
    <dgm:cxn modelId="{0064206F-6F36-4B08-ADED-5F4BDA202B8D}" type="presOf" srcId="{D2D91656-7721-4E5F-B65F-94ED5E57B293}" destId="{861B68BB-EA2C-4DD1-9CAD-A453A927F003}" srcOrd="0" destOrd="2" presId="urn:microsoft.com/office/officeart/2005/8/layout/vList2"/>
    <dgm:cxn modelId="{5755FD53-D7D1-48DF-8CE2-33CBE5150811}" srcId="{468D074A-EB78-4DD3-AC3A-F62D7F4EA713}" destId="{4D05E757-A266-43A6-BC48-8E31C8A3CEEF}" srcOrd="1" destOrd="0" parTransId="{5B2DB79C-3498-42F4-938A-272BE14BDE00}" sibTransId="{10C836C5-C690-4AC5-8C60-2BA374528809}"/>
    <dgm:cxn modelId="{8AE8A455-74FE-4F18-92AC-DB65D28D92E7}" srcId="{B5833F6D-F1D0-47E1-A80D-383358B23056}" destId="{468D074A-EB78-4DD3-AC3A-F62D7F4EA713}" srcOrd="0" destOrd="0" parTransId="{3B23F113-DEB0-4B52-BDCC-76794DCF5DB1}" sibTransId="{443773DA-EAA6-45ED-A6D9-3065C60B319A}"/>
    <dgm:cxn modelId="{5AE47E59-13AE-4C94-946C-96E0A3179C68}" srcId="{FA5164EC-34DD-4D9F-88D1-8CDF58120869}" destId="{CFD656A3-0B79-4924-967D-BAEFC23D6F1A}" srcOrd="2" destOrd="0" parTransId="{01D80FF1-358B-4A17-919E-BC4E59F60EED}" sibTransId="{AF5514B7-F12A-40CE-BDD8-89EA9EE2E38A}"/>
    <dgm:cxn modelId="{59E6A8AF-06F6-46D4-A58A-736573417125}" srcId="{FA5164EC-34DD-4D9F-88D1-8CDF58120869}" destId="{54FEB044-BA04-4EDB-A96F-22A73C36059A}" srcOrd="0" destOrd="0" parTransId="{65E107FC-F416-4B81-93B5-2E0A625E3774}" sibTransId="{D6097AF6-970C-4F34-8DD5-AB4731D12D9D}"/>
    <dgm:cxn modelId="{B50240C7-CB0A-40A9-9D59-B8BC1BF19A4C}" type="presOf" srcId="{13DD5013-20DA-4CE7-98F5-300E05DD7B91}" destId="{0E8F5B3C-9554-4225-B819-4F36804DD220}" srcOrd="0" destOrd="1" presId="urn:microsoft.com/office/officeart/2005/8/layout/vList2"/>
    <dgm:cxn modelId="{0BE144C8-9148-4386-B391-766E8E394B34}" type="presOf" srcId="{3BB271DE-C8D8-49AD-9FD0-C0D3BDE948D0}" destId="{861B68BB-EA2C-4DD1-9CAD-A453A927F003}" srcOrd="0" destOrd="4" presId="urn:microsoft.com/office/officeart/2005/8/layout/vList2"/>
    <dgm:cxn modelId="{2FC1D3D5-CA29-4FD7-8B9F-61B37C5C695D}" type="presOf" srcId="{468D074A-EB78-4DD3-AC3A-F62D7F4EA713}" destId="{599782B9-6EC5-4032-8553-D2222F8DC693}" srcOrd="0" destOrd="0" presId="urn:microsoft.com/office/officeart/2005/8/layout/vList2"/>
    <dgm:cxn modelId="{EBA486E4-808F-43D4-B343-46ED5B312E2A}" type="presOf" srcId="{54FEB044-BA04-4EDB-A96F-22A73C36059A}" destId="{0E8F5B3C-9554-4225-B819-4F36804DD220}" srcOrd="0" destOrd="0" presId="urn:microsoft.com/office/officeart/2005/8/layout/vList2"/>
    <dgm:cxn modelId="{7C995FF3-3EB6-4373-8862-ABE4D120D11F}" type="presOf" srcId="{9FE02ED9-ABB8-454C-AF7F-F86229C08D92}" destId="{861B68BB-EA2C-4DD1-9CAD-A453A927F003}" srcOrd="0" destOrd="0" presId="urn:microsoft.com/office/officeart/2005/8/layout/vList2"/>
    <dgm:cxn modelId="{2570312F-D5A3-450A-A61F-8CAACAC766F1}" type="presParOf" srcId="{0684AAC9-8CF3-4F56-A950-9CB8D28782B8}" destId="{599782B9-6EC5-4032-8553-D2222F8DC693}" srcOrd="0" destOrd="0" presId="urn:microsoft.com/office/officeart/2005/8/layout/vList2"/>
    <dgm:cxn modelId="{171AE528-5275-4FAB-A667-8C7AD0452C6C}" type="presParOf" srcId="{0684AAC9-8CF3-4F56-A950-9CB8D28782B8}" destId="{861B68BB-EA2C-4DD1-9CAD-A453A927F003}" srcOrd="1" destOrd="0" presId="urn:microsoft.com/office/officeart/2005/8/layout/vList2"/>
    <dgm:cxn modelId="{B5328C2D-A41A-44D8-9B06-54B629465EB4}" type="presParOf" srcId="{0684AAC9-8CF3-4F56-A950-9CB8D28782B8}" destId="{F6D0A607-4E1E-4BD2-BE13-D0966ECD4C29}" srcOrd="2" destOrd="0" presId="urn:microsoft.com/office/officeart/2005/8/layout/vList2"/>
    <dgm:cxn modelId="{CE72A922-B6DE-4C25-95A6-C5ADD157F2A6}" type="presParOf" srcId="{0684AAC9-8CF3-4F56-A950-9CB8D28782B8}" destId="{0E8F5B3C-9554-4225-B819-4F36804DD22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32D1E3-31D5-4902-AB33-E7E314D9250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24C2E53-3192-40D4-87FA-E5CD4C9A8D63}">
      <dgm:prSet/>
      <dgm:spPr/>
      <dgm:t>
        <a:bodyPr/>
        <a:lstStyle/>
        <a:p>
          <a:r>
            <a:rPr lang="cs-CZ"/>
            <a:t>Získejte od pacienta souhlas s předáním informací.</a:t>
          </a:r>
          <a:endParaRPr lang="en-US"/>
        </a:p>
      </dgm:t>
    </dgm:pt>
    <dgm:pt modelId="{FECA72DC-9D16-49DE-8624-0B9FBE5C7C71}" type="parTrans" cxnId="{E50CCEE4-A28B-4CE9-9527-2D8F4D36FA10}">
      <dgm:prSet/>
      <dgm:spPr/>
      <dgm:t>
        <a:bodyPr/>
        <a:lstStyle/>
        <a:p>
          <a:endParaRPr lang="en-US"/>
        </a:p>
      </dgm:t>
    </dgm:pt>
    <dgm:pt modelId="{C3E559B4-8D43-4EAE-819E-0DB23944AFC2}" type="sibTrans" cxnId="{E50CCEE4-A28B-4CE9-9527-2D8F4D36FA10}">
      <dgm:prSet/>
      <dgm:spPr/>
      <dgm:t>
        <a:bodyPr/>
        <a:lstStyle/>
        <a:p>
          <a:endParaRPr lang="en-US"/>
        </a:p>
      </dgm:t>
    </dgm:pt>
    <dgm:pt modelId="{E72BA1E9-4D2B-4C96-AC1D-21324FE7D1C3}">
      <dgm:prSet/>
      <dgm:spPr/>
      <dgm:t>
        <a:bodyPr/>
        <a:lstStyle/>
        <a:p>
          <a:r>
            <a:rPr lang="cs-CZ"/>
            <a:t>Jak detailně chce být informován o výsledcích vyšetření, dalším průběhu nemoci a prognóze?  </a:t>
          </a:r>
          <a:endParaRPr lang="en-US"/>
        </a:p>
      </dgm:t>
    </dgm:pt>
    <dgm:pt modelId="{30CE0801-4932-436A-821F-3B93CF1A1F91}" type="parTrans" cxnId="{C802047F-3009-4F5C-B62D-2C95CEE38DD8}">
      <dgm:prSet/>
      <dgm:spPr/>
      <dgm:t>
        <a:bodyPr/>
        <a:lstStyle/>
        <a:p>
          <a:endParaRPr lang="en-US"/>
        </a:p>
      </dgm:t>
    </dgm:pt>
    <dgm:pt modelId="{F57DDD44-1B64-49FD-8E66-27BCF4EA04A5}" type="sibTrans" cxnId="{C802047F-3009-4F5C-B62D-2C95CEE38DD8}">
      <dgm:prSet/>
      <dgm:spPr/>
      <dgm:t>
        <a:bodyPr/>
        <a:lstStyle/>
        <a:p>
          <a:endParaRPr lang="en-US"/>
        </a:p>
      </dgm:t>
    </dgm:pt>
    <dgm:pt modelId="{FF224B78-AF97-4B58-BEE1-F4B5BA5391F1}">
      <dgm:prSet/>
      <dgm:spPr/>
      <dgm:t>
        <a:bodyPr/>
        <a:lstStyle/>
        <a:p>
          <a:r>
            <a:rPr lang="cs-CZ" dirty="0"/>
            <a:t>Blíže vysvětlete svoji otázku:</a:t>
          </a:r>
          <a:endParaRPr lang="en-US" dirty="0"/>
        </a:p>
      </dgm:t>
    </dgm:pt>
    <dgm:pt modelId="{012FFB8D-63C7-4E92-B04D-AAE5C8A0498D}" type="parTrans" cxnId="{65715767-70C0-47CB-A7D5-19476A64B943}">
      <dgm:prSet/>
      <dgm:spPr/>
      <dgm:t>
        <a:bodyPr/>
        <a:lstStyle/>
        <a:p>
          <a:endParaRPr lang="en-US"/>
        </a:p>
      </dgm:t>
    </dgm:pt>
    <dgm:pt modelId="{BB22A7A2-8C2F-41FF-BF32-3EAA790C8D87}" type="sibTrans" cxnId="{65715767-70C0-47CB-A7D5-19476A64B943}">
      <dgm:prSet/>
      <dgm:spPr/>
      <dgm:t>
        <a:bodyPr/>
        <a:lstStyle/>
        <a:p>
          <a:endParaRPr lang="en-US"/>
        </a:p>
      </dgm:t>
    </dgm:pt>
    <dgm:pt modelId="{CB473B82-A9AE-4FD9-B486-8FB368778DD5}">
      <dgm:prSet/>
      <dgm:spPr/>
      <dgm:t>
        <a:bodyPr/>
        <a:lstStyle/>
        <a:p>
          <a:r>
            <a:rPr lang="cs-CZ" i="1"/>
            <a:t>„Někteří lidé chtějí znát všechny detailní informace, někomu stačí jen určitý nástin dalšího vývoje. Do které skupiny patříte vy?” </a:t>
          </a:r>
          <a:endParaRPr lang="en-US"/>
        </a:p>
      </dgm:t>
    </dgm:pt>
    <dgm:pt modelId="{0822AC36-D11E-4D86-8F07-7ACA889C02D5}" type="parTrans" cxnId="{0B41A098-534A-4F5A-9E65-30652D3CA24E}">
      <dgm:prSet/>
      <dgm:spPr/>
      <dgm:t>
        <a:bodyPr/>
        <a:lstStyle/>
        <a:p>
          <a:endParaRPr lang="en-US"/>
        </a:p>
      </dgm:t>
    </dgm:pt>
    <dgm:pt modelId="{4439B767-A99A-4FED-AB5A-CD9BB1B949E1}" type="sibTrans" cxnId="{0B41A098-534A-4F5A-9E65-30652D3CA24E}">
      <dgm:prSet/>
      <dgm:spPr/>
      <dgm:t>
        <a:bodyPr/>
        <a:lstStyle/>
        <a:p>
          <a:endParaRPr lang="en-US"/>
        </a:p>
      </dgm:t>
    </dgm:pt>
    <dgm:pt modelId="{86353DD8-EA42-4884-9AFE-434E64D948CE}">
      <dgm:prSet/>
      <dgm:spPr/>
      <dgm:t>
        <a:bodyPr/>
        <a:lstStyle/>
        <a:p>
          <a:r>
            <a:rPr lang="cs-CZ" i="1"/>
            <a:t>„Pro někoho je velmi důležité znát odhad časové prognózy, někdo naopak tyto informace slyšet nechce. Jak to máte vy?” </a:t>
          </a:r>
          <a:endParaRPr lang="en-US"/>
        </a:p>
      </dgm:t>
    </dgm:pt>
    <dgm:pt modelId="{E766C511-0E87-4A33-97FB-471430AEACBC}" type="parTrans" cxnId="{BBC04AAB-FAF7-4064-B1A7-B04C3E2F7C59}">
      <dgm:prSet/>
      <dgm:spPr/>
      <dgm:t>
        <a:bodyPr/>
        <a:lstStyle/>
        <a:p>
          <a:endParaRPr lang="en-US"/>
        </a:p>
      </dgm:t>
    </dgm:pt>
    <dgm:pt modelId="{1EEA2212-A4A1-4F12-8BFD-2C1460F21A74}" type="sibTrans" cxnId="{BBC04AAB-FAF7-4064-B1A7-B04C3E2F7C59}">
      <dgm:prSet/>
      <dgm:spPr/>
      <dgm:t>
        <a:bodyPr/>
        <a:lstStyle/>
        <a:p>
          <a:endParaRPr lang="en-US"/>
        </a:p>
      </dgm:t>
    </dgm:pt>
    <dgm:pt modelId="{1FEACD44-C3D0-43EA-B8C0-5B357CDDB50C}" type="pres">
      <dgm:prSet presAssocID="{B932D1E3-31D5-4902-AB33-E7E314D92500}" presName="linear" presStyleCnt="0">
        <dgm:presLayoutVars>
          <dgm:animLvl val="lvl"/>
          <dgm:resizeHandles val="exact"/>
        </dgm:presLayoutVars>
      </dgm:prSet>
      <dgm:spPr/>
    </dgm:pt>
    <dgm:pt modelId="{44CB853F-1C7A-4749-9289-A0CAC8772D11}" type="pres">
      <dgm:prSet presAssocID="{224C2E53-3192-40D4-87FA-E5CD4C9A8D63}" presName="parentText" presStyleLbl="node1" presStyleIdx="0" presStyleCnt="3" custLinFactNeighborX="-12652" custLinFactNeighborY="22917">
        <dgm:presLayoutVars>
          <dgm:chMax val="0"/>
          <dgm:bulletEnabled val="1"/>
        </dgm:presLayoutVars>
      </dgm:prSet>
      <dgm:spPr/>
    </dgm:pt>
    <dgm:pt modelId="{104B2F40-EABF-417F-8B18-E9D2400F2F41}" type="pres">
      <dgm:prSet presAssocID="{C3E559B4-8D43-4EAE-819E-0DB23944AFC2}" presName="spacer" presStyleCnt="0"/>
      <dgm:spPr/>
    </dgm:pt>
    <dgm:pt modelId="{ED48A623-1485-42C7-BD03-7C1845150D51}" type="pres">
      <dgm:prSet presAssocID="{E72BA1E9-4D2B-4C96-AC1D-21324FE7D1C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22D1BD1-5B4D-4FB6-ADD1-A408BD09CED9}" type="pres">
      <dgm:prSet presAssocID="{F57DDD44-1B64-49FD-8E66-27BCF4EA04A5}" presName="spacer" presStyleCnt="0"/>
      <dgm:spPr/>
    </dgm:pt>
    <dgm:pt modelId="{4B3E83F9-9A32-4F45-9AB4-3A0166EF229F}" type="pres">
      <dgm:prSet presAssocID="{FF224B78-AF97-4B58-BEE1-F4B5BA5391F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C2C17A6-5F8D-433F-BF48-5F74C39F10D2}" type="pres">
      <dgm:prSet presAssocID="{FF224B78-AF97-4B58-BEE1-F4B5BA5391F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D303206-32A2-4519-B6BE-718782B17879}" type="presOf" srcId="{FF224B78-AF97-4B58-BEE1-F4B5BA5391F1}" destId="{4B3E83F9-9A32-4F45-9AB4-3A0166EF229F}" srcOrd="0" destOrd="0" presId="urn:microsoft.com/office/officeart/2005/8/layout/vList2"/>
    <dgm:cxn modelId="{B075C908-5810-421A-9872-EBE04F7ADF21}" type="presOf" srcId="{CB473B82-A9AE-4FD9-B486-8FB368778DD5}" destId="{8C2C17A6-5F8D-433F-BF48-5F74C39F10D2}" srcOrd="0" destOrd="0" presId="urn:microsoft.com/office/officeart/2005/8/layout/vList2"/>
    <dgm:cxn modelId="{B51DEC19-6FCB-4BC9-83EA-AE7B5825A2D6}" type="presOf" srcId="{E72BA1E9-4D2B-4C96-AC1D-21324FE7D1C3}" destId="{ED48A623-1485-42C7-BD03-7C1845150D51}" srcOrd="0" destOrd="0" presId="urn:microsoft.com/office/officeart/2005/8/layout/vList2"/>
    <dgm:cxn modelId="{65715767-70C0-47CB-A7D5-19476A64B943}" srcId="{B932D1E3-31D5-4902-AB33-E7E314D92500}" destId="{FF224B78-AF97-4B58-BEE1-F4B5BA5391F1}" srcOrd="2" destOrd="0" parTransId="{012FFB8D-63C7-4E92-B04D-AAE5C8A0498D}" sibTransId="{BB22A7A2-8C2F-41FF-BF32-3EAA790C8D87}"/>
    <dgm:cxn modelId="{B2B0E76B-3FE1-466A-9E01-BD3A3E8913B8}" type="presOf" srcId="{86353DD8-EA42-4884-9AFE-434E64D948CE}" destId="{8C2C17A6-5F8D-433F-BF48-5F74C39F10D2}" srcOrd="0" destOrd="1" presId="urn:microsoft.com/office/officeart/2005/8/layout/vList2"/>
    <dgm:cxn modelId="{0E5FAC70-562A-44CF-A133-58A356BA5D3D}" type="presOf" srcId="{224C2E53-3192-40D4-87FA-E5CD4C9A8D63}" destId="{44CB853F-1C7A-4749-9289-A0CAC8772D11}" srcOrd="0" destOrd="0" presId="urn:microsoft.com/office/officeart/2005/8/layout/vList2"/>
    <dgm:cxn modelId="{2F03DA74-B767-4D8A-ABF8-A97734BBA39B}" type="presOf" srcId="{B932D1E3-31D5-4902-AB33-E7E314D92500}" destId="{1FEACD44-C3D0-43EA-B8C0-5B357CDDB50C}" srcOrd="0" destOrd="0" presId="urn:microsoft.com/office/officeart/2005/8/layout/vList2"/>
    <dgm:cxn modelId="{C802047F-3009-4F5C-B62D-2C95CEE38DD8}" srcId="{B932D1E3-31D5-4902-AB33-E7E314D92500}" destId="{E72BA1E9-4D2B-4C96-AC1D-21324FE7D1C3}" srcOrd="1" destOrd="0" parTransId="{30CE0801-4932-436A-821F-3B93CF1A1F91}" sibTransId="{F57DDD44-1B64-49FD-8E66-27BCF4EA04A5}"/>
    <dgm:cxn modelId="{0B41A098-534A-4F5A-9E65-30652D3CA24E}" srcId="{FF224B78-AF97-4B58-BEE1-F4B5BA5391F1}" destId="{CB473B82-A9AE-4FD9-B486-8FB368778DD5}" srcOrd="0" destOrd="0" parTransId="{0822AC36-D11E-4D86-8F07-7ACA889C02D5}" sibTransId="{4439B767-A99A-4FED-AB5A-CD9BB1B949E1}"/>
    <dgm:cxn modelId="{BBC04AAB-FAF7-4064-B1A7-B04C3E2F7C59}" srcId="{FF224B78-AF97-4B58-BEE1-F4B5BA5391F1}" destId="{86353DD8-EA42-4884-9AFE-434E64D948CE}" srcOrd="1" destOrd="0" parTransId="{E766C511-0E87-4A33-97FB-471430AEACBC}" sibTransId="{1EEA2212-A4A1-4F12-8BFD-2C1460F21A74}"/>
    <dgm:cxn modelId="{E50CCEE4-A28B-4CE9-9527-2D8F4D36FA10}" srcId="{B932D1E3-31D5-4902-AB33-E7E314D92500}" destId="{224C2E53-3192-40D4-87FA-E5CD4C9A8D63}" srcOrd="0" destOrd="0" parTransId="{FECA72DC-9D16-49DE-8624-0B9FBE5C7C71}" sibTransId="{C3E559B4-8D43-4EAE-819E-0DB23944AFC2}"/>
    <dgm:cxn modelId="{BC1FDFBD-8B72-4101-BE72-E0147425416D}" type="presParOf" srcId="{1FEACD44-C3D0-43EA-B8C0-5B357CDDB50C}" destId="{44CB853F-1C7A-4749-9289-A0CAC8772D11}" srcOrd="0" destOrd="0" presId="urn:microsoft.com/office/officeart/2005/8/layout/vList2"/>
    <dgm:cxn modelId="{3E3E85B9-431A-46F9-9BD3-E073B07EE705}" type="presParOf" srcId="{1FEACD44-C3D0-43EA-B8C0-5B357CDDB50C}" destId="{104B2F40-EABF-417F-8B18-E9D2400F2F41}" srcOrd="1" destOrd="0" presId="urn:microsoft.com/office/officeart/2005/8/layout/vList2"/>
    <dgm:cxn modelId="{FED4937D-AAC6-4FAE-9B5A-D5075267F316}" type="presParOf" srcId="{1FEACD44-C3D0-43EA-B8C0-5B357CDDB50C}" destId="{ED48A623-1485-42C7-BD03-7C1845150D51}" srcOrd="2" destOrd="0" presId="urn:microsoft.com/office/officeart/2005/8/layout/vList2"/>
    <dgm:cxn modelId="{8EC4BF4E-6C50-4536-8FA9-252FA537430A}" type="presParOf" srcId="{1FEACD44-C3D0-43EA-B8C0-5B357CDDB50C}" destId="{522D1BD1-5B4D-4FB6-ADD1-A408BD09CED9}" srcOrd="3" destOrd="0" presId="urn:microsoft.com/office/officeart/2005/8/layout/vList2"/>
    <dgm:cxn modelId="{F5400F5D-A8A8-467D-8F42-F8639EDDD0EA}" type="presParOf" srcId="{1FEACD44-C3D0-43EA-B8C0-5B357CDDB50C}" destId="{4B3E83F9-9A32-4F45-9AB4-3A0166EF229F}" srcOrd="4" destOrd="0" presId="urn:microsoft.com/office/officeart/2005/8/layout/vList2"/>
    <dgm:cxn modelId="{2EA0F63B-FC22-4596-A267-6F9922D11CE5}" type="presParOf" srcId="{1FEACD44-C3D0-43EA-B8C0-5B357CDDB50C}" destId="{8C2C17A6-5F8D-433F-BF48-5F74C39F10D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FF90B2-715E-4F11-A67D-8E6E17BBC86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2230B3-E344-47B0-B4DD-2EA2B620C8DD}">
      <dgm:prSet/>
      <dgm:spPr/>
      <dgm:t>
        <a:bodyPr/>
        <a:lstStyle/>
        <a:p>
          <a:r>
            <a:rPr lang="cs-CZ"/>
            <a:t>Před oznámením nepříznivé zprávy pacienta upozorněte, že přijde závažná informace. </a:t>
          </a:r>
          <a:endParaRPr lang="en-US"/>
        </a:p>
      </dgm:t>
    </dgm:pt>
    <dgm:pt modelId="{4DFDE234-E07A-4530-95C3-865608CC1328}" type="parTrans" cxnId="{A6BCA1B7-4468-4F71-A3D8-E6D8AFBF8BF8}">
      <dgm:prSet/>
      <dgm:spPr/>
      <dgm:t>
        <a:bodyPr/>
        <a:lstStyle/>
        <a:p>
          <a:endParaRPr lang="en-US"/>
        </a:p>
      </dgm:t>
    </dgm:pt>
    <dgm:pt modelId="{7FAEB47E-97AB-4504-A8FF-5E57F104AEE9}" type="sibTrans" cxnId="{A6BCA1B7-4468-4F71-A3D8-E6D8AFBF8BF8}">
      <dgm:prSet/>
      <dgm:spPr/>
      <dgm:t>
        <a:bodyPr/>
        <a:lstStyle/>
        <a:p>
          <a:endParaRPr lang="en-US"/>
        </a:p>
      </dgm:t>
    </dgm:pt>
    <dgm:pt modelId="{B29E486F-DA82-4D6D-8A7A-96268B9B342A}">
      <dgm:prSet/>
      <dgm:spPr/>
      <dgm:t>
        <a:bodyPr/>
        <a:lstStyle/>
        <a:p>
          <a:r>
            <a:rPr lang="cs-CZ"/>
            <a:t>Informaci sdělte jednoduchým jazykem </a:t>
          </a:r>
          <a:r>
            <a:rPr lang="cs-CZ" u="sng"/>
            <a:t>v krátké větě bez příkras</a:t>
          </a:r>
          <a:r>
            <a:rPr lang="cs-CZ"/>
            <a:t>.</a:t>
          </a:r>
          <a:endParaRPr lang="en-US"/>
        </a:p>
      </dgm:t>
    </dgm:pt>
    <dgm:pt modelId="{53291C68-F7B0-4AA8-ADD2-E0D49B44BEC0}" type="parTrans" cxnId="{B9B7E0DB-E982-4936-B56E-A66C3BD7E4F9}">
      <dgm:prSet/>
      <dgm:spPr/>
      <dgm:t>
        <a:bodyPr/>
        <a:lstStyle/>
        <a:p>
          <a:endParaRPr lang="en-US"/>
        </a:p>
      </dgm:t>
    </dgm:pt>
    <dgm:pt modelId="{BEE65164-82C8-437B-9CBC-CCA098CEDA3D}" type="sibTrans" cxnId="{B9B7E0DB-E982-4936-B56E-A66C3BD7E4F9}">
      <dgm:prSet/>
      <dgm:spPr/>
      <dgm:t>
        <a:bodyPr/>
        <a:lstStyle/>
        <a:p>
          <a:endParaRPr lang="en-US"/>
        </a:p>
      </dgm:t>
    </dgm:pt>
    <dgm:pt modelId="{723536DF-B2AC-4C53-BDF3-CBBF0E0CDBB5}">
      <dgm:prSet/>
      <dgm:spPr/>
      <dgm:t>
        <a:bodyPr/>
        <a:lstStyle/>
        <a:p>
          <a:r>
            <a:rPr lang="cs-CZ"/>
            <a:t>Poté udělejte pauzu a čekejte na reakci pacienta. </a:t>
          </a:r>
          <a:endParaRPr lang="en-US"/>
        </a:p>
      </dgm:t>
    </dgm:pt>
    <dgm:pt modelId="{60F4ABA0-6FE5-4D3D-BDB4-29AE1D7305F0}" type="parTrans" cxnId="{689E64B5-ED0B-4521-AC77-48DD917F6982}">
      <dgm:prSet/>
      <dgm:spPr/>
      <dgm:t>
        <a:bodyPr/>
        <a:lstStyle/>
        <a:p>
          <a:endParaRPr lang="en-US"/>
        </a:p>
      </dgm:t>
    </dgm:pt>
    <dgm:pt modelId="{8023B9BD-03A8-4CE1-8602-353E529D380A}" type="sibTrans" cxnId="{689E64B5-ED0B-4521-AC77-48DD917F6982}">
      <dgm:prSet/>
      <dgm:spPr/>
      <dgm:t>
        <a:bodyPr/>
        <a:lstStyle/>
        <a:p>
          <a:endParaRPr lang="en-US"/>
        </a:p>
      </dgm:t>
    </dgm:pt>
    <dgm:pt modelId="{A10DA408-D1C7-43C1-B61C-37A35726588D}">
      <dgm:prSet/>
      <dgm:spPr/>
      <dgm:t>
        <a:bodyPr/>
        <a:lstStyle/>
        <a:p>
          <a:r>
            <a:rPr lang="cs-CZ"/>
            <a:t>Pokud je pacient v silné emoci, nemůže přijmout další objektivní informace. • Vyčkejte! </a:t>
          </a:r>
          <a:endParaRPr lang="en-US"/>
        </a:p>
      </dgm:t>
    </dgm:pt>
    <dgm:pt modelId="{FD3F3BBA-EEF8-40DE-96E0-3EBD4A8E5491}" type="parTrans" cxnId="{6B56EFDD-CB8E-4BA9-ABC4-B5E47122EFB2}">
      <dgm:prSet/>
      <dgm:spPr/>
      <dgm:t>
        <a:bodyPr/>
        <a:lstStyle/>
        <a:p>
          <a:endParaRPr lang="en-US"/>
        </a:p>
      </dgm:t>
    </dgm:pt>
    <dgm:pt modelId="{2F52EF5A-1316-4C96-8520-52583EF8834F}" type="sibTrans" cxnId="{6B56EFDD-CB8E-4BA9-ABC4-B5E47122EFB2}">
      <dgm:prSet/>
      <dgm:spPr/>
      <dgm:t>
        <a:bodyPr/>
        <a:lstStyle/>
        <a:p>
          <a:endParaRPr lang="en-US"/>
        </a:p>
      </dgm:t>
    </dgm:pt>
    <dgm:pt modelId="{DD391650-BB52-4D3B-B85E-FFDF5F545C58}" type="pres">
      <dgm:prSet presAssocID="{22FF90B2-715E-4F11-A67D-8E6E17BBC86F}" presName="linear" presStyleCnt="0">
        <dgm:presLayoutVars>
          <dgm:animLvl val="lvl"/>
          <dgm:resizeHandles val="exact"/>
        </dgm:presLayoutVars>
      </dgm:prSet>
      <dgm:spPr/>
    </dgm:pt>
    <dgm:pt modelId="{026D12CF-DB5D-485A-B376-0C9A698CCA5B}" type="pres">
      <dgm:prSet presAssocID="{E62230B3-E344-47B0-B4DD-2EA2B620C8DD}" presName="parentText" presStyleLbl="node1" presStyleIdx="0" presStyleCnt="4" custLinFactNeighborX="177" custLinFactNeighborY="-46118">
        <dgm:presLayoutVars>
          <dgm:chMax val="0"/>
          <dgm:bulletEnabled val="1"/>
        </dgm:presLayoutVars>
      </dgm:prSet>
      <dgm:spPr/>
    </dgm:pt>
    <dgm:pt modelId="{11FDA288-2D47-4C29-818D-CF74EDFF371A}" type="pres">
      <dgm:prSet presAssocID="{7FAEB47E-97AB-4504-A8FF-5E57F104AEE9}" presName="spacer" presStyleCnt="0"/>
      <dgm:spPr/>
    </dgm:pt>
    <dgm:pt modelId="{BC27E6B1-1336-4725-9573-F9DEE59ACE0B}" type="pres">
      <dgm:prSet presAssocID="{B29E486F-DA82-4D6D-8A7A-96268B9B342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63F6F91-2200-4F41-A61E-0D800D627FE1}" type="pres">
      <dgm:prSet presAssocID="{BEE65164-82C8-437B-9CBC-CCA098CEDA3D}" presName="spacer" presStyleCnt="0"/>
      <dgm:spPr/>
    </dgm:pt>
    <dgm:pt modelId="{F9255BEA-E541-4347-B8D1-EB1AECA31EE6}" type="pres">
      <dgm:prSet presAssocID="{723536DF-B2AC-4C53-BDF3-CBBF0E0CDB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9419274-EF0D-4FE6-952E-26427180200D}" type="pres">
      <dgm:prSet presAssocID="{8023B9BD-03A8-4CE1-8602-353E529D380A}" presName="spacer" presStyleCnt="0"/>
      <dgm:spPr/>
    </dgm:pt>
    <dgm:pt modelId="{EE971830-EDFB-421A-99D2-D90F17F23ACB}" type="pres">
      <dgm:prSet presAssocID="{A10DA408-D1C7-43C1-B61C-37A35726588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4B84B04-984F-4A08-AE95-75E54651CCE5}" type="presOf" srcId="{A10DA408-D1C7-43C1-B61C-37A35726588D}" destId="{EE971830-EDFB-421A-99D2-D90F17F23ACB}" srcOrd="0" destOrd="0" presId="urn:microsoft.com/office/officeart/2005/8/layout/vList2"/>
    <dgm:cxn modelId="{51EA9636-8E63-4EA1-ADE2-BAC064A1C935}" type="presOf" srcId="{B29E486F-DA82-4D6D-8A7A-96268B9B342A}" destId="{BC27E6B1-1336-4725-9573-F9DEE59ACE0B}" srcOrd="0" destOrd="0" presId="urn:microsoft.com/office/officeart/2005/8/layout/vList2"/>
    <dgm:cxn modelId="{9AA28F3C-0A61-44BB-8258-950EB4CDA9E1}" type="presOf" srcId="{723536DF-B2AC-4C53-BDF3-CBBF0E0CDBB5}" destId="{F9255BEA-E541-4347-B8D1-EB1AECA31EE6}" srcOrd="0" destOrd="0" presId="urn:microsoft.com/office/officeart/2005/8/layout/vList2"/>
    <dgm:cxn modelId="{BA64ED73-C457-460F-A24B-4B47B09E1029}" type="presOf" srcId="{E62230B3-E344-47B0-B4DD-2EA2B620C8DD}" destId="{026D12CF-DB5D-485A-B376-0C9A698CCA5B}" srcOrd="0" destOrd="0" presId="urn:microsoft.com/office/officeart/2005/8/layout/vList2"/>
    <dgm:cxn modelId="{689E64B5-ED0B-4521-AC77-48DD917F6982}" srcId="{22FF90B2-715E-4F11-A67D-8E6E17BBC86F}" destId="{723536DF-B2AC-4C53-BDF3-CBBF0E0CDBB5}" srcOrd="2" destOrd="0" parTransId="{60F4ABA0-6FE5-4D3D-BDB4-29AE1D7305F0}" sibTransId="{8023B9BD-03A8-4CE1-8602-353E529D380A}"/>
    <dgm:cxn modelId="{A6BCA1B7-4468-4F71-A3D8-E6D8AFBF8BF8}" srcId="{22FF90B2-715E-4F11-A67D-8E6E17BBC86F}" destId="{E62230B3-E344-47B0-B4DD-2EA2B620C8DD}" srcOrd="0" destOrd="0" parTransId="{4DFDE234-E07A-4530-95C3-865608CC1328}" sibTransId="{7FAEB47E-97AB-4504-A8FF-5E57F104AEE9}"/>
    <dgm:cxn modelId="{B9B7E0DB-E982-4936-B56E-A66C3BD7E4F9}" srcId="{22FF90B2-715E-4F11-A67D-8E6E17BBC86F}" destId="{B29E486F-DA82-4D6D-8A7A-96268B9B342A}" srcOrd="1" destOrd="0" parTransId="{53291C68-F7B0-4AA8-ADD2-E0D49B44BEC0}" sibTransId="{BEE65164-82C8-437B-9CBC-CCA098CEDA3D}"/>
    <dgm:cxn modelId="{330D4BDC-5078-4D22-B5D7-7329F657E210}" type="presOf" srcId="{22FF90B2-715E-4F11-A67D-8E6E17BBC86F}" destId="{DD391650-BB52-4D3B-B85E-FFDF5F545C58}" srcOrd="0" destOrd="0" presId="urn:microsoft.com/office/officeart/2005/8/layout/vList2"/>
    <dgm:cxn modelId="{6B56EFDD-CB8E-4BA9-ABC4-B5E47122EFB2}" srcId="{22FF90B2-715E-4F11-A67D-8E6E17BBC86F}" destId="{A10DA408-D1C7-43C1-B61C-37A35726588D}" srcOrd="3" destOrd="0" parTransId="{FD3F3BBA-EEF8-40DE-96E0-3EBD4A8E5491}" sibTransId="{2F52EF5A-1316-4C96-8520-52583EF8834F}"/>
    <dgm:cxn modelId="{9B9235AB-DD88-421C-84C8-32EAE421C512}" type="presParOf" srcId="{DD391650-BB52-4D3B-B85E-FFDF5F545C58}" destId="{026D12CF-DB5D-485A-B376-0C9A698CCA5B}" srcOrd="0" destOrd="0" presId="urn:microsoft.com/office/officeart/2005/8/layout/vList2"/>
    <dgm:cxn modelId="{F0573722-1525-4570-B407-EB36DC4680F6}" type="presParOf" srcId="{DD391650-BB52-4D3B-B85E-FFDF5F545C58}" destId="{11FDA288-2D47-4C29-818D-CF74EDFF371A}" srcOrd="1" destOrd="0" presId="urn:microsoft.com/office/officeart/2005/8/layout/vList2"/>
    <dgm:cxn modelId="{A6AD0A42-85F7-4502-A877-5327BDA03BC3}" type="presParOf" srcId="{DD391650-BB52-4D3B-B85E-FFDF5F545C58}" destId="{BC27E6B1-1336-4725-9573-F9DEE59ACE0B}" srcOrd="2" destOrd="0" presId="urn:microsoft.com/office/officeart/2005/8/layout/vList2"/>
    <dgm:cxn modelId="{0A9F6FCE-31D9-430A-A8B5-624BB25E0A7F}" type="presParOf" srcId="{DD391650-BB52-4D3B-B85E-FFDF5F545C58}" destId="{A63F6F91-2200-4F41-A61E-0D800D627FE1}" srcOrd="3" destOrd="0" presId="urn:microsoft.com/office/officeart/2005/8/layout/vList2"/>
    <dgm:cxn modelId="{910D1C9D-4871-4D6E-B298-335F76EB01C4}" type="presParOf" srcId="{DD391650-BB52-4D3B-B85E-FFDF5F545C58}" destId="{F9255BEA-E541-4347-B8D1-EB1AECA31EE6}" srcOrd="4" destOrd="0" presId="urn:microsoft.com/office/officeart/2005/8/layout/vList2"/>
    <dgm:cxn modelId="{42A4BCA6-6E1E-4091-8DCC-D8C4EFA55D6A}" type="presParOf" srcId="{DD391650-BB52-4D3B-B85E-FFDF5F545C58}" destId="{C9419274-EF0D-4FE6-952E-26427180200D}" srcOrd="5" destOrd="0" presId="urn:microsoft.com/office/officeart/2005/8/layout/vList2"/>
    <dgm:cxn modelId="{FA1A2F79-9B8B-4B74-8831-D66D43D68FFD}" type="presParOf" srcId="{DD391650-BB52-4D3B-B85E-FFDF5F545C58}" destId="{EE971830-EDFB-421A-99D2-D90F17F23AC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B40398-4711-417A-BB0B-D4ED5238142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D6ED07-8554-422C-9DAC-766210CF3AAA}">
      <dgm:prSet/>
      <dgm:spPr/>
      <dgm:t>
        <a:bodyPr/>
        <a:lstStyle/>
        <a:p>
          <a:r>
            <a:rPr lang="cs-CZ"/>
            <a:t>Reflektujte emoce a vyjádřete podporu, popisujte emoce: </a:t>
          </a:r>
          <a:endParaRPr lang="en-US"/>
        </a:p>
      </dgm:t>
    </dgm:pt>
    <dgm:pt modelId="{CE91577C-5E2B-4B8E-8F36-3B6A63BFF021}" type="parTrans" cxnId="{76AC6B02-2A63-4D0F-8104-F05241E0357E}">
      <dgm:prSet/>
      <dgm:spPr/>
      <dgm:t>
        <a:bodyPr/>
        <a:lstStyle/>
        <a:p>
          <a:endParaRPr lang="en-US"/>
        </a:p>
      </dgm:t>
    </dgm:pt>
    <dgm:pt modelId="{C26E8148-2051-4A2C-BFF2-50085D0E7DBC}" type="sibTrans" cxnId="{76AC6B02-2A63-4D0F-8104-F05241E0357E}">
      <dgm:prSet/>
      <dgm:spPr/>
      <dgm:t>
        <a:bodyPr/>
        <a:lstStyle/>
        <a:p>
          <a:endParaRPr lang="en-US"/>
        </a:p>
      </dgm:t>
    </dgm:pt>
    <dgm:pt modelId="{F838E3A0-9C6F-43C9-9FA2-88AC1EE7E552}">
      <dgm:prSet/>
      <dgm:spPr/>
      <dgm:t>
        <a:bodyPr/>
        <a:lstStyle/>
        <a:p>
          <a:r>
            <a:rPr lang="cs-CZ" i="1" dirty="0"/>
            <a:t>„Je vidět, že vás ta informace hodně rozrušila“. </a:t>
          </a:r>
          <a:endParaRPr lang="en-US" dirty="0"/>
        </a:p>
      </dgm:t>
    </dgm:pt>
    <dgm:pt modelId="{E379268D-B861-4D38-BBDF-2A1B8716C361}" type="parTrans" cxnId="{F7F91FB0-E05F-4BB8-8DF9-EAC96EB66CF0}">
      <dgm:prSet/>
      <dgm:spPr/>
      <dgm:t>
        <a:bodyPr/>
        <a:lstStyle/>
        <a:p>
          <a:endParaRPr lang="en-US"/>
        </a:p>
      </dgm:t>
    </dgm:pt>
    <dgm:pt modelId="{2D04AAED-5D24-4F85-84C7-72A386D2B90A}" type="sibTrans" cxnId="{F7F91FB0-E05F-4BB8-8DF9-EAC96EB66CF0}">
      <dgm:prSet/>
      <dgm:spPr/>
      <dgm:t>
        <a:bodyPr/>
        <a:lstStyle/>
        <a:p>
          <a:endParaRPr lang="en-US"/>
        </a:p>
      </dgm:t>
    </dgm:pt>
    <dgm:pt modelId="{661027FA-8A70-4B44-943F-FD158D2DB8FF}">
      <dgm:prSet/>
      <dgm:spPr/>
      <dgm:t>
        <a:bodyPr/>
        <a:lstStyle/>
        <a:p>
          <a:r>
            <a:rPr lang="cs-CZ" i="1" dirty="0"/>
            <a:t>„Vidím, že pláčete, musí to být pro vás hrozně těžké.“</a:t>
          </a:r>
          <a:endParaRPr lang="en-US" dirty="0"/>
        </a:p>
      </dgm:t>
    </dgm:pt>
    <dgm:pt modelId="{2BA0C9D6-4A58-45DF-A2AF-D2F063F5255F}" type="parTrans" cxnId="{56E396B3-A245-4A7C-B5BA-FE530E3E769D}">
      <dgm:prSet/>
      <dgm:spPr/>
      <dgm:t>
        <a:bodyPr/>
        <a:lstStyle/>
        <a:p>
          <a:endParaRPr lang="en-US"/>
        </a:p>
      </dgm:t>
    </dgm:pt>
    <dgm:pt modelId="{C0C7B471-1B62-448D-BB3C-DB1C4A845E7D}" type="sibTrans" cxnId="{56E396B3-A245-4A7C-B5BA-FE530E3E769D}">
      <dgm:prSet/>
      <dgm:spPr/>
      <dgm:t>
        <a:bodyPr/>
        <a:lstStyle/>
        <a:p>
          <a:endParaRPr lang="en-US"/>
        </a:p>
      </dgm:t>
    </dgm:pt>
    <dgm:pt modelId="{A45AE9C3-FA74-44DE-9C89-4D91A83928D4}">
      <dgm:prSet/>
      <dgm:spPr/>
      <dgm:t>
        <a:bodyPr/>
        <a:lstStyle/>
        <a:p>
          <a:r>
            <a:rPr lang="cs-CZ" i="1"/>
            <a:t>„Je mi jasné, že je to velmi složitá situace.“ „Každý by byl velmi smutný.“ </a:t>
          </a:r>
          <a:endParaRPr lang="en-US"/>
        </a:p>
      </dgm:t>
    </dgm:pt>
    <dgm:pt modelId="{E10C82CF-916C-4D65-A704-10E4C8DB7E3E}" type="parTrans" cxnId="{E9219B8B-6040-4036-9DE3-80F09881BAE3}">
      <dgm:prSet/>
      <dgm:spPr/>
      <dgm:t>
        <a:bodyPr/>
        <a:lstStyle/>
        <a:p>
          <a:endParaRPr lang="en-US"/>
        </a:p>
      </dgm:t>
    </dgm:pt>
    <dgm:pt modelId="{E9856365-E9D0-4F54-A894-9EF6D5727150}" type="sibTrans" cxnId="{E9219B8B-6040-4036-9DE3-80F09881BAE3}">
      <dgm:prSet/>
      <dgm:spPr/>
      <dgm:t>
        <a:bodyPr/>
        <a:lstStyle/>
        <a:p>
          <a:endParaRPr lang="en-US"/>
        </a:p>
      </dgm:t>
    </dgm:pt>
    <dgm:pt modelId="{64974E87-87A5-44C4-905F-703DEF1EFBD3}">
      <dgm:prSet/>
      <dgm:spPr/>
      <dgm:t>
        <a:bodyPr/>
        <a:lstStyle/>
        <a:p>
          <a:r>
            <a:rPr lang="cs-CZ"/>
            <a:t>Nesnažte se nemocnému ulevit tím, že budete sílu emoce zlehčovat</a:t>
          </a:r>
          <a:endParaRPr lang="en-US"/>
        </a:p>
      </dgm:t>
    </dgm:pt>
    <dgm:pt modelId="{C1BD6842-2292-4E6A-B865-06E77F1C5F4D}" type="parTrans" cxnId="{D0CD2184-AEE1-40AE-8C18-3BBF51AD4B08}">
      <dgm:prSet/>
      <dgm:spPr/>
      <dgm:t>
        <a:bodyPr/>
        <a:lstStyle/>
        <a:p>
          <a:endParaRPr lang="en-US"/>
        </a:p>
      </dgm:t>
    </dgm:pt>
    <dgm:pt modelId="{F8773A2A-DE77-45F8-AD60-7196F9325D38}" type="sibTrans" cxnId="{D0CD2184-AEE1-40AE-8C18-3BBF51AD4B08}">
      <dgm:prSet/>
      <dgm:spPr/>
      <dgm:t>
        <a:bodyPr/>
        <a:lstStyle/>
        <a:p>
          <a:endParaRPr lang="en-US"/>
        </a:p>
      </dgm:t>
    </dgm:pt>
    <dgm:pt modelId="{1D24C03C-F766-4B67-B9FC-C46AD518F876}">
      <dgm:prSet/>
      <dgm:spPr/>
      <dgm:t>
        <a:bodyPr/>
        <a:lstStyle/>
        <a:p>
          <a:r>
            <a:rPr lang="cs-CZ" i="1" dirty="0"/>
            <a:t>„Vždyť to ještě není tak zlé“   „To bude dobré“.</a:t>
          </a:r>
          <a:r>
            <a:rPr lang="cs-CZ" dirty="0"/>
            <a:t>   Neplačte.</a:t>
          </a:r>
          <a:endParaRPr lang="en-US" dirty="0"/>
        </a:p>
      </dgm:t>
    </dgm:pt>
    <dgm:pt modelId="{2FA06AB8-797F-43B1-BA96-FF6A62CC5151}" type="parTrans" cxnId="{0490E5EA-E780-4C5B-BF08-247EA7CBE9F3}">
      <dgm:prSet/>
      <dgm:spPr/>
      <dgm:t>
        <a:bodyPr/>
        <a:lstStyle/>
        <a:p>
          <a:endParaRPr lang="en-US"/>
        </a:p>
      </dgm:t>
    </dgm:pt>
    <dgm:pt modelId="{7E0FAC10-E98D-43BD-BAA6-23DD8780A0E1}" type="sibTrans" cxnId="{0490E5EA-E780-4C5B-BF08-247EA7CBE9F3}">
      <dgm:prSet/>
      <dgm:spPr/>
      <dgm:t>
        <a:bodyPr/>
        <a:lstStyle/>
        <a:p>
          <a:endParaRPr lang="en-US"/>
        </a:p>
      </dgm:t>
    </dgm:pt>
    <dgm:pt modelId="{4720837C-6D05-4114-B72C-1C92908AB8D9}">
      <dgm:prSet/>
      <dgm:spPr/>
      <dgm:t>
        <a:bodyPr/>
        <a:lstStyle/>
        <a:p>
          <a:r>
            <a:rPr lang="cs-CZ"/>
            <a:t>Pracujte s tichem! Zvažte práci s dotekem.(rameno, hřbet ruky)</a:t>
          </a:r>
          <a:endParaRPr lang="en-US"/>
        </a:p>
      </dgm:t>
    </dgm:pt>
    <dgm:pt modelId="{03C24994-CB98-442D-9950-FC92E4B40D7E}" type="parTrans" cxnId="{F4C5290F-D2BD-4104-B1BB-C4961F0B0E97}">
      <dgm:prSet/>
      <dgm:spPr/>
      <dgm:t>
        <a:bodyPr/>
        <a:lstStyle/>
        <a:p>
          <a:endParaRPr lang="en-US"/>
        </a:p>
      </dgm:t>
    </dgm:pt>
    <dgm:pt modelId="{2C5D4808-8BC8-4B56-9F42-3D0FAA0E9DB2}" type="sibTrans" cxnId="{F4C5290F-D2BD-4104-B1BB-C4961F0B0E97}">
      <dgm:prSet/>
      <dgm:spPr/>
      <dgm:t>
        <a:bodyPr/>
        <a:lstStyle/>
        <a:p>
          <a:endParaRPr lang="en-US"/>
        </a:p>
      </dgm:t>
    </dgm:pt>
    <dgm:pt modelId="{2DE0ACE2-9B96-4460-B16B-D6FB10A54D26}">
      <dgm:prSet/>
      <dgm:spPr/>
      <dgm:t>
        <a:bodyPr/>
        <a:lstStyle/>
        <a:p>
          <a:r>
            <a:rPr lang="cs-CZ"/>
            <a:t>Nebojte se kultivovaně projevit i své vlastní emoce.</a:t>
          </a:r>
          <a:endParaRPr lang="en-US"/>
        </a:p>
      </dgm:t>
    </dgm:pt>
    <dgm:pt modelId="{B8B25074-2FCF-4CB3-81AB-EE1283821CCA}" type="parTrans" cxnId="{AA8CD77E-5549-4301-B7F3-D74AF0AD406E}">
      <dgm:prSet/>
      <dgm:spPr/>
      <dgm:t>
        <a:bodyPr/>
        <a:lstStyle/>
        <a:p>
          <a:endParaRPr lang="en-US"/>
        </a:p>
      </dgm:t>
    </dgm:pt>
    <dgm:pt modelId="{1578F2DC-EA46-4E10-8D71-5CCD19CFBB8B}" type="sibTrans" cxnId="{AA8CD77E-5549-4301-B7F3-D74AF0AD406E}">
      <dgm:prSet/>
      <dgm:spPr/>
      <dgm:t>
        <a:bodyPr/>
        <a:lstStyle/>
        <a:p>
          <a:endParaRPr lang="en-US"/>
        </a:p>
      </dgm:t>
    </dgm:pt>
    <dgm:pt modelId="{5F7E7362-5738-4478-AC1E-0B800D8F632C}">
      <dgm:prSet/>
      <dgm:spPr/>
      <dgm:t>
        <a:bodyPr/>
        <a:lstStyle/>
        <a:p>
          <a:r>
            <a:rPr lang="cs-CZ" i="1"/>
            <a:t>„Také bych si přála, abych pro vás měla lepší zprávu.“</a:t>
          </a:r>
          <a:endParaRPr lang="en-US"/>
        </a:p>
      </dgm:t>
    </dgm:pt>
    <dgm:pt modelId="{5E51AF6B-51E6-468C-A71C-063A9E1D264C}" type="parTrans" cxnId="{2810A239-84A3-4DA3-836E-9228E8420F94}">
      <dgm:prSet/>
      <dgm:spPr/>
      <dgm:t>
        <a:bodyPr/>
        <a:lstStyle/>
        <a:p>
          <a:endParaRPr lang="en-US"/>
        </a:p>
      </dgm:t>
    </dgm:pt>
    <dgm:pt modelId="{065C1051-A1AB-4BB9-9F8D-D370D92F87FB}" type="sibTrans" cxnId="{2810A239-84A3-4DA3-836E-9228E8420F94}">
      <dgm:prSet/>
      <dgm:spPr/>
      <dgm:t>
        <a:bodyPr/>
        <a:lstStyle/>
        <a:p>
          <a:endParaRPr lang="en-US"/>
        </a:p>
      </dgm:t>
    </dgm:pt>
    <dgm:pt modelId="{8D284F27-F90B-4054-9BA1-3AA71935BF01}" type="pres">
      <dgm:prSet presAssocID="{71B40398-4711-417A-BB0B-D4ED52381423}" presName="linear" presStyleCnt="0">
        <dgm:presLayoutVars>
          <dgm:animLvl val="lvl"/>
          <dgm:resizeHandles val="exact"/>
        </dgm:presLayoutVars>
      </dgm:prSet>
      <dgm:spPr/>
    </dgm:pt>
    <dgm:pt modelId="{6B2634EE-6390-43C1-B4D4-9FCB6D9F3229}" type="pres">
      <dgm:prSet presAssocID="{4AD6ED07-8554-422C-9DAC-766210CF3AAA}" presName="parentText" presStyleLbl="node1" presStyleIdx="0" presStyleCnt="4" custLinFactNeighborX="1305" custLinFactNeighborY="4535">
        <dgm:presLayoutVars>
          <dgm:chMax val="0"/>
          <dgm:bulletEnabled val="1"/>
        </dgm:presLayoutVars>
      </dgm:prSet>
      <dgm:spPr/>
    </dgm:pt>
    <dgm:pt modelId="{41EAAF97-9F15-430E-BE84-67B5ED8AD605}" type="pres">
      <dgm:prSet presAssocID="{4AD6ED07-8554-422C-9DAC-766210CF3AAA}" presName="childText" presStyleLbl="revTx" presStyleIdx="0" presStyleCnt="3">
        <dgm:presLayoutVars>
          <dgm:bulletEnabled val="1"/>
        </dgm:presLayoutVars>
      </dgm:prSet>
      <dgm:spPr/>
    </dgm:pt>
    <dgm:pt modelId="{A87D8154-E240-448F-9AB7-01B07632BD86}" type="pres">
      <dgm:prSet presAssocID="{64974E87-87A5-44C4-905F-703DEF1EFBD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321AC3D-BEA8-4541-8CF0-3AE987E5304E}" type="pres">
      <dgm:prSet presAssocID="{64974E87-87A5-44C4-905F-703DEF1EFBD3}" presName="childText" presStyleLbl="revTx" presStyleIdx="1" presStyleCnt="3">
        <dgm:presLayoutVars>
          <dgm:bulletEnabled val="1"/>
        </dgm:presLayoutVars>
      </dgm:prSet>
      <dgm:spPr/>
    </dgm:pt>
    <dgm:pt modelId="{73727C4A-CC80-4500-9E95-5823EF7917DD}" type="pres">
      <dgm:prSet presAssocID="{4720837C-6D05-4114-B72C-1C92908AB8D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D7B2759-E2BD-4421-84BD-7D55549F8D52}" type="pres">
      <dgm:prSet presAssocID="{2C5D4808-8BC8-4B56-9F42-3D0FAA0E9DB2}" presName="spacer" presStyleCnt="0"/>
      <dgm:spPr/>
    </dgm:pt>
    <dgm:pt modelId="{A4173FD4-9F0D-4A70-B4EE-023F54C4D27A}" type="pres">
      <dgm:prSet presAssocID="{2DE0ACE2-9B96-4460-B16B-D6FB10A54D2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B760626-2402-47E4-985F-54330820C174}" type="pres">
      <dgm:prSet presAssocID="{2DE0ACE2-9B96-4460-B16B-D6FB10A54D2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76AC6B02-2A63-4D0F-8104-F05241E0357E}" srcId="{71B40398-4711-417A-BB0B-D4ED52381423}" destId="{4AD6ED07-8554-422C-9DAC-766210CF3AAA}" srcOrd="0" destOrd="0" parTransId="{CE91577C-5E2B-4B8E-8F36-3B6A63BFF021}" sibTransId="{C26E8148-2051-4A2C-BFF2-50085D0E7DBC}"/>
    <dgm:cxn modelId="{F4C5290F-D2BD-4104-B1BB-C4961F0B0E97}" srcId="{71B40398-4711-417A-BB0B-D4ED52381423}" destId="{4720837C-6D05-4114-B72C-1C92908AB8D9}" srcOrd="2" destOrd="0" parTransId="{03C24994-CB98-442D-9950-FC92E4B40D7E}" sibTransId="{2C5D4808-8BC8-4B56-9F42-3D0FAA0E9DB2}"/>
    <dgm:cxn modelId="{5AE66318-3446-4F97-88F5-B2257EB084BB}" type="presOf" srcId="{64974E87-87A5-44C4-905F-703DEF1EFBD3}" destId="{A87D8154-E240-448F-9AB7-01B07632BD86}" srcOrd="0" destOrd="0" presId="urn:microsoft.com/office/officeart/2005/8/layout/vList2"/>
    <dgm:cxn modelId="{F22FD332-3DF9-48F2-A205-0E0F11934743}" type="presOf" srcId="{5F7E7362-5738-4478-AC1E-0B800D8F632C}" destId="{8B760626-2402-47E4-985F-54330820C174}" srcOrd="0" destOrd="0" presId="urn:microsoft.com/office/officeart/2005/8/layout/vList2"/>
    <dgm:cxn modelId="{2810A239-84A3-4DA3-836E-9228E8420F94}" srcId="{2DE0ACE2-9B96-4460-B16B-D6FB10A54D26}" destId="{5F7E7362-5738-4478-AC1E-0B800D8F632C}" srcOrd="0" destOrd="0" parTransId="{5E51AF6B-51E6-468C-A71C-063A9E1D264C}" sibTransId="{065C1051-A1AB-4BB9-9F8D-D370D92F87FB}"/>
    <dgm:cxn modelId="{DC704A70-D191-466E-800D-71136F3AF0C2}" type="presOf" srcId="{A45AE9C3-FA74-44DE-9C89-4D91A83928D4}" destId="{41EAAF97-9F15-430E-BE84-67B5ED8AD605}" srcOrd="0" destOrd="2" presId="urn:microsoft.com/office/officeart/2005/8/layout/vList2"/>
    <dgm:cxn modelId="{7633CE55-2BDE-4CE2-8D17-DC88CD75E3CF}" type="presOf" srcId="{2DE0ACE2-9B96-4460-B16B-D6FB10A54D26}" destId="{A4173FD4-9F0D-4A70-B4EE-023F54C4D27A}" srcOrd="0" destOrd="0" presId="urn:microsoft.com/office/officeart/2005/8/layout/vList2"/>
    <dgm:cxn modelId="{01028276-E704-4F86-A11F-98B292908312}" type="presOf" srcId="{F838E3A0-9C6F-43C9-9FA2-88AC1EE7E552}" destId="{41EAAF97-9F15-430E-BE84-67B5ED8AD605}" srcOrd="0" destOrd="0" presId="urn:microsoft.com/office/officeart/2005/8/layout/vList2"/>
    <dgm:cxn modelId="{AA8CD77E-5549-4301-B7F3-D74AF0AD406E}" srcId="{71B40398-4711-417A-BB0B-D4ED52381423}" destId="{2DE0ACE2-9B96-4460-B16B-D6FB10A54D26}" srcOrd="3" destOrd="0" parTransId="{B8B25074-2FCF-4CB3-81AB-EE1283821CCA}" sibTransId="{1578F2DC-EA46-4E10-8D71-5CCD19CFBB8B}"/>
    <dgm:cxn modelId="{D0CD2184-AEE1-40AE-8C18-3BBF51AD4B08}" srcId="{71B40398-4711-417A-BB0B-D4ED52381423}" destId="{64974E87-87A5-44C4-905F-703DEF1EFBD3}" srcOrd="1" destOrd="0" parTransId="{C1BD6842-2292-4E6A-B865-06E77F1C5F4D}" sibTransId="{F8773A2A-DE77-45F8-AD60-7196F9325D38}"/>
    <dgm:cxn modelId="{0CA4CC89-26A8-46DD-A53A-5872E6A6ECAF}" type="presOf" srcId="{661027FA-8A70-4B44-943F-FD158D2DB8FF}" destId="{41EAAF97-9F15-430E-BE84-67B5ED8AD605}" srcOrd="0" destOrd="1" presId="urn:microsoft.com/office/officeart/2005/8/layout/vList2"/>
    <dgm:cxn modelId="{E9219B8B-6040-4036-9DE3-80F09881BAE3}" srcId="{4AD6ED07-8554-422C-9DAC-766210CF3AAA}" destId="{A45AE9C3-FA74-44DE-9C89-4D91A83928D4}" srcOrd="2" destOrd="0" parTransId="{E10C82CF-916C-4D65-A704-10E4C8DB7E3E}" sibTransId="{E9856365-E9D0-4F54-A894-9EF6D5727150}"/>
    <dgm:cxn modelId="{46150DB0-DE31-430E-9359-07EB4FB62023}" type="presOf" srcId="{71B40398-4711-417A-BB0B-D4ED52381423}" destId="{8D284F27-F90B-4054-9BA1-3AA71935BF01}" srcOrd="0" destOrd="0" presId="urn:microsoft.com/office/officeart/2005/8/layout/vList2"/>
    <dgm:cxn modelId="{F7F91FB0-E05F-4BB8-8DF9-EAC96EB66CF0}" srcId="{4AD6ED07-8554-422C-9DAC-766210CF3AAA}" destId="{F838E3A0-9C6F-43C9-9FA2-88AC1EE7E552}" srcOrd="0" destOrd="0" parTransId="{E379268D-B861-4D38-BBDF-2A1B8716C361}" sibTransId="{2D04AAED-5D24-4F85-84C7-72A386D2B90A}"/>
    <dgm:cxn modelId="{56E396B3-A245-4A7C-B5BA-FE530E3E769D}" srcId="{4AD6ED07-8554-422C-9DAC-766210CF3AAA}" destId="{661027FA-8A70-4B44-943F-FD158D2DB8FF}" srcOrd="1" destOrd="0" parTransId="{2BA0C9D6-4A58-45DF-A2AF-D2F063F5255F}" sibTransId="{C0C7B471-1B62-448D-BB3C-DB1C4A845E7D}"/>
    <dgm:cxn modelId="{1F326AB4-6FF6-416E-92CF-A768AB124AA7}" type="presOf" srcId="{1D24C03C-F766-4B67-B9FC-C46AD518F876}" destId="{4321AC3D-BEA8-4541-8CF0-3AE987E5304E}" srcOrd="0" destOrd="0" presId="urn:microsoft.com/office/officeart/2005/8/layout/vList2"/>
    <dgm:cxn modelId="{12E209B7-2304-4AD0-A38B-2B4418AF8177}" type="presOf" srcId="{4720837C-6D05-4114-B72C-1C92908AB8D9}" destId="{73727C4A-CC80-4500-9E95-5823EF7917DD}" srcOrd="0" destOrd="0" presId="urn:microsoft.com/office/officeart/2005/8/layout/vList2"/>
    <dgm:cxn modelId="{868639BF-D2A2-46F4-96CA-C46971BF8B03}" type="presOf" srcId="{4AD6ED07-8554-422C-9DAC-766210CF3AAA}" destId="{6B2634EE-6390-43C1-B4D4-9FCB6D9F3229}" srcOrd="0" destOrd="0" presId="urn:microsoft.com/office/officeart/2005/8/layout/vList2"/>
    <dgm:cxn modelId="{0490E5EA-E780-4C5B-BF08-247EA7CBE9F3}" srcId="{64974E87-87A5-44C4-905F-703DEF1EFBD3}" destId="{1D24C03C-F766-4B67-B9FC-C46AD518F876}" srcOrd="0" destOrd="0" parTransId="{2FA06AB8-797F-43B1-BA96-FF6A62CC5151}" sibTransId="{7E0FAC10-E98D-43BD-BAA6-23DD8780A0E1}"/>
    <dgm:cxn modelId="{3DD06A47-C23D-49BD-9039-570D3BB01CE9}" type="presParOf" srcId="{8D284F27-F90B-4054-9BA1-3AA71935BF01}" destId="{6B2634EE-6390-43C1-B4D4-9FCB6D9F3229}" srcOrd="0" destOrd="0" presId="urn:microsoft.com/office/officeart/2005/8/layout/vList2"/>
    <dgm:cxn modelId="{76EADF63-1728-45A7-8C49-EF7681439157}" type="presParOf" srcId="{8D284F27-F90B-4054-9BA1-3AA71935BF01}" destId="{41EAAF97-9F15-430E-BE84-67B5ED8AD605}" srcOrd="1" destOrd="0" presId="urn:microsoft.com/office/officeart/2005/8/layout/vList2"/>
    <dgm:cxn modelId="{BB462078-7537-4297-8109-E030D15E004E}" type="presParOf" srcId="{8D284F27-F90B-4054-9BA1-3AA71935BF01}" destId="{A87D8154-E240-448F-9AB7-01B07632BD86}" srcOrd="2" destOrd="0" presId="urn:microsoft.com/office/officeart/2005/8/layout/vList2"/>
    <dgm:cxn modelId="{CF335C71-6F24-43DF-B628-42525C9601B7}" type="presParOf" srcId="{8D284F27-F90B-4054-9BA1-3AA71935BF01}" destId="{4321AC3D-BEA8-4541-8CF0-3AE987E5304E}" srcOrd="3" destOrd="0" presId="urn:microsoft.com/office/officeart/2005/8/layout/vList2"/>
    <dgm:cxn modelId="{E6D07754-F936-4B34-8257-49F303EBA314}" type="presParOf" srcId="{8D284F27-F90B-4054-9BA1-3AA71935BF01}" destId="{73727C4A-CC80-4500-9E95-5823EF7917DD}" srcOrd="4" destOrd="0" presId="urn:microsoft.com/office/officeart/2005/8/layout/vList2"/>
    <dgm:cxn modelId="{87DAC015-DFDC-4074-A71A-E6662521D27C}" type="presParOf" srcId="{8D284F27-F90B-4054-9BA1-3AA71935BF01}" destId="{9D7B2759-E2BD-4421-84BD-7D55549F8D52}" srcOrd="5" destOrd="0" presId="urn:microsoft.com/office/officeart/2005/8/layout/vList2"/>
    <dgm:cxn modelId="{EF8F7DF8-1576-4441-BBE2-147365F67075}" type="presParOf" srcId="{8D284F27-F90B-4054-9BA1-3AA71935BF01}" destId="{A4173FD4-9F0D-4A70-B4EE-023F54C4D27A}" srcOrd="6" destOrd="0" presId="urn:microsoft.com/office/officeart/2005/8/layout/vList2"/>
    <dgm:cxn modelId="{BBCD716B-F1B5-419C-BA07-CE205B5F7658}" type="presParOf" srcId="{8D284F27-F90B-4054-9BA1-3AA71935BF01}" destId="{8B760626-2402-47E4-985F-54330820C17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B9CAB3-084D-4007-A3C8-38573642546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61541B8-DE41-42E4-894A-F421A1C76D14}">
      <dgm:prSet/>
      <dgm:spPr/>
      <dgm:t>
        <a:bodyPr/>
        <a:lstStyle/>
        <a:p>
          <a:r>
            <a:rPr lang="cs-CZ"/>
            <a:t>Ověřte si, že pacient informaci správně porozuměl. </a:t>
          </a:r>
          <a:endParaRPr lang="en-US"/>
        </a:p>
      </dgm:t>
    </dgm:pt>
    <dgm:pt modelId="{0B164C68-F71D-4C4B-A374-4ECA5C336237}" type="parTrans" cxnId="{612D8B0F-3F33-4553-A77E-E52550526BD6}">
      <dgm:prSet/>
      <dgm:spPr/>
      <dgm:t>
        <a:bodyPr/>
        <a:lstStyle/>
        <a:p>
          <a:endParaRPr lang="en-US"/>
        </a:p>
      </dgm:t>
    </dgm:pt>
    <dgm:pt modelId="{9A342AE9-3DA5-4B6F-B3B5-AD3F2EEBA3BC}" type="sibTrans" cxnId="{612D8B0F-3F33-4553-A77E-E52550526BD6}">
      <dgm:prSet/>
      <dgm:spPr/>
      <dgm:t>
        <a:bodyPr/>
        <a:lstStyle/>
        <a:p>
          <a:endParaRPr lang="en-US"/>
        </a:p>
      </dgm:t>
    </dgm:pt>
    <dgm:pt modelId="{9C588E4A-8F38-48A0-B651-7CD6089E5190}">
      <dgm:prSet/>
      <dgm:spPr/>
      <dgm:t>
        <a:bodyPr/>
        <a:lstStyle/>
        <a:p>
          <a:r>
            <a:rPr lang="cs-CZ" i="1" dirty="0"/>
            <a:t>„Abychom měli jistotu, že tomu oba rozumíme stejně, mohla byste mi to, o čem jsme mluvili, zopakovat vlastními slovy?“</a:t>
          </a:r>
          <a:endParaRPr lang="en-US" dirty="0"/>
        </a:p>
      </dgm:t>
    </dgm:pt>
    <dgm:pt modelId="{B0052936-A975-4B56-B653-3B03CB6D88BC}" type="parTrans" cxnId="{FDFCB316-8301-41B4-B03B-D85F3508AEB9}">
      <dgm:prSet/>
      <dgm:spPr/>
      <dgm:t>
        <a:bodyPr/>
        <a:lstStyle/>
        <a:p>
          <a:endParaRPr lang="en-US"/>
        </a:p>
      </dgm:t>
    </dgm:pt>
    <dgm:pt modelId="{A6DA7512-A260-44EE-AD3A-BDA086FC6C94}" type="sibTrans" cxnId="{FDFCB316-8301-41B4-B03B-D85F3508AEB9}">
      <dgm:prSet/>
      <dgm:spPr/>
      <dgm:t>
        <a:bodyPr/>
        <a:lstStyle/>
        <a:p>
          <a:endParaRPr lang="en-US"/>
        </a:p>
      </dgm:t>
    </dgm:pt>
    <dgm:pt modelId="{8F0B6D9B-0062-48BE-A79C-42A4018F1DBB}">
      <dgm:prSet/>
      <dgm:spPr/>
      <dgm:t>
        <a:bodyPr/>
        <a:lstStyle/>
        <a:p>
          <a:r>
            <a:rPr lang="cs-CZ"/>
            <a:t>Zodpovězte doplňující otázky. </a:t>
          </a:r>
          <a:endParaRPr lang="en-US"/>
        </a:p>
      </dgm:t>
    </dgm:pt>
    <dgm:pt modelId="{94D2EC08-5C43-4B5D-B3BA-9BDEF0C54AA7}" type="parTrans" cxnId="{2AFDA566-2F58-41E6-A26D-435AE9AE53DB}">
      <dgm:prSet/>
      <dgm:spPr/>
      <dgm:t>
        <a:bodyPr/>
        <a:lstStyle/>
        <a:p>
          <a:endParaRPr lang="en-US"/>
        </a:p>
      </dgm:t>
    </dgm:pt>
    <dgm:pt modelId="{FAB4A247-BC81-445A-902B-B979DBF6CACF}" type="sibTrans" cxnId="{2AFDA566-2F58-41E6-A26D-435AE9AE53DB}">
      <dgm:prSet/>
      <dgm:spPr/>
      <dgm:t>
        <a:bodyPr/>
        <a:lstStyle/>
        <a:p>
          <a:endParaRPr lang="en-US"/>
        </a:p>
      </dgm:t>
    </dgm:pt>
    <dgm:pt modelId="{301B4FB3-2FD2-407B-BBD6-8906AC9B030C}">
      <dgm:prSet/>
      <dgm:spPr/>
      <dgm:t>
        <a:bodyPr/>
        <a:lstStyle/>
        <a:p>
          <a:r>
            <a:rPr lang="cs-CZ" dirty="0"/>
            <a:t>Mluvte s pacientem o tom, jaké další konkrétní kroky budou následovat.</a:t>
          </a:r>
          <a:endParaRPr lang="en-US" dirty="0"/>
        </a:p>
      </dgm:t>
    </dgm:pt>
    <dgm:pt modelId="{9CF17F47-C403-48B2-8EE7-B68E108A622A}" type="parTrans" cxnId="{F733177A-218B-4802-8F51-869040BDF35E}">
      <dgm:prSet/>
      <dgm:spPr/>
      <dgm:t>
        <a:bodyPr/>
        <a:lstStyle/>
        <a:p>
          <a:endParaRPr lang="en-US"/>
        </a:p>
      </dgm:t>
    </dgm:pt>
    <dgm:pt modelId="{1DA5027C-8ED8-4326-B8B2-37D933EF5927}" type="sibTrans" cxnId="{F733177A-218B-4802-8F51-869040BDF35E}">
      <dgm:prSet/>
      <dgm:spPr/>
      <dgm:t>
        <a:bodyPr/>
        <a:lstStyle/>
        <a:p>
          <a:endParaRPr lang="en-US"/>
        </a:p>
      </dgm:t>
    </dgm:pt>
    <dgm:pt modelId="{4B327E8F-D46B-48C4-8C0A-C294EA8E8254}">
      <dgm:prSet/>
      <dgm:spPr/>
      <dgm:t>
        <a:bodyPr/>
        <a:lstStyle/>
        <a:p>
          <a:r>
            <a:rPr lang="cs-CZ" i="1"/>
            <a:t>„Kolik toho o vaší situaci ví vaši blízcí?“ </a:t>
          </a:r>
          <a:endParaRPr lang="en-US"/>
        </a:p>
      </dgm:t>
    </dgm:pt>
    <dgm:pt modelId="{0300C227-F627-466A-B8B9-E71D2DDAD8D9}" type="parTrans" cxnId="{A6B994D4-5A69-4C28-8877-FFFDB43AEACF}">
      <dgm:prSet/>
      <dgm:spPr/>
      <dgm:t>
        <a:bodyPr/>
        <a:lstStyle/>
        <a:p>
          <a:endParaRPr lang="en-US"/>
        </a:p>
      </dgm:t>
    </dgm:pt>
    <dgm:pt modelId="{607476BB-B6E3-48FD-96F5-D34FF08392B7}" type="sibTrans" cxnId="{A6B994D4-5A69-4C28-8877-FFFDB43AEACF}">
      <dgm:prSet/>
      <dgm:spPr/>
      <dgm:t>
        <a:bodyPr/>
        <a:lstStyle/>
        <a:p>
          <a:endParaRPr lang="en-US"/>
        </a:p>
      </dgm:t>
    </dgm:pt>
    <dgm:pt modelId="{39C531BA-8609-4ACA-B4E0-3C6352867C42}">
      <dgm:prSet/>
      <dgm:spPr/>
      <dgm:t>
        <a:bodyPr/>
        <a:lstStyle/>
        <a:p>
          <a:r>
            <a:rPr lang="cs-CZ" i="1"/>
            <a:t>„Kdo by vám mohl pomoci?“</a:t>
          </a:r>
          <a:endParaRPr lang="en-US"/>
        </a:p>
      </dgm:t>
    </dgm:pt>
    <dgm:pt modelId="{C4FEF031-DF22-4AC2-A2C1-2F50D72725FC}" type="parTrans" cxnId="{87680FEB-EC3D-4E14-88F0-F52FFE12A407}">
      <dgm:prSet/>
      <dgm:spPr/>
      <dgm:t>
        <a:bodyPr/>
        <a:lstStyle/>
        <a:p>
          <a:endParaRPr lang="en-US"/>
        </a:p>
      </dgm:t>
    </dgm:pt>
    <dgm:pt modelId="{7FD32629-758A-462F-99CB-CF3F7F3D6BD1}" type="sibTrans" cxnId="{87680FEB-EC3D-4E14-88F0-F52FFE12A407}">
      <dgm:prSet/>
      <dgm:spPr/>
      <dgm:t>
        <a:bodyPr/>
        <a:lstStyle/>
        <a:p>
          <a:endParaRPr lang="en-US"/>
        </a:p>
      </dgm:t>
    </dgm:pt>
    <dgm:pt modelId="{B06C3890-9DB9-4445-A139-0FD0609ABA42}">
      <dgm:prSet/>
      <dgm:spPr/>
      <dgm:t>
        <a:bodyPr/>
        <a:lstStyle/>
        <a:p>
          <a:r>
            <a:rPr lang="cs-CZ" i="1"/>
            <a:t>„Chcete to, co jsme si dnes řekli, sdělit vaším blízkým sám, nebo se s nimi chcete sejít společně se mnou?</a:t>
          </a:r>
          <a:endParaRPr lang="en-US"/>
        </a:p>
      </dgm:t>
    </dgm:pt>
    <dgm:pt modelId="{0CFD1CA8-D777-428A-80FA-E8E1AA54CF3A}" type="parTrans" cxnId="{C68A2105-FF6D-4E38-894C-767D4E8B07D0}">
      <dgm:prSet/>
      <dgm:spPr/>
      <dgm:t>
        <a:bodyPr/>
        <a:lstStyle/>
        <a:p>
          <a:endParaRPr lang="en-US"/>
        </a:p>
      </dgm:t>
    </dgm:pt>
    <dgm:pt modelId="{934C095A-C6F7-4F33-962C-1ACB6500390C}" type="sibTrans" cxnId="{C68A2105-FF6D-4E38-894C-767D4E8B07D0}">
      <dgm:prSet/>
      <dgm:spPr/>
      <dgm:t>
        <a:bodyPr/>
        <a:lstStyle/>
        <a:p>
          <a:endParaRPr lang="en-US"/>
        </a:p>
      </dgm:t>
    </dgm:pt>
    <dgm:pt modelId="{BA42ADE4-DDCF-4E6E-8ABC-629F54C6C9F0}" type="pres">
      <dgm:prSet presAssocID="{71B9CAB3-084D-4007-A3C8-38573642546F}" presName="linear" presStyleCnt="0">
        <dgm:presLayoutVars>
          <dgm:animLvl val="lvl"/>
          <dgm:resizeHandles val="exact"/>
        </dgm:presLayoutVars>
      </dgm:prSet>
      <dgm:spPr/>
    </dgm:pt>
    <dgm:pt modelId="{1264C89C-8121-4182-A765-7212CA693E30}" type="pres">
      <dgm:prSet presAssocID="{961541B8-DE41-42E4-894A-F421A1C76D1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69E8DE0-9AF6-44B3-9845-185B37866641}" type="pres">
      <dgm:prSet presAssocID="{961541B8-DE41-42E4-894A-F421A1C76D14}" presName="childText" presStyleLbl="revTx" presStyleIdx="0" presStyleCnt="2">
        <dgm:presLayoutVars>
          <dgm:bulletEnabled val="1"/>
        </dgm:presLayoutVars>
      </dgm:prSet>
      <dgm:spPr/>
    </dgm:pt>
    <dgm:pt modelId="{06F73D47-B045-4488-9332-23262CCA9341}" type="pres">
      <dgm:prSet presAssocID="{8F0B6D9B-0062-48BE-A79C-42A4018F1DB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251F3F-8866-4B50-9C10-41C7572D6710}" type="pres">
      <dgm:prSet presAssocID="{FAB4A247-BC81-445A-902B-B979DBF6CACF}" presName="spacer" presStyleCnt="0"/>
      <dgm:spPr/>
    </dgm:pt>
    <dgm:pt modelId="{953759C1-2517-4CC8-B67D-3BED265E1777}" type="pres">
      <dgm:prSet presAssocID="{301B4FB3-2FD2-407B-BBD6-8906AC9B030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A89433E-E4CB-405A-9370-9EC66F485CE3}" type="pres">
      <dgm:prSet presAssocID="{301B4FB3-2FD2-407B-BBD6-8906AC9B030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68A2105-FF6D-4E38-894C-767D4E8B07D0}" srcId="{301B4FB3-2FD2-407B-BBD6-8906AC9B030C}" destId="{B06C3890-9DB9-4445-A139-0FD0609ABA42}" srcOrd="2" destOrd="0" parTransId="{0CFD1CA8-D777-428A-80FA-E8E1AA54CF3A}" sibTransId="{934C095A-C6F7-4F33-962C-1ACB6500390C}"/>
    <dgm:cxn modelId="{67CF160F-D4B8-419C-A48E-A337439E749B}" type="presOf" srcId="{39C531BA-8609-4ACA-B4E0-3C6352867C42}" destId="{FA89433E-E4CB-405A-9370-9EC66F485CE3}" srcOrd="0" destOrd="1" presId="urn:microsoft.com/office/officeart/2005/8/layout/vList2"/>
    <dgm:cxn modelId="{612D8B0F-3F33-4553-A77E-E52550526BD6}" srcId="{71B9CAB3-084D-4007-A3C8-38573642546F}" destId="{961541B8-DE41-42E4-894A-F421A1C76D14}" srcOrd="0" destOrd="0" parTransId="{0B164C68-F71D-4C4B-A374-4ECA5C336237}" sibTransId="{9A342AE9-3DA5-4B6F-B3B5-AD3F2EEBA3BC}"/>
    <dgm:cxn modelId="{FDFCB316-8301-41B4-B03B-D85F3508AEB9}" srcId="{961541B8-DE41-42E4-894A-F421A1C76D14}" destId="{9C588E4A-8F38-48A0-B651-7CD6089E5190}" srcOrd="0" destOrd="0" parTransId="{B0052936-A975-4B56-B653-3B03CB6D88BC}" sibTransId="{A6DA7512-A260-44EE-AD3A-BDA086FC6C94}"/>
    <dgm:cxn modelId="{E28F7F30-99EA-4716-B379-82709A150C2D}" type="presOf" srcId="{B06C3890-9DB9-4445-A139-0FD0609ABA42}" destId="{FA89433E-E4CB-405A-9370-9EC66F485CE3}" srcOrd="0" destOrd="2" presId="urn:microsoft.com/office/officeart/2005/8/layout/vList2"/>
    <dgm:cxn modelId="{438D0D36-5535-4BEA-9774-A860EDC816A6}" type="presOf" srcId="{71B9CAB3-084D-4007-A3C8-38573642546F}" destId="{BA42ADE4-DDCF-4E6E-8ABC-629F54C6C9F0}" srcOrd="0" destOrd="0" presId="urn:microsoft.com/office/officeart/2005/8/layout/vList2"/>
    <dgm:cxn modelId="{9A21D737-A3FD-43A0-AE54-1D8FC47B8A80}" type="presOf" srcId="{4B327E8F-D46B-48C4-8C0A-C294EA8E8254}" destId="{FA89433E-E4CB-405A-9370-9EC66F485CE3}" srcOrd="0" destOrd="0" presId="urn:microsoft.com/office/officeart/2005/8/layout/vList2"/>
    <dgm:cxn modelId="{2AFDA566-2F58-41E6-A26D-435AE9AE53DB}" srcId="{71B9CAB3-084D-4007-A3C8-38573642546F}" destId="{8F0B6D9B-0062-48BE-A79C-42A4018F1DBB}" srcOrd="1" destOrd="0" parTransId="{94D2EC08-5C43-4B5D-B3BA-9BDEF0C54AA7}" sibTransId="{FAB4A247-BC81-445A-902B-B979DBF6CACF}"/>
    <dgm:cxn modelId="{32F41868-1855-431B-9E96-881ABC014E41}" type="presOf" srcId="{9C588E4A-8F38-48A0-B651-7CD6089E5190}" destId="{A69E8DE0-9AF6-44B3-9845-185B37866641}" srcOrd="0" destOrd="0" presId="urn:microsoft.com/office/officeart/2005/8/layout/vList2"/>
    <dgm:cxn modelId="{F733177A-218B-4802-8F51-869040BDF35E}" srcId="{71B9CAB3-084D-4007-A3C8-38573642546F}" destId="{301B4FB3-2FD2-407B-BBD6-8906AC9B030C}" srcOrd="2" destOrd="0" parTransId="{9CF17F47-C403-48B2-8EE7-B68E108A622A}" sibTransId="{1DA5027C-8ED8-4326-B8B2-37D933EF5927}"/>
    <dgm:cxn modelId="{B273E6C3-7B7D-45A3-A6D6-C2988AE37F57}" type="presOf" srcId="{961541B8-DE41-42E4-894A-F421A1C76D14}" destId="{1264C89C-8121-4182-A765-7212CA693E30}" srcOrd="0" destOrd="0" presId="urn:microsoft.com/office/officeart/2005/8/layout/vList2"/>
    <dgm:cxn modelId="{A6B994D4-5A69-4C28-8877-FFFDB43AEACF}" srcId="{301B4FB3-2FD2-407B-BBD6-8906AC9B030C}" destId="{4B327E8F-D46B-48C4-8C0A-C294EA8E8254}" srcOrd="0" destOrd="0" parTransId="{0300C227-F627-466A-B8B9-E71D2DDAD8D9}" sibTransId="{607476BB-B6E3-48FD-96F5-D34FF08392B7}"/>
    <dgm:cxn modelId="{97F47AD5-B7FB-468F-9C02-2C1AEDBA6305}" type="presOf" srcId="{8F0B6D9B-0062-48BE-A79C-42A4018F1DBB}" destId="{06F73D47-B045-4488-9332-23262CCA9341}" srcOrd="0" destOrd="0" presId="urn:microsoft.com/office/officeart/2005/8/layout/vList2"/>
    <dgm:cxn modelId="{87680FEB-EC3D-4E14-88F0-F52FFE12A407}" srcId="{301B4FB3-2FD2-407B-BBD6-8906AC9B030C}" destId="{39C531BA-8609-4ACA-B4E0-3C6352867C42}" srcOrd="1" destOrd="0" parTransId="{C4FEF031-DF22-4AC2-A2C1-2F50D72725FC}" sibTransId="{7FD32629-758A-462F-99CB-CF3F7F3D6BD1}"/>
    <dgm:cxn modelId="{084860F3-1609-4037-8F02-D9182CAA49BD}" type="presOf" srcId="{301B4FB3-2FD2-407B-BBD6-8906AC9B030C}" destId="{953759C1-2517-4CC8-B67D-3BED265E1777}" srcOrd="0" destOrd="0" presId="urn:microsoft.com/office/officeart/2005/8/layout/vList2"/>
    <dgm:cxn modelId="{9F0AB1EE-AC3F-41EA-A1B2-ECA1D97A05B8}" type="presParOf" srcId="{BA42ADE4-DDCF-4E6E-8ABC-629F54C6C9F0}" destId="{1264C89C-8121-4182-A765-7212CA693E30}" srcOrd="0" destOrd="0" presId="urn:microsoft.com/office/officeart/2005/8/layout/vList2"/>
    <dgm:cxn modelId="{E375F7A8-D16D-426B-9197-06AF4EA0F5EE}" type="presParOf" srcId="{BA42ADE4-DDCF-4E6E-8ABC-629F54C6C9F0}" destId="{A69E8DE0-9AF6-44B3-9845-185B37866641}" srcOrd="1" destOrd="0" presId="urn:microsoft.com/office/officeart/2005/8/layout/vList2"/>
    <dgm:cxn modelId="{AAAC31E2-282C-4B85-A741-F9B114FB0800}" type="presParOf" srcId="{BA42ADE4-DDCF-4E6E-8ABC-629F54C6C9F0}" destId="{06F73D47-B045-4488-9332-23262CCA9341}" srcOrd="2" destOrd="0" presId="urn:microsoft.com/office/officeart/2005/8/layout/vList2"/>
    <dgm:cxn modelId="{7C83B2DE-0AB7-4A6D-B63A-E2F0343CAF56}" type="presParOf" srcId="{BA42ADE4-DDCF-4E6E-8ABC-629F54C6C9F0}" destId="{7A251F3F-8866-4B50-9C10-41C7572D6710}" srcOrd="3" destOrd="0" presId="urn:microsoft.com/office/officeart/2005/8/layout/vList2"/>
    <dgm:cxn modelId="{DD4FF59E-BBB6-4FBA-ADAA-DD765A73B805}" type="presParOf" srcId="{BA42ADE4-DDCF-4E6E-8ABC-629F54C6C9F0}" destId="{953759C1-2517-4CC8-B67D-3BED265E1777}" srcOrd="4" destOrd="0" presId="urn:microsoft.com/office/officeart/2005/8/layout/vList2"/>
    <dgm:cxn modelId="{49A77D98-D93A-405E-A600-775099187243}" type="presParOf" srcId="{BA42ADE4-DDCF-4E6E-8ABC-629F54C6C9F0}" destId="{FA89433E-E4CB-405A-9370-9EC66F485C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2BADA9E-84AF-4A6E-9009-35C8D70299D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6A5877-7078-4434-A823-F3BB0F447CE7}">
      <dgm:prSet/>
      <dgm:spPr/>
      <dgm:t>
        <a:bodyPr/>
        <a:lstStyle/>
        <a:p>
          <a:r>
            <a:rPr lang="cs-CZ"/>
            <a:t>Zajímejte se, jak pojede pacient domů, zda ho někdo odveze, co ho doma čeká.</a:t>
          </a:r>
          <a:endParaRPr lang="en-US"/>
        </a:p>
      </dgm:t>
    </dgm:pt>
    <dgm:pt modelId="{C19984B6-49F7-4849-B6B5-0CBAD5813117}" type="parTrans" cxnId="{386EDB34-BD89-4206-BD60-19A27A27E5E9}">
      <dgm:prSet/>
      <dgm:spPr/>
      <dgm:t>
        <a:bodyPr/>
        <a:lstStyle/>
        <a:p>
          <a:endParaRPr lang="en-US"/>
        </a:p>
      </dgm:t>
    </dgm:pt>
    <dgm:pt modelId="{0B06A8F0-214F-4F28-8B2F-CFD0709B60A1}" type="sibTrans" cxnId="{386EDB34-BD89-4206-BD60-19A27A27E5E9}">
      <dgm:prSet/>
      <dgm:spPr/>
      <dgm:t>
        <a:bodyPr/>
        <a:lstStyle/>
        <a:p>
          <a:endParaRPr lang="en-US"/>
        </a:p>
      </dgm:t>
    </dgm:pt>
    <dgm:pt modelId="{5A9E8D09-2776-4C5D-98D8-BF1A13FE16BE}">
      <dgm:prSet/>
      <dgm:spPr/>
      <dgm:t>
        <a:bodyPr/>
        <a:lstStyle/>
        <a:p>
          <a:r>
            <a:rPr lang="cs-CZ"/>
            <a:t>Na rozloučenou podejte ruku, případně pacienta kousek vyprovoďte.</a:t>
          </a:r>
          <a:endParaRPr lang="en-US"/>
        </a:p>
      </dgm:t>
    </dgm:pt>
    <dgm:pt modelId="{7B109FD4-D997-4DFE-B5B5-F3BF8C4C5A8F}" type="parTrans" cxnId="{F3D54C02-2348-4A9F-8C99-E10AC3C02A52}">
      <dgm:prSet/>
      <dgm:spPr/>
      <dgm:t>
        <a:bodyPr/>
        <a:lstStyle/>
        <a:p>
          <a:endParaRPr lang="en-US"/>
        </a:p>
      </dgm:t>
    </dgm:pt>
    <dgm:pt modelId="{44FEB84D-6932-462F-A332-63895E25494F}" type="sibTrans" cxnId="{F3D54C02-2348-4A9F-8C99-E10AC3C02A52}">
      <dgm:prSet/>
      <dgm:spPr/>
      <dgm:t>
        <a:bodyPr/>
        <a:lstStyle/>
        <a:p>
          <a:endParaRPr lang="en-US"/>
        </a:p>
      </dgm:t>
    </dgm:pt>
    <dgm:pt modelId="{53ABBC0A-C7E6-4D9B-9918-496662D13155}">
      <dgm:prSet/>
      <dgm:spPr/>
      <dgm:t>
        <a:bodyPr/>
        <a:lstStyle/>
        <a:p>
          <a:r>
            <a:rPr lang="cs-CZ"/>
            <a:t>Uvědomte si, jak se vy sami cítíte.</a:t>
          </a:r>
          <a:endParaRPr lang="en-US"/>
        </a:p>
      </dgm:t>
    </dgm:pt>
    <dgm:pt modelId="{1AA7DFFA-02C8-48B0-991D-28178D88B5DB}" type="parTrans" cxnId="{68F8E909-75BA-4F69-83AC-7A74D339C016}">
      <dgm:prSet/>
      <dgm:spPr/>
      <dgm:t>
        <a:bodyPr/>
        <a:lstStyle/>
        <a:p>
          <a:endParaRPr lang="en-US"/>
        </a:p>
      </dgm:t>
    </dgm:pt>
    <dgm:pt modelId="{441AEB08-8372-4CC2-98FE-AA00E3FEFAB9}" type="sibTrans" cxnId="{68F8E909-75BA-4F69-83AC-7A74D339C016}">
      <dgm:prSet/>
      <dgm:spPr/>
      <dgm:t>
        <a:bodyPr/>
        <a:lstStyle/>
        <a:p>
          <a:endParaRPr lang="en-US"/>
        </a:p>
      </dgm:t>
    </dgm:pt>
    <dgm:pt modelId="{0B5F076B-F283-41FF-BE88-D3F1DDD12FC0}">
      <dgm:prSet/>
      <dgm:spPr/>
      <dgm:t>
        <a:bodyPr/>
        <a:lstStyle/>
        <a:p>
          <a:r>
            <a:rPr lang="cs-CZ"/>
            <a:t>Udělejte nějaké kroky psychohygieny. </a:t>
          </a:r>
          <a:endParaRPr lang="en-US"/>
        </a:p>
      </dgm:t>
    </dgm:pt>
    <dgm:pt modelId="{E249064A-6602-49E9-813E-D2931815BB04}" type="parTrans" cxnId="{EC0EB2D4-95E6-4B8E-B66D-A88901FAD810}">
      <dgm:prSet/>
      <dgm:spPr/>
      <dgm:t>
        <a:bodyPr/>
        <a:lstStyle/>
        <a:p>
          <a:endParaRPr lang="en-US"/>
        </a:p>
      </dgm:t>
    </dgm:pt>
    <dgm:pt modelId="{30B64102-BEE4-4E69-B0BB-7B6046A9196C}" type="sibTrans" cxnId="{EC0EB2D4-95E6-4B8E-B66D-A88901FAD810}">
      <dgm:prSet/>
      <dgm:spPr/>
      <dgm:t>
        <a:bodyPr/>
        <a:lstStyle/>
        <a:p>
          <a:endParaRPr lang="en-US"/>
        </a:p>
      </dgm:t>
    </dgm:pt>
    <dgm:pt modelId="{14409902-3AD6-4818-92EA-7236E78E1906}">
      <dgm:prSet/>
      <dgm:spPr/>
      <dgm:t>
        <a:bodyPr/>
        <a:lstStyle/>
        <a:p>
          <a:r>
            <a:rPr lang="cs-CZ"/>
            <a:t>Vyvětrejte, osprchujte se</a:t>
          </a:r>
          <a:endParaRPr lang="en-US"/>
        </a:p>
      </dgm:t>
    </dgm:pt>
    <dgm:pt modelId="{8B821C1F-95FB-4162-8B27-4FAD2014C383}" type="parTrans" cxnId="{40487467-22E4-45FF-BF67-952E2A0E2096}">
      <dgm:prSet/>
      <dgm:spPr/>
      <dgm:t>
        <a:bodyPr/>
        <a:lstStyle/>
        <a:p>
          <a:endParaRPr lang="en-US"/>
        </a:p>
      </dgm:t>
    </dgm:pt>
    <dgm:pt modelId="{24A93A12-12FA-4118-9532-4055795CF3DE}" type="sibTrans" cxnId="{40487467-22E4-45FF-BF67-952E2A0E2096}">
      <dgm:prSet/>
      <dgm:spPr/>
      <dgm:t>
        <a:bodyPr/>
        <a:lstStyle/>
        <a:p>
          <a:endParaRPr lang="en-US"/>
        </a:p>
      </dgm:t>
    </dgm:pt>
    <dgm:pt modelId="{C2BF961C-29A8-4712-BF4D-5572204555E2}">
      <dgm:prSet/>
      <dgm:spPr/>
      <dgm:t>
        <a:bodyPr/>
        <a:lstStyle/>
        <a:p>
          <a:r>
            <a:rPr lang="cs-CZ"/>
            <a:t>Dejte si kávu nebo čokoládu</a:t>
          </a:r>
          <a:endParaRPr lang="en-US"/>
        </a:p>
      </dgm:t>
    </dgm:pt>
    <dgm:pt modelId="{31903C34-C5F9-4F0B-A38B-F397E4BBB1F7}" type="parTrans" cxnId="{045B71F0-B8A6-4C1C-9571-1D18C4F15022}">
      <dgm:prSet/>
      <dgm:spPr/>
      <dgm:t>
        <a:bodyPr/>
        <a:lstStyle/>
        <a:p>
          <a:endParaRPr lang="en-US"/>
        </a:p>
      </dgm:t>
    </dgm:pt>
    <dgm:pt modelId="{27A58613-1BDC-470C-815B-0A9998D33CE6}" type="sibTrans" cxnId="{045B71F0-B8A6-4C1C-9571-1D18C4F15022}">
      <dgm:prSet/>
      <dgm:spPr/>
      <dgm:t>
        <a:bodyPr/>
        <a:lstStyle/>
        <a:p>
          <a:endParaRPr lang="en-US"/>
        </a:p>
      </dgm:t>
    </dgm:pt>
    <dgm:pt modelId="{CA93BB75-995F-4408-926B-FB26F48B9F8F}">
      <dgm:prSet/>
      <dgm:spPr/>
      <dgm:t>
        <a:bodyPr/>
        <a:lstStyle/>
        <a:p>
          <a:r>
            <a:rPr lang="cs-CZ"/>
            <a:t>Projděte se po chodbě</a:t>
          </a:r>
          <a:endParaRPr lang="en-US"/>
        </a:p>
      </dgm:t>
    </dgm:pt>
    <dgm:pt modelId="{1FBB809E-B383-454B-AE5F-BD88774FD198}" type="parTrans" cxnId="{E7D02406-441E-4462-AB43-F55E6175F832}">
      <dgm:prSet/>
      <dgm:spPr/>
      <dgm:t>
        <a:bodyPr/>
        <a:lstStyle/>
        <a:p>
          <a:endParaRPr lang="en-US"/>
        </a:p>
      </dgm:t>
    </dgm:pt>
    <dgm:pt modelId="{C07E3061-211B-494F-A2C0-0165B8B8B7B7}" type="sibTrans" cxnId="{E7D02406-441E-4462-AB43-F55E6175F832}">
      <dgm:prSet/>
      <dgm:spPr/>
      <dgm:t>
        <a:bodyPr/>
        <a:lstStyle/>
        <a:p>
          <a:endParaRPr lang="en-US"/>
        </a:p>
      </dgm:t>
    </dgm:pt>
    <dgm:pt modelId="{FF80E759-B336-4D9A-B474-492391D0CE9E}">
      <dgm:prSet/>
      <dgm:spPr/>
      <dgm:t>
        <a:bodyPr/>
        <a:lstStyle/>
        <a:p>
          <a:r>
            <a:rPr lang="cs-CZ"/>
            <a:t>Promluvte krátce s kolegou</a:t>
          </a:r>
          <a:endParaRPr lang="en-US"/>
        </a:p>
      </dgm:t>
    </dgm:pt>
    <dgm:pt modelId="{4E9FE263-9B75-43FE-9735-36BCC8FFE936}" type="parTrans" cxnId="{5BC6B173-C5E4-4FFE-B7E5-9CEB221BF580}">
      <dgm:prSet/>
      <dgm:spPr/>
      <dgm:t>
        <a:bodyPr/>
        <a:lstStyle/>
        <a:p>
          <a:endParaRPr lang="en-US"/>
        </a:p>
      </dgm:t>
    </dgm:pt>
    <dgm:pt modelId="{BE842F68-6394-455F-A15D-35E279BD5731}" type="sibTrans" cxnId="{5BC6B173-C5E4-4FFE-B7E5-9CEB221BF580}">
      <dgm:prSet/>
      <dgm:spPr/>
      <dgm:t>
        <a:bodyPr/>
        <a:lstStyle/>
        <a:p>
          <a:endParaRPr lang="en-US"/>
        </a:p>
      </dgm:t>
    </dgm:pt>
    <dgm:pt modelId="{9D3B5D81-DB04-4BE9-BDFF-101ACEB39DB2}" type="pres">
      <dgm:prSet presAssocID="{12BADA9E-84AF-4A6E-9009-35C8D70299DB}" presName="linear" presStyleCnt="0">
        <dgm:presLayoutVars>
          <dgm:animLvl val="lvl"/>
          <dgm:resizeHandles val="exact"/>
        </dgm:presLayoutVars>
      </dgm:prSet>
      <dgm:spPr/>
    </dgm:pt>
    <dgm:pt modelId="{D72AB725-338B-413B-A6C0-8A132F3E516E}" type="pres">
      <dgm:prSet presAssocID="{056A5877-7078-4434-A823-F3BB0F447CE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371DEE0-5D60-436A-9A23-65A91890E8D4}" type="pres">
      <dgm:prSet presAssocID="{0B06A8F0-214F-4F28-8B2F-CFD0709B60A1}" presName="spacer" presStyleCnt="0"/>
      <dgm:spPr/>
    </dgm:pt>
    <dgm:pt modelId="{BAF594EE-3D70-47F7-AFE9-E9F5069B06C8}" type="pres">
      <dgm:prSet presAssocID="{5A9E8D09-2776-4C5D-98D8-BF1A13FE16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CBA836F-0E2F-4C63-92E0-5D2EA2EB7963}" type="pres">
      <dgm:prSet presAssocID="{44FEB84D-6932-462F-A332-63895E25494F}" presName="spacer" presStyleCnt="0"/>
      <dgm:spPr/>
    </dgm:pt>
    <dgm:pt modelId="{FCB843DD-CB4C-4F1E-8900-2BCA6D5339D7}" type="pres">
      <dgm:prSet presAssocID="{53ABBC0A-C7E6-4D9B-9918-496662D1315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8AE0DF5-0C52-4B38-9DB6-CAF9902648CB}" type="pres">
      <dgm:prSet presAssocID="{441AEB08-8372-4CC2-98FE-AA00E3FEFAB9}" presName="spacer" presStyleCnt="0"/>
      <dgm:spPr/>
    </dgm:pt>
    <dgm:pt modelId="{29A40B3D-66DA-44E6-9BAB-CF7BC0DFDE63}" type="pres">
      <dgm:prSet presAssocID="{0B5F076B-F283-41FF-BE88-D3F1DDD12FC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6A959A4-DC79-4A5B-A652-097761488D36}" type="pres">
      <dgm:prSet presAssocID="{0B5F076B-F283-41FF-BE88-D3F1DDD12FC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3D54C02-2348-4A9F-8C99-E10AC3C02A52}" srcId="{12BADA9E-84AF-4A6E-9009-35C8D70299DB}" destId="{5A9E8D09-2776-4C5D-98D8-BF1A13FE16BE}" srcOrd="1" destOrd="0" parTransId="{7B109FD4-D997-4DFE-B5B5-F3BF8C4C5A8F}" sibTransId="{44FEB84D-6932-462F-A332-63895E25494F}"/>
    <dgm:cxn modelId="{047E5C05-A8E3-45AF-B12D-7A3738857229}" type="presOf" srcId="{FF80E759-B336-4D9A-B474-492391D0CE9E}" destId="{06A959A4-DC79-4A5B-A652-097761488D36}" srcOrd="0" destOrd="3" presId="urn:microsoft.com/office/officeart/2005/8/layout/vList2"/>
    <dgm:cxn modelId="{E7D02406-441E-4462-AB43-F55E6175F832}" srcId="{0B5F076B-F283-41FF-BE88-D3F1DDD12FC0}" destId="{CA93BB75-995F-4408-926B-FB26F48B9F8F}" srcOrd="2" destOrd="0" parTransId="{1FBB809E-B383-454B-AE5F-BD88774FD198}" sibTransId="{C07E3061-211B-494F-A2C0-0165B8B8B7B7}"/>
    <dgm:cxn modelId="{68F8E909-75BA-4F69-83AC-7A74D339C016}" srcId="{12BADA9E-84AF-4A6E-9009-35C8D70299DB}" destId="{53ABBC0A-C7E6-4D9B-9918-496662D13155}" srcOrd="2" destOrd="0" parTransId="{1AA7DFFA-02C8-48B0-991D-28178D88B5DB}" sibTransId="{441AEB08-8372-4CC2-98FE-AA00E3FEFAB9}"/>
    <dgm:cxn modelId="{4446F910-43C1-4344-9AB8-B6873417079F}" type="presOf" srcId="{5A9E8D09-2776-4C5D-98D8-BF1A13FE16BE}" destId="{BAF594EE-3D70-47F7-AFE9-E9F5069B06C8}" srcOrd="0" destOrd="0" presId="urn:microsoft.com/office/officeart/2005/8/layout/vList2"/>
    <dgm:cxn modelId="{720EAA14-EABF-4697-8F17-12BBBC43573C}" type="presOf" srcId="{CA93BB75-995F-4408-926B-FB26F48B9F8F}" destId="{06A959A4-DC79-4A5B-A652-097761488D36}" srcOrd="0" destOrd="2" presId="urn:microsoft.com/office/officeart/2005/8/layout/vList2"/>
    <dgm:cxn modelId="{386EDB34-BD89-4206-BD60-19A27A27E5E9}" srcId="{12BADA9E-84AF-4A6E-9009-35C8D70299DB}" destId="{056A5877-7078-4434-A823-F3BB0F447CE7}" srcOrd="0" destOrd="0" parTransId="{C19984B6-49F7-4849-B6B5-0CBAD5813117}" sibTransId="{0B06A8F0-214F-4F28-8B2F-CFD0709B60A1}"/>
    <dgm:cxn modelId="{40487467-22E4-45FF-BF67-952E2A0E2096}" srcId="{0B5F076B-F283-41FF-BE88-D3F1DDD12FC0}" destId="{14409902-3AD6-4818-92EA-7236E78E1906}" srcOrd="0" destOrd="0" parTransId="{8B821C1F-95FB-4162-8B27-4FAD2014C383}" sibTransId="{24A93A12-12FA-4118-9532-4055795CF3DE}"/>
    <dgm:cxn modelId="{5BC6B173-C5E4-4FFE-B7E5-9CEB221BF580}" srcId="{0B5F076B-F283-41FF-BE88-D3F1DDD12FC0}" destId="{FF80E759-B336-4D9A-B474-492391D0CE9E}" srcOrd="3" destOrd="0" parTransId="{4E9FE263-9B75-43FE-9735-36BCC8FFE936}" sibTransId="{BE842F68-6394-455F-A15D-35E279BD5731}"/>
    <dgm:cxn modelId="{C25DE077-0C35-45B1-B8D2-2246FDF36BCC}" type="presOf" srcId="{0B5F076B-F283-41FF-BE88-D3F1DDD12FC0}" destId="{29A40B3D-66DA-44E6-9BAB-CF7BC0DFDE63}" srcOrd="0" destOrd="0" presId="urn:microsoft.com/office/officeart/2005/8/layout/vList2"/>
    <dgm:cxn modelId="{5AD33F82-7ED5-4FA5-9297-271FABD74E54}" type="presOf" srcId="{12BADA9E-84AF-4A6E-9009-35C8D70299DB}" destId="{9D3B5D81-DB04-4BE9-BDFF-101ACEB39DB2}" srcOrd="0" destOrd="0" presId="urn:microsoft.com/office/officeart/2005/8/layout/vList2"/>
    <dgm:cxn modelId="{8007EAA1-8671-4AE2-B199-F44BB50A3312}" type="presOf" srcId="{C2BF961C-29A8-4712-BF4D-5572204555E2}" destId="{06A959A4-DC79-4A5B-A652-097761488D36}" srcOrd="0" destOrd="1" presId="urn:microsoft.com/office/officeart/2005/8/layout/vList2"/>
    <dgm:cxn modelId="{611C97C1-32FC-4345-A4B0-FA360C200143}" type="presOf" srcId="{53ABBC0A-C7E6-4D9B-9918-496662D13155}" destId="{FCB843DD-CB4C-4F1E-8900-2BCA6D5339D7}" srcOrd="0" destOrd="0" presId="urn:microsoft.com/office/officeart/2005/8/layout/vList2"/>
    <dgm:cxn modelId="{80F112C2-149B-412E-BA45-86EF7F0B2A6C}" type="presOf" srcId="{14409902-3AD6-4818-92EA-7236E78E1906}" destId="{06A959A4-DC79-4A5B-A652-097761488D36}" srcOrd="0" destOrd="0" presId="urn:microsoft.com/office/officeart/2005/8/layout/vList2"/>
    <dgm:cxn modelId="{EC0EB2D4-95E6-4B8E-B66D-A88901FAD810}" srcId="{12BADA9E-84AF-4A6E-9009-35C8D70299DB}" destId="{0B5F076B-F283-41FF-BE88-D3F1DDD12FC0}" srcOrd="3" destOrd="0" parTransId="{E249064A-6602-49E9-813E-D2931815BB04}" sibTransId="{30B64102-BEE4-4E69-B0BB-7B6046A9196C}"/>
    <dgm:cxn modelId="{045B71F0-B8A6-4C1C-9571-1D18C4F15022}" srcId="{0B5F076B-F283-41FF-BE88-D3F1DDD12FC0}" destId="{C2BF961C-29A8-4712-BF4D-5572204555E2}" srcOrd="1" destOrd="0" parTransId="{31903C34-C5F9-4F0B-A38B-F397E4BBB1F7}" sibTransId="{27A58613-1BDC-470C-815B-0A9998D33CE6}"/>
    <dgm:cxn modelId="{568023F9-D13A-4081-AF3C-7B9D65E4366B}" type="presOf" srcId="{056A5877-7078-4434-A823-F3BB0F447CE7}" destId="{D72AB725-338B-413B-A6C0-8A132F3E516E}" srcOrd="0" destOrd="0" presId="urn:microsoft.com/office/officeart/2005/8/layout/vList2"/>
    <dgm:cxn modelId="{A0B48C20-D824-4457-B42F-18DCC4E5A05D}" type="presParOf" srcId="{9D3B5D81-DB04-4BE9-BDFF-101ACEB39DB2}" destId="{D72AB725-338B-413B-A6C0-8A132F3E516E}" srcOrd="0" destOrd="0" presId="urn:microsoft.com/office/officeart/2005/8/layout/vList2"/>
    <dgm:cxn modelId="{C3DC75BD-9A45-4405-A324-2854DDDF4CB4}" type="presParOf" srcId="{9D3B5D81-DB04-4BE9-BDFF-101ACEB39DB2}" destId="{3371DEE0-5D60-436A-9A23-65A91890E8D4}" srcOrd="1" destOrd="0" presId="urn:microsoft.com/office/officeart/2005/8/layout/vList2"/>
    <dgm:cxn modelId="{FAEC3413-1E46-4EF2-8A0F-0D81EABACA69}" type="presParOf" srcId="{9D3B5D81-DB04-4BE9-BDFF-101ACEB39DB2}" destId="{BAF594EE-3D70-47F7-AFE9-E9F5069B06C8}" srcOrd="2" destOrd="0" presId="urn:microsoft.com/office/officeart/2005/8/layout/vList2"/>
    <dgm:cxn modelId="{2831A6E9-BCBE-41E7-B685-16A99A118874}" type="presParOf" srcId="{9D3B5D81-DB04-4BE9-BDFF-101ACEB39DB2}" destId="{7CBA836F-0E2F-4C63-92E0-5D2EA2EB7963}" srcOrd="3" destOrd="0" presId="urn:microsoft.com/office/officeart/2005/8/layout/vList2"/>
    <dgm:cxn modelId="{E97A6152-9A67-47B0-A05F-69E01055FF29}" type="presParOf" srcId="{9D3B5D81-DB04-4BE9-BDFF-101ACEB39DB2}" destId="{FCB843DD-CB4C-4F1E-8900-2BCA6D5339D7}" srcOrd="4" destOrd="0" presId="urn:microsoft.com/office/officeart/2005/8/layout/vList2"/>
    <dgm:cxn modelId="{B6B266A0-4F2B-4547-A6C9-A2A7461159A1}" type="presParOf" srcId="{9D3B5D81-DB04-4BE9-BDFF-101ACEB39DB2}" destId="{88AE0DF5-0C52-4B38-9DB6-CAF9902648CB}" srcOrd="5" destOrd="0" presId="urn:microsoft.com/office/officeart/2005/8/layout/vList2"/>
    <dgm:cxn modelId="{BE0DE6AA-B90E-47B1-9E69-3826EA9C4382}" type="presParOf" srcId="{9D3B5D81-DB04-4BE9-BDFF-101ACEB39DB2}" destId="{29A40B3D-66DA-44E6-9BAB-CF7BC0DFDE63}" srcOrd="6" destOrd="0" presId="urn:microsoft.com/office/officeart/2005/8/layout/vList2"/>
    <dgm:cxn modelId="{EC341A41-BDE1-425F-8213-80E044F9DC5E}" type="presParOf" srcId="{9D3B5D81-DB04-4BE9-BDFF-101ACEB39DB2}" destId="{06A959A4-DC79-4A5B-A652-097761488D3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1BF30-ACE9-42D6-A7AC-71D4AEED9B68}">
      <dsp:nvSpPr>
        <dsp:cNvPr id="0" name=""/>
        <dsp:cNvSpPr/>
      </dsp:nvSpPr>
      <dsp:spPr>
        <a:xfrm>
          <a:off x="0" y="202890"/>
          <a:ext cx="6628804" cy="22393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Většina lidí chce být pravdivě informována o svém zdravotním stavu i v situaci nepříznivé prognózy. </a:t>
          </a:r>
          <a:endParaRPr lang="en-US" sz="3300" kern="1200" dirty="0"/>
        </a:p>
      </dsp:txBody>
      <dsp:txXfrm>
        <a:off x="109318" y="312208"/>
        <a:ext cx="6410168" cy="2020744"/>
      </dsp:txXfrm>
    </dsp:sp>
    <dsp:sp modelId="{5D509014-8340-4023-9F39-F5F1E6EBFC53}">
      <dsp:nvSpPr>
        <dsp:cNvPr id="0" name=""/>
        <dsp:cNvSpPr/>
      </dsp:nvSpPr>
      <dsp:spPr>
        <a:xfrm>
          <a:off x="0" y="2537310"/>
          <a:ext cx="6628804" cy="223938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Otevřená, pravdivá a empatická komunikace nebere nemocným naději, ale může jim naopak pomoct překonávat obtíže.</a:t>
          </a:r>
          <a:endParaRPr lang="en-US" sz="3300" kern="1200" dirty="0"/>
        </a:p>
      </dsp:txBody>
      <dsp:txXfrm>
        <a:off x="109318" y="2646628"/>
        <a:ext cx="6410168" cy="2020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92A51-A3A8-48F5-A721-EE9A4309D606}">
      <dsp:nvSpPr>
        <dsp:cNvPr id="0" name=""/>
        <dsp:cNvSpPr/>
      </dsp:nvSpPr>
      <dsp:spPr>
        <a:xfrm>
          <a:off x="0" y="12990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S</a:t>
          </a:r>
          <a:r>
            <a:rPr lang="cs-CZ" sz="3200" b="0" i="0" kern="1200"/>
            <a:t>    setting</a:t>
          </a:r>
          <a:endParaRPr lang="en-US" sz="3200" kern="1200"/>
        </a:p>
      </dsp:txBody>
      <dsp:txXfrm>
        <a:off x="36553" y="49543"/>
        <a:ext cx="6555698" cy="675694"/>
      </dsp:txXfrm>
    </dsp:sp>
    <dsp:sp modelId="{E6F3B650-1061-405A-BED2-F369E556C74D}">
      <dsp:nvSpPr>
        <dsp:cNvPr id="0" name=""/>
        <dsp:cNvSpPr/>
      </dsp:nvSpPr>
      <dsp:spPr>
        <a:xfrm>
          <a:off x="0" y="865769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499051"/>
                <a:satOff val="-10098"/>
                <a:lumOff val="314"/>
                <a:alphaOff val="0"/>
                <a:tint val="96000"/>
                <a:lumMod val="100000"/>
              </a:schemeClr>
            </a:gs>
            <a:gs pos="78000">
              <a:schemeClr val="accent5">
                <a:hueOff val="499051"/>
                <a:satOff val="-10098"/>
                <a:lumOff val="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P   </a:t>
          </a:r>
          <a:r>
            <a:rPr lang="cs-CZ" sz="3200" b="0" i="0" kern="1200"/>
            <a:t>perception</a:t>
          </a:r>
          <a:endParaRPr lang="en-US" sz="3200" kern="1200"/>
        </a:p>
      </dsp:txBody>
      <dsp:txXfrm>
        <a:off x="36553" y="902322"/>
        <a:ext cx="6555698" cy="675694"/>
      </dsp:txXfrm>
    </dsp:sp>
    <dsp:sp modelId="{F62AFAE2-240E-499E-97CA-F8F1926685A3}">
      <dsp:nvSpPr>
        <dsp:cNvPr id="0" name=""/>
        <dsp:cNvSpPr/>
      </dsp:nvSpPr>
      <dsp:spPr>
        <a:xfrm>
          <a:off x="0" y="1694910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998102"/>
                <a:satOff val="-20196"/>
                <a:lumOff val="628"/>
                <a:alphaOff val="0"/>
                <a:tint val="96000"/>
                <a:lumMod val="100000"/>
              </a:schemeClr>
            </a:gs>
            <a:gs pos="78000">
              <a:schemeClr val="accent5">
                <a:hueOff val="998102"/>
                <a:satOff val="-20196"/>
                <a:lumOff val="6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I    invitation</a:t>
          </a:r>
          <a:endParaRPr lang="en-US" sz="3200" kern="1200"/>
        </a:p>
      </dsp:txBody>
      <dsp:txXfrm>
        <a:off x="36553" y="1731463"/>
        <a:ext cx="6555698" cy="675694"/>
      </dsp:txXfrm>
    </dsp:sp>
    <dsp:sp modelId="{C7C88C27-A281-4023-BAAE-3F15424F9786}">
      <dsp:nvSpPr>
        <dsp:cNvPr id="0" name=""/>
        <dsp:cNvSpPr/>
      </dsp:nvSpPr>
      <dsp:spPr>
        <a:xfrm>
          <a:off x="0" y="2535870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1497154"/>
                <a:satOff val="-30293"/>
                <a:lumOff val="941"/>
                <a:alphaOff val="0"/>
                <a:tint val="96000"/>
                <a:lumMod val="100000"/>
              </a:schemeClr>
            </a:gs>
            <a:gs pos="78000">
              <a:schemeClr val="accent5">
                <a:hueOff val="1497154"/>
                <a:satOff val="-30293"/>
                <a:lumOff val="94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K</a:t>
          </a:r>
          <a:r>
            <a:rPr lang="cs-CZ" sz="3200" b="0" i="0" kern="1200"/>
            <a:t>   knowledge</a:t>
          </a:r>
          <a:endParaRPr lang="en-US" sz="3200" kern="1200"/>
        </a:p>
      </dsp:txBody>
      <dsp:txXfrm>
        <a:off x="36553" y="2572423"/>
        <a:ext cx="6555698" cy="675694"/>
      </dsp:txXfrm>
    </dsp:sp>
    <dsp:sp modelId="{F4758B6F-C0D1-457E-B47C-E35EF4A1BAAA}">
      <dsp:nvSpPr>
        <dsp:cNvPr id="0" name=""/>
        <dsp:cNvSpPr/>
      </dsp:nvSpPr>
      <dsp:spPr>
        <a:xfrm>
          <a:off x="0" y="3376830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1996205"/>
                <a:satOff val="-40391"/>
                <a:lumOff val="1255"/>
                <a:alphaOff val="0"/>
                <a:tint val="96000"/>
                <a:lumMod val="100000"/>
              </a:schemeClr>
            </a:gs>
            <a:gs pos="78000">
              <a:schemeClr val="accent5">
                <a:hueOff val="1996205"/>
                <a:satOff val="-40391"/>
                <a:lumOff val="1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E   </a:t>
          </a:r>
          <a:r>
            <a:rPr lang="cs-CZ" sz="3200" b="0" i="0" kern="1200"/>
            <a:t>empathy</a:t>
          </a:r>
          <a:endParaRPr lang="en-US" sz="3200" kern="1200"/>
        </a:p>
      </dsp:txBody>
      <dsp:txXfrm>
        <a:off x="36553" y="3413383"/>
        <a:ext cx="6555698" cy="675694"/>
      </dsp:txXfrm>
    </dsp:sp>
    <dsp:sp modelId="{EC843D09-89C3-49C3-8F91-E28A9C6064BD}">
      <dsp:nvSpPr>
        <dsp:cNvPr id="0" name=""/>
        <dsp:cNvSpPr/>
      </dsp:nvSpPr>
      <dsp:spPr>
        <a:xfrm>
          <a:off x="0" y="4217790"/>
          <a:ext cx="6628804" cy="748800"/>
        </a:xfrm>
        <a:prstGeom prst="roundRect">
          <a:avLst/>
        </a:prstGeom>
        <a:gradFill rotWithShape="0">
          <a:gsLst>
            <a:gs pos="0">
              <a:schemeClr val="accent5">
                <a:hueOff val="2495256"/>
                <a:satOff val="-50489"/>
                <a:lumOff val="1569"/>
                <a:alphaOff val="0"/>
                <a:tint val="96000"/>
                <a:lumMod val="100000"/>
              </a:schemeClr>
            </a:gs>
            <a:gs pos="78000">
              <a:schemeClr val="accent5">
                <a:hueOff val="2495256"/>
                <a:satOff val="-50489"/>
                <a:lumOff val="1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S   </a:t>
          </a:r>
          <a:r>
            <a:rPr lang="cs-CZ" sz="3200" b="0" i="0" kern="1200"/>
            <a:t>strategy</a:t>
          </a:r>
          <a:endParaRPr lang="en-US" sz="3200" kern="1200"/>
        </a:p>
      </dsp:txBody>
      <dsp:txXfrm>
        <a:off x="36553" y="4254343"/>
        <a:ext cx="6555698" cy="675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C8AE9-CDCB-4E15-AAD1-EFB4F2B96057}">
      <dsp:nvSpPr>
        <dsp:cNvPr id="0" name=""/>
        <dsp:cNvSpPr/>
      </dsp:nvSpPr>
      <dsp:spPr>
        <a:xfrm>
          <a:off x="0" y="55290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Soukromí</a:t>
          </a:r>
          <a:endParaRPr lang="en-US" sz="1900" kern="1200"/>
        </a:p>
      </dsp:txBody>
      <dsp:txXfrm>
        <a:off x="35268" y="90558"/>
        <a:ext cx="6899167" cy="651938"/>
      </dsp:txXfrm>
    </dsp:sp>
    <dsp:sp modelId="{D70476C3-6725-4505-A4E4-89EC13A1C566}">
      <dsp:nvSpPr>
        <dsp:cNvPr id="0" name=""/>
        <dsp:cNvSpPr/>
      </dsp:nvSpPr>
      <dsp:spPr>
        <a:xfrm>
          <a:off x="0" y="832560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Pohodlí (teplo, ticho, osvětlení, voda… )</a:t>
          </a:r>
          <a:endParaRPr lang="en-US" sz="1900" kern="1200" dirty="0"/>
        </a:p>
      </dsp:txBody>
      <dsp:txXfrm>
        <a:off x="35268" y="867828"/>
        <a:ext cx="6899167" cy="651938"/>
      </dsp:txXfrm>
    </dsp:sp>
    <dsp:sp modelId="{B62CFF73-FB88-4AB2-83D9-CD67B04CDD20}">
      <dsp:nvSpPr>
        <dsp:cNvPr id="0" name=""/>
        <dsp:cNvSpPr/>
      </dsp:nvSpPr>
      <dsp:spPr>
        <a:xfrm>
          <a:off x="0" y="1618715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Dostatek času</a:t>
          </a:r>
          <a:endParaRPr lang="en-US" sz="1900" kern="1200"/>
        </a:p>
      </dsp:txBody>
      <dsp:txXfrm>
        <a:off x="35268" y="1653983"/>
        <a:ext cx="6899167" cy="651938"/>
      </dsp:txXfrm>
    </dsp:sp>
    <dsp:sp modelId="{00816123-F6BC-47F8-B106-D1AA0BE85930}">
      <dsp:nvSpPr>
        <dsp:cNvPr id="0" name=""/>
        <dsp:cNvSpPr/>
      </dsp:nvSpPr>
      <dsp:spPr>
        <a:xfrm>
          <a:off x="0" y="2395910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Přítomnost blízkých osob.  (???)</a:t>
          </a:r>
          <a:endParaRPr lang="en-US" sz="1900" kern="1200"/>
        </a:p>
      </dsp:txBody>
      <dsp:txXfrm>
        <a:off x="35268" y="2431178"/>
        <a:ext cx="6899167" cy="651938"/>
      </dsp:txXfrm>
    </dsp:sp>
    <dsp:sp modelId="{63930520-23A3-4D2B-B673-390518347855}">
      <dsp:nvSpPr>
        <dsp:cNvPr id="0" name=""/>
        <dsp:cNvSpPr/>
      </dsp:nvSpPr>
      <dsp:spPr>
        <a:xfrm>
          <a:off x="0" y="3173105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Zjistěte, co od rozhovoru pacient očekává.</a:t>
          </a:r>
          <a:endParaRPr lang="en-US" sz="1900" kern="1200"/>
        </a:p>
      </dsp:txBody>
      <dsp:txXfrm>
        <a:off x="35268" y="3208373"/>
        <a:ext cx="6899167" cy="651938"/>
      </dsp:txXfrm>
    </dsp:sp>
    <dsp:sp modelId="{D473D171-DC16-41C5-AB7F-4F4CC868C718}">
      <dsp:nvSpPr>
        <dsp:cNvPr id="0" name=""/>
        <dsp:cNvSpPr/>
      </dsp:nvSpPr>
      <dsp:spPr>
        <a:xfrm>
          <a:off x="0" y="3950300"/>
          <a:ext cx="6969703" cy="722474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Sdělte, jaký plán pro toto setkání máte vy. (</a:t>
          </a:r>
          <a:r>
            <a:rPr lang="cs-CZ" sz="1900" i="1" kern="1200"/>
            <a:t>Souhlasil/la byste s tím, že bychom teď společně probrali, vaši situaci? </a:t>
          </a:r>
          <a:r>
            <a:rPr lang="cs-CZ" sz="1900" kern="1200"/>
            <a:t>)</a:t>
          </a:r>
          <a:endParaRPr lang="en-US" sz="1900" kern="1200"/>
        </a:p>
      </dsp:txBody>
      <dsp:txXfrm>
        <a:off x="35268" y="3985568"/>
        <a:ext cx="6899167" cy="6519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782B9-6EC5-4032-8553-D2222F8DC693}">
      <dsp:nvSpPr>
        <dsp:cNvPr id="0" name=""/>
        <dsp:cNvSpPr/>
      </dsp:nvSpPr>
      <dsp:spPr>
        <a:xfrm>
          <a:off x="0" y="269311"/>
          <a:ext cx="6050006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Jak se aktuálně cítí? </a:t>
          </a:r>
          <a:endParaRPr lang="en-US" sz="2400" kern="1200"/>
        </a:p>
      </dsp:txBody>
      <dsp:txXfrm>
        <a:off x="44549" y="313860"/>
        <a:ext cx="5960908" cy="823502"/>
      </dsp:txXfrm>
    </dsp:sp>
    <dsp:sp modelId="{861B68BB-EA2C-4DD1-9CAD-A453A927F003}">
      <dsp:nvSpPr>
        <dsp:cNvPr id="0" name=""/>
        <dsp:cNvSpPr/>
      </dsp:nvSpPr>
      <dsp:spPr>
        <a:xfrm>
          <a:off x="0" y="1189751"/>
          <a:ext cx="6050006" cy="156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8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Bolí ho něco?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Je unavený?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Nevyspalý?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Má za sebou dlouhou cestu?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Potřebuje na WC? … </a:t>
          </a:r>
          <a:endParaRPr lang="en-US" sz="1900" kern="1200"/>
        </a:p>
      </dsp:txBody>
      <dsp:txXfrm>
        <a:off x="0" y="1189751"/>
        <a:ext cx="6050006" cy="1564920"/>
      </dsp:txXfrm>
    </dsp:sp>
    <dsp:sp modelId="{F6D0A607-4E1E-4BD2-BE13-D0966ECD4C29}">
      <dsp:nvSpPr>
        <dsp:cNvPr id="0" name=""/>
        <dsp:cNvSpPr/>
      </dsp:nvSpPr>
      <dsp:spPr>
        <a:xfrm>
          <a:off x="0" y="2754671"/>
          <a:ext cx="6050006" cy="9126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Co pacient nyní ví o svém zdravotním problému, účelu vyšetření a cílech léčby. </a:t>
          </a:r>
          <a:endParaRPr lang="en-US" sz="2400" kern="1200" dirty="0"/>
        </a:p>
      </dsp:txBody>
      <dsp:txXfrm>
        <a:off x="44549" y="2799220"/>
        <a:ext cx="5960908" cy="823502"/>
      </dsp:txXfrm>
    </dsp:sp>
    <dsp:sp modelId="{0E8F5B3C-9554-4225-B819-4F36804DD220}">
      <dsp:nvSpPr>
        <dsp:cNvPr id="0" name=""/>
        <dsp:cNvSpPr/>
      </dsp:nvSpPr>
      <dsp:spPr>
        <a:xfrm>
          <a:off x="0" y="3667271"/>
          <a:ext cx="6050006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8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„Už s Vámi někdo o těchto potížích mluvil?“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„Tušila jste, že je něco v nepořádku?“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„Co jste v souvislosti s tímto problémem zatím podstoupila?“</a:t>
          </a:r>
          <a:endParaRPr lang="en-US" sz="1900" kern="1200"/>
        </a:p>
      </dsp:txBody>
      <dsp:txXfrm>
        <a:off x="0" y="3667271"/>
        <a:ext cx="6050006" cy="1192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B853F-1C7A-4749-9289-A0CAC8772D11}">
      <dsp:nvSpPr>
        <dsp:cNvPr id="0" name=""/>
        <dsp:cNvSpPr/>
      </dsp:nvSpPr>
      <dsp:spPr>
        <a:xfrm>
          <a:off x="0" y="544792"/>
          <a:ext cx="6284130" cy="8494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Získejte od pacienta souhlas s předáním informací.</a:t>
          </a:r>
          <a:endParaRPr lang="en-US" sz="2200" kern="1200"/>
        </a:p>
      </dsp:txBody>
      <dsp:txXfrm>
        <a:off x="41465" y="586257"/>
        <a:ext cx="6201200" cy="766490"/>
      </dsp:txXfrm>
    </dsp:sp>
    <dsp:sp modelId="{ED48A623-1485-42C7-BD03-7C1845150D51}">
      <dsp:nvSpPr>
        <dsp:cNvPr id="0" name=""/>
        <dsp:cNvSpPr/>
      </dsp:nvSpPr>
      <dsp:spPr>
        <a:xfrm>
          <a:off x="0" y="1443051"/>
          <a:ext cx="6284130" cy="84942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Jak detailně chce být informován o výsledcích vyšetření, dalším průběhu nemoci a prognóze?  </a:t>
          </a:r>
          <a:endParaRPr lang="en-US" sz="2200" kern="1200"/>
        </a:p>
      </dsp:txBody>
      <dsp:txXfrm>
        <a:off x="41465" y="1484516"/>
        <a:ext cx="6201200" cy="766490"/>
      </dsp:txXfrm>
    </dsp:sp>
    <dsp:sp modelId="{4B3E83F9-9A32-4F45-9AB4-3A0166EF229F}">
      <dsp:nvSpPr>
        <dsp:cNvPr id="0" name=""/>
        <dsp:cNvSpPr/>
      </dsp:nvSpPr>
      <dsp:spPr>
        <a:xfrm>
          <a:off x="0" y="2355832"/>
          <a:ext cx="6284130" cy="84942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Blíže vysvětlete svoji otázku:</a:t>
          </a:r>
          <a:endParaRPr lang="en-US" sz="2200" kern="1200" dirty="0"/>
        </a:p>
      </dsp:txBody>
      <dsp:txXfrm>
        <a:off x="41465" y="2397297"/>
        <a:ext cx="6201200" cy="766490"/>
      </dsp:txXfrm>
    </dsp:sp>
    <dsp:sp modelId="{8C2C17A6-5F8D-433F-BF48-5F74C39F10D2}">
      <dsp:nvSpPr>
        <dsp:cNvPr id="0" name=""/>
        <dsp:cNvSpPr/>
      </dsp:nvSpPr>
      <dsp:spPr>
        <a:xfrm>
          <a:off x="0" y="3205252"/>
          <a:ext cx="6284130" cy="150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521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i="1" kern="1200"/>
            <a:t>„Někteří lidé chtějí znát všechny detailní informace, někomu stačí jen určitý nástin dalšího vývoje. Do které skupiny patříte vy?”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i="1" kern="1200"/>
            <a:t>„Pro někoho je velmi důležité znát odhad časové prognózy, někdo naopak tyto informace slyšet nechce. Jak to máte vy?” </a:t>
          </a:r>
          <a:endParaRPr lang="en-US" sz="1700" kern="1200"/>
        </a:p>
      </dsp:txBody>
      <dsp:txXfrm>
        <a:off x="0" y="3205252"/>
        <a:ext cx="6284130" cy="15028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D12CF-DB5D-485A-B376-0C9A698CCA5B}">
      <dsp:nvSpPr>
        <dsp:cNvPr id="0" name=""/>
        <dsp:cNvSpPr/>
      </dsp:nvSpPr>
      <dsp:spPr>
        <a:xfrm>
          <a:off x="0" y="364908"/>
          <a:ext cx="5989979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Před oznámením nepříznivé zprávy pacienta upozorněte, že přijde závažná informace. </a:t>
          </a:r>
          <a:endParaRPr lang="en-US" sz="2000" kern="1200"/>
        </a:p>
      </dsp:txBody>
      <dsp:txXfrm>
        <a:off x="37696" y="402604"/>
        <a:ext cx="5914587" cy="696808"/>
      </dsp:txXfrm>
    </dsp:sp>
    <dsp:sp modelId="{BC27E6B1-1336-4725-9573-F9DEE59ACE0B}">
      <dsp:nvSpPr>
        <dsp:cNvPr id="0" name=""/>
        <dsp:cNvSpPr/>
      </dsp:nvSpPr>
      <dsp:spPr>
        <a:xfrm>
          <a:off x="0" y="1221271"/>
          <a:ext cx="5989979" cy="77220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Informaci sdělte jednoduchým jazykem </a:t>
          </a:r>
          <a:r>
            <a:rPr lang="cs-CZ" sz="2000" u="sng" kern="1200"/>
            <a:t>v krátké větě bez příkras</a:t>
          </a:r>
          <a:r>
            <a:rPr lang="cs-CZ" sz="2000" kern="1200"/>
            <a:t>.</a:t>
          </a:r>
          <a:endParaRPr lang="en-US" sz="2000" kern="1200"/>
        </a:p>
      </dsp:txBody>
      <dsp:txXfrm>
        <a:off x="37696" y="1258967"/>
        <a:ext cx="5914587" cy="696808"/>
      </dsp:txXfrm>
    </dsp:sp>
    <dsp:sp modelId="{F9255BEA-E541-4347-B8D1-EB1AECA31EE6}">
      <dsp:nvSpPr>
        <dsp:cNvPr id="0" name=""/>
        <dsp:cNvSpPr/>
      </dsp:nvSpPr>
      <dsp:spPr>
        <a:xfrm>
          <a:off x="0" y="2051072"/>
          <a:ext cx="5989979" cy="77220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Poté udělejte pauzu a čekejte na reakci pacienta. </a:t>
          </a:r>
          <a:endParaRPr lang="en-US" sz="2000" kern="1200"/>
        </a:p>
      </dsp:txBody>
      <dsp:txXfrm>
        <a:off x="37696" y="2088768"/>
        <a:ext cx="5914587" cy="696808"/>
      </dsp:txXfrm>
    </dsp:sp>
    <dsp:sp modelId="{EE971830-EDFB-421A-99D2-D90F17F23ACB}">
      <dsp:nvSpPr>
        <dsp:cNvPr id="0" name=""/>
        <dsp:cNvSpPr/>
      </dsp:nvSpPr>
      <dsp:spPr>
        <a:xfrm>
          <a:off x="0" y="2880872"/>
          <a:ext cx="5989979" cy="7722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Pokud je pacient v silné emoci, nemůže přijmout další objektivní informace. • Vyčkejte! </a:t>
          </a:r>
          <a:endParaRPr lang="en-US" sz="2000" kern="1200"/>
        </a:p>
      </dsp:txBody>
      <dsp:txXfrm>
        <a:off x="37696" y="2918568"/>
        <a:ext cx="5914587" cy="6968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634EE-6390-43C1-B4D4-9FCB6D9F3229}">
      <dsp:nvSpPr>
        <dsp:cNvPr id="0" name=""/>
        <dsp:cNvSpPr/>
      </dsp:nvSpPr>
      <dsp:spPr>
        <a:xfrm>
          <a:off x="0" y="165069"/>
          <a:ext cx="7496014" cy="8880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Reflektujte emoce a vyjádřete podporu, popisujte emoce: </a:t>
          </a:r>
          <a:endParaRPr lang="en-US" sz="2300" kern="1200"/>
        </a:p>
      </dsp:txBody>
      <dsp:txXfrm>
        <a:off x="43350" y="208419"/>
        <a:ext cx="7409314" cy="801330"/>
      </dsp:txXfrm>
    </dsp:sp>
    <dsp:sp modelId="{41EAAF97-9F15-430E-BE84-67B5ED8AD605}">
      <dsp:nvSpPr>
        <dsp:cNvPr id="0" name=""/>
        <dsp:cNvSpPr/>
      </dsp:nvSpPr>
      <dsp:spPr>
        <a:xfrm>
          <a:off x="0" y="1001280"/>
          <a:ext cx="7496014" cy="114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99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„Je vidět, že vás ta informace hodně rozrušila“.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„Vidím, že pláčete, musí to být pro vás hrozně těžké.“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/>
            <a:t>„Je mi jasné, že je to velmi složitá situace.“ „Každý by byl velmi smutný.“ </a:t>
          </a:r>
          <a:endParaRPr lang="en-US" sz="1800" kern="1200"/>
        </a:p>
      </dsp:txBody>
      <dsp:txXfrm>
        <a:off x="0" y="1001280"/>
        <a:ext cx="7496014" cy="1142640"/>
      </dsp:txXfrm>
    </dsp:sp>
    <dsp:sp modelId="{A87D8154-E240-448F-9AB7-01B07632BD86}">
      <dsp:nvSpPr>
        <dsp:cNvPr id="0" name=""/>
        <dsp:cNvSpPr/>
      </dsp:nvSpPr>
      <dsp:spPr>
        <a:xfrm>
          <a:off x="0" y="2143920"/>
          <a:ext cx="7496014" cy="88803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Nesnažte se nemocnému ulevit tím, že budete sílu emoce zlehčovat</a:t>
          </a:r>
          <a:endParaRPr lang="en-US" sz="2300" kern="1200"/>
        </a:p>
      </dsp:txBody>
      <dsp:txXfrm>
        <a:off x="43350" y="2187270"/>
        <a:ext cx="7409314" cy="801330"/>
      </dsp:txXfrm>
    </dsp:sp>
    <dsp:sp modelId="{4321AC3D-BEA8-4541-8CF0-3AE987E5304E}">
      <dsp:nvSpPr>
        <dsp:cNvPr id="0" name=""/>
        <dsp:cNvSpPr/>
      </dsp:nvSpPr>
      <dsp:spPr>
        <a:xfrm>
          <a:off x="0" y="3031950"/>
          <a:ext cx="7496014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99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„Vždyť to ještě není tak zlé“   „To bude dobré“.</a:t>
          </a:r>
          <a:r>
            <a:rPr lang="cs-CZ" sz="1800" kern="1200" dirty="0"/>
            <a:t>   Neplačte.</a:t>
          </a:r>
          <a:endParaRPr lang="en-US" sz="1800" kern="1200" dirty="0"/>
        </a:p>
      </dsp:txBody>
      <dsp:txXfrm>
        <a:off x="0" y="3031950"/>
        <a:ext cx="7496014" cy="380880"/>
      </dsp:txXfrm>
    </dsp:sp>
    <dsp:sp modelId="{73727C4A-CC80-4500-9E95-5823EF7917DD}">
      <dsp:nvSpPr>
        <dsp:cNvPr id="0" name=""/>
        <dsp:cNvSpPr/>
      </dsp:nvSpPr>
      <dsp:spPr>
        <a:xfrm>
          <a:off x="0" y="3412831"/>
          <a:ext cx="7496014" cy="88803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Pracujte s tichem! Zvažte práci s dotekem.(rameno, hřbet ruky)</a:t>
          </a:r>
          <a:endParaRPr lang="en-US" sz="2300" kern="1200"/>
        </a:p>
      </dsp:txBody>
      <dsp:txXfrm>
        <a:off x="43350" y="3456181"/>
        <a:ext cx="7409314" cy="801330"/>
      </dsp:txXfrm>
    </dsp:sp>
    <dsp:sp modelId="{A4173FD4-9F0D-4A70-B4EE-023F54C4D27A}">
      <dsp:nvSpPr>
        <dsp:cNvPr id="0" name=""/>
        <dsp:cNvSpPr/>
      </dsp:nvSpPr>
      <dsp:spPr>
        <a:xfrm>
          <a:off x="0" y="4367101"/>
          <a:ext cx="7496014" cy="88803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Nebojte se kultivovaně projevit i své vlastní emoce.</a:t>
          </a:r>
          <a:endParaRPr lang="en-US" sz="2300" kern="1200"/>
        </a:p>
      </dsp:txBody>
      <dsp:txXfrm>
        <a:off x="43350" y="4410451"/>
        <a:ext cx="7409314" cy="801330"/>
      </dsp:txXfrm>
    </dsp:sp>
    <dsp:sp modelId="{8B760626-2402-47E4-985F-54330820C174}">
      <dsp:nvSpPr>
        <dsp:cNvPr id="0" name=""/>
        <dsp:cNvSpPr/>
      </dsp:nvSpPr>
      <dsp:spPr>
        <a:xfrm>
          <a:off x="0" y="5255131"/>
          <a:ext cx="7496014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99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/>
            <a:t>„Také bych si přála, abych pro vás měla lepší zprávu.“</a:t>
          </a:r>
          <a:endParaRPr lang="en-US" sz="1800" kern="1200"/>
        </a:p>
      </dsp:txBody>
      <dsp:txXfrm>
        <a:off x="0" y="5255131"/>
        <a:ext cx="7496014" cy="380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4C89C-8121-4182-A765-7212CA693E30}">
      <dsp:nvSpPr>
        <dsp:cNvPr id="0" name=""/>
        <dsp:cNvSpPr/>
      </dsp:nvSpPr>
      <dsp:spPr>
        <a:xfrm>
          <a:off x="0" y="59250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Ověřte si, že pacient informaci správně porozuměl. </a:t>
          </a:r>
          <a:endParaRPr lang="en-US" sz="2400" kern="1200"/>
        </a:p>
      </dsp:txBody>
      <dsp:txXfrm>
        <a:off x="45235" y="104485"/>
        <a:ext cx="6538334" cy="836169"/>
      </dsp:txXfrm>
    </dsp:sp>
    <dsp:sp modelId="{A69E8DE0-9AF6-44B3-9845-185B37866641}">
      <dsp:nvSpPr>
        <dsp:cNvPr id="0" name=""/>
        <dsp:cNvSpPr/>
      </dsp:nvSpPr>
      <dsp:spPr>
        <a:xfrm>
          <a:off x="0" y="985890"/>
          <a:ext cx="6628804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 dirty="0"/>
            <a:t>„Abychom měli jistotu, že tomu oba rozumíme stejně, mohla byste mi to, o čem jsme mluvili, zopakovat vlastními slovy?“</a:t>
          </a:r>
          <a:endParaRPr lang="en-US" sz="1900" kern="1200" dirty="0"/>
        </a:p>
      </dsp:txBody>
      <dsp:txXfrm>
        <a:off x="0" y="985890"/>
        <a:ext cx="6628804" cy="819720"/>
      </dsp:txXfrm>
    </dsp:sp>
    <dsp:sp modelId="{06F73D47-B045-4488-9332-23262CCA9341}">
      <dsp:nvSpPr>
        <dsp:cNvPr id="0" name=""/>
        <dsp:cNvSpPr/>
      </dsp:nvSpPr>
      <dsp:spPr>
        <a:xfrm>
          <a:off x="0" y="1805610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Zodpovězte doplňující otázky. </a:t>
          </a:r>
          <a:endParaRPr lang="en-US" sz="2400" kern="1200"/>
        </a:p>
      </dsp:txBody>
      <dsp:txXfrm>
        <a:off x="45235" y="1850845"/>
        <a:ext cx="6538334" cy="836169"/>
      </dsp:txXfrm>
    </dsp:sp>
    <dsp:sp modelId="{953759C1-2517-4CC8-B67D-3BED265E1777}">
      <dsp:nvSpPr>
        <dsp:cNvPr id="0" name=""/>
        <dsp:cNvSpPr/>
      </dsp:nvSpPr>
      <dsp:spPr>
        <a:xfrm>
          <a:off x="0" y="2801370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Mluvte s pacientem o tom, jaké další konkrétní kroky budou následovat.</a:t>
          </a:r>
          <a:endParaRPr lang="en-US" sz="2400" kern="1200" dirty="0"/>
        </a:p>
      </dsp:txBody>
      <dsp:txXfrm>
        <a:off x="45235" y="2846605"/>
        <a:ext cx="6538334" cy="836169"/>
      </dsp:txXfrm>
    </dsp:sp>
    <dsp:sp modelId="{FA89433E-E4CB-405A-9370-9EC66F485CE3}">
      <dsp:nvSpPr>
        <dsp:cNvPr id="0" name=""/>
        <dsp:cNvSpPr/>
      </dsp:nvSpPr>
      <dsp:spPr>
        <a:xfrm>
          <a:off x="0" y="3728010"/>
          <a:ext cx="6628804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„Kolik toho o vaší situaci ví vaši blízcí?“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„Kdo by vám mohl pomoci?“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i="1" kern="1200"/>
            <a:t>„Chcete to, co jsme si dnes řekli, sdělit vaším blízkým sám, nebo se s nimi chcete sejít společně se mnou?</a:t>
          </a:r>
          <a:endParaRPr lang="en-US" sz="1900" kern="1200"/>
        </a:p>
      </dsp:txBody>
      <dsp:txXfrm>
        <a:off x="0" y="3728010"/>
        <a:ext cx="6628804" cy="11923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AB725-338B-413B-A6C0-8A132F3E516E}">
      <dsp:nvSpPr>
        <dsp:cNvPr id="0" name=""/>
        <dsp:cNvSpPr/>
      </dsp:nvSpPr>
      <dsp:spPr>
        <a:xfrm>
          <a:off x="0" y="111062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Zajímejte se, jak pojede pacient domů, zda ho někdo odveze, co ho doma čeká.</a:t>
          </a:r>
          <a:endParaRPr lang="en-US" sz="2400" kern="1200"/>
        </a:p>
      </dsp:txBody>
      <dsp:txXfrm>
        <a:off x="45235" y="156297"/>
        <a:ext cx="6538334" cy="836169"/>
      </dsp:txXfrm>
    </dsp:sp>
    <dsp:sp modelId="{BAF594EE-3D70-47F7-AFE9-E9F5069B06C8}">
      <dsp:nvSpPr>
        <dsp:cNvPr id="0" name=""/>
        <dsp:cNvSpPr/>
      </dsp:nvSpPr>
      <dsp:spPr>
        <a:xfrm>
          <a:off x="0" y="1106822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 rozloučenou podejte ruku, případně pacienta kousek vyprovoďte.</a:t>
          </a:r>
          <a:endParaRPr lang="en-US" sz="2400" kern="1200"/>
        </a:p>
      </dsp:txBody>
      <dsp:txXfrm>
        <a:off x="45235" y="1152057"/>
        <a:ext cx="6538334" cy="836169"/>
      </dsp:txXfrm>
    </dsp:sp>
    <dsp:sp modelId="{FCB843DD-CB4C-4F1E-8900-2BCA6D5339D7}">
      <dsp:nvSpPr>
        <dsp:cNvPr id="0" name=""/>
        <dsp:cNvSpPr/>
      </dsp:nvSpPr>
      <dsp:spPr>
        <a:xfrm>
          <a:off x="0" y="2102582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Uvědomte si, jak se vy sami cítíte.</a:t>
          </a:r>
          <a:endParaRPr lang="en-US" sz="2400" kern="1200"/>
        </a:p>
      </dsp:txBody>
      <dsp:txXfrm>
        <a:off x="45235" y="2147817"/>
        <a:ext cx="6538334" cy="836169"/>
      </dsp:txXfrm>
    </dsp:sp>
    <dsp:sp modelId="{29A40B3D-66DA-44E6-9BAB-CF7BC0DFDE63}">
      <dsp:nvSpPr>
        <dsp:cNvPr id="0" name=""/>
        <dsp:cNvSpPr/>
      </dsp:nvSpPr>
      <dsp:spPr>
        <a:xfrm>
          <a:off x="0" y="3098342"/>
          <a:ext cx="6628804" cy="92663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Udělejte nějaké kroky psychohygieny. </a:t>
          </a:r>
          <a:endParaRPr lang="en-US" sz="2400" kern="1200"/>
        </a:p>
      </dsp:txBody>
      <dsp:txXfrm>
        <a:off x="45235" y="3143577"/>
        <a:ext cx="6538334" cy="836169"/>
      </dsp:txXfrm>
    </dsp:sp>
    <dsp:sp modelId="{06A959A4-DC79-4A5B-A652-097761488D36}">
      <dsp:nvSpPr>
        <dsp:cNvPr id="0" name=""/>
        <dsp:cNvSpPr/>
      </dsp:nvSpPr>
      <dsp:spPr>
        <a:xfrm>
          <a:off x="0" y="4024982"/>
          <a:ext cx="6628804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Vyvětrejte, osprchujte se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Dejte si kávu nebo čokoládu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Projděte se po chodbě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Promluvte krátce s kolegou</a:t>
          </a:r>
          <a:endParaRPr lang="en-US" sz="1900" kern="1200"/>
        </a:p>
      </dsp:txBody>
      <dsp:txXfrm>
        <a:off x="0" y="4024982"/>
        <a:ext cx="6628804" cy="124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22E5F3-100F-8DA8-57F7-89C62AA287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774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605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737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229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963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489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6832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6895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69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4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8529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658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778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67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10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900FEA-158F-08A5-3953-5D2AF4C1A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2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043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933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Lékařská fakulta Masarykovy univerzity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19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22" r:id="rId18"/>
    <p:sldLayoutId id="2147483678" r:id="rId19"/>
    <p:sldLayoutId id="2147483685" r:id="rId20"/>
    <p:sldLayoutId id="2147483688" r:id="rId21"/>
    <p:sldLayoutId id="2147483695" r:id="rId22"/>
    <p:sldLayoutId id="2147483686" r:id="rId23"/>
    <p:sldLayoutId id="2147483692" r:id="rId2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36546"/>
            <a:ext cx="7920000" cy="252000"/>
          </a:xfrm>
        </p:spPr>
        <p:txBody>
          <a:bodyPr/>
          <a:lstStyle/>
          <a:p>
            <a:r>
              <a:rPr lang="cs-CZ"/>
              <a:t>Lékařská fakulta Masarykovy univerzity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897166"/>
            <a:ext cx="11361600" cy="2922661"/>
          </a:xfrm>
        </p:spPr>
        <p:txBody>
          <a:bodyPr/>
          <a:lstStyle/>
          <a:p>
            <a:r>
              <a:rPr lang="cs-CZ" dirty="0"/>
              <a:t>Komplikace a nepříznivé zprávy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5294219"/>
            <a:ext cx="11361600" cy="39727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Hana </a:t>
            </a:r>
            <a:r>
              <a:rPr lang="cs-CZ" dirty="0" err="1"/>
              <a:t>Cacková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5E4EB0-4700-DBA6-B39D-275759FC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Ukončení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F08914-BC63-3014-F011-7DD13122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F64C7602-9294-9B63-61F0-E6F8A49FD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928962"/>
              </p:ext>
            </p:extLst>
          </p:nvPr>
        </p:nvGraphicFramePr>
        <p:xfrm>
          <a:off x="4916553" y="546100"/>
          <a:ext cx="6628804" cy="5378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5994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B3C96-9763-5A04-C3A9-095625550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0BF8C1-551E-6116-A9F1-59DE6C48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</a:t>
            </a:r>
            <a:r>
              <a:rPr lang="cs-CZ" dirty="0" err="1"/>
              <a:t>Cacková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E8B028-7330-6CB0-D13B-435657A4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Lékařská fakulta Masarykovy univerzity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9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8637249-340B-3AF4-A0A2-1EF0D1649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Sdělování nepříznivých zpráv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8B212-A6EE-D0D3-9FCB-47C45ECA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9" name="Zástupný obsah 6">
            <a:extLst>
              <a:ext uri="{FF2B5EF4-FFF2-40B4-BE49-F238E27FC236}">
                <a16:creationId xmlns:a16="http://schemas.microsoft.com/office/drawing/2014/main" id="{35713D0F-B293-9EB9-21E6-FEA71D5486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287742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09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592876-FE9F-4F50-3424-3F9EE45D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Protokol SPIKES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C9817C-720B-1D52-203C-BB816FEF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28" name="Zástupný obsah 2">
            <a:extLst>
              <a:ext uri="{FF2B5EF4-FFF2-40B4-BE49-F238E27FC236}">
                <a16:creationId xmlns:a16="http://schemas.microsoft.com/office/drawing/2014/main" id="{4C3CB01D-F4BF-2EDE-914C-8887A426D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050626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92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0E0027-02F3-B339-345F-C1C0F6E5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1) Setting 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8852DD-4B11-2B83-C9CE-13D4800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4461D216-ACC6-12AD-C77A-7931B02F8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146930"/>
              </p:ext>
            </p:extLst>
          </p:nvPr>
        </p:nvGraphicFramePr>
        <p:xfrm>
          <a:off x="4569816" y="1054099"/>
          <a:ext cx="6969703" cy="4737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504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7ADD64-8A8B-9C2B-A27F-8A17B37CC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4414819" cy="3595914"/>
          </a:xfrm>
        </p:spPr>
        <p:txBody>
          <a:bodyPr anchor="ctr">
            <a:normAutofit/>
          </a:bodyPr>
          <a:lstStyle/>
          <a:p>
            <a:r>
              <a:rPr lang="cs-CZ" sz="4400" dirty="0"/>
              <a:t>2) </a:t>
            </a:r>
            <a:r>
              <a:rPr lang="cs-CZ" sz="4400" dirty="0" err="1"/>
              <a:t>Perception</a:t>
            </a:r>
            <a:r>
              <a:rPr lang="cs-CZ" sz="4400" dirty="0"/>
              <a:t>. Jaké je vnímání pacienta?</a:t>
            </a:r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7A7E72-23C8-A788-8B09-1A885385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26" name="Zástupný obsah 2">
            <a:extLst>
              <a:ext uri="{FF2B5EF4-FFF2-40B4-BE49-F238E27FC236}">
                <a16:creationId xmlns:a16="http://schemas.microsoft.com/office/drawing/2014/main" id="{620867E9-C529-068B-E066-D700073331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526155"/>
              </p:ext>
            </p:extLst>
          </p:nvPr>
        </p:nvGraphicFramePr>
        <p:xfrm>
          <a:off x="5495350" y="787400"/>
          <a:ext cx="6050007" cy="513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1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9F2337-1936-74C0-8762-980CC77EE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400" dirty="0"/>
              <a:t>3) </a:t>
            </a:r>
            <a:r>
              <a:rPr lang="cs-CZ" sz="4400" dirty="0" err="1"/>
              <a:t>Invitation</a:t>
            </a:r>
            <a:r>
              <a:rPr lang="cs-CZ" sz="4400" dirty="0"/>
              <a:t>. Pozvání k rozhovoru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5C585F-4ACC-5E66-C05D-103E9F0E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28" name="Zástupný obsah 2">
            <a:extLst>
              <a:ext uri="{FF2B5EF4-FFF2-40B4-BE49-F238E27FC236}">
                <a16:creationId xmlns:a16="http://schemas.microsoft.com/office/drawing/2014/main" id="{7DD856E2-E5A2-0684-160C-0FFC7FE03C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853691"/>
              </p:ext>
            </p:extLst>
          </p:nvPr>
        </p:nvGraphicFramePr>
        <p:xfrm>
          <a:off x="5261227" y="685800"/>
          <a:ext cx="6284130" cy="523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49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0248A6-A627-9618-18B9-2A4E2D3C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 dirty="0"/>
              <a:t>4) </a:t>
            </a:r>
            <a:r>
              <a:rPr lang="cs-CZ" sz="4400" dirty="0" err="1"/>
              <a:t>Knowledge</a:t>
            </a:r>
            <a:r>
              <a:rPr lang="cs-CZ" sz="4400" dirty="0"/>
              <a:t>. Sdělení </a:t>
            </a:r>
            <a:r>
              <a:rPr lang="cs-CZ" sz="4400" b="1" u="sng" dirty="0"/>
              <a:t>základní</a:t>
            </a:r>
            <a:r>
              <a:rPr lang="cs-CZ" sz="4400" u="sng" dirty="0"/>
              <a:t> </a:t>
            </a:r>
            <a:r>
              <a:rPr lang="cs-CZ" sz="4400" dirty="0"/>
              <a:t>informace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0F55F1-79E2-A0C4-2F92-786B3511A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7AF115D8-CBD2-B419-C8AE-D39143A5B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058095"/>
              </p:ext>
            </p:extLst>
          </p:nvPr>
        </p:nvGraphicFramePr>
        <p:xfrm>
          <a:off x="5628932" y="1164061"/>
          <a:ext cx="5989980" cy="4044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25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9F5E9A-90AA-85EF-BD60-0E431938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5) Empathy. Potvrzení a konteinování emocí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2A7925-2E4F-1CF4-6AC3-EE3C196A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F740D46E-050D-F3D1-B738-CD36BA1CF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590596"/>
              </p:ext>
            </p:extLst>
          </p:nvPr>
        </p:nvGraphicFramePr>
        <p:xfrm>
          <a:off x="4353086" y="292100"/>
          <a:ext cx="7496014" cy="5749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98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B655D58-D984-91B9-AEE0-91730115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 dirty="0"/>
              <a:t>6) </a:t>
            </a:r>
            <a:r>
              <a:rPr lang="cs-CZ" sz="4400" dirty="0" err="1"/>
              <a:t>Strategy</a:t>
            </a:r>
            <a:r>
              <a:rPr lang="cs-CZ" sz="4400" dirty="0"/>
              <a:t>. Shrnutí a výhled do budoucna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DB2AB3-7BB1-D37F-1191-FCCEB817A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6554" y="6041362"/>
            <a:ext cx="54901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rgbClr val="FFFFFF"/>
                </a:solidFill>
              </a:rPr>
              <a:t>Lékařská fakulta Masarykovy univerzity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94D22EC7-1E1B-C067-9D39-EE78EA89D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00341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34021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666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Fazeta</vt:lpstr>
      <vt:lpstr>Komplikace a nepříznivé zprávy</vt:lpstr>
      <vt:lpstr>Sdělování nepříznivých zpráv</vt:lpstr>
      <vt:lpstr>Protokol SPIKES</vt:lpstr>
      <vt:lpstr>1) Setting :</vt:lpstr>
      <vt:lpstr>2) Perception. Jaké je vnímání pacienta?</vt:lpstr>
      <vt:lpstr>3) Invitation. Pozvání k rozhovoru</vt:lpstr>
      <vt:lpstr>4) Knowledge. Sdělení základní informace</vt:lpstr>
      <vt:lpstr>5) Empathy. Potvrzení a konteinování emocí</vt:lpstr>
      <vt:lpstr>6) Strategy. Shrnutí a výhled do budoucna</vt:lpstr>
      <vt:lpstr>Ukončení</vt:lpstr>
      <vt:lpstr>Děkuji Vám za pozornost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Hana Cackova</cp:lastModifiedBy>
  <cp:revision>31</cp:revision>
  <cp:lastPrinted>1601-01-01T00:00:00Z</cp:lastPrinted>
  <dcterms:created xsi:type="dcterms:W3CDTF">2020-08-24T06:00:57Z</dcterms:created>
  <dcterms:modified xsi:type="dcterms:W3CDTF">2022-11-03T08:18:40Z</dcterms:modified>
</cp:coreProperties>
</file>