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05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26" y="84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mákem)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popíjet.  Při potížích je možno po druhém a třetím litru udělat v popíjení 30 minut pauzu.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minerálky.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93" y="156757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</a:t>
            </a:r>
          </a:p>
          <a:p>
            <a:pPr>
              <a:buFontTx/>
              <a:buChar char="-"/>
            </a:pPr>
            <a:r>
              <a:rPr lang="cs-CZ" altLang="cs-CZ" dirty="0"/>
              <a:t>malá traumatizace výkonem, </a:t>
            </a:r>
          </a:p>
          <a:p>
            <a:pPr>
              <a:buFontTx/>
              <a:buChar char="-"/>
            </a:pPr>
            <a:r>
              <a:rPr lang="cs-CZ" altLang="cs-CZ" dirty="0"/>
              <a:t>méně bolestí, </a:t>
            </a:r>
          </a:p>
          <a:p>
            <a:pPr>
              <a:buFontTx/>
              <a:buChar char="-"/>
            </a:pPr>
            <a:r>
              <a:rPr lang="cs-CZ" altLang="cs-CZ" dirty="0"/>
              <a:t>nevelká operační rána, </a:t>
            </a:r>
          </a:p>
          <a:p>
            <a:pPr>
              <a:buFontTx/>
              <a:buChar char="-"/>
            </a:pPr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</a:t>
            </a:r>
          </a:p>
          <a:p>
            <a:pPr>
              <a:buNone/>
            </a:pPr>
            <a:r>
              <a:rPr lang="cs-CZ" altLang="cs-CZ" dirty="0"/>
              <a:t>- apendektomie, cholecystektomie, operace kýl, …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plicním lékařství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7" name="Podnadpis 4">
            <a:extLst>
              <a:ext uri="{FF2B5EF4-FFF2-40B4-BE49-F238E27FC236}">
                <a16:creationId xmlns:a16="http://schemas.microsoft.com/office/drawing/2014/main" id="{6CB58EA3-9606-4FBD-8CCF-A21AE8AF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25967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Denisa Porter, PhD., Ústav zdravotnických věd, LF MU Brno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CFE1AC8-3FDE-4EC2-AA0B-97D9AF7DA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279957"/>
            <a:ext cx="11290771" cy="792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400" dirty="0"/>
              <a:t>odběr materiálu na histologii, cytologii, bakteriologii, bacil Kochův</a:t>
            </a:r>
          </a:p>
          <a:p>
            <a:pPr lvl="1"/>
            <a:r>
              <a:rPr lang="cs-CZ" altLang="cs-CZ" sz="2400" dirty="0"/>
              <a:t>odsátí krve, zvratků, sputa</a:t>
            </a:r>
          </a:p>
          <a:p>
            <a:pPr lvl="1"/>
            <a:r>
              <a:rPr lang="cs-CZ" altLang="cs-CZ" sz="2400" dirty="0"/>
              <a:t>stavění krvácení</a:t>
            </a:r>
          </a:p>
          <a:p>
            <a:pPr lvl="1"/>
            <a:r>
              <a:rPr lang="cs-CZ" altLang="cs-CZ" sz="2400" dirty="0"/>
              <a:t>vynětí aspirovaného tělesa</a:t>
            </a:r>
          </a:p>
          <a:p>
            <a:pPr lvl="1"/>
            <a:r>
              <a:rPr lang="cs-CZ" altLang="cs-CZ" sz="2400" dirty="0"/>
              <a:t>aplikace léků</a:t>
            </a:r>
          </a:p>
          <a:p>
            <a:pPr lvl="1"/>
            <a:r>
              <a:rPr lang="cs-CZ" altLang="cs-CZ" sz="24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825" y="1469600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2-4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8" y="4887396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na zádech, hlava v mírném záklonu </a:t>
            </a:r>
          </a:p>
          <a:p>
            <a:pPr eaLnBrk="1" hangingPunct="1"/>
            <a:r>
              <a:rPr lang="cs-CZ" altLang="cs-CZ" sz="2800" dirty="0"/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gynekologii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31235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Endoskopie v urologii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léky, těsně před vyšetřením se vymočí, vyš.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–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Cystoskopie</a:t>
            </a:r>
            <a:endParaRPr lang="cs-CZ" u="sng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1-2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2039781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dutých orgánů a tělních dutin optikou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aspekci – pohled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u="sng" dirty="0"/>
              <a:t>části endoskopu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 </a:t>
            </a:r>
            <a:r>
              <a:rPr lang="cs-CZ" altLang="cs-CZ" sz="2800" dirty="0"/>
              <a:t>–</a:t>
            </a:r>
            <a:r>
              <a:rPr lang="cs-CZ" altLang="cs-CZ" dirty="0"/>
              <a:t> zavaděč různé velikosti </a:t>
            </a:r>
            <a:r>
              <a:rPr lang="cs-CZ" altLang="cs-CZ" sz="2400" dirty="0"/>
              <a:t>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</a:t>
            </a:r>
            <a:r>
              <a:rPr lang="cs-CZ" altLang="cs-CZ" sz="2400" dirty="0"/>
              <a:t>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4459080" y="1662837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50574" cy="4139998"/>
          </a:xfrm>
        </p:spPr>
        <p:txBody>
          <a:bodyPr/>
          <a:lstStyle/>
          <a:p>
            <a:r>
              <a:rPr lang="cs-CZ" dirty="0"/>
              <a:t>vyšetření žaludku a duodena pomocí flexibilního endoskopu</a:t>
            </a:r>
          </a:p>
          <a:p>
            <a:r>
              <a:rPr lang="cs-CZ" altLang="cs-CZ" dirty="0">
                <a:hlinkClick r:id="rId2"/>
              </a:rPr>
              <a:t>http://www.ceskatelevize.cz/porady/10320915585-moje-medicina/211563230220012-gastroskopie/#noticka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1142" y="1597501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675" y="3520531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1-2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737</TotalTime>
  <Words>1244</Words>
  <Application>Microsoft Office PowerPoint</Application>
  <PresentationFormat>Širokoúhlá obrazovka</PresentationFormat>
  <Paragraphs>214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ucitel</cp:lastModifiedBy>
  <cp:revision>58</cp:revision>
  <cp:lastPrinted>2021-05-03T06:44:54Z</cp:lastPrinted>
  <dcterms:created xsi:type="dcterms:W3CDTF">2021-02-15T10:37:16Z</dcterms:created>
  <dcterms:modified xsi:type="dcterms:W3CDTF">2022-10-06T08:09:36Z</dcterms:modified>
</cp:coreProperties>
</file>