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1" r:id="rId5"/>
    <p:sldId id="285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64" r:id="rId14"/>
    <p:sldId id="275" r:id="rId15"/>
    <p:sldId id="276" r:id="rId16"/>
    <p:sldId id="277" r:id="rId17"/>
    <p:sldId id="279" r:id="rId18"/>
    <p:sldId id="280" r:id="rId19"/>
    <p:sldId id="28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Místo úvodu, organizace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09" y="2816944"/>
            <a:ext cx="6030191" cy="43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</p:txBody>
      </p:sp>
    </p:spTree>
    <p:extLst>
      <p:ext uri="{BB962C8B-B14F-4D97-AF65-F5344CB8AC3E}">
        <p14:creationId xmlns:p14="http://schemas.microsoft.com/office/powerpoint/2010/main" val="266875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82" y="3606478"/>
            <a:ext cx="8845435" cy="33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  <a:p>
            <a:r>
              <a:rPr lang="cs-CZ" dirty="0"/>
              <a:t>Sociologie pomáhá vysvětlit vzorce chování lidí</a:t>
            </a:r>
            <a:r>
              <a:rPr lang="cs-CZ" dirty="0">
                <a:solidFill>
                  <a:srgbClr val="FF0000"/>
                </a:solidFill>
              </a:rPr>
              <a:t> - OBČAS</a:t>
            </a:r>
          </a:p>
        </p:txBody>
      </p:sp>
    </p:spTree>
    <p:extLst>
      <p:ext uri="{BB962C8B-B14F-4D97-AF65-F5344CB8AC3E}">
        <p14:creationId xmlns:p14="http://schemas.microsoft.com/office/powerpoint/2010/main" val="109038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51" y="2330255"/>
            <a:ext cx="7734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Žádný názor není špatný</a:t>
            </a:r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Mluvit budou všichni</a:t>
            </a:r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Odpovědi se nehodnotí</a:t>
            </a:r>
          </a:p>
        </p:txBody>
      </p:sp>
    </p:spTree>
    <p:extLst>
      <p:ext uri="{BB962C8B-B14F-4D97-AF65-F5344CB8AC3E}">
        <p14:creationId xmlns:p14="http://schemas.microsoft.com/office/powerpoint/2010/main" val="311570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192665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Účast na dvou praktických cvičeních</a:t>
            </a:r>
          </a:p>
          <a:p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424638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Účast na dvou praktických cvičeních</a:t>
            </a:r>
          </a:p>
          <a:p>
            <a:r>
              <a:rPr lang="cs-CZ" dirty="0"/>
              <a:t>Kolokvium</a:t>
            </a:r>
          </a:p>
          <a:p>
            <a:pPr lvl="1"/>
            <a:r>
              <a:rPr lang="cs-CZ" dirty="0"/>
              <a:t>Tři </a:t>
            </a:r>
            <a:r>
              <a:rPr lang="cs-CZ" dirty="0" err="1"/>
              <a:t>domáci</a:t>
            </a:r>
            <a:r>
              <a:rPr lang="cs-CZ" dirty="0"/>
              <a:t> úkoly (dva filmy, znalostní </a:t>
            </a:r>
            <a:r>
              <a:rPr lang="cs-CZ" dirty="0" err="1"/>
              <a:t>odvpověďník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24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352380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</p:spTree>
    <p:extLst>
      <p:ext uri="{BB962C8B-B14F-4D97-AF65-F5344CB8AC3E}">
        <p14:creationId xmlns:p14="http://schemas.microsoft.com/office/powerpoint/2010/main" val="160945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91774C-4F5B-E8C2-9B70-697709A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51" y="1825625"/>
            <a:ext cx="728669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8991600" cy="4351338"/>
          </a:xfrm>
        </p:spPr>
        <p:txBody>
          <a:bodyPr/>
          <a:lstStyle/>
          <a:p>
            <a:r>
              <a:rPr lang="cs-CZ" dirty="0"/>
              <a:t>Věda o společnosti v době modernity</a:t>
            </a:r>
          </a:p>
          <a:p>
            <a:r>
              <a:rPr lang="cs-CZ" dirty="0"/>
              <a:t>Vznikla jako reakce na společenské změny po Velké francouzské revoluci (cca 1789)</a:t>
            </a:r>
          </a:p>
          <a:p>
            <a:r>
              <a:rPr lang="cs-CZ" dirty="0"/>
              <a:t>Rozpad tradičního společenského uspořádání (šlechta, měšťané, církev…)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18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feudalismu -</a:t>
            </a:r>
            <a:r>
              <a:rPr lang="en-US" dirty="0"/>
              <a:t>&gt;</a:t>
            </a:r>
            <a:r>
              <a:rPr lang="cs-CZ" dirty="0"/>
              <a:t> Vznik kapitalismu</a:t>
            </a:r>
          </a:p>
        </p:txBody>
      </p:sp>
    </p:spTree>
    <p:extLst>
      <p:ext uri="{BB962C8B-B14F-4D97-AF65-F5344CB8AC3E}">
        <p14:creationId xmlns:p14="http://schemas.microsoft.com/office/powerpoint/2010/main" val="333787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feudalismu -</a:t>
            </a:r>
            <a:r>
              <a:rPr lang="en-US" dirty="0"/>
              <a:t>&gt;</a:t>
            </a:r>
            <a:r>
              <a:rPr lang="cs-CZ" dirty="0"/>
              <a:t> Vznik kapitalismu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přesun z venkova do měst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rozpad rodinných vazeb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rozvoj vědy a techniky (průmyslová revoluce)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prodej práce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ústup vlivu náboženství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dělba práce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</p:spTree>
    <p:extLst>
      <p:ext uri="{BB962C8B-B14F-4D97-AF65-F5344CB8AC3E}">
        <p14:creationId xmlns:p14="http://schemas.microsoft.com/office/powerpoint/2010/main" val="256902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</p:txBody>
      </p:sp>
    </p:spTree>
    <p:extLst>
      <p:ext uri="{BB962C8B-B14F-4D97-AF65-F5344CB8AC3E}">
        <p14:creationId xmlns:p14="http://schemas.microsoft.com/office/powerpoint/2010/main" val="119996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</p:txBody>
      </p:sp>
    </p:spTree>
    <p:extLst>
      <p:ext uri="{BB962C8B-B14F-4D97-AF65-F5344CB8AC3E}">
        <p14:creationId xmlns:p14="http://schemas.microsoft.com/office/powerpoint/2010/main" val="371290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532</Words>
  <Application>Microsoft Office PowerPoint</Application>
  <PresentationFormat>Širokoúhlá obrazovka</PresentationFormat>
  <Paragraphs>86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Jak bude vypadat kurz Sociologie</vt:lpstr>
      <vt:lpstr>Jak bude vypadat kurz Sociologie</vt:lpstr>
      <vt:lpstr>Jak bude vypadat kurz Sociologie</vt:lpstr>
      <vt:lpstr>Jak bude vypadat kurz Sociologie</vt:lpstr>
      <vt:lpstr>Jak bude vypadat kurz Sociologie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14</cp:revision>
  <dcterms:created xsi:type="dcterms:W3CDTF">2020-08-19T14:50:42Z</dcterms:created>
  <dcterms:modified xsi:type="dcterms:W3CDTF">2022-10-13T13:20:32Z</dcterms:modified>
</cp:coreProperties>
</file>