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59" r:id="rId4"/>
    <p:sldId id="27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B1E51-8964-44CB-B52B-DAA35FA3A8DD}" v="212" dt="2020-10-06T09:55:17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96270" autoAdjust="0"/>
  </p:normalViewPr>
  <p:slideViewPr>
    <p:cSldViewPr snapToGrid="0">
      <p:cViewPr varScale="1">
        <p:scale>
          <a:sx n="115" d="100"/>
          <a:sy n="115" d="100"/>
        </p:scale>
        <p:origin x="426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slav Divoký" userId="96ef28925de8bb34" providerId="LiveId" clId="{2EAB1E51-8964-44CB-B52B-DAA35FA3A8DD}"/>
    <pc:docChg chg="undo custSel addSld delSld modSld modShowInfo">
      <pc:chgData name="Jaroslav Divoký" userId="96ef28925de8bb34" providerId="LiveId" clId="{2EAB1E51-8964-44CB-B52B-DAA35FA3A8DD}" dt="2020-10-06T09:55:17.729" v="219"/>
      <pc:docMkLst>
        <pc:docMk/>
      </pc:docMkLst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1696241012" sldId="257"/>
        </pc:sldMkLst>
        <pc:picChg chg="mod ord">
          <ac:chgData name="Jaroslav Divoký" userId="96ef28925de8bb34" providerId="LiveId" clId="{2EAB1E51-8964-44CB-B52B-DAA35FA3A8DD}" dt="2020-10-06T01:13:38.237" v="34" actId="1076"/>
          <ac:picMkLst>
            <pc:docMk/>
            <pc:sldMk cId="1696241012" sldId="257"/>
            <ac:picMk id="6" creationId="{0A3F5BBB-ED64-4EFB-8E3F-4762919586EC}"/>
          </ac:picMkLst>
        </pc:picChg>
        <pc:picChg chg="mod">
          <ac:chgData name="Jaroslav Divoký" userId="96ef28925de8bb34" providerId="LiveId" clId="{2EAB1E51-8964-44CB-B52B-DAA35FA3A8DD}" dt="2020-10-06T01:13:40.721" v="35" actId="1076"/>
          <ac:picMkLst>
            <pc:docMk/>
            <pc:sldMk cId="1696241012" sldId="257"/>
            <ac:picMk id="7" creationId="{CC006A2D-75CD-4AFE-8C54-B6573D1AE666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2623558405" sldId="258"/>
        </pc:sldMkLst>
        <pc:picChg chg="ord">
          <ac:chgData name="Jaroslav Divoký" userId="96ef28925de8bb34" providerId="LiveId" clId="{2EAB1E51-8964-44CB-B52B-DAA35FA3A8DD}" dt="2020-10-06T01:37:05.065" v="185" actId="167"/>
          <ac:picMkLst>
            <pc:docMk/>
            <pc:sldMk cId="2623558405" sldId="258"/>
            <ac:picMk id="3" creationId="{0A915087-4560-4733-B016-97A95CA1831B}"/>
          </ac:picMkLst>
        </pc:picChg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3704214368" sldId="259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648201301" sldId="260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1835541205" sldId="261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1092508294" sldId="262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1133783920" sldId="263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3227519663" sldId="264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3975091168" sldId="265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826635813" sldId="266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012952272" sldId="267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650739467" sldId="268"/>
        </pc:sldMkLst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47895609" sldId="269"/>
        </pc:sldMkLst>
        <pc:picChg chg="mod">
          <ac:chgData name="Jaroslav Divoký" userId="96ef28925de8bb34" providerId="LiveId" clId="{2EAB1E51-8964-44CB-B52B-DAA35FA3A8DD}" dt="2020-10-05T23:54:36.789" v="0" actId="1076"/>
          <ac:picMkLst>
            <pc:docMk/>
            <pc:sldMk cId="347895609" sldId="269"/>
            <ac:picMk id="5" creationId="{A360989C-25CC-44ED-A57F-741E8417B081}"/>
          </ac:picMkLst>
        </pc:picChg>
        <pc:picChg chg="mod">
          <ac:chgData name="Jaroslav Divoký" userId="96ef28925de8bb34" providerId="LiveId" clId="{2EAB1E51-8964-44CB-B52B-DAA35FA3A8DD}" dt="2020-10-06T00:03:24.329" v="1" actId="1076"/>
          <ac:picMkLst>
            <pc:docMk/>
            <pc:sldMk cId="347895609" sldId="269"/>
            <ac:picMk id="6" creationId="{40EDDCE1-AAFA-416C-B956-B655ED214D36}"/>
          </ac:picMkLst>
        </pc:picChg>
        <pc:picChg chg="mod">
          <ac:chgData name="Jaroslav Divoký" userId="96ef28925de8bb34" providerId="LiveId" clId="{2EAB1E51-8964-44CB-B52B-DAA35FA3A8DD}" dt="2020-10-06T00:07:02.269" v="2" actId="1076"/>
          <ac:picMkLst>
            <pc:docMk/>
            <pc:sldMk cId="347895609" sldId="269"/>
            <ac:picMk id="7" creationId="{CEB9EDFD-3514-4092-98F1-6547CB6515D2}"/>
          </ac:picMkLst>
        </pc:picChg>
        <pc:picChg chg="mod">
          <ac:chgData name="Jaroslav Divoký" userId="96ef28925de8bb34" providerId="LiveId" clId="{2EAB1E51-8964-44CB-B52B-DAA35FA3A8DD}" dt="2020-10-06T00:14:38.430" v="3" actId="1076"/>
          <ac:picMkLst>
            <pc:docMk/>
            <pc:sldMk cId="347895609" sldId="269"/>
            <ac:picMk id="8" creationId="{8D4ACAAE-3827-4F79-82E3-4E75964309D0}"/>
          </ac:picMkLst>
        </pc:picChg>
        <pc:picChg chg="mod">
          <ac:chgData name="Jaroslav Divoký" userId="96ef28925de8bb34" providerId="LiveId" clId="{2EAB1E51-8964-44CB-B52B-DAA35FA3A8DD}" dt="2020-10-06T00:19:26.151" v="4" actId="1076"/>
          <ac:picMkLst>
            <pc:docMk/>
            <pc:sldMk cId="347895609" sldId="269"/>
            <ac:picMk id="9" creationId="{F699E509-AB0B-4405-81BF-396F74707FB6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917854048" sldId="271"/>
        </pc:sldMkLst>
        <pc:picChg chg="mod">
          <ac:chgData name="Jaroslav Divoký" userId="96ef28925de8bb34" providerId="LiveId" clId="{2EAB1E51-8964-44CB-B52B-DAA35FA3A8DD}" dt="2020-10-06T00:28:28.273" v="5" actId="1076"/>
          <ac:picMkLst>
            <pc:docMk/>
            <pc:sldMk cId="917854048" sldId="271"/>
            <ac:picMk id="5" creationId="{CDEE706B-584A-451A-8871-36D7DB9DF8B5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446331316" sldId="272"/>
        </pc:sldMkLst>
        <pc:picChg chg="mod">
          <ac:chgData name="Jaroslav Divoký" userId="96ef28925de8bb34" providerId="LiveId" clId="{2EAB1E51-8964-44CB-B52B-DAA35FA3A8DD}" dt="2020-10-06T00:35:19.835" v="6" actId="1076"/>
          <ac:picMkLst>
            <pc:docMk/>
            <pc:sldMk cId="3446331316" sldId="272"/>
            <ac:picMk id="5" creationId="{B0D08458-A110-43D0-803D-774D847D98E5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2987157270" sldId="273"/>
        </pc:sldMkLst>
        <pc:picChg chg="mod">
          <ac:chgData name="Jaroslav Divoký" userId="96ef28925de8bb34" providerId="LiveId" clId="{2EAB1E51-8964-44CB-B52B-DAA35FA3A8DD}" dt="2020-10-06T00:40:52.617" v="7" actId="1076"/>
          <ac:picMkLst>
            <pc:docMk/>
            <pc:sldMk cId="2987157270" sldId="273"/>
            <ac:picMk id="3" creationId="{F17CE0E3-E537-43BE-810F-EC952BC4308C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1588604015" sldId="274"/>
        </pc:sldMkLst>
        <pc:picChg chg="mod">
          <ac:chgData name="Jaroslav Divoký" userId="96ef28925de8bb34" providerId="LiveId" clId="{2EAB1E51-8964-44CB-B52B-DAA35FA3A8DD}" dt="2020-10-06T00:45:39.325" v="8" actId="1076"/>
          <ac:picMkLst>
            <pc:docMk/>
            <pc:sldMk cId="1588604015" sldId="274"/>
            <ac:picMk id="3" creationId="{3C7F45E4-4EF2-416D-822B-3C6EC78AF5FB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544400425" sldId="275"/>
        </pc:sldMkLst>
        <pc:spChg chg="mod">
          <ac:chgData name="Jaroslav Divoký" userId="96ef28925de8bb34" providerId="LiveId" clId="{2EAB1E51-8964-44CB-B52B-DAA35FA3A8DD}" dt="2020-10-06T00:45:59.146" v="11" actId="1076"/>
          <ac:spMkLst>
            <pc:docMk/>
            <pc:sldMk cId="3544400425" sldId="275"/>
            <ac:spMk id="2" creationId="{8F8DD19C-A308-4C82-ADB7-6F76D40304F9}"/>
          </ac:spMkLst>
        </pc:spChg>
        <pc:picChg chg="mod">
          <ac:chgData name="Jaroslav Divoký" userId="96ef28925de8bb34" providerId="LiveId" clId="{2EAB1E51-8964-44CB-B52B-DAA35FA3A8DD}" dt="2020-10-06T00:48:38.437" v="12" actId="1076"/>
          <ac:picMkLst>
            <pc:docMk/>
            <pc:sldMk cId="3544400425" sldId="275"/>
            <ac:picMk id="3" creationId="{9387296B-B66B-4D58-B386-A08161949406}"/>
          </ac:picMkLst>
        </pc:picChg>
        <pc:picChg chg="mod">
          <ac:chgData name="Jaroslav Divoký" userId="96ef28925de8bb34" providerId="LiveId" clId="{2EAB1E51-8964-44CB-B52B-DAA35FA3A8DD}" dt="2020-10-06T00:45:54.199" v="10" actId="1076"/>
          <ac:picMkLst>
            <pc:docMk/>
            <pc:sldMk cId="3544400425" sldId="275"/>
            <ac:picMk id="5" creationId="{EA23A973-5D95-41B8-BD6C-9BAF0C6F3F66}"/>
          </ac:picMkLst>
        </pc:picChg>
      </pc:sldChg>
      <pc:sldChg chg="modSp add del mod modTransition modAnim">
        <pc:chgData name="Jaroslav Divoký" userId="96ef28925de8bb34" providerId="LiveId" clId="{2EAB1E51-8964-44CB-B52B-DAA35FA3A8DD}" dt="2020-10-06T09:50:22.991" v="218"/>
        <pc:sldMkLst>
          <pc:docMk/>
          <pc:sldMk cId="2741358603" sldId="276"/>
        </pc:sldMkLst>
        <pc:picChg chg="mod">
          <ac:chgData name="Jaroslav Divoký" userId="96ef28925de8bb34" providerId="LiveId" clId="{2EAB1E51-8964-44CB-B52B-DAA35FA3A8DD}" dt="2020-10-06T00:52:03.505" v="15" actId="1076"/>
          <ac:picMkLst>
            <pc:docMk/>
            <pc:sldMk cId="2741358603" sldId="276"/>
            <ac:picMk id="3" creationId="{13F11E31-8B2B-43BA-9AA0-D2ED8800F1D0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889623692" sldId="277"/>
        </pc:sldMkLst>
        <pc:picChg chg="mod">
          <ac:chgData name="Jaroslav Divoký" userId="96ef28925de8bb34" providerId="LiveId" clId="{2EAB1E51-8964-44CB-B52B-DAA35FA3A8DD}" dt="2020-10-06T00:55:59.414" v="16" actId="1076"/>
          <ac:picMkLst>
            <pc:docMk/>
            <pc:sldMk cId="3889623692" sldId="277"/>
            <ac:picMk id="4" creationId="{2392F154-AB63-4B37-AF26-F222D09FD669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786984267" sldId="278"/>
        </pc:sldMkLst>
        <pc:picChg chg="mod">
          <ac:chgData name="Jaroslav Divoký" userId="96ef28925de8bb34" providerId="LiveId" clId="{2EAB1E51-8964-44CB-B52B-DAA35FA3A8DD}" dt="2020-10-06T01:06:36.771" v="17" actId="1076"/>
          <ac:picMkLst>
            <pc:docMk/>
            <pc:sldMk cId="786984267" sldId="278"/>
            <ac:picMk id="2" creationId="{910949BD-5D77-4685-A4E1-26CDAC6D0F4A}"/>
          </ac:picMkLst>
        </pc:picChg>
      </pc:sldChg>
      <pc:sldChg chg="modTransition modAnim">
        <pc:chgData name="Jaroslav Divoký" userId="96ef28925de8bb34" providerId="LiveId" clId="{2EAB1E51-8964-44CB-B52B-DAA35FA3A8DD}" dt="2020-10-06T09:55:17.729" v="219"/>
        <pc:sldMkLst>
          <pc:docMk/>
          <pc:sldMk cId="3787965935" sldId="27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4E3B79-B5B1-4ABF-82B6-52E7DDA5653F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575896-5E74-43A4-8040-6C35951F4BE6}">
      <dgm:prSet phldrT="[Text]" custT="1"/>
      <dgm:spPr/>
      <dgm:t>
        <a:bodyPr/>
        <a:lstStyle/>
        <a:p>
          <a:r>
            <a:rPr lang="cs-CZ" sz="3600" dirty="0"/>
            <a:t>Právní řád</a:t>
          </a:r>
        </a:p>
      </dgm:t>
    </dgm:pt>
    <dgm:pt modelId="{A760337F-F135-4402-81BA-CD321A2E29E5}" type="parTrans" cxnId="{7B94C746-FA2A-4C6E-AC4E-A2AC9E3C921A}">
      <dgm:prSet/>
      <dgm:spPr/>
      <dgm:t>
        <a:bodyPr/>
        <a:lstStyle/>
        <a:p>
          <a:endParaRPr lang="cs-CZ"/>
        </a:p>
      </dgm:t>
    </dgm:pt>
    <dgm:pt modelId="{0B30D176-8FD8-496E-8AC4-D70633D507C3}" type="sibTrans" cxnId="{7B94C746-FA2A-4C6E-AC4E-A2AC9E3C921A}">
      <dgm:prSet/>
      <dgm:spPr/>
      <dgm:t>
        <a:bodyPr/>
        <a:lstStyle/>
        <a:p>
          <a:endParaRPr lang="cs-CZ"/>
        </a:p>
      </dgm:t>
    </dgm:pt>
    <dgm:pt modelId="{4C1D3D5C-8C0E-45BC-986F-5A07F3CC6D69}">
      <dgm:prSet phldrT="[Text]" custT="1"/>
      <dgm:spPr/>
      <dgm:t>
        <a:bodyPr/>
        <a:lstStyle/>
        <a:p>
          <a:r>
            <a:rPr lang="cs-CZ" sz="2400" dirty="0"/>
            <a:t>Soukromé právo</a:t>
          </a:r>
        </a:p>
      </dgm:t>
    </dgm:pt>
    <dgm:pt modelId="{68A83CFE-C22D-48A3-9492-FA0E2F307B65}" type="parTrans" cxnId="{D958A15F-F67C-433A-B10B-6816DAACD464}">
      <dgm:prSet/>
      <dgm:spPr/>
      <dgm:t>
        <a:bodyPr/>
        <a:lstStyle/>
        <a:p>
          <a:endParaRPr lang="cs-CZ"/>
        </a:p>
      </dgm:t>
    </dgm:pt>
    <dgm:pt modelId="{87665AC9-9518-4948-A1DF-B7269C6EBD49}" type="sibTrans" cxnId="{D958A15F-F67C-433A-B10B-6816DAACD464}">
      <dgm:prSet/>
      <dgm:spPr/>
      <dgm:t>
        <a:bodyPr/>
        <a:lstStyle/>
        <a:p>
          <a:endParaRPr lang="cs-CZ"/>
        </a:p>
      </dgm:t>
    </dgm:pt>
    <dgm:pt modelId="{FB6C8B90-CC69-447D-B732-7C226AED270B}">
      <dgm:prSet phldrT="[Text]"/>
      <dgm:spPr/>
      <dgm:t>
        <a:bodyPr/>
        <a:lstStyle/>
        <a:p>
          <a:r>
            <a:rPr lang="cs-CZ" dirty="0"/>
            <a:t>Občanské</a:t>
          </a:r>
        </a:p>
      </dgm:t>
    </dgm:pt>
    <dgm:pt modelId="{41374583-6E73-4B63-A168-9D740938C0CA}" type="parTrans" cxnId="{C0B38C15-A857-4C06-A335-4079736CC8A0}">
      <dgm:prSet/>
      <dgm:spPr/>
      <dgm:t>
        <a:bodyPr/>
        <a:lstStyle/>
        <a:p>
          <a:endParaRPr lang="cs-CZ"/>
        </a:p>
      </dgm:t>
    </dgm:pt>
    <dgm:pt modelId="{80FD9A67-D246-403D-A1A3-7795CF718ACF}" type="sibTrans" cxnId="{C0B38C15-A857-4C06-A335-4079736CC8A0}">
      <dgm:prSet/>
      <dgm:spPr/>
      <dgm:t>
        <a:bodyPr/>
        <a:lstStyle/>
        <a:p>
          <a:endParaRPr lang="cs-CZ"/>
        </a:p>
      </dgm:t>
    </dgm:pt>
    <dgm:pt modelId="{EA4001DB-A0EE-4885-9D99-E13992F673F2}">
      <dgm:prSet phldrT="[Text]"/>
      <dgm:spPr/>
      <dgm:t>
        <a:bodyPr/>
        <a:lstStyle/>
        <a:p>
          <a:r>
            <a:rPr lang="cs-CZ" dirty="0"/>
            <a:t>Obchodní</a:t>
          </a:r>
        </a:p>
      </dgm:t>
    </dgm:pt>
    <dgm:pt modelId="{71C4CE6E-621D-46A1-9430-47D23A962682}" type="parTrans" cxnId="{6E389EF4-6D8A-45CD-B474-7D87B8797186}">
      <dgm:prSet/>
      <dgm:spPr/>
      <dgm:t>
        <a:bodyPr/>
        <a:lstStyle/>
        <a:p>
          <a:endParaRPr lang="cs-CZ"/>
        </a:p>
      </dgm:t>
    </dgm:pt>
    <dgm:pt modelId="{AF121A83-293B-4B9D-BCBE-96AA6ACBF0AA}" type="sibTrans" cxnId="{6E389EF4-6D8A-45CD-B474-7D87B8797186}">
      <dgm:prSet/>
      <dgm:spPr/>
      <dgm:t>
        <a:bodyPr/>
        <a:lstStyle/>
        <a:p>
          <a:endParaRPr lang="cs-CZ"/>
        </a:p>
      </dgm:t>
    </dgm:pt>
    <dgm:pt modelId="{FD734F8A-1637-4ABF-8275-9F11F05414E9}">
      <dgm:prSet phldrT="[Text]" custT="1"/>
      <dgm:spPr/>
      <dgm:t>
        <a:bodyPr/>
        <a:lstStyle/>
        <a:p>
          <a:r>
            <a:rPr lang="cs-CZ" sz="2000" dirty="0"/>
            <a:t>Veřejné právo</a:t>
          </a:r>
        </a:p>
      </dgm:t>
    </dgm:pt>
    <dgm:pt modelId="{84E9E514-0CBE-4744-A3C7-D2414776C745}" type="parTrans" cxnId="{E9342F35-E3A6-4450-B1AB-257B04AE5658}">
      <dgm:prSet/>
      <dgm:spPr/>
      <dgm:t>
        <a:bodyPr/>
        <a:lstStyle/>
        <a:p>
          <a:endParaRPr lang="cs-CZ"/>
        </a:p>
      </dgm:t>
    </dgm:pt>
    <dgm:pt modelId="{B102B9F6-8049-45F9-99A4-252718A8C445}" type="sibTrans" cxnId="{E9342F35-E3A6-4450-B1AB-257B04AE5658}">
      <dgm:prSet/>
      <dgm:spPr/>
      <dgm:t>
        <a:bodyPr/>
        <a:lstStyle/>
        <a:p>
          <a:endParaRPr lang="cs-CZ"/>
        </a:p>
      </dgm:t>
    </dgm:pt>
    <dgm:pt modelId="{C694D0EF-56F5-4736-9E6F-5B2AB2A5EBDA}">
      <dgm:prSet phldrT="[Text]"/>
      <dgm:spPr/>
      <dgm:t>
        <a:bodyPr/>
        <a:lstStyle/>
        <a:p>
          <a:r>
            <a:rPr lang="cs-CZ" dirty="0"/>
            <a:t>Ústavní</a:t>
          </a:r>
        </a:p>
      </dgm:t>
    </dgm:pt>
    <dgm:pt modelId="{71DCECD0-4D30-4C99-804F-87538E73683A}" type="parTrans" cxnId="{B32BB2B9-6B8D-4D02-8306-0AC8DCC10347}">
      <dgm:prSet/>
      <dgm:spPr/>
      <dgm:t>
        <a:bodyPr/>
        <a:lstStyle/>
        <a:p>
          <a:endParaRPr lang="cs-CZ"/>
        </a:p>
      </dgm:t>
    </dgm:pt>
    <dgm:pt modelId="{0281921E-6F97-4B37-BCF3-63C0F272EDB2}" type="sibTrans" cxnId="{B32BB2B9-6B8D-4D02-8306-0AC8DCC10347}">
      <dgm:prSet/>
      <dgm:spPr/>
      <dgm:t>
        <a:bodyPr/>
        <a:lstStyle/>
        <a:p>
          <a:endParaRPr lang="cs-CZ"/>
        </a:p>
      </dgm:t>
    </dgm:pt>
    <dgm:pt modelId="{CF643D02-3733-4652-B7CA-928FA6E460FD}">
      <dgm:prSet phldrT="[Text]"/>
      <dgm:spPr/>
      <dgm:t>
        <a:bodyPr/>
        <a:lstStyle/>
        <a:p>
          <a:r>
            <a:rPr lang="cs-CZ" dirty="0"/>
            <a:t>Správní</a:t>
          </a:r>
        </a:p>
      </dgm:t>
    </dgm:pt>
    <dgm:pt modelId="{7AEFFC72-55A5-48B4-BA39-B8F860928DA9}" type="parTrans" cxnId="{B2F43424-89D9-4869-A368-04EFB3C23621}">
      <dgm:prSet/>
      <dgm:spPr/>
      <dgm:t>
        <a:bodyPr/>
        <a:lstStyle/>
        <a:p>
          <a:endParaRPr lang="cs-CZ"/>
        </a:p>
      </dgm:t>
    </dgm:pt>
    <dgm:pt modelId="{74D1DFC7-30F8-48DD-BA98-FE47EE7B1C57}" type="sibTrans" cxnId="{B2F43424-89D9-4869-A368-04EFB3C23621}">
      <dgm:prSet/>
      <dgm:spPr/>
      <dgm:t>
        <a:bodyPr/>
        <a:lstStyle/>
        <a:p>
          <a:endParaRPr lang="cs-CZ"/>
        </a:p>
      </dgm:t>
    </dgm:pt>
    <dgm:pt modelId="{AB631302-D22C-405B-9108-94354E11A89A}">
      <dgm:prSet phldrT="[Text]"/>
      <dgm:spPr/>
      <dgm:t>
        <a:bodyPr/>
        <a:lstStyle/>
        <a:p>
          <a:r>
            <a:rPr lang="cs-CZ" dirty="0"/>
            <a:t>Trestní</a:t>
          </a:r>
        </a:p>
      </dgm:t>
    </dgm:pt>
    <dgm:pt modelId="{E94F3EAB-84F9-47D0-9C3C-6B8602B2670F}" type="parTrans" cxnId="{72A2697D-E9DE-4537-924F-24417456E27B}">
      <dgm:prSet/>
      <dgm:spPr/>
      <dgm:t>
        <a:bodyPr/>
        <a:lstStyle/>
        <a:p>
          <a:endParaRPr lang="cs-CZ"/>
        </a:p>
      </dgm:t>
    </dgm:pt>
    <dgm:pt modelId="{8C237506-690F-4AC8-9E65-20D7510326F4}" type="sibTrans" cxnId="{72A2697D-E9DE-4537-924F-24417456E27B}">
      <dgm:prSet/>
      <dgm:spPr/>
      <dgm:t>
        <a:bodyPr/>
        <a:lstStyle/>
        <a:p>
          <a:endParaRPr lang="cs-CZ"/>
        </a:p>
      </dgm:t>
    </dgm:pt>
    <dgm:pt modelId="{70BCF500-5542-4515-9FA6-26012034646D}">
      <dgm:prSet phldrT="[Text]"/>
      <dgm:spPr/>
      <dgm:t>
        <a:bodyPr/>
        <a:lstStyle/>
        <a:p>
          <a:r>
            <a:rPr lang="cs-CZ" dirty="0"/>
            <a:t>Finanční</a:t>
          </a:r>
        </a:p>
      </dgm:t>
    </dgm:pt>
    <dgm:pt modelId="{CA482E45-3D33-4388-9FE2-C495278DF819}" type="parTrans" cxnId="{12472DD7-5C3D-475E-898C-EA8B06F7ED6A}">
      <dgm:prSet/>
      <dgm:spPr/>
      <dgm:t>
        <a:bodyPr/>
        <a:lstStyle/>
        <a:p>
          <a:endParaRPr lang="cs-CZ"/>
        </a:p>
      </dgm:t>
    </dgm:pt>
    <dgm:pt modelId="{17F15B0F-3CF3-4255-8D46-A683BAB349E9}" type="sibTrans" cxnId="{12472DD7-5C3D-475E-898C-EA8B06F7ED6A}">
      <dgm:prSet/>
      <dgm:spPr/>
      <dgm:t>
        <a:bodyPr/>
        <a:lstStyle/>
        <a:p>
          <a:endParaRPr lang="cs-CZ"/>
        </a:p>
      </dgm:t>
    </dgm:pt>
    <dgm:pt modelId="{2EC375CA-C867-4EC4-BC67-AE01FF123839}">
      <dgm:prSet phldrT="[Text]"/>
      <dgm:spPr/>
      <dgm:t>
        <a:bodyPr/>
        <a:lstStyle/>
        <a:p>
          <a:r>
            <a:rPr lang="cs-CZ" dirty="0"/>
            <a:t>Právo sociálního zabezpečení</a:t>
          </a:r>
        </a:p>
      </dgm:t>
    </dgm:pt>
    <dgm:pt modelId="{D543D8EB-510D-4059-9A47-8E9B63357F36}" type="parTrans" cxnId="{C82EAE4D-5EEA-45E7-8B89-4BC221463879}">
      <dgm:prSet/>
      <dgm:spPr/>
      <dgm:t>
        <a:bodyPr/>
        <a:lstStyle/>
        <a:p>
          <a:endParaRPr lang="cs-CZ"/>
        </a:p>
      </dgm:t>
    </dgm:pt>
    <dgm:pt modelId="{1E408B1C-924D-46B6-97F1-F04166DB06E6}" type="sibTrans" cxnId="{C82EAE4D-5EEA-45E7-8B89-4BC221463879}">
      <dgm:prSet/>
      <dgm:spPr/>
      <dgm:t>
        <a:bodyPr/>
        <a:lstStyle/>
        <a:p>
          <a:endParaRPr lang="cs-CZ"/>
        </a:p>
      </dgm:t>
    </dgm:pt>
    <dgm:pt modelId="{9DEE9DDA-FBEE-445E-A319-ED332A278DD8}">
      <dgm:prSet phldrT="[Text]"/>
      <dgm:spPr/>
      <dgm:t>
        <a:bodyPr/>
        <a:lstStyle/>
        <a:p>
          <a:r>
            <a:rPr lang="cs-CZ" dirty="0"/>
            <a:t>Pracovní</a:t>
          </a:r>
        </a:p>
      </dgm:t>
    </dgm:pt>
    <dgm:pt modelId="{62517FB5-4BCE-4A96-BA8E-03B0912A97CA}" type="parTrans" cxnId="{1964D4C5-9320-4BD6-BEBA-495EE266651E}">
      <dgm:prSet/>
      <dgm:spPr/>
      <dgm:t>
        <a:bodyPr/>
        <a:lstStyle/>
        <a:p>
          <a:endParaRPr lang="cs-CZ"/>
        </a:p>
      </dgm:t>
    </dgm:pt>
    <dgm:pt modelId="{9E7B97E4-3194-49F5-BA26-F3228E470DA5}" type="sibTrans" cxnId="{1964D4C5-9320-4BD6-BEBA-495EE266651E}">
      <dgm:prSet/>
      <dgm:spPr/>
      <dgm:t>
        <a:bodyPr/>
        <a:lstStyle/>
        <a:p>
          <a:endParaRPr lang="cs-CZ"/>
        </a:p>
      </dgm:t>
    </dgm:pt>
    <dgm:pt modelId="{653149EF-1542-4F81-B0DF-4ACC33FAC6CD}" type="pres">
      <dgm:prSet presAssocID="{D64E3B79-B5B1-4ABF-82B6-52E7DDA5653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B394DA-7F04-4D10-8BBD-02DFC3469275}" type="pres">
      <dgm:prSet presAssocID="{AF575896-5E74-43A4-8040-6C35951F4BE6}" presName="root1" presStyleCnt="0"/>
      <dgm:spPr/>
    </dgm:pt>
    <dgm:pt modelId="{DC83226F-7918-4D82-A9DD-357347E3548E}" type="pres">
      <dgm:prSet presAssocID="{AF575896-5E74-43A4-8040-6C35951F4BE6}" presName="LevelOneTextNode" presStyleLbl="node0" presStyleIdx="0" presStyleCnt="1" custScaleX="201163" custScaleY="202801" custLinFactX="-78621" custLinFactNeighborX="-100000" custLinFactNeighborY="22555">
        <dgm:presLayoutVars>
          <dgm:chPref val="3"/>
        </dgm:presLayoutVars>
      </dgm:prSet>
      <dgm:spPr/>
    </dgm:pt>
    <dgm:pt modelId="{6D65061B-9DD9-4754-A021-5A762ACE8078}" type="pres">
      <dgm:prSet presAssocID="{AF575896-5E74-43A4-8040-6C35951F4BE6}" presName="level2hierChild" presStyleCnt="0"/>
      <dgm:spPr/>
    </dgm:pt>
    <dgm:pt modelId="{0EDBD644-43C6-4EFD-9AC8-04075C60FB91}" type="pres">
      <dgm:prSet presAssocID="{68A83CFE-C22D-48A3-9492-FA0E2F307B65}" presName="conn2-1" presStyleLbl="parChTrans1D2" presStyleIdx="0" presStyleCnt="2"/>
      <dgm:spPr/>
    </dgm:pt>
    <dgm:pt modelId="{DBFA65F8-2FE2-475E-9E31-AFB5B37D5C91}" type="pres">
      <dgm:prSet presAssocID="{68A83CFE-C22D-48A3-9492-FA0E2F307B65}" presName="connTx" presStyleLbl="parChTrans1D2" presStyleIdx="0" presStyleCnt="2"/>
      <dgm:spPr/>
    </dgm:pt>
    <dgm:pt modelId="{C7874376-5367-41E8-A58B-3B4661180CAE}" type="pres">
      <dgm:prSet presAssocID="{4C1D3D5C-8C0E-45BC-986F-5A07F3CC6D69}" presName="root2" presStyleCnt="0"/>
      <dgm:spPr/>
    </dgm:pt>
    <dgm:pt modelId="{9A66DDDE-CD85-4C03-9190-FACD4785FF21}" type="pres">
      <dgm:prSet presAssocID="{4C1D3D5C-8C0E-45BC-986F-5A07F3CC6D69}" presName="LevelTwoTextNode" presStyleLbl="node2" presStyleIdx="0" presStyleCnt="2" custScaleX="163316" custScaleY="161665" custLinFactX="-56633" custLinFactNeighborX="-100000" custLinFactNeighborY="52629">
        <dgm:presLayoutVars>
          <dgm:chPref val="3"/>
        </dgm:presLayoutVars>
      </dgm:prSet>
      <dgm:spPr/>
    </dgm:pt>
    <dgm:pt modelId="{AB1F67AD-CAAD-49AA-A594-51A1D1D34380}" type="pres">
      <dgm:prSet presAssocID="{4C1D3D5C-8C0E-45BC-986F-5A07F3CC6D69}" presName="level3hierChild" presStyleCnt="0"/>
      <dgm:spPr/>
    </dgm:pt>
    <dgm:pt modelId="{B2E12AB4-8FF6-468A-8CC2-998E6AB12587}" type="pres">
      <dgm:prSet presAssocID="{41374583-6E73-4B63-A168-9D740938C0CA}" presName="conn2-1" presStyleLbl="parChTrans1D3" presStyleIdx="0" presStyleCnt="8"/>
      <dgm:spPr/>
    </dgm:pt>
    <dgm:pt modelId="{36DFFDEC-93D4-4D89-BF0A-88E94E7C3990}" type="pres">
      <dgm:prSet presAssocID="{41374583-6E73-4B63-A168-9D740938C0CA}" presName="connTx" presStyleLbl="parChTrans1D3" presStyleIdx="0" presStyleCnt="8"/>
      <dgm:spPr/>
    </dgm:pt>
    <dgm:pt modelId="{0D5C7431-095E-4B48-AC21-08CD4DEFFD04}" type="pres">
      <dgm:prSet presAssocID="{FB6C8B90-CC69-447D-B732-7C226AED270B}" presName="root2" presStyleCnt="0"/>
      <dgm:spPr/>
    </dgm:pt>
    <dgm:pt modelId="{9DB9BA06-DC9A-4EC2-B4C9-C4DC8B32A7BE}" type="pres">
      <dgm:prSet presAssocID="{FB6C8B90-CC69-447D-B732-7C226AED270B}" presName="LevelTwoTextNode" presStyleLbl="node3" presStyleIdx="0" presStyleCnt="8" custLinFactX="-32826" custLinFactNeighborX="-100000" custLinFactNeighborY="32580">
        <dgm:presLayoutVars>
          <dgm:chPref val="3"/>
        </dgm:presLayoutVars>
      </dgm:prSet>
      <dgm:spPr/>
    </dgm:pt>
    <dgm:pt modelId="{26EC80E6-20F4-4F5E-8BFF-EE9D6B6B94FC}" type="pres">
      <dgm:prSet presAssocID="{FB6C8B90-CC69-447D-B732-7C226AED270B}" presName="level3hierChild" presStyleCnt="0"/>
      <dgm:spPr/>
    </dgm:pt>
    <dgm:pt modelId="{B92ADAA7-3989-4E1E-A53F-C107A770E29E}" type="pres">
      <dgm:prSet presAssocID="{71C4CE6E-621D-46A1-9430-47D23A962682}" presName="conn2-1" presStyleLbl="parChTrans1D3" presStyleIdx="1" presStyleCnt="8"/>
      <dgm:spPr/>
    </dgm:pt>
    <dgm:pt modelId="{63F8293C-6485-4CE0-87B9-9BA162849E0A}" type="pres">
      <dgm:prSet presAssocID="{71C4CE6E-621D-46A1-9430-47D23A962682}" presName="connTx" presStyleLbl="parChTrans1D3" presStyleIdx="1" presStyleCnt="8"/>
      <dgm:spPr/>
    </dgm:pt>
    <dgm:pt modelId="{3A73A7D7-8B61-4627-9A1F-5F17A12D34EB}" type="pres">
      <dgm:prSet presAssocID="{EA4001DB-A0EE-4885-9D99-E13992F673F2}" presName="root2" presStyleCnt="0"/>
      <dgm:spPr/>
    </dgm:pt>
    <dgm:pt modelId="{86E83055-1AD3-483F-A7A4-28E430D2C33C}" type="pres">
      <dgm:prSet presAssocID="{EA4001DB-A0EE-4885-9D99-E13992F673F2}" presName="LevelTwoTextNode" presStyleLbl="node3" presStyleIdx="1" presStyleCnt="8" custLinFactX="-32826" custLinFactNeighborX="-100000" custLinFactNeighborY="32580">
        <dgm:presLayoutVars>
          <dgm:chPref val="3"/>
        </dgm:presLayoutVars>
      </dgm:prSet>
      <dgm:spPr/>
    </dgm:pt>
    <dgm:pt modelId="{FB82E0D3-9E00-455E-BC1D-0A8105FD8298}" type="pres">
      <dgm:prSet presAssocID="{EA4001DB-A0EE-4885-9D99-E13992F673F2}" presName="level3hierChild" presStyleCnt="0"/>
      <dgm:spPr/>
    </dgm:pt>
    <dgm:pt modelId="{1C23B762-9AF4-4F93-B582-85406661B147}" type="pres">
      <dgm:prSet presAssocID="{62517FB5-4BCE-4A96-BA8E-03B0912A97CA}" presName="conn2-1" presStyleLbl="parChTrans1D3" presStyleIdx="2" presStyleCnt="8"/>
      <dgm:spPr/>
    </dgm:pt>
    <dgm:pt modelId="{3EF22A5B-2E68-474E-9272-67763A78770B}" type="pres">
      <dgm:prSet presAssocID="{62517FB5-4BCE-4A96-BA8E-03B0912A97CA}" presName="connTx" presStyleLbl="parChTrans1D3" presStyleIdx="2" presStyleCnt="8"/>
      <dgm:spPr/>
    </dgm:pt>
    <dgm:pt modelId="{A5B2E867-4DCF-46EC-A3F9-232536845F82}" type="pres">
      <dgm:prSet presAssocID="{9DEE9DDA-FBEE-445E-A319-ED332A278DD8}" presName="root2" presStyleCnt="0"/>
      <dgm:spPr/>
    </dgm:pt>
    <dgm:pt modelId="{6A96D16B-7DCA-4D32-A1BC-89B0A0CF1A98}" type="pres">
      <dgm:prSet presAssocID="{9DEE9DDA-FBEE-445E-A319-ED332A278DD8}" presName="LevelTwoTextNode" presStyleLbl="node3" presStyleIdx="2" presStyleCnt="8" custLinFactX="-32806" custLinFactNeighborX="-100000" custLinFactNeighborY="35985">
        <dgm:presLayoutVars>
          <dgm:chPref val="3"/>
        </dgm:presLayoutVars>
      </dgm:prSet>
      <dgm:spPr/>
    </dgm:pt>
    <dgm:pt modelId="{2A802A74-9D3A-47B4-9330-B63D9032D194}" type="pres">
      <dgm:prSet presAssocID="{9DEE9DDA-FBEE-445E-A319-ED332A278DD8}" presName="level3hierChild" presStyleCnt="0"/>
      <dgm:spPr/>
    </dgm:pt>
    <dgm:pt modelId="{DBD7CF21-CC39-49EC-B679-3278CEA694C2}" type="pres">
      <dgm:prSet presAssocID="{84E9E514-0CBE-4744-A3C7-D2414776C745}" presName="conn2-1" presStyleLbl="parChTrans1D2" presStyleIdx="1" presStyleCnt="2"/>
      <dgm:spPr/>
    </dgm:pt>
    <dgm:pt modelId="{46BC1A13-CDD5-4DDE-8474-F13C9625C0BA}" type="pres">
      <dgm:prSet presAssocID="{84E9E514-0CBE-4744-A3C7-D2414776C745}" presName="connTx" presStyleLbl="parChTrans1D2" presStyleIdx="1" presStyleCnt="2"/>
      <dgm:spPr/>
    </dgm:pt>
    <dgm:pt modelId="{C393C00B-3B97-4B86-98F6-8E6A81052F8B}" type="pres">
      <dgm:prSet presAssocID="{FD734F8A-1637-4ABF-8275-9F11F05414E9}" presName="root2" presStyleCnt="0"/>
      <dgm:spPr/>
    </dgm:pt>
    <dgm:pt modelId="{ADC9741E-A7B4-46FC-806F-CF03A0D7EFBF}" type="pres">
      <dgm:prSet presAssocID="{FD734F8A-1637-4ABF-8275-9F11F05414E9}" presName="LevelTwoTextNode" presStyleLbl="node2" presStyleIdx="1" presStyleCnt="2" custScaleX="149629" custScaleY="134083" custLinFactX="11680" custLinFactY="-9567" custLinFactNeighborX="100000" custLinFactNeighborY="-100000">
        <dgm:presLayoutVars>
          <dgm:chPref val="3"/>
        </dgm:presLayoutVars>
      </dgm:prSet>
      <dgm:spPr/>
    </dgm:pt>
    <dgm:pt modelId="{133872D3-814D-4697-B2DD-477559F955AD}" type="pres">
      <dgm:prSet presAssocID="{FD734F8A-1637-4ABF-8275-9F11F05414E9}" presName="level3hierChild" presStyleCnt="0"/>
      <dgm:spPr/>
    </dgm:pt>
    <dgm:pt modelId="{09350090-357F-40BD-BC24-81BE5421FEA9}" type="pres">
      <dgm:prSet presAssocID="{71DCECD0-4D30-4C99-804F-87538E73683A}" presName="conn2-1" presStyleLbl="parChTrans1D3" presStyleIdx="3" presStyleCnt="8"/>
      <dgm:spPr/>
    </dgm:pt>
    <dgm:pt modelId="{ED21F0B4-C2DD-434F-A5E3-2433E2A5C839}" type="pres">
      <dgm:prSet presAssocID="{71DCECD0-4D30-4C99-804F-87538E73683A}" presName="connTx" presStyleLbl="parChTrans1D3" presStyleIdx="3" presStyleCnt="8"/>
      <dgm:spPr/>
    </dgm:pt>
    <dgm:pt modelId="{FDE60D69-9434-4A10-BEB3-1E37C84A3FF2}" type="pres">
      <dgm:prSet presAssocID="{C694D0EF-56F5-4736-9E6F-5B2AB2A5EBDA}" presName="root2" presStyleCnt="0"/>
      <dgm:spPr/>
    </dgm:pt>
    <dgm:pt modelId="{3276C99C-C919-4B60-B7F2-767F73C58D16}" type="pres">
      <dgm:prSet presAssocID="{C694D0EF-56F5-4736-9E6F-5B2AB2A5EBDA}" presName="LevelTwoTextNode" presStyleLbl="node3" presStyleIdx="3" presStyleCnt="8" custLinFactX="83099" custLinFactY="-55136" custLinFactNeighborX="100000" custLinFactNeighborY="-100000">
        <dgm:presLayoutVars>
          <dgm:chPref val="3"/>
        </dgm:presLayoutVars>
      </dgm:prSet>
      <dgm:spPr/>
    </dgm:pt>
    <dgm:pt modelId="{4BDA5049-C6A3-4B4E-9D5C-AED2C4A87378}" type="pres">
      <dgm:prSet presAssocID="{C694D0EF-56F5-4736-9E6F-5B2AB2A5EBDA}" presName="level3hierChild" presStyleCnt="0"/>
      <dgm:spPr/>
    </dgm:pt>
    <dgm:pt modelId="{563D1484-0187-4205-B6CC-331E0FF26606}" type="pres">
      <dgm:prSet presAssocID="{7AEFFC72-55A5-48B4-BA39-B8F860928DA9}" presName="conn2-1" presStyleLbl="parChTrans1D3" presStyleIdx="4" presStyleCnt="8"/>
      <dgm:spPr/>
    </dgm:pt>
    <dgm:pt modelId="{6DA48710-9857-4BC3-AEBC-4EB72D31B9CC}" type="pres">
      <dgm:prSet presAssocID="{7AEFFC72-55A5-48B4-BA39-B8F860928DA9}" presName="connTx" presStyleLbl="parChTrans1D3" presStyleIdx="4" presStyleCnt="8"/>
      <dgm:spPr/>
    </dgm:pt>
    <dgm:pt modelId="{A9A8C600-8191-45B5-B93C-286B0C6D3386}" type="pres">
      <dgm:prSet presAssocID="{CF643D02-3733-4652-B7CA-928FA6E460FD}" presName="root2" presStyleCnt="0"/>
      <dgm:spPr/>
    </dgm:pt>
    <dgm:pt modelId="{A27B39C0-D502-4A67-B7C5-B6DB298AFE5A}" type="pres">
      <dgm:prSet presAssocID="{CF643D02-3733-4652-B7CA-928FA6E460FD}" presName="LevelTwoTextNode" presStyleLbl="node3" presStyleIdx="4" presStyleCnt="8" custLinFactX="82717" custLinFactY="-44014" custLinFactNeighborX="100000" custLinFactNeighborY="-100000">
        <dgm:presLayoutVars>
          <dgm:chPref val="3"/>
        </dgm:presLayoutVars>
      </dgm:prSet>
      <dgm:spPr/>
    </dgm:pt>
    <dgm:pt modelId="{32026994-869D-465E-A95F-A1D8FCCC3E93}" type="pres">
      <dgm:prSet presAssocID="{CF643D02-3733-4652-B7CA-928FA6E460FD}" presName="level3hierChild" presStyleCnt="0"/>
      <dgm:spPr/>
    </dgm:pt>
    <dgm:pt modelId="{68478A65-69FA-47BD-9190-C700F7DEBA48}" type="pres">
      <dgm:prSet presAssocID="{E94F3EAB-84F9-47D0-9C3C-6B8602B2670F}" presName="conn2-1" presStyleLbl="parChTrans1D3" presStyleIdx="5" presStyleCnt="8"/>
      <dgm:spPr/>
    </dgm:pt>
    <dgm:pt modelId="{AC834DCC-D193-4357-8121-533F3976616B}" type="pres">
      <dgm:prSet presAssocID="{E94F3EAB-84F9-47D0-9C3C-6B8602B2670F}" presName="connTx" presStyleLbl="parChTrans1D3" presStyleIdx="5" presStyleCnt="8"/>
      <dgm:spPr/>
    </dgm:pt>
    <dgm:pt modelId="{7391D62C-B408-4D6E-AB25-7C5CC9709950}" type="pres">
      <dgm:prSet presAssocID="{AB631302-D22C-405B-9108-94354E11A89A}" presName="root2" presStyleCnt="0"/>
      <dgm:spPr/>
    </dgm:pt>
    <dgm:pt modelId="{647ABE8D-1CBC-428A-9DC9-B424DBA7993A}" type="pres">
      <dgm:prSet presAssocID="{AB631302-D22C-405B-9108-94354E11A89A}" presName="LevelTwoTextNode" presStyleLbl="node3" presStyleIdx="5" presStyleCnt="8" custLinFactX="82717" custLinFactY="-37016" custLinFactNeighborX="100000" custLinFactNeighborY="-100000">
        <dgm:presLayoutVars>
          <dgm:chPref val="3"/>
        </dgm:presLayoutVars>
      </dgm:prSet>
      <dgm:spPr/>
    </dgm:pt>
    <dgm:pt modelId="{C638A171-4125-43D7-B013-85CA00F926DF}" type="pres">
      <dgm:prSet presAssocID="{AB631302-D22C-405B-9108-94354E11A89A}" presName="level3hierChild" presStyleCnt="0"/>
      <dgm:spPr/>
    </dgm:pt>
    <dgm:pt modelId="{1C1C7232-080E-49A2-9F9F-4B1FA99C0D06}" type="pres">
      <dgm:prSet presAssocID="{CA482E45-3D33-4388-9FE2-C495278DF819}" presName="conn2-1" presStyleLbl="parChTrans1D3" presStyleIdx="6" presStyleCnt="8"/>
      <dgm:spPr/>
    </dgm:pt>
    <dgm:pt modelId="{DDB5E523-6A94-46CA-899A-DD9DBBFD215C}" type="pres">
      <dgm:prSet presAssocID="{CA482E45-3D33-4388-9FE2-C495278DF819}" presName="connTx" presStyleLbl="parChTrans1D3" presStyleIdx="6" presStyleCnt="8"/>
      <dgm:spPr/>
    </dgm:pt>
    <dgm:pt modelId="{5C096157-374D-4B8D-8912-0CB03D7FFA82}" type="pres">
      <dgm:prSet presAssocID="{70BCF500-5542-4515-9FA6-26012034646D}" presName="root2" presStyleCnt="0"/>
      <dgm:spPr/>
    </dgm:pt>
    <dgm:pt modelId="{DA3918F7-77E3-4696-9B80-83F71D3D7A5C}" type="pres">
      <dgm:prSet presAssocID="{70BCF500-5542-4515-9FA6-26012034646D}" presName="LevelTwoTextNode" presStyleLbl="node3" presStyleIdx="6" presStyleCnt="8" custLinFactX="82717" custLinFactY="-31612" custLinFactNeighborX="100000" custLinFactNeighborY="-100000">
        <dgm:presLayoutVars>
          <dgm:chPref val="3"/>
        </dgm:presLayoutVars>
      </dgm:prSet>
      <dgm:spPr/>
    </dgm:pt>
    <dgm:pt modelId="{12C6409C-2344-4458-B9C2-7E0718ECAC86}" type="pres">
      <dgm:prSet presAssocID="{70BCF500-5542-4515-9FA6-26012034646D}" presName="level3hierChild" presStyleCnt="0"/>
      <dgm:spPr/>
    </dgm:pt>
    <dgm:pt modelId="{BBFE2710-129C-435F-97DC-3DB0EE279A02}" type="pres">
      <dgm:prSet presAssocID="{D543D8EB-510D-4059-9A47-8E9B63357F36}" presName="conn2-1" presStyleLbl="parChTrans1D3" presStyleIdx="7" presStyleCnt="8"/>
      <dgm:spPr/>
    </dgm:pt>
    <dgm:pt modelId="{84B4BAB6-36C6-4E0D-9A89-AB8D601EFBA0}" type="pres">
      <dgm:prSet presAssocID="{D543D8EB-510D-4059-9A47-8E9B63357F36}" presName="connTx" presStyleLbl="parChTrans1D3" presStyleIdx="7" presStyleCnt="8"/>
      <dgm:spPr/>
    </dgm:pt>
    <dgm:pt modelId="{5E923CE3-036F-43FD-BCB7-CB3FB3BBAE54}" type="pres">
      <dgm:prSet presAssocID="{2EC375CA-C867-4EC4-BC67-AE01FF123839}" presName="root2" presStyleCnt="0"/>
      <dgm:spPr/>
    </dgm:pt>
    <dgm:pt modelId="{8D80D408-BE92-4129-9A9F-FBD41ED54112}" type="pres">
      <dgm:prSet presAssocID="{2EC375CA-C867-4EC4-BC67-AE01FF123839}" presName="LevelTwoTextNode" presStyleLbl="node3" presStyleIdx="7" presStyleCnt="8" custLinFactX="82590" custLinFactY="-27868" custLinFactNeighborX="100000" custLinFactNeighborY="-100000">
        <dgm:presLayoutVars>
          <dgm:chPref val="3"/>
        </dgm:presLayoutVars>
      </dgm:prSet>
      <dgm:spPr/>
    </dgm:pt>
    <dgm:pt modelId="{097F4B22-3D84-4FBB-8D9F-FC5A4B9917E3}" type="pres">
      <dgm:prSet presAssocID="{2EC375CA-C867-4EC4-BC67-AE01FF123839}" presName="level3hierChild" presStyleCnt="0"/>
      <dgm:spPr/>
    </dgm:pt>
  </dgm:ptLst>
  <dgm:cxnLst>
    <dgm:cxn modelId="{8A591E01-1CF6-4257-81E1-22D1CD32DB50}" type="presOf" srcId="{84E9E514-0CBE-4744-A3C7-D2414776C745}" destId="{DBD7CF21-CC39-49EC-B679-3278CEA694C2}" srcOrd="0" destOrd="0" presId="urn:microsoft.com/office/officeart/2005/8/layout/hierarchy2"/>
    <dgm:cxn modelId="{AC966901-6CFA-4598-AB21-895ACC9C9882}" type="presOf" srcId="{70BCF500-5542-4515-9FA6-26012034646D}" destId="{DA3918F7-77E3-4696-9B80-83F71D3D7A5C}" srcOrd="0" destOrd="0" presId="urn:microsoft.com/office/officeart/2005/8/layout/hierarchy2"/>
    <dgm:cxn modelId="{43FF2B08-C975-444F-9C01-BB722DEA4079}" type="presOf" srcId="{AB631302-D22C-405B-9108-94354E11A89A}" destId="{647ABE8D-1CBC-428A-9DC9-B424DBA7993A}" srcOrd="0" destOrd="0" presId="urn:microsoft.com/office/officeart/2005/8/layout/hierarchy2"/>
    <dgm:cxn modelId="{C0B38C15-A857-4C06-A335-4079736CC8A0}" srcId="{4C1D3D5C-8C0E-45BC-986F-5A07F3CC6D69}" destId="{FB6C8B90-CC69-447D-B732-7C226AED270B}" srcOrd="0" destOrd="0" parTransId="{41374583-6E73-4B63-A168-9D740938C0CA}" sibTransId="{80FD9A67-D246-403D-A1A3-7795CF718ACF}"/>
    <dgm:cxn modelId="{D5FC6F1E-B7B7-4154-B464-364CEC5866E7}" type="presOf" srcId="{41374583-6E73-4B63-A168-9D740938C0CA}" destId="{36DFFDEC-93D4-4D89-BF0A-88E94E7C3990}" srcOrd="1" destOrd="0" presId="urn:microsoft.com/office/officeart/2005/8/layout/hierarchy2"/>
    <dgm:cxn modelId="{B2F43424-89D9-4869-A368-04EFB3C23621}" srcId="{FD734F8A-1637-4ABF-8275-9F11F05414E9}" destId="{CF643D02-3733-4652-B7CA-928FA6E460FD}" srcOrd="1" destOrd="0" parTransId="{7AEFFC72-55A5-48B4-BA39-B8F860928DA9}" sibTransId="{74D1DFC7-30F8-48DD-BA98-FE47EE7B1C57}"/>
    <dgm:cxn modelId="{E7758327-AC54-4EF0-8718-CEC722411F5F}" type="presOf" srcId="{E94F3EAB-84F9-47D0-9C3C-6B8602B2670F}" destId="{68478A65-69FA-47BD-9190-C700F7DEBA48}" srcOrd="0" destOrd="0" presId="urn:microsoft.com/office/officeart/2005/8/layout/hierarchy2"/>
    <dgm:cxn modelId="{E9342F35-E3A6-4450-B1AB-257B04AE5658}" srcId="{AF575896-5E74-43A4-8040-6C35951F4BE6}" destId="{FD734F8A-1637-4ABF-8275-9F11F05414E9}" srcOrd="1" destOrd="0" parTransId="{84E9E514-0CBE-4744-A3C7-D2414776C745}" sibTransId="{B102B9F6-8049-45F9-99A4-252718A8C445}"/>
    <dgm:cxn modelId="{A3BC373C-858C-427D-B9B6-27E47A061848}" type="presOf" srcId="{84E9E514-0CBE-4744-A3C7-D2414776C745}" destId="{46BC1A13-CDD5-4DDE-8474-F13C9625C0BA}" srcOrd="1" destOrd="0" presId="urn:microsoft.com/office/officeart/2005/8/layout/hierarchy2"/>
    <dgm:cxn modelId="{34EC6D40-56C4-4645-B65A-DD080AEF2D85}" type="presOf" srcId="{62517FB5-4BCE-4A96-BA8E-03B0912A97CA}" destId="{1C23B762-9AF4-4F93-B582-85406661B147}" srcOrd="0" destOrd="0" presId="urn:microsoft.com/office/officeart/2005/8/layout/hierarchy2"/>
    <dgm:cxn modelId="{D958A15F-F67C-433A-B10B-6816DAACD464}" srcId="{AF575896-5E74-43A4-8040-6C35951F4BE6}" destId="{4C1D3D5C-8C0E-45BC-986F-5A07F3CC6D69}" srcOrd="0" destOrd="0" parTransId="{68A83CFE-C22D-48A3-9492-FA0E2F307B65}" sibTransId="{87665AC9-9518-4948-A1DF-B7269C6EBD49}"/>
    <dgm:cxn modelId="{23A02141-7343-4898-8AF4-1EFECF611FB8}" type="presOf" srcId="{C694D0EF-56F5-4736-9E6F-5B2AB2A5EBDA}" destId="{3276C99C-C919-4B60-B7F2-767F73C58D16}" srcOrd="0" destOrd="0" presId="urn:microsoft.com/office/officeart/2005/8/layout/hierarchy2"/>
    <dgm:cxn modelId="{9A27E661-18F1-4EAD-9AE0-DF6F8BD17370}" type="presOf" srcId="{71DCECD0-4D30-4C99-804F-87538E73683A}" destId="{09350090-357F-40BD-BC24-81BE5421FEA9}" srcOrd="0" destOrd="0" presId="urn:microsoft.com/office/officeart/2005/8/layout/hierarchy2"/>
    <dgm:cxn modelId="{B00CEE44-69FD-4AC7-97A0-5823360411FE}" type="presOf" srcId="{CF643D02-3733-4652-B7CA-928FA6E460FD}" destId="{A27B39C0-D502-4A67-B7C5-B6DB298AFE5A}" srcOrd="0" destOrd="0" presId="urn:microsoft.com/office/officeart/2005/8/layout/hierarchy2"/>
    <dgm:cxn modelId="{7B94C746-FA2A-4C6E-AC4E-A2AC9E3C921A}" srcId="{D64E3B79-B5B1-4ABF-82B6-52E7DDA5653F}" destId="{AF575896-5E74-43A4-8040-6C35951F4BE6}" srcOrd="0" destOrd="0" parTransId="{A760337F-F135-4402-81BA-CD321A2E29E5}" sibTransId="{0B30D176-8FD8-496E-8AC4-D70633D507C3}"/>
    <dgm:cxn modelId="{C82EAE4D-5EEA-45E7-8B89-4BC221463879}" srcId="{FD734F8A-1637-4ABF-8275-9F11F05414E9}" destId="{2EC375CA-C867-4EC4-BC67-AE01FF123839}" srcOrd="4" destOrd="0" parTransId="{D543D8EB-510D-4059-9A47-8E9B63357F36}" sibTransId="{1E408B1C-924D-46B6-97F1-F04166DB06E6}"/>
    <dgm:cxn modelId="{8722AD71-1930-417B-9B8F-3D5E0098341D}" type="presOf" srcId="{D543D8EB-510D-4059-9A47-8E9B63357F36}" destId="{84B4BAB6-36C6-4E0D-9A89-AB8D601EFBA0}" srcOrd="1" destOrd="0" presId="urn:microsoft.com/office/officeart/2005/8/layout/hierarchy2"/>
    <dgm:cxn modelId="{91136D75-3FDC-40E0-85B9-13C40D0B836A}" type="presOf" srcId="{AF575896-5E74-43A4-8040-6C35951F4BE6}" destId="{DC83226F-7918-4D82-A9DD-357347E3548E}" srcOrd="0" destOrd="0" presId="urn:microsoft.com/office/officeart/2005/8/layout/hierarchy2"/>
    <dgm:cxn modelId="{72A2697D-E9DE-4537-924F-24417456E27B}" srcId="{FD734F8A-1637-4ABF-8275-9F11F05414E9}" destId="{AB631302-D22C-405B-9108-94354E11A89A}" srcOrd="2" destOrd="0" parTransId="{E94F3EAB-84F9-47D0-9C3C-6B8602B2670F}" sibTransId="{8C237506-690F-4AC8-9E65-20D7510326F4}"/>
    <dgm:cxn modelId="{D8C62486-4947-422B-93DA-EA2F77931878}" type="presOf" srcId="{D64E3B79-B5B1-4ABF-82B6-52E7DDA5653F}" destId="{653149EF-1542-4F81-B0DF-4ACC33FAC6CD}" srcOrd="0" destOrd="0" presId="urn:microsoft.com/office/officeart/2005/8/layout/hierarchy2"/>
    <dgm:cxn modelId="{5FB0B487-37A8-4A0D-A0C3-2D031D693AB4}" type="presOf" srcId="{41374583-6E73-4B63-A168-9D740938C0CA}" destId="{B2E12AB4-8FF6-468A-8CC2-998E6AB12587}" srcOrd="0" destOrd="0" presId="urn:microsoft.com/office/officeart/2005/8/layout/hierarchy2"/>
    <dgm:cxn modelId="{23833A89-5A90-40D3-87F4-A7CD5F79D23A}" type="presOf" srcId="{D543D8EB-510D-4059-9A47-8E9B63357F36}" destId="{BBFE2710-129C-435F-97DC-3DB0EE279A02}" srcOrd="0" destOrd="0" presId="urn:microsoft.com/office/officeart/2005/8/layout/hierarchy2"/>
    <dgm:cxn modelId="{2F5B3997-ED0F-43AE-AD9D-2214A0B00630}" type="presOf" srcId="{E94F3EAB-84F9-47D0-9C3C-6B8602B2670F}" destId="{AC834DCC-D193-4357-8121-533F3976616B}" srcOrd="1" destOrd="0" presId="urn:microsoft.com/office/officeart/2005/8/layout/hierarchy2"/>
    <dgm:cxn modelId="{54311F99-EA6F-4FD0-86EC-48A375AD64BD}" type="presOf" srcId="{4C1D3D5C-8C0E-45BC-986F-5A07F3CC6D69}" destId="{9A66DDDE-CD85-4C03-9190-FACD4785FF21}" srcOrd="0" destOrd="0" presId="urn:microsoft.com/office/officeart/2005/8/layout/hierarchy2"/>
    <dgm:cxn modelId="{51EB3E9E-62B2-42E3-AB40-6F7406093C41}" type="presOf" srcId="{EA4001DB-A0EE-4885-9D99-E13992F673F2}" destId="{86E83055-1AD3-483F-A7A4-28E430D2C33C}" srcOrd="0" destOrd="0" presId="urn:microsoft.com/office/officeart/2005/8/layout/hierarchy2"/>
    <dgm:cxn modelId="{C39B2EA2-7A4E-4755-BC2A-7FD3E2F0E290}" type="presOf" srcId="{FB6C8B90-CC69-447D-B732-7C226AED270B}" destId="{9DB9BA06-DC9A-4EC2-B4C9-C4DC8B32A7BE}" srcOrd="0" destOrd="0" presId="urn:microsoft.com/office/officeart/2005/8/layout/hierarchy2"/>
    <dgm:cxn modelId="{0DFF27A4-2ECB-4348-A492-1C5909978332}" type="presOf" srcId="{7AEFFC72-55A5-48B4-BA39-B8F860928DA9}" destId="{6DA48710-9857-4BC3-AEBC-4EB72D31B9CC}" srcOrd="1" destOrd="0" presId="urn:microsoft.com/office/officeart/2005/8/layout/hierarchy2"/>
    <dgm:cxn modelId="{AE1D50A6-082A-4489-86AF-D28BD964F207}" type="presOf" srcId="{71C4CE6E-621D-46A1-9430-47D23A962682}" destId="{63F8293C-6485-4CE0-87B9-9BA162849E0A}" srcOrd="1" destOrd="0" presId="urn:microsoft.com/office/officeart/2005/8/layout/hierarchy2"/>
    <dgm:cxn modelId="{A9D59BA8-A8F0-42FA-B5AE-FF1080CBFEAD}" type="presOf" srcId="{CA482E45-3D33-4388-9FE2-C495278DF819}" destId="{1C1C7232-080E-49A2-9F9F-4B1FA99C0D06}" srcOrd="0" destOrd="0" presId="urn:microsoft.com/office/officeart/2005/8/layout/hierarchy2"/>
    <dgm:cxn modelId="{B32BB2B9-6B8D-4D02-8306-0AC8DCC10347}" srcId="{FD734F8A-1637-4ABF-8275-9F11F05414E9}" destId="{C694D0EF-56F5-4736-9E6F-5B2AB2A5EBDA}" srcOrd="0" destOrd="0" parTransId="{71DCECD0-4D30-4C99-804F-87538E73683A}" sibTransId="{0281921E-6F97-4B37-BCF3-63C0F272EDB2}"/>
    <dgm:cxn modelId="{994EE5BA-318F-4D35-96BE-0D652C7EADFA}" type="presOf" srcId="{62517FB5-4BCE-4A96-BA8E-03B0912A97CA}" destId="{3EF22A5B-2E68-474E-9272-67763A78770B}" srcOrd="1" destOrd="0" presId="urn:microsoft.com/office/officeart/2005/8/layout/hierarchy2"/>
    <dgm:cxn modelId="{5D9398C5-6B23-4F2C-9A0F-EA81E5840CCD}" type="presOf" srcId="{7AEFFC72-55A5-48B4-BA39-B8F860928DA9}" destId="{563D1484-0187-4205-B6CC-331E0FF26606}" srcOrd="0" destOrd="0" presId="urn:microsoft.com/office/officeart/2005/8/layout/hierarchy2"/>
    <dgm:cxn modelId="{1964D4C5-9320-4BD6-BEBA-495EE266651E}" srcId="{4C1D3D5C-8C0E-45BC-986F-5A07F3CC6D69}" destId="{9DEE9DDA-FBEE-445E-A319-ED332A278DD8}" srcOrd="2" destOrd="0" parTransId="{62517FB5-4BCE-4A96-BA8E-03B0912A97CA}" sibTransId="{9E7B97E4-3194-49F5-BA26-F3228E470DA5}"/>
    <dgm:cxn modelId="{0D2907CC-520B-4305-95F4-96D1E510EBE2}" type="presOf" srcId="{71C4CE6E-621D-46A1-9430-47D23A962682}" destId="{B92ADAA7-3989-4E1E-A53F-C107A770E29E}" srcOrd="0" destOrd="0" presId="urn:microsoft.com/office/officeart/2005/8/layout/hierarchy2"/>
    <dgm:cxn modelId="{F25DA9CF-0C2C-4BD1-9EA8-F85C4B96CACC}" type="presOf" srcId="{68A83CFE-C22D-48A3-9492-FA0E2F307B65}" destId="{0EDBD644-43C6-4EFD-9AC8-04075C60FB91}" srcOrd="0" destOrd="0" presId="urn:microsoft.com/office/officeart/2005/8/layout/hierarchy2"/>
    <dgm:cxn modelId="{12472DD7-5C3D-475E-898C-EA8B06F7ED6A}" srcId="{FD734F8A-1637-4ABF-8275-9F11F05414E9}" destId="{70BCF500-5542-4515-9FA6-26012034646D}" srcOrd="3" destOrd="0" parTransId="{CA482E45-3D33-4388-9FE2-C495278DF819}" sibTransId="{17F15B0F-3CF3-4255-8D46-A683BAB349E9}"/>
    <dgm:cxn modelId="{55C1B8DB-4956-4B55-9F43-492C064ED14D}" type="presOf" srcId="{CA482E45-3D33-4388-9FE2-C495278DF819}" destId="{DDB5E523-6A94-46CA-899A-DD9DBBFD215C}" srcOrd="1" destOrd="0" presId="urn:microsoft.com/office/officeart/2005/8/layout/hierarchy2"/>
    <dgm:cxn modelId="{C495CDDE-57D0-4C52-8678-7325AA7A04FE}" type="presOf" srcId="{9DEE9DDA-FBEE-445E-A319-ED332A278DD8}" destId="{6A96D16B-7DCA-4D32-A1BC-89B0A0CF1A98}" srcOrd="0" destOrd="0" presId="urn:microsoft.com/office/officeart/2005/8/layout/hierarchy2"/>
    <dgm:cxn modelId="{803136E0-7420-46D8-8534-F9FC7B9DF931}" type="presOf" srcId="{FD734F8A-1637-4ABF-8275-9F11F05414E9}" destId="{ADC9741E-A7B4-46FC-806F-CF03A0D7EFBF}" srcOrd="0" destOrd="0" presId="urn:microsoft.com/office/officeart/2005/8/layout/hierarchy2"/>
    <dgm:cxn modelId="{F8341FE7-DF96-422C-9BBB-85B23A06ED00}" type="presOf" srcId="{2EC375CA-C867-4EC4-BC67-AE01FF123839}" destId="{8D80D408-BE92-4129-9A9F-FBD41ED54112}" srcOrd="0" destOrd="0" presId="urn:microsoft.com/office/officeart/2005/8/layout/hierarchy2"/>
    <dgm:cxn modelId="{1B378BEA-B45A-4AA5-95BD-0E5934D19D15}" type="presOf" srcId="{71DCECD0-4D30-4C99-804F-87538E73683A}" destId="{ED21F0B4-C2DD-434F-A5E3-2433E2A5C839}" srcOrd="1" destOrd="0" presId="urn:microsoft.com/office/officeart/2005/8/layout/hierarchy2"/>
    <dgm:cxn modelId="{C5AA01ED-0BE6-4C12-990B-FC68BF749BBC}" type="presOf" srcId="{68A83CFE-C22D-48A3-9492-FA0E2F307B65}" destId="{DBFA65F8-2FE2-475E-9E31-AFB5B37D5C91}" srcOrd="1" destOrd="0" presId="urn:microsoft.com/office/officeart/2005/8/layout/hierarchy2"/>
    <dgm:cxn modelId="{6E389EF4-6D8A-45CD-B474-7D87B8797186}" srcId="{4C1D3D5C-8C0E-45BC-986F-5A07F3CC6D69}" destId="{EA4001DB-A0EE-4885-9D99-E13992F673F2}" srcOrd="1" destOrd="0" parTransId="{71C4CE6E-621D-46A1-9430-47D23A962682}" sibTransId="{AF121A83-293B-4B9D-BCBE-96AA6ACBF0AA}"/>
    <dgm:cxn modelId="{CECA3F52-C931-4632-AFD0-885329AA28CB}" type="presParOf" srcId="{653149EF-1542-4F81-B0DF-4ACC33FAC6CD}" destId="{95B394DA-7F04-4D10-8BBD-02DFC3469275}" srcOrd="0" destOrd="0" presId="urn:microsoft.com/office/officeart/2005/8/layout/hierarchy2"/>
    <dgm:cxn modelId="{D6C4399E-2332-4DE8-A93E-27B882C87335}" type="presParOf" srcId="{95B394DA-7F04-4D10-8BBD-02DFC3469275}" destId="{DC83226F-7918-4D82-A9DD-357347E3548E}" srcOrd="0" destOrd="0" presId="urn:microsoft.com/office/officeart/2005/8/layout/hierarchy2"/>
    <dgm:cxn modelId="{FFEF09E7-1936-4D91-8CAB-702BE7E38927}" type="presParOf" srcId="{95B394DA-7F04-4D10-8BBD-02DFC3469275}" destId="{6D65061B-9DD9-4754-A021-5A762ACE8078}" srcOrd="1" destOrd="0" presId="urn:microsoft.com/office/officeart/2005/8/layout/hierarchy2"/>
    <dgm:cxn modelId="{7CFF1895-7F47-46DA-8AFF-1E6D2E551766}" type="presParOf" srcId="{6D65061B-9DD9-4754-A021-5A762ACE8078}" destId="{0EDBD644-43C6-4EFD-9AC8-04075C60FB91}" srcOrd="0" destOrd="0" presId="urn:microsoft.com/office/officeart/2005/8/layout/hierarchy2"/>
    <dgm:cxn modelId="{031DAD7D-7A8B-4866-B1B1-6889BE7F2980}" type="presParOf" srcId="{0EDBD644-43C6-4EFD-9AC8-04075C60FB91}" destId="{DBFA65F8-2FE2-475E-9E31-AFB5B37D5C91}" srcOrd="0" destOrd="0" presId="urn:microsoft.com/office/officeart/2005/8/layout/hierarchy2"/>
    <dgm:cxn modelId="{02D0531B-1EE5-46B4-882A-F1437ABE9EEC}" type="presParOf" srcId="{6D65061B-9DD9-4754-A021-5A762ACE8078}" destId="{C7874376-5367-41E8-A58B-3B4661180CAE}" srcOrd="1" destOrd="0" presId="urn:microsoft.com/office/officeart/2005/8/layout/hierarchy2"/>
    <dgm:cxn modelId="{A4A94FF0-021B-4AD2-AFB2-C2F9DBAC7710}" type="presParOf" srcId="{C7874376-5367-41E8-A58B-3B4661180CAE}" destId="{9A66DDDE-CD85-4C03-9190-FACD4785FF21}" srcOrd="0" destOrd="0" presId="urn:microsoft.com/office/officeart/2005/8/layout/hierarchy2"/>
    <dgm:cxn modelId="{E4E425D9-7B20-4943-A36C-6686CF6C70C3}" type="presParOf" srcId="{C7874376-5367-41E8-A58B-3B4661180CAE}" destId="{AB1F67AD-CAAD-49AA-A594-51A1D1D34380}" srcOrd="1" destOrd="0" presId="urn:microsoft.com/office/officeart/2005/8/layout/hierarchy2"/>
    <dgm:cxn modelId="{2E6FCF68-B31A-46B8-999D-6A8264F38063}" type="presParOf" srcId="{AB1F67AD-CAAD-49AA-A594-51A1D1D34380}" destId="{B2E12AB4-8FF6-468A-8CC2-998E6AB12587}" srcOrd="0" destOrd="0" presId="urn:microsoft.com/office/officeart/2005/8/layout/hierarchy2"/>
    <dgm:cxn modelId="{958D9143-4250-403E-A32A-04693E7283E6}" type="presParOf" srcId="{B2E12AB4-8FF6-468A-8CC2-998E6AB12587}" destId="{36DFFDEC-93D4-4D89-BF0A-88E94E7C3990}" srcOrd="0" destOrd="0" presId="urn:microsoft.com/office/officeart/2005/8/layout/hierarchy2"/>
    <dgm:cxn modelId="{C19BEB8C-BA2F-4C99-A9CD-8349D261F0AE}" type="presParOf" srcId="{AB1F67AD-CAAD-49AA-A594-51A1D1D34380}" destId="{0D5C7431-095E-4B48-AC21-08CD4DEFFD04}" srcOrd="1" destOrd="0" presId="urn:microsoft.com/office/officeart/2005/8/layout/hierarchy2"/>
    <dgm:cxn modelId="{BEF980F2-11AD-4898-99AE-04FE0EC56D2E}" type="presParOf" srcId="{0D5C7431-095E-4B48-AC21-08CD4DEFFD04}" destId="{9DB9BA06-DC9A-4EC2-B4C9-C4DC8B32A7BE}" srcOrd="0" destOrd="0" presId="urn:microsoft.com/office/officeart/2005/8/layout/hierarchy2"/>
    <dgm:cxn modelId="{0B613598-071F-40BA-A0C6-7FB42802E4B9}" type="presParOf" srcId="{0D5C7431-095E-4B48-AC21-08CD4DEFFD04}" destId="{26EC80E6-20F4-4F5E-8BFF-EE9D6B6B94FC}" srcOrd="1" destOrd="0" presId="urn:microsoft.com/office/officeart/2005/8/layout/hierarchy2"/>
    <dgm:cxn modelId="{136DC8C4-9683-4405-BAB6-5271B6C50422}" type="presParOf" srcId="{AB1F67AD-CAAD-49AA-A594-51A1D1D34380}" destId="{B92ADAA7-3989-4E1E-A53F-C107A770E29E}" srcOrd="2" destOrd="0" presId="urn:microsoft.com/office/officeart/2005/8/layout/hierarchy2"/>
    <dgm:cxn modelId="{693008A1-9365-4759-8FD0-A39CAA9DF737}" type="presParOf" srcId="{B92ADAA7-3989-4E1E-A53F-C107A770E29E}" destId="{63F8293C-6485-4CE0-87B9-9BA162849E0A}" srcOrd="0" destOrd="0" presId="urn:microsoft.com/office/officeart/2005/8/layout/hierarchy2"/>
    <dgm:cxn modelId="{27F540BA-4949-42FC-972F-60428BD96532}" type="presParOf" srcId="{AB1F67AD-CAAD-49AA-A594-51A1D1D34380}" destId="{3A73A7D7-8B61-4627-9A1F-5F17A12D34EB}" srcOrd="3" destOrd="0" presId="urn:microsoft.com/office/officeart/2005/8/layout/hierarchy2"/>
    <dgm:cxn modelId="{C6D092AC-8C78-4FB3-A0E8-4C63B26A1DA5}" type="presParOf" srcId="{3A73A7D7-8B61-4627-9A1F-5F17A12D34EB}" destId="{86E83055-1AD3-483F-A7A4-28E430D2C33C}" srcOrd="0" destOrd="0" presId="urn:microsoft.com/office/officeart/2005/8/layout/hierarchy2"/>
    <dgm:cxn modelId="{69C71D60-7400-41C1-B62C-620B965D510D}" type="presParOf" srcId="{3A73A7D7-8B61-4627-9A1F-5F17A12D34EB}" destId="{FB82E0D3-9E00-455E-BC1D-0A8105FD8298}" srcOrd="1" destOrd="0" presId="urn:microsoft.com/office/officeart/2005/8/layout/hierarchy2"/>
    <dgm:cxn modelId="{B373B20B-A2A9-46D6-A33B-1283A0256B23}" type="presParOf" srcId="{AB1F67AD-CAAD-49AA-A594-51A1D1D34380}" destId="{1C23B762-9AF4-4F93-B582-85406661B147}" srcOrd="4" destOrd="0" presId="urn:microsoft.com/office/officeart/2005/8/layout/hierarchy2"/>
    <dgm:cxn modelId="{2FF84E06-81BE-4FA2-B301-31E243F0A669}" type="presParOf" srcId="{1C23B762-9AF4-4F93-B582-85406661B147}" destId="{3EF22A5B-2E68-474E-9272-67763A78770B}" srcOrd="0" destOrd="0" presId="urn:microsoft.com/office/officeart/2005/8/layout/hierarchy2"/>
    <dgm:cxn modelId="{637A3603-8D7E-4808-BB42-675B8196C38C}" type="presParOf" srcId="{AB1F67AD-CAAD-49AA-A594-51A1D1D34380}" destId="{A5B2E867-4DCF-46EC-A3F9-232536845F82}" srcOrd="5" destOrd="0" presId="urn:microsoft.com/office/officeart/2005/8/layout/hierarchy2"/>
    <dgm:cxn modelId="{7C8060B3-1DDD-440A-8D85-6562E81457C4}" type="presParOf" srcId="{A5B2E867-4DCF-46EC-A3F9-232536845F82}" destId="{6A96D16B-7DCA-4D32-A1BC-89B0A0CF1A98}" srcOrd="0" destOrd="0" presId="urn:microsoft.com/office/officeart/2005/8/layout/hierarchy2"/>
    <dgm:cxn modelId="{6284BD7E-3C24-44D9-8F9B-65B927C072CA}" type="presParOf" srcId="{A5B2E867-4DCF-46EC-A3F9-232536845F82}" destId="{2A802A74-9D3A-47B4-9330-B63D9032D194}" srcOrd="1" destOrd="0" presId="urn:microsoft.com/office/officeart/2005/8/layout/hierarchy2"/>
    <dgm:cxn modelId="{0513B21E-2E2D-4CB9-BB74-A5DED174B8E4}" type="presParOf" srcId="{6D65061B-9DD9-4754-A021-5A762ACE8078}" destId="{DBD7CF21-CC39-49EC-B679-3278CEA694C2}" srcOrd="2" destOrd="0" presId="urn:microsoft.com/office/officeart/2005/8/layout/hierarchy2"/>
    <dgm:cxn modelId="{D1F2D053-589D-4B90-8409-F15D21010DE6}" type="presParOf" srcId="{DBD7CF21-CC39-49EC-B679-3278CEA694C2}" destId="{46BC1A13-CDD5-4DDE-8474-F13C9625C0BA}" srcOrd="0" destOrd="0" presId="urn:microsoft.com/office/officeart/2005/8/layout/hierarchy2"/>
    <dgm:cxn modelId="{3919C58C-95AA-4BA6-99A1-CDBECCFDE02E}" type="presParOf" srcId="{6D65061B-9DD9-4754-A021-5A762ACE8078}" destId="{C393C00B-3B97-4B86-98F6-8E6A81052F8B}" srcOrd="3" destOrd="0" presId="urn:microsoft.com/office/officeart/2005/8/layout/hierarchy2"/>
    <dgm:cxn modelId="{C3693339-B574-410C-A108-A8F62DB91E52}" type="presParOf" srcId="{C393C00B-3B97-4B86-98F6-8E6A81052F8B}" destId="{ADC9741E-A7B4-46FC-806F-CF03A0D7EFBF}" srcOrd="0" destOrd="0" presId="urn:microsoft.com/office/officeart/2005/8/layout/hierarchy2"/>
    <dgm:cxn modelId="{C8DF9007-C39C-4FB6-A82F-BD35C4E39E9F}" type="presParOf" srcId="{C393C00B-3B97-4B86-98F6-8E6A81052F8B}" destId="{133872D3-814D-4697-B2DD-477559F955AD}" srcOrd="1" destOrd="0" presId="urn:microsoft.com/office/officeart/2005/8/layout/hierarchy2"/>
    <dgm:cxn modelId="{D56191CA-3B87-4F5A-A230-DF0C6507FC85}" type="presParOf" srcId="{133872D3-814D-4697-B2DD-477559F955AD}" destId="{09350090-357F-40BD-BC24-81BE5421FEA9}" srcOrd="0" destOrd="0" presId="urn:microsoft.com/office/officeart/2005/8/layout/hierarchy2"/>
    <dgm:cxn modelId="{75F99CE4-D6CB-43F7-B5F4-49C031C349FE}" type="presParOf" srcId="{09350090-357F-40BD-BC24-81BE5421FEA9}" destId="{ED21F0B4-C2DD-434F-A5E3-2433E2A5C839}" srcOrd="0" destOrd="0" presId="urn:microsoft.com/office/officeart/2005/8/layout/hierarchy2"/>
    <dgm:cxn modelId="{5D542B73-0396-49A8-A95B-EB02187A985A}" type="presParOf" srcId="{133872D3-814D-4697-B2DD-477559F955AD}" destId="{FDE60D69-9434-4A10-BEB3-1E37C84A3FF2}" srcOrd="1" destOrd="0" presId="urn:microsoft.com/office/officeart/2005/8/layout/hierarchy2"/>
    <dgm:cxn modelId="{E0038040-31E2-413C-8EA0-D87E2524D484}" type="presParOf" srcId="{FDE60D69-9434-4A10-BEB3-1E37C84A3FF2}" destId="{3276C99C-C919-4B60-B7F2-767F73C58D16}" srcOrd="0" destOrd="0" presId="urn:microsoft.com/office/officeart/2005/8/layout/hierarchy2"/>
    <dgm:cxn modelId="{D00E0F42-197E-4F5B-9744-5AD44AA8AFF4}" type="presParOf" srcId="{FDE60D69-9434-4A10-BEB3-1E37C84A3FF2}" destId="{4BDA5049-C6A3-4B4E-9D5C-AED2C4A87378}" srcOrd="1" destOrd="0" presId="urn:microsoft.com/office/officeart/2005/8/layout/hierarchy2"/>
    <dgm:cxn modelId="{2BBD0A8E-E24B-42FE-8C07-0C213DE05E2E}" type="presParOf" srcId="{133872D3-814D-4697-B2DD-477559F955AD}" destId="{563D1484-0187-4205-B6CC-331E0FF26606}" srcOrd="2" destOrd="0" presId="urn:microsoft.com/office/officeart/2005/8/layout/hierarchy2"/>
    <dgm:cxn modelId="{DDAF37A9-A8D1-4A99-A763-F5505193E6C7}" type="presParOf" srcId="{563D1484-0187-4205-B6CC-331E0FF26606}" destId="{6DA48710-9857-4BC3-AEBC-4EB72D31B9CC}" srcOrd="0" destOrd="0" presId="urn:microsoft.com/office/officeart/2005/8/layout/hierarchy2"/>
    <dgm:cxn modelId="{0FE548C7-5DBB-4A6E-A9A6-F73D2DC1344D}" type="presParOf" srcId="{133872D3-814D-4697-B2DD-477559F955AD}" destId="{A9A8C600-8191-45B5-B93C-286B0C6D3386}" srcOrd="3" destOrd="0" presId="urn:microsoft.com/office/officeart/2005/8/layout/hierarchy2"/>
    <dgm:cxn modelId="{232FDD22-58D7-47DE-B8B1-08EE14564A05}" type="presParOf" srcId="{A9A8C600-8191-45B5-B93C-286B0C6D3386}" destId="{A27B39C0-D502-4A67-B7C5-B6DB298AFE5A}" srcOrd="0" destOrd="0" presId="urn:microsoft.com/office/officeart/2005/8/layout/hierarchy2"/>
    <dgm:cxn modelId="{8AF8B445-E8B3-4D2B-965B-F6A2E4DC5D6D}" type="presParOf" srcId="{A9A8C600-8191-45B5-B93C-286B0C6D3386}" destId="{32026994-869D-465E-A95F-A1D8FCCC3E93}" srcOrd="1" destOrd="0" presId="urn:microsoft.com/office/officeart/2005/8/layout/hierarchy2"/>
    <dgm:cxn modelId="{FC883560-8E5B-4949-B04C-E9EB4D18DF17}" type="presParOf" srcId="{133872D3-814D-4697-B2DD-477559F955AD}" destId="{68478A65-69FA-47BD-9190-C700F7DEBA48}" srcOrd="4" destOrd="0" presId="urn:microsoft.com/office/officeart/2005/8/layout/hierarchy2"/>
    <dgm:cxn modelId="{6A4288D9-DF2E-42A2-86F3-33CB378ED5AF}" type="presParOf" srcId="{68478A65-69FA-47BD-9190-C700F7DEBA48}" destId="{AC834DCC-D193-4357-8121-533F3976616B}" srcOrd="0" destOrd="0" presId="urn:microsoft.com/office/officeart/2005/8/layout/hierarchy2"/>
    <dgm:cxn modelId="{4A6857A9-5748-48CB-82DB-00EDA6D8F288}" type="presParOf" srcId="{133872D3-814D-4697-B2DD-477559F955AD}" destId="{7391D62C-B408-4D6E-AB25-7C5CC9709950}" srcOrd="5" destOrd="0" presId="urn:microsoft.com/office/officeart/2005/8/layout/hierarchy2"/>
    <dgm:cxn modelId="{F24E9DAD-24FE-4D0F-8745-8A40B47AD1E7}" type="presParOf" srcId="{7391D62C-B408-4D6E-AB25-7C5CC9709950}" destId="{647ABE8D-1CBC-428A-9DC9-B424DBA7993A}" srcOrd="0" destOrd="0" presId="urn:microsoft.com/office/officeart/2005/8/layout/hierarchy2"/>
    <dgm:cxn modelId="{AA5AA71F-B8C4-4E69-BC26-AB7DDB1EDED2}" type="presParOf" srcId="{7391D62C-B408-4D6E-AB25-7C5CC9709950}" destId="{C638A171-4125-43D7-B013-85CA00F926DF}" srcOrd="1" destOrd="0" presId="urn:microsoft.com/office/officeart/2005/8/layout/hierarchy2"/>
    <dgm:cxn modelId="{03EAF0D7-8E14-45CF-9B1D-6A925E1F0948}" type="presParOf" srcId="{133872D3-814D-4697-B2DD-477559F955AD}" destId="{1C1C7232-080E-49A2-9F9F-4B1FA99C0D06}" srcOrd="6" destOrd="0" presId="urn:microsoft.com/office/officeart/2005/8/layout/hierarchy2"/>
    <dgm:cxn modelId="{A8987F56-23B8-4C8C-AB55-836395EF40CC}" type="presParOf" srcId="{1C1C7232-080E-49A2-9F9F-4B1FA99C0D06}" destId="{DDB5E523-6A94-46CA-899A-DD9DBBFD215C}" srcOrd="0" destOrd="0" presId="urn:microsoft.com/office/officeart/2005/8/layout/hierarchy2"/>
    <dgm:cxn modelId="{90347ED2-DD02-499B-B5E1-F26FE6D96AAB}" type="presParOf" srcId="{133872D3-814D-4697-B2DD-477559F955AD}" destId="{5C096157-374D-4B8D-8912-0CB03D7FFA82}" srcOrd="7" destOrd="0" presId="urn:microsoft.com/office/officeart/2005/8/layout/hierarchy2"/>
    <dgm:cxn modelId="{70A2B38D-8379-43EA-BE24-B14FD331A637}" type="presParOf" srcId="{5C096157-374D-4B8D-8912-0CB03D7FFA82}" destId="{DA3918F7-77E3-4696-9B80-83F71D3D7A5C}" srcOrd="0" destOrd="0" presId="urn:microsoft.com/office/officeart/2005/8/layout/hierarchy2"/>
    <dgm:cxn modelId="{8DD48C8B-49AD-4E3F-A614-71BA5C1AE1A1}" type="presParOf" srcId="{5C096157-374D-4B8D-8912-0CB03D7FFA82}" destId="{12C6409C-2344-4458-B9C2-7E0718ECAC86}" srcOrd="1" destOrd="0" presId="urn:microsoft.com/office/officeart/2005/8/layout/hierarchy2"/>
    <dgm:cxn modelId="{AD3D51E5-A4BC-4C88-8B09-3488B1CF9431}" type="presParOf" srcId="{133872D3-814D-4697-B2DD-477559F955AD}" destId="{BBFE2710-129C-435F-97DC-3DB0EE279A02}" srcOrd="8" destOrd="0" presId="urn:microsoft.com/office/officeart/2005/8/layout/hierarchy2"/>
    <dgm:cxn modelId="{C5EF3B3A-C601-40BB-87AE-932342B0A7DF}" type="presParOf" srcId="{BBFE2710-129C-435F-97DC-3DB0EE279A02}" destId="{84B4BAB6-36C6-4E0D-9A89-AB8D601EFBA0}" srcOrd="0" destOrd="0" presId="urn:microsoft.com/office/officeart/2005/8/layout/hierarchy2"/>
    <dgm:cxn modelId="{C395B559-CCE0-4BAA-85DE-B6387DC443EB}" type="presParOf" srcId="{133872D3-814D-4697-B2DD-477559F955AD}" destId="{5E923CE3-036F-43FD-BCB7-CB3FB3BBAE54}" srcOrd="9" destOrd="0" presId="urn:microsoft.com/office/officeart/2005/8/layout/hierarchy2"/>
    <dgm:cxn modelId="{CD754970-12F1-4123-B4FC-B52371A8EFEF}" type="presParOf" srcId="{5E923CE3-036F-43FD-BCB7-CB3FB3BBAE54}" destId="{8D80D408-BE92-4129-9A9F-FBD41ED54112}" srcOrd="0" destOrd="0" presId="urn:microsoft.com/office/officeart/2005/8/layout/hierarchy2"/>
    <dgm:cxn modelId="{1EBD6F87-2471-4B17-969F-7FD35354DF15}" type="presParOf" srcId="{5E923CE3-036F-43FD-BCB7-CB3FB3BBAE54}" destId="{097F4B22-3D84-4FBB-8D9F-FC5A4B9917E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3E6A64-D67C-4210-9B16-A798ACC4358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9D8613-93AD-40F4-BDB9-E20CBE69AE07}">
      <dgm:prSet phldrT="[Text]"/>
      <dgm:spPr>
        <a:effectLst>
          <a:softEdge rad="63500"/>
        </a:effectLst>
      </dgm:spPr>
      <dgm:t>
        <a:bodyPr/>
        <a:lstStyle/>
        <a:p>
          <a:r>
            <a:rPr lang="cs-CZ" dirty="0"/>
            <a:t>Veřejnoprávní metoda regulace</a:t>
          </a:r>
        </a:p>
      </dgm:t>
    </dgm:pt>
    <dgm:pt modelId="{D38B7581-1B65-4125-8D47-8BFC5901AFF8}" type="parTrans" cxnId="{3F63BBE5-1C1B-4F25-98D8-D5B45F07CB5F}">
      <dgm:prSet/>
      <dgm:spPr/>
      <dgm:t>
        <a:bodyPr/>
        <a:lstStyle/>
        <a:p>
          <a:endParaRPr lang="cs-CZ"/>
        </a:p>
      </dgm:t>
    </dgm:pt>
    <dgm:pt modelId="{4ACE83B1-17B7-4E27-8A62-C417799B0507}" type="sibTrans" cxnId="{3F63BBE5-1C1B-4F25-98D8-D5B45F07CB5F}">
      <dgm:prSet/>
      <dgm:spPr/>
      <dgm:t>
        <a:bodyPr/>
        <a:lstStyle/>
        <a:p>
          <a:endParaRPr lang="cs-CZ"/>
        </a:p>
      </dgm:t>
    </dgm:pt>
    <dgm:pt modelId="{3EA2672B-E7CC-4CE2-A0FA-FCF64E9746F0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Vysoká úroveň veřejného zájmu</a:t>
          </a:r>
        </a:p>
      </dgm:t>
    </dgm:pt>
    <dgm:pt modelId="{4C0AA646-BED3-4E1C-A3DD-0A86A9C0005A}" type="parTrans" cxnId="{A6ACADFB-926B-4550-9D5F-003C261650BC}">
      <dgm:prSet/>
      <dgm:spPr/>
      <dgm:t>
        <a:bodyPr/>
        <a:lstStyle/>
        <a:p>
          <a:endParaRPr lang="cs-CZ"/>
        </a:p>
      </dgm:t>
    </dgm:pt>
    <dgm:pt modelId="{65830A02-D65D-44A2-AF04-1E0B0C3E4D58}" type="sibTrans" cxnId="{A6ACADFB-926B-4550-9D5F-003C261650BC}">
      <dgm:prSet/>
      <dgm:spPr/>
      <dgm:t>
        <a:bodyPr/>
        <a:lstStyle/>
        <a:p>
          <a:endParaRPr lang="cs-CZ"/>
        </a:p>
      </dgm:t>
    </dgm:pt>
    <dgm:pt modelId="{D51C2B99-3D06-4E9D-9ACA-460AA650DD55}">
      <dgm:prSet phldrT="[Text]"/>
      <dgm:spPr>
        <a:effectLst>
          <a:softEdge rad="63500"/>
        </a:effectLst>
      </dgm:spPr>
      <dgm:t>
        <a:bodyPr/>
        <a:lstStyle/>
        <a:p>
          <a:r>
            <a:rPr lang="cs-CZ" dirty="0"/>
            <a:t>Soukromoprávní metoda regulace</a:t>
          </a:r>
        </a:p>
      </dgm:t>
    </dgm:pt>
    <dgm:pt modelId="{D98EB576-81F2-455F-8CFB-47D966658D73}" type="parTrans" cxnId="{83554957-3AA2-4350-8BBC-2A847591685A}">
      <dgm:prSet/>
      <dgm:spPr/>
      <dgm:t>
        <a:bodyPr/>
        <a:lstStyle/>
        <a:p>
          <a:endParaRPr lang="cs-CZ"/>
        </a:p>
      </dgm:t>
    </dgm:pt>
    <dgm:pt modelId="{25FD1B9D-8743-4447-8325-A440FB41375E}" type="sibTrans" cxnId="{83554957-3AA2-4350-8BBC-2A847591685A}">
      <dgm:prSet/>
      <dgm:spPr/>
      <dgm:t>
        <a:bodyPr/>
        <a:lstStyle/>
        <a:p>
          <a:endParaRPr lang="cs-CZ"/>
        </a:p>
      </dgm:t>
    </dgm:pt>
    <dgm:pt modelId="{5369841B-A992-45C2-BE15-1D6AC52960D3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Rovnost subjektů</a:t>
          </a:r>
        </a:p>
      </dgm:t>
    </dgm:pt>
    <dgm:pt modelId="{F430450E-C236-498C-87EA-CEB223A5A737}" type="parTrans" cxnId="{ED7A264B-45C1-40B1-80EA-E8958A973AFF}">
      <dgm:prSet/>
      <dgm:spPr/>
      <dgm:t>
        <a:bodyPr/>
        <a:lstStyle/>
        <a:p>
          <a:endParaRPr lang="cs-CZ"/>
        </a:p>
      </dgm:t>
    </dgm:pt>
    <dgm:pt modelId="{A26B49A7-85F3-45BA-84C9-50F217620B55}" type="sibTrans" cxnId="{ED7A264B-45C1-40B1-80EA-E8958A973AFF}">
      <dgm:prSet/>
      <dgm:spPr/>
      <dgm:t>
        <a:bodyPr/>
        <a:lstStyle/>
        <a:p>
          <a:endParaRPr lang="cs-CZ"/>
        </a:p>
      </dgm:t>
    </dgm:pt>
    <dgm:pt modelId="{62CE11BB-3FA5-4166-AD46-B73BD1AE44B8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Převážně dispozitivní normy, kogentní jako limity</a:t>
          </a:r>
        </a:p>
      </dgm:t>
    </dgm:pt>
    <dgm:pt modelId="{BA153BFF-A8C7-4DC0-8839-542F6483E42C}" type="parTrans" cxnId="{5F6EC666-A9C7-46E3-BD7D-F10AA8A963FA}">
      <dgm:prSet/>
      <dgm:spPr/>
      <dgm:t>
        <a:bodyPr/>
        <a:lstStyle/>
        <a:p>
          <a:endParaRPr lang="cs-CZ"/>
        </a:p>
      </dgm:t>
    </dgm:pt>
    <dgm:pt modelId="{E3ABD42F-11CC-4B9C-9BC8-F02E481E0597}" type="sibTrans" cxnId="{5F6EC666-A9C7-46E3-BD7D-F10AA8A963FA}">
      <dgm:prSet/>
      <dgm:spPr/>
      <dgm:t>
        <a:bodyPr/>
        <a:lstStyle/>
        <a:p>
          <a:endParaRPr lang="cs-CZ"/>
        </a:p>
      </dgm:t>
    </dgm:pt>
    <dgm:pt modelId="{A568D835-F515-4EAF-BE27-0CB24C4F8559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Nerovné postavení subjektů vztahy</a:t>
          </a:r>
        </a:p>
      </dgm:t>
    </dgm:pt>
    <dgm:pt modelId="{E93EABE5-F152-46EF-B737-8671C254A94D}" type="parTrans" cxnId="{E0A386D6-8AD6-441C-87BD-A1127229125D}">
      <dgm:prSet/>
      <dgm:spPr/>
      <dgm:t>
        <a:bodyPr/>
        <a:lstStyle/>
        <a:p>
          <a:endParaRPr lang="cs-CZ"/>
        </a:p>
      </dgm:t>
    </dgm:pt>
    <dgm:pt modelId="{962EFABA-EE99-40B3-A106-48343EC427B8}" type="sibTrans" cxnId="{E0A386D6-8AD6-441C-87BD-A1127229125D}">
      <dgm:prSet/>
      <dgm:spPr/>
      <dgm:t>
        <a:bodyPr/>
        <a:lstStyle/>
        <a:p>
          <a:endParaRPr lang="cs-CZ"/>
        </a:p>
      </dgm:t>
    </dgm:pt>
    <dgm:pt modelId="{AAB2E57C-04C5-4367-8EA0-542E2D8132C1}">
      <dgm:prSet phldrT="[Text]"/>
      <dgm:spPr>
        <a:effectLst>
          <a:softEdge rad="127000"/>
        </a:effectLst>
      </dgm:spPr>
      <dgm:t>
        <a:bodyPr/>
        <a:lstStyle/>
        <a:p>
          <a:endParaRPr lang="cs-CZ" dirty="0"/>
        </a:p>
      </dgm:t>
    </dgm:pt>
    <dgm:pt modelId="{74FDF359-5740-473B-874F-F7F32BFB8C98}" type="parTrans" cxnId="{D3CC381C-BCC0-42A3-9CBE-9B136ED4E277}">
      <dgm:prSet/>
      <dgm:spPr/>
      <dgm:t>
        <a:bodyPr/>
        <a:lstStyle/>
        <a:p>
          <a:endParaRPr lang="cs-CZ"/>
        </a:p>
      </dgm:t>
    </dgm:pt>
    <dgm:pt modelId="{78E5C6B6-15E1-4826-9404-C8305F714200}" type="sibTrans" cxnId="{D3CC381C-BCC0-42A3-9CBE-9B136ED4E277}">
      <dgm:prSet/>
      <dgm:spPr/>
      <dgm:t>
        <a:bodyPr/>
        <a:lstStyle/>
        <a:p>
          <a:endParaRPr lang="cs-CZ"/>
        </a:p>
      </dgm:t>
    </dgm:pt>
    <dgm:pt modelId="{27138C0E-F2F2-4246-92FF-994BD4A36382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Nadřazenost orgánů veřejné moci</a:t>
          </a:r>
        </a:p>
      </dgm:t>
    </dgm:pt>
    <dgm:pt modelId="{91947CCB-60E3-4BAC-BEA7-0B3E615BD4F9}" type="parTrans" cxnId="{DC1AF7B0-A713-42A7-8563-7A167D185A89}">
      <dgm:prSet/>
      <dgm:spPr/>
      <dgm:t>
        <a:bodyPr/>
        <a:lstStyle/>
        <a:p>
          <a:endParaRPr lang="cs-CZ"/>
        </a:p>
      </dgm:t>
    </dgm:pt>
    <dgm:pt modelId="{E8B48E83-9957-40E9-A0B2-934D7FCDEA1C}" type="sibTrans" cxnId="{DC1AF7B0-A713-42A7-8563-7A167D185A89}">
      <dgm:prSet/>
      <dgm:spPr/>
      <dgm:t>
        <a:bodyPr/>
        <a:lstStyle/>
        <a:p>
          <a:endParaRPr lang="cs-CZ"/>
        </a:p>
      </dgm:t>
    </dgm:pt>
    <dgm:pt modelId="{52846D29-F6F9-4DEF-8509-A5747EB2F7B2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Kogentní normy</a:t>
          </a:r>
        </a:p>
      </dgm:t>
    </dgm:pt>
    <dgm:pt modelId="{5CACEE6C-7BFC-418A-8F72-9C268A1E1423}" type="parTrans" cxnId="{0331DA20-919C-4394-BAD7-5B90FBF7A647}">
      <dgm:prSet/>
      <dgm:spPr/>
      <dgm:t>
        <a:bodyPr/>
        <a:lstStyle/>
        <a:p>
          <a:endParaRPr lang="cs-CZ"/>
        </a:p>
      </dgm:t>
    </dgm:pt>
    <dgm:pt modelId="{4005457A-1650-47F2-A19F-3C761A22DA96}" type="sibTrans" cxnId="{0331DA20-919C-4394-BAD7-5B90FBF7A647}">
      <dgm:prSet/>
      <dgm:spPr/>
      <dgm:t>
        <a:bodyPr/>
        <a:lstStyle/>
        <a:p>
          <a:endParaRPr lang="cs-CZ"/>
        </a:p>
      </dgm:t>
    </dgm:pt>
    <dgm:pt modelId="{245F4BCC-3504-4F1A-94E8-26A84A00BE36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Autonomie vůle</a:t>
          </a:r>
        </a:p>
      </dgm:t>
    </dgm:pt>
    <dgm:pt modelId="{936AF249-118B-47CB-B5F9-9BB8F596C29A}" type="parTrans" cxnId="{ED8D3D70-B5F6-478C-AC00-18CC9706AC1C}">
      <dgm:prSet/>
      <dgm:spPr/>
      <dgm:t>
        <a:bodyPr/>
        <a:lstStyle/>
        <a:p>
          <a:endParaRPr lang="cs-CZ"/>
        </a:p>
      </dgm:t>
    </dgm:pt>
    <dgm:pt modelId="{FE9C0821-53FB-4422-A6B8-0B80D0AB57DF}" type="sibTrans" cxnId="{ED8D3D70-B5F6-478C-AC00-18CC9706AC1C}">
      <dgm:prSet/>
      <dgm:spPr/>
      <dgm:t>
        <a:bodyPr/>
        <a:lstStyle/>
        <a:p>
          <a:endParaRPr lang="cs-CZ"/>
        </a:p>
      </dgm:t>
    </dgm:pt>
    <dgm:pt modelId="{37330DCF-0B17-4E75-B252-554C6CD862EE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Zásady oficiality a legality</a:t>
          </a:r>
        </a:p>
      </dgm:t>
    </dgm:pt>
    <dgm:pt modelId="{4861955B-CFB5-4E3B-8D83-BC5712D247FC}" type="parTrans" cxnId="{58117D13-F6B6-4BC1-B89C-C1CC6DEBCA85}">
      <dgm:prSet/>
      <dgm:spPr/>
      <dgm:t>
        <a:bodyPr/>
        <a:lstStyle/>
        <a:p>
          <a:endParaRPr lang="cs-CZ"/>
        </a:p>
      </dgm:t>
    </dgm:pt>
    <dgm:pt modelId="{040477B7-5E5E-4A89-A3C2-725AD77D5A11}" type="sibTrans" cxnId="{58117D13-F6B6-4BC1-B89C-C1CC6DEBCA85}">
      <dgm:prSet/>
      <dgm:spPr/>
      <dgm:t>
        <a:bodyPr/>
        <a:lstStyle/>
        <a:p>
          <a:endParaRPr lang="cs-CZ"/>
        </a:p>
      </dgm:t>
    </dgm:pt>
    <dgm:pt modelId="{BB3FA6DF-D04A-499E-9D64-4DB08775823D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Přímé uplatnění veřejné moci na právní vztahy</a:t>
          </a:r>
        </a:p>
      </dgm:t>
    </dgm:pt>
    <dgm:pt modelId="{2592AF6A-9E5F-463F-999F-9CD65301274A}" type="parTrans" cxnId="{D30A655D-C44A-43C0-81CA-777DEC406856}">
      <dgm:prSet/>
      <dgm:spPr/>
      <dgm:t>
        <a:bodyPr/>
        <a:lstStyle/>
        <a:p>
          <a:endParaRPr lang="cs-CZ"/>
        </a:p>
      </dgm:t>
    </dgm:pt>
    <dgm:pt modelId="{415365CF-C668-4054-ACB5-1014B5F5BABB}" type="sibTrans" cxnId="{D30A655D-C44A-43C0-81CA-777DEC406856}">
      <dgm:prSet/>
      <dgm:spPr/>
      <dgm:t>
        <a:bodyPr/>
        <a:lstStyle/>
        <a:p>
          <a:endParaRPr lang="cs-CZ"/>
        </a:p>
      </dgm:t>
    </dgm:pt>
    <dgm:pt modelId="{75C1B059-84ED-40A1-A888-1E135D1ADAEC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Nástrojem úřední rozhodnutí (individuální právní akt)</a:t>
          </a:r>
        </a:p>
      </dgm:t>
    </dgm:pt>
    <dgm:pt modelId="{8E53D2A2-18E7-4074-95C9-E8918467386A}" type="parTrans" cxnId="{FE107AA6-350A-4275-BE00-508899CAD7FB}">
      <dgm:prSet/>
      <dgm:spPr/>
      <dgm:t>
        <a:bodyPr/>
        <a:lstStyle/>
        <a:p>
          <a:endParaRPr lang="cs-CZ"/>
        </a:p>
      </dgm:t>
    </dgm:pt>
    <dgm:pt modelId="{9B7263BB-292C-4225-A3CF-C3738620AF58}" type="sibTrans" cxnId="{FE107AA6-350A-4275-BE00-508899CAD7FB}">
      <dgm:prSet/>
      <dgm:spPr/>
      <dgm:t>
        <a:bodyPr/>
        <a:lstStyle/>
        <a:p>
          <a:endParaRPr lang="cs-CZ"/>
        </a:p>
      </dgm:t>
    </dgm:pt>
    <dgm:pt modelId="{0C95CC71-A2A0-4746-A6DE-226CDAB392BE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Nižší úroveň veřejného zájmu</a:t>
          </a:r>
        </a:p>
      </dgm:t>
    </dgm:pt>
    <dgm:pt modelId="{B9A96E51-2E3A-454B-9E64-4774017BA902}" type="parTrans" cxnId="{D996A8CF-AF3C-4E10-8E60-4E7ACC9F81D6}">
      <dgm:prSet/>
      <dgm:spPr/>
      <dgm:t>
        <a:bodyPr/>
        <a:lstStyle/>
        <a:p>
          <a:endParaRPr lang="cs-CZ"/>
        </a:p>
      </dgm:t>
    </dgm:pt>
    <dgm:pt modelId="{FF92A623-A2D0-4A32-A0B2-E5BC0CF48B50}" type="sibTrans" cxnId="{D996A8CF-AF3C-4E10-8E60-4E7ACC9F81D6}">
      <dgm:prSet/>
      <dgm:spPr/>
      <dgm:t>
        <a:bodyPr/>
        <a:lstStyle/>
        <a:p>
          <a:endParaRPr lang="cs-CZ"/>
        </a:p>
      </dgm:t>
    </dgm:pt>
    <dgm:pt modelId="{A41846DF-507D-47C6-8186-80B44120BE62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Nástrojem smlouva</a:t>
          </a:r>
        </a:p>
      </dgm:t>
    </dgm:pt>
    <dgm:pt modelId="{E2BF278E-56DB-443B-A483-AF08C2798194}" type="parTrans" cxnId="{924F23C9-C3CF-4E03-95F4-CD6E71689E60}">
      <dgm:prSet/>
      <dgm:spPr/>
      <dgm:t>
        <a:bodyPr/>
        <a:lstStyle/>
        <a:p>
          <a:endParaRPr lang="cs-CZ"/>
        </a:p>
      </dgm:t>
    </dgm:pt>
    <dgm:pt modelId="{5BEA9F73-9840-41BB-86C0-9907AE263F0C}" type="sibTrans" cxnId="{924F23C9-C3CF-4E03-95F4-CD6E71689E60}">
      <dgm:prSet/>
      <dgm:spPr/>
      <dgm:t>
        <a:bodyPr/>
        <a:lstStyle/>
        <a:p>
          <a:endParaRPr lang="cs-CZ"/>
        </a:p>
      </dgm:t>
    </dgm:pt>
    <dgm:pt modelId="{7EF02783-8A99-4E62-A6B0-28C920A7305A}" type="pres">
      <dgm:prSet presAssocID="{A33E6A64-D67C-4210-9B16-A798ACC43580}" presName="Name0" presStyleCnt="0">
        <dgm:presLayoutVars>
          <dgm:dir/>
          <dgm:animLvl val="lvl"/>
          <dgm:resizeHandles val="exact"/>
        </dgm:presLayoutVars>
      </dgm:prSet>
      <dgm:spPr/>
    </dgm:pt>
    <dgm:pt modelId="{83193000-91BB-424D-92A3-156AAD0B7ADD}" type="pres">
      <dgm:prSet presAssocID="{AF9D8613-93AD-40F4-BDB9-E20CBE69AE07}" presName="composite" presStyleCnt="0"/>
      <dgm:spPr/>
    </dgm:pt>
    <dgm:pt modelId="{CFFA80BA-DABD-4B6C-BF78-46C3B03E0A93}" type="pres">
      <dgm:prSet presAssocID="{AF9D8613-93AD-40F4-BDB9-E20CBE69AE0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758A8DB3-0C0E-4EF9-8E08-496B1F57D7FA}" type="pres">
      <dgm:prSet presAssocID="{AF9D8613-93AD-40F4-BDB9-E20CBE69AE07}" presName="desTx" presStyleLbl="alignAccFollowNode1" presStyleIdx="0" presStyleCnt="2">
        <dgm:presLayoutVars>
          <dgm:bulletEnabled val="1"/>
        </dgm:presLayoutVars>
      </dgm:prSet>
      <dgm:spPr/>
    </dgm:pt>
    <dgm:pt modelId="{64E9DDC5-ECDC-4D34-84C6-0EBA60A1AC40}" type="pres">
      <dgm:prSet presAssocID="{4ACE83B1-17B7-4E27-8A62-C417799B0507}" presName="space" presStyleCnt="0"/>
      <dgm:spPr/>
    </dgm:pt>
    <dgm:pt modelId="{F0A3F7AA-B2DF-496E-9D2B-6A6A2F4AC7CC}" type="pres">
      <dgm:prSet presAssocID="{D51C2B99-3D06-4E9D-9ACA-460AA650DD55}" presName="composite" presStyleCnt="0"/>
      <dgm:spPr/>
    </dgm:pt>
    <dgm:pt modelId="{31F9D28A-3B62-4395-A9E0-A4248D442B95}" type="pres">
      <dgm:prSet presAssocID="{D51C2B99-3D06-4E9D-9ACA-460AA650DD5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4B7D29C-9154-4FC9-AB30-563049F1D46D}" type="pres">
      <dgm:prSet presAssocID="{D51C2B99-3D06-4E9D-9ACA-460AA650DD5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B085F07-EC8D-48C4-9367-A9BD12B4BCCE}" type="presOf" srcId="{BB3FA6DF-D04A-499E-9D64-4DB08775823D}" destId="{758A8DB3-0C0E-4EF9-8E08-496B1F57D7FA}" srcOrd="0" destOrd="1" presId="urn:microsoft.com/office/officeart/2005/8/layout/hList1"/>
    <dgm:cxn modelId="{28F9DD0D-FC5C-4798-8527-41BFF15EF1D8}" type="presOf" srcId="{AAB2E57C-04C5-4367-8EA0-542E2D8132C1}" destId="{758A8DB3-0C0E-4EF9-8E08-496B1F57D7FA}" srcOrd="0" destOrd="7" presId="urn:microsoft.com/office/officeart/2005/8/layout/hList1"/>
    <dgm:cxn modelId="{8638BA0E-94AA-448D-A57B-7DC6478F58B3}" type="presOf" srcId="{27138C0E-F2F2-4246-92FF-994BD4A36382}" destId="{758A8DB3-0C0E-4EF9-8E08-496B1F57D7FA}" srcOrd="0" destOrd="3" presId="urn:microsoft.com/office/officeart/2005/8/layout/hList1"/>
    <dgm:cxn modelId="{58117D13-F6B6-4BC1-B89C-C1CC6DEBCA85}" srcId="{AF9D8613-93AD-40F4-BDB9-E20CBE69AE07}" destId="{37330DCF-0B17-4E75-B252-554C6CD862EE}" srcOrd="5" destOrd="0" parTransId="{4861955B-CFB5-4E3B-8D83-BC5712D247FC}" sibTransId="{040477B7-5E5E-4A89-A3C2-725AD77D5A11}"/>
    <dgm:cxn modelId="{D3CC381C-BCC0-42A3-9CBE-9B136ED4E277}" srcId="{AF9D8613-93AD-40F4-BDB9-E20CBE69AE07}" destId="{AAB2E57C-04C5-4367-8EA0-542E2D8132C1}" srcOrd="7" destOrd="0" parTransId="{74FDF359-5740-473B-874F-F7F32BFB8C98}" sibTransId="{78E5C6B6-15E1-4826-9404-C8305F714200}"/>
    <dgm:cxn modelId="{0331DA20-919C-4394-BAD7-5B90FBF7A647}" srcId="{AF9D8613-93AD-40F4-BDB9-E20CBE69AE07}" destId="{52846D29-F6F9-4DEF-8509-A5747EB2F7B2}" srcOrd="4" destOrd="0" parTransId="{5CACEE6C-7BFC-418A-8F72-9C268A1E1423}" sibTransId="{4005457A-1650-47F2-A19F-3C761A22DA96}"/>
    <dgm:cxn modelId="{5AD39A2A-93FC-45E3-ABC7-FED689DB7627}" type="presOf" srcId="{3EA2672B-E7CC-4CE2-A0FA-FCF64E9746F0}" destId="{758A8DB3-0C0E-4EF9-8E08-496B1F57D7FA}" srcOrd="0" destOrd="0" presId="urn:microsoft.com/office/officeart/2005/8/layout/hList1"/>
    <dgm:cxn modelId="{D30A655D-C44A-43C0-81CA-777DEC406856}" srcId="{AF9D8613-93AD-40F4-BDB9-E20CBE69AE07}" destId="{BB3FA6DF-D04A-499E-9D64-4DB08775823D}" srcOrd="1" destOrd="0" parTransId="{2592AF6A-9E5F-463F-999F-9CD65301274A}" sibTransId="{415365CF-C668-4054-ACB5-1014B5F5BABB}"/>
    <dgm:cxn modelId="{790F3B42-09D9-4C6F-A9F6-649FF99967D3}" type="presOf" srcId="{37330DCF-0B17-4E75-B252-554C6CD862EE}" destId="{758A8DB3-0C0E-4EF9-8E08-496B1F57D7FA}" srcOrd="0" destOrd="5" presId="urn:microsoft.com/office/officeart/2005/8/layout/hList1"/>
    <dgm:cxn modelId="{5F6EC666-A9C7-46E3-BD7D-F10AA8A963FA}" srcId="{D51C2B99-3D06-4E9D-9ACA-460AA650DD55}" destId="{62CE11BB-3FA5-4166-AD46-B73BD1AE44B8}" srcOrd="2" destOrd="0" parTransId="{BA153BFF-A8C7-4DC0-8839-542F6483E42C}" sibTransId="{E3ABD42F-11CC-4B9C-9BC8-F02E481E0597}"/>
    <dgm:cxn modelId="{ED7A264B-45C1-40B1-80EA-E8958A973AFF}" srcId="{D51C2B99-3D06-4E9D-9ACA-460AA650DD55}" destId="{5369841B-A992-45C2-BE15-1D6AC52960D3}" srcOrd="1" destOrd="0" parTransId="{F430450E-C236-498C-87EA-CEB223A5A737}" sibTransId="{A26B49A7-85F3-45BA-84C9-50F217620B55}"/>
    <dgm:cxn modelId="{ED8D3D70-B5F6-478C-AC00-18CC9706AC1C}" srcId="{D51C2B99-3D06-4E9D-9ACA-460AA650DD55}" destId="{245F4BCC-3504-4F1A-94E8-26A84A00BE36}" srcOrd="3" destOrd="0" parTransId="{936AF249-118B-47CB-B5F9-9BB8F596C29A}" sibTransId="{FE9C0821-53FB-4422-A6B8-0B80D0AB57DF}"/>
    <dgm:cxn modelId="{6202BE53-A44B-41E7-AB8C-D8C3E9221BAA}" type="presOf" srcId="{A33E6A64-D67C-4210-9B16-A798ACC43580}" destId="{7EF02783-8A99-4E62-A6B0-28C920A7305A}" srcOrd="0" destOrd="0" presId="urn:microsoft.com/office/officeart/2005/8/layout/hList1"/>
    <dgm:cxn modelId="{83554957-3AA2-4350-8BBC-2A847591685A}" srcId="{A33E6A64-D67C-4210-9B16-A798ACC43580}" destId="{D51C2B99-3D06-4E9D-9ACA-460AA650DD55}" srcOrd="1" destOrd="0" parTransId="{D98EB576-81F2-455F-8CFB-47D966658D73}" sibTransId="{25FD1B9D-8743-4447-8325-A440FB41375E}"/>
    <dgm:cxn modelId="{26FD8A96-E703-4777-B8FB-745205435D0C}" type="presOf" srcId="{0C95CC71-A2A0-4746-A6DE-226CDAB392BE}" destId="{64B7D29C-9154-4FC9-AB30-563049F1D46D}" srcOrd="0" destOrd="0" presId="urn:microsoft.com/office/officeart/2005/8/layout/hList1"/>
    <dgm:cxn modelId="{49C1E897-F74D-45D1-B5C0-DCB283C31655}" type="presOf" srcId="{52846D29-F6F9-4DEF-8509-A5747EB2F7B2}" destId="{758A8DB3-0C0E-4EF9-8E08-496B1F57D7FA}" srcOrd="0" destOrd="4" presId="urn:microsoft.com/office/officeart/2005/8/layout/hList1"/>
    <dgm:cxn modelId="{FE107AA6-350A-4275-BE00-508899CAD7FB}" srcId="{AF9D8613-93AD-40F4-BDB9-E20CBE69AE07}" destId="{75C1B059-84ED-40A1-A888-1E135D1ADAEC}" srcOrd="6" destOrd="0" parTransId="{8E53D2A2-18E7-4074-95C9-E8918467386A}" sibTransId="{9B7263BB-292C-4225-A3CF-C3738620AF58}"/>
    <dgm:cxn modelId="{0649C1A9-B7C1-44A1-8578-354DF8DC5D6E}" type="presOf" srcId="{AF9D8613-93AD-40F4-BDB9-E20CBE69AE07}" destId="{CFFA80BA-DABD-4B6C-BF78-46C3B03E0A93}" srcOrd="0" destOrd="0" presId="urn:microsoft.com/office/officeart/2005/8/layout/hList1"/>
    <dgm:cxn modelId="{DC1AF7B0-A713-42A7-8563-7A167D185A89}" srcId="{AF9D8613-93AD-40F4-BDB9-E20CBE69AE07}" destId="{27138C0E-F2F2-4246-92FF-994BD4A36382}" srcOrd="3" destOrd="0" parTransId="{91947CCB-60E3-4BAC-BEA7-0B3E615BD4F9}" sibTransId="{E8B48E83-9957-40E9-A0B2-934D7FCDEA1C}"/>
    <dgm:cxn modelId="{88BE00B2-2A88-4A40-BD02-5D10C2F02318}" type="presOf" srcId="{D51C2B99-3D06-4E9D-9ACA-460AA650DD55}" destId="{31F9D28A-3B62-4395-A9E0-A4248D442B95}" srcOrd="0" destOrd="0" presId="urn:microsoft.com/office/officeart/2005/8/layout/hList1"/>
    <dgm:cxn modelId="{40383AB9-1040-4B7A-86C8-119FA8068310}" type="presOf" srcId="{245F4BCC-3504-4F1A-94E8-26A84A00BE36}" destId="{64B7D29C-9154-4FC9-AB30-563049F1D46D}" srcOrd="0" destOrd="3" presId="urn:microsoft.com/office/officeart/2005/8/layout/hList1"/>
    <dgm:cxn modelId="{CABB39C8-0997-4FEC-B09A-C66B573E4DC5}" type="presOf" srcId="{A568D835-F515-4EAF-BE27-0CB24C4F8559}" destId="{758A8DB3-0C0E-4EF9-8E08-496B1F57D7FA}" srcOrd="0" destOrd="2" presId="urn:microsoft.com/office/officeart/2005/8/layout/hList1"/>
    <dgm:cxn modelId="{924F23C9-C3CF-4E03-95F4-CD6E71689E60}" srcId="{D51C2B99-3D06-4E9D-9ACA-460AA650DD55}" destId="{A41846DF-507D-47C6-8186-80B44120BE62}" srcOrd="4" destOrd="0" parTransId="{E2BF278E-56DB-443B-A483-AF08C2798194}" sibTransId="{5BEA9F73-9840-41BB-86C0-9907AE263F0C}"/>
    <dgm:cxn modelId="{C2FEB1CA-8834-41EC-96B8-45D7D8841333}" type="presOf" srcId="{75C1B059-84ED-40A1-A888-1E135D1ADAEC}" destId="{758A8DB3-0C0E-4EF9-8E08-496B1F57D7FA}" srcOrd="0" destOrd="6" presId="urn:microsoft.com/office/officeart/2005/8/layout/hList1"/>
    <dgm:cxn modelId="{D996A8CF-AF3C-4E10-8E60-4E7ACC9F81D6}" srcId="{D51C2B99-3D06-4E9D-9ACA-460AA650DD55}" destId="{0C95CC71-A2A0-4746-A6DE-226CDAB392BE}" srcOrd="0" destOrd="0" parTransId="{B9A96E51-2E3A-454B-9E64-4774017BA902}" sibTransId="{FF92A623-A2D0-4A32-A0B2-E5BC0CF48B50}"/>
    <dgm:cxn modelId="{E0A386D6-8AD6-441C-87BD-A1127229125D}" srcId="{AF9D8613-93AD-40F4-BDB9-E20CBE69AE07}" destId="{A568D835-F515-4EAF-BE27-0CB24C4F8559}" srcOrd="2" destOrd="0" parTransId="{E93EABE5-F152-46EF-B737-8671C254A94D}" sibTransId="{962EFABA-EE99-40B3-A106-48343EC427B8}"/>
    <dgm:cxn modelId="{5D2913D7-6712-49C9-B268-27DE77F51872}" type="presOf" srcId="{5369841B-A992-45C2-BE15-1D6AC52960D3}" destId="{64B7D29C-9154-4FC9-AB30-563049F1D46D}" srcOrd="0" destOrd="1" presId="urn:microsoft.com/office/officeart/2005/8/layout/hList1"/>
    <dgm:cxn modelId="{3F63BBE5-1C1B-4F25-98D8-D5B45F07CB5F}" srcId="{A33E6A64-D67C-4210-9B16-A798ACC43580}" destId="{AF9D8613-93AD-40F4-BDB9-E20CBE69AE07}" srcOrd="0" destOrd="0" parTransId="{D38B7581-1B65-4125-8D47-8BFC5901AFF8}" sibTransId="{4ACE83B1-17B7-4E27-8A62-C417799B0507}"/>
    <dgm:cxn modelId="{58D9CAF3-7297-4FDD-940F-91D90DAD8550}" type="presOf" srcId="{A41846DF-507D-47C6-8186-80B44120BE62}" destId="{64B7D29C-9154-4FC9-AB30-563049F1D46D}" srcOrd="0" destOrd="4" presId="urn:microsoft.com/office/officeart/2005/8/layout/hList1"/>
    <dgm:cxn modelId="{960DC7F9-B275-480C-AEE6-C612F9BA1CD8}" type="presOf" srcId="{62CE11BB-3FA5-4166-AD46-B73BD1AE44B8}" destId="{64B7D29C-9154-4FC9-AB30-563049F1D46D}" srcOrd="0" destOrd="2" presId="urn:microsoft.com/office/officeart/2005/8/layout/hList1"/>
    <dgm:cxn modelId="{A6ACADFB-926B-4550-9D5F-003C261650BC}" srcId="{AF9D8613-93AD-40F4-BDB9-E20CBE69AE07}" destId="{3EA2672B-E7CC-4CE2-A0FA-FCF64E9746F0}" srcOrd="0" destOrd="0" parTransId="{4C0AA646-BED3-4E1C-A3DD-0A86A9C0005A}" sibTransId="{65830A02-D65D-44A2-AF04-1E0B0C3E4D58}"/>
    <dgm:cxn modelId="{8C3098DC-D2DA-43B0-A9F5-EE272C5836C1}" type="presParOf" srcId="{7EF02783-8A99-4E62-A6B0-28C920A7305A}" destId="{83193000-91BB-424D-92A3-156AAD0B7ADD}" srcOrd="0" destOrd="0" presId="urn:microsoft.com/office/officeart/2005/8/layout/hList1"/>
    <dgm:cxn modelId="{0DFA6EAA-1317-46BD-8786-0D3B114FC273}" type="presParOf" srcId="{83193000-91BB-424D-92A3-156AAD0B7ADD}" destId="{CFFA80BA-DABD-4B6C-BF78-46C3B03E0A93}" srcOrd="0" destOrd="0" presId="urn:microsoft.com/office/officeart/2005/8/layout/hList1"/>
    <dgm:cxn modelId="{AD52F0A0-266B-44B7-ABFB-0CC378ADD513}" type="presParOf" srcId="{83193000-91BB-424D-92A3-156AAD0B7ADD}" destId="{758A8DB3-0C0E-4EF9-8E08-496B1F57D7FA}" srcOrd="1" destOrd="0" presId="urn:microsoft.com/office/officeart/2005/8/layout/hList1"/>
    <dgm:cxn modelId="{A1AB5209-0884-4B75-8CF6-CE0FED9AC402}" type="presParOf" srcId="{7EF02783-8A99-4E62-A6B0-28C920A7305A}" destId="{64E9DDC5-ECDC-4D34-84C6-0EBA60A1AC40}" srcOrd="1" destOrd="0" presId="urn:microsoft.com/office/officeart/2005/8/layout/hList1"/>
    <dgm:cxn modelId="{1531E614-3176-447F-A037-42F9DF04D1B6}" type="presParOf" srcId="{7EF02783-8A99-4E62-A6B0-28C920A7305A}" destId="{F0A3F7AA-B2DF-496E-9D2B-6A6A2F4AC7CC}" srcOrd="2" destOrd="0" presId="urn:microsoft.com/office/officeart/2005/8/layout/hList1"/>
    <dgm:cxn modelId="{236C5D2B-1057-4BC6-8153-68DBD301F08E}" type="presParOf" srcId="{F0A3F7AA-B2DF-496E-9D2B-6A6A2F4AC7CC}" destId="{31F9D28A-3B62-4395-A9E0-A4248D442B95}" srcOrd="0" destOrd="0" presId="urn:microsoft.com/office/officeart/2005/8/layout/hList1"/>
    <dgm:cxn modelId="{72D540D0-43A5-424B-AAEA-0B55941DE863}" type="presParOf" srcId="{F0A3F7AA-B2DF-496E-9D2B-6A6A2F4AC7CC}" destId="{64B7D29C-9154-4FC9-AB30-563049F1D4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3226F-7918-4D82-A9DD-357347E3548E}">
      <dsp:nvSpPr>
        <dsp:cNvPr id="0" name=""/>
        <dsp:cNvSpPr/>
      </dsp:nvSpPr>
      <dsp:spPr>
        <a:xfrm>
          <a:off x="0" y="2054436"/>
          <a:ext cx="2668038" cy="13448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Právní řád</a:t>
          </a:r>
        </a:p>
      </dsp:txBody>
      <dsp:txXfrm>
        <a:off x="39390" y="2093826"/>
        <a:ext cx="2589258" cy="1266101"/>
      </dsp:txXfrm>
    </dsp:sp>
    <dsp:sp modelId="{0EDBD644-43C6-4EFD-9AC8-04075C60FB91}">
      <dsp:nvSpPr>
        <dsp:cNvPr id="0" name=""/>
        <dsp:cNvSpPr/>
      </dsp:nvSpPr>
      <dsp:spPr>
        <a:xfrm rot="16468433">
          <a:off x="2076117" y="2076900"/>
          <a:ext cx="12840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84000" y="9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686017" y="2054733"/>
        <a:ext cx="64200" cy="64200"/>
      </dsp:txXfrm>
    </dsp:sp>
    <dsp:sp modelId="{9A66DDDE-CD85-4C03-9190-FACD4785FF21}">
      <dsp:nvSpPr>
        <dsp:cNvPr id="0" name=""/>
        <dsp:cNvSpPr/>
      </dsp:nvSpPr>
      <dsp:spPr>
        <a:xfrm>
          <a:off x="2768196" y="910745"/>
          <a:ext cx="2166071" cy="10720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Soukromé právo</a:t>
          </a:r>
        </a:p>
      </dsp:txBody>
      <dsp:txXfrm>
        <a:off x="2799596" y="942145"/>
        <a:ext cx="2103271" cy="1009286"/>
      </dsp:txXfrm>
    </dsp:sp>
    <dsp:sp modelId="{B2E12AB4-8FF6-468A-8CC2-998E6AB12587}">
      <dsp:nvSpPr>
        <dsp:cNvPr id="0" name=""/>
        <dsp:cNvSpPr/>
      </dsp:nvSpPr>
      <dsp:spPr>
        <a:xfrm rot="18802716">
          <a:off x="4741318" y="989065"/>
          <a:ext cx="123217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32173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326601" y="968193"/>
        <a:ext cx="61608" cy="61608"/>
      </dsp:txXfrm>
    </dsp:sp>
    <dsp:sp modelId="{9DB9BA06-DC9A-4EC2-B4C9-C4DC8B32A7BE}">
      <dsp:nvSpPr>
        <dsp:cNvPr id="0" name=""/>
        <dsp:cNvSpPr/>
      </dsp:nvSpPr>
      <dsp:spPr>
        <a:xfrm>
          <a:off x="5780543" y="219630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Občanské</a:t>
          </a:r>
        </a:p>
      </dsp:txBody>
      <dsp:txXfrm>
        <a:off x="5799966" y="239053"/>
        <a:ext cx="1287460" cy="624307"/>
      </dsp:txXfrm>
    </dsp:sp>
    <dsp:sp modelId="{B92ADAA7-3989-4E1E-A53F-C107A770E29E}">
      <dsp:nvSpPr>
        <dsp:cNvPr id="0" name=""/>
        <dsp:cNvSpPr/>
      </dsp:nvSpPr>
      <dsp:spPr>
        <a:xfrm rot="21064286">
          <a:off x="4929077" y="1370378"/>
          <a:ext cx="85665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56656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335989" y="1358894"/>
        <a:ext cx="42832" cy="42832"/>
      </dsp:txXfrm>
    </dsp:sp>
    <dsp:sp modelId="{86E83055-1AD3-483F-A7A4-28E430D2C33C}">
      <dsp:nvSpPr>
        <dsp:cNvPr id="0" name=""/>
        <dsp:cNvSpPr/>
      </dsp:nvSpPr>
      <dsp:spPr>
        <a:xfrm>
          <a:off x="5780543" y="982256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Obchodní</a:t>
          </a:r>
        </a:p>
      </dsp:txBody>
      <dsp:txXfrm>
        <a:off x="5799966" y="1001679"/>
        <a:ext cx="1287460" cy="624307"/>
      </dsp:txXfrm>
    </dsp:sp>
    <dsp:sp modelId="{1C23B762-9AF4-4F93-B582-85406661B147}">
      <dsp:nvSpPr>
        <dsp:cNvPr id="0" name=""/>
        <dsp:cNvSpPr/>
      </dsp:nvSpPr>
      <dsp:spPr>
        <a:xfrm rot="2256831">
          <a:off x="4823201" y="1762981"/>
          <a:ext cx="1068674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68674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330821" y="1746197"/>
        <a:ext cx="53433" cy="53433"/>
      </dsp:txXfrm>
    </dsp:sp>
    <dsp:sp modelId="{6A96D16B-7DCA-4D32-A1BC-89B0A0CF1A98}">
      <dsp:nvSpPr>
        <dsp:cNvPr id="0" name=""/>
        <dsp:cNvSpPr/>
      </dsp:nvSpPr>
      <dsp:spPr>
        <a:xfrm>
          <a:off x="5780809" y="1767463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Pracovní</a:t>
          </a:r>
        </a:p>
      </dsp:txBody>
      <dsp:txXfrm>
        <a:off x="5800232" y="1786886"/>
        <a:ext cx="1287460" cy="624307"/>
      </dsp:txXfrm>
    </dsp:sp>
    <dsp:sp modelId="{DBD7CF21-CC39-49EC-B679-3278CEA694C2}">
      <dsp:nvSpPr>
        <dsp:cNvPr id="0" name=""/>
        <dsp:cNvSpPr/>
      </dsp:nvSpPr>
      <dsp:spPr>
        <a:xfrm rot="645147">
          <a:off x="2635344" y="3064348"/>
          <a:ext cx="372419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724199" y="9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404338" y="2981176"/>
        <a:ext cx="186209" cy="186209"/>
      </dsp:txXfrm>
    </dsp:sp>
    <dsp:sp modelId="{ADC9741E-A7B4-46FC-806F-CF03A0D7EFBF}">
      <dsp:nvSpPr>
        <dsp:cNvPr id="0" name=""/>
        <dsp:cNvSpPr/>
      </dsp:nvSpPr>
      <dsp:spPr>
        <a:xfrm>
          <a:off x="6326849" y="2977098"/>
          <a:ext cx="1984539" cy="8891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Veřejné právo</a:t>
          </a:r>
        </a:p>
      </dsp:txBody>
      <dsp:txXfrm>
        <a:off x="6352892" y="3003141"/>
        <a:ext cx="1932453" cy="837089"/>
      </dsp:txXfrm>
    </dsp:sp>
    <dsp:sp modelId="{09350090-357F-40BD-BC24-81BE5421FEA9}">
      <dsp:nvSpPr>
        <dsp:cNvPr id="0" name=""/>
        <dsp:cNvSpPr/>
      </dsp:nvSpPr>
      <dsp:spPr>
        <a:xfrm rot="17739577">
          <a:off x="7736650" y="2498030"/>
          <a:ext cx="202738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2027380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700" kern="1200"/>
        </a:p>
      </dsp:txBody>
      <dsp:txXfrm>
        <a:off x="8699656" y="2457279"/>
        <a:ext cx="101369" cy="101369"/>
      </dsp:txXfrm>
    </dsp:sp>
    <dsp:sp modelId="{3276C99C-C919-4B60-B7F2-767F73C58D16}">
      <dsp:nvSpPr>
        <dsp:cNvPr id="0" name=""/>
        <dsp:cNvSpPr/>
      </dsp:nvSpPr>
      <dsp:spPr>
        <a:xfrm>
          <a:off x="9189293" y="1262664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Ústavní</a:t>
          </a:r>
        </a:p>
      </dsp:txBody>
      <dsp:txXfrm>
        <a:off x="9208716" y="1282087"/>
        <a:ext cx="1287460" cy="624307"/>
      </dsp:txXfrm>
    </dsp:sp>
    <dsp:sp modelId="{563D1484-0187-4205-B6CC-331E0FF26606}">
      <dsp:nvSpPr>
        <dsp:cNvPr id="0" name=""/>
        <dsp:cNvSpPr/>
      </dsp:nvSpPr>
      <dsp:spPr>
        <a:xfrm rot="18692112">
          <a:off x="8088351" y="2916221"/>
          <a:ext cx="132397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323979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8717241" y="2893055"/>
        <a:ext cx="66198" cy="66198"/>
      </dsp:txXfrm>
    </dsp:sp>
    <dsp:sp modelId="{A27B39C0-D502-4A67-B7C5-B6DB298AFE5A}">
      <dsp:nvSpPr>
        <dsp:cNvPr id="0" name=""/>
        <dsp:cNvSpPr/>
      </dsp:nvSpPr>
      <dsp:spPr>
        <a:xfrm>
          <a:off x="9189293" y="2099046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Správní</a:t>
          </a:r>
        </a:p>
      </dsp:txBody>
      <dsp:txXfrm>
        <a:off x="9208716" y="2118469"/>
        <a:ext cx="1287460" cy="624307"/>
      </dsp:txXfrm>
    </dsp:sp>
    <dsp:sp modelId="{68478A65-69FA-47BD-9190-C700F7DEBA48}">
      <dsp:nvSpPr>
        <dsp:cNvPr id="0" name=""/>
        <dsp:cNvSpPr/>
      </dsp:nvSpPr>
      <dsp:spPr>
        <a:xfrm rot="20897160">
          <a:off x="8302052" y="3320738"/>
          <a:ext cx="89657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6577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8727926" y="3308257"/>
        <a:ext cx="44828" cy="44828"/>
      </dsp:txXfrm>
    </dsp:sp>
    <dsp:sp modelId="{647ABE8D-1CBC-428A-9DC9-B424DBA7993A}">
      <dsp:nvSpPr>
        <dsp:cNvPr id="0" name=""/>
        <dsp:cNvSpPr/>
      </dsp:nvSpPr>
      <dsp:spPr>
        <a:xfrm>
          <a:off x="9189293" y="2908080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Trestní</a:t>
          </a:r>
        </a:p>
      </dsp:txBody>
      <dsp:txXfrm>
        <a:off x="9208716" y="2927503"/>
        <a:ext cx="1287460" cy="624307"/>
      </dsp:txXfrm>
    </dsp:sp>
    <dsp:sp modelId="{1C1C7232-080E-49A2-9F9F-4B1FA99C0D06}">
      <dsp:nvSpPr>
        <dsp:cNvPr id="0" name=""/>
        <dsp:cNvSpPr/>
      </dsp:nvSpPr>
      <dsp:spPr>
        <a:xfrm rot="2104513">
          <a:off x="8213986" y="3719970"/>
          <a:ext cx="107271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72710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8723523" y="3703085"/>
        <a:ext cx="53635" cy="53635"/>
      </dsp:txXfrm>
    </dsp:sp>
    <dsp:sp modelId="{DA3918F7-77E3-4696-9B80-83F71D3D7A5C}">
      <dsp:nvSpPr>
        <dsp:cNvPr id="0" name=""/>
        <dsp:cNvSpPr/>
      </dsp:nvSpPr>
      <dsp:spPr>
        <a:xfrm>
          <a:off x="9189293" y="3706543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Finanční</a:t>
          </a:r>
        </a:p>
      </dsp:txBody>
      <dsp:txXfrm>
        <a:off x="9208716" y="3725966"/>
        <a:ext cx="1287460" cy="624307"/>
      </dsp:txXfrm>
    </dsp:sp>
    <dsp:sp modelId="{BBFE2710-129C-435F-97DC-3DB0EE279A02}">
      <dsp:nvSpPr>
        <dsp:cNvPr id="0" name=""/>
        <dsp:cNvSpPr/>
      </dsp:nvSpPr>
      <dsp:spPr>
        <a:xfrm rot="3478843">
          <a:off x="7922449" y="4113697"/>
          <a:ext cx="165578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655783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8708946" y="4082236"/>
        <a:ext cx="82789" cy="82789"/>
      </dsp:txXfrm>
    </dsp:sp>
    <dsp:sp modelId="{8D80D408-BE92-4129-9A9F-FBD41ED54112}">
      <dsp:nvSpPr>
        <dsp:cNvPr id="0" name=""/>
        <dsp:cNvSpPr/>
      </dsp:nvSpPr>
      <dsp:spPr>
        <a:xfrm>
          <a:off x="9189293" y="4493998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Právo sociálního zabezpečení</a:t>
          </a:r>
        </a:p>
      </dsp:txBody>
      <dsp:txXfrm>
        <a:off x="9208716" y="4513421"/>
        <a:ext cx="1287460" cy="624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A80BA-DABD-4B6C-BF78-46C3B03E0A93}">
      <dsp:nvSpPr>
        <dsp:cNvPr id="0" name=""/>
        <dsp:cNvSpPr/>
      </dsp:nvSpPr>
      <dsp:spPr>
        <a:xfrm>
          <a:off x="51" y="104909"/>
          <a:ext cx="4913783" cy="8504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Veřejnoprávní metoda regulace</a:t>
          </a:r>
        </a:p>
      </dsp:txBody>
      <dsp:txXfrm>
        <a:off x="51" y="104909"/>
        <a:ext cx="4913783" cy="850489"/>
      </dsp:txXfrm>
    </dsp:sp>
    <dsp:sp modelId="{758A8DB3-0C0E-4EF9-8E08-496B1F57D7FA}">
      <dsp:nvSpPr>
        <dsp:cNvPr id="0" name=""/>
        <dsp:cNvSpPr/>
      </dsp:nvSpPr>
      <dsp:spPr>
        <a:xfrm>
          <a:off x="51" y="955399"/>
          <a:ext cx="4913783" cy="4479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Vysoká úroveň veřejného zájmu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Přímé uplatnění veřejné moci na právní vztahy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Nerovné postavení subjektů vztahy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Nadřazenost orgánů veřejné moci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Kogentní normy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Zásady oficiality a legality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Nástrojem úřední rozhodnutí (individuální právní akt)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400" kern="1200" dirty="0"/>
        </a:p>
      </dsp:txBody>
      <dsp:txXfrm>
        <a:off x="51" y="955399"/>
        <a:ext cx="4913783" cy="4479840"/>
      </dsp:txXfrm>
    </dsp:sp>
    <dsp:sp modelId="{31F9D28A-3B62-4395-A9E0-A4248D442B95}">
      <dsp:nvSpPr>
        <dsp:cNvPr id="0" name=""/>
        <dsp:cNvSpPr/>
      </dsp:nvSpPr>
      <dsp:spPr>
        <a:xfrm>
          <a:off x="5601764" y="104909"/>
          <a:ext cx="4913783" cy="8504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Soukromoprávní metoda regulace</a:t>
          </a:r>
        </a:p>
      </dsp:txBody>
      <dsp:txXfrm>
        <a:off x="5601764" y="104909"/>
        <a:ext cx="4913783" cy="850489"/>
      </dsp:txXfrm>
    </dsp:sp>
    <dsp:sp modelId="{64B7D29C-9154-4FC9-AB30-563049F1D46D}">
      <dsp:nvSpPr>
        <dsp:cNvPr id="0" name=""/>
        <dsp:cNvSpPr/>
      </dsp:nvSpPr>
      <dsp:spPr>
        <a:xfrm>
          <a:off x="5601764" y="955399"/>
          <a:ext cx="4913783" cy="4479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Nižší úroveň veřejného zájmu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Rovnost subjektů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Převážně dispozitivní normy, kogentní jako limity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Autonomie vůle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Nástrojem smlouva</a:t>
          </a:r>
        </a:p>
      </dsp:txBody>
      <dsp:txXfrm>
        <a:off x="5601764" y="955399"/>
        <a:ext cx="4913783" cy="447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35.m4a"/><Relationship Id="rId13" Type="http://schemas.openxmlformats.org/officeDocument/2006/relationships/image" Target="../media/image6.png"/><Relationship Id="rId3" Type="http://schemas.openxmlformats.org/officeDocument/2006/relationships/audio" Target="../media/media32.m4a"/><Relationship Id="rId7" Type="http://schemas.openxmlformats.org/officeDocument/2006/relationships/audio" Target="../media/media34.m4a"/><Relationship Id="rId12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tags" Target="../tags/tag5.xml"/><Relationship Id="rId6" Type="http://schemas.microsoft.com/office/2007/relationships/media" Target="../media/media34.m4a"/><Relationship Id="rId11" Type="http://schemas.openxmlformats.org/officeDocument/2006/relationships/audio" Target="../media/media36.m4a"/><Relationship Id="rId5" Type="http://schemas.openxmlformats.org/officeDocument/2006/relationships/audio" Target="../media/media33.m4a"/><Relationship Id="rId10" Type="http://schemas.microsoft.com/office/2007/relationships/media" Target="../media/media36.m4a"/><Relationship Id="rId4" Type="http://schemas.microsoft.com/office/2007/relationships/media" Target="../media/media33.m4a"/><Relationship Id="rId9" Type="http://schemas.openxmlformats.org/officeDocument/2006/relationships/audio" Target="../media/media35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hyperlink" Target="https://www.zakonyprolidi.cz/" TargetMode="Externa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.png"/><Relationship Id="rId5" Type="http://schemas.openxmlformats.org/officeDocument/2006/relationships/hyperlink" Target="https://www.noveaspi.cz/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13" Type="http://schemas.openxmlformats.org/officeDocument/2006/relationships/audio" Target="../media/media8.m4a"/><Relationship Id="rId18" Type="http://schemas.microsoft.com/office/2007/relationships/media" Target="../media/media11.m4a"/><Relationship Id="rId26" Type="http://schemas.openxmlformats.org/officeDocument/2006/relationships/slideLayout" Target="../slideLayouts/slideLayout2.xml"/><Relationship Id="rId3" Type="http://schemas.openxmlformats.org/officeDocument/2006/relationships/audio" Target="../media/media3.m4a"/><Relationship Id="rId21" Type="http://schemas.openxmlformats.org/officeDocument/2006/relationships/audio" Target="../media/media12.m4a"/><Relationship Id="rId7" Type="http://schemas.openxmlformats.org/officeDocument/2006/relationships/audio" Target="../media/media5.m4a"/><Relationship Id="rId12" Type="http://schemas.microsoft.com/office/2007/relationships/media" Target="../media/media8.m4a"/><Relationship Id="rId17" Type="http://schemas.openxmlformats.org/officeDocument/2006/relationships/audio" Target="../media/media10.m4a"/><Relationship Id="rId25" Type="http://schemas.openxmlformats.org/officeDocument/2006/relationships/audio" Target="../media/media14.m4a"/><Relationship Id="rId2" Type="http://schemas.microsoft.com/office/2007/relationships/media" Target="../media/media3.m4a"/><Relationship Id="rId16" Type="http://schemas.microsoft.com/office/2007/relationships/media" Target="../media/media10.m4a"/><Relationship Id="rId20" Type="http://schemas.microsoft.com/office/2007/relationships/media" Target="../media/media12.m4a"/><Relationship Id="rId29" Type="http://schemas.openxmlformats.org/officeDocument/2006/relationships/diagramLayout" Target="../diagrams/layout1.xml"/><Relationship Id="rId1" Type="http://schemas.openxmlformats.org/officeDocument/2006/relationships/tags" Target="../tags/tag2.xml"/><Relationship Id="rId6" Type="http://schemas.microsoft.com/office/2007/relationships/media" Target="../media/media5.m4a"/><Relationship Id="rId11" Type="http://schemas.openxmlformats.org/officeDocument/2006/relationships/audio" Target="../media/media7.m4a"/><Relationship Id="rId24" Type="http://schemas.microsoft.com/office/2007/relationships/media" Target="../media/media14.m4a"/><Relationship Id="rId32" Type="http://schemas.microsoft.com/office/2007/relationships/diagramDrawing" Target="../diagrams/drawing1.xml"/><Relationship Id="rId5" Type="http://schemas.openxmlformats.org/officeDocument/2006/relationships/audio" Target="../media/media4.m4a"/><Relationship Id="rId15" Type="http://schemas.openxmlformats.org/officeDocument/2006/relationships/audio" Target="../media/media9.m4a"/><Relationship Id="rId23" Type="http://schemas.openxmlformats.org/officeDocument/2006/relationships/audio" Target="../media/media13.m4a"/><Relationship Id="rId28" Type="http://schemas.openxmlformats.org/officeDocument/2006/relationships/diagramData" Target="../diagrams/data1.xml"/><Relationship Id="rId10" Type="http://schemas.microsoft.com/office/2007/relationships/media" Target="../media/media7.m4a"/><Relationship Id="rId19" Type="http://schemas.openxmlformats.org/officeDocument/2006/relationships/audio" Target="../media/media11.m4a"/><Relationship Id="rId31" Type="http://schemas.openxmlformats.org/officeDocument/2006/relationships/diagramColors" Target="../diagrams/colors1.xml"/><Relationship Id="rId4" Type="http://schemas.microsoft.com/office/2007/relationships/media" Target="../media/media4.m4a"/><Relationship Id="rId9" Type="http://schemas.openxmlformats.org/officeDocument/2006/relationships/audio" Target="../media/media6.m4a"/><Relationship Id="rId14" Type="http://schemas.microsoft.com/office/2007/relationships/media" Target="../media/media9.m4a"/><Relationship Id="rId22" Type="http://schemas.microsoft.com/office/2007/relationships/media" Target="../media/media13.m4a"/><Relationship Id="rId27" Type="http://schemas.openxmlformats.org/officeDocument/2006/relationships/image" Target="../media/image6.png"/><Relationship Id="rId30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png"/><Relationship Id="rId5" Type="http://schemas.openxmlformats.org/officeDocument/2006/relationships/hyperlink" Target="https://portal.gov.cz/obcan/" TargetMode="Externa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13" Type="http://schemas.openxmlformats.org/officeDocument/2006/relationships/audio" Target="../media/media20.m4a"/><Relationship Id="rId18" Type="http://schemas.openxmlformats.org/officeDocument/2006/relationships/diagramColors" Target="../diagrams/colors2.xml"/><Relationship Id="rId3" Type="http://schemas.openxmlformats.org/officeDocument/2006/relationships/audio" Target="../media/media15.m4a"/><Relationship Id="rId7" Type="http://schemas.openxmlformats.org/officeDocument/2006/relationships/audio" Target="../media/media17.m4a"/><Relationship Id="rId12" Type="http://schemas.microsoft.com/office/2007/relationships/media" Target="../media/media20.m4a"/><Relationship Id="rId17" Type="http://schemas.openxmlformats.org/officeDocument/2006/relationships/diagramQuickStyle" Target="../diagrams/quickStyle2.xml"/><Relationship Id="rId2" Type="http://schemas.microsoft.com/office/2007/relationships/media" Target="../media/media15.m4a"/><Relationship Id="rId16" Type="http://schemas.openxmlformats.org/officeDocument/2006/relationships/diagramLayout" Target="../diagrams/layout2.xml"/><Relationship Id="rId20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microsoft.com/office/2007/relationships/media" Target="../media/media17.m4a"/><Relationship Id="rId11" Type="http://schemas.openxmlformats.org/officeDocument/2006/relationships/audio" Target="../media/media19.m4a"/><Relationship Id="rId5" Type="http://schemas.openxmlformats.org/officeDocument/2006/relationships/audio" Target="../media/media16.m4a"/><Relationship Id="rId15" Type="http://schemas.openxmlformats.org/officeDocument/2006/relationships/diagramData" Target="../diagrams/data2.xml"/><Relationship Id="rId10" Type="http://schemas.microsoft.com/office/2007/relationships/media" Target="../media/media19.m4a"/><Relationship Id="rId19" Type="http://schemas.microsoft.com/office/2007/relationships/diagramDrawing" Target="../diagrams/drawing2.xml"/><Relationship Id="rId4" Type="http://schemas.microsoft.com/office/2007/relationships/media" Target="../media/media16.m4a"/><Relationship Id="rId9" Type="http://schemas.openxmlformats.org/officeDocument/2006/relationships/audio" Target="../media/media18.m4a"/><Relationship Id="rId1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6.png"/><Relationship Id="rId2" Type="http://schemas.microsoft.com/office/2007/relationships/media" Target="../media/media23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4.m4a"/><Relationship Id="rId4" Type="http://schemas.microsoft.com/office/2007/relationships/media" Target="../media/media2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1 - představení">
            <a:hlinkClick r:id="" action="ppaction://media"/>
            <a:extLst>
              <a:ext uri="{FF2B5EF4-FFF2-40B4-BE49-F238E27FC236}">
                <a16:creationId xmlns:a16="http://schemas.microsoft.com/office/drawing/2014/main" id="{0A3F5BBB-ED64-4EFB-8E3F-4762919586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2693" y="378000"/>
            <a:ext cx="609600" cy="609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2F131C-CA04-4755-B185-92FD26674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01-Právní řád ČR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7598BA5B-A7CB-47EE-AEDB-DA81910847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206390-6689-4D69-B1B2-9227A56491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/>
              <a:t>Právo ve zdravotnictví - podzimní semestr 2020</a:t>
            </a:r>
            <a:endParaRPr lang="cs-CZ" dirty="0"/>
          </a:p>
        </p:txBody>
      </p:sp>
      <p:pic>
        <p:nvPicPr>
          <p:cNvPr id="7" name="02 - obecný úvod">
            <a:hlinkClick r:id="" action="ppaction://media"/>
            <a:extLst>
              <a:ext uri="{FF2B5EF4-FFF2-40B4-BE49-F238E27FC236}">
                <a16:creationId xmlns:a16="http://schemas.microsoft.com/office/drawing/2014/main" id="{CC006A2D-75CD-4AFE-8C54-B6573D1AE66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2693" y="12836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241012"/>
      </p:ext>
    </p:extLst>
  </p:cSld>
  <p:clrMapOvr>
    <a:masterClrMapping/>
  </p:clrMapOvr>
  <p:transition spd="slow" advTm="417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6"/>
        <p14:playEvt time="21343" objId="7"/>
        <p14:stopEvt time="41709" objId="6"/>
        <p14:stopEvt time="41709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C7ABE-FB62-49ED-8B9C-FD4D2CB7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AD68AC-4DB5-4D20-B7B0-0345269A5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Správní řád</a:t>
            </a:r>
          </a:p>
          <a:p>
            <a:endParaRPr lang="cs-CZ" dirty="0"/>
          </a:p>
          <a:p>
            <a:r>
              <a:rPr lang="cs-CZ" dirty="0"/>
              <a:t>Zákon o obcích</a:t>
            </a:r>
          </a:p>
          <a:p>
            <a:endParaRPr lang="cs-CZ" dirty="0"/>
          </a:p>
          <a:p>
            <a:r>
              <a:rPr lang="cs-CZ" dirty="0"/>
              <a:t>Zákon o krajích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29030F-5285-4471-8B4D-94D77ACEF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1 - SP">
            <a:hlinkClick r:id="" action="ppaction://media"/>
            <a:extLst>
              <a:ext uri="{FF2B5EF4-FFF2-40B4-BE49-F238E27FC236}">
                <a16:creationId xmlns:a16="http://schemas.microsoft.com/office/drawing/2014/main" id="{791376DD-7E00-4860-A248-9FBA60EF0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66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91168"/>
      </p:ext>
    </p:extLst>
  </p:cSld>
  <p:clrMapOvr>
    <a:masterClrMapping/>
  </p:clrMapOvr>
  <p:transition spd="slow" advTm="454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5"/>
        <p14:stopEvt time="45494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5B67A-5E87-4762-B2D4-C1FAD162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Trestní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818E98-C285-41F1-944C-3791FC67C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Trestní zákoník</a:t>
            </a:r>
          </a:p>
          <a:p>
            <a:endParaRPr lang="cs-CZ" dirty="0"/>
          </a:p>
          <a:p>
            <a:r>
              <a:rPr lang="cs-CZ" dirty="0"/>
              <a:t>Zákon o přestupcích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1AB7FE-9CD8-406F-A202-D975DB467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1 - TP">
            <a:hlinkClick r:id="" action="ppaction://media"/>
            <a:extLst>
              <a:ext uri="{FF2B5EF4-FFF2-40B4-BE49-F238E27FC236}">
                <a16:creationId xmlns:a16="http://schemas.microsoft.com/office/drawing/2014/main" id="{81E62CF3-3BF3-4ADE-86A2-8AB63B521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3754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35813"/>
      </p:ext>
    </p:extLst>
  </p:cSld>
  <p:clrMapOvr>
    <a:masterClrMapping/>
  </p:clrMapOvr>
  <p:transition spd="slow" advTm="418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5"/>
        <p14:stopEvt time="41879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8EE72-0DC6-4086-832B-8E1739FD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Finanční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C6C6AD-DA49-41F4-A5BF-894E15C8B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Daňové předpisy</a:t>
            </a:r>
          </a:p>
          <a:p>
            <a:endParaRPr lang="cs-CZ" dirty="0"/>
          </a:p>
          <a:p>
            <a:r>
              <a:rPr lang="cs-CZ" dirty="0"/>
              <a:t>Zdravotní pojištění</a:t>
            </a:r>
          </a:p>
          <a:p>
            <a:endParaRPr lang="cs-CZ" dirty="0"/>
          </a:p>
          <a:p>
            <a:r>
              <a:rPr lang="cs-CZ" dirty="0"/>
              <a:t>Veřejné rozpočty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EB9BBA-14DC-4EFF-82EB-6D024E0342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3 - FP">
            <a:hlinkClick r:id="" action="ppaction://media"/>
            <a:extLst>
              <a:ext uri="{FF2B5EF4-FFF2-40B4-BE49-F238E27FC236}">
                <a16:creationId xmlns:a16="http://schemas.microsoft.com/office/drawing/2014/main" id="{676DB30E-BC20-4560-AE71-E2DA946AE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3707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52272"/>
      </p:ext>
    </p:extLst>
  </p:cSld>
  <p:clrMapOvr>
    <a:masterClrMapping/>
  </p:clrMapOvr>
  <p:transition spd="slow" advTm="459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5"/>
        <p14:stopEvt time="45930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246FAD-7FBB-4856-9298-9D46A69C64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F910E9-F64B-4BE9-A818-FF725833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Specifické předpisy pro zdravotnictví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6BBBED5-C9B1-4E88-8593-60B031CA9C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34 - SPZ">
            <a:hlinkClick r:id="" action="ppaction://media"/>
            <a:extLst>
              <a:ext uri="{FF2B5EF4-FFF2-40B4-BE49-F238E27FC236}">
                <a16:creationId xmlns:a16="http://schemas.microsoft.com/office/drawing/2014/main" id="{024D0465-646D-44AB-A869-BD44C6ADA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1670" y="877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39467"/>
      </p:ext>
    </p:extLst>
  </p:cSld>
  <p:clrMapOvr>
    <a:masterClrMapping/>
  </p:clrMapOvr>
  <p:transition spd="slow" advTm="102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3"/>
        <p14:stopEvt time="10027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904F4-C6F3-4CFF-B972-2BC45CFC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 péče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219914-28CB-412C-A3EA-81390A971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poskytování zdravotních služeb</a:t>
            </a:r>
          </a:p>
          <a:p>
            <a:endParaRPr lang="cs-CZ" dirty="0"/>
          </a:p>
          <a:p>
            <a:r>
              <a:rPr lang="cs-CZ" dirty="0"/>
              <a:t>Zákon o specifických zdravotních službách</a:t>
            </a:r>
          </a:p>
          <a:p>
            <a:endParaRPr lang="cs-CZ" dirty="0"/>
          </a:p>
          <a:p>
            <a:r>
              <a:rPr lang="cs-CZ" dirty="0"/>
              <a:t>Zákon o zdravotnické záchranné službě</a:t>
            </a:r>
          </a:p>
          <a:p>
            <a:endParaRPr lang="cs-CZ" dirty="0"/>
          </a:p>
          <a:p>
            <a:r>
              <a:rPr lang="cs-CZ" dirty="0"/>
              <a:t>Zákon o zdravotnických prostředcích</a:t>
            </a:r>
          </a:p>
          <a:p>
            <a:endParaRPr lang="cs-CZ" dirty="0"/>
          </a:p>
          <a:p>
            <a:r>
              <a:rPr lang="cs-CZ" dirty="0"/>
              <a:t>Zákon o léčivech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74E38E5-4CD7-468C-B184-C48FF9AE5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5 - zpzs">
            <a:hlinkClick r:id="" action="ppaction://media"/>
            <a:extLst>
              <a:ext uri="{FF2B5EF4-FFF2-40B4-BE49-F238E27FC236}">
                <a16:creationId xmlns:a16="http://schemas.microsoft.com/office/drawing/2014/main" id="{A360989C-25CC-44ED-A57F-741E8417B0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4462" y="1692002"/>
            <a:ext cx="609600" cy="609600"/>
          </a:xfrm>
          <a:prstGeom prst="rect">
            <a:avLst/>
          </a:prstGeom>
        </p:spPr>
      </p:pic>
      <p:pic>
        <p:nvPicPr>
          <p:cNvPr id="6" name="36 - Zszs">
            <a:hlinkClick r:id="" action="ppaction://media"/>
            <a:extLst>
              <a:ext uri="{FF2B5EF4-FFF2-40B4-BE49-F238E27FC236}">
                <a16:creationId xmlns:a16="http://schemas.microsoft.com/office/drawing/2014/main" id="{40EDDCE1-AAFA-416C-B956-B655ED214D3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2525175"/>
            <a:ext cx="609600" cy="609600"/>
          </a:xfrm>
          <a:prstGeom prst="rect">
            <a:avLst/>
          </a:prstGeom>
        </p:spPr>
      </p:pic>
      <p:pic>
        <p:nvPicPr>
          <p:cNvPr id="7" name="37 - ZZZS">
            <a:hlinkClick r:id="" action="ppaction://media"/>
            <a:extLst>
              <a:ext uri="{FF2B5EF4-FFF2-40B4-BE49-F238E27FC236}">
                <a16:creationId xmlns:a16="http://schemas.microsoft.com/office/drawing/2014/main" id="{CEB9EDFD-3514-4092-98F1-6547CB6515D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3543414"/>
            <a:ext cx="609600" cy="609600"/>
          </a:xfrm>
          <a:prstGeom prst="rect">
            <a:avLst/>
          </a:prstGeom>
        </p:spPr>
      </p:pic>
      <p:pic>
        <p:nvPicPr>
          <p:cNvPr id="8" name="38 - ZZP">
            <a:hlinkClick r:id="" action="ppaction://media"/>
            <a:extLst>
              <a:ext uri="{FF2B5EF4-FFF2-40B4-BE49-F238E27FC236}">
                <a16:creationId xmlns:a16="http://schemas.microsoft.com/office/drawing/2014/main" id="{8D4ACAAE-3827-4F79-82E3-4E75964309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4451839"/>
            <a:ext cx="609600" cy="609600"/>
          </a:xfrm>
          <a:prstGeom prst="rect">
            <a:avLst/>
          </a:prstGeom>
        </p:spPr>
      </p:pic>
      <p:pic>
        <p:nvPicPr>
          <p:cNvPr id="9" name="39 - ZL">
            <a:hlinkClick r:id="" action="ppaction://media"/>
            <a:extLst>
              <a:ext uri="{FF2B5EF4-FFF2-40B4-BE49-F238E27FC236}">
                <a16:creationId xmlns:a16="http://schemas.microsoft.com/office/drawing/2014/main" id="{F699E509-AB0B-4405-81BF-396F74707FB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54108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95609"/>
      </p:ext>
    </p:extLst>
  </p:cSld>
  <p:clrMapOvr>
    <a:masterClrMapping/>
  </p:clrMapOvr>
  <p:transition spd="slow" advTm="1366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6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5"/>
        <p14:stopEvt time="38598" objId="5"/>
        <p14:playEvt time="38954" objId="6"/>
        <p14:playEvt time="68578" objId="7"/>
        <p14:playEvt time="96406" objId="8"/>
        <p14:stopEvt time="97008" objId="7"/>
        <p14:playEvt time="117133" objId="9"/>
        <p14:stopEvt time="136479" objId="9"/>
        <p14:stopEvt time="136636" objId="6"/>
        <p14:stopEvt time="136636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A0AAC-A12A-4EDE-9A61-501A5ECE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Výkon povolání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A8E02-5955-4DB1-83B2-E40367F24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způsobilosti k výkonu zdravotnického povolání lékaře, zubního lékaře a farmaceuta</a:t>
            </a:r>
          </a:p>
          <a:p>
            <a:endParaRPr lang="cs-CZ" dirty="0"/>
          </a:p>
          <a:p>
            <a:r>
              <a:rPr lang="cs-CZ" dirty="0"/>
              <a:t>Zákon o nelékařských zdravotnických povoláních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81BA88-A21C-4E1D-8018-9840B1234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40 VP">
            <a:hlinkClick r:id="" action="ppaction://media"/>
            <a:extLst>
              <a:ext uri="{FF2B5EF4-FFF2-40B4-BE49-F238E27FC236}">
                <a16:creationId xmlns:a16="http://schemas.microsoft.com/office/drawing/2014/main" id="{CDEE706B-584A-451A-8871-36D7DB9DF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2308" y="68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54048"/>
      </p:ext>
    </p:extLst>
  </p:cSld>
  <p:clrMapOvr>
    <a:masterClrMapping/>
  </p:clrMapOvr>
  <p:transition spd="slow" advTm="351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5"/>
        <p14:stopEvt time="35127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13A32-653C-4B35-BCE3-EA3520E1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Veřejné zdraví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6F16E-9B44-4986-AA1C-568375BFA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ochraně veřejného zdraví</a:t>
            </a:r>
          </a:p>
          <a:p>
            <a:endParaRPr lang="cs-CZ" dirty="0"/>
          </a:p>
          <a:p>
            <a:r>
              <a:rPr lang="cs-CZ" dirty="0"/>
              <a:t>Vyhlášky a nařízení k hygieně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D58B4FE-41AC-44E7-A461-0F3303296D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41 - VZ">
            <a:hlinkClick r:id="" action="ppaction://media"/>
            <a:extLst>
              <a:ext uri="{FF2B5EF4-FFF2-40B4-BE49-F238E27FC236}">
                <a16:creationId xmlns:a16="http://schemas.microsoft.com/office/drawing/2014/main" id="{B0D08458-A110-43D0-803D-774D847D9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68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31316"/>
      </p:ext>
    </p:extLst>
  </p:cSld>
  <p:clrMapOvr>
    <a:masterClrMapping/>
  </p:clrMapOvr>
  <p:transition spd="slow" advTm="423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" objId="5"/>
        <p14:stopEvt time="42302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438B98-DB03-4E6B-B4C6-7CAF1B9C7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07FE3B-D409-40ED-B24F-FAA96F0F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HLEDAT PRÁVNÍ PŘEDPISY 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2040DA8-B3E2-460E-8FBB-84DA7E49B7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41">
            <a:hlinkClick r:id="" action="ppaction://media"/>
            <a:extLst>
              <a:ext uri="{FF2B5EF4-FFF2-40B4-BE49-F238E27FC236}">
                <a16:creationId xmlns:a16="http://schemas.microsoft.com/office/drawing/2014/main" id="{F17CE0E3-E537-43BE-810F-EC952BC43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0" y="592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57270"/>
      </p:ext>
    </p:extLst>
  </p:cSld>
  <p:clrMapOvr>
    <a:masterClrMapping/>
  </p:clrMapOvr>
  <p:transition spd="slow" advTm="175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3"/>
        <p14:stopEvt time="1733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obsah 4">
            <a:extLst>
              <a:ext uri="{FF2B5EF4-FFF2-40B4-BE49-F238E27FC236}">
                <a16:creationId xmlns:a16="http://schemas.microsoft.com/office/drawing/2014/main" id="{CE93C084-8420-4124-B5A6-3A641F615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00" t="11921"/>
          <a:stretch/>
        </p:blipFill>
        <p:spPr>
          <a:xfrm>
            <a:off x="-1508760" y="0"/>
            <a:ext cx="1384211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D497F09-90D1-4BB8-A38D-F294E286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8" y="5901714"/>
            <a:ext cx="10515600" cy="1325563"/>
          </a:xfrm>
        </p:spPr>
        <p:txBody>
          <a:bodyPr/>
          <a:lstStyle/>
          <a:p>
            <a:r>
              <a:rPr lang="cs-CZ" dirty="0">
                <a:hlinkClick r:id="rId5"/>
              </a:rPr>
              <a:t>zakonyprolidi.cz </a:t>
            </a:r>
            <a:endParaRPr lang="cs-CZ" dirty="0"/>
          </a:p>
        </p:txBody>
      </p:sp>
      <p:pic>
        <p:nvPicPr>
          <p:cNvPr id="3" name="42">
            <a:hlinkClick r:id="" action="ppaction://media"/>
            <a:extLst>
              <a:ext uri="{FF2B5EF4-FFF2-40B4-BE49-F238E27FC236}">
                <a16:creationId xmlns:a16="http://schemas.microsoft.com/office/drawing/2014/main" id="{3C7F45E4-4EF2-416D-822B-3C6EC78AF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592" y="627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4015"/>
      </p:ext>
    </p:extLst>
  </p:cSld>
  <p:clrMapOvr>
    <a:masterClrMapping/>
  </p:clrMapOvr>
  <p:transition spd="slow" advTm="148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1476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A23A973-5D95-41B8-BD6C-9BAF0C6F3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00" t="11737"/>
          <a:stretch/>
        </p:blipFill>
        <p:spPr>
          <a:xfrm>
            <a:off x="-700123" y="0"/>
            <a:ext cx="13813257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F8DD19C-A308-4C82-ADB7-6F76D403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42" y="5840623"/>
            <a:ext cx="10515600" cy="1325563"/>
          </a:xfrm>
        </p:spPr>
        <p:txBody>
          <a:bodyPr/>
          <a:lstStyle/>
          <a:p>
            <a:r>
              <a:rPr lang="cs-CZ" dirty="0">
                <a:hlinkClick r:id="rId5"/>
              </a:rPr>
              <a:t>noveaspi.cz</a:t>
            </a:r>
            <a:endParaRPr lang="cs-CZ" dirty="0"/>
          </a:p>
        </p:txBody>
      </p:sp>
      <p:pic>
        <p:nvPicPr>
          <p:cNvPr id="3" name="44">
            <a:hlinkClick r:id="" action="ppaction://media"/>
            <a:extLst>
              <a:ext uri="{FF2B5EF4-FFF2-40B4-BE49-F238E27FC236}">
                <a16:creationId xmlns:a16="http://schemas.microsoft.com/office/drawing/2014/main" id="{9387296B-B66B-4D58-B386-A08161949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4942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00425"/>
      </p:ext>
    </p:extLst>
  </p:cSld>
  <p:clrMapOvr>
    <a:masterClrMapping/>
  </p:clrMapOvr>
  <p:transition spd="slow" advTm="1508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1492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 - Právní řád">
            <a:hlinkClick r:id="" action="ppaction://media"/>
            <a:extLst>
              <a:ext uri="{FF2B5EF4-FFF2-40B4-BE49-F238E27FC236}">
                <a16:creationId xmlns:a16="http://schemas.microsoft.com/office/drawing/2014/main" id="{0A915087-4560-4733-B016-97A95CA183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87315" y="1603131"/>
            <a:ext cx="609600" cy="609600"/>
          </a:xfrm>
          <a:prstGeom prst="rect">
            <a:avLst/>
          </a:prstGeom>
        </p:spPr>
      </p:pic>
      <p:graphicFrame>
        <p:nvGraphicFramePr>
          <p:cNvPr id="5" name="Zástupný symbol pro obsah 3">
            <a:extLst>
              <a:ext uri="{FF2B5EF4-FFF2-40B4-BE49-F238E27FC236}">
                <a16:creationId xmlns:a16="http://schemas.microsoft.com/office/drawing/2014/main" id="{053380C7-4D36-48F5-A71C-555242316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712276"/>
              </p:ext>
            </p:extLst>
          </p:nvPr>
        </p:nvGraphicFramePr>
        <p:xfrm>
          <a:off x="838200" y="168275"/>
          <a:ext cx="10515600" cy="600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7" name="Oblouk 6">
            <a:extLst>
              <a:ext uri="{FF2B5EF4-FFF2-40B4-BE49-F238E27FC236}">
                <a16:creationId xmlns:a16="http://schemas.microsoft.com/office/drawing/2014/main" id="{08E2C260-9F1F-49C0-A56B-84DC9BC2A57F}"/>
              </a:ext>
            </a:extLst>
          </p:cNvPr>
          <p:cNvSpPr/>
          <p:nvPr/>
        </p:nvSpPr>
        <p:spPr>
          <a:xfrm>
            <a:off x="6896156" y="2569344"/>
            <a:ext cx="2175029" cy="1012055"/>
          </a:xfrm>
          <a:prstGeom prst="arc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0652D7-B3C6-4F66-AE77-12D137CD92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4" name="04 - Právní řád">
            <a:hlinkClick r:id="" action="ppaction://media"/>
            <a:extLst>
              <a:ext uri="{FF2B5EF4-FFF2-40B4-BE49-F238E27FC236}">
                <a16:creationId xmlns:a16="http://schemas.microsoft.com/office/drawing/2014/main" id="{9CCEBD61-D1A1-40D4-9313-EE455B9E78D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283070" y="1603131"/>
            <a:ext cx="609600" cy="609600"/>
          </a:xfrm>
          <a:prstGeom prst="rect">
            <a:avLst/>
          </a:prstGeom>
        </p:spPr>
      </p:pic>
      <p:pic>
        <p:nvPicPr>
          <p:cNvPr id="6" name="05 - Soukromé právo">
            <a:hlinkClick r:id="" action="ppaction://media"/>
            <a:extLst>
              <a:ext uri="{FF2B5EF4-FFF2-40B4-BE49-F238E27FC236}">
                <a16:creationId xmlns:a16="http://schemas.microsoft.com/office/drawing/2014/main" id="{CD888B17-BEE7-42DB-B767-C00091C478D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525108" y="424891"/>
            <a:ext cx="609600" cy="609600"/>
          </a:xfrm>
          <a:prstGeom prst="rect">
            <a:avLst/>
          </a:prstGeom>
        </p:spPr>
      </p:pic>
      <p:pic>
        <p:nvPicPr>
          <p:cNvPr id="8" name="06 - Veřejné právo">
            <a:hlinkClick r:id="" action="ppaction://media"/>
            <a:extLst>
              <a:ext uri="{FF2B5EF4-FFF2-40B4-BE49-F238E27FC236}">
                <a16:creationId xmlns:a16="http://schemas.microsoft.com/office/drawing/2014/main" id="{B897532D-A5F9-4341-9257-54030618EF7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983670" y="4174630"/>
            <a:ext cx="609600" cy="609600"/>
          </a:xfrm>
          <a:prstGeom prst="rect">
            <a:avLst/>
          </a:prstGeom>
        </p:spPr>
      </p:pic>
      <p:pic>
        <p:nvPicPr>
          <p:cNvPr id="10" name="07 - občanské">
            <a:hlinkClick r:id="" action="ppaction://media"/>
            <a:extLst>
              <a:ext uri="{FF2B5EF4-FFF2-40B4-BE49-F238E27FC236}">
                <a16:creationId xmlns:a16="http://schemas.microsoft.com/office/drawing/2014/main" id="{A982FFEF-89CB-4E3E-9E69-96F6DE0D3D4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54009" y="380930"/>
            <a:ext cx="609600" cy="609600"/>
          </a:xfrm>
          <a:prstGeom prst="rect">
            <a:avLst/>
          </a:prstGeom>
        </p:spPr>
      </p:pic>
      <p:pic>
        <p:nvPicPr>
          <p:cNvPr id="12" name="08 - obchod">
            <a:hlinkClick r:id="" action="ppaction://media"/>
            <a:extLst>
              <a:ext uri="{FF2B5EF4-FFF2-40B4-BE49-F238E27FC236}">
                <a16:creationId xmlns:a16="http://schemas.microsoft.com/office/drawing/2014/main" id="{65229EA2-B1C9-45C5-94B6-AA0F93ADA08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30400" y="1241284"/>
            <a:ext cx="609600" cy="609600"/>
          </a:xfrm>
          <a:prstGeom prst="rect">
            <a:avLst/>
          </a:prstGeom>
        </p:spPr>
      </p:pic>
      <p:pic>
        <p:nvPicPr>
          <p:cNvPr id="13" name="09 - pracko">
            <a:hlinkClick r:id="" action="ppaction://media"/>
            <a:extLst>
              <a:ext uri="{FF2B5EF4-FFF2-40B4-BE49-F238E27FC236}">
                <a16:creationId xmlns:a16="http://schemas.microsoft.com/office/drawing/2014/main" id="{3A7ED142-3556-4D4D-A982-1EDA9E1F8CBE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54009" y="2031797"/>
            <a:ext cx="609600" cy="609600"/>
          </a:xfrm>
          <a:prstGeom prst="rect">
            <a:avLst/>
          </a:prstGeom>
        </p:spPr>
      </p:pic>
      <p:pic>
        <p:nvPicPr>
          <p:cNvPr id="14" name="10 - ústavní">
            <a:hlinkClick r:id="" action="ppaction://media"/>
            <a:extLst>
              <a:ext uri="{FF2B5EF4-FFF2-40B4-BE49-F238E27FC236}">
                <a16:creationId xmlns:a16="http://schemas.microsoft.com/office/drawing/2014/main" id="{4BDC105B-D010-406A-9311-85ABA01CC359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1493330"/>
            <a:ext cx="609600" cy="609600"/>
          </a:xfrm>
          <a:prstGeom prst="rect">
            <a:avLst/>
          </a:prstGeom>
        </p:spPr>
      </p:pic>
      <p:pic>
        <p:nvPicPr>
          <p:cNvPr id="15" name="11 - správa">
            <a:hlinkClick r:id="" action="ppaction://media"/>
            <a:extLst>
              <a:ext uri="{FF2B5EF4-FFF2-40B4-BE49-F238E27FC236}">
                <a16:creationId xmlns:a16="http://schemas.microsoft.com/office/drawing/2014/main" id="{6BC062D0-02E8-41CD-9864-FBB4D14ED9F4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2336597"/>
            <a:ext cx="609600" cy="609600"/>
          </a:xfrm>
          <a:prstGeom prst="rect">
            <a:avLst/>
          </a:prstGeom>
        </p:spPr>
      </p:pic>
      <p:pic>
        <p:nvPicPr>
          <p:cNvPr id="16" name="12 - trest">
            <a:hlinkClick r:id="" action="ppaction://media"/>
            <a:extLst>
              <a:ext uri="{FF2B5EF4-FFF2-40B4-BE49-F238E27FC236}">
                <a16:creationId xmlns:a16="http://schemas.microsoft.com/office/drawing/2014/main" id="{922440D1-B706-4122-8C33-C115200AEF55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3157964"/>
            <a:ext cx="609600" cy="609600"/>
          </a:xfrm>
          <a:prstGeom prst="rect">
            <a:avLst/>
          </a:prstGeom>
        </p:spPr>
      </p:pic>
      <p:pic>
        <p:nvPicPr>
          <p:cNvPr id="17" name="13 - finančko">
            <a:hlinkClick r:id="" action="ppaction://media"/>
            <a:extLst>
              <a:ext uri="{FF2B5EF4-FFF2-40B4-BE49-F238E27FC236}">
                <a16:creationId xmlns:a16="http://schemas.microsoft.com/office/drawing/2014/main" id="{22471140-9B22-49D0-8ABA-9180A250462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3955884"/>
            <a:ext cx="609600" cy="609600"/>
          </a:xfrm>
          <a:prstGeom prst="rect">
            <a:avLst/>
          </a:prstGeom>
        </p:spPr>
      </p:pic>
      <p:pic>
        <p:nvPicPr>
          <p:cNvPr id="18" name="14 - psz">
            <a:hlinkClick r:id="" action="ppaction://media"/>
            <a:extLst>
              <a:ext uri="{FF2B5EF4-FFF2-40B4-BE49-F238E27FC236}">
                <a16:creationId xmlns:a16="http://schemas.microsoft.com/office/drawing/2014/main" id="{3EB77EEE-79E0-4616-904E-FE1A779306C5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47842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558405"/>
      </p:ext>
    </p:extLst>
  </p:cSld>
  <p:clrMapOvr>
    <a:masterClrMapping/>
  </p:clrMapOvr>
  <p:transition spd="slow" advTm="5255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83226F-7918-4D82-A9DD-357347E35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C83226F-7918-4D82-A9DD-357347E354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DBD644-43C6-4EFD-9AC8-04075C60F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0EDBD644-43C6-4EFD-9AC8-04075C60FB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66DDDE-CD85-4C03-9190-FACD4785F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9A66DDDE-CD85-4C03-9190-FACD4785F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D7CF21-CC39-49EC-B679-3278CEA69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DBD7CF21-CC39-49EC-B679-3278CEA694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C9741E-A7B4-46FC-806F-CF03A0D7E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ADC9741E-A7B4-46FC-806F-CF03A0D7E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E12AB4-8FF6-468A-8CC2-998E6AB12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B2E12AB4-8FF6-468A-8CC2-998E6AB125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B9BA06-DC9A-4EC2-B4C9-C4DC8B32A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9DB9BA06-DC9A-4EC2-B4C9-C4DC8B32A7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3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2ADAA7-3989-4E1E-A53F-C107A770E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B92ADAA7-3989-4E1E-A53F-C107A770E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E83055-1AD3-483F-A7A4-28E430D2C3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86E83055-1AD3-483F-A7A4-28E430D2C3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2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23B762-9AF4-4F93-B582-85406661B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1C23B762-9AF4-4F93-B582-85406661B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96D16B-7DCA-4D32-A1BC-89B0A0CF1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6A96D16B-7DCA-4D32-A1BC-89B0A0CF1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66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350090-357F-40BD-BC24-81BE5421F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dgm id="{09350090-357F-40BD-BC24-81BE5421F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76C99C-C919-4B60-B7F2-767F73C58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graphicEl>
                                              <a:dgm id="{3276C99C-C919-4B60-B7F2-767F73C58D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3D1484-0187-4205-B6CC-331E0FF26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563D1484-0187-4205-B6CC-331E0FF26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7B39C0-D502-4A67-B7C5-B6DB298A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A27B39C0-D502-4A67-B7C5-B6DB298A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65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478A65-69FA-47BD-9190-C700F7DEB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68478A65-69FA-47BD-9190-C700F7DEB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7ABE8D-1CBC-428A-9DC9-B424DBA79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647ABE8D-1CBC-428A-9DC9-B424DBA799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08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1C7232-080E-49A2-9F9F-4B1FA99C0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>
                                            <p:graphicEl>
                                              <a:dgm id="{1C1C7232-080E-49A2-9F9F-4B1FA99C0D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3918F7-77E3-4696-9B80-83F71D3D7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>
                                            <p:graphicEl>
                                              <a:dgm id="{DA3918F7-77E3-4696-9B80-83F71D3D7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67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FE2710-129C-435F-97DC-3DB0EE279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>
                                            <p:graphicEl>
                                              <a:dgm id="{BBFE2710-129C-435F-97DC-3DB0EE279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80D408-BE92-4129-9A9F-FBD41ED54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>
                                            <p:graphicEl>
                                              <a:dgm id="{8D80D408-BE92-4129-9A9F-FBD41ED541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549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Graphic spid="5" grpId="0" uiExpand="1">
        <p:bldSub>
          <a:bldDgm bld="lvlOne"/>
        </p:bldSub>
      </p:bldGraphic>
      <p:bldP spid="7" grpId="0" animBg="1"/>
    </p:bldLst>
  </p:timing>
  <p:extLst>
    <p:ext uri="{E180D4A7-C9FB-4DFB-919C-405C955672EB}">
      <p14:showEvtLst xmlns:p14="http://schemas.microsoft.com/office/powerpoint/2010/main">
        <p14:playEvt time="9" objId="3"/>
        <p14:playEvt time="42493" objId="4"/>
        <p14:stopEvt time="42520" objId="3"/>
        <p14:playEvt time="67429" objId="6"/>
        <p14:stopEvt time="67951" objId="4"/>
        <p14:stopEvt time="92605" objId="6"/>
        <p14:playEvt time="92796" objId="8"/>
        <p14:stopEvt time="132210" objId="8"/>
        <p14:playEvt time="132436" objId="10"/>
        <p14:playEvt time="175849" objId="12"/>
        <p14:stopEvt time="176149" objId="10"/>
        <p14:playEvt time="228367" objId="13"/>
        <p14:stopEvt time="228732" objId="12"/>
        <p14:playEvt time="263139" objId="14"/>
        <p14:stopEvt time="285096" objId="13"/>
        <p14:stopEvt time="312259" objId="14"/>
        <p14:playEvt time="312457" objId="15"/>
        <p14:playEvt time="369727" objId="16"/>
        <p14:playEvt time="428624" objId="17"/>
        <p14:stopEvt time="429129" objId="15"/>
        <p14:stopEvt time="450650" objId="16"/>
        <p14:playEvt time="468489" objId="18"/>
        <p14:stopEvt time="525591" objId="17"/>
        <p14:stopEvt time="525591" objId="1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57B3F7-4756-4B03-8B2E-E748153B2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00" t="12394"/>
          <a:stretch/>
        </p:blipFill>
        <p:spPr>
          <a:xfrm>
            <a:off x="0" y="0"/>
            <a:ext cx="13916983" cy="6858000"/>
          </a:xfr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C051A6D6-9C7E-461F-92D0-7C64C7919D2E}"/>
              </a:ext>
            </a:extLst>
          </p:cNvPr>
          <p:cNvCxnSpPr/>
          <p:nvPr/>
        </p:nvCxnSpPr>
        <p:spPr>
          <a:xfrm>
            <a:off x="1812652" y="6111694"/>
            <a:ext cx="196498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AF3ADD2-B86D-4F0D-8685-0D0756C1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3894709"/>
            <a:ext cx="10515600" cy="1325563"/>
          </a:xfrm>
        </p:spPr>
        <p:txBody>
          <a:bodyPr/>
          <a:lstStyle/>
          <a:p>
            <a:r>
              <a:rPr lang="cs-CZ" dirty="0">
                <a:hlinkClick r:id="rId5"/>
              </a:rPr>
              <a:t>portal.gov.cz</a:t>
            </a:r>
            <a:endParaRPr lang="cs-CZ" dirty="0"/>
          </a:p>
        </p:txBody>
      </p:sp>
      <p:pic>
        <p:nvPicPr>
          <p:cNvPr id="3" name="45">
            <a:hlinkClick r:id="" action="ppaction://media"/>
            <a:extLst>
              <a:ext uri="{FF2B5EF4-FFF2-40B4-BE49-F238E27FC236}">
                <a16:creationId xmlns:a16="http://schemas.microsoft.com/office/drawing/2014/main" id="{13F11E31-8B2B-43BA-9AA0-D2ED8800F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2154" y="1101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58603"/>
      </p:ext>
    </p:extLst>
  </p:cSld>
  <p:clrMapOvr>
    <a:masterClrMapping/>
  </p:clrMapOvr>
  <p:transition spd="slow" advTm="105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10557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AE111-0D4F-4F2D-9081-605F77FF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A508B-78A9-4989-86A7-BA199E4A2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052343-55D5-4D05-9197-0F4309D52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2128"/>
          <a:stretch/>
        </p:blipFill>
        <p:spPr>
          <a:xfrm>
            <a:off x="-390616" y="0"/>
            <a:ext cx="13953028" cy="6896730"/>
          </a:xfrm>
          <a:prstGeom prst="rect">
            <a:avLst/>
          </a:prstGeom>
        </p:spPr>
      </p:pic>
      <p:pic>
        <p:nvPicPr>
          <p:cNvPr id="4" name="47">
            <a:hlinkClick r:id="" action="ppaction://media"/>
            <a:extLst>
              <a:ext uri="{FF2B5EF4-FFF2-40B4-BE49-F238E27FC236}">
                <a16:creationId xmlns:a16="http://schemas.microsoft.com/office/drawing/2014/main" id="{2392F154-AB63-4B37-AF26-F222D09FD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3069" y="102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23692"/>
      </p:ext>
    </p:extLst>
  </p:cSld>
  <p:clrMapOvr>
    <a:masterClrMapping/>
  </p:clrMapOvr>
  <p:transition spd="slow" advTm="91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9140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8">
            <a:hlinkClick r:id="" action="ppaction://media"/>
            <a:extLst>
              <a:ext uri="{FF2B5EF4-FFF2-40B4-BE49-F238E27FC236}">
                <a16:creationId xmlns:a16="http://schemas.microsoft.com/office/drawing/2014/main" id="{910949BD-5D77-4685-A4E1-26CDAC6D0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7030" y="794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4267"/>
      </p:ext>
    </p:extLst>
  </p:cSld>
  <p:clrMapOvr>
    <a:masterClrMapping/>
  </p:clrMapOvr>
  <p:transition spd="slow" advTm="391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2"/>
        <p14:stopEvt time="39143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044527"/>
              </p:ext>
            </p:extLst>
          </p:nvPr>
        </p:nvGraphicFramePr>
        <p:xfrm>
          <a:off x="838200" y="636814"/>
          <a:ext cx="10515600" cy="5540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63B2A7-9F7C-458B-942A-5E9633A6F4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3" name="15 - met regulace">
            <a:hlinkClick r:id="" action="ppaction://media"/>
            <a:extLst>
              <a:ext uri="{FF2B5EF4-FFF2-40B4-BE49-F238E27FC236}">
                <a16:creationId xmlns:a16="http://schemas.microsoft.com/office/drawing/2014/main" id="{8670592D-5CE9-409E-8146-8D22B6B504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400" y="134815"/>
            <a:ext cx="609600" cy="609600"/>
          </a:xfrm>
          <a:prstGeom prst="rect">
            <a:avLst/>
          </a:prstGeom>
        </p:spPr>
      </p:pic>
      <p:pic>
        <p:nvPicPr>
          <p:cNvPr id="4" name="16 - VMR1">
            <a:hlinkClick r:id="" action="ppaction://media"/>
            <a:extLst>
              <a:ext uri="{FF2B5EF4-FFF2-40B4-BE49-F238E27FC236}">
                <a16:creationId xmlns:a16="http://schemas.microsoft.com/office/drawing/2014/main" id="{619C204C-BD01-4042-8A75-13A8E34BF9B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9500" y="2385646"/>
            <a:ext cx="609600" cy="609600"/>
          </a:xfrm>
          <a:prstGeom prst="rect">
            <a:avLst/>
          </a:prstGeom>
        </p:spPr>
      </p:pic>
      <p:pic>
        <p:nvPicPr>
          <p:cNvPr id="5" name="19 - VMR2">
            <a:hlinkClick r:id="" action="ppaction://media"/>
            <a:extLst>
              <a:ext uri="{FF2B5EF4-FFF2-40B4-BE49-F238E27FC236}">
                <a16:creationId xmlns:a16="http://schemas.microsoft.com/office/drawing/2014/main" id="{7594ADFE-FEAC-49E5-80AA-4AC3B852CE9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9500" y="4126523"/>
            <a:ext cx="609600" cy="609600"/>
          </a:xfrm>
          <a:prstGeom prst="rect">
            <a:avLst/>
          </a:prstGeom>
        </p:spPr>
      </p:pic>
      <p:pic>
        <p:nvPicPr>
          <p:cNvPr id="6" name="20 - SMR1">
            <a:hlinkClick r:id="" action="ppaction://media"/>
            <a:extLst>
              <a:ext uri="{FF2B5EF4-FFF2-40B4-BE49-F238E27FC236}">
                <a16:creationId xmlns:a16="http://schemas.microsoft.com/office/drawing/2014/main" id="{2B04F1EA-7B3B-4840-AACF-8B85132C3B8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1776046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512907-C07A-4D3D-89DC-C44359D2C93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22 - SMR3">
            <a:hlinkClick r:id="" action="ppaction://media"/>
            <a:extLst>
              <a:ext uri="{FF2B5EF4-FFF2-40B4-BE49-F238E27FC236}">
                <a16:creationId xmlns:a16="http://schemas.microsoft.com/office/drawing/2014/main" id="{A56A3DA1-6F39-471D-BC22-3191ED44D7B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38092" y="4167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214368"/>
      </p:ext>
    </p:extLst>
  </p:cSld>
  <p:clrMapOvr>
    <a:masterClrMapping/>
  </p:clrMapOvr>
  <p:transition spd="slow" advTm="2427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20139" objId="3"/>
        <p14:playEvt time="21244" objId="4"/>
        <p14:playEvt time="71117" objId="5"/>
        <p14:playEvt time="118466" objId="6"/>
        <p14:stopEvt time="149345" objId="4"/>
        <p14:stopEvt time="164056" objId="5"/>
        <p14:playEvt time="181021" objId="7"/>
        <p14:stopEvt time="181153" objId="6"/>
        <p14:playEvt time="223424" objId="8"/>
        <p14:stopEvt time="223482" objId="7"/>
        <p14:stopEvt time="242741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7138A7-0056-4884-887E-453CC1223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BBE7F75-F01A-407F-9C49-C354EED2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zdravotnického práva ČR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FED0E01-43FC-410F-BA58-0A78D2703B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24 - PZP">
            <a:hlinkClick r:id="" action="ppaction://media"/>
            <a:extLst>
              <a:ext uri="{FF2B5EF4-FFF2-40B4-BE49-F238E27FC236}">
                <a16:creationId xmlns:a16="http://schemas.microsoft.com/office/drawing/2014/main" id="{ED4093B1-BA34-4D03-907B-9CEE4AEEA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4039" y="662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65935"/>
      </p:ext>
    </p:extLst>
  </p:cSld>
  <p:clrMapOvr>
    <a:masterClrMapping/>
  </p:clrMapOvr>
  <p:transition spd="slow" advTm="104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4"/>
        <p14:stopEvt time="1440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46203E-634E-4748-9F62-664299569E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BC3F00-281D-48E3-838E-01147CB8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normy práva</a:t>
            </a:r>
            <a:br>
              <a:rPr lang="cs-CZ" dirty="0"/>
            </a:br>
            <a:r>
              <a:rPr lang="cs-CZ" dirty="0"/>
              <a:t>SOUKROMÉHO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E418427-4798-45A0-B166-FF2051635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25 - ONS">
            <a:hlinkClick r:id="" action="ppaction://media"/>
            <a:extLst>
              <a:ext uri="{FF2B5EF4-FFF2-40B4-BE49-F238E27FC236}">
                <a16:creationId xmlns:a16="http://schemas.microsoft.com/office/drawing/2014/main" id="{293A43E6-AB56-428E-A61E-A2E0E100D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9062" y="877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01301"/>
      </p:ext>
    </p:extLst>
  </p:cSld>
  <p:clrMapOvr>
    <a:masterClrMapping/>
  </p:clrMapOvr>
  <p:transition spd="slow" advTm="76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3"/>
        <p14:stopEvt time="7666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DCD6D-52A0-4B85-B920-5A9C64808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Občanský zákoník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CAC2CE-A9F7-4AB2-B001-65F6A214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Kodex soukromoprávních vztahů - Lex </a:t>
            </a:r>
            <a:r>
              <a:rPr lang="cs-CZ" dirty="0" err="1"/>
              <a:t>generalis</a:t>
            </a:r>
            <a:endParaRPr lang="cs-CZ" dirty="0"/>
          </a:p>
          <a:p>
            <a:endParaRPr lang="cs-CZ" dirty="0"/>
          </a:p>
          <a:p>
            <a:r>
              <a:rPr lang="cs-CZ" dirty="0"/>
              <a:t>Ochrana osobnosti</a:t>
            </a:r>
          </a:p>
          <a:p>
            <a:endParaRPr lang="cs-CZ" dirty="0"/>
          </a:p>
          <a:p>
            <a:r>
              <a:rPr lang="cs-CZ" dirty="0"/>
              <a:t>Smluvní právo</a:t>
            </a:r>
          </a:p>
          <a:p>
            <a:endParaRPr lang="cs-CZ" dirty="0"/>
          </a:p>
          <a:p>
            <a:r>
              <a:rPr lang="cs-CZ" dirty="0"/>
              <a:t>Vlastnické právo</a:t>
            </a:r>
          </a:p>
          <a:p>
            <a:endParaRPr lang="cs-CZ" dirty="0"/>
          </a:p>
          <a:p>
            <a:r>
              <a:rPr lang="cs-CZ" dirty="0"/>
              <a:t>Odpovědnost za škodu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4F8F07-EE6C-4311-9C22-D35F9DFDC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26 - OZ1">
            <a:hlinkClick r:id="" action="ppaction://media"/>
            <a:extLst>
              <a:ext uri="{FF2B5EF4-FFF2-40B4-BE49-F238E27FC236}">
                <a16:creationId xmlns:a16="http://schemas.microsoft.com/office/drawing/2014/main" id="{DB00F269-CCBD-4FDC-A87D-4DB4E83EDD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6562" y="561976"/>
            <a:ext cx="609600" cy="609600"/>
          </a:xfrm>
          <a:prstGeom prst="rect">
            <a:avLst/>
          </a:prstGeom>
        </p:spPr>
      </p:pic>
      <p:pic>
        <p:nvPicPr>
          <p:cNvPr id="6" name="27 - OZ2">
            <a:hlinkClick r:id="" action="ppaction://media"/>
            <a:extLst>
              <a:ext uri="{FF2B5EF4-FFF2-40B4-BE49-F238E27FC236}">
                <a16:creationId xmlns:a16="http://schemas.microsoft.com/office/drawing/2014/main" id="{4D37B0E4-EB47-48FA-8B63-D3B20E64DF6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5069" y="6409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541205"/>
      </p:ext>
    </p:extLst>
  </p:cSld>
  <p:clrMapOvr>
    <a:masterClrMapping/>
  </p:clrMapOvr>
  <p:transition spd="slow" advTm="1015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5"/>
        <p14:stopEvt time="59369" objId="5"/>
        <p14:playEvt time="59620" objId="6"/>
        <p14:stopEvt time="101542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DB0A3-30BC-4C44-ACE2-90976047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B013B-11CA-48AE-B52B-523F1BC8A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Vznik, změna zánik pracovních poměrů</a:t>
            </a:r>
          </a:p>
          <a:p>
            <a:endParaRPr lang="cs-CZ" dirty="0"/>
          </a:p>
          <a:p>
            <a:r>
              <a:rPr lang="cs-CZ" dirty="0"/>
              <a:t>Práva a povinnosti Zaměstnance a Zaměstnavatele</a:t>
            </a:r>
          </a:p>
          <a:p>
            <a:endParaRPr lang="cs-CZ" dirty="0"/>
          </a:p>
          <a:p>
            <a:r>
              <a:rPr lang="cs-CZ" dirty="0"/>
              <a:t>Odborové organizace</a:t>
            </a:r>
          </a:p>
          <a:p>
            <a:endParaRPr lang="cs-CZ" dirty="0"/>
          </a:p>
          <a:p>
            <a:r>
              <a:rPr lang="cs-CZ" dirty="0"/>
              <a:t>BOZP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07EA91-16EB-40E0-AF8F-7D06E9BCD9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28 - PP1">
            <a:hlinkClick r:id="" action="ppaction://media"/>
            <a:extLst>
              <a:ext uri="{FF2B5EF4-FFF2-40B4-BE49-F238E27FC236}">
                <a16:creationId xmlns:a16="http://schemas.microsoft.com/office/drawing/2014/main" id="{44430914-3961-4C2F-9480-4522CAF5A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4531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8294"/>
      </p:ext>
    </p:extLst>
  </p:cSld>
  <p:clrMapOvr>
    <a:masterClrMapping/>
  </p:clrMapOvr>
  <p:transition spd="slow" advTm="280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" objId="5"/>
        <p14:stopEvt time="28046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56709-1F10-4FE9-94FD-3E64D108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Korporátní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F03A3B-0C9B-4092-9DA2-1BBAD715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Zakládání společností a družstev</a:t>
            </a:r>
          </a:p>
          <a:p>
            <a:endParaRPr lang="cs-CZ" dirty="0"/>
          </a:p>
          <a:p>
            <a:r>
              <a:rPr lang="cs-CZ" dirty="0"/>
              <a:t>Vzájemné vztahy mezi společníky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79453F9-B2F9-4C30-A0C2-F3CD8394A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29 - KP">
            <a:hlinkClick r:id="" action="ppaction://media"/>
            <a:extLst>
              <a:ext uri="{FF2B5EF4-FFF2-40B4-BE49-F238E27FC236}">
                <a16:creationId xmlns:a16="http://schemas.microsoft.com/office/drawing/2014/main" id="{7C8E89CD-4561-4594-8C56-51279E58C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3130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83920"/>
      </p:ext>
    </p:extLst>
  </p:cSld>
  <p:clrMapOvr>
    <a:masterClrMapping/>
  </p:clrMapOvr>
  <p:transition spd="slow" advTm="214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" objId="5"/>
        <p14:stopEvt time="21192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A0559F-6502-42AF-B345-65CA257E43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309742-80CC-4117-A700-E836B008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normy práva</a:t>
            </a:r>
            <a:br>
              <a:rPr lang="cs-CZ" dirty="0"/>
            </a:br>
            <a:r>
              <a:rPr lang="cs-CZ" dirty="0"/>
              <a:t> VEŘEJNÉHO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E933FB8-751C-43CB-A3C0-CED649116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30 - ONV">
            <a:hlinkClick r:id="" action="ppaction://media"/>
            <a:extLst>
              <a:ext uri="{FF2B5EF4-FFF2-40B4-BE49-F238E27FC236}">
                <a16:creationId xmlns:a16="http://schemas.microsoft.com/office/drawing/2014/main" id="{D90BC7C1-03AE-409E-9F26-51A528136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2007" y="37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19663"/>
      </p:ext>
    </p:extLst>
  </p:cSld>
  <p:clrMapOvr>
    <a:masterClrMapping/>
  </p:clrMapOvr>
  <p:transition spd="slow" advTm="86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" objId="3"/>
        <p14:stopEvt time="8671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25|25.3|39.6|43.4|52.5|34.7|49.3|57.2|58.8|3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49.8|47.3|62.5|4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29.6|27.8|20.7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BF5F04DBBFBBB4CB25CD168A9BB118E" ma:contentTypeVersion="2" ma:contentTypeDescription="Vytvoří nový dokument" ma:contentTypeScope="" ma:versionID="1af4da90f3adddca779843ca5b55a313">
  <xsd:schema xmlns:xsd="http://www.w3.org/2001/XMLSchema" xmlns:xs="http://www.w3.org/2001/XMLSchema" xmlns:p="http://schemas.microsoft.com/office/2006/metadata/properties" xmlns:ns2="99cd793c-f4fb-482a-b9a0-c60adb87adea" targetNamespace="http://schemas.microsoft.com/office/2006/metadata/properties" ma:root="true" ma:fieldsID="84498529ed87b677d0ac82c7e4d397b2" ns2:_="">
    <xsd:import namespace="99cd793c-f4fb-482a-b9a0-c60adb87ad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d793c-f4fb-482a-b9a0-c60adb87ad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F00CE3-519A-4482-B9E3-80D0A096F349}"/>
</file>

<file path=customXml/itemProps2.xml><?xml version="1.0" encoding="utf-8"?>
<ds:datastoreItem xmlns:ds="http://schemas.openxmlformats.org/officeDocument/2006/customXml" ds:itemID="{C63D2877-A7AC-4867-A02E-1F9820A66D7B}"/>
</file>

<file path=customXml/itemProps3.xml><?xml version="1.0" encoding="utf-8"?>
<ds:datastoreItem xmlns:ds="http://schemas.openxmlformats.org/officeDocument/2006/customXml" ds:itemID="{A5FBA78C-1E2B-4F9D-BEB3-AA168E1D555C}"/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663</TotalTime>
  <Words>354</Words>
  <Application>Microsoft Office PowerPoint</Application>
  <PresentationFormat>Širokoúhlá obrazovka</PresentationFormat>
  <Paragraphs>107</Paragraphs>
  <Slides>22</Slides>
  <Notes>0</Notes>
  <HiddenSlides>0</HiddenSlides>
  <MMClips>44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Tahoma</vt:lpstr>
      <vt:lpstr>Wingdings</vt:lpstr>
      <vt:lpstr>Prezentace_MU_CZ</vt:lpstr>
      <vt:lpstr>01-Právní řád ČR</vt:lpstr>
      <vt:lpstr>Prezentace aplikace PowerPoint</vt:lpstr>
      <vt:lpstr>Prezentace aplikace PowerPoint</vt:lpstr>
      <vt:lpstr>Prameny zdravotnického práva ČR</vt:lpstr>
      <vt:lpstr>Obecné normy práva SOUKROMÉHO</vt:lpstr>
      <vt:lpstr>Občanský zákoník</vt:lpstr>
      <vt:lpstr>Pracovní právo</vt:lpstr>
      <vt:lpstr>Korporátní právo</vt:lpstr>
      <vt:lpstr>Obecné normy práva  VEŘEJNÉHO</vt:lpstr>
      <vt:lpstr>Správní právo</vt:lpstr>
      <vt:lpstr>Trestní právo</vt:lpstr>
      <vt:lpstr>Finanční právo</vt:lpstr>
      <vt:lpstr>Specifické předpisy pro zdravotnictví</vt:lpstr>
      <vt:lpstr>Zdravotní péče</vt:lpstr>
      <vt:lpstr>Výkon povolání</vt:lpstr>
      <vt:lpstr>Veřejné zdraví</vt:lpstr>
      <vt:lpstr>KDE HLEDAT PRÁVNÍ PŘEDPISY ?</vt:lpstr>
      <vt:lpstr>zakonyprolidi.cz </vt:lpstr>
      <vt:lpstr>noveaspi.cz</vt:lpstr>
      <vt:lpstr>portal.gov.cz</vt:lpstr>
      <vt:lpstr>Prezentace aplikace PowerPoint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01-Právní řád ČR</dc:title>
  <dc:creator>Jaroslav Divoký</dc:creator>
  <cp:lastModifiedBy>Jaroslav Divoký</cp:lastModifiedBy>
  <cp:revision>3</cp:revision>
  <cp:lastPrinted>1601-01-01T00:00:00Z</cp:lastPrinted>
  <dcterms:created xsi:type="dcterms:W3CDTF">2020-10-05T15:51:01Z</dcterms:created>
  <dcterms:modified xsi:type="dcterms:W3CDTF">2020-10-06T09:55:48Z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0x010100FBF5F04DBBFBBB4CB25CD168A9BB118E</vt:lpwstr>
  </property>
</Properties>
</file>