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555" r:id="rId3"/>
    <p:sldId id="575" r:id="rId4"/>
    <p:sldId id="556" r:id="rId5"/>
    <p:sldId id="560" r:id="rId6"/>
    <p:sldId id="561" r:id="rId7"/>
    <p:sldId id="563" r:id="rId8"/>
    <p:sldId id="557" r:id="rId9"/>
    <p:sldId id="564" r:id="rId10"/>
    <p:sldId id="571" r:id="rId11"/>
    <p:sldId id="572" r:id="rId12"/>
    <p:sldId id="573" r:id="rId13"/>
    <p:sldId id="574" r:id="rId14"/>
    <p:sldId id="562" r:id="rId15"/>
    <p:sldId id="565" r:id="rId16"/>
    <p:sldId id="552" r:id="rId17"/>
    <p:sldId id="566" r:id="rId18"/>
    <p:sldId id="568" r:id="rId19"/>
    <p:sldId id="558" r:id="rId20"/>
    <p:sldId id="567" r:id="rId21"/>
    <p:sldId id="569" r:id="rId22"/>
    <p:sldId id="545" r:id="rId23"/>
    <p:sldId id="549" r:id="rId24"/>
    <p:sldId id="550" r:id="rId25"/>
    <p:sldId id="570" r:id="rId26"/>
    <p:sldId id="554" r:id="rId27"/>
    <p:sldId id="576" r:id="rId28"/>
    <p:sldId id="55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A479A-51BB-46E1-BB2E-8943AD09D26C}" v="5" dt="2022-10-30T19:46:19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60"/>
  </p:normalViewPr>
  <p:slideViewPr>
    <p:cSldViewPr snapToGrid="0">
      <p:cViewPr varScale="1">
        <p:scale>
          <a:sx n="52" d="100"/>
          <a:sy n="52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mínek" userId="27af9eb8b496d58a" providerId="LiveId" clId="{685E0327-46CC-4312-A99A-5B00AF7DC681}"/>
    <pc:docChg chg="modSld">
      <pc:chgData name="Martin Komínek" userId="27af9eb8b496d58a" providerId="LiveId" clId="{685E0327-46CC-4312-A99A-5B00AF7DC681}" dt="2022-10-16T20:10:47.267" v="188" actId="20577"/>
      <pc:docMkLst>
        <pc:docMk/>
      </pc:docMkLst>
      <pc:sldChg chg="modSp mod">
        <pc:chgData name="Martin Komínek" userId="27af9eb8b496d58a" providerId="LiveId" clId="{685E0327-46CC-4312-A99A-5B00AF7DC681}" dt="2022-10-16T20:08:46.258" v="10" actId="20577"/>
        <pc:sldMkLst>
          <pc:docMk/>
          <pc:sldMk cId="479089976" sldId="256"/>
        </pc:sldMkLst>
        <pc:spChg chg="mod">
          <ac:chgData name="Martin Komínek" userId="27af9eb8b496d58a" providerId="LiveId" clId="{685E0327-46CC-4312-A99A-5B00AF7DC681}" dt="2022-10-16T20:08:46.258" v="10" actId="20577"/>
          <ac:spMkLst>
            <pc:docMk/>
            <pc:sldMk cId="479089976" sldId="256"/>
            <ac:spMk id="3" creationId="{A1339402-17B1-40E0-B929-027E8D47CE9D}"/>
          </ac:spMkLst>
        </pc:spChg>
      </pc:sldChg>
      <pc:sldChg chg="modSp">
        <pc:chgData name="Martin Komínek" userId="27af9eb8b496d58a" providerId="LiveId" clId="{685E0327-46CC-4312-A99A-5B00AF7DC681}" dt="2022-10-16T20:09:33.480" v="71" actId="20577"/>
        <pc:sldMkLst>
          <pc:docMk/>
          <pc:sldMk cId="1036722834" sldId="555"/>
        </pc:sldMkLst>
        <pc:spChg chg="mod">
          <ac:chgData name="Martin Komínek" userId="27af9eb8b496d58a" providerId="LiveId" clId="{685E0327-46CC-4312-A99A-5B00AF7DC681}" dt="2022-10-16T20:09:33.480" v="71" actId="20577"/>
          <ac:spMkLst>
            <pc:docMk/>
            <pc:sldMk cId="1036722834" sldId="555"/>
            <ac:spMk id="3" creationId="{566BABE1-3F68-4F4C-9FAA-46669F83BD0F}"/>
          </ac:spMkLst>
        </pc:spChg>
      </pc:sldChg>
      <pc:sldChg chg="modSp modAnim">
        <pc:chgData name="Martin Komínek" userId="27af9eb8b496d58a" providerId="LiveId" clId="{685E0327-46CC-4312-A99A-5B00AF7DC681}" dt="2022-10-16T20:10:47.267" v="188" actId="20577"/>
        <pc:sldMkLst>
          <pc:docMk/>
          <pc:sldMk cId="840593770" sldId="558"/>
        </pc:sldMkLst>
        <pc:spChg chg="mod">
          <ac:chgData name="Martin Komínek" userId="27af9eb8b496d58a" providerId="LiveId" clId="{685E0327-46CC-4312-A99A-5B00AF7DC681}" dt="2022-10-16T20:10:47.267" v="188" actId="20577"/>
          <ac:spMkLst>
            <pc:docMk/>
            <pc:sldMk cId="840593770" sldId="558"/>
            <ac:spMk id="3" creationId="{566BABE1-3F68-4F4C-9FAA-46669F83BD0F}"/>
          </ac:spMkLst>
        </pc:spChg>
      </pc:sldChg>
    </pc:docChg>
  </pc:docChgLst>
  <pc:docChgLst>
    <pc:chgData name="Martin Komínek" userId="27af9eb8b496d58a" providerId="LiveId" clId="{491DCFDF-F308-4912-9991-96777125C37C}"/>
    <pc:docChg chg="undo custSel addSld delSld modSld">
      <pc:chgData name="Martin Komínek" userId="27af9eb8b496d58a" providerId="LiveId" clId="{491DCFDF-F308-4912-9991-96777125C37C}" dt="2021-10-31T16:43:42.945" v="173"/>
      <pc:docMkLst>
        <pc:docMk/>
      </pc:docMkLst>
      <pc:sldChg chg="modSp mod">
        <pc:chgData name="Martin Komínek" userId="27af9eb8b496d58a" providerId="LiveId" clId="{491DCFDF-F308-4912-9991-96777125C37C}" dt="2021-10-31T16:29:49.593" v="26" actId="20577"/>
        <pc:sldMkLst>
          <pc:docMk/>
          <pc:sldMk cId="479089976" sldId="256"/>
        </pc:sldMkLst>
        <pc:spChg chg="mod">
          <ac:chgData name="Martin Komínek" userId="27af9eb8b496d58a" providerId="LiveId" clId="{491DCFDF-F308-4912-9991-96777125C37C}" dt="2021-10-31T16:29:49.593" v="26" actId="20577"/>
          <ac:spMkLst>
            <pc:docMk/>
            <pc:sldMk cId="479089976" sldId="256"/>
            <ac:spMk id="2" creationId="{D751D283-AA43-480F-80B9-15694FDBE08D}"/>
          </ac:spMkLst>
        </pc:spChg>
        <pc:spChg chg="mod">
          <ac:chgData name="Martin Komínek" userId="27af9eb8b496d58a" providerId="LiveId" clId="{491DCFDF-F308-4912-9991-96777125C37C}" dt="2021-10-31T16:29:17.221" v="1" actId="20577"/>
          <ac:spMkLst>
            <pc:docMk/>
            <pc:sldMk cId="479089976" sldId="256"/>
            <ac:spMk id="3" creationId="{A1339402-17B1-40E0-B929-027E8D47CE9D}"/>
          </ac:spMkLst>
        </pc:spChg>
      </pc:sldChg>
      <pc:sldChg chg="modSp modAnim">
        <pc:chgData name="Martin Komínek" userId="27af9eb8b496d58a" providerId="LiveId" clId="{491DCFDF-F308-4912-9991-96777125C37C}" dt="2021-10-31T16:40:05.635" v="164" actId="20577"/>
        <pc:sldMkLst>
          <pc:docMk/>
          <pc:sldMk cId="669316888" sldId="549"/>
        </pc:sldMkLst>
        <pc:spChg chg="mod">
          <ac:chgData name="Martin Komínek" userId="27af9eb8b496d58a" providerId="LiveId" clId="{491DCFDF-F308-4912-9991-96777125C37C}" dt="2021-10-31T16:40:05.635" v="164" actId="20577"/>
          <ac:spMkLst>
            <pc:docMk/>
            <pc:sldMk cId="669316888" sldId="549"/>
            <ac:spMk id="3" creationId="{402C989C-AB32-4425-96B3-F6B92D8298E7}"/>
          </ac:spMkLst>
        </pc:spChg>
      </pc:sldChg>
      <pc:sldChg chg="modSp mod modAnim">
        <pc:chgData name="Martin Komínek" userId="27af9eb8b496d58a" providerId="LiveId" clId="{491DCFDF-F308-4912-9991-96777125C37C}" dt="2021-10-31T16:43:42.945" v="173"/>
        <pc:sldMkLst>
          <pc:docMk/>
          <pc:sldMk cId="1036722834" sldId="555"/>
        </pc:sldMkLst>
        <pc:spChg chg="mod">
          <ac:chgData name="Martin Komínek" userId="27af9eb8b496d58a" providerId="LiveId" clId="{491DCFDF-F308-4912-9991-96777125C37C}" dt="2021-10-31T16:30:58.003" v="62" actId="20577"/>
          <ac:spMkLst>
            <pc:docMk/>
            <pc:sldMk cId="1036722834" sldId="555"/>
            <ac:spMk id="3" creationId="{566BABE1-3F68-4F4C-9FAA-46669F83BD0F}"/>
          </ac:spMkLst>
        </pc:spChg>
      </pc:sldChg>
      <pc:sldChg chg="del">
        <pc:chgData name="Martin Komínek" userId="27af9eb8b496d58a" providerId="LiveId" clId="{491DCFDF-F308-4912-9991-96777125C37C}" dt="2021-10-31T16:41:25.327" v="166" actId="47"/>
        <pc:sldMkLst>
          <pc:docMk/>
          <pc:sldMk cId="902603010" sldId="559"/>
        </pc:sldMkLst>
      </pc:sldChg>
      <pc:sldChg chg="modSp">
        <pc:chgData name="Martin Komínek" userId="27af9eb8b496d58a" providerId="LiveId" clId="{491DCFDF-F308-4912-9991-96777125C37C}" dt="2021-10-31T16:36:47.271" v="107" actId="20577"/>
        <pc:sldMkLst>
          <pc:docMk/>
          <pc:sldMk cId="306379315" sldId="562"/>
        </pc:sldMkLst>
        <pc:spChg chg="mod">
          <ac:chgData name="Martin Komínek" userId="27af9eb8b496d58a" providerId="LiveId" clId="{491DCFDF-F308-4912-9991-96777125C37C}" dt="2021-10-31T16:36:47.271" v="107" actId="20577"/>
          <ac:spMkLst>
            <pc:docMk/>
            <pc:sldMk cId="306379315" sldId="562"/>
            <ac:spMk id="3" creationId="{566BABE1-3F68-4F4C-9FAA-46669F83BD0F}"/>
          </ac:spMkLst>
        </pc:spChg>
      </pc:sldChg>
      <pc:sldChg chg="modSp mod">
        <pc:chgData name="Martin Komínek" userId="27af9eb8b496d58a" providerId="LiveId" clId="{491DCFDF-F308-4912-9991-96777125C37C}" dt="2021-10-31T16:33:56.598" v="104" actId="1076"/>
        <pc:sldMkLst>
          <pc:docMk/>
          <pc:sldMk cId="2718056531" sldId="564"/>
        </pc:sldMkLst>
        <pc:spChg chg="mod">
          <ac:chgData name="Martin Komínek" userId="27af9eb8b496d58a" providerId="LiveId" clId="{491DCFDF-F308-4912-9991-96777125C37C}" dt="2021-10-31T16:33:56.598" v="104" actId="1076"/>
          <ac:spMkLst>
            <pc:docMk/>
            <pc:sldMk cId="2718056531" sldId="564"/>
            <ac:spMk id="2" creationId="{3C51C6D9-201F-4625-92D4-4C243BD7F827}"/>
          </ac:spMkLst>
        </pc:spChg>
        <pc:picChg chg="mod">
          <ac:chgData name="Martin Komínek" userId="27af9eb8b496d58a" providerId="LiveId" clId="{491DCFDF-F308-4912-9991-96777125C37C}" dt="2021-10-31T16:33:49.331" v="103" actId="1076"/>
          <ac:picMkLst>
            <pc:docMk/>
            <pc:sldMk cId="2718056531" sldId="564"/>
            <ac:picMk id="6" creationId="{541E7B60-DD66-42B2-9BE3-083066BDE22B}"/>
          </ac:picMkLst>
        </pc:picChg>
      </pc:sldChg>
      <pc:sldChg chg="modSp">
        <pc:chgData name="Martin Komínek" userId="27af9eb8b496d58a" providerId="LiveId" clId="{491DCFDF-F308-4912-9991-96777125C37C}" dt="2021-10-31T16:35:44.242" v="105" actId="20577"/>
        <pc:sldMkLst>
          <pc:docMk/>
          <pc:sldMk cId="3962508320" sldId="573"/>
        </pc:sldMkLst>
        <pc:spChg chg="mod">
          <ac:chgData name="Martin Komínek" userId="27af9eb8b496d58a" providerId="LiveId" clId="{491DCFDF-F308-4912-9991-96777125C37C}" dt="2021-10-31T16:35:44.242" v="105" actId="20577"/>
          <ac:spMkLst>
            <pc:docMk/>
            <pc:sldMk cId="3962508320" sldId="573"/>
            <ac:spMk id="3" creationId="{722BB80D-B0A7-4EF1-AD4E-10448E887410}"/>
          </ac:spMkLst>
        </pc:spChg>
      </pc:sldChg>
      <pc:sldChg chg="modSp new mod">
        <pc:chgData name="Martin Komínek" userId="27af9eb8b496d58a" providerId="LiveId" clId="{491DCFDF-F308-4912-9991-96777125C37C}" dt="2021-10-31T16:32:30.548" v="100" actId="113"/>
        <pc:sldMkLst>
          <pc:docMk/>
          <pc:sldMk cId="3534092594" sldId="575"/>
        </pc:sldMkLst>
        <pc:spChg chg="mod">
          <ac:chgData name="Martin Komínek" userId="27af9eb8b496d58a" providerId="LiveId" clId="{491DCFDF-F308-4912-9991-96777125C37C}" dt="2021-10-31T16:32:30.548" v="100" actId="113"/>
          <ac:spMkLst>
            <pc:docMk/>
            <pc:sldMk cId="3534092594" sldId="575"/>
            <ac:spMk id="2" creationId="{AD7DF87E-2029-4439-985E-D46E31CA509A}"/>
          </ac:spMkLst>
        </pc:spChg>
      </pc:sldChg>
      <pc:sldChg chg="modSp add mod">
        <pc:chgData name="Martin Komínek" userId="27af9eb8b496d58a" providerId="LiveId" clId="{491DCFDF-F308-4912-9991-96777125C37C}" dt="2021-10-31T16:42:05.407" v="172" actId="1076"/>
        <pc:sldMkLst>
          <pc:docMk/>
          <pc:sldMk cId="2064836107" sldId="576"/>
        </pc:sldMkLst>
        <pc:picChg chg="mod">
          <ac:chgData name="Martin Komínek" userId="27af9eb8b496d58a" providerId="LiveId" clId="{491DCFDF-F308-4912-9991-96777125C37C}" dt="2021-10-31T16:42:05.407" v="172" actId="1076"/>
          <ac:picMkLst>
            <pc:docMk/>
            <pc:sldMk cId="2064836107" sldId="576"/>
            <ac:picMk id="6" creationId="{2FEACA3D-5092-4CBA-8233-0DFC41F4035B}"/>
          </ac:picMkLst>
        </pc:picChg>
        <pc:cxnChg chg="mod">
          <ac:chgData name="Martin Komínek" userId="27af9eb8b496d58a" providerId="LiveId" clId="{491DCFDF-F308-4912-9991-96777125C37C}" dt="2021-10-31T16:42:04.379" v="171" actId="14100"/>
          <ac:cxnSpMkLst>
            <pc:docMk/>
            <pc:sldMk cId="2064836107" sldId="576"/>
            <ac:cxnSpMk id="8" creationId="{EAEB3982-3BE4-4EB6-878D-1674716CE324}"/>
          </ac:cxnSpMkLst>
        </pc:cxnChg>
      </pc:sldChg>
    </pc:docChg>
  </pc:docChgLst>
  <pc:docChgLst>
    <pc:chgData name="Martin Komínek" userId="27af9eb8b496d58a" providerId="LiveId" clId="{99B43002-8DF0-4611-AEEE-DD52D11195F0}"/>
    <pc:docChg chg="undo custSel mod addSld delSld modSld sldOrd">
      <pc:chgData name="Martin Komínek" userId="27af9eb8b496d58a" providerId="LiveId" clId="{99B43002-8DF0-4611-AEEE-DD52D11195F0}" dt="2020-11-09T12:54:12.962" v="5503" actId="20577"/>
      <pc:docMkLst>
        <pc:docMk/>
      </pc:docMkLst>
      <pc:sldChg chg="modSp mod">
        <pc:chgData name="Martin Komínek" userId="27af9eb8b496d58a" providerId="LiveId" clId="{99B43002-8DF0-4611-AEEE-DD52D11195F0}" dt="2020-11-07T15:44:51.818" v="139" actId="20577"/>
        <pc:sldMkLst>
          <pc:docMk/>
          <pc:sldMk cId="479089976" sldId="256"/>
        </pc:sldMkLst>
        <pc:spChg chg="mod">
          <ac:chgData name="Martin Komínek" userId="27af9eb8b496d58a" providerId="LiveId" clId="{99B43002-8DF0-4611-AEEE-DD52D11195F0}" dt="2020-11-07T15:44:39.515" v="134" actId="20577"/>
          <ac:spMkLst>
            <pc:docMk/>
            <pc:sldMk cId="479089976" sldId="256"/>
            <ac:spMk id="2" creationId="{D751D283-AA43-480F-80B9-15694FDBE08D}"/>
          </ac:spMkLst>
        </pc:spChg>
        <pc:spChg chg="mod">
          <ac:chgData name="Martin Komínek" userId="27af9eb8b496d58a" providerId="LiveId" clId="{99B43002-8DF0-4611-AEEE-DD52D11195F0}" dt="2020-11-07T15:44:51.818" v="139" actId="20577"/>
          <ac:spMkLst>
            <pc:docMk/>
            <pc:sldMk cId="479089976" sldId="256"/>
            <ac:spMk id="3" creationId="{A1339402-17B1-40E0-B929-027E8D47CE9D}"/>
          </ac:spMkLst>
        </pc:spChg>
      </pc:sldChg>
      <pc:sldChg chg="del">
        <pc:chgData name="Martin Komínek" userId="27af9eb8b496d58a" providerId="LiveId" clId="{99B43002-8DF0-4611-AEEE-DD52D11195F0}" dt="2020-11-01T18:19:39.462" v="1" actId="47"/>
        <pc:sldMkLst>
          <pc:docMk/>
          <pc:sldMk cId="1882097148" sldId="529"/>
        </pc:sldMkLst>
      </pc:sldChg>
      <pc:sldChg chg="del">
        <pc:chgData name="Martin Komínek" userId="27af9eb8b496d58a" providerId="LiveId" clId="{99B43002-8DF0-4611-AEEE-DD52D11195F0}" dt="2020-11-01T18:19:47.507" v="5" actId="47"/>
        <pc:sldMkLst>
          <pc:docMk/>
          <pc:sldMk cId="427006507" sldId="530"/>
        </pc:sldMkLst>
      </pc:sldChg>
      <pc:sldChg chg="del">
        <pc:chgData name="Martin Komínek" userId="27af9eb8b496d58a" providerId="LiveId" clId="{99B43002-8DF0-4611-AEEE-DD52D11195F0}" dt="2020-11-01T18:19:55.084" v="7" actId="47"/>
        <pc:sldMkLst>
          <pc:docMk/>
          <pc:sldMk cId="1122641017" sldId="532"/>
        </pc:sldMkLst>
      </pc:sldChg>
      <pc:sldChg chg="del">
        <pc:chgData name="Martin Komínek" userId="27af9eb8b496d58a" providerId="LiveId" clId="{99B43002-8DF0-4611-AEEE-DD52D11195F0}" dt="2020-11-01T18:19:43.282" v="3" actId="47"/>
        <pc:sldMkLst>
          <pc:docMk/>
          <pc:sldMk cId="1699189256" sldId="538"/>
        </pc:sldMkLst>
      </pc:sldChg>
      <pc:sldChg chg="del">
        <pc:chgData name="Martin Komínek" userId="27af9eb8b496d58a" providerId="LiveId" clId="{99B43002-8DF0-4611-AEEE-DD52D11195F0}" dt="2020-11-01T18:19:57.296" v="8" actId="47"/>
        <pc:sldMkLst>
          <pc:docMk/>
          <pc:sldMk cId="2523564455" sldId="539"/>
        </pc:sldMkLst>
      </pc:sldChg>
      <pc:sldChg chg="del">
        <pc:chgData name="Martin Komínek" userId="27af9eb8b496d58a" providerId="LiveId" clId="{99B43002-8DF0-4611-AEEE-DD52D11195F0}" dt="2020-11-01T18:19:33.224" v="0" actId="47"/>
        <pc:sldMkLst>
          <pc:docMk/>
          <pc:sldMk cId="2377259552" sldId="542"/>
        </pc:sldMkLst>
      </pc:sldChg>
      <pc:sldChg chg="del">
        <pc:chgData name="Martin Komínek" userId="27af9eb8b496d58a" providerId="LiveId" clId="{99B43002-8DF0-4611-AEEE-DD52D11195F0}" dt="2020-11-01T18:19:41.872" v="2" actId="47"/>
        <pc:sldMkLst>
          <pc:docMk/>
          <pc:sldMk cId="52186547" sldId="543"/>
        </pc:sldMkLst>
      </pc:sldChg>
      <pc:sldChg chg="del">
        <pc:chgData name="Martin Komínek" userId="27af9eb8b496d58a" providerId="LiveId" clId="{99B43002-8DF0-4611-AEEE-DD52D11195F0}" dt="2020-11-01T18:19:49.129" v="6" actId="47"/>
        <pc:sldMkLst>
          <pc:docMk/>
          <pc:sldMk cId="332887141" sldId="544"/>
        </pc:sldMkLst>
      </pc:sldChg>
      <pc:sldChg chg="addSp delSp modSp mod delAnim modAnim">
        <pc:chgData name="Martin Komínek" userId="27af9eb8b496d58a" providerId="LiveId" clId="{99B43002-8DF0-4611-AEEE-DD52D11195F0}" dt="2020-11-08T16:15:37.809" v="5499" actId="20577"/>
        <pc:sldMkLst>
          <pc:docMk/>
          <pc:sldMk cId="485109225" sldId="545"/>
        </pc:sldMkLst>
        <pc:spChg chg="mod">
          <ac:chgData name="Martin Komínek" userId="27af9eb8b496d58a" providerId="LiveId" clId="{99B43002-8DF0-4611-AEEE-DD52D11195F0}" dt="2020-11-08T16:15:37.809" v="5499" actId="20577"/>
          <ac:spMkLst>
            <pc:docMk/>
            <pc:sldMk cId="485109225" sldId="545"/>
            <ac:spMk id="3" creationId="{E2C55F65-2033-4EBF-AEAB-28C41C4AE52F}"/>
          </ac:spMkLst>
        </pc:spChg>
        <pc:spChg chg="del mod">
          <ac:chgData name="Martin Komínek" userId="27af9eb8b496d58a" providerId="LiveId" clId="{99B43002-8DF0-4611-AEEE-DD52D11195F0}" dt="2020-11-08T11:29:56.082" v="4027" actId="478"/>
          <ac:spMkLst>
            <pc:docMk/>
            <pc:sldMk cId="485109225" sldId="545"/>
            <ac:spMk id="4" creationId="{E70E9A9E-FC3D-4649-847A-3FC5FCFE08EB}"/>
          </ac:spMkLst>
        </pc:spChg>
        <pc:spChg chg="add del mod">
          <ac:chgData name="Martin Komínek" userId="27af9eb8b496d58a" providerId="LiveId" clId="{99B43002-8DF0-4611-AEEE-DD52D11195F0}" dt="2020-11-08T11:30:00.705" v="4028" actId="478"/>
          <ac:spMkLst>
            <pc:docMk/>
            <pc:sldMk cId="485109225" sldId="545"/>
            <ac:spMk id="6" creationId="{126B1BB8-140E-4D59-8FA0-24E7F885B337}"/>
          </ac:spMkLst>
        </pc:spChg>
      </pc:sldChg>
      <pc:sldChg chg="del">
        <pc:chgData name="Martin Komínek" userId="27af9eb8b496d58a" providerId="LiveId" clId="{99B43002-8DF0-4611-AEEE-DD52D11195F0}" dt="2020-11-01T18:19:44.881" v="4" actId="47"/>
        <pc:sldMkLst>
          <pc:docMk/>
          <pc:sldMk cId="2249652357" sldId="546"/>
        </pc:sldMkLst>
      </pc:sldChg>
      <pc:sldChg chg="del">
        <pc:chgData name="Martin Komínek" userId="27af9eb8b496d58a" providerId="LiveId" clId="{99B43002-8DF0-4611-AEEE-DD52D11195F0}" dt="2020-11-01T18:19:58.534" v="9" actId="47"/>
        <pc:sldMkLst>
          <pc:docMk/>
          <pc:sldMk cId="1873172183" sldId="547"/>
        </pc:sldMkLst>
      </pc:sldChg>
      <pc:sldChg chg="del">
        <pc:chgData name="Martin Komínek" userId="27af9eb8b496d58a" providerId="LiveId" clId="{99B43002-8DF0-4611-AEEE-DD52D11195F0}" dt="2020-11-01T18:20:45.090" v="33" actId="47"/>
        <pc:sldMkLst>
          <pc:docMk/>
          <pc:sldMk cId="2824466885" sldId="548"/>
        </pc:sldMkLst>
      </pc:sldChg>
      <pc:sldChg chg="delSp modSp mod delAnim modAnim">
        <pc:chgData name="Martin Komínek" userId="27af9eb8b496d58a" providerId="LiveId" clId="{99B43002-8DF0-4611-AEEE-DD52D11195F0}" dt="2020-11-08T11:37:54.221" v="4496" actId="27636"/>
        <pc:sldMkLst>
          <pc:docMk/>
          <pc:sldMk cId="669316888" sldId="549"/>
        </pc:sldMkLst>
        <pc:spChg chg="mod">
          <ac:chgData name="Martin Komínek" userId="27af9eb8b496d58a" providerId="LiveId" clId="{99B43002-8DF0-4611-AEEE-DD52D11195F0}" dt="2020-11-08T11:37:54.221" v="4496" actId="27636"/>
          <ac:spMkLst>
            <pc:docMk/>
            <pc:sldMk cId="669316888" sldId="549"/>
            <ac:spMk id="3" creationId="{402C989C-AB32-4425-96B3-F6B92D8298E7}"/>
          </ac:spMkLst>
        </pc:spChg>
        <pc:spChg chg="del mod">
          <ac:chgData name="Martin Komínek" userId="27af9eb8b496d58a" providerId="LiveId" clId="{99B43002-8DF0-4611-AEEE-DD52D11195F0}" dt="2020-11-08T11:31:51.486" v="4057" actId="478"/>
          <ac:spMkLst>
            <pc:docMk/>
            <pc:sldMk cId="669316888" sldId="549"/>
            <ac:spMk id="4" creationId="{D5955428-0C76-4AAD-AF9C-D86D950D353C}"/>
          </ac:spMkLst>
        </pc:spChg>
      </pc:sldChg>
      <pc:sldChg chg="modSp mod modAnim">
        <pc:chgData name="Martin Komínek" userId="27af9eb8b496d58a" providerId="LiveId" clId="{99B43002-8DF0-4611-AEEE-DD52D11195F0}" dt="2020-11-08T15:43:40.822" v="4837" actId="20577"/>
        <pc:sldMkLst>
          <pc:docMk/>
          <pc:sldMk cId="4260639361" sldId="550"/>
        </pc:sldMkLst>
        <pc:spChg chg="mod">
          <ac:chgData name="Martin Komínek" userId="27af9eb8b496d58a" providerId="LiveId" clId="{99B43002-8DF0-4611-AEEE-DD52D11195F0}" dt="2020-11-08T11:40:39.128" v="4559" actId="20577"/>
          <ac:spMkLst>
            <pc:docMk/>
            <pc:sldMk cId="4260639361" sldId="550"/>
            <ac:spMk id="2" creationId="{F422B0F0-EFB4-4B1C-8B7A-776D55D8A97E}"/>
          </ac:spMkLst>
        </pc:spChg>
        <pc:spChg chg="mod">
          <ac:chgData name="Martin Komínek" userId="27af9eb8b496d58a" providerId="LiveId" clId="{99B43002-8DF0-4611-AEEE-DD52D11195F0}" dt="2020-11-08T15:43:40.822" v="4837" actId="20577"/>
          <ac:spMkLst>
            <pc:docMk/>
            <pc:sldMk cId="4260639361" sldId="550"/>
            <ac:spMk id="3" creationId="{BC71F082-CD4E-4894-8D0F-1FE6EC4E44CD}"/>
          </ac:spMkLst>
        </pc:spChg>
      </pc:sldChg>
      <pc:sldChg chg="del">
        <pc:chgData name="Martin Komínek" userId="27af9eb8b496d58a" providerId="LiveId" clId="{99B43002-8DF0-4611-AEEE-DD52D11195F0}" dt="2020-11-07T15:43:42.354" v="131" actId="47"/>
        <pc:sldMkLst>
          <pc:docMk/>
          <pc:sldMk cId="4213840653" sldId="551"/>
        </pc:sldMkLst>
      </pc:sldChg>
      <pc:sldChg chg="delSp modSp mod ord modAnim">
        <pc:chgData name="Martin Komínek" userId="27af9eb8b496d58a" providerId="LiveId" clId="{99B43002-8DF0-4611-AEEE-DD52D11195F0}" dt="2020-11-08T10:44:27.679" v="1672" actId="478"/>
        <pc:sldMkLst>
          <pc:docMk/>
          <pc:sldMk cId="4231024759" sldId="552"/>
        </pc:sldMkLst>
        <pc:spChg chg="mod">
          <ac:chgData name="Martin Komínek" userId="27af9eb8b496d58a" providerId="LiveId" clId="{99B43002-8DF0-4611-AEEE-DD52D11195F0}" dt="2020-11-08T10:44:18.105" v="1671" actId="20577"/>
          <ac:spMkLst>
            <pc:docMk/>
            <pc:sldMk cId="4231024759" sldId="552"/>
            <ac:spMk id="3" creationId="{4902AB9B-5DDB-48EA-88D0-F56E6411E278}"/>
          </ac:spMkLst>
        </pc:spChg>
        <pc:spChg chg="del mod">
          <ac:chgData name="Martin Komínek" userId="27af9eb8b496d58a" providerId="LiveId" clId="{99B43002-8DF0-4611-AEEE-DD52D11195F0}" dt="2020-11-08T10:44:27.679" v="1672" actId="478"/>
          <ac:spMkLst>
            <pc:docMk/>
            <pc:sldMk cId="4231024759" sldId="552"/>
            <ac:spMk id="4" creationId="{8D9B2877-EB4B-443E-B482-0E448D7B2A65}"/>
          </ac:spMkLst>
        </pc:spChg>
      </pc:sldChg>
      <pc:sldChg chg="delSp modSp mod modAnim">
        <pc:chgData name="Martin Komínek" userId="27af9eb8b496d58a" providerId="LiveId" clId="{99B43002-8DF0-4611-AEEE-DD52D11195F0}" dt="2020-11-08T16:17:54.617" v="5501" actId="14100"/>
        <pc:sldMkLst>
          <pc:docMk/>
          <pc:sldMk cId="733544482" sldId="553"/>
        </pc:sldMkLst>
        <pc:spChg chg="mod">
          <ac:chgData name="Martin Komínek" userId="27af9eb8b496d58a" providerId="LiveId" clId="{99B43002-8DF0-4611-AEEE-DD52D11195F0}" dt="2020-11-08T15:56:41.450" v="4991" actId="1076"/>
          <ac:spMkLst>
            <pc:docMk/>
            <pc:sldMk cId="733544482" sldId="553"/>
            <ac:spMk id="2" creationId="{165BDF24-9A59-4AFB-A114-6A93684BD630}"/>
          </ac:spMkLst>
        </pc:spChg>
        <pc:spChg chg="mod">
          <ac:chgData name="Martin Komínek" userId="27af9eb8b496d58a" providerId="LiveId" clId="{99B43002-8DF0-4611-AEEE-DD52D11195F0}" dt="2020-11-08T16:17:54.617" v="5501" actId="14100"/>
          <ac:spMkLst>
            <pc:docMk/>
            <pc:sldMk cId="733544482" sldId="553"/>
            <ac:spMk id="3" creationId="{A7B07ED1-74A2-431C-9F4A-1C48E92A3C14}"/>
          </ac:spMkLst>
        </pc:spChg>
        <pc:spChg chg="del">
          <ac:chgData name="Martin Komínek" userId="27af9eb8b496d58a" providerId="LiveId" clId="{99B43002-8DF0-4611-AEEE-DD52D11195F0}" dt="2020-11-08T15:57:06.395" v="5033" actId="478"/>
          <ac:spMkLst>
            <pc:docMk/>
            <pc:sldMk cId="733544482" sldId="553"/>
            <ac:spMk id="4" creationId="{E4A26560-5BB3-4124-9473-61D36AB30E5E}"/>
          </ac:spMkLst>
        </pc:spChg>
      </pc:sldChg>
      <pc:sldChg chg="modSp mod modAnim">
        <pc:chgData name="Martin Komínek" userId="27af9eb8b496d58a" providerId="LiveId" clId="{99B43002-8DF0-4611-AEEE-DD52D11195F0}" dt="2020-11-08T15:45:54.790" v="4869" actId="255"/>
        <pc:sldMkLst>
          <pc:docMk/>
          <pc:sldMk cId="3260922856" sldId="554"/>
        </pc:sldMkLst>
        <pc:spChg chg="mod">
          <ac:chgData name="Martin Komínek" userId="27af9eb8b496d58a" providerId="LiveId" clId="{99B43002-8DF0-4611-AEEE-DD52D11195F0}" dt="2020-11-08T15:45:13.905" v="4864" actId="20577"/>
          <ac:spMkLst>
            <pc:docMk/>
            <pc:sldMk cId="3260922856" sldId="554"/>
            <ac:spMk id="2" creationId="{F422B0F0-EFB4-4B1C-8B7A-776D55D8A97E}"/>
          </ac:spMkLst>
        </pc:spChg>
        <pc:spChg chg="mod">
          <ac:chgData name="Martin Komínek" userId="27af9eb8b496d58a" providerId="LiveId" clId="{99B43002-8DF0-4611-AEEE-DD52D11195F0}" dt="2020-11-08T15:45:40.265" v="4867" actId="255"/>
          <ac:spMkLst>
            <pc:docMk/>
            <pc:sldMk cId="3260922856" sldId="554"/>
            <ac:spMk id="3" creationId="{BC71F082-CD4E-4894-8D0F-1FE6EC4E44CD}"/>
          </ac:spMkLst>
        </pc:spChg>
        <pc:spChg chg="mod">
          <ac:chgData name="Martin Komínek" userId="27af9eb8b496d58a" providerId="LiveId" clId="{99B43002-8DF0-4611-AEEE-DD52D11195F0}" dt="2020-11-08T15:45:54.790" v="4869" actId="255"/>
          <ac:spMkLst>
            <pc:docMk/>
            <pc:sldMk cId="3260922856" sldId="554"/>
            <ac:spMk id="5" creationId="{A8C7B96E-9593-4F26-9E03-AC3AB3DD4D5E}"/>
          </ac:spMkLst>
        </pc:spChg>
      </pc:sldChg>
      <pc:sldChg chg="delSp modSp new mod modAnim">
        <pc:chgData name="Martin Komínek" userId="27af9eb8b496d58a" providerId="LiveId" clId="{99B43002-8DF0-4611-AEEE-DD52D11195F0}" dt="2020-11-09T12:54:12.962" v="5503" actId="20577"/>
        <pc:sldMkLst>
          <pc:docMk/>
          <pc:sldMk cId="1036722834" sldId="555"/>
        </pc:sldMkLst>
        <pc:spChg chg="mod">
          <ac:chgData name="Martin Komínek" userId="27af9eb8b496d58a" providerId="LiveId" clId="{99B43002-8DF0-4611-AEEE-DD52D11195F0}" dt="2020-11-07T15:47:17.148" v="160" actId="20577"/>
          <ac:spMkLst>
            <pc:docMk/>
            <pc:sldMk cId="1036722834" sldId="555"/>
            <ac:spMk id="2" creationId="{3C51C6D9-201F-4625-92D4-4C243BD7F827}"/>
          </ac:spMkLst>
        </pc:spChg>
        <pc:spChg chg="mod">
          <ac:chgData name="Martin Komínek" userId="27af9eb8b496d58a" providerId="LiveId" clId="{99B43002-8DF0-4611-AEEE-DD52D11195F0}" dt="2020-11-09T12:54:12.962" v="5503" actId="20577"/>
          <ac:spMkLst>
            <pc:docMk/>
            <pc:sldMk cId="1036722834" sldId="555"/>
            <ac:spMk id="3" creationId="{566BABE1-3F68-4F4C-9FAA-46669F83BD0F}"/>
          </ac:spMkLst>
        </pc:spChg>
        <pc:spChg chg="del">
          <ac:chgData name="Martin Komínek" userId="27af9eb8b496d58a" providerId="LiveId" clId="{99B43002-8DF0-4611-AEEE-DD52D11195F0}" dt="2020-11-07T15:47:42.134" v="199" actId="478"/>
          <ac:spMkLst>
            <pc:docMk/>
            <pc:sldMk cId="1036722834" sldId="555"/>
            <ac:spMk id="4" creationId="{EAF57326-12A5-42CC-B8BC-4A07BE54A04E}"/>
          </ac:spMkLst>
        </pc:spChg>
      </pc:sldChg>
      <pc:sldChg chg="new del">
        <pc:chgData name="Martin Komínek" userId="27af9eb8b496d58a" providerId="LiveId" clId="{99B43002-8DF0-4611-AEEE-DD52D11195F0}" dt="2020-11-07T15:44:58.294" v="140" actId="47"/>
        <pc:sldMkLst>
          <pc:docMk/>
          <pc:sldMk cId="1139226736" sldId="555"/>
        </pc:sldMkLst>
      </pc:sldChg>
      <pc:sldChg chg="delSp modSp add mod modAnim">
        <pc:chgData name="Martin Komínek" userId="27af9eb8b496d58a" providerId="LiveId" clId="{99B43002-8DF0-4611-AEEE-DD52D11195F0}" dt="2020-11-08T09:27:07.350" v="701" actId="20577"/>
        <pc:sldMkLst>
          <pc:docMk/>
          <pc:sldMk cId="4215564036" sldId="556"/>
        </pc:sldMkLst>
        <pc:spChg chg="mod">
          <ac:chgData name="Martin Komínek" userId="27af9eb8b496d58a" providerId="LiveId" clId="{99B43002-8DF0-4611-AEEE-DD52D11195F0}" dt="2020-11-07T15:49:17.840" v="307" actId="20577"/>
          <ac:spMkLst>
            <pc:docMk/>
            <pc:sldMk cId="4215564036" sldId="556"/>
            <ac:spMk id="2" creationId="{3C51C6D9-201F-4625-92D4-4C243BD7F827}"/>
          </ac:spMkLst>
        </pc:spChg>
        <pc:spChg chg="mod">
          <ac:chgData name="Martin Komínek" userId="27af9eb8b496d58a" providerId="LiveId" clId="{99B43002-8DF0-4611-AEEE-DD52D11195F0}" dt="2020-11-08T09:27:07.350" v="701" actId="20577"/>
          <ac:spMkLst>
            <pc:docMk/>
            <pc:sldMk cId="4215564036" sldId="556"/>
            <ac:spMk id="3" creationId="{566BABE1-3F68-4F4C-9FAA-46669F83BD0F}"/>
          </ac:spMkLst>
        </pc:spChg>
        <pc:spChg chg="del mod">
          <ac:chgData name="Martin Komínek" userId="27af9eb8b496d58a" providerId="LiveId" clId="{99B43002-8DF0-4611-AEEE-DD52D11195F0}" dt="2020-11-07T15:56:44.679" v="459" actId="478"/>
          <ac:spMkLst>
            <pc:docMk/>
            <pc:sldMk cId="4215564036" sldId="556"/>
            <ac:spMk id="4" creationId="{EAF57326-12A5-42CC-B8BC-4A07BE54A04E}"/>
          </ac:spMkLst>
        </pc:spChg>
      </pc:sldChg>
      <pc:sldChg chg="delSp modSp add mod ord modAnim">
        <pc:chgData name="Martin Komínek" userId="27af9eb8b496d58a" providerId="LiveId" clId="{99B43002-8DF0-4611-AEEE-DD52D11195F0}" dt="2020-11-08T10:42:39.078" v="1551"/>
        <pc:sldMkLst>
          <pc:docMk/>
          <pc:sldMk cId="4269459366" sldId="557"/>
        </pc:sldMkLst>
        <pc:spChg chg="mod">
          <ac:chgData name="Martin Komínek" userId="27af9eb8b496d58a" providerId="LiveId" clId="{99B43002-8DF0-4611-AEEE-DD52D11195F0}" dt="2020-11-08T09:13:19.189" v="552" actId="20577"/>
          <ac:spMkLst>
            <pc:docMk/>
            <pc:sldMk cId="4269459366" sldId="557"/>
            <ac:spMk id="2" creationId="{3C51C6D9-201F-4625-92D4-4C243BD7F827}"/>
          </ac:spMkLst>
        </pc:spChg>
        <pc:spChg chg="mod">
          <ac:chgData name="Martin Komínek" userId="27af9eb8b496d58a" providerId="LiveId" clId="{99B43002-8DF0-4611-AEEE-DD52D11195F0}" dt="2020-11-08T09:31:16.040" v="977" actId="255"/>
          <ac:spMkLst>
            <pc:docMk/>
            <pc:sldMk cId="4269459366" sldId="557"/>
            <ac:spMk id="3" creationId="{566BABE1-3F68-4F4C-9FAA-46669F83BD0F}"/>
          </ac:spMkLst>
        </pc:spChg>
        <pc:spChg chg="del mod">
          <ac:chgData name="Martin Komínek" userId="27af9eb8b496d58a" providerId="LiveId" clId="{99B43002-8DF0-4611-AEEE-DD52D11195F0}" dt="2020-11-08T09:13:31.809" v="556" actId="478"/>
          <ac:spMkLst>
            <pc:docMk/>
            <pc:sldMk cId="4269459366" sldId="557"/>
            <ac:spMk id="4" creationId="{EAF57326-12A5-42CC-B8BC-4A07BE54A04E}"/>
          </ac:spMkLst>
        </pc:spChg>
      </pc:sldChg>
      <pc:sldChg chg="delSp modSp add mod ord modAnim">
        <pc:chgData name="Martin Komínek" userId="27af9eb8b496d58a" providerId="LiveId" clId="{99B43002-8DF0-4611-AEEE-DD52D11195F0}" dt="2020-11-08T11:02:21.259" v="3269" actId="20577"/>
        <pc:sldMkLst>
          <pc:docMk/>
          <pc:sldMk cId="840593770" sldId="558"/>
        </pc:sldMkLst>
        <pc:spChg chg="mod">
          <ac:chgData name="Martin Komínek" userId="27af9eb8b496d58a" providerId="LiveId" clId="{99B43002-8DF0-4611-AEEE-DD52D11195F0}" dt="2020-11-08T10:51:14.055" v="2663" actId="20577"/>
          <ac:spMkLst>
            <pc:docMk/>
            <pc:sldMk cId="840593770" sldId="558"/>
            <ac:spMk id="2" creationId="{3C51C6D9-201F-4625-92D4-4C243BD7F827}"/>
          </ac:spMkLst>
        </pc:spChg>
        <pc:spChg chg="mod">
          <ac:chgData name="Martin Komínek" userId="27af9eb8b496d58a" providerId="LiveId" clId="{99B43002-8DF0-4611-AEEE-DD52D11195F0}" dt="2020-11-08T11:02:21.259" v="3269" actId="20577"/>
          <ac:spMkLst>
            <pc:docMk/>
            <pc:sldMk cId="840593770" sldId="558"/>
            <ac:spMk id="3" creationId="{566BABE1-3F68-4F4C-9FAA-46669F83BD0F}"/>
          </ac:spMkLst>
        </pc:spChg>
        <pc:spChg chg="del mod">
          <ac:chgData name="Martin Komínek" userId="27af9eb8b496d58a" providerId="LiveId" clId="{99B43002-8DF0-4611-AEEE-DD52D11195F0}" dt="2020-11-08T10:52:19.742" v="2760" actId="478"/>
          <ac:spMkLst>
            <pc:docMk/>
            <pc:sldMk cId="840593770" sldId="558"/>
            <ac:spMk id="4" creationId="{EAF57326-12A5-42CC-B8BC-4A07BE54A04E}"/>
          </ac:spMkLst>
        </pc:spChg>
      </pc:sldChg>
      <pc:sldChg chg="addSp delSp modSp add mod ord setBg">
        <pc:chgData name="Martin Komínek" userId="27af9eb8b496d58a" providerId="LiveId" clId="{99B43002-8DF0-4611-AEEE-DD52D11195F0}" dt="2020-11-08T15:56:05.180" v="4948" actId="1076"/>
        <pc:sldMkLst>
          <pc:docMk/>
          <pc:sldMk cId="902603010" sldId="559"/>
        </pc:sldMkLst>
        <pc:spChg chg="add del mod">
          <ac:chgData name="Martin Komínek" userId="27af9eb8b496d58a" providerId="LiveId" clId="{99B43002-8DF0-4611-AEEE-DD52D11195F0}" dt="2020-11-08T15:55:44.316" v="4943" actId="478"/>
          <ac:spMkLst>
            <pc:docMk/>
            <pc:sldMk cId="902603010" sldId="559"/>
            <ac:spMk id="2" creationId="{3C51C6D9-201F-4625-92D4-4C243BD7F827}"/>
          </ac:spMkLst>
        </pc:spChg>
        <pc:spChg chg="del">
          <ac:chgData name="Martin Komínek" userId="27af9eb8b496d58a" providerId="LiveId" clId="{99B43002-8DF0-4611-AEEE-DD52D11195F0}" dt="2020-11-08T15:54:59.424" v="4936" actId="931"/>
          <ac:spMkLst>
            <pc:docMk/>
            <pc:sldMk cId="902603010" sldId="559"/>
            <ac:spMk id="3" creationId="{566BABE1-3F68-4F4C-9FAA-46669F83BD0F}"/>
          </ac:spMkLst>
        </pc:spChg>
        <pc:spChg chg="add del">
          <ac:chgData name="Martin Komínek" userId="27af9eb8b496d58a" providerId="LiveId" clId="{99B43002-8DF0-4611-AEEE-DD52D11195F0}" dt="2020-11-08T15:55:46.989" v="4944" actId="478"/>
          <ac:spMkLst>
            <pc:docMk/>
            <pc:sldMk cId="902603010" sldId="559"/>
            <ac:spMk id="4" creationId="{EAF57326-12A5-42CC-B8BC-4A07BE54A04E}"/>
          </ac:spMkLst>
        </pc:spChg>
        <pc:spChg chg="add del">
          <ac:chgData name="Martin Komínek" userId="27af9eb8b496d58a" providerId="LiveId" clId="{99B43002-8DF0-4611-AEEE-DD52D11195F0}" dt="2020-11-08T15:55:39.718" v="4942" actId="26606"/>
          <ac:spMkLst>
            <pc:docMk/>
            <pc:sldMk cId="902603010" sldId="559"/>
            <ac:spMk id="8" creationId="{B775CD93-9DF2-48CB-9F57-1BCA9A46C7FA}"/>
          </ac:spMkLst>
        </pc:spChg>
        <pc:spChg chg="add del">
          <ac:chgData name="Martin Komínek" userId="27af9eb8b496d58a" providerId="LiveId" clId="{99B43002-8DF0-4611-AEEE-DD52D11195F0}" dt="2020-11-08T15:55:17.267" v="4940" actId="26606"/>
          <ac:spMkLst>
            <pc:docMk/>
            <pc:sldMk cId="902603010" sldId="559"/>
            <ac:spMk id="11" creationId="{42A4FC2C-047E-45A5-965D-8E1E3BF09BC6}"/>
          </ac:spMkLst>
        </pc:spChg>
        <pc:spChg chg="add del">
          <ac:chgData name="Martin Komínek" userId="27af9eb8b496d58a" providerId="LiveId" clId="{99B43002-8DF0-4611-AEEE-DD52D11195F0}" dt="2020-11-08T15:55:39.718" v="4942" actId="26606"/>
          <ac:spMkLst>
            <pc:docMk/>
            <pc:sldMk cId="902603010" sldId="559"/>
            <ac:spMk id="13" creationId="{6166C6D1-23AC-49C4-BA07-238E4E9F8CEB}"/>
          </ac:spMkLst>
        </pc:spChg>
        <pc:picChg chg="add mod">
          <ac:chgData name="Martin Komínek" userId="27af9eb8b496d58a" providerId="LiveId" clId="{99B43002-8DF0-4611-AEEE-DD52D11195F0}" dt="2020-11-08T15:56:05.180" v="4948" actId="1076"/>
          <ac:picMkLst>
            <pc:docMk/>
            <pc:sldMk cId="902603010" sldId="559"/>
            <ac:picMk id="6" creationId="{ED323693-1D1E-4265-9856-5D2593B878B8}"/>
          </ac:picMkLst>
        </pc:picChg>
      </pc:sldChg>
      <pc:sldChg chg="delSp modSp add mod modAnim">
        <pc:chgData name="Martin Komínek" userId="27af9eb8b496d58a" providerId="LiveId" clId="{99B43002-8DF0-4611-AEEE-DD52D11195F0}" dt="2020-11-08T09:27:18.599" v="712" actId="20577"/>
        <pc:sldMkLst>
          <pc:docMk/>
          <pc:sldMk cId="298080975" sldId="560"/>
        </pc:sldMkLst>
        <pc:spChg chg="mod">
          <ac:chgData name="Martin Komínek" userId="27af9eb8b496d58a" providerId="LiveId" clId="{99B43002-8DF0-4611-AEEE-DD52D11195F0}" dt="2020-11-08T09:27:18.599" v="712" actId="20577"/>
          <ac:spMkLst>
            <pc:docMk/>
            <pc:sldMk cId="298080975" sldId="560"/>
            <ac:spMk id="3" creationId="{566BABE1-3F68-4F4C-9FAA-46669F83BD0F}"/>
          </ac:spMkLst>
        </pc:spChg>
        <pc:spChg chg="del mod">
          <ac:chgData name="Martin Komínek" userId="27af9eb8b496d58a" providerId="LiveId" clId="{99B43002-8DF0-4611-AEEE-DD52D11195F0}" dt="2020-11-07T15:57:24.322" v="463" actId="478"/>
          <ac:spMkLst>
            <pc:docMk/>
            <pc:sldMk cId="298080975" sldId="560"/>
            <ac:spMk id="4" creationId="{EAF57326-12A5-42CC-B8BC-4A07BE54A04E}"/>
          </ac:spMkLst>
        </pc:spChg>
      </pc:sldChg>
      <pc:sldChg chg="delSp modSp add mod modAnim">
        <pc:chgData name="Martin Komínek" userId="27af9eb8b496d58a" providerId="LiveId" clId="{99B43002-8DF0-4611-AEEE-DD52D11195F0}" dt="2020-11-08T09:39:33.842" v="989" actId="20577"/>
        <pc:sldMkLst>
          <pc:docMk/>
          <pc:sldMk cId="2265066154" sldId="561"/>
        </pc:sldMkLst>
        <pc:spChg chg="mod">
          <ac:chgData name="Martin Komínek" userId="27af9eb8b496d58a" providerId="LiveId" clId="{99B43002-8DF0-4611-AEEE-DD52D11195F0}" dt="2020-11-08T09:39:33.842" v="989" actId="20577"/>
          <ac:spMkLst>
            <pc:docMk/>
            <pc:sldMk cId="2265066154" sldId="561"/>
            <ac:spMk id="3" creationId="{566BABE1-3F68-4F4C-9FAA-46669F83BD0F}"/>
          </ac:spMkLst>
        </pc:spChg>
        <pc:spChg chg="del">
          <ac:chgData name="Martin Komínek" userId="27af9eb8b496d58a" providerId="LiveId" clId="{99B43002-8DF0-4611-AEEE-DD52D11195F0}" dt="2020-11-07T15:57:28.931" v="464" actId="478"/>
          <ac:spMkLst>
            <pc:docMk/>
            <pc:sldMk cId="2265066154" sldId="561"/>
            <ac:spMk id="4" creationId="{EAF57326-12A5-42CC-B8BC-4A07BE54A04E}"/>
          </ac:spMkLst>
        </pc:spChg>
      </pc:sldChg>
      <pc:sldChg chg="delSp modSp add mod modAnim">
        <pc:chgData name="Martin Komínek" userId="27af9eb8b496d58a" providerId="LiveId" clId="{99B43002-8DF0-4611-AEEE-DD52D11195F0}" dt="2020-11-08T10:41:32.477" v="1507"/>
        <pc:sldMkLst>
          <pc:docMk/>
          <pc:sldMk cId="306379315" sldId="562"/>
        </pc:sldMkLst>
        <pc:spChg chg="mod">
          <ac:chgData name="Martin Komínek" userId="27af9eb8b496d58a" providerId="LiveId" clId="{99B43002-8DF0-4611-AEEE-DD52D11195F0}" dt="2020-11-08T10:41:15.660" v="1505" actId="15"/>
          <ac:spMkLst>
            <pc:docMk/>
            <pc:sldMk cId="306379315" sldId="562"/>
            <ac:spMk id="3" creationId="{566BABE1-3F68-4F4C-9FAA-46669F83BD0F}"/>
          </ac:spMkLst>
        </pc:spChg>
        <pc:spChg chg="del mod">
          <ac:chgData name="Martin Komínek" userId="27af9eb8b496d58a" providerId="LiveId" clId="{99B43002-8DF0-4611-AEEE-DD52D11195F0}" dt="2020-11-08T09:40:37.143" v="994" actId="478"/>
          <ac:spMkLst>
            <pc:docMk/>
            <pc:sldMk cId="306379315" sldId="562"/>
            <ac:spMk id="4" creationId="{EAF57326-12A5-42CC-B8BC-4A07BE54A04E}"/>
          </ac:spMkLst>
        </pc:spChg>
      </pc:sldChg>
      <pc:sldChg chg="modSp add mod ord modAnim">
        <pc:chgData name="Martin Komínek" userId="27af9eb8b496d58a" providerId="LiveId" clId="{99B43002-8DF0-4611-AEEE-DD52D11195F0}" dt="2020-11-08T09:16:42.470" v="641"/>
        <pc:sldMkLst>
          <pc:docMk/>
          <pc:sldMk cId="3381087783" sldId="563"/>
        </pc:sldMkLst>
        <pc:spChg chg="mod">
          <ac:chgData name="Martin Komínek" userId="27af9eb8b496d58a" providerId="LiveId" clId="{99B43002-8DF0-4611-AEEE-DD52D11195F0}" dt="2020-11-08T09:16:18.394" v="636" actId="255"/>
          <ac:spMkLst>
            <pc:docMk/>
            <pc:sldMk cId="3381087783" sldId="563"/>
            <ac:spMk id="3" creationId="{566BABE1-3F68-4F4C-9FAA-46669F83BD0F}"/>
          </ac:spMkLst>
        </pc:spChg>
      </pc:sldChg>
      <pc:sldChg chg="addSp delSp modSp add mod modAnim">
        <pc:chgData name="Martin Komínek" userId="27af9eb8b496d58a" providerId="LiveId" clId="{99B43002-8DF0-4611-AEEE-DD52D11195F0}" dt="2020-11-08T09:26:10.571" v="663"/>
        <pc:sldMkLst>
          <pc:docMk/>
          <pc:sldMk cId="2718056531" sldId="564"/>
        </pc:sldMkLst>
        <pc:spChg chg="del mod">
          <ac:chgData name="Martin Komínek" userId="27af9eb8b496d58a" providerId="LiveId" clId="{99B43002-8DF0-4611-AEEE-DD52D11195F0}" dt="2020-11-08T09:24:58.588" v="652"/>
          <ac:spMkLst>
            <pc:docMk/>
            <pc:sldMk cId="2718056531" sldId="564"/>
            <ac:spMk id="3" creationId="{566BABE1-3F68-4F4C-9FAA-46669F83BD0F}"/>
          </ac:spMkLst>
        </pc:spChg>
        <pc:spChg chg="add mod">
          <ac:chgData name="Martin Komínek" userId="27af9eb8b496d58a" providerId="LiveId" clId="{99B43002-8DF0-4611-AEEE-DD52D11195F0}" dt="2020-11-08T09:23:43.723" v="651" actId="114"/>
          <ac:spMkLst>
            <pc:docMk/>
            <pc:sldMk cId="2718056531" sldId="564"/>
            <ac:spMk id="4" creationId="{9B97C090-38E6-4943-B070-823BE4A2960C}"/>
          </ac:spMkLst>
        </pc:spChg>
        <pc:picChg chg="add mod">
          <ac:chgData name="Martin Komínek" userId="27af9eb8b496d58a" providerId="LiveId" clId="{99B43002-8DF0-4611-AEEE-DD52D11195F0}" dt="2020-11-08T09:25:33.215" v="657" actId="1076"/>
          <ac:picMkLst>
            <pc:docMk/>
            <pc:sldMk cId="2718056531" sldId="564"/>
            <ac:picMk id="6" creationId="{541E7B60-DD66-42B2-9BE3-083066BDE22B}"/>
          </ac:picMkLst>
        </pc:picChg>
      </pc:sldChg>
      <pc:sldChg chg="modSp add mod modAnim">
        <pc:chgData name="Martin Komínek" userId="27af9eb8b496d58a" providerId="LiveId" clId="{99B43002-8DF0-4611-AEEE-DD52D11195F0}" dt="2020-11-08T10:42:24.795" v="1549" actId="20577"/>
        <pc:sldMkLst>
          <pc:docMk/>
          <pc:sldMk cId="124187760" sldId="565"/>
        </pc:sldMkLst>
        <pc:spChg chg="mod">
          <ac:chgData name="Martin Komínek" userId="27af9eb8b496d58a" providerId="LiveId" clId="{99B43002-8DF0-4611-AEEE-DD52D11195F0}" dt="2020-11-08T10:36:08.301" v="1185" actId="20577"/>
          <ac:spMkLst>
            <pc:docMk/>
            <pc:sldMk cId="124187760" sldId="565"/>
            <ac:spMk id="2" creationId="{3C51C6D9-201F-4625-92D4-4C243BD7F827}"/>
          </ac:spMkLst>
        </pc:spChg>
        <pc:spChg chg="mod">
          <ac:chgData name="Martin Komínek" userId="27af9eb8b496d58a" providerId="LiveId" clId="{99B43002-8DF0-4611-AEEE-DD52D11195F0}" dt="2020-11-08T10:42:24.795" v="1549" actId="20577"/>
          <ac:spMkLst>
            <pc:docMk/>
            <pc:sldMk cId="124187760" sldId="565"/>
            <ac:spMk id="3" creationId="{566BABE1-3F68-4F4C-9FAA-46669F83BD0F}"/>
          </ac:spMkLst>
        </pc:spChg>
      </pc:sldChg>
      <pc:sldChg chg="addSp delSp modSp add del mod delAnim">
        <pc:chgData name="Martin Komínek" userId="27af9eb8b496d58a" providerId="LiveId" clId="{99B43002-8DF0-4611-AEEE-DD52D11195F0}" dt="2020-11-08T09:33:29.196" v="980" actId="47"/>
        <pc:sldMkLst>
          <pc:docMk/>
          <pc:sldMk cId="1668488162" sldId="565"/>
        </pc:sldMkLst>
        <pc:spChg chg="add mod">
          <ac:chgData name="Martin Komínek" userId="27af9eb8b496d58a" providerId="LiveId" clId="{99B43002-8DF0-4611-AEEE-DD52D11195F0}" dt="2020-11-08T09:33:24.040" v="979" actId="478"/>
          <ac:spMkLst>
            <pc:docMk/>
            <pc:sldMk cId="1668488162" sldId="565"/>
            <ac:spMk id="5" creationId="{998399A5-1756-4CCF-92D9-85E14D3E2B4B}"/>
          </ac:spMkLst>
        </pc:spChg>
        <pc:picChg chg="del">
          <ac:chgData name="Martin Komínek" userId="27af9eb8b496d58a" providerId="LiveId" clId="{99B43002-8DF0-4611-AEEE-DD52D11195F0}" dt="2020-11-08T09:33:24.040" v="979" actId="478"/>
          <ac:picMkLst>
            <pc:docMk/>
            <pc:sldMk cId="1668488162" sldId="565"/>
            <ac:picMk id="6" creationId="{541E7B60-DD66-42B2-9BE3-083066BDE22B}"/>
          </ac:picMkLst>
        </pc:picChg>
      </pc:sldChg>
      <pc:sldChg chg="delSp modSp add mod modAnim">
        <pc:chgData name="Martin Komínek" userId="27af9eb8b496d58a" providerId="LiveId" clId="{99B43002-8DF0-4611-AEEE-DD52D11195F0}" dt="2020-11-08T10:51:01.887" v="2639" actId="20577"/>
        <pc:sldMkLst>
          <pc:docMk/>
          <pc:sldMk cId="2657137248" sldId="566"/>
        </pc:sldMkLst>
        <pc:spChg chg="mod">
          <ac:chgData name="Martin Komínek" userId="27af9eb8b496d58a" providerId="LiveId" clId="{99B43002-8DF0-4611-AEEE-DD52D11195F0}" dt="2020-11-08T10:51:01.887" v="2639" actId="20577"/>
          <ac:spMkLst>
            <pc:docMk/>
            <pc:sldMk cId="2657137248" sldId="566"/>
            <ac:spMk id="3" creationId="{4902AB9B-5DDB-48EA-88D0-F56E6411E278}"/>
          </ac:spMkLst>
        </pc:spChg>
        <pc:spChg chg="del">
          <ac:chgData name="Martin Komínek" userId="27af9eb8b496d58a" providerId="LiveId" clId="{99B43002-8DF0-4611-AEEE-DD52D11195F0}" dt="2020-11-08T10:45:18.005" v="1757" actId="478"/>
          <ac:spMkLst>
            <pc:docMk/>
            <pc:sldMk cId="2657137248" sldId="566"/>
            <ac:spMk id="4" creationId="{8D9B2877-EB4B-443E-B482-0E448D7B2A65}"/>
          </ac:spMkLst>
        </pc:spChg>
      </pc:sldChg>
      <pc:sldChg chg="modSp add mod modAnim">
        <pc:chgData name="Martin Komínek" userId="27af9eb8b496d58a" providerId="LiveId" clId="{99B43002-8DF0-4611-AEEE-DD52D11195F0}" dt="2020-11-08T11:05:18.151" v="3415" actId="20577"/>
        <pc:sldMkLst>
          <pc:docMk/>
          <pc:sldMk cId="2196999410" sldId="567"/>
        </pc:sldMkLst>
        <pc:spChg chg="mod">
          <ac:chgData name="Martin Komínek" userId="27af9eb8b496d58a" providerId="LiveId" clId="{99B43002-8DF0-4611-AEEE-DD52D11195F0}" dt="2020-11-08T11:05:18.151" v="3415" actId="20577"/>
          <ac:spMkLst>
            <pc:docMk/>
            <pc:sldMk cId="2196999410" sldId="567"/>
            <ac:spMk id="3" creationId="{566BABE1-3F68-4F4C-9FAA-46669F83BD0F}"/>
          </ac:spMkLst>
        </pc:spChg>
      </pc:sldChg>
      <pc:sldChg chg="addSp delSp modSp add mod ord modAnim">
        <pc:chgData name="Martin Komínek" userId="27af9eb8b496d58a" providerId="LiveId" clId="{99B43002-8DF0-4611-AEEE-DD52D11195F0}" dt="2020-11-08T11:00:54.918" v="3203" actId="1076"/>
        <pc:sldMkLst>
          <pc:docMk/>
          <pc:sldMk cId="3796312446" sldId="568"/>
        </pc:sldMkLst>
        <pc:spChg chg="del mod">
          <ac:chgData name="Martin Komínek" userId="27af9eb8b496d58a" providerId="LiveId" clId="{99B43002-8DF0-4611-AEEE-DD52D11195F0}" dt="2020-11-08T11:00:39.445" v="3200" actId="931"/>
          <ac:spMkLst>
            <pc:docMk/>
            <pc:sldMk cId="3796312446" sldId="568"/>
            <ac:spMk id="3" creationId="{566BABE1-3F68-4F4C-9FAA-46669F83BD0F}"/>
          </ac:spMkLst>
        </pc:spChg>
        <pc:picChg chg="add mod">
          <ac:chgData name="Martin Komínek" userId="27af9eb8b496d58a" providerId="LiveId" clId="{99B43002-8DF0-4611-AEEE-DD52D11195F0}" dt="2020-11-08T11:00:54.918" v="3203" actId="1076"/>
          <ac:picMkLst>
            <pc:docMk/>
            <pc:sldMk cId="3796312446" sldId="568"/>
            <ac:picMk id="5" creationId="{E054B997-E671-4ADC-90A0-24F496EF640C}"/>
          </ac:picMkLst>
        </pc:picChg>
      </pc:sldChg>
      <pc:sldChg chg="addSp delSp modSp add mod modAnim">
        <pc:chgData name="Martin Komínek" userId="27af9eb8b496d58a" providerId="LiveId" clId="{99B43002-8DF0-4611-AEEE-DD52D11195F0}" dt="2020-11-08T11:04:08.732" v="3287" actId="114"/>
        <pc:sldMkLst>
          <pc:docMk/>
          <pc:sldMk cId="841619371" sldId="569"/>
        </pc:sldMkLst>
        <pc:spChg chg="del mod">
          <ac:chgData name="Martin Komínek" userId="27af9eb8b496d58a" providerId="LiveId" clId="{99B43002-8DF0-4611-AEEE-DD52D11195F0}" dt="2020-11-08T11:03:00.352" v="3272" actId="931"/>
          <ac:spMkLst>
            <pc:docMk/>
            <pc:sldMk cId="841619371" sldId="569"/>
            <ac:spMk id="3" creationId="{566BABE1-3F68-4F4C-9FAA-46669F83BD0F}"/>
          </ac:spMkLst>
        </pc:spChg>
        <pc:spChg chg="add mod">
          <ac:chgData name="Martin Komínek" userId="27af9eb8b496d58a" providerId="LiveId" clId="{99B43002-8DF0-4611-AEEE-DD52D11195F0}" dt="2020-11-08T11:04:08.732" v="3287" actId="114"/>
          <ac:spMkLst>
            <pc:docMk/>
            <pc:sldMk cId="841619371" sldId="569"/>
            <ac:spMk id="6" creationId="{C57B298E-4214-436D-9A3B-261088FB5208}"/>
          </ac:spMkLst>
        </pc:spChg>
        <pc:picChg chg="add mod modCrop">
          <ac:chgData name="Martin Komínek" userId="27af9eb8b496d58a" providerId="LiveId" clId="{99B43002-8DF0-4611-AEEE-DD52D11195F0}" dt="2020-11-08T11:03:40.336" v="3282" actId="1076"/>
          <ac:picMkLst>
            <pc:docMk/>
            <pc:sldMk cId="841619371" sldId="569"/>
            <ac:picMk id="5" creationId="{B5328263-219F-4AE7-92B3-B6C985EF8516}"/>
          </ac:picMkLst>
        </pc:picChg>
      </pc:sldChg>
      <pc:sldChg chg="addSp delSp modSp add mod delAnim modAnim">
        <pc:chgData name="Martin Komínek" userId="27af9eb8b496d58a" providerId="LiveId" clId="{99B43002-8DF0-4611-AEEE-DD52D11195F0}" dt="2020-11-08T15:50:34.275" v="4887" actId="14100"/>
        <pc:sldMkLst>
          <pc:docMk/>
          <pc:sldMk cId="2085118044" sldId="570"/>
        </pc:sldMkLst>
        <pc:spChg chg="del mod">
          <ac:chgData name="Martin Komínek" userId="27af9eb8b496d58a" providerId="LiveId" clId="{99B43002-8DF0-4611-AEEE-DD52D11195F0}" dt="2020-11-08T15:50:00.468" v="4881" actId="478"/>
          <ac:spMkLst>
            <pc:docMk/>
            <pc:sldMk cId="2085118044" sldId="570"/>
            <ac:spMk id="3" creationId="{BC71F082-CD4E-4894-8D0F-1FE6EC4E44CD}"/>
          </ac:spMkLst>
        </pc:spChg>
        <pc:spChg chg="add del mod">
          <ac:chgData name="Martin Komínek" userId="27af9eb8b496d58a" providerId="LiveId" clId="{99B43002-8DF0-4611-AEEE-DD52D11195F0}" dt="2020-11-08T15:49:16.743" v="4871" actId="931"/>
          <ac:spMkLst>
            <pc:docMk/>
            <pc:sldMk cId="2085118044" sldId="570"/>
            <ac:spMk id="5" creationId="{2D04B8FA-CF9A-44BE-A06F-D8FCB574BB84}"/>
          </ac:spMkLst>
        </pc:spChg>
        <pc:spChg chg="add mod">
          <ac:chgData name="Martin Komínek" userId="27af9eb8b496d58a" providerId="LiveId" clId="{99B43002-8DF0-4611-AEEE-DD52D11195F0}" dt="2020-11-08T15:50:34.275" v="4887" actId="14100"/>
          <ac:spMkLst>
            <pc:docMk/>
            <pc:sldMk cId="2085118044" sldId="570"/>
            <ac:spMk id="9" creationId="{24FC2F97-0FD1-46F3-AAE0-E251A2B03A10}"/>
          </ac:spMkLst>
        </pc:spChg>
        <pc:spChg chg="add del mod">
          <ac:chgData name="Martin Komínek" userId="27af9eb8b496d58a" providerId="LiveId" clId="{99B43002-8DF0-4611-AEEE-DD52D11195F0}" dt="2020-11-08T15:50:03.587" v="4882" actId="478"/>
          <ac:spMkLst>
            <pc:docMk/>
            <pc:sldMk cId="2085118044" sldId="570"/>
            <ac:spMk id="11" creationId="{4ADF85FA-C4AC-4EE7-90DC-B6483C26D043}"/>
          </ac:spMkLst>
        </pc:spChg>
        <pc:picChg chg="del">
          <ac:chgData name="Martin Komínek" userId="27af9eb8b496d58a" providerId="LiveId" clId="{99B43002-8DF0-4611-AEEE-DD52D11195F0}" dt="2020-11-08T15:46:10.478" v="4870" actId="478"/>
          <ac:picMkLst>
            <pc:docMk/>
            <pc:sldMk cId="2085118044" sldId="570"/>
            <ac:picMk id="6" creationId="{5B1746E3-34AD-4349-B664-5204137B1FED}"/>
          </ac:picMkLst>
        </pc:picChg>
        <pc:picChg chg="add mod">
          <ac:chgData name="Martin Komínek" userId="27af9eb8b496d58a" providerId="LiveId" clId="{99B43002-8DF0-4611-AEEE-DD52D11195F0}" dt="2020-11-08T15:50:20.078" v="4885" actId="1076"/>
          <ac:picMkLst>
            <pc:docMk/>
            <pc:sldMk cId="2085118044" sldId="570"/>
            <ac:picMk id="8" creationId="{51E25EDA-E3E3-42C1-8C29-FE22E22E1806}"/>
          </ac:picMkLst>
        </pc:picChg>
      </pc:sldChg>
      <pc:sldChg chg="delSp modSp new mod modAnim">
        <pc:chgData name="Martin Komínek" userId="27af9eb8b496d58a" providerId="LiveId" clId="{99B43002-8DF0-4611-AEEE-DD52D11195F0}" dt="2020-11-08T16:10:14.594" v="5498"/>
        <pc:sldMkLst>
          <pc:docMk/>
          <pc:sldMk cId="1144107408" sldId="571"/>
        </pc:sldMkLst>
        <pc:spChg chg="mod">
          <ac:chgData name="Martin Komínek" userId="27af9eb8b496d58a" providerId="LiveId" clId="{99B43002-8DF0-4611-AEEE-DD52D11195F0}" dt="2020-11-08T15:58:41.781" v="5101" actId="20577"/>
          <ac:spMkLst>
            <pc:docMk/>
            <pc:sldMk cId="1144107408" sldId="571"/>
            <ac:spMk id="2" creationId="{657D77AC-569A-42D2-A81E-5060F2259E32}"/>
          </ac:spMkLst>
        </pc:spChg>
        <pc:spChg chg="mod">
          <ac:chgData name="Martin Komínek" userId="27af9eb8b496d58a" providerId="LiveId" clId="{99B43002-8DF0-4611-AEEE-DD52D11195F0}" dt="2020-11-08T16:10:14.594" v="5498"/>
          <ac:spMkLst>
            <pc:docMk/>
            <pc:sldMk cId="1144107408" sldId="571"/>
            <ac:spMk id="3" creationId="{722BB80D-B0A7-4EF1-AD4E-10448E887410}"/>
          </ac:spMkLst>
        </pc:spChg>
        <pc:spChg chg="del">
          <ac:chgData name="Martin Komínek" userId="27af9eb8b496d58a" providerId="LiveId" clId="{99B43002-8DF0-4611-AEEE-DD52D11195F0}" dt="2020-11-08T16:00:47.648" v="5297" actId="478"/>
          <ac:spMkLst>
            <pc:docMk/>
            <pc:sldMk cId="1144107408" sldId="571"/>
            <ac:spMk id="4" creationId="{994E03DD-E543-4200-91AB-C4CD39956766}"/>
          </ac:spMkLst>
        </pc:spChg>
      </pc:sldChg>
      <pc:sldChg chg="delSp modSp add mod modAnim">
        <pc:chgData name="Martin Komínek" userId="27af9eb8b496d58a" providerId="LiveId" clId="{99B43002-8DF0-4611-AEEE-DD52D11195F0}" dt="2020-11-08T16:05:29.499" v="5448" actId="20577"/>
        <pc:sldMkLst>
          <pc:docMk/>
          <pc:sldMk cId="2934714927" sldId="572"/>
        </pc:sldMkLst>
        <pc:spChg chg="mod">
          <ac:chgData name="Martin Komínek" userId="27af9eb8b496d58a" providerId="LiveId" clId="{99B43002-8DF0-4611-AEEE-DD52D11195F0}" dt="2020-11-08T16:05:29.499" v="5448" actId="20577"/>
          <ac:spMkLst>
            <pc:docMk/>
            <pc:sldMk cId="2934714927" sldId="572"/>
            <ac:spMk id="3" creationId="{722BB80D-B0A7-4EF1-AD4E-10448E887410}"/>
          </ac:spMkLst>
        </pc:spChg>
        <pc:spChg chg="del mod">
          <ac:chgData name="Martin Komínek" userId="27af9eb8b496d58a" providerId="LiveId" clId="{99B43002-8DF0-4611-AEEE-DD52D11195F0}" dt="2020-11-08T16:03:49.543" v="5411" actId="478"/>
          <ac:spMkLst>
            <pc:docMk/>
            <pc:sldMk cId="2934714927" sldId="572"/>
            <ac:spMk id="4" creationId="{994E03DD-E543-4200-91AB-C4CD39956766}"/>
          </ac:spMkLst>
        </pc:spChg>
      </pc:sldChg>
      <pc:sldChg chg="delSp modSp add mod modAnim">
        <pc:chgData name="Martin Komínek" userId="27af9eb8b496d58a" providerId="LiveId" clId="{99B43002-8DF0-4611-AEEE-DD52D11195F0}" dt="2020-11-08T16:07:40.634" v="5466" actId="255"/>
        <pc:sldMkLst>
          <pc:docMk/>
          <pc:sldMk cId="3962508320" sldId="573"/>
        </pc:sldMkLst>
        <pc:spChg chg="mod">
          <ac:chgData name="Martin Komínek" userId="27af9eb8b496d58a" providerId="LiveId" clId="{99B43002-8DF0-4611-AEEE-DD52D11195F0}" dt="2020-11-08T16:07:40.634" v="5466" actId="255"/>
          <ac:spMkLst>
            <pc:docMk/>
            <pc:sldMk cId="3962508320" sldId="573"/>
            <ac:spMk id="3" creationId="{722BB80D-B0A7-4EF1-AD4E-10448E887410}"/>
          </ac:spMkLst>
        </pc:spChg>
        <pc:spChg chg="del mod">
          <ac:chgData name="Martin Komínek" userId="27af9eb8b496d58a" providerId="LiveId" clId="{99B43002-8DF0-4611-AEEE-DD52D11195F0}" dt="2020-11-08T16:06:13.155" v="5453" actId="478"/>
          <ac:spMkLst>
            <pc:docMk/>
            <pc:sldMk cId="3962508320" sldId="573"/>
            <ac:spMk id="4" creationId="{994E03DD-E543-4200-91AB-C4CD39956766}"/>
          </ac:spMkLst>
        </pc:spChg>
      </pc:sldChg>
      <pc:sldChg chg="delSp modSp add mod modAnim">
        <pc:chgData name="Martin Komínek" userId="27af9eb8b496d58a" providerId="LiveId" clId="{99B43002-8DF0-4611-AEEE-DD52D11195F0}" dt="2020-11-08T16:09:59.667" v="5497"/>
        <pc:sldMkLst>
          <pc:docMk/>
          <pc:sldMk cId="2517998120" sldId="574"/>
        </pc:sldMkLst>
        <pc:spChg chg="mod">
          <ac:chgData name="Martin Komínek" userId="27af9eb8b496d58a" providerId="LiveId" clId="{99B43002-8DF0-4611-AEEE-DD52D11195F0}" dt="2020-11-08T16:09:50.016" v="5495" actId="255"/>
          <ac:spMkLst>
            <pc:docMk/>
            <pc:sldMk cId="2517998120" sldId="574"/>
            <ac:spMk id="3" creationId="{722BB80D-B0A7-4EF1-AD4E-10448E887410}"/>
          </ac:spMkLst>
        </pc:spChg>
        <pc:spChg chg="del mod">
          <ac:chgData name="Martin Komínek" userId="27af9eb8b496d58a" providerId="LiveId" clId="{99B43002-8DF0-4611-AEEE-DD52D11195F0}" dt="2020-11-08T16:08:12.558" v="5477" actId="478"/>
          <ac:spMkLst>
            <pc:docMk/>
            <pc:sldMk cId="2517998120" sldId="574"/>
            <ac:spMk id="4" creationId="{994E03DD-E543-4200-91AB-C4CD39956766}"/>
          </ac:spMkLst>
        </pc:spChg>
      </pc:sldChg>
    </pc:docChg>
  </pc:docChgLst>
  <pc:docChgLst>
    <pc:chgData name="Martin Komínek" userId="27af9eb8b496d58a" providerId="LiveId" clId="{992A479A-51BB-46E1-BB2E-8943AD09D26C}"/>
    <pc:docChg chg="modSld">
      <pc:chgData name="Martin Komínek" userId="27af9eb8b496d58a" providerId="LiveId" clId="{992A479A-51BB-46E1-BB2E-8943AD09D26C}" dt="2022-10-30T19:46:19.048" v="4" actId="255"/>
      <pc:docMkLst>
        <pc:docMk/>
      </pc:docMkLst>
      <pc:sldChg chg="modSp mod">
        <pc:chgData name="Martin Komínek" userId="27af9eb8b496d58a" providerId="LiveId" clId="{992A479A-51BB-46E1-BB2E-8943AD09D26C}" dt="2022-10-30T19:46:19.048" v="4" actId="255"/>
        <pc:sldMkLst>
          <pc:docMk/>
          <pc:sldMk cId="840593770" sldId="558"/>
        </pc:sldMkLst>
        <pc:spChg chg="mod">
          <ac:chgData name="Martin Komínek" userId="27af9eb8b496d58a" providerId="LiveId" clId="{992A479A-51BB-46E1-BB2E-8943AD09D26C}" dt="2022-10-30T19:46:19.048" v="4" actId="255"/>
          <ac:spMkLst>
            <pc:docMk/>
            <pc:sldMk cId="840593770" sldId="558"/>
            <ac:spMk id="3" creationId="{566BABE1-3F68-4F4C-9FAA-46669F83BD0F}"/>
          </ac:spMkLst>
        </pc:spChg>
      </pc:sldChg>
    </pc:docChg>
  </pc:docChgLst>
  <pc:docChgLst>
    <pc:chgData name="Martin Komínek" userId="27af9eb8b496d58a" providerId="LiveId" clId="{C610E74C-2FA7-4DA2-9DE4-CF098EC770EB}"/>
    <pc:docChg chg="modSld">
      <pc:chgData name="Martin Komínek" userId="27af9eb8b496d58a" providerId="LiveId" clId="{C610E74C-2FA7-4DA2-9DE4-CF098EC770EB}" dt="2020-11-01T18:18:34.014" v="0" actId="20577"/>
      <pc:docMkLst>
        <pc:docMk/>
      </pc:docMkLst>
      <pc:sldChg chg="modSp">
        <pc:chgData name="Martin Komínek" userId="27af9eb8b496d58a" providerId="LiveId" clId="{C610E74C-2FA7-4DA2-9DE4-CF098EC770EB}" dt="2020-11-01T18:18:34.014" v="0" actId="20577"/>
        <pc:sldMkLst>
          <pc:docMk/>
          <pc:sldMk cId="4260639361" sldId="550"/>
        </pc:sldMkLst>
        <pc:spChg chg="mod">
          <ac:chgData name="Martin Komínek" userId="27af9eb8b496d58a" providerId="LiveId" clId="{C610E74C-2FA7-4DA2-9DE4-CF098EC770EB}" dt="2020-11-01T18:18:34.014" v="0" actId="20577"/>
          <ac:spMkLst>
            <pc:docMk/>
            <pc:sldMk cId="4260639361" sldId="550"/>
            <ac:spMk id="3" creationId="{BC71F082-CD4E-4894-8D0F-1FE6EC4E44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5DB78-0CD7-47CA-BFCE-5599F16D107B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A1912-7680-43FC-8E29-B8BD25CAA1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5162A-0DBA-415D-9C7A-910493670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8BB01E-7C03-4DF1-B100-B34380FA6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FC1F1-D9D4-45E9-B960-05C31F93E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1322-AED4-49FC-B262-896A8752C6CE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940B5-720E-4038-ABCE-00B89BCC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77415F-EF70-4408-AEDC-765584F7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12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C0FE2-9B5B-4E7E-81E7-286A25F4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8EB099-B61B-41E2-82F6-0A219DB7F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452840-2758-4FA0-B47F-608CF247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3F92-9F39-404D-9992-5C9713039A47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C234A8-576F-4DEF-B57E-29427127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990084-66FD-4E29-B8B1-AFA548AC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8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251AF8-1B44-416B-94BE-7CAD328E1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50BB6B-F064-491E-BF55-53044B5F3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06FA7-462B-4926-90EE-E6A845CD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6662-469F-4D27-A9AD-BA6E2B602A92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FCBDD-4EA1-4FD3-8D4C-54F94F24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EEA234-1B2A-4D39-919C-2EAC52B1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42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D4674-0426-4747-85EA-125C1B60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C0890-4B1E-4C5F-ABB1-D3B93B16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2AB3A-C1F0-4333-A63D-C2F0BD5A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DB0D-E433-4860-B57E-E35B265335AD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49A5E-2341-42C1-9C21-6FCAAA1B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3EEEE3-0786-4494-97C3-FB522165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33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EB956-8FE9-414F-A59D-7367413C9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C8FD50-7D98-47FA-B3BF-13A6D096E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AB2465-A449-4C06-B5E9-19EFCD88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CE4C-A6EB-45CB-9B75-AA38AA3732A4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870367-E1F6-48BD-8C36-65C0C4B0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4918D-AB34-4194-9B80-0EDF8AB9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58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EBBA5-BC1E-4802-AE02-77F20FBE0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1AEC1-E1A8-4BF5-A4B3-54BB94B8C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2251E8-25B0-4A8C-A6F7-9F96945E0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40F145-19A9-4A83-AC21-57C14307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2F16-698C-4B27-842E-84EF34E2EBF7}" type="datetime1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B05C29-BF72-4C97-9435-6CAEC39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5FB29-9D13-417A-A458-9B9B2C0E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61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FE39F-67E4-41A3-AD4F-F766CF37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695F4B-1A2E-4AE4-A3FF-FE9623A53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CA5C01-A45C-476E-A3E9-D8EE8AA6E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1E1210-8D14-41CE-A824-CC53BA300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8C451D-04A1-4621-8B28-BF94D0C8E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F8B44B7-4AD0-49E1-9C7F-C9A8688E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1444-6FC8-4A19-B9E1-BBE2C332994F}" type="datetime1">
              <a:rPr lang="cs-CZ" smtClean="0"/>
              <a:t>30.10.2022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5030D7-E9C4-4FFE-A017-AE68565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9DB54A8-AF14-4AC9-8A1A-6FD87680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65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15EA4-903A-4150-9040-FD0D45F2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C207F7-7662-4DE2-964F-E988E381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14FE-0CE2-45E7-B4D6-96BEB0F92798}" type="datetime1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2991DB-78BA-4D38-B859-F49951049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DC967C-313D-46A6-B4B9-500594FC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66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17E95B2-4036-4586-B1D4-E4023F36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CFDC-6929-469B-BCF1-4EBAD8808D71}" type="datetime1">
              <a:rPr lang="cs-CZ" smtClean="0"/>
              <a:t>30.10.2022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F3ED41-EEC9-44EE-BA6D-8A5E2D844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58A1A2-6C32-46AC-9CE0-5B8EC109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3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56578-DAD6-4138-AE4C-2DA016F64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71746-9D60-4949-A624-8F51EDA64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158318-3C18-4BA6-813B-8A6F23005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8D973E-5408-4AAC-A707-4637B8F4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6E86-45BD-4AB0-A542-0792F1446561}" type="datetime1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A0750C-3553-48C1-AD93-CD69A468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1A2027-24F9-47B9-8F8A-CBD1D9AE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B3F07-EAAC-452E-B6C6-2A275D332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7CDDEE-0AC6-447F-A536-B8BED3D428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DC3CED-69F5-4725-937A-81F6E44EA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55044F-FFFA-4B95-8182-FB22CC7E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6A32-D7D3-47F1-AE6B-22CD984A486F}" type="datetime1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70928B-FFC1-457F-8B5D-37D3343E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95EF69-6304-4994-B9F9-37F44333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19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87F665-18EE-45BF-A611-B91FF1E3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3ED66F-C05A-417F-83EE-1EDB10F72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2B826A-2759-4228-A01A-654F9F274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11137-2A58-4A99-84F4-C466F22ED304}" type="datetime1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15501-1142-46E9-86C7-4F632F215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F50AE9-1FD0-4FCA-B1A2-81F0C374A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98AE-A5FE-4278-AFD6-D584A118C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56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yavision.com/cz/opticke-vyrobky/miyosmart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1D283-AA43-480F-80B9-15694FDBE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Strabologie</a:t>
            </a:r>
            <a:r>
              <a:rPr lang="cs-CZ" dirty="0"/>
              <a:t> I.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3. hodina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339402-17B1-40E0-B929-027E8D47C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299993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MUDr. Martin Komínek</a:t>
            </a:r>
            <a:endParaRPr lang="cs-CZ" dirty="0">
              <a:hlinkClick r:id="" action="ppaction://noaction"/>
            </a:endParaRPr>
          </a:p>
          <a:p>
            <a:r>
              <a:rPr lang="cs-CZ" dirty="0">
                <a:hlinkClick r:id="" action="ppaction://noaction"/>
              </a:rPr>
              <a:t>381272@mail.muni.cz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sz="2000" dirty="0"/>
              <a:t> Brno 17.10.2022</a:t>
            </a:r>
          </a:p>
        </p:txBody>
      </p:sp>
    </p:spTree>
    <p:extLst>
      <p:ext uri="{BB962C8B-B14F-4D97-AF65-F5344CB8AC3E}">
        <p14:creationId xmlns:p14="http://schemas.microsoft.com/office/powerpoint/2010/main" val="479089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D77AC-569A-42D2-A81E-5060F22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Reoperace strabismu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BB80D-B0A7-4EF1-AD4E-10448E887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„Strabismus je v hlavě“</a:t>
            </a:r>
          </a:p>
          <a:p>
            <a:r>
              <a:rPr lang="cs-CZ" sz="2000" dirty="0"/>
              <a:t>I když je operace dobře dávkovaná, často se stává, že pacient potřebuje druhý, ev. i třetí operační výkon k dosažení paralelního postavení očí. </a:t>
            </a:r>
          </a:p>
          <a:p>
            <a:r>
              <a:rPr lang="cs-CZ" sz="2000" dirty="0"/>
              <a:t>Při kombinované úchylce vždy prvně korigujeme horizontální složku, až poté složku vertikální.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830778-8882-42A1-B310-7D808991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0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D77AC-569A-42D2-A81E-5060F22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Reoperace strabismu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BB80D-B0A7-4EF1-AD4E-10448E887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10515599" cy="5167311"/>
          </a:xfrm>
        </p:spPr>
        <p:txBody>
          <a:bodyPr>
            <a:normAutofit fontScale="92500" lnSpcReduction="10000"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 operaci: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1) Pacient má dlouhodobě stabilizované paralelní postavení očí i díky následné dispenzarizaci a komplexní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pleo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orto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léčbě, okluzní terapii a správné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b.k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a nevyžaduje další ortoptickou /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strabologickou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dispenzarizaci 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(= happy end). </a:t>
            </a: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2) Pacientovi zůstane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tzv. reziduální (zbytková) úchylka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tedy úchylka shodného směru, ale zpravidla signifikantně menšího rozsahu, než byla úchylka před operací. - Např. po oboustranné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retropozici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m.r.int. 5 mm u pac. s úchylkou +30° se pooperačně stabilizuje postavení očí např. na +18°, i když prvotní dávkování operace (tedy 5 mm x 2 oči x 3° (operace na m.r.int) = 30°). Pokud se reziduální úchylka pohybuje do cca 10° (+12° / -8°), má cenu zbytkovou úchylku léčit intenzivním ortoptickým cvičením, pokud je však vyšší, je vhodná reoperace. Zbytková úchylka malého rozsahu je při operaci konvergentního strabismu žádoucí, neboť s růstem lebky jdou oči lehce do divergence.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3) Pacient má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tzv. následnou úchylku (následnou </a:t>
            </a:r>
            <a:r>
              <a:rPr lang="cs-CZ" sz="18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exo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-/eso-</a:t>
            </a:r>
            <a:r>
              <a:rPr lang="cs-CZ" sz="18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tropii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tedy úchylku opačného směru než původní úchylka, zpravidla jen velmi malého rozsahu. Ve většině případů se jedná o dočasnou následnou úchylku v dětství, neboť u dětí stále probíhá vývoj a také následná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strabologická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dispenzarizace se všemi léčebnými modalitami (správná brýlová korekce, okluzní terapie,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pleo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orto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cvičení). Při manifestaci následné úchylky v dospělém věku pak mluvíme o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konsekutivním strabismu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Chirurgický výkon konsekutivního strabismu je vždy pouze kosmetický. K operaci přistupujeme po důkladném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strabologickém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vyšetření (vč. ortoptického statusu a stanovení korespondence sítnic) a poté, co jsme vyloučili riziko pooperační diplopie. Někdy můžeme před vznikem konsekutivního strabismu (podobně jako u jiných „náhle vzniklých“ strabismů) v anamnéze u pacientů zjistit např.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kraniotrauma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opeaci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katarakty s implantaci nitroočních umělých čoček, předpis multifokální brýlové korekce, infekt CNS atd…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4) Operace zcela selže / objeví se některé z komplikací / objeví se zcela nepředvídatelné nové postavení očí (např. výšková úchylka) – podle hesla 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„v medicíně je vše možné a každý pacient je unikátní individuum“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Tohle nastává ve zcela výjimečných případech.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9E4700-5C9F-43C4-89AB-F75A3922F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1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D77AC-569A-42D2-A81E-5060F22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Reoperace strabismu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BB80D-B0A7-4EF1-AD4E-10448E887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10515599" cy="4486275"/>
          </a:xfrm>
        </p:spPr>
        <p:txBody>
          <a:bodyPr>
            <a:norm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Tak jako při prvooperaci platí, že k reoperaci strabismu by mělo dojít nejdříve za půl roku po stabilizaci úchylky. Nikdy nevíme, jak pacient na nové postavení očí zareaguje (viz. úvodní motto).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Nutnost reoperace nejčastěji nastane již v dětském věku (body 2. - 3.), ale může nastat s odstupem i několika desítek let (např. operace strabismu v dětství a následné „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rozšilhání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“ po implantaci multifokálních nitroočních čoček v pokročilém dospělém věku, nebo po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kraniotraumatu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/ infekci CNS a mozkových blan atd…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viz bod 3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). Takto vzniklé strabismy mohou být i jednostranné i když operace strabismu provedená v dětství, byla oboustranná a symetrická.  </a:t>
            </a:r>
            <a:endParaRPr lang="cs-CZ" sz="20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Při chirurgii strabismu obecně platí, že se snažíme vždy primárně zachovat svalovou hmotu a volíme ty výkony, které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nejsou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pro sval destruktivní. Jako prvooperaci bychom volili oboustrannou </a:t>
            </a:r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retropozici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stejnostranného synergisty (tzn. sval „ve směru úchylky“). Tím dojde pouze k posunu úponu svalu a oslabení jeho funkce, nikoliv k jeho absolutnímu zkrácení. Druhý výkon by byla resekce stejnostranného antagonisty (sval „proti směru úchylky“) čímž dojde k posílení funkce tohoto svalu. Při nutnosti další operace bychom volili s největší pravděpodobností </a:t>
            </a:r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reresekci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(tedy opětovnou resekci již resekovaného svalu).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4C3486-1DFF-4031-868C-411DEB15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D77AC-569A-42D2-A81E-5060F22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Reoperace strabismu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BB80D-B0A7-4EF1-AD4E-10448E887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Příklad: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Počáteční úchylka +30°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ODS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retropositio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m.r.int 5 mm -&gt; ortoptické cvičení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stabilizace více než půl roku na +12° (reziduální úchylka)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ODS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resectio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m.r.ext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6 mm 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</a:rPr>
              <a:t>	</a:t>
            </a:r>
            <a:r>
              <a:rPr lang="cs-CZ" sz="1600" b="0" i="0" u="none" strike="noStrike" baseline="0" dirty="0">
                <a:latin typeface="Calibri" panose="020F0502020204030204" pitchFamily="34" charset="0"/>
              </a:rPr>
              <a:t>zde už musíme sáhnout k absolutnímu zkrácení svalu, neboť vnitřní sval je již oslaben a dále posouvat nelze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ortoptické cvičení -&gt; stabilizace více než půl roku na +7°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ODS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Reresectio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m.r.ext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3 mm -&gt; ortoptické cvičení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Calibri" panose="020F0502020204030204" pitchFamily="34" charset="0"/>
              </a:rPr>
              <a:t>-&gt; 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Ortoforie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3. operace strabismu je již silně individuální a vyžaduje znalost již provedených výkonů, a také dlouholeté </a:t>
            </a:r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strabologické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zkušenosti.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F835F2-3E43-4549-8EF8-1A5EF155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99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Early vs. late surgery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667250"/>
          </a:xfrm>
        </p:spPr>
        <p:txBody>
          <a:bodyPr>
            <a:no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 základě retrospektivní analýzy souboru 429 dětí z naší kliniky: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čím dříve je provedená operace (+navazující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pleo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orto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cvičení, okluzní terapie a správná brýlová korekce) u vrozeného strabismu, tím lepších binokulárních funkcí pacienti dosáhnou.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Nejlépe je operovat kongen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itální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strabismus (eso- i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exo-tropii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v rozmezí věku 6 měsíců – 2 roky. </a:t>
            </a:r>
          </a:p>
          <a:p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U jiných forem strabismu, kde předpokládáme i vyšší stupeň amblyopie, také platí, že čím dřív, je strabismus řešen, tím lepší jsou funkční výsledky.</a:t>
            </a:r>
          </a:p>
          <a:p>
            <a:pPr lvl="1"/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Amblyopie -&gt; Chirurgická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strabismu </a:t>
            </a:r>
            <a:endParaRPr lang="cs-CZ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9E8B1D-18A8-43B5-A9F9-D6743D73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7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Estetické a funkční výstupy chirurgie strabismu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667250"/>
          </a:xfrm>
        </p:spPr>
        <p:txBody>
          <a:bodyPr>
            <a:no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Funkční výstupy nás samozřejmě zajímají více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Ideálně binokulární funkce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včetně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stereopse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Častějším výstupem binokulární funkce nižší úrovně.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Vzhledem k tomu, že oči jsou jeden z nejvýraznějších prvků lidského obličeje, přistupuje se k operaci strabismu často i v případech, kdy je jasné, že pacient nemá žádnou šanci na dosažení JBV (např. i tehdy, je-li jedno oko slepé). </a:t>
            </a:r>
          </a:p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Tyto chirurgické výkony jsou pak čistě estetické a zlepšují pacientovu sebedůvěru, psychiku a možnost socializace. Často bývají jednostranné. </a:t>
            </a:r>
            <a:endParaRPr lang="cs-CZ" sz="20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2000" b="0" i="1" u="none" strike="noStrike" baseline="0" dirty="0">
                <a:latin typeface="Calibri" panose="020F0502020204030204" pitchFamily="34" charset="0"/>
              </a:rPr>
              <a:t>Ve výjimečných případech se můžeme setkat s pacienty, u kterých je postavení očí takové, že funkce předčí kosmetický dojem (např. u pacientů s jizvami/ložisky na sítnici, kteří ztratili funkci </a:t>
            </a:r>
            <a:r>
              <a:rPr lang="cs-CZ" sz="2000" b="0" i="1" u="none" strike="noStrike" baseline="0" dirty="0" err="1">
                <a:latin typeface="Calibri" panose="020F0502020204030204" pitchFamily="34" charset="0"/>
              </a:rPr>
              <a:t>makuly</a:t>
            </a:r>
            <a:r>
              <a:rPr lang="cs-CZ" sz="2000" b="0" i="1" u="none" strike="noStrike" baseline="0" dirty="0">
                <a:latin typeface="Calibri" panose="020F0502020204030204" pitchFamily="34" charset="0"/>
              </a:rPr>
              <a:t>, může dojít k uchýlení postiženého oka tak, aby obraz sledovaného objektu dopadal na nepostiženou část sítnice). V těchto případech by byla chyba sekundární strabismus operovat a snažit se tak estetický výstup povýšit nad funkčně uspokojivý trvalý stav. </a:t>
            </a:r>
            <a:endParaRPr lang="cs-CZ" sz="20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C11D4E-4D97-463D-A717-EA084009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8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EECC2-A4D4-455D-A833-92CD3965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brýlová korekce?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2AB9B-5DDB-48EA-88D0-F56E6411E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10010313" cy="4486275"/>
          </a:xfrm>
        </p:spPr>
        <p:txBody>
          <a:bodyPr>
            <a:normAutofit/>
          </a:bodyPr>
          <a:lstStyle/>
          <a:p>
            <a:r>
              <a:rPr lang="cs-CZ" dirty="0"/>
              <a:t>U dětí hraniční hodnota +4 </a:t>
            </a:r>
            <a:r>
              <a:rPr lang="cs-CZ" dirty="0" err="1"/>
              <a:t>sfD</a:t>
            </a:r>
            <a:r>
              <a:rPr lang="cs-CZ" dirty="0"/>
              <a:t>.</a:t>
            </a:r>
          </a:p>
          <a:p>
            <a:r>
              <a:rPr lang="cs-CZ" dirty="0"/>
              <a:t>Myopie, tedy „-“ méně častá v předškolním věku. </a:t>
            </a:r>
          </a:p>
          <a:p>
            <a:r>
              <a:rPr lang="cs-CZ" dirty="0"/>
              <a:t>Manifestní i objektivní refrakce!!!</a:t>
            </a:r>
          </a:p>
          <a:p>
            <a:r>
              <a:rPr lang="cs-CZ" dirty="0"/>
              <a:t>Vždy se zajímáme o případnou amblyopii.</a:t>
            </a:r>
          </a:p>
          <a:p>
            <a:r>
              <a:rPr lang="cs-CZ" dirty="0"/>
              <a:t>Teprve po vyléčení amblyopie řešíme </a:t>
            </a:r>
            <a:r>
              <a:rPr lang="cs-CZ" dirty="0" err="1"/>
              <a:t>antikorekci</a:t>
            </a:r>
            <a:r>
              <a:rPr lang="cs-CZ" dirty="0"/>
              <a:t>/</a:t>
            </a:r>
            <a:r>
              <a:rPr lang="cs-CZ" dirty="0" err="1"/>
              <a:t>hyperkorekci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E14B2A-344C-4BD1-A6CC-77F9D802A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02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EECC2-A4D4-455D-A833-92CD3965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brýlová korekce?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2AB9B-5DDB-48EA-88D0-F56E6411E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10010313" cy="4486275"/>
          </a:xfrm>
        </p:spPr>
        <p:txBody>
          <a:bodyPr>
            <a:normAutofit/>
          </a:bodyPr>
          <a:lstStyle/>
          <a:p>
            <a:r>
              <a:rPr lang="cs-CZ" sz="2000" dirty="0" err="1"/>
              <a:t>Antikorekce</a:t>
            </a:r>
            <a:r>
              <a:rPr lang="cs-CZ" sz="2000" dirty="0"/>
              <a:t> = Korekce s opačným znaménkem, než je refrakční vada pacienta, velmi nízké hodnoty.</a:t>
            </a:r>
          </a:p>
          <a:p>
            <a:pPr lvl="1"/>
            <a:r>
              <a:rPr lang="cs-CZ" sz="1600" dirty="0"/>
              <a:t>Např. u pacienta s divergentním strabismem a objektivní refrakcí +0,5 </a:t>
            </a:r>
            <a:r>
              <a:rPr lang="cs-CZ" sz="1600" dirty="0" err="1"/>
              <a:t>sfD</a:t>
            </a:r>
            <a:r>
              <a:rPr lang="cs-CZ" sz="1600" dirty="0"/>
              <a:t> předepíšeme </a:t>
            </a:r>
            <a:r>
              <a:rPr lang="cs-CZ" sz="1600" dirty="0" err="1"/>
              <a:t>b.k</a:t>
            </a:r>
            <a:r>
              <a:rPr lang="cs-CZ" sz="1600" dirty="0"/>
              <a:t>. -0,5 </a:t>
            </a:r>
            <a:r>
              <a:rPr lang="cs-CZ" sz="1600" dirty="0" err="1"/>
              <a:t>sfD</a:t>
            </a:r>
            <a:r>
              <a:rPr lang="cs-CZ" sz="1600" dirty="0"/>
              <a:t>.</a:t>
            </a:r>
            <a:endParaRPr lang="cs-CZ" sz="1200" dirty="0"/>
          </a:p>
          <a:p>
            <a:r>
              <a:rPr lang="cs-CZ" sz="2000" dirty="0" err="1"/>
              <a:t>Hyperkorekce</a:t>
            </a:r>
            <a:r>
              <a:rPr lang="cs-CZ" sz="2000" dirty="0"/>
              <a:t> = Korekce se stejným </a:t>
            </a:r>
            <a:r>
              <a:rPr lang="cs-CZ" sz="2000" dirty="0" err="1"/>
              <a:t>znaménkém</a:t>
            </a:r>
            <a:r>
              <a:rPr lang="cs-CZ" sz="2000" dirty="0"/>
              <a:t> jako je refrakční vada pacienta, ale vyšší hodnoty. </a:t>
            </a:r>
          </a:p>
          <a:p>
            <a:pPr lvl="1"/>
            <a:r>
              <a:rPr lang="cs-CZ" sz="1600" dirty="0"/>
              <a:t>Např. u pacienta s divergentním strabismem a </a:t>
            </a:r>
            <a:r>
              <a:rPr lang="cs-CZ" sz="1600" dirty="0" err="1"/>
              <a:t>obj</a:t>
            </a:r>
            <a:r>
              <a:rPr lang="cs-CZ" sz="1600" dirty="0"/>
              <a:t>. refrakcí -0,5 </a:t>
            </a:r>
            <a:r>
              <a:rPr lang="cs-CZ" sz="1600" dirty="0" err="1"/>
              <a:t>sfD</a:t>
            </a:r>
            <a:r>
              <a:rPr lang="cs-CZ" sz="1600" dirty="0"/>
              <a:t> předepíšeme </a:t>
            </a:r>
            <a:r>
              <a:rPr lang="cs-CZ" sz="1600" dirty="0" err="1"/>
              <a:t>b.k</a:t>
            </a:r>
            <a:r>
              <a:rPr lang="cs-CZ" sz="1600" dirty="0"/>
              <a:t>. -1,0 </a:t>
            </a:r>
            <a:r>
              <a:rPr lang="cs-CZ" sz="1600" dirty="0" err="1"/>
              <a:t>sfD</a:t>
            </a:r>
            <a:r>
              <a:rPr lang="cs-CZ" sz="1600" dirty="0"/>
              <a:t>. </a:t>
            </a:r>
          </a:p>
          <a:p>
            <a:r>
              <a:rPr lang="cs-CZ" sz="2000" dirty="0"/>
              <a:t>Vždy nutno vyšetřit </a:t>
            </a:r>
            <a:r>
              <a:rPr lang="cs-CZ" sz="2000" dirty="0" err="1"/>
              <a:t>visus</a:t>
            </a:r>
            <a:r>
              <a:rPr lang="cs-CZ" sz="2000" dirty="0"/>
              <a:t> než anti-/hyper-korekci předepíšeme!!!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Co s narůstající myopií?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475216-F1D4-4D7F-B266-5EA924F1A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3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narůstající myopií?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54B997-E671-4ADC-90A0-24F496EF640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097" y="1495379"/>
            <a:ext cx="6513805" cy="5230202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A6DAF-6E30-4D6E-94CA-3FCDD66B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1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narůstající myopií?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r>
              <a:rPr lang="cs-CZ" dirty="0"/>
              <a:t>Pokud je myopie progresivní a axiální, může dojít k postupným degenerativním změnám na sítnici. </a:t>
            </a:r>
          </a:p>
          <a:p>
            <a:r>
              <a:rPr lang="cs-CZ" dirty="0"/>
              <a:t>AXL +1 mm = progrese myopie o cca -3 </a:t>
            </a:r>
            <a:r>
              <a:rPr lang="cs-CZ" dirty="0" err="1"/>
              <a:t>sfD</a:t>
            </a:r>
            <a:endParaRPr lang="cs-CZ" dirty="0"/>
          </a:p>
          <a:p>
            <a:r>
              <a:rPr lang="cs-CZ" dirty="0" err="1"/>
              <a:t>Mikroatropinizace</a:t>
            </a:r>
            <a:endParaRPr lang="cs-CZ" dirty="0"/>
          </a:p>
          <a:p>
            <a:pPr lvl="1"/>
            <a:r>
              <a:rPr lang="cs-CZ" dirty="0"/>
              <a:t>Aplikace vysoce ředěného atropinu (např. 0,01% - 0,05%)</a:t>
            </a:r>
          </a:p>
          <a:p>
            <a:pPr lvl="1"/>
            <a:r>
              <a:rPr lang="cs-CZ" dirty="0"/>
              <a:t>Dlouhodobě</a:t>
            </a:r>
          </a:p>
          <a:p>
            <a:pPr lvl="1"/>
            <a:r>
              <a:rPr lang="cs-CZ" dirty="0" err="1"/>
              <a:t>Rebound</a:t>
            </a:r>
            <a:r>
              <a:rPr lang="cs-CZ" dirty="0"/>
              <a:t> fenomén</a:t>
            </a:r>
          </a:p>
          <a:p>
            <a:pPr lvl="1"/>
            <a:r>
              <a:rPr lang="cs-CZ" dirty="0"/>
              <a:t>Zatím není jasný efekt, vztah koncentrace/účinek, vliv na evropské oči</a:t>
            </a:r>
          </a:p>
          <a:p>
            <a:pPr lvl="1"/>
            <a:r>
              <a:rPr lang="cs-CZ" dirty="0"/>
              <a:t>Jedna z nejdiskutovanějších oblastí současné světové </a:t>
            </a:r>
            <a:r>
              <a:rPr lang="cs-CZ" dirty="0" err="1"/>
              <a:t>pedooftalmologie</a:t>
            </a:r>
            <a:endParaRPr lang="cs-CZ" dirty="0"/>
          </a:p>
          <a:p>
            <a:r>
              <a:rPr lang="cs-CZ" dirty="0" err="1"/>
              <a:t>Defokusační</a:t>
            </a:r>
            <a:r>
              <a:rPr lang="cs-CZ" dirty="0"/>
              <a:t> brýle s redukcí periferního </a:t>
            </a:r>
            <a:r>
              <a:rPr lang="cs-CZ" dirty="0" err="1"/>
              <a:t>hyperopického</a:t>
            </a:r>
            <a:r>
              <a:rPr lang="cs-CZ" dirty="0"/>
              <a:t> </a:t>
            </a:r>
            <a:r>
              <a:rPr lang="cs-CZ" dirty="0" err="1"/>
              <a:t>defokusu</a:t>
            </a:r>
            <a:br>
              <a:rPr lang="cs-CZ" dirty="0"/>
            </a:br>
            <a:r>
              <a:rPr lang="cs-CZ" sz="1800" dirty="0">
                <a:hlinkClick r:id="rId2"/>
              </a:rPr>
              <a:t>https://www.hoyavision.com/cz/opticke-vyrobky/miyosmart/</a:t>
            </a:r>
            <a:r>
              <a:rPr lang="cs-CZ" sz="1800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E806D3-E643-4F49-A59B-D0445845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9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témata: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882849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cs-CZ" dirty="0"/>
              <a:t>Co si pamatujete ze Sympozia dětské oftalmologie a </a:t>
            </a:r>
            <a:r>
              <a:rPr lang="cs-CZ" dirty="0" err="1"/>
              <a:t>strabologie</a:t>
            </a:r>
            <a:r>
              <a:rPr lang="cs-CZ" dirty="0"/>
              <a:t>?</a:t>
            </a:r>
          </a:p>
          <a:p>
            <a:pPr marL="514350" indent="-514350">
              <a:buAutoNum type="arabicParenR"/>
            </a:pPr>
            <a:r>
              <a:rPr lang="cs-CZ" dirty="0"/>
              <a:t>Komplikace chirurgie strabismu.</a:t>
            </a:r>
          </a:p>
          <a:p>
            <a:pPr marL="514350" indent="-514350">
              <a:buAutoNum type="arabicParenR"/>
            </a:pPr>
            <a:r>
              <a:rPr lang="cs-CZ" dirty="0"/>
              <a:t>Ischemie předního segmentu.</a:t>
            </a:r>
          </a:p>
          <a:p>
            <a:pPr marL="514350" indent="-514350">
              <a:buAutoNum type="arabicParenR"/>
            </a:pPr>
            <a:r>
              <a:rPr lang="cs-CZ" dirty="0"/>
              <a:t>Reoperace strabismu. </a:t>
            </a:r>
          </a:p>
          <a:p>
            <a:pPr marL="514350" indent="-514350">
              <a:buAutoNum type="arabicParenR"/>
            </a:pPr>
            <a:r>
              <a:rPr lang="cs-CZ" dirty="0"/>
              <a:t>Early vs. Late surgery.</a:t>
            </a:r>
          </a:p>
          <a:p>
            <a:pPr marL="514350" indent="-514350">
              <a:buAutoNum type="arabicParenR"/>
            </a:pPr>
            <a:r>
              <a:rPr lang="cs-CZ" dirty="0"/>
              <a:t>Estetické a funkční výstupy chirurgie strabismu.</a:t>
            </a:r>
          </a:p>
          <a:p>
            <a:pPr marL="514350" indent="-514350">
              <a:buAutoNum type="arabicParenR"/>
            </a:pPr>
            <a:r>
              <a:rPr lang="cs-CZ" dirty="0"/>
              <a:t>Brýlová korekce u různých typů strabismu (</a:t>
            </a:r>
            <a:r>
              <a:rPr lang="cs-CZ" dirty="0" err="1"/>
              <a:t>antikorekce</a:t>
            </a:r>
            <a:r>
              <a:rPr lang="cs-CZ" dirty="0"/>
              <a:t>, </a:t>
            </a:r>
            <a:r>
              <a:rPr lang="cs-CZ" dirty="0" err="1"/>
              <a:t>hyperkorekce</a:t>
            </a:r>
            <a:r>
              <a:rPr lang="cs-CZ" dirty="0"/>
              <a:t>).</a:t>
            </a:r>
          </a:p>
          <a:p>
            <a:pPr marL="514350" indent="-514350">
              <a:buAutoNum type="arabicParenR"/>
            </a:pPr>
            <a:r>
              <a:rPr lang="cs-CZ" dirty="0"/>
              <a:t>Progresivní myopie -&gt; </a:t>
            </a:r>
            <a:r>
              <a:rPr lang="cs-CZ" dirty="0" err="1"/>
              <a:t>skleroplastika</a:t>
            </a:r>
            <a:r>
              <a:rPr lang="cs-CZ" dirty="0"/>
              <a:t>.</a:t>
            </a:r>
          </a:p>
          <a:p>
            <a:pPr marL="514350" indent="-514350">
              <a:buAutoNum type="arabicParenR"/>
            </a:pPr>
            <a:r>
              <a:rPr lang="cs-CZ" dirty="0" err="1"/>
              <a:t>Hypertropie</a:t>
            </a:r>
            <a:r>
              <a:rPr lang="cs-CZ" dirty="0"/>
              <a:t>.</a:t>
            </a:r>
          </a:p>
          <a:p>
            <a:pPr marL="514350" indent="-514350">
              <a:buAutoNum type="arabicParenR"/>
            </a:pPr>
            <a:r>
              <a:rPr lang="cs-CZ" dirty="0"/>
              <a:t>Zvláštní formy strabismu.</a:t>
            </a:r>
          </a:p>
          <a:p>
            <a:pPr marL="514350" indent="-514350">
              <a:buAutoNum type="arabicParenR"/>
            </a:pPr>
            <a:r>
              <a:rPr lang="cs-CZ" dirty="0" err="1"/>
              <a:t>Heteroforie</a:t>
            </a:r>
            <a:r>
              <a:rPr lang="cs-CZ" dirty="0"/>
              <a:t>.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7A304D-9C40-4EFF-9E57-A4C17D9B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72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narůstající myopií?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 err="1"/>
              <a:t>Skleroplastika</a:t>
            </a:r>
            <a:endParaRPr lang="cs-CZ" dirty="0"/>
          </a:p>
          <a:p>
            <a:pPr lvl="1"/>
            <a:r>
              <a:rPr lang="cs-CZ" dirty="0"/>
              <a:t>Posílení skléry pomocí implantace 4 </a:t>
            </a:r>
            <a:r>
              <a:rPr lang="cs-CZ" i="1" dirty="0"/>
              <a:t>Gore-</a:t>
            </a:r>
            <a:r>
              <a:rPr lang="cs-CZ" i="1" dirty="0" err="1"/>
              <a:t>TEXových</a:t>
            </a:r>
            <a:r>
              <a:rPr lang="cs-CZ" dirty="0"/>
              <a:t> proužků </a:t>
            </a:r>
            <a:r>
              <a:rPr lang="cs-CZ" dirty="0" err="1"/>
              <a:t>episklerálně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Každý proužek v jednom kvadrantu, mezi přímé okohybné svaly</a:t>
            </a:r>
          </a:p>
          <a:p>
            <a:pPr lvl="1"/>
            <a:r>
              <a:rPr lang="cs-CZ" dirty="0"/>
              <a:t>Cca 8 mm od limbu, větší porce proužku je za ekvátorem.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BE7554-56C4-487B-95E7-67BB7973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narůstající myopií?</a:t>
            </a:r>
          </a:p>
        </p:txBody>
      </p:sp>
      <p:pic>
        <p:nvPicPr>
          <p:cNvPr id="5" name="Zástupný obsah 4" descr="Obsah obrázku interiér, osoba, stůl, jídlo&#10;&#10;Popis byl vytvořen automaticky">
            <a:extLst>
              <a:ext uri="{FF2B5EF4-FFF2-40B4-BE49-F238E27FC236}">
                <a16:creationId xmlns:a16="http://schemas.microsoft.com/office/drawing/2014/main" id="{B5328263-219F-4AE7-92B3-B6C985EF85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7" b="15965"/>
          <a:stretch/>
        </p:blipFill>
        <p:spPr>
          <a:xfrm>
            <a:off x="2201690" y="1504257"/>
            <a:ext cx="7788620" cy="4399394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57B298E-4214-436D-9A3B-261088FB5208}"/>
              </a:ext>
            </a:extLst>
          </p:cNvPr>
          <p:cNvSpPr txBox="1"/>
          <p:nvPr/>
        </p:nvSpPr>
        <p:spPr>
          <a:xfrm>
            <a:off x="2201690" y="609896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https://www.pointsdevue.com/article/sclera-reinforcement-treatment-and-prevention-complications-progressive-myopia-children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51A455-D32D-4DFD-AD85-FCAAE411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19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21179-251E-41DE-9E3C-1A12135A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Strabismus </a:t>
            </a:r>
            <a:r>
              <a:rPr lang="cs-CZ" dirty="0" err="1"/>
              <a:t>sursumvergens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55F65-2033-4EBF-AEAB-28C41C4AE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sz="2000" dirty="0"/>
              <a:t>Strabismus </a:t>
            </a:r>
            <a:r>
              <a:rPr lang="cs-CZ" sz="2000" dirty="0" err="1"/>
              <a:t>sursoadductorius</a:t>
            </a:r>
            <a:r>
              <a:rPr lang="cs-CZ" sz="2000" dirty="0"/>
              <a:t> </a:t>
            </a:r>
            <a:r>
              <a:rPr lang="cs-CZ" sz="2000" dirty="0" err="1"/>
              <a:t>concomitans</a:t>
            </a:r>
            <a:endParaRPr lang="cs-CZ" sz="2000" dirty="0"/>
          </a:p>
          <a:p>
            <a:pPr lvl="1"/>
            <a:r>
              <a:rPr lang="cs-CZ" sz="1800" dirty="0"/>
              <a:t>Kombinovaná výšková + horizontální úchylka.</a:t>
            </a:r>
          </a:p>
          <a:p>
            <a:pPr lvl="1"/>
            <a:r>
              <a:rPr lang="cs-CZ" sz="1800" dirty="0"/>
              <a:t>V addukci jeden/oba bulby nahoru a dovnitř.</a:t>
            </a:r>
          </a:p>
          <a:p>
            <a:pPr lvl="1"/>
            <a:r>
              <a:rPr lang="cs-CZ" sz="1800" dirty="0"/>
              <a:t>Hyperfunkce MOI</a:t>
            </a:r>
          </a:p>
          <a:p>
            <a:r>
              <a:rPr lang="cs-CZ" sz="2000" dirty="0"/>
              <a:t>Alternující </a:t>
            </a:r>
            <a:r>
              <a:rPr lang="cs-CZ" sz="2000" dirty="0" err="1"/>
              <a:t>hypertropie</a:t>
            </a:r>
            <a:r>
              <a:rPr lang="cs-CZ" sz="2000" dirty="0"/>
              <a:t> = disociovaná vertikální divergence (DVD)</a:t>
            </a:r>
          </a:p>
          <a:p>
            <a:pPr lvl="1"/>
            <a:r>
              <a:rPr lang="cs-CZ" sz="1800" dirty="0"/>
              <a:t>V primárním postavení můžou být oči paralelní s binokulárním vidění, nebo s malou střídavou </a:t>
            </a:r>
            <a:r>
              <a:rPr lang="cs-CZ" sz="1800" dirty="0" err="1"/>
              <a:t>hypertropií</a:t>
            </a:r>
            <a:r>
              <a:rPr lang="cs-CZ" sz="1800" dirty="0"/>
              <a:t>. </a:t>
            </a:r>
          </a:p>
          <a:p>
            <a:pPr lvl="1"/>
            <a:r>
              <a:rPr lang="cs-CZ" sz="1800" dirty="0"/>
              <a:t>Projeví se zejména při zrušení fúze (ZZ) – po zakrytí se bulbus stáčí nahoru, po odkrytí dolů. </a:t>
            </a:r>
          </a:p>
          <a:p>
            <a:pPr lvl="1"/>
            <a:r>
              <a:rPr lang="cs-CZ" sz="1800" dirty="0"/>
              <a:t>Výšková úchylka nemusí být stejná na obou očích.</a:t>
            </a:r>
          </a:p>
          <a:p>
            <a:pPr lvl="1"/>
            <a:endParaRPr lang="cs-CZ" dirty="0"/>
          </a:p>
          <a:p>
            <a:pPr lvl="2"/>
            <a:r>
              <a:rPr lang="cs-CZ" sz="1400" i="1" dirty="0"/>
              <a:t>Hromádková str. 56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7E50A6-224A-427E-96D0-FDF4EE86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1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AD2D6-3F17-4FBD-8FAA-925506ED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formy strabismu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C989C-AB32-4425-96B3-F6B92D829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sz="2000" dirty="0" err="1"/>
              <a:t>Mikrostrabismus</a:t>
            </a:r>
            <a:r>
              <a:rPr lang="cs-CZ" sz="2000" dirty="0"/>
              <a:t> </a:t>
            </a:r>
          </a:p>
          <a:p>
            <a:pPr lvl="1"/>
            <a:r>
              <a:rPr lang="cs-CZ" sz="1800" dirty="0"/>
              <a:t>Úchylka do 5° =&gt; kosmeticky nenápadný</a:t>
            </a:r>
          </a:p>
          <a:p>
            <a:pPr lvl="1"/>
            <a:r>
              <a:rPr lang="cs-CZ" sz="1800" dirty="0"/>
              <a:t>HARK</a:t>
            </a:r>
          </a:p>
          <a:p>
            <a:pPr lvl="1"/>
            <a:r>
              <a:rPr lang="cs-CZ" sz="1800" dirty="0"/>
              <a:t>Amblyopie různého stupně, centrální ale i excentrická fixace</a:t>
            </a:r>
          </a:p>
          <a:p>
            <a:pPr lvl="1"/>
            <a:r>
              <a:rPr lang="cs-CZ" sz="1800" dirty="0"/>
              <a:t>Primární</a:t>
            </a:r>
          </a:p>
          <a:p>
            <a:pPr lvl="1"/>
            <a:r>
              <a:rPr lang="cs-CZ" sz="1800" dirty="0"/>
              <a:t>Sekundární – po operaci velké úchylky jako zbytková úchylka s nově vzniklou HARK</a:t>
            </a:r>
          </a:p>
          <a:p>
            <a:r>
              <a:rPr lang="cs-CZ" sz="2000" dirty="0"/>
              <a:t>A/V syndrom</a:t>
            </a:r>
          </a:p>
          <a:p>
            <a:pPr lvl="1"/>
            <a:r>
              <a:rPr lang="cs-CZ" sz="1800" dirty="0"/>
              <a:t>V = podle pravidla (častější) – rozdíl 15 ∆D = 7,5° </a:t>
            </a:r>
          </a:p>
          <a:p>
            <a:pPr lvl="1"/>
            <a:r>
              <a:rPr lang="cs-CZ" sz="1800" dirty="0"/>
              <a:t>A = proti pravidlu (méně častý) – rozdíl 10 ∆D = 5° </a:t>
            </a:r>
          </a:p>
          <a:p>
            <a:pPr lvl="1"/>
            <a:r>
              <a:rPr lang="cs-CZ" sz="1800" dirty="0"/>
              <a:t>Samostatně nebo ve spojení s jinými typy šilhání, až u 20% všech strabismů.</a:t>
            </a:r>
          </a:p>
          <a:p>
            <a:pPr lvl="1"/>
            <a:r>
              <a:rPr lang="cs-CZ" sz="1800" dirty="0"/>
              <a:t>Kombinovaná dysfunkce horizontálních a vertikálních svalů. </a:t>
            </a:r>
          </a:p>
          <a:p>
            <a:pPr lvl="1"/>
            <a:r>
              <a:rPr lang="cs-CZ" sz="1800" dirty="0"/>
              <a:t>Krom toho existují také X – syndrom a Y - syndrom</a:t>
            </a:r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lvl="2"/>
            <a:r>
              <a:rPr lang="cs-CZ" sz="1200" i="1" dirty="0"/>
              <a:t>Hromádková str. 56/57</a:t>
            </a:r>
          </a:p>
          <a:p>
            <a:pPr lvl="1"/>
            <a:endParaRPr lang="cs-CZ" sz="16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E80BC7-3ADB-4ACF-948F-E24BD6632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31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2B0F0-EFB4-4B1C-8B7A-776D55D8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Heteroforie</a:t>
            </a:r>
            <a:r>
              <a:rPr lang="cs-CZ" dirty="0"/>
              <a:t> = latentní strabismus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1F082-CD4E-4894-8D0F-1FE6EC4E4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0322" cy="4351338"/>
          </a:xfrm>
        </p:spPr>
        <p:txBody>
          <a:bodyPr/>
          <a:lstStyle/>
          <a:p>
            <a:r>
              <a:rPr lang="cs-CZ" sz="2000" dirty="0"/>
              <a:t>Úchylka patrná jen po zrušení fúze</a:t>
            </a:r>
          </a:p>
          <a:p>
            <a:r>
              <a:rPr lang="cs-CZ" sz="2000" dirty="0" err="1"/>
              <a:t>Hyperforie</a:t>
            </a:r>
            <a:r>
              <a:rPr lang="cs-CZ" sz="2000" dirty="0"/>
              <a:t>:</a:t>
            </a:r>
          </a:p>
          <a:p>
            <a:pPr lvl="1"/>
            <a:r>
              <a:rPr lang="cs-CZ" sz="1800" dirty="0"/>
              <a:t>Pozitivní = pravá / Negativní = levá.</a:t>
            </a:r>
          </a:p>
          <a:p>
            <a:r>
              <a:rPr lang="cs-CZ" sz="2000" dirty="0" err="1"/>
              <a:t>Anizoforie</a:t>
            </a:r>
            <a:endParaRPr lang="cs-CZ" sz="2000" dirty="0"/>
          </a:p>
          <a:p>
            <a:pPr lvl="1"/>
            <a:r>
              <a:rPr lang="cs-CZ" sz="1600" dirty="0"/>
              <a:t>Projeví se v různých pohledových směrech</a:t>
            </a:r>
          </a:p>
          <a:p>
            <a:pPr lvl="1"/>
            <a:r>
              <a:rPr lang="cs-CZ" sz="1600" dirty="0"/>
              <a:t>Např. také při anisometropii a různě velkém prizmatickém efektu brýlové korekce. </a:t>
            </a:r>
          </a:p>
          <a:p>
            <a:r>
              <a:rPr lang="cs-CZ" sz="2000" dirty="0"/>
              <a:t>Arteficiální </a:t>
            </a:r>
            <a:r>
              <a:rPr lang="cs-CZ" sz="2000" dirty="0" err="1"/>
              <a:t>heteroforie</a:t>
            </a:r>
            <a:r>
              <a:rPr lang="cs-CZ" sz="2000" dirty="0"/>
              <a:t> </a:t>
            </a:r>
          </a:p>
          <a:p>
            <a:pPr lvl="1"/>
            <a:r>
              <a:rPr lang="cs-CZ" sz="1600" dirty="0"/>
              <a:t>Špatně centrovaná brýlová skla. </a:t>
            </a:r>
          </a:p>
          <a:p>
            <a:pPr lvl="1"/>
            <a:endParaRPr lang="cs-CZ" sz="1600" dirty="0"/>
          </a:p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B1746E3-34AD-4349-B664-5204137B1F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2" y="1825625"/>
            <a:ext cx="4351338" cy="4351338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91D4C2-5150-44BC-9C82-F5EF93CC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3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2B0F0-EFB4-4B1C-8B7A-776D55D8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Heteroforie</a:t>
            </a:r>
            <a:r>
              <a:rPr lang="cs-CZ" dirty="0"/>
              <a:t> = latentní strabismus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51E25EDA-E3E3-42C1-8C29-FE22E22E18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504" y="1313430"/>
            <a:ext cx="6831085" cy="5299980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4FC2F97-0FD1-46F3-AAE0-E251A2B03A10}"/>
              </a:ext>
            </a:extLst>
          </p:cNvPr>
          <p:cNvSpPr txBox="1"/>
          <p:nvPr/>
        </p:nvSpPr>
        <p:spPr>
          <a:xfrm>
            <a:off x="2291275" y="6492875"/>
            <a:ext cx="716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https://www.2020mag.com/ce/vertically-challenged---part-4A032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956C90-EABE-47FC-A6C2-3D2947CA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18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2B0F0-EFB4-4B1C-8B7A-776D55D8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Heteroforie</a:t>
            </a:r>
            <a:r>
              <a:rPr lang="cs-CZ" dirty="0"/>
              <a:t> = latentní strabismus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1F082-CD4E-4894-8D0F-1FE6EC4E4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069281" cy="4351338"/>
          </a:xfrm>
        </p:spPr>
        <p:txBody>
          <a:bodyPr/>
          <a:lstStyle/>
          <a:p>
            <a:r>
              <a:rPr lang="cs-CZ" sz="2000" dirty="0" err="1"/>
              <a:t>Astenopické</a:t>
            </a:r>
            <a:r>
              <a:rPr lang="cs-CZ" sz="2000" dirty="0"/>
              <a:t> potíže</a:t>
            </a:r>
          </a:p>
          <a:p>
            <a:r>
              <a:rPr lang="cs-CZ" sz="2000" dirty="0"/>
              <a:t>Léčba </a:t>
            </a:r>
          </a:p>
          <a:p>
            <a:pPr lvl="1"/>
            <a:r>
              <a:rPr lang="cs-CZ" sz="1800" dirty="0"/>
              <a:t>Správná korekce.</a:t>
            </a:r>
          </a:p>
          <a:p>
            <a:pPr lvl="1"/>
            <a:r>
              <a:rPr lang="cs-CZ" sz="1800" dirty="0"/>
              <a:t>Správná centrace skel.</a:t>
            </a:r>
          </a:p>
          <a:p>
            <a:pPr lvl="1"/>
            <a:r>
              <a:rPr lang="cs-CZ" sz="1800" dirty="0"/>
              <a:t>Ortoptické cvičení šířky fúze.</a:t>
            </a:r>
          </a:p>
          <a:p>
            <a:pPr lvl="2"/>
            <a:r>
              <a:rPr lang="cs-CZ" sz="1600" dirty="0"/>
              <a:t>Vertikální nelze.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C7B96E-9593-4F26-9E03-AC3AB3DD4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2147" y="4317206"/>
            <a:ext cx="10303211" cy="4351338"/>
          </a:xfrm>
        </p:spPr>
        <p:txBody>
          <a:bodyPr>
            <a:normAutofit/>
          </a:bodyPr>
          <a:lstStyle/>
          <a:p>
            <a:r>
              <a:rPr lang="cs-CZ" sz="2000" dirty="0"/>
              <a:t>Korekce prizmatickou </a:t>
            </a:r>
            <a:r>
              <a:rPr lang="cs-CZ" sz="2000" dirty="0" err="1"/>
              <a:t>b.k</a:t>
            </a:r>
            <a:r>
              <a:rPr lang="cs-CZ" sz="2000" dirty="0"/>
              <a:t>. / prizmatický efekt decentrace skel</a:t>
            </a:r>
          </a:p>
          <a:p>
            <a:r>
              <a:rPr lang="cs-CZ" sz="2000" dirty="0"/>
              <a:t>Operace </a:t>
            </a:r>
          </a:p>
          <a:p>
            <a:pPr lvl="1"/>
            <a:r>
              <a:rPr lang="cs-CZ" sz="1800" dirty="0"/>
              <a:t>Při dekompenzaci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4F0493-DDCE-4C5E-8CF4-3AF9BC56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2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FEACA3D-5092-4CBA-8233-0DFC41F403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45" t="16964" r="28656" b="6442"/>
          <a:stretch/>
        </p:blipFill>
        <p:spPr>
          <a:xfrm>
            <a:off x="408561" y="-20320"/>
            <a:ext cx="10875523" cy="6860431"/>
          </a:xfrm>
        </p:spPr>
      </p:pic>
      <p:cxnSp>
        <p:nvCxnSpPr>
          <p:cNvPr id="8" name="Spojnice: zakřivená 7">
            <a:extLst>
              <a:ext uri="{FF2B5EF4-FFF2-40B4-BE49-F238E27FC236}">
                <a16:creationId xmlns:a16="http://schemas.microsoft.com/office/drawing/2014/main" id="{EAEB3982-3BE4-4EB6-878D-1674716CE324}"/>
              </a:ext>
            </a:extLst>
          </p:cNvPr>
          <p:cNvCxnSpPr>
            <a:cxnSpLocks/>
          </p:cNvCxnSpPr>
          <p:nvPr/>
        </p:nvCxnSpPr>
        <p:spPr>
          <a:xfrm flipV="1">
            <a:off x="1447060" y="5544103"/>
            <a:ext cx="6376140" cy="1105273"/>
          </a:xfrm>
          <a:prstGeom prst="curvedConnector3">
            <a:avLst>
              <a:gd name="adj1" fmla="val 1000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pojnice: zakřivená 12">
            <a:extLst>
              <a:ext uri="{FF2B5EF4-FFF2-40B4-BE49-F238E27FC236}">
                <a16:creationId xmlns:a16="http://schemas.microsoft.com/office/drawing/2014/main" id="{0699CCC4-D249-4879-AF9F-616954209C9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-1136340" y="3124941"/>
            <a:ext cx="5184557" cy="156247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D07D350-0C6C-42DE-80ED-D008CF2FC7CD}"/>
              </a:ext>
            </a:extLst>
          </p:cNvPr>
          <p:cNvSpPr txBox="1"/>
          <p:nvPr/>
        </p:nvSpPr>
        <p:spPr>
          <a:xfrm>
            <a:off x="2601158" y="6058863"/>
            <a:ext cx="2405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+ některé další CCDD</a:t>
            </a:r>
          </a:p>
        </p:txBody>
      </p:sp>
    </p:spTree>
    <p:extLst>
      <p:ext uri="{BB962C8B-B14F-4D97-AF65-F5344CB8AC3E}">
        <p14:creationId xmlns:p14="http://schemas.microsoft.com/office/powerpoint/2010/main" val="2064836107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BDF24-9A59-4AFB-A114-6A93684BD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07ED1-74A2-431C-9F4A-1C48E92A3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302493"/>
            <a:ext cx="10515600" cy="71909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Myslete pozitivně, zůstaňte negativní!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350BF7-3085-41DA-ACEF-4FA34831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5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DF87E-2029-4439-985E-D46E31CA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8122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/>
              <a:t>Sympozium dětské oftalmologie a </a:t>
            </a:r>
            <a:r>
              <a:rPr lang="cs-CZ" sz="5400" b="1" dirty="0" err="1"/>
              <a:t>strabologie</a:t>
            </a:r>
            <a:br>
              <a:rPr lang="cs-CZ" sz="5400" b="1" dirty="0"/>
            </a:br>
            <a:r>
              <a:rPr lang="cs-CZ" dirty="0"/>
              <a:t>Diskuze</a:t>
            </a:r>
            <a:br>
              <a:rPr lang="cs-CZ" sz="5400" b="1" dirty="0"/>
            </a:br>
            <a:endParaRPr lang="cs-CZ" sz="5400" b="1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E4726D-57AF-465E-B521-5E5427A3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09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chirurgie strabismu: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95060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Obecně lze říct, že ke komplikacím dochází zcela raritně a že </a:t>
            </a:r>
            <a:r>
              <a:rPr lang="cs-CZ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strabologické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výkony řadíme mezi výkony rutinní, běžné, hojně frekventované (tzn. jsou s nimi hojné zkušenosti). </a:t>
            </a:r>
          </a:p>
          <a:p>
            <a:pPr marL="0" indent="0">
              <a:buNone/>
            </a:pPr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1) Komplikace vycházející z celkové anestezie: </a:t>
            </a:r>
          </a:p>
          <a:p>
            <a:pPr lvl="1"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Např. alergická reakce na podané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i.v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farmaka </a:t>
            </a:r>
          </a:p>
          <a:p>
            <a:pPr lvl="1"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Nedostatečný/rychlejší metabolismus farmak na základě např. etnika/indukované cytochromové aktivity atd… </a:t>
            </a:r>
          </a:p>
          <a:p>
            <a:pPr lvl="1"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Laryngospasmus po intubaci </a:t>
            </a:r>
          </a:p>
          <a:p>
            <a:pPr lvl="1">
              <a:spcAft>
                <a:spcPts val="60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Maligní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hypertermní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syndrom </a:t>
            </a:r>
          </a:p>
          <a:p>
            <a:pPr marL="0" indent="0">
              <a:buNone/>
            </a:pPr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E36A7B-265B-4F63-8592-D5831B898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6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chirurgie strabismu: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90688"/>
            <a:ext cx="10950605" cy="4802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2) Komplikace vycházející z chirurgického výkonu: </a:t>
            </a:r>
          </a:p>
          <a:p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a. </a:t>
            </a:r>
            <a:r>
              <a:rPr lang="cs-CZ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Bradykardie 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 důsledku </a:t>
            </a:r>
            <a:r>
              <a:rPr lang="cs-CZ" sz="19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okulokardiálního</a:t>
            </a:r>
            <a:r>
              <a:rPr lang="cs-CZ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reflexu 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při stlačení bulbů (např. při silnějším krvácení spojivek po jejich nástřihu) může dojít vlivem reflexního oblouku přes N. vagus (bloudivý nerv, </a:t>
            </a:r>
            <a:r>
              <a:rPr lang="cs-CZ" sz="19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n.X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), ke zpomalení srdeční činnosti, v extrémních případech až </a:t>
            </a:r>
            <a:r>
              <a:rPr lang="cs-CZ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zástavě srdce 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 citlivějších jedinců. Tepovou frekvenci u všech operací hlídá anesteziolog a hlásí její případné změny. </a:t>
            </a:r>
          </a:p>
          <a:p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cs-CZ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Krvácení 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počítá se s ním, zpravidla nepřesahuje ztrátu krve rovnou několika (maximálně pár desítek) mililitrů. Je-li silnější, je vhodné jej stavět kauterem (speciální pinzeta, mezi jejímiž konci je napětí, při sevření tkáně v pinzetě dochází k popálení tkáně v těsném okolí úchopu a tím pádem i ke koagulaci tkáňových proteinů). </a:t>
            </a:r>
          </a:p>
          <a:p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c. </a:t>
            </a:r>
            <a:r>
              <a:rPr lang="cs-CZ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Ruptura bulbu 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při příliš hlubokém zanoření jehly do skléry při </a:t>
            </a:r>
            <a:r>
              <a:rPr lang="cs-CZ" sz="19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retropozicích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může výjimečně dojít k této závažné komplikaci. V současné době se se zavedením </a:t>
            </a:r>
            <a:r>
              <a:rPr lang="cs-CZ" sz="19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atraumatického</a:t>
            </a:r>
            <a:r>
              <a:rPr lang="cs-CZ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šicího materiálu s plochými jehlami a vlisovaným vláknem prakticky nevyskytuje. </a:t>
            </a:r>
            <a:endParaRPr lang="cs-CZ" sz="19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d.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Povolení / Vytržení stehu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naopak v případě příliš „povrchového“ zanoření stehu do skléry může dojít k jeho prořezání na povrch, čímž se steh uvolní a sval se vlastní elasticitou stáhne za oko směrem ke svému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origu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, čímž zcela ztratí svou funkci. Může nastat s odstupem několika hodin/dní po operaci.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e.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Ztráta svalu v orbitě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při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retropozicích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může dojít k nechtěnému uvolnění svalu sevřeného v branžích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kocheru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ještě před tím, než je sval prošit stehem, čímž dojde prakticky k té samé situaci popsané v bodě d), nicméně v tomto případě jsou si operatéři této komplikace vědomi, neboť se jim stane doslova před očima.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f.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Eroze rohovky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poměrně častá komplikace, při manipulaci s šicím materiálem/nástroji dochází často k lehké povrchové traumatizaci rohovky. </a:t>
            </a:r>
          </a:p>
          <a:p>
            <a:pPr marL="0" indent="0">
              <a:buNone/>
            </a:pPr>
            <a:endParaRPr lang="cs-CZ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D8A691-A3DC-415E-9CDA-9CAE82E5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chirurgie strabismu: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606858"/>
            <a:ext cx="10950605" cy="4570105"/>
          </a:xfrm>
        </p:spPr>
        <p:txBody>
          <a:bodyPr>
            <a:normAutofit fontScale="92500" lnSpcReduction="20000"/>
          </a:bodyPr>
          <a:lstStyle/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g.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Drobné kožní exkoriace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viz bod. f), ale traumatizace probíhá v okolí oka např. na kůži nosu, čela atd… jedná se o banální drobné ranky, poměrně časté.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h.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Ischemie předního segmentu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pozdní komplikace u starších pacientů s přidruženým onemocněním, viz dále.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i.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Infekce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komplikace jakéhokoliv chirurgického zákroku. Oční chirurgie je chirurgií velmi čistou, s malými ranami a s malým rizikem komunikace s jinými tělními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kompartmenty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. I díky pooperačně aplikovaným lok. antibiotikům se nevyskytuje.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j.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Jizvení spojivek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malé jizvy jsou nevyhnutelné, ale někdy mohou i s odstupem týdnů/měsíců prominovat nad okolní spojivku a dráždit oko. Při reoperacích častější.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k.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Alergie na šicí materiály/obvazový materiál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v dnešní době raritní.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l. </a:t>
            </a:r>
            <a:r>
              <a:rPr lang="cs-CZ" sz="1900" b="1" i="0" u="none" strike="noStrike" baseline="0" dirty="0" err="1">
                <a:latin typeface="Calibri" panose="020F0502020204030204" pitchFamily="34" charset="0"/>
              </a:rPr>
              <a:t>Pooperčaní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 změny víček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při operacích na dolních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svalechmůže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vzniknout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lagophthalmus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, při operacích na horních svalech může vzniknout častěji ptóza, méně častěji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lagophthalmus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m.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Poruchy motility / diplopie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překorigování / podkorigování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strabologického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výkonu je jednou z nejčastějších komplikací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strabologických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výkonů. Poruchy motility bývají častěji přechodného charakteru a jsou dány otokem měkkých tkání orbity po operaci. Výjimečně může dojít k jizvení a srůstům mezi měkkými tkáněmi (vč. okohybných svalů) a restrikční strabismus je pak trvalého charakteru. Diplopie se u dětí vyskytuje jen přechodně, neboť jsou schopny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suprese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obrazu z jednoho oka. </a:t>
            </a:r>
          </a:p>
          <a:p>
            <a:r>
              <a:rPr lang="cs-CZ" sz="1900" b="0" i="0" u="none" strike="noStrike" baseline="0" dirty="0">
                <a:latin typeface="Calibri" panose="020F0502020204030204" pitchFamily="34" charset="0"/>
              </a:rPr>
              <a:t>n. </a:t>
            </a:r>
            <a:r>
              <a:rPr lang="cs-CZ" sz="1900" b="1" i="0" u="none" strike="noStrike" baseline="0" dirty="0">
                <a:latin typeface="Calibri" panose="020F0502020204030204" pitchFamily="34" charset="0"/>
              </a:rPr>
              <a:t>Změny refrakce 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– výjimečně po operaci na horizontálních svalech, zejm. u </a:t>
            </a:r>
            <a:r>
              <a:rPr lang="cs-CZ" sz="1900" b="0" i="0" u="none" strike="noStrike" baseline="0" dirty="0" err="1">
                <a:latin typeface="Calibri" panose="020F0502020204030204" pitchFamily="34" charset="0"/>
              </a:rPr>
              <a:t>anteriorizace</a:t>
            </a:r>
            <a:r>
              <a:rPr lang="cs-CZ" sz="1900" b="0" i="0" u="none" strike="noStrike" baseline="0" dirty="0">
                <a:latin typeface="Calibri" panose="020F0502020204030204" pitchFamily="34" charset="0"/>
              </a:rPr>
              <a:t> může vzniknout/se prohloubit astigmatismus. </a:t>
            </a:r>
          </a:p>
          <a:p>
            <a:pPr marL="0" indent="0">
              <a:buNone/>
            </a:pPr>
            <a:endParaRPr lang="cs-CZ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A3A5A4-EC18-4562-B692-6F77BFDB8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06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baseline="0" dirty="0">
                <a:latin typeface="Calibri" panose="020F0502020204030204" pitchFamily="34" charset="0"/>
              </a:rPr>
              <a:t>Ischemie předního segmentu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Potencionálně závažná komplikace chirurgie strabismu na přímých svalech.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Podkladem je, krom mnoha dalších faktorů, charakter cirkulace krve v předním segmentu oka.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Při operaci na vertikálních svalech bývá závažnější/častější než při operaci na svalech horizontálních. </a:t>
            </a:r>
          </a:p>
          <a:p>
            <a:r>
              <a:rPr lang="cs-CZ" sz="2000" dirty="0">
                <a:latin typeface="Calibri" panose="020F0502020204030204" pitchFamily="34" charset="0"/>
              </a:rPr>
              <a:t>Rizikové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faktory:</a:t>
            </a:r>
          </a:p>
          <a:p>
            <a:pPr lvl="1"/>
            <a:r>
              <a:rPr lang="cs-CZ" sz="1600" b="0" i="0" u="none" strike="noStrike" baseline="0" dirty="0">
                <a:latin typeface="Calibri" panose="020F0502020204030204" pitchFamily="34" charset="0"/>
              </a:rPr>
              <a:t>Pokročilý věk (50+)</a:t>
            </a:r>
          </a:p>
          <a:p>
            <a:pPr lvl="1"/>
            <a:r>
              <a:rPr lang="cs-CZ" sz="1600" dirty="0">
                <a:latin typeface="Calibri" panose="020F0502020204030204" pitchFamily="34" charset="0"/>
              </a:rPr>
              <a:t>A</a:t>
            </a:r>
            <a:r>
              <a:rPr lang="cs-CZ" sz="1600" b="0" i="0" u="none" strike="noStrike" baseline="0" dirty="0">
                <a:latin typeface="Calibri" panose="020F0502020204030204" pitchFamily="34" charset="0"/>
              </a:rPr>
              <a:t>namnéza vaskulárního onemocnění </a:t>
            </a:r>
          </a:p>
          <a:p>
            <a:pPr lvl="1"/>
            <a:r>
              <a:rPr lang="cs-CZ" sz="1600" dirty="0">
                <a:latin typeface="Calibri" panose="020F0502020204030204" pitchFamily="34" charset="0"/>
              </a:rPr>
              <a:t>D</a:t>
            </a:r>
            <a:r>
              <a:rPr lang="cs-CZ" sz="1600" b="0" i="0" u="none" strike="noStrike" baseline="0" dirty="0">
                <a:latin typeface="Calibri" panose="020F0502020204030204" pitchFamily="34" charset="0"/>
              </a:rPr>
              <a:t>iabetes </a:t>
            </a:r>
            <a:r>
              <a:rPr lang="cs-CZ" sz="1600" b="0" i="0" u="none" strike="noStrike" baseline="0" dirty="0" err="1">
                <a:latin typeface="Calibri" panose="020F0502020204030204" pitchFamily="34" charset="0"/>
              </a:rPr>
              <a:t>mellitus</a:t>
            </a:r>
            <a:r>
              <a:rPr lang="cs-CZ" sz="1600" b="0" i="0" u="none" strike="noStrike" baseline="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cs-CZ" sz="1600" b="0" i="0" u="none" strike="noStrike" baseline="0" dirty="0">
                <a:latin typeface="Calibri" panose="020F0502020204030204" pitchFamily="34" charset="0"/>
              </a:rPr>
              <a:t>Srpkovitá anémie </a:t>
            </a:r>
          </a:p>
          <a:p>
            <a:pPr lvl="1"/>
            <a:r>
              <a:rPr lang="cs-CZ" sz="1600" b="0" i="0" u="none" strike="noStrike" baseline="0" dirty="0" err="1">
                <a:latin typeface="Calibri" panose="020F0502020204030204" pitchFamily="34" charset="0"/>
              </a:rPr>
              <a:t>Hyperviskozita</a:t>
            </a:r>
            <a:r>
              <a:rPr lang="cs-CZ" sz="1600" b="0" i="0" u="none" strike="noStrike" baseline="0" dirty="0">
                <a:latin typeface="Calibri" panose="020F0502020204030204" pitchFamily="34" charset="0"/>
              </a:rPr>
              <a:t> krve atd….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34A139-546F-46FE-A1F0-1813E1E2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8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baseline="0" dirty="0">
                <a:latin typeface="Calibri" panose="020F0502020204030204" pitchFamily="34" charset="0"/>
              </a:rPr>
              <a:t>Ischemie předního segmentu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BABE1-3F68-4F4C-9FAA-46669F83B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>
            <a:no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Různá závažnost: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</a:rPr>
              <a:t>Snížená </a:t>
            </a:r>
            <a:r>
              <a:rPr lang="cs-CZ" sz="1800" dirty="0" err="1">
                <a:latin typeface="Calibri" panose="020F0502020204030204" pitchFamily="34" charset="0"/>
              </a:rPr>
              <a:t>perfúze</a:t>
            </a:r>
            <a:r>
              <a:rPr lang="cs-CZ" sz="1800" dirty="0">
                <a:latin typeface="Calibri" panose="020F0502020204030204" pitchFamily="34" charset="0"/>
              </a:rPr>
              <a:t> krve duhovkou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</a:rPr>
              <a:t>Přes zornicové anomálie</a:t>
            </a:r>
          </a:p>
          <a:p>
            <a:pPr lvl="1"/>
            <a:r>
              <a:rPr lang="cs-CZ" sz="1800" dirty="0" err="1">
                <a:latin typeface="Calibri" panose="020F0502020204030204" pitchFamily="34" charset="0"/>
              </a:rPr>
              <a:t>Uveitis</a:t>
            </a:r>
            <a:r>
              <a:rPr lang="cs-CZ" sz="1800" dirty="0">
                <a:latin typeface="Calibri" panose="020F050202020403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</a:rPr>
              <a:t>anterior</a:t>
            </a:r>
            <a:r>
              <a:rPr lang="cs-CZ" sz="1800" dirty="0">
                <a:latin typeface="Calibri" panose="020F0502020204030204" pitchFamily="34" charset="0"/>
              </a:rPr>
              <a:t> / </a:t>
            </a:r>
            <a:r>
              <a:rPr lang="cs-CZ" sz="1800" dirty="0" err="1">
                <a:latin typeface="Calibri" panose="020F0502020204030204" pitchFamily="34" charset="0"/>
              </a:rPr>
              <a:t>iridocyklitis</a:t>
            </a:r>
            <a:endParaRPr lang="cs-CZ" sz="1800" dirty="0">
              <a:latin typeface="Calibri" panose="020F0502020204030204" pitchFamily="34" charset="0"/>
            </a:endParaRPr>
          </a:p>
          <a:p>
            <a:pPr lvl="1"/>
            <a:r>
              <a:rPr lang="cs-CZ" sz="1800" dirty="0" err="1">
                <a:latin typeface="Calibri" panose="020F0502020204030204" pitchFamily="34" charset="0"/>
              </a:rPr>
              <a:t>Keratopatie</a:t>
            </a:r>
            <a:endParaRPr lang="cs-CZ" sz="1800" dirty="0">
              <a:latin typeface="Calibri" panose="020F0502020204030204" pitchFamily="34" charset="0"/>
            </a:endParaRPr>
          </a:p>
          <a:p>
            <a:pPr lvl="1"/>
            <a:r>
              <a:rPr lang="cs-CZ" sz="1800" dirty="0">
                <a:latin typeface="Calibri" panose="020F0502020204030204" pitchFamily="34" charset="0"/>
              </a:rPr>
              <a:t>Hypotonie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</a:rPr>
              <a:t>Katarakta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</a:rPr>
              <a:t>Rohovkové jizvy</a:t>
            </a:r>
          </a:p>
          <a:p>
            <a:pPr lvl="1"/>
            <a:r>
              <a:rPr lang="cs-CZ" sz="1800" dirty="0" err="1">
                <a:latin typeface="Calibri" panose="020F0502020204030204" pitchFamily="34" charset="0"/>
              </a:rPr>
              <a:t>Ftíza</a:t>
            </a:r>
            <a:r>
              <a:rPr lang="cs-CZ" sz="1800" dirty="0">
                <a:latin typeface="Calibri" panose="020F0502020204030204" pitchFamily="34" charset="0"/>
              </a:rPr>
              <a:t> bulbu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Diagnóza se stanovuje na základě lok. nálezu, pomoct může také OCT / duhovková angiografie.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Prevencí je operace na max. dvou svalech, </a:t>
            </a:r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plikace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svalu spíše než resekce + léčba přidružených celkových onemocnění.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V </a:t>
            </a:r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Pedooftalmologii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se s touto komplikací prakticky nesetkáváme. 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FB1004-F901-4A76-AB44-55781951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5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C6D9-201F-4625-92D4-4C243BD7F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758"/>
            <a:ext cx="9868270" cy="1325563"/>
          </a:xfrm>
        </p:spPr>
        <p:txBody>
          <a:bodyPr/>
          <a:lstStyle/>
          <a:p>
            <a:pPr algn="ctr"/>
            <a:r>
              <a:rPr lang="cs-CZ" sz="4400" b="0" i="0" u="none" strike="noStrike" baseline="0" dirty="0">
                <a:latin typeface="Calibri" panose="020F0502020204030204" pitchFamily="34" charset="0"/>
              </a:rPr>
              <a:t>Ischemie předního segmentu </a:t>
            </a:r>
            <a:endParaRPr lang="cs-CZ" dirty="0"/>
          </a:p>
        </p:txBody>
      </p:sp>
      <p:pic>
        <p:nvPicPr>
          <p:cNvPr id="6" name="Zástupný obsah 5" descr="Obsah obrázku interiér, jídlo, vsedě, malé&#10;&#10;Popis byl vytvořen automaticky">
            <a:extLst>
              <a:ext uri="{FF2B5EF4-FFF2-40B4-BE49-F238E27FC236}">
                <a16:creationId xmlns:a16="http://schemas.microsoft.com/office/drawing/2014/main" id="{541E7B60-DD66-42B2-9BE3-083066BDE2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122" y="1477623"/>
            <a:ext cx="6872426" cy="4606895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B97C090-38E6-4943-B070-823BE4A2960C}"/>
              </a:ext>
            </a:extLst>
          </p:cNvPr>
          <p:cNvSpPr txBox="1"/>
          <p:nvPr/>
        </p:nvSpPr>
        <p:spPr>
          <a:xfrm>
            <a:off x="1704512" y="6404099"/>
            <a:ext cx="8254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https://www.aao.org/image/anterior-segment-ischemia-after-strabismus-surgery-2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80E8CD-84EB-4623-B8EC-29E34618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98AE-A5FE-4278-AFD6-D584A118CFD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0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2589</Words>
  <Application>Microsoft Office PowerPoint</Application>
  <PresentationFormat>Širokoúhlá obrazovka</PresentationFormat>
  <Paragraphs>224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Strabologie I.   3. hodina </vt:lpstr>
      <vt:lpstr>Dnešní témata: </vt:lpstr>
      <vt:lpstr>Sympozium dětské oftalmologie a strabologie Diskuze </vt:lpstr>
      <vt:lpstr>Komplikace chirurgie strabismu: </vt:lpstr>
      <vt:lpstr>Komplikace chirurgie strabismu: </vt:lpstr>
      <vt:lpstr>Komplikace chirurgie strabismu: </vt:lpstr>
      <vt:lpstr>Ischemie předního segmentu </vt:lpstr>
      <vt:lpstr>Ischemie předního segmentu </vt:lpstr>
      <vt:lpstr>Ischemie předního segmentu </vt:lpstr>
      <vt:lpstr>Reoperace strabismu</vt:lpstr>
      <vt:lpstr>Reoperace strabismu</vt:lpstr>
      <vt:lpstr>Reoperace strabismu</vt:lpstr>
      <vt:lpstr>Reoperace strabismu</vt:lpstr>
      <vt:lpstr>Early vs. late surgery</vt:lpstr>
      <vt:lpstr>Estetické a funkční výstupy chirurgie strabismu</vt:lpstr>
      <vt:lpstr>Jaká brýlová korekce?</vt:lpstr>
      <vt:lpstr>Jaká brýlová korekce?</vt:lpstr>
      <vt:lpstr>Co s narůstající myopií?</vt:lpstr>
      <vt:lpstr>Co s narůstající myopií?</vt:lpstr>
      <vt:lpstr>Co s narůstající myopií?</vt:lpstr>
      <vt:lpstr>Co s narůstající myopií?</vt:lpstr>
      <vt:lpstr>Strabismus sursumvergens</vt:lpstr>
      <vt:lpstr>Zvláštní formy strabismu</vt:lpstr>
      <vt:lpstr>Heteroforie = latentní strabismus</vt:lpstr>
      <vt:lpstr>Heteroforie = latentní strabismus</vt:lpstr>
      <vt:lpstr>Heteroforie = latentní strabismus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…pokračování opakování z minulé hodiny</dc:title>
  <dc:creator>Martin Komínek</dc:creator>
  <cp:lastModifiedBy>Martin Komínek</cp:lastModifiedBy>
  <cp:revision>12</cp:revision>
  <dcterms:created xsi:type="dcterms:W3CDTF">2019-12-02T17:30:08Z</dcterms:created>
  <dcterms:modified xsi:type="dcterms:W3CDTF">2022-10-30T19:46:25Z</dcterms:modified>
</cp:coreProperties>
</file>