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6" r:id="rId2"/>
    <p:sldId id="265" r:id="rId3"/>
    <p:sldId id="264" r:id="rId4"/>
    <p:sldId id="273" r:id="rId5"/>
    <p:sldId id="274" r:id="rId6"/>
    <p:sldId id="268" r:id="rId7"/>
    <p:sldId id="271" r:id="rId8"/>
    <p:sldId id="267" r:id="rId9"/>
    <p:sldId id="296" r:id="rId10"/>
    <p:sldId id="272" r:id="rId11"/>
    <p:sldId id="258" r:id="rId12"/>
    <p:sldId id="276" r:id="rId13"/>
    <p:sldId id="284" r:id="rId14"/>
    <p:sldId id="285" r:id="rId15"/>
    <p:sldId id="275" r:id="rId16"/>
    <p:sldId id="280" r:id="rId17"/>
    <p:sldId id="281" r:id="rId18"/>
    <p:sldId id="279" r:id="rId19"/>
    <p:sldId id="282" r:id="rId20"/>
    <p:sldId id="288" r:id="rId21"/>
    <p:sldId id="297" r:id="rId22"/>
    <p:sldId id="269" r:id="rId23"/>
    <p:sldId id="289" r:id="rId24"/>
    <p:sldId id="277" r:id="rId25"/>
    <p:sldId id="290" r:id="rId26"/>
    <p:sldId id="291" r:id="rId27"/>
    <p:sldId id="286" r:id="rId28"/>
    <p:sldId id="292" r:id="rId29"/>
    <p:sldId id="298" r:id="rId30"/>
    <p:sldId id="270" r:id="rId31"/>
    <p:sldId id="293" r:id="rId32"/>
    <p:sldId id="294" r:id="rId33"/>
    <p:sldId id="295" r:id="rId34"/>
    <p:sldId id="259" r:id="rId35"/>
    <p:sldId id="260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26D39-4982-488F-99D5-B393D2479499}" v="297" dt="2022-10-30T19:32:45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omínek" userId="27af9eb8b496d58a" providerId="LiveId" clId="{5EE26D39-4982-488F-99D5-B393D2479499}"/>
    <pc:docChg chg="custSel addSld modSld sldOrd">
      <pc:chgData name="Martin Komínek" userId="27af9eb8b496d58a" providerId="LiveId" clId="{5EE26D39-4982-488F-99D5-B393D2479499}" dt="2022-10-30T19:34:51.826" v="369" actId="478"/>
      <pc:docMkLst>
        <pc:docMk/>
      </pc:docMkLst>
      <pc:sldChg chg="addSp delSp modSp mod delAnim">
        <pc:chgData name="Martin Komínek" userId="27af9eb8b496d58a" providerId="LiveId" clId="{5EE26D39-4982-488F-99D5-B393D2479499}" dt="2022-10-30T19:34:51.826" v="369" actId="478"/>
        <pc:sldMkLst>
          <pc:docMk/>
          <pc:sldMk cId="42926224" sldId="260"/>
        </pc:sldMkLst>
        <pc:spChg chg="del">
          <ac:chgData name="Martin Komínek" userId="27af9eb8b496d58a" providerId="LiveId" clId="{5EE26D39-4982-488F-99D5-B393D2479499}" dt="2022-10-30T19:34:48.706" v="368" actId="478"/>
          <ac:spMkLst>
            <pc:docMk/>
            <pc:sldMk cId="42926224" sldId="260"/>
            <ac:spMk id="4" creationId="{49F942A4-7CC3-4DEB-B91A-6BBB0FA4A79E}"/>
          </ac:spMkLst>
        </pc:spChg>
        <pc:spChg chg="add del mod">
          <ac:chgData name="Martin Komínek" userId="27af9eb8b496d58a" providerId="LiveId" clId="{5EE26D39-4982-488F-99D5-B393D2479499}" dt="2022-10-30T19:34:51.826" v="369" actId="478"/>
          <ac:spMkLst>
            <pc:docMk/>
            <pc:sldMk cId="42926224" sldId="260"/>
            <ac:spMk id="6" creationId="{620A9865-6E38-3E32-53E7-AC211DA10D2E}"/>
          </ac:spMkLst>
        </pc:spChg>
      </pc:sldChg>
      <pc:sldChg chg="modSp modAnim">
        <pc:chgData name="Martin Komínek" userId="27af9eb8b496d58a" providerId="LiveId" clId="{5EE26D39-4982-488F-99D5-B393D2479499}" dt="2022-10-30T18:29:58.360" v="60" actId="15"/>
        <pc:sldMkLst>
          <pc:docMk/>
          <pc:sldMk cId="3314522682" sldId="265"/>
        </pc:sldMkLst>
        <pc:spChg chg="mod">
          <ac:chgData name="Martin Komínek" userId="27af9eb8b496d58a" providerId="LiveId" clId="{5EE26D39-4982-488F-99D5-B393D2479499}" dt="2022-10-30T18:29:58.360" v="60" actId="15"/>
          <ac:spMkLst>
            <pc:docMk/>
            <pc:sldMk cId="3314522682" sldId="265"/>
            <ac:spMk id="3" creationId="{A8D385BC-28C2-4130-96CB-F7CF451FCEFC}"/>
          </ac:spMkLst>
        </pc:spChg>
      </pc:sldChg>
      <pc:sldChg chg="modSp mod">
        <pc:chgData name="Martin Komínek" userId="27af9eb8b496d58a" providerId="LiveId" clId="{5EE26D39-4982-488F-99D5-B393D2479499}" dt="2022-10-30T18:29:39.690" v="56" actId="20577"/>
        <pc:sldMkLst>
          <pc:docMk/>
          <pc:sldMk cId="479089976" sldId="266"/>
        </pc:sldMkLst>
        <pc:spChg chg="mod">
          <ac:chgData name="Martin Komínek" userId="27af9eb8b496d58a" providerId="LiveId" clId="{5EE26D39-4982-488F-99D5-B393D2479499}" dt="2022-10-30T18:29:39.690" v="56" actId="20577"/>
          <ac:spMkLst>
            <pc:docMk/>
            <pc:sldMk cId="479089976" sldId="266"/>
            <ac:spMk id="2" creationId="{D751D283-AA43-480F-80B9-15694FDBE08D}"/>
          </ac:spMkLst>
        </pc:spChg>
        <pc:spChg chg="mod">
          <ac:chgData name="Martin Komínek" userId="27af9eb8b496d58a" providerId="LiveId" clId="{5EE26D39-4982-488F-99D5-B393D2479499}" dt="2022-10-30T18:28:30.899" v="7" actId="20577"/>
          <ac:spMkLst>
            <pc:docMk/>
            <pc:sldMk cId="479089976" sldId="266"/>
            <ac:spMk id="3" creationId="{A1339402-17B1-40E0-B929-027E8D47CE9D}"/>
          </ac:spMkLst>
        </pc:spChg>
      </pc:sldChg>
      <pc:sldChg chg="modSp mod">
        <pc:chgData name="Martin Komínek" userId="27af9eb8b496d58a" providerId="LiveId" clId="{5EE26D39-4982-488F-99D5-B393D2479499}" dt="2022-10-30T18:34:07.654" v="205" actId="20577"/>
        <pc:sldMkLst>
          <pc:docMk/>
          <pc:sldMk cId="3257561005" sldId="268"/>
        </pc:sldMkLst>
        <pc:spChg chg="mod">
          <ac:chgData name="Martin Komínek" userId="27af9eb8b496d58a" providerId="LiveId" clId="{5EE26D39-4982-488F-99D5-B393D2479499}" dt="2022-10-30T18:34:07.654" v="205" actId="20577"/>
          <ac:spMkLst>
            <pc:docMk/>
            <pc:sldMk cId="3257561005" sldId="268"/>
            <ac:spMk id="3" creationId="{A8D385BC-28C2-4130-96CB-F7CF451FCEFC}"/>
          </ac:spMkLst>
        </pc:spChg>
      </pc:sldChg>
      <pc:sldChg chg="addSp delSp modSp mod modTransition modAnim">
        <pc:chgData name="Martin Komínek" userId="27af9eb8b496d58a" providerId="LiveId" clId="{5EE26D39-4982-488F-99D5-B393D2479499}" dt="2022-10-30T18:42:12.700" v="231" actId="1076"/>
        <pc:sldMkLst>
          <pc:docMk/>
          <pc:sldMk cId="2579949491" sldId="272"/>
        </pc:sldMkLst>
        <pc:spChg chg="add del mod">
          <ac:chgData name="Martin Komínek" userId="27af9eb8b496d58a" providerId="LiveId" clId="{5EE26D39-4982-488F-99D5-B393D2479499}" dt="2022-10-30T18:41:50.917" v="226" actId="478"/>
          <ac:spMkLst>
            <pc:docMk/>
            <pc:sldMk cId="2579949491" sldId="272"/>
            <ac:spMk id="6" creationId="{3D37221A-A2BC-64B6-05A7-33DAECDDC93D}"/>
          </ac:spMkLst>
        </pc:spChg>
        <pc:picChg chg="del mod">
          <ac:chgData name="Martin Komínek" userId="27af9eb8b496d58a" providerId="LiveId" clId="{5EE26D39-4982-488F-99D5-B393D2479499}" dt="2022-10-30T18:37:23.965" v="208" actId="478"/>
          <ac:picMkLst>
            <pc:docMk/>
            <pc:sldMk cId="2579949491" sldId="272"/>
            <ac:picMk id="8" creationId="{3DBDCFAA-51D3-4152-A5C5-DDDC25361E8B}"/>
          </ac:picMkLst>
        </pc:picChg>
        <pc:picChg chg="add del mod">
          <ac:chgData name="Martin Komínek" userId="27af9eb8b496d58a" providerId="LiveId" clId="{5EE26D39-4982-488F-99D5-B393D2479499}" dt="2022-10-30T18:42:06.141" v="230" actId="478"/>
          <ac:picMkLst>
            <pc:docMk/>
            <pc:sldMk cId="2579949491" sldId="272"/>
            <ac:picMk id="1026" creationId="{7C5A1FE2-8C0D-7A83-92B6-65475F74A647}"/>
          </ac:picMkLst>
        </pc:picChg>
        <pc:picChg chg="add del mod">
          <ac:chgData name="Martin Komínek" userId="27af9eb8b496d58a" providerId="LiveId" clId="{5EE26D39-4982-488F-99D5-B393D2479499}" dt="2022-10-30T18:42:12.700" v="231" actId="1076"/>
          <ac:picMkLst>
            <pc:docMk/>
            <pc:sldMk cId="2579949491" sldId="272"/>
            <ac:picMk id="1028" creationId="{5FB1455A-A228-DB42-5EF6-9D0BE5A62B09}"/>
          </ac:picMkLst>
        </pc:picChg>
      </pc:sldChg>
      <pc:sldChg chg="modSp">
        <pc:chgData name="Martin Komínek" userId="27af9eb8b496d58a" providerId="LiveId" clId="{5EE26D39-4982-488F-99D5-B393D2479499}" dt="2022-10-30T18:32:37.251" v="158" actId="5793"/>
        <pc:sldMkLst>
          <pc:docMk/>
          <pc:sldMk cId="3155914421" sldId="273"/>
        </pc:sldMkLst>
        <pc:spChg chg="mod">
          <ac:chgData name="Martin Komínek" userId="27af9eb8b496d58a" providerId="LiveId" clId="{5EE26D39-4982-488F-99D5-B393D2479499}" dt="2022-10-30T18:32:37.251" v="158" actId="5793"/>
          <ac:spMkLst>
            <pc:docMk/>
            <pc:sldMk cId="3155914421" sldId="273"/>
            <ac:spMk id="3" creationId="{A8D385BC-28C2-4130-96CB-F7CF451FCEFC}"/>
          </ac:spMkLst>
        </pc:spChg>
      </pc:sldChg>
      <pc:sldChg chg="modAnim">
        <pc:chgData name="Martin Komínek" userId="27af9eb8b496d58a" providerId="LiveId" clId="{5EE26D39-4982-488F-99D5-B393D2479499}" dt="2022-10-30T18:45:57.372" v="237"/>
        <pc:sldMkLst>
          <pc:docMk/>
          <pc:sldMk cId="4005101232" sldId="280"/>
        </pc:sldMkLst>
      </pc:sldChg>
      <pc:sldChg chg="modSp">
        <pc:chgData name="Martin Komínek" userId="27af9eb8b496d58a" providerId="LiveId" clId="{5EE26D39-4982-488F-99D5-B393D2479499}" dt="2022-10-30T18:47:26.900" v="248" actId="20577"/>
        <pc:sldMkLst>
          <pc:docMk/>
          <pc:sldMk cId="2698737850" sldId="281"/>
        </pc:sldMkLst>
        <pc:spChg chg="mod">
          <ac:chgData name="Martin Komínek" userId="27af9eb8b496d58a" providerId="LiveId" clId="{5EE26D39-4982-488F-99D5-B393D2479499}" dt="2022-10-30T18:47:26.900" v="248" actId="20577"/>
          <ac:spMkLst>
            <pc:docMk/>
            <pc:sldMk cId="2698737850" sldId="281"/>
            <ac:spMk id="3" creationId="{A8D385BC-28C2-4130-96CB-F7CF451FCEFC}"/>
          </ac:spMkLst>
        </pc:spChg>
      </pc:sldChg>
      <pc:sldChg chg="modSp modAnim">
        <pc:chgData name="Martin Komínek" userId="27af9eb8b496d58a" providerId="LiveId" clId="{5EE26D39-4982-488F-99D5-B393D2479499}" dt="2022-10-30T18:50:30.554" v="274" actId="20577"/>
        <pc:sldMkLst>
          <pc:docMk/>
          <pc:sldMk cId="933806782" sldId="282"/>
        </pc:sldMkLst>
        <pc:spChg chg="mod">
          <ac:chgData name="Martin Komínek" userId="27af9eb8b496d58a" providerId="LiveId" clId="{5EE26D39-4982-488F-99D5-B393D2479499}" dt="2022-10-30T18:50:30.554" v="274" actId="20577"/>
          <ac:spMkLst>
            <pc:docMk/>
            <pc:sldMk cId="933806782" sldId="282"/>
            <ac:spMk id="3" creationId="{A8D385BC-28C2-4130-96CB-F7CF451FCEFC}"/>
          </ac:spMkLst>
        </pc:spChg>
      </pc:sldChg>
      <pc:sldChg chg="add ord">
        <pc:chgData name="Martin Komínek" userId="27af9eb8b496d58a" providerId="LiveId" clId="{5EE26D39-4982-488F-99D5-B393D2479499}" dt="2022-10-30T18:38:47.712" v="225"/>
        <pc:sldMkLst>
          <pc:docMk/>
          <pc:sldMk cId="3453254751" sldId="296"/>
        </pc:sldMkLst>
      </pc:sldChg>
      <pc:sldChg chg="addSp delSp modSp add mod modTransition modAnim">
        <pc:chgData name="Martin Komínek" userId="27af9eb8b496d58a" providerId="LiveId" clId="{5EE26D39-4982-488F-99D5-B393D2479499}" dt="2022-10-30T18:54:42.305" v="295" actId="1076"/>
        <pc:sldMkLst>
          <pc:docMk/>
          <pc:sldMk cId="3750729150" sldId="297"/>
        </pc:sldMkLst>
        <pc:spChg chg="add mod">
          <ac:chgData name="Martin Komínek" userId="27af9eb8b496d58a" providerId="LiveId" clId="{5EE26D39-4982-488F-99D5-B393D2479499}" dt="2022-10-30T18:52:51.795" v="279" actId="478"/>
          <ac:spMkLst>
            <pc:docMk/>
            <pc:sldMk cId="3750729150" sldId="297"/>
            <ac:spMk id="7" creationId="{8DE8E53A-D51E-C131-D083-C8DDDC2E8C79}"/>
          </ac:spMkLst>
        </pc:spChg>
        <pc:picChg chg="del mod">
          <ac:chgData name="Martin Komínek" userId="27af9eb8b496d58a" providerId="LiveId" clId="{5EE26D39-4982-488F-99D5-B393D2479499}" dt="2022-10-30T18:52:51.795" v="279" actId="478"/>
          <ac:picMkLst>
            <pc:docMk/>
            <pc:sldMk cId="3750729150" sldId="297"/>
            <ac:picMk id="6" creationId="{6DCB83E1-1811-47FF-ABE4-CC9B9E1F764B}"/>
          </ac:picMkLst>
        </pc:picChg>
        <pc:picChg chg="add mod">
          <ac:chgData name="Martin Komínek" userId="27af9eb8b496d58a" providerId="LiveId" clId="{5EE26D39-4982-488F-99D5-B393D2479499}" dt="2022-10-30T18:54:42.305" v="295" actId="1076"/>
          <ac:picMkLst>
            <pc:docMk/>
            <pc:sldMk cId="3750729150" sldId="297"/>
            <ac:picMk id="2050" creationId="{A2D03F33-6C8F-25CB-A258-B5D31727147B}"/>
          </ac:picMkLst>
        </pc:picChg>
      </pc:sldChg>
      <pc:sldChg chg="addSp delSp modSp add mod modTransition modAnim">
        <pc:chgData name="Martin Komínek" userId="27af9eb8b496d58a" providerId="LiveId" clId="{5EE26D39-4982-488F-99D5-B393D2479499}" dt="2022-10-30T19:32:45.100" v="367" actId="20577"/>
        <pc:sldMkLst>
          <pc:docMk/>
          <pc:sldMk cId="3882431137" sldId="298"/>
        </pc:sldMkLst>
        <pc:spChg chg="mod">
          <ac:chgData name="Martin Komínek" userId="27af9eb8b496d58a" providerId="LiveId" clId="{5EE26D39-4982-488F-99D5-B393D2479499}" dt="2022-10-30T19:32:45.100" v="367" actId="20577"/>
          <ac:spMkLst>
            <pc:docMk/>
            <pc:sldMk cId="3882431137" sldId="298"/>
            <ac:spMk id="5" creationId="{9E9FD265-C2A4-427F-9F6F-93D5512BFF08}"/>
          </ac:spMkLst>
        </pc:spChg>
        <pc:spChg chg="add del mod">
          <ac:chgData name="Martin Komínek" userId="27af9eb8b496d58a" providerId="LiveId" clId="{5EE26D39-4982-488F-99D5-B393D2479499}" dt="2022-10-30T19:24:18.700" v="299"/>
          <ac:spMkLst>
            <pc:docMk/>
            <pc:sldMk cId="3882431137" sldId="298"/>
            <ac:spMk id="7" creationId="{D4C7BA6F-DCAB-50D2-4C71-7B69FA7A649C}"/>
          </ac:spMkLst>
        </pc:spChg>
        <pc:picChg chg="del mod">
          <ac:chgData name="Martin Komínek" userId="27af9eb8b496d58a" providerId="LiveId" clId="{5EE26D39-4982-488F-99D5-B393D2479499}" dt="2022-10-30T19:24:16.013" v="298" actId="478"/>
          <ac:picMkLst>
            <pc:docMk/>
            <pc:sldMk cId="3882431137" sldId="298"/>
            <ac:picMk id="6" creationId="{6DCB83E1-1811-47FF-ABE4-CC9B9E1F764B}"/>
          </ac:picMkLst>
        </pc:picChg>
        <pc:picChg chg="add mod">
          <ac:chgData name="Martin Komínek" userId="27af9eb8b496d58a" providerId="LiveId" clId="{5EE26D39-4982-488F-99D5-B393D2479499}" dt="2022-10-30T19:24:59.927" v="314" actId="167"/>
          <ac:picMkLst>
            <pc:docMk/>
            <pc:sldMk cId="3882431137" sldId="298"/>
            <ac:picMk id="3074" creationId="{82B3BC51-ABB1-AECA-A437-FA2E56EE8C50}"/>
          </ac:picMkLst>
        </pc:picChg>
      </pc:sldChg>
    </pc:docChg>
  </pc:docChgLst>
  <pc:docChgLst>
    <pc:chgData name="Martin Komínek" userId="27af9eb8b496d58a" providerId="LiveId" clId="{2965D162-EF1F-40CC-B51A-18448A33520F}"/>
    <pc:docChg chg="undo redo custSel addSld delSld modSld sldOrd">
      <pc:chgData name="Martin Komínek" userId="27af9eb8b496d58a" providerId="LiveId" clId="{2965D162-EF1F-40CC-B51A-18448A33520F}" dt="2021-01-30T14:49:00.949" v="13640" actId="20577"/>
      <pc:docMkLst>
        <pc:docMk/>
      </pc:docMkLst>
      <pc:sldChg chg="modSp del mod">
        <pc:chgData name="Martin Komínek" userId="27af9eb8b496d58a" providerId="LiveId" clId="{2965D162-EF1F-40CC-B51A-18448A33520F}" dt="2020-11-22T17:21:06.803" v="8843" actId="47"/>
        <pc:sldMkLst>
          <pc:docMk/>
          <pc:sldMk cId="1325655768" sldId="257"/>
        </pc:sldMkLst>
        <pc:spChg chg="mod">
          <ac:chgData name="Martin Komínek" userId="27af9eb8b496d58a" providerId="LiveId" clId="{2965D162-EF1F-40CC-B51A-18448A33520F}" dt="2020-11-22T17:20:51.522" v="8842" actId="20577"/>
          <ac:spMkLst>
            <pc:docMk/>
            <pc:sldMk cId="1325655768" sldId="257"/>
            <ac:spMk id="3" creationId="{A8D385BC-28C2-4130-96CB-F7CF451FCEFC}"/>
          </ac:spMkLst>
        </pc:spChg>
        <pc:spChg chg="mod">
          <ac:chgData name="Martin Komínek" userId="27af9eb8b496d58a" providerId="LiveId" clId="{2965D162-EF1F-40CC-B51A-18448A33520F}" dt="2020-11-21T09:12:39.882" v="1" actId="27636"/>
          <ac:spMkLst>
            <pc:docMk/>
            <pc:sldMk cId="1325655768" sldId="257"/>
            <ac:spMk id="4" creationId="{49F942A4-7CC3-4DEB-B91A-6BBB0FA4A79E}"/>
          </ac:spMkLst>
        </pc:spChg>
      </pc:sldChg>
      <pc:sldChg chg="modSp mod ord modAnim">
        <pc:chgData name="Martin Komínek" userId="27af9eb8b496d58a" providerId="LiveId" clId="{2965D162-EF1F-40CC-B51A-18448A33520F}" dt="2021-01-30T12:16:33.821" v="13491" actId="20577"/>
        <pc:sldMkLst>
          <pc:docMk/>
          <pc:sldMk cId="2037423567" sldId="258"/>
        </pc:sldMkLst>
        <pc:spChg chg="mod">
          <ac:chgData name="Martin Komínek" userId="27af9eb8b496d58a" providerId="LiveId" clId="{2965D162-EF1F-40CC-B51A-18448A33520F}" dt="2020-11-23T14:13:19.427" v="13187" actId="20577"/>
          <ac:spMkLst>
            <pc:docMk/>
            <pc:sldMk cId="2037423567" sldId="258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4:55:32.112" v="4357" actId="20577"/>
          <ac:spMkLst>
            <pc:docMk/>
            <pc:sldMk cId="2037423567" sldId="258"/>
            <ac:spMk id="3" creationId="{A8D385BC-28C2-4130-96CB-F7CF451FCEFC}"/>
          </ac:spMkLst>
        </pc:spChg>
        <pc:spChg chg="mod">
          <ac:chgData name="Martin Komínek" userId="27af9eb8b496d58a" providerId="LiveId" clId="{2965D162-EF1F-40CC-B51A-18448A33520F}" dt="2021-01-30T12:16:33.821" v="13491" actId="20577"/>
          <ac:spMkLst>
            <pc:docMk/>
            <pc:sldMk cId="2037423567" sldId="258"/>
            <ac:spMk id="4" creationId="{49F942A4-7CC3-4DEB-B91A-6BBB0FA4A79E}"/>
          </ac:spMkLst>
        </pc:spChg>
      </pc:sldChg>
      <pc:sldChg chg="delSp modSp mod modAnim">
        <pc:chgData name="Martin Komínek" userId="27af9eb8b496d58a" providerId="LiveId" clId="{2965D162-EF1F-40CC-B51A-18448A33520F}" dt="2021-01-30T14:49:00.949" v="13640" actId="20577"/>
        <pc:sldMkLst>
          <pc:docMk/>
          <pc:sldMk cId="3089916113" sldId="259"/>
        </pc:sldMkLst>
        <pc:spChg chg="mod">
          <ac:chgData name="Martin Komínek" userId="27af9eb8b496d58a" providerId="LiveId" clId="{2965D162-EF1F-40CC-B51A-18448A33520F}" dt="2020-11-22T19:43:42.772" v="12001" actId="20577"/>
          <ac:spMkLst>
            <pc:docMk/>
            <pc:sldMk cId="3089916113" sldId="259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1-01-30T14:49:00.949" v="13640" actId="20577"/>
          <ac:spMkLst>
            <pc:docMk/>
            <pc:sldMk cId="3089916113" sldId="259"/>
            <ac:spMk id="3" creationId="{A8D385BC-28C2-4130-96CB-F7CF451FCEFC}"/>
          </ac:spMkLst>
        </pc:spChg>
        <pc:spChg chg="del">
          <ac:chgData name="Martin Komínek" userId="27af9eb8b496d58a" providerId="LiveId" clId="{2965D162-EF1F-40CC-B51A-18448A33520F}" dt="2020-11-22T19:44:05.531" v="12077" actId="478"/>
          <ac:spMkLst>
            <pc:docMk/>
            <pc:sldMk cId="3089916113" sldId="259"/>
            <ac:spMk id="4" creationId="{49F942A4-7CC3-4DEB-B91A-6BBB0FA4A79E}"/>
          </ac:spMkLst>
        </pc:spChg>
      </pc:sldChg>
      <pc:sldChg chg="delSp modSp mod modAnim">
        <pc:chgData name="Martin Komínek" userId="27af9eb8b496d58a" providerId="LiveId" clId="{2965D162-EF1F-40CC-B51A-18448A33520F}" dt="2020-11-22T19:52:07.431" v="12974" actId="14100"/>
        <pc:sldMkLst>
          <pc:docMk/>
          <pc:sldMk cId="42926224" sldId="260"/>
        </pc:sldMkLst>
        <pc:spChg chg="mod">
          <ac:chgData name="Martin Komínek" userId="27af9eb8b496d58a" providerId="LiveId" clId="{2965D162-EF1F-40CC-B51A-18448A33520F}" dt="2020-11-22T19:51:20.938" v="12927" actId="14100"/>
          <ac:spMkLst>
            <pc:docMk/>
            <pc:sldMk cId="42926224" sldId="260"/>
            <ac:spMk id="2" creationId="{33C3DFB3-66E7-442E-B80D-0AF770738A3C}"/>
          </ac:spMkLst>
        </pc:spChg>
        <pc:spChg chg="del">
          <ac:chgData name="Martin Komínek" userId="27af9eb8b496d58a" providerId="LiveId" clId="{2965D162-EF1F-40CC-B51A-18448A33520F}" dt="2020-11-22T19:51:25.547" v="12928" actId="478"/>
          <ac:spMkLst>
            <pc:docMk/>
            <pc:sldMk cId="42926224" sldId="260"/>
            <ac:spMk id="3" creationId="{A8D385BC-28C2-4130-96CB-F7CF451FCEFC}"/>
          </ac:spMkLst>
        </pc:spChg>
        <pc:spChg chg="mod">
          <ac:chgData name="Martin Komínek" userId="27af9eb8b496d58a" providerId="LiveId" clId="{2965D162-EF1F-40CC-B51A-18448A33520F}" dt="2020-11-22T19:52:07.431" v="12974" actId="14100"/>
          <ac:spMkLst>
            <pc:docMk/>
            <pc:sldMk cId="42926224" sldId="260"/>
            <ac:spMk id="4" creationId="{49F942A4-7CC3-4DEB-B91A-6BBB0FA4A79E}"/>
          </ac:spMkLst>
        </pc:spChg>
      </pc:sldChg>
      <pc:sldChg chg="del">
        <pc:chgData name="Martin Komínek" userId="27af9eb8b496d58a" providerId="LiveId" clId="{2965D162-EF1F-40CC-B51A-18448A33520F}" dt="2020-11-22T19:52:10.017" v="12975" actId="47"/>
        <pc:sldMkLst>
          <pc:docMk/>
          <pc:sldMk cId="3372797659" sldId="261"/>
        </pc:sldMkLst>
      </pc:sldChg>
      <pc:sldChg chg="del">
        <pc:chgData name="Martin Komínek" userId="27af9eb8b496d58a" providerId="LiveId" clId="{2965D162-EF1F-40CC-B51A-18448A33520F}" dt="2020-11-22T19:52:10.744" v="12976" actId="47"/>
        <pc:sldMkLst>
          <pc:docMk/>
          <pc:sldMk cId="2642446160" sldId="262"/>
        </pc:sldMkLst>
      </pc:sldChg>
      <pc:sldChg chg="del">
        <pc:chgData name="Martin Komínek" userId="27af9eb8b496d58a" providerId="LiveId" clId="{2965D162-EF1F-40CC-B51A-18448A33520F}" dt="2020-11-22T19:52:11.394" v="12977" actId="47"/>
        <pc:sldMkLst>
          <pc:docMk/>
          <pc:sldMk cId="2914156317" sldId="263"/>
        </pc:sldMkLst>
      </pc:sldChg>
      <pc:sldChg chg="delSp modSp mod modAnim">
        <pc:chgData name="Martin Komínek" userId="27af9eb8b496d58a" providerId="LiveId" clId="{2965D162-EF1F-40CC-B51A-18448A33520F}" dt="2021-01-30T14:04:34.288" v="13514" actId="20577"/>
        <pc:sldMkLst>
          <pc:docMk/>
          <pc:sldMk cId="1239975231" sldId="264"/>
        </pc:sldMkLst>
        <pc:spChg chg="mod">
          <ac:chgData name="Martin Komínek" userId="27af9eb8b496d58a" providerId="LiveId" clId="{2965D162-EF1F-40CC-B51A-18448A33520F}" dt="2020-11-21T15:36:07.740" v="3317" actId="20577"/>
          <ac:spMkLst>
            <pc:docMk/>
            <pc:sldMk cId="1239975231" sldId="264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1-01-30T14:04:34.288" v="13514" actId="20577"/>
          <ac:spMkLst>
            <pc:docMk/>
            <pc:sldMk cId="1239975231" sldId="264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1T11:22:07.687" v="884" actId="478"/>
          <ac:spMkLst>
            <pc:docMk/>
            <pc:sldMk cId="1239975231" sldId="264"/>
            <ac:spMk id="4" creationId="{49F942A4-7CC3-4DEB-B91A-6BBB0FA4A79E}"/>
          </ac:spMkLst>
        </pc:spChg>
      </pc:sldChg>
      <pc:sldChg chg="delSp modSp mod ord modAnim">
        <pc:chgData name="Martin Komínek" userId="27af9eb8b496d58a" providerId="LiveId" clId="{2965D162-EF1F-40CC-B51A-18448A33520F}" dt="2020-11-21T15:20:35.365" v="2023"/>
        <pc:sldMkLst>
          <pc:docMk/>
          <pc:sldMk cId="3314522682" sldId="265"/>
        </pc:sldMkLst>
        <pc:spChg chg="mod">
          <ac:chgData name="Martin Komínek" userId="27af9eb8b496d58a" providerId="LiveId" clId="{2965D162-EF1F-40CC-B51A-18448A33520F}" dt="2020-11-21T09:13:24.952" v="36" actId="20577"/>
          <ac:spMkLst>
            <pc:docMk/>
            <pc:sldMk cId="3314522682" sldId="265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1T11:07:09.653" v="395" actId="20577"/>
          <ac:spMkLst>
            <pc:docMk/>
            <pc:sldMk cId="3314522682" sldId="265"/>
            <ac:spMk id="3" creationId="{A8D385BC-28C2-4130-96CB-F7CF451FCEFC}"/>
          </ac:spMkLst>
        </pc:spChg>
        <pc:spChg chg="del">
          <ac:chgData name="Martin Komínek" userId="27af9eb8b496d58a" providerId="LiveId" clId="{2965D162-EF1F-40CC-B51A-18448A33520F}" dt="2020-11-21T09:14:23.548" v="204" actId="478"/>
          <ac:spMkLst>
            <pc:docMk/>
            <pc:sldMk cId="3314522682" sldId="265"/>
            <ac:spMk id="4" creationId="{49F942A4-7CC3-4DEB-B91A-6BBB0FA4A79E}"/>
          </ac:spMkLst>
        </pc:spChg>
      </pc:sldChg>
      <pc:sldChg chg="addSp delSp modSp add mod ord">
        <pc:chgData name="Martin Komínek" userId="27af9eb8b496d58a" providerId="LiveId" clId="{2965D162-EF1F-40CC-B51A-18448A33520F}" dt="2020-11-23T14:09:47.314" v="13150" actId="14100"/>
        <pc:sldMkLst>
          <pc:docMk/>
          <pc:sldMk cId="723500255" sldId="267"/>
        </pc:sldMkLst>
        <pc:spChg chg="mod">
          <ac:chgData name="Martin Komínek" userId="27af9eb8b496d58a" providerId="LiveId" clId="{2965D162-EF1F-40CC-B51A-18448A33520F}" dt="2020-11-23T14:09:47.314" v="13150" actId="14100"/>
          <ac:spMkLst>
            <pc:docMk/>
            <pc:sldMk cId="723500255" sldId="267"/>
            <ac:spMk id="2" creationId="{33C3DFB3-66E7-442E-B80D-0AF770738A3C}"/>
          </ac:spMkLst>
        </pc:spChg>
        <pc:spChg chg="del mod">
          <ac:chgData name="Martin Komínek" userId="27af9eb8b496d58a" providerId="LiveId" clId="{2965D162-EF1F-40CC-B51A-18448A33520F}" dt="2020-11-21T15:12:45.726" v="1684" actId="478"/>
          <ac:spMkLst>
            <pc:docMk/>
            <pc:sldMk cId="723500255" sldId="267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1T15:02:42.587" v="1387" actId="931"/>
          <ac:spMkLst>
            <pc:docMk/>
            <pc:sldMk cId="723500255" sldId="267"/>
            <ac:spMk id="4" creationId="{49F942A4-7CC3-4DEB-B91A-6BBB0FA4A79E}"/>
          </ac:spMkLst>
        </pc:spChg>
        <pc:spChg chg="add del mod">
          <ac:chgData name="Martin Komínek" userId="27af9eb8b496d58a" providerId="LiveId" clId="{2965D162-EF1F-40CC-B51A-18448A33520F}" dt="2020-11-21T15:54:08.736" v="3891" actId="478"/>
          <ac:spMkLst>
            <pc:docMk/>
            <pc:sldMk cId="723500255" sldId="267"/>
            <ac:spMk id="8" creationId="{A409E428-64AD-4100-8422-9A720E1A0832}"/>
          </ac:spMkLst>
        </pc:spChg>
        <pc:picChg chg="add mod">
          <ac:chgData name="Martin Komínek" userId="27af9eb8b496d58a" providerId="LiveId" clId="{2965D162-EF1F-40CC-B51A-18448A33520F}" dt="2020-11-23T14:09:09.799" v="13136" actId="1076"/>
          <ac:picMkLst>
            <pc:docMk/>
            <pc:sldMk cId="723500255" sldId="267"/>
            <ac:picMk id="6" creationId="{6DCB83E1-1811-47FF-ABE4-CC9B9E1F764B}"/>
          </ac:picMkLst>
        </pc:picChg>
      </pc:sldChg>
      <pc:sldChg chg="addSp delSp modSp add mod modAnim">
        <pc:chgData name="Martin Komínek" userId="27af9eb8b496d58a" providerId="LiveId" clId="{2965D162-EF1F-40CC-B51A-18448A33520F}" dt="2020-11-23T14:09:33.557" v="13149" actId="14100"/>
        <pc:sldMkLst>
          <pc:docMk/>
          <pc:sldMk cId="3257561005" sldId="268"/>
        </pc:sldMkLst>
        <pc:spChg chg="mod">
          <ac:chgData name="Martin Komínek" userId="27af9eb8b496d58a" providerId="LiveId" clId="{2965D162-EF1F-40CC-B51A-18448A33520F}" dt="2020-11-23T14:09:33.557" v="13149" actId="14100"/>
          <ac:spMkLst>
            <pc:docMk/>
            <pc:sldMk cId="3257561005" sldId="268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1T15:05:27.086" v="1444" actId="20577"/>
          <ac:spMkLst>
            <pc:docMk/>
            <pc:sldMk cId="3257561005" sldId="268"/>
            <ac:spMk id="3" creationId="{A8D385BC-28C2-4130-96CB-F7CF451FCEFC}"/>
          </ac:spMkLst>
        </pc:spChg>
        <pc:spChg chg="del">
          <ac:chgData name="Martin Komínek" userId="27af9eb8b496d58a" providerId="LiveId" clId="{2965D162-EF1F-40CC-B51A-18448A33520F}" dt="2020-11-21T14:40:15.635" v="974" actId="931"/>
          <ac:spMkLst>
            <pc:docMk/>
            <pc:sldMk cId="3257561005" sldId="268"/>
            <ac:spMk id="4" creationId="{49F942A4-7CC3-4DEB-B91A-6BBB0FA4A79E}"/>
          </ac:spMkLst>
        </pc:spChg>
        <pc:picChg chg="add mod">
          <ac:chgData name="Martin Komínek" userId="27af9eb8b496d58a" providerId="LiveId" clId="{2965D162-EF1F-40CC-B51A-18448A33520F}" dt="2020-11-21T14:40:48.509" v="980" actId="14100"/>
          <ac:picMkLst>
            <pc:docMk/>
            <pc:sldMk cId="3257561005" sldId="268"/>
            <ac:picMk id="6" creationId="{DB41BAFB-B2E3-40F0-BD83-50237A712EAA}"/>
          </ac:picMkLst>
        </pc:picChg>
      </pc:sldChg>
      <pc:sldChg chg="modSp add mod ord">
        <pc:chgData name="Martin Komínek" userId="27af9eb8b496d58a" providerId="LiveId" clId="{2965D162-EF1F-40CC-B51A-18448A33520F}" dt="2020-11-23T14:15:32.875" v="13279" actId="20577"/>
        <pc:sldMkLst>
          <pc:docMk/>
          <pc:sldMk cId="4004745601" sldId="269"/>
        </pc:sldMkLst>
        <pc:spChg chg="mod">
          <ac:chgData name="Martin Komínek" userId="27af9eb8b496d58a" providerId="LiveId" clId="{2965D162-EF1F-40CC-B51A-18448A33520F}" dt="2020-11-23T14:15:32.875" v="13279" actId="20577"/>
          <ac:spMkLst>
            <pc:docMk/>
            <pc:sldMk cId="4004745601" sldId="269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48:50.572" v="9787" actId="20577"/>
          <ac:spMkLst>
            <pc:docMk/>
            <pc:sldMk cId="4004745601" sldId="269"/>
            <ac:spMk id="3" creationId="{A8D385BC-28C2-4130-96CB-F7CF451FCEFC}"/>
          </ac:spMkLst>
        </pc:spChg>
      </pc:sldChg>
      <pc:sldChg chg="modSp add mod">
        <pc:chgData name="Martin Komínek" userId="27af9eb8b496d58a" providerId="LiveId" clId="{2965D162-EF1F-40CC-B51A-18448A33520F}" dt="2020-11-23T14:25:46.341" v="13335" actId="20577"/>
        <pc:sldMkLst>
          <pc:docMk/>
          <pc:sldMk cId="958495741" sldId="270"/>
        </pc:sldMkLst>
        <pc:spChg chg="mod">
          <ac:chgData name="Martin Komínek" userId="27af9eb8b496d58a" providerId="LiveId" clId="{2965D162-EF1F-40CC-B51A-18448A33520F}" dt="2020-11-23T14:25:46.341" v="13335" actId="20577"/>
          <ac:spMkLst>
            <pc:docMk/>
            <pc:sldMk cId="958495741" sldId="270"/>
            <ac:spMk id="2" creationId="{33C3DFB3-66E7-442E-B80D-0AF770738A3C}"/>
          </ac:spMkLst>
        </pc:spChg>
      </pc:sldChg>
      <pc:sldChg chg="addSp delSp modSp add mod ord">
        <pc:chgData name="Martin Komínek" userId="27af9eb8b496d58a" providerId="LiveId" clId="{2965D162-EF1F-40CC-B51A-18448A33520F}" dt="2020-11-21T14:57:07.413" v="1140" actId="1076"/>
        <pc:sldMkLst>
          <pc:docMk/>
          <pc:sldMk cId="1996305517" sldId="271"/>
        </pc:sldMkLst>
        <pc:spChg chg="del mod">
          <ac:chgData name="Martin Komínek" userId="27af9eb8b496d58a" providerId="LiveId" clId="{2965D162-EF1F-40CC-B51A-18448A33520F}" dt="2020-11-21T14:56:55.150" v="1139" actId="478"/>
          <ac:spMkLst>
            <pc:docMk/>
            <pc:sldMk cId="1996305517" sldId="271"/>
            <ac:spMk id="2" creationId="{33C3DFB3-66E7-442E-B80D-0AF770738A3C}"/>
          </ac:spMkLst>
        </pc:spChg>
        <pc:spChg chg="del">
          <ac:chgData name="Martin Komínek" userId="27af9eb8b496d58a" providerId="LiveId" clId="{2965D162-EF1F-40CC-B51A-18448A33520F}" dt="2020-11-21T14:54:41.318" v="1129" actId="931"/>
          <ac:spMkLst>
            <pc:docMk/>
            <pc:sldMk cId="1996305517" sldId="271"/>
            <ac:spMk id="4" creationId="{49F942A4-7CC3-4DEB-B91A-6BBB0FA4A79E}"/>
          </ac:spMkLst>
        </pc:spChg>
        <pc:picChg chg="add mod">
          <ac:chgData name="Martin Komínek" userId="27af9eb8b496d58a" providerId="LiveId" clId="{2965D162-EF1F-40CC-B51A-18448A33520F}" dt="2020-11-21T14:57:07.413" v="1140" actId="1076"/>
          <ac:picMkLst>
            <pc:docMk/>
            <pc:sldMk cId="1996305517" sldId="271"/>
            <ac:picMk id="6" creationId="{B4757C88-EFF5-4324-9479-6CD182E7381F}"/>
          </ac:picMkLst>
        </pc:picChg>
      </pc:sldChg>
      <pc:sldChg chg="addSp delSp modSp add mod modAnim">
        <pc:chgData name="Martin Komínek" userId="27af9eb8b496d58a" providerId="LiveId" clId="{2965D162-EF1F-40CC-B51A-18448A33520F}" dt="2020-11-23T14:12:49.445" v="13164" actId="20577"/>
        <pc:sldMkLst>
          <pc:docMk/>
          <pc:sldMk cId="2579949491" sldId="272"/>
        </pc:sldMkLst>
        <pc:spChg chg="mod">
          <ac:chgData name="Martin Komínek" userId="27af9eb8b496d58a" providerId="LiveId" clId="{2965D162-EF1F-40CC-B51A-18448A33520F}" dt="2020-11-23T14:12:49.445" v="13164" actId="20577"/>
          <ac:spMkLst>
            <pc:docMk/>
            <pc:sldMk cId="2579949491" sldId="272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23:47.289" v="8916" actId="14100"/>
          <ac:spMkLst>
            <pc:docMk/>
            <pc:sldMk cId="2579949491" sldId="272"/>
            <ac:spMk id="3" creationId="{A8D385BC-28C2-4130-96CB-F7CF451FCEFC}"/>
          </ac:spMkLst>
        </pc:spChg>
        <pc:spChg chg="add del mod">
          <ac:chgData name="Martin Komínek" userId="27af9eb8b496d58a" providerId="LiveId" clId="{2965D162-EF1F-40CC-B51A-18448A33520F}" dt="2020-11-21T15:12:26.361" v="1683" actId="931"/>
          <ac:spMkLst>
            <pc:docMk/>
            <pc:sldMk cId="2579949491" sldId="272"/>
            <ac:spMk id="5" creationId="{B939F8FC-29BC-4F22-BB9D-4243E5B29B50}"/>
          </ac:spMkLst>
        </pc:spChg>
        <pc:picChg chg="del">
          <ac:chgData name="Martin Komínek" userId="27af9eb8b496d58a" providerId="LiveId" clId="{2965D162-EF1F-40CC-B51A-18448A33520F}" dt="2020-11-21T15:10:38.909" v="1682" actId="478"/>
          <ac:picMkLst>
            <pc:docMk/>
            <pc:sldMk cId="2579949491" sldId="272"/>
            <ac:picMk id="6" creationId="{6DCB83E1-1811-47FF-ABE4-CC9B9E1F764B}"/>
          </ac:picMkLst>
        </pc:picChg>
        <pc:picChg chg="add mod ord">
          <ac:chgData name="Martin Komínek" userId="27af9eb8b496d58a" providerId="LiveId" clId="{2965D162-EF1F-40CC-B51A-18448A33520F}" dt="2020-11-22T17:23:50.410" v="8917" actId="1076"/>
          <ac:picMkLst>
            <pc:docMk/>
            <pc:sldMk cId="2579949491" sldId="272"/>
            <ac:picMk id="8" creationId="{3DBDCFAA-51D3-4152-A5C5-DDDC25361E8B}"/>
          </ac:picMkLst>
        </pc:picChg>
      </pc:sldChg>
      <pc:sldChg chg="modSp add mod modAnim">
        <pc:chgData name="Martin Komínek" userId="27af9eb8b496d58a" providerId="LiveId" clId="{2965D162-EF1F-40CC-B51A-18448A33520F}" dt="2021-01-30T12:05:21.800" v="13402" actId="20577"/>
        <pc:sldMkLst>
          <pc:docMk/>
          <pc:sldMk cId="3155914421" sldId="273"/>
        </pc:sldMkLst>
        <pc:spChg chg="mod">
          <ac:chgData name="Martin Komínek" userId="27af9eb8b496d58a" providerId="LiveId" clId="{2965D162-EF1F-40CC-B51A-18448A33520F}" dt="2021-01-30T12:05:21.800" v="13402" actId="20577"/>
          <ac:spMkLst>
            <pc:docMk/>
            <pc:sldMk cId="3155914421" sldId="273"/>
            <ac:spMk id="3" creationId="{A8D385BC-28C2-4130-96CB-F7CF451FCEFC}"/>
          </ac:spMkLst>
        </pc:spChg>
      </pc:sldChg>
      <pc:sldChg chg="modSp add mod modAnim">
        <pc:chgData name="Martin Komínek" userId="27af9eb8b496d58a" providerId="LiveId" clId="{2965D162-EF1F-40CC-B51A-18448A33520F}" dt="2020-11-21T15:42:03.786" v="3344" actId="255"/>
        <pc:sldMkLst>
          <pc:docMk/>
          <pc:sldMk cId="3606478121" sldId="274"/>
        </pc:sldMkLst>
        <pc:spChg chg="mod">
          <ac:chgData name="Martin Komínek" userId="27af9eb8b496d58a" providerId="LiveId" clId="{2965D162-EF1F-40CC-B51A-18448A33520F}" dt="2020-11-21T15:42:03.786" v="3344" actId="255"/>
          <ac:spMkLst>
            <pc:docMk/>
            <pc:sldMk cId="3606478121" sldId="274"/>
            <ac:spMk id="3" creationId="{A8D385BC-28C2-4130-96CB-F7CF451FCEFC}"/>
          </ac:spMkLst>
        </pc:spChg>
      </pc:sldChg>
      <pc:sldChg chg="addSp delSp modSp add mod delAnim modAnim">
        <pc:chgData name="Martin Komínek" userId="27af9eb8b496d58a" providerId="LiveId" clId="{2965D162-EF1F-40CC-B51A-18448A33520F}" dt="2020-11-23T14:14:19.218" v="13244" actId="1076"/>
        <pc:sldMkLst>
          <pc:docMk/>
          <pc:sldMk cId="136261670" sldId="275"/>
        </pc:sldMkLst>
        <pc:spChg chg="mod">
          <ac:chgData name="Martin Komínek" userId="27af9eb8b496d58a" providerId="LiveId" clId="{2965D162-EF1F-40CC-B51A-18448A33520F}" dt="2020-11-23T14:14:12.638" v="13243"/>
          <ac:spMkLst>
            <pc:docMk/>
            <pc:sldMk cId="136261670" sldId="275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6:45:27.013" v="7203" actId="14100"/>
          <ac:spMkLst>
            <pc:docMk/>
            <pc:sldMk cId="136261670" sldId="275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4:58:07.611" v="4480" actId="478"/>
          <ac:spMkLst>
            <pc:docMk/>
            <pc:sldMk cId="136261670" sldId="275"/>
            <ac:spMk id="4" creationId="{49F942A4-7CC3-4DEB-B91A-6BBB0FA4A79E}"/>
          </ac:spMkLst>
        </pc:spChg>
        <pc:picChg chg="add mod">
          <ac:chgData name="Martin Komínek" userId="27af9eb8b496d58a" providerId="LiveId" clId="{2965D162-EF1F-40CC-B51A-18448A33520F}" dt="2020-11-23T14:14:19.218" v="13244" actId="1076"/>
          <ac:picMkLst>
            <pc:docMk/>
            <pc:sldMk cId="136261670" sldId="275"/>
            <ac:picMk id="5" creationId="{3E397875-E734-4CC5-8B38-FB61A503F2B2}"/>
          </ac:picMkLst>
        </pc:picChg>
      </pc:sldChg>
      <pc:sldChg chg="delSp modSp add mod ord delAnim modAnim">
        <pc:chgData name="Martin Komínek" userId="27af9eb8b496d58a" providerId="LiveId" clId="{2965D162-EF1F-40CC-B51A-18448A33520F}" dt="2020-11-23T14:13:37.740" v="13201"/>
        <pc:sldMkLst>
          <pc:docMk/>
          <pc:sldMk cId="3959364232" sldId="276"/>
        </pc:sldMkLst>
        <pc:spChg chg="mod">
          <ac:chgData name="Martin Komínek" userId="27af9eb8b496d58a" providerId="LiveId" clId="{2965D162-EF1F-40CC-B51A-18448A33520F}" dt="2020-11-23T14:13:37.740" v="13201"/>
          <ac:spMkLst>
            <pc:docMk/>
            <pc:sldMk cId="3959364232" sldId="276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05:52.158" v="8169" actId="14100"/>
          <ac:spMkLst>
            <pc:docMk/>
            <pc:sldMk cId="3959364232" sldId="276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6:56:03.647" v="7403" actId="478"/>
          <ac:spMkLst>
            <pc:docMk/>
            <pc:sldMk cId="3959364232" sldId="276"/>
            <ac:spMk id="4" creationId="{49F942A4-7CC3-4DEB-B91A-6BBB0FA4A79E}"/>
          </ac:spMkLst>
        </pc:spChg>
      </pc:sldChg>
      <pc:sldChg chg="addSp delSp modSp add mod delAnim modAnim">
        <pc:chgData name="Martin Komínek" userId="27af9eb8b496d58a" providerId="LiveId" clId="{2965D162-EF1F-40CC-B51A-18448A33520F}" dt="2020-11-23T14:16:17.481" v="13310" actId="20577"/>
        <pc:sldMkLst>
          <pc:docMk/>
          <pc:sldMk cId="1360613503" sldId="277"/>
        </pc:sldMkLst>
        <pc:spChg chg="mod">
          <ac:chgData name="Martin Komínek" userId="27af9eb8b496d58a" providerId="LiveId" clId="{2965D162-EF1F-40CC-B51A-18448A33520F}" dt="2020-11-23T14:16:17.481" v="13310" actId="20577"/>
          <ac:spMkLst>
            <pc:docMk/>
            <pc:sldMk cId="1360613503" sldId="277"/>
            <ac:spMk id="2" creationId="{33C3DFB3-66E7-442E-B80D-0AF770738A3C}"/>
          </ac:spMkLst>
        </pc:spChg>
        <pc:spChg chg="del mod">
          <ac:chgData name="Martin Komínek" userId="27af9eb8b496d58a" providerId="LiveId" clId="{2965D162-EF1F-40CC-B51A-18448A33520F}" dt="2020-11-22T17:29:09.138" v="8930" actId="478"/>
          <ac:spMkLst>
            <pc:docMk/>
            <pc:sldMk cId="1360613503" sldId="277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8:55:24.951" v="9860" actId="478"/>
          <ac:spMkLst>
            <pc:docMk/>
            <pc:sldMk cId="1360613503" sldId="277"/>
            <ac:spMk id="4" creationId="{49F942A4-7CC3-4DEB-B91A-6BBB0FA4A79E}"/>
          </ac:spMkLst>
        </pc:spChg>
        <pc:spChg chg="add del">
          <ac:chgData name="Martin Komínek" userId="27af9eb8b496d58a" providerId="LiveId" clId="{2965D162-EF1F-40CC-B51A-18448A33520F}" dt="2020-11-22T17:29:09.138" v="8930" actId="478"/>
          <ac:spMkLst>
            <pc:docMk/>
            <pc:sldMk cId="1360613503" sldId="277"/>
            <ac:spMk id="5" creationId="{BC669C44-2D15-4952-B636-3822BD42D838}"/>
          </ac:spMkLst>
        </pc:spChg>
        <pc:spChg chg="add del">
          <ac:chgData name="Martin Komínek" userId="27af9eb8b496d58a" providerId="LiveId" clId="{2965D162-EF1F-40CC-B51A-18448A33520F}" dt="2020-11-22T17:29:09.138" v="8930" actId="478"/>
          <ac:spMkLst>
            <pc:docMk/>
            <pc:sldMk cId="1360613503" sldId="277"/>
            <ac:spMk id="6" creationId="{F52471BD-1236-47E6-87F3-3B436B81BF67}"/>
          </ac:spMkLst>
        </pc:spChg>
        <pc:spChg chg="add mod">
          <ac:chgData name="Martin Komínek" userId="27af9eb8b496d58a" providerId="LiveId" clId="{2965D162-EF1F-40CC-B51A-18448A33520F}" dt="2020-11-22T19:05:18.232" v="10540" actId="20577"/>
          <ac:spMkLst>
            <pc:docMk/>
            <pc:sldMk cId="1360613503" sldId="277"/>
            <ac:spMk id="7" creationId="{2BD07A3F-E51E-4A30-B016-91998902E89E}"/>
          </ac:spMkLst>
        </pc:spChg>
        <pc:spChg chg="add del mod">
          <ac:chgData name="Martin Komínek" userId="27af9eb8b496d58a" providerId="LiveId" clId="{2965D162-EF1F-40CC-B51A-18448A33520F}" dt="2020-11-22T17:29:22.154" v="8934"/>
          <ac:spMkLst>
            <pc:docMk/>
            <pc:sldMk cId="1360613503" sldId="277"/>
            <ac:spMk id="8" creationId="{6912A0EB-39EC-450F-8C5F-111E3ACF02FF}"/>
          </ac:spMkLst>
        </pc:spChg>
        <pc:spChg chg="add del mod">
          <ac:chgData name="Martin Komínek" userId="27af9eb8b496d58a" providerId="LiveId" clId="{2965D162-EF1F-40CC-B51A-18448A33520F}" dt="2020-11-22T17:29:22.154" v="8934"/>
          <ac:spMkLst>
            <pc:docMk/>
            <pc:sldMk cId="1360613503" sldId="277"/>
            <ac:spMk id="9" creationId="{2912B36A-7E4E-4C8F-9881-FC41F3718FDC}"/>
          </ac:spMkLst>
        </pc:spChg>
        <pc:picChg chg="add del">
          <ac:chgData name="Martin Komínek" userId="27af9eb8b496d58a" providerId="LiveId" clId="{2965D162-EF1F-40CC-B51A-18448A33520F}" dt="2020-11-22T17:29:09.138" v="8930" actId="478"/>
          <ac:picMkLst>
            <pc:docMk/>
            <pc:sldMk cId="1360613503" sldId="277"/>
            <ac:picMk id="1025" creationId="{39865D48-F88A-4701-9E33-C5E587BCEE0F}"/>
          </ac:picMkLst>
        </pc:picChg>
        <pc:picChg chg="add del mod">
          <ac:chgData name="Martin Komínek" userId="27af9eb8b496d58a" providerId="LiveId" clId="{2965D162-EF1F-40CC-B51A-18448A33520F}" dt="2020-11-22T17:29:22.154" v="8934"/>
          <ac:picMkLst>
            <pc:docMk/>
            <pc:sldMk cId="1360613503" sldId="277"/>
            <ac:picMk id="1028" creationId="{F6D79988-3854-4641-99BF-C3F4200FA2D6}"/>
          </ac:picMkLst>
        </pc:picChg>
      </pc:sldChg>
      <pc:sldChg chg="modSp add del modAnim">
        <pc:chgData name="Martin Komínek" userId="27af9eb8b496d58a" providerId="LiveId" clId="{2965D162-EF1F-40CC-B51A-18448A33520F}" dt="2020-11-22T16:41:00.436" v="7181" actId="2696"/>
        <pc:sldMkLst>
          <pc:docMk/>
          <pc:sldMk cId="2493526119" sldId="278"/>
        </pc:sldMkLst>
        <pc:spChg chg="mod">
          <ac:chgData name="Martin Komínek" userId="27af9eb8b496d58a" providerId="LiveId" clId="{2965D162-EF1F-40CC-B51A-18448A33520F}" dt="2020-11-22T16:40:48.123" v="7180" actId="20577"/>
          <ac:spMkLst>
            <pc:docMk/>
            <pc:sldMk cId="2493526119" sldId="278"/>
            <ac:spMk id="3" creationId="{A8D385BC-28C2-4130-96CB-F7CF451FCEFC}"/>
          </ac:spMkLst>
        </pc:spChg>
        <pc:spChg chg="mod">
          <ac:chgData name="Martin Komínek" userId="27af9eb8b496d58a" providerId="LiveId" clId="{2965D162-EF1F-40CC-B51A-18448A33520F}" dt="2020-11-21T16:07:58.048" v="4354" actId="255"/>
          <ac:spMkLst>
            <pc:docMk/>
            <pc:sldMk cId="2493526119" sldId="278"/>
            <ac:spMk id="4" creationId="{49F942A4-7CC3-4DEB-B91A-6BBB0FA4A79E}"/>
          </ac:spMkLst>
        </pc:spChg>
      </pc:sldChg>
      <pc:sldChg chg="addSp delSp modSp add mod ord delAnim modAnim">
        <pc:chgData name="Martin Komínek" userId="27af9eb8b496d58a" providerId="LiveId" clId="{2965D162-EF1F-40CC-B51A-18448A33520F}" dt="2020-11-23T14:14:54.991" v="13261"/>
        <pc:sldMkLst>
          <pc:docMk/>
          <pc:sldMk cId="1438734866" sldId="279"/>
        </pc:sldMkLst>
        <pc:spChg chg="mod">
          <ac:chgData name="Martin Komínek" userId="27af9eb8b496d58a" providerId="LiveId" clId="{2965D162-EF1F-40CC-B51A-18448A33520F}" dt="2020-11-23T14:14:54.991" v="13261"/>
          <ac:spMkLst>
            <pc:docMk/>
            <pc:sldMk cId="1438734866" sldId="279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5:42:58.113" v="6860" actId="255"/>
          <ac:spMkLst>
            <pc:docMk/>
            <pc:sldMk cId="1438734866" sldId="279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5:29:49.956" v="6101" actId="478"/>
          <ac:spMkLst>
            <pc:docMk/>
            <pc:sldMk cId="1438734866" sldId="279"/>
            <ac:spMk id="4" creationId="{49F942A4-7CC3-4DEB-B91A-6BBB0FA4A79E}"/>
          </ac:spMkLst>
        </pc:spChg>
        <pc:spChg chg="add del mod">
          <ac:chgData name="Martin Komínek" userId="27af9eb8b496d58a" providerId="LiveId" clId="{2965D162-EF1F-40CC-B51A-18448A33520F}" dt="2020-11-22T15:29:53.079" v="6102" actId="478"/>
          <ac:spMkLst>
            <pc:docMk/>
            <pc:sldMk cId="1438734866" sldId="279"/>
            <ac:spMk id="6" creationId="{FCF3269D-FF97-4072-AD18-C2BC44F23498}"/>
          </ac:spMkLst>
        </pc:spChg>
      </pc:sldChg>
      <pc:sldChg chg="delSp modSp add mod addAnim delAnim modAnim">
        <pc:chgData name="Martin Komínek" userId="27af9eb8b496d58a" providerId="LiveId" clId="{2965D162-EF1F-40CC-B51A-18448A33520F}" dt="2020-11-23T14:14:40.546" v="13259"/>
        <pc:sldMkLst>
          <pc:docMk/>
          <pc:sldMk cId="4005101232" sldId="280"/>
        </pc:sldMkLst>
        <pc:spChg chg="mod">
          <ac:chgData name="Martin Komínek" userId="27af9eb8b496d58a" providerId="LiveId" clId="{2965D162-EF1F-40CC-B51A-18448A33520F}" dt="2020-11-23T14:14:40.546" v="13259"/>
          <ac:spMkLst>
            <pc:docMk/>
            <pc:sldMk cId="4005101232" sldId="280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5:33:58.326" v="6208" actId="27636"/>
          <ac:spMkLst>
            <pc:docMk/>
            <pc:sldMk cId="4005101232" sldId="280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5:07:13.121" v="5012" actId="478"/>
          <ac:spMkLst>
            <pc:docMk/>
            <pc:sldMk cId="4005101232" sldId="280"/>
            <ac:spMk id="4" creationId="{49F942A4-7CC3-4DEB-B91A-6BBB0FA4A79E}"/>
          </ac:spMkLst>
        </pc:spChg>
      </pc:sldChg>
      <pc:sldChg chg="delSp modSp add mod delAnim modAnim">
        <pc:chgData name="Martin Komínek" userId="27af9eb8b496d58a" providerId="LiveId" clId="{2965D162-EF1F-40CC-B51A-18448A33520F}" dt="2020-11-23T14:14:47.063" v="13260"/>
        <pc:sldMkLst>
          <pc:docMk/>
          <pc:sldMk cId="2698737850" sldId="281"/>
        </pc:sldMkLst>
        <pc:spChg chg="mod">
          <ac:chgData name="Martin Komínek" userId="27af9eb8b496d58a" providerId="LiveId" clId="{2965D162-EF1F-40CC-B51A-18448A33520F}" dt="2020-11-23T14:14:47.063" v="13260"/>
          <ac:spMkLst>
            <pc:docMk/>
            <pc:sldMk cId="2698737850" sldId="281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27:20.501" v="8922" actId="20577"/>
          <ac:spMkLst>
            <pc:docMk/>
            <pc:sldMk cId="2698737850" sldId="281"/>
            <ac:spMk id="3" creationId="{A8D385BC-28C2-4130-96CB-F7CF451FCEFC}"/>
          </ac:spMkLst>
        </pc:spChg>
        <pc:spChg chg="del">
          <ac:chgData name="Martin Komínek" userId="27af9eb8b496d58a" providerId="LiveId" clId="{2965D162-EF1F-40CC-B51A-18448A33520F}" dt="2020-11-22T15:18:45.359" v="5636" actId="478"/>
          <ac:spMkLst>
            <pc:docMk/>
            <pc:sldMk cId="2698737850" sldId="281"/>
            <ac:spMk id="4" creationId="{49F942A4-7CC3-4DEB-B91A-6BBB0FA4A79E}"/>
          </ac:spMkLst>
        </pc:spChg>
      </pc:sldChg>
      <pc:sldChg chg="delSp modSp add mod delAnim modAnim">
        <pc:chgData name="Martin Komínek" userId="27af9eb8b496d58a" providerId="LiveId" clId="{2965D162-EF1F-40CC-B51A-18448A33520F}" dt="2020-11-23T14:15:02.801" v="13262"/>
        <pc:sldMkLst>
          <pc:docMk/>
          <pc:sldMk cId="933806782" sldId="282"/>
        </pc:sldMkLst>
        <pc:spChg chg="mod">
          <ac:chgData name="Martin Komínek" userId="27af9eb8b496d58a" providerId="LiveId" clId="{2965D162-EF1F-40CC-B51A-18448A33520F}" dt="2020-11-23T14:15:02.801" v="13262"/>
          <ac:spMkLst>
            <pc:docMk/>
            <pc:sldMk cId="933806782" sldId="282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6:40:38.466" v="7179" actId="20577"/>
          <ac:spMkLst>
            <pc:docMk/>
            <pc:sldMk cId="933806782" sldId="282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5:41:13.760" v="6796" actId="478"/>
          <ac:spMkLst>
            <pc:docMk/>
            <pc:sldMk cId="933806782" sldId="282"/>
            <ac:spMk id="4" creationId="{49F942A4-7CC3-4DEB-B91A-6BBB0FA4A79E}"/>
          </ac:spMkLst>
        </pc:spChg>
      </pc:sldChg>
      <pc:sldChg chg="add del">
        <pc:chgData name="Martin Komínek" userId="27af9eb8b496d58a" providerId="LiveId" clId="{2965D162-EF1F-40CC-B51A-18448A33520F}" dt="2020-11-22T17:03:21.310" v="7977" actId="47"/>
        <pc:sldMkLst>
          <pc:docMk/>
          <pc:sldMk cId="871633771" sldId="283"/>
        </pc:sldMkLst>
      </pc:sldChg>
      <pc:sldChg chg="delSp modSp add mod delAnim modAnim">
        <pc:chgData name="Martin Komínek" userId="27af9eb8b496d58a" providerId="LiveId" clId="{2965D162-EF1F-40CC-B51A-18448A33520F}" dt="2020-11-23T14:13:48.755" v="13215"/>
        <pc:sldMkLst>
          <pc:docMk/>
          <pc:sldMk cId="1685295099" sldId="284"/>
        </pc:sldMkLst>
        <pc:spChg chg="mod">
          <ac:chgData name="Martin Komínek" userId="27af9eb8b496d58a" providerId="LiveId" clId="{2965D162-EF1F-40CC-B51A-18448A33520F}" dt="2020-11-23T14:13:48.755" v="13215"/>
          <ac:spMkLst>
            <pc:docMk/>
            <pc:sldMk cId="1685295099" sldId="284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06:00.430" v="8170" actId="14100"/>
          <ac:spMkLst>
            <pc:docMk/>
            <pc:sldMk cId="1685295099" sldId="284"/>
            <ac:spMk id="3" creationId="{A8D385BC-28C2-4130-96CB-F7CF451FCEFC}"/>
          </ac:spMkLst>
        </pc:spChg>
        <pc:spChg chg="del mod">
          <ac:chgData name="Martin Komínek" userId="27af9eb8b496d58a" providerId="LiveId" clId="{2965D162-EF1F-40CC-B51A-18448A33520F}" dt="2020-11-22T16:59:55.814" v="7603" actId="478"/>
          <ac:spMkLst>
            <pc:docMk/>
            <pc:sldMk cId="1685295099" sldId="284"/>
            <ac:spMk id="4" creationId="{49F942A4-7CC3-4DEB-B91A-6BBB0FA4A79E}"/>
          </ac:spMkLst>
        </pc:spChg>
      </pc:sldChg>
      <pc:sldChg chg="modSp add mod modAnim">
        <pc:chgData name="Martin Komínek" userId="27af9eb8b496d58a" providerId="LiveId" clId="{2965D162-EF1F-40CC-B51A-18448A33520F}" dt="2020-11-23T14:13:59.996" v="13229"/>
        <pc:sldMkLst>
          <pc:docMk/>
          <pc:sldMk cId="1785919661" sldId="285"/>
        </pc:sldMkLst>
        <pc:spChg chg="mod">
          <ac:chgData name="Martin Komínek" userId="27af9eb8b496d58a" providerId="LiveId" clId="{2965D162-EF1F-40CC-B51A-18448A33520F}" dt="2020-11-23T14:13:59.996" v="13229"/>
          <ac:spMkLst>
            <pc:docMk/>
            <pc:sldMk cId="1785919661" sldId="285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7:24:49.291" v="8918" actId="20577"/>
          <ac:spMkLst>
            <pc:docMk/>
            <pc:sldMk cId="1785919661" sldId="285"/>
            <ac:spMk id="3" creationId="{A8D385BC-28C2-4130-96CB-F7CF451FCEFC}"/>
          </ac:spMkLst>
        </pc:spChg>
      </pc:sldChg>
      <pc:sldChg chg="addSp delSp modSp add mod delAnim modAnim">
        <pc:chgData name="Martin Komínek" userId="27af9eb8b496d58a" providerId="LiveId" clId="{2965D162-EF1F-40CC-B51A-18448A33520F}" dt="2020-11-23T14:25:30.327" v="13334" actId="20577"/>
        <pc:sldMkLst>
          <pc:docMk/>
          <pc:sldMk cId="2161034736" sldId="286"/>
        </pc:sldMkLst>
        <pc:spChg chg="mod">
          <ac:chgData name="Martin Komínek" userId="27af9eb8b496d58a" providerId="LiveId" clId="{2965D162-EF1F-40CC-B51A-18448A33520F}" dt="2020-11-23T14:25:30.327" v="13334" actId="20577"/>
          <ac:spMkLst>
            <pc:docMk/>
            <pc:sldMk cId="2161034736" sldId="286"/>
            <ac:spMk id="2" creationId="{33C3DFB3-66E7-442E-B80D-0AF770738A3C}"/>
          </ac:spMkLst>
        </pc:spChg>
        <pc:spChg chg="del mod">
          <ac:chgData name="Martin Komínek" userId="27af9eb8b496d58a" providerId="LiveId" clId="{2965D162-EF1F-40CC-B51A-18448A33520F}" dt="2020-11-22T19:24:16.940" v="11282" actId="478"/>
          <ac:spMkLst>
            <pc:docMk/>
            <pc:sldMk cId="2161034736" sldId="286"/>
            <ac:spMk id="4" creationId="{49F942A4-7CC3-4DEB-B91A-6BBB0FA4A79E}"/>
          </ac:spMkLst>
        </pc:spChg>
        <pc:spChg chg="add del mod">
          <ac:chgData name="Martin Komínek" userId="27af9eb8b496d58a" providerId="LiveId" clId="{2965D162-EF1F-40CC-B51A-18448A33520F}" dt="2020-11-22T19:24:20.522" v="11283" actId="478"/>
          <ac:spMkLst>
            <pc:docMk/>
            <pc:sldMk cId="2161034736" sldId="286"/>
            <ac:spMk id="5" creationId="{E3BB3435-9439-42BF-A24A-4E81C74F03F1}"/>
          </ac:spMkLst>
        </pc:spChg>
        <pc:spChg chg="mod">
          <ac:chgData name="Martin Komínek" userId="27af9eb8b496d58a" providerId="LiveId" clId="{2965D162-EF1F-40CC-B51A-18448A33520F}" dt="2020-11-22T19:25:30.885" v="11444" actId="14100"/>
          <ac:spMkLst>
            <pc:docMk/>
            <pc:sldMk cId="2161034736" sldId="286"/>
            <ac:spMk id="7" creationId="{2BD07A3F-E51E-4A30-B016-91998902E89E}"/>
          </ac:spMkLst>
        </pc:spChg>
      </pc:sldChg>
      <pc:sldChg chg="modSp add del mod">
        <pc:chgData name="Martin Komínek" userId="27af9eb8b496d58a" providerId="LiveId" clId="{2965D162-EF1F-40CC-B51A-18448A33520F}" dt="2020-11-22T18:55:11.424" v="9858" actId="47"/>
        <pc:sldMkLst>
          <pc:docMk/>
          <pc:sldMk cId="1207318906" sldId="287"/>
        </pc:sldMkLst>
        <pc:spChg chg="mod">
          <ac:chgData name="Martin Komínek" userId="27af9eb8b496d58a" providerId="LiveId" clId="{2965D162-EF1F-40CC-B51A-18448A33520F}" dt="2020-11-22T17:31:48.497" v="8949" actId="27636"/>
          <ac:spMkLst>
            <pc:docMk/>
            <pc:sldMk cId="1207318906" sldId="287"/>
            <ac:spMk id="4" creationId="{49F942A4-7CC3-4DEB-B91A-6BBB0FA4A79E}"/>
          </ac:spMkLst>
        </pc:spChg>
      </pc:sldChg>
      <pc:sldChg chg="addSp modSp add mod ord modAnim">
        <pc:chgData name="Martin Komínek" userId="27af9eb8b496d58a" providerId="LiveId" clId="{2965D162-EF1F-40CC-B51A-18448A33520F}" dt="2020-11-23T14:15:18.966" v="13270" actId="14100"/>
        <pc:sldMkLst>
          <pc:docMk/>
          <pc:sldMk cId="2330499441" sldId="288"/>
        </pc:sldMkLst>
        <pc:spChg chg="mod">
          <ac:chgData name="Martin Komínek" userId="27af9eb8b496d58a" providerId="LiveId" clId="{2965D162-EF1F-40CC-B51A-18448A33520F}" dt="2020-11-23T14:15:18.966" v="13270" actId="14100"/>
          <ac:spMkLst>
            <pc:docMk/>
            <pc:sldMk cId="2330499441" sldId="288"/>
            <ac:spMk id="2" creationId="{33C3DFB3-66E7-442E-B80D-0AF770738A3C}"/>
          </ac:spMkLst>
        </pc:spChg>
        <pc:spChg chg="add mod">
          <ac:chgData name="Martin Komínek" userId="27af9eb8b496d58a" providerId="LiveId" clId="{2965D162-EF1F-40CC-B51A-18448A33520F}" dt="2020-11-22T19:30:21.397" v="11547" actId="20577"/>
          <ac:spMkLst>
            <pc:docMk/>
            <pc:sldMk cId="2330499441" sldId="288"/>
            <ac:spMk id="5" creationId="{9E9FD265-C2A4-427F-9F6F-93D5512BFF08}"/>
          </ac:spMkLst>
        </pc:spChg>
      </pc:sldChg>
      <pc:sldChg chg="addSp delSp modSp add mod">
        <pc:chgData name="Martin Komínek" userId="27af9eb8b496d58a" providerId="LiveId" clId="{2965D162-EF1F-40CC-B51A-18448A33520F}" dt="2020-11-23T14:15:49.459" v="13290" actId="20577"/>
        <pc:sldMkLst>
          <pc:docMk/>
          <pc:sldMk cId="1111023664" sldId="289"/>
        </pc:sldMkLst>
        <pc:spChg chg="mod">
          <ac:chgData name="Martin Komínek" userId="27af9eb8b496d58a" providerId="LiveId" clId="{2965D162-EF1F-40CC-B51A-18448A33520F}" dt="2020-11-23T14:15:49.459" v="13290" actId="20577"/>
          <ac:spMkLst>
            <pc:docMk/>
            <pc:sldMk cId="1111023664" sldId="289"/>
            <ac:spMk id="2" creationId="{33C3DFB3-66E7-442E-B80D-0AF770738A3C}"/>
          </ac:spMkLst>
        </pc:spChg>
        <pc:spChg chg="add del mod">
          <ac:chgData name="Martin Komínek" userId="27af9eb8b496d58a" providerId="LiveId" clId="{2965D162-EF1F-40CC-B51A-18448A33520F}" dt="2020-11-22T17:53:55.752" v="9796" actId="931"/>
          <ac:spMkLst>
            <pc:docMk/>
            <pc:sldMk cId="1111023664" sldId="289"/>
            <ac:spMk id="5" creationId="{2064D5E2-E033-4F3E-B53D-0EC635998019}"/>
          </ac:spMkLst>
        </pc:spChg>
        <pc:picChg chg="del">
          <ac:chgData name="Martin Komínek" userId="27af9eb8b496d58a" providerId="LiveId" clId="{2965D162-EF1F-40CC-B51A-18448A33520F}" dt="2020-11-22T17:53:37.016" v="9793" actId="478"/>
          <ac:picMkLst>
            <pc:docMk/>
            <pc:sldMk cId="1111023664" sldId="289"/>
            <ac:picMk id="6" creationId="{DB41BAFB-B2E3-40F0-BD83-50237A712EAA}"/>
          </ac:picMkLst>
        </pc:picChg>
        <pc:picChg chg="add del mod">
          <ac:chgData name="Martin Komínek" userId="27af9eb8b496d58a" providerId="LiveId" clId="{2965D162-EF1F-40CC-B51A-18448A33520F}" dt="2020-11-22T17:53:50.069" v="9795" actId="931"/>
          <ac:picMkLst>
            <pc:docMk/>
            <pc:sldMk cId="1111023664" sldId="289"/>
            <ac:picMk id="8" creationId="{B8093F74-52FE-416F-8869-7728DBD38098}"/>
          </ac:picMkLst>
        </pc:picChg>
        <pc:picChg chg="add mod ord">
          <ac:chgData name="Martin Komínek" userId="27af9eb8b496d58a" providerId="LiveId" clId="{2965D162-EF1F-40CC-B51A-18448A33520F}" dt="2020-11-22T17:54:23.801" v="9802" actId="167"/>
          <ac:picMkLst>
            <pc:docMk/>
            <pc:sldMk cId="1111023664" sldId="289"/>
            <ac:picMk id="10" creationId="{C849E3F1-7D58-440B-8631-1C9395C1D4E3}"/>
          </ac:picMkLst>
        </pc:picChg>
      </pc:sldChg>
      <pc:sldChg chg="delSp modSp add mod delAnim modAnim">
        <pc:chgData name="Martin Komínek" userId="27af9eb8b496d58a" providerId="LiveId" clId="{2965D162-EF1F-40CC-B51A-18448A33520F}" dt="2020-11-23T14:25:02.316" v="13328"/>
        <pc:sldMkLst>
          <pc:docMk/>
          <pc:sldMk cId="4284196508" sldId="290"/>
        </pc:sldMkLst>
        <pc:spChg chg="mod">
          <ac:chgData name="Martin Komínek" userId="27af9eb8b496d58a" providerId="LiveId" clId="{2965D162-EF1F-40CC-B51A-18448A33520F}" dt="2020-11-23T14:25:02.316" v="13328"/>
          <ac:spMkLst>
            <pc:docMk/>
            <pc:sldMk cId="4284196508" sldId="290"/>
            <ac:spMk id="2" creationId="{33C3DFB3-66E7-442E-B80D-0AF770738A3C}"/>
          </ac:spMkLst>
        </pc:spChg>
        <pc:spChg chg="del mod">
          <ac:chgData name="Martin Komínek" userId="27af9eb8b496d58a" providerId="LiveId" clId="{2965D162-EF1F-40CC-B51A-18448A33520F}" dt="2020-11-22T19:00:08.226" v="10156" actId="478"/>
          <ac:spMkLst>
            <pc:docMk/>
            <pc:sldMk cId="4284196508" sldId="290"/>
            <ac:spMk id="4" creationId="{49F942A4-7CC3-4DEB-B91A-6BBB0FA4A79E}"/>
          </ac:spMkLst>
        </pc:spChg>
        <pc:spChg chg="mod">
          <ac:chgData name="Martin Komínek" userId="27af9eb8b496d58a" providerId="LiveId" clId="{2965D162-EF1F-40CC-B51A-18448A33520F}" dt="2020-11-22T19:15:47.135" v="11006" actId="20577"/>
          <ac:spMkLst>
            <pc:docMk/>
            <pc:sldMk cId="4284196508" sldId="290"/>
            <ac:spMk id="7" creationId="{2BD07A3F-E51E-4A30-B016-91998902E89E}"/>
          </ac:spMkLst>
        </pc:spChg>
      </pc:sldChg>
      <pc:sldChg chg="addSp modSp add mod modAnim">
        <pc:chgData name="Martin Komínek" userId="27af9eb8b496d58a" providerId="LiveId" clId="{2965D162-EF1F-40CC-B51A-18448A33520F}" dt="2020-11-23T14:25:24.859" v="13332" actId="20577"/>
        <pc:sldMkLst>
          <pc:docMk/>
          <pc:sldMk cId="2405428040" sldId="291"/>
        </pc:sldMkLst>
        <pc:spChg chg="mod">
          <ac:chgData name="Martin Komínek" userId="27af9eb8b496d58a" providerId="LiveId" clId="{2965D162-EF1F-40CC-B51A-18448A33520F}" dt="2020-11-23T14:25:24.859" v="13332" actId="20577"/>
          <ac:spMkLst>
            <pc:docMk/>
            <pc:sldMk cId="2405428040" sldId="291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9:17:12.810" v="11040" actId="14100"/>
          <ac:spMkLst>
            <pc:docMk/>
            <pc:sldMk cId="2405428040" sldId="291"/>
            <ac:spMk id="7" creationId="{2BD07A3F-E51E-4A30-B016-91998902E89E}"/>
          </ac:spMkLst>
        </pc:spChg>
        <pc:picChg chg="add mod">
          <ac:chgData name="Martin Komínek" userId="27af9eb8b496d58a" providerId="LiveId" clId="{2965D162-EF1F-40CC-B51A-18448A33520F}" dt="2020-11-22T19:18:44.575" v="11049" actId="14100"/>
          <ac:picMkLst>
            <pc:docMk/>
            <pc:sldMk cId="2405428040" sldId="291"/>
            <ac:picMk id="4" creationId="{7C4CABFE-04EE-4B85-8458-4E0FC4BD063D}"/>
          </ac:picMkLst>
        </pc:picChg>
        <pc:picChg chg="add mod">
          <ac:chgData name="Martin Komínek" userId="27af9eb8b496d58a" providerId="LiveId" clId="{2965D162-EF1F-40CC-B51A-18448A33520F}" dt="2020-11-22T19:18:54.376" v="11051" actId="1076"/>
          <ac:picMkLst>
            <pc:docMk/>
            <pc:sldMk cId="2405428040" sldId="291"/>
            <ac:picMk id="5" creationId="{AB886663-C184-41DE-85AD-B99535E455AF}"/>
          </ac:picMkLst>
        </pc:picChg>
        <pc:picChg chg="add mod">
          <ac:chgData name="Martin Komínek" userId="27af9eb8b496d58a" providerId="LiveId" clId="{2965D162-EF1F-40CC-B51A-18448A33520F}" dt="2020-11-22T19:19:06.366" v="11053" actId="14100"/>
          <ac:picMkLst>
            <pc:docMk/>
            <pc:sldMk cId="2405428040" sldId="291"/>
            <ac:picMk id="6" creationId="{3E852ED3-8A8B-46D0-B443-59C42309BC5F}"/>
          </ac:picMkLst>
        </pc:picChg>
        <pc:picChg chg="add mod">
          <ac:chgData name="Martin Komínek" userId="27af9eb8b496d58a" providerId="LiveId" clId="{2965D162-EF1F-40CC-B51A-18448A33520F}" dt="2020-11-22T19:19:17.076" v="11055" actId="14100"/>
          <ac:picMkLst>
            <pc:docMk/>
            <pc:sldMk cId="2405428040" sldId="291"/>
            <ac:picMk id="8" creationId="{1CC356BC-F307-4AB4-9767-B23EE6528412}"/>
          </ac:picMkLst>
        </pc:picChg>
      </pc:sldChg>
      <pc:sldChg chg="modSp add mod modAnim">
        <pc:chgData name="Martin Komínek" userId="27af9eb8b496d58a" providerId="LiveId" clId="{2965D162-EF1F-40CC-B51A-18448A33520F}" dt="2020-11-23T14:07:57.719" v="13114" actId="1076"/>
        <pc:sldMkLst>
          <pc:docMk/>
          <pc:sldMk cId="4242413957" sldId="292"/>
        </pc:sldMkLst>
        <pc:spChg chg="mod">
          <ac:chgData name="Martin Komínek" userId="27af9eb8b496d58a" providerId="LiveId" clId="{2965D162-EF1F-40CC-B51A-18448A33520F}" dt="2020-11-23T14:07:44.636" v="13111" actId="20577"/>
          <ac:spMkLst>
            <pc:docMk/>
            <pc:sldMk cId="4242413957" sldId="292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9:36:14.830" v="11882" actId="20577"/>
          <ac:spMkLst>
            <pc:docMk/>
            <pc:sldMk cId="4242413957" sldId="292"/>
            <ac:spMk id="5" creationId="{9E9FD265-C2A4-427F-9F6F-93D5512BFF08}"/>
          </ac:spMkLst>
        </pc:spChg>
        <pc:picChg chg="mod">
          <ac:chgData name="Martin Komínek" userId="27af9eb8b496d58a" providerId="LiveId" clId="{2965D162-EF1F-40CC-B51A-18448A33520F}" dt="2020-11-23T14:07:57.719" v="13114" actId="1076"/>
          <ac:picMkLst>
            <pc:docMk/>
            <pc:sldMk cId="4242413957" sldId="292"/>
            <ac:picMk id="6" creationId="{6DCB83E1-1811-47FF-ABE4-CC9B9E1F764B}"/>
          </ac:picMkLst>
        </pc:picChg>
      </pc:sldChg>
      <pc:sldChg chg="addSp delSp modSp add mod">
        <pc:chgData name="Martin Komínek" userId="27af9eb8b496d58a" providerId="LiveId" clId="{2965D162-EF1F-40CC-B51A-18448A33520F}" dt="2020-11-23T14:25:57.463" v="13343" actId="20577"/>
        <pc:sldMkLst>
          <pc:docMk/>
          <pc:sldMk cId="842606318" sldId="293"/>
        </pc:sldMkLst>
        <pc:spChg chg="mod">
          <ac:chgData name="Martin Komínek" userId="27af9eb8b496d58a" providerId="LiveId" clId="{2965D162-EF1F-40CC-B51A-18448A33520F}" dt="2020-11-23T14:25:57.463" v="13343" actId="20577"/>
          <ac:spMkLst>
            <pc:docMk/>
            <pc:sldMk cId="842606318" sldId="293"/>
            <ac:spMk id="2" creationId="{33C3DFB3-66E7-442E-B80D-0AF770738A3C}"/>
          </ac:spMkLst>
        </pc:spChg>
        <pc:spChg chg="add del mod">
          <ac:chgData name="Martin Komínek" userId="27af9eb8b496d58a" providerId="LiveId" clId="{2965D162-EF1F-40CC-B51A-18448A33520F}" dt="2020-11-22T19:33:46.852" v="11672" actId="931"/>
          <ac:spMkLst>
            <pc:docMk/>
            <pc:sldMk cId="842606318" sldId="293"/>
            <ac:spMk id="5" creationId="{761222A1-84E3-4DC2-8680-D9918003C1FE}"/>
          </ac:spMkLst>
        </pc:spChg>
        <pc:picChg chg="del">
          <ac:chgData name="Martin Komínek" userId="27af9eb8b496d58a" providerId="LiveId" clId="{2965D162-EF1F-40CC-B51A-18448A33520F}" dt="2020-11-22T19:33:39.089" v="11671" actId="478"/>
          <ac:picMkLst>
            <pc:docMk/>
            <pc:sldMk cId="842606318" sldId="293"/>
            <ac:picMk id="6" creationId="{DB41BAFB-B2E3-40F0-BD83-50237A712EAA}"/>
          </ac:picMkLst>
        </pc:picChg>
        <pc:picChg chg="add mod">
          <ac:chgData name="Martin Komínek" userId="27af9eb8b496d58a" providerId="LiveId" clId="{2965D162-EF1F-40CC-B51A-18448A33520F}" dt="2020-11-22T19:34:38.272" v="11773" actId="14100"/>
          <ac:picMkLst>
            <pc:docMk/>
            <pc:sldMk cId="842606318" sldId="293"/>
            <ac:picMk id="8" creationId="{7156ED3D-0736-4F1B-A0F1-68B5A65EAD1A}"/>
          </ac:picMkLst>
        </pc:picChg>
      </pc:sldChg>
      <pc:sldChg chg="addSp delSp modSp add mod modAnim">
        <pc:chgData name="Martin Komínek" userId="27af9eb8b496d58a" providerId="LiveId" clId="{2965D162-EF1F-40CC-B51A-18448A33520F}" dt="2020-11-23T14:26:51.055" v="13363" actId="20577"/>
        <pc:sldMkLst>
          <pc:docMk/>
          <pc:sldMk cId="2144946459" sldId="294"/>
        </pc:sldMkLst>
        <pc:spChg chg="mod">
          <ac:chgData name="Martin Komínek" userId="27af9eb8b496d58a" providerId="LiveId" clId="{2965D162-EF1F-40CC-B51A-18448A33520F}" dt="2020-11-23T14:26:51.055" v="13363" actId="20577"/>
          <ac:spMkLst>
            <pc:docMk/>
            <pc:sldMk cId="2144946459" sldId="294"/>
            <ac:spMk id="2" creationId="{33C3DFB3-66E7-442E-B80D-0AF770738A3C}"/>
          </ac:spMkLst>
        </pc:spChg>
        <pc:spChg chg="add mod">
          <ac:chgData name="Martin Komínek" userId="27af9eb8b496d58a" providerId="LiveId" clId="{2965D162-EF1F-40CC-B51A-18448A33520F}" dt="2020-11-22T19:39:13.798" v="11909" actId="255"/>
          <ac:spMkLst>
            <pc:docMk/>
            <pc:sldMk cId="2144946459" sldId="294"/>
            <ac:spMk id="5" creationId="{A43164D6-6252-4EE1-8E74-349F08673B1A}"/>
          </ac:spMkLst>
        </pc:spChg>
        <pc:picChg chg="add mod">
          <ac:chgData name="Martin Komínek" userId="27af9eb8b496d58a" providerId="LiveId" clId="{2965D162-EF1F-40CC-B51A-18448A33520F}" dt="2020-11-22T19:39:02.538" v="11908" actId="1076"/>
          <ac:picMkLst>
            <pc:docMk/>
            <pc:sldMk cId="2144946459" sldId="294"/>
            <ac:picMk id="7" creationId="{3918F673-E129-4509-B049-008237F04667}"/>
          </ac:picMkLst>
        </pc:picChg>
        <pc:picChg chg="del">
          <ac:chgData name="Martin Komínek" userId="27af9eb8b496d58a" providerId="LiveId" clId="{2965D162-EF1F-40CC-B51A-18448A33520F}" dt="2020-11-22T19:36:50.789" v="11884" actId="478"/>
          <ac:picMkLst>
            <pc:docMk/>
            <pc:sldMk cId="2144946459" sldId="294"/>
            <ac:picMk id="8" creationId="{7156ED3D-0736-4F1B-A0F1-68B5A65EAD1A}"/>
          </ac:picMkLst>
        </pc:picChg>
        <pc:picChg chg="add mod">
          <ac:chgData name="Martin Komínek" userId="27af9eb8b496d58a" providerId="LiveId" clId="{2965D162-EF1F-40CC-B51A-18448A33520F}" dt="2020-11-22T19:38:55.220" v="11907" actId="1076"/>
          <ac:picMkLst>
            <pc:docMk/>
            <pc:sldMk cId="2144946459" sldId="294"/>
            <ac:picMk id="9" creationId="{54184A40-2915-4CA7-A222-B7006E5D0D66}"/>
          </ac:picMkLst>
        </pc:picChg>
      </pc:sldChg>
      <pc:sldChg chg="addSp delSp modSp add mod modAnim">
        <pc:chgData name="Martin Komínek" userId="27af9eb8b496d58a" providerId="LiveId" clId="{2965D162-EF1F-40CC-B51A-18448A33520F}" dt="2020-11-23T14:27:06.346" v="13364"/>
        <pc:sldMkLst>
          <pc:docMk/>
          <pc:sldMk cId="648964960" sldId="295"/>
        </pc:sldMkLst>
        <pc:spChg chg="mod">
          <ac:chgData name="Martin Komínek" userId="27af9eb8b496d58a" providerId="LiveId" clId="{2965D162-EF1F-40CC-B51A-18448A33520F}" dt="2020-11-23T14:27:06.346" v="13364"/>
          <ac:spMkLst>
            <pc:docMk/>
            <pc:sldMk cId="648964960" sldId="295"/>
            <ac:spMk id="2" creationId="{33C3DFB3-66E7-442E-B80D-0AF770738A3C}"/>
          </ac:spMkLst>
        </pc:spChg>
        <pc:spChg chg="mod">
          <ac:chgData name="Martin Komínek" userId="27af9eb8b496d58a" providerId="LiveId" clId="{2965D162-EF1F-40CC-B51A-18448A33520F}" dt="2020-11-22T19:41:54.046" v="11957" actId="14100"/>
          <ac:spMkLst>
            <pc:docMk/>
            <pc:sldMk cId="648964960" sldId="295"/>
            <ac:spMk id="5" creationId="{A43164D6-6252-4EE1-8E74-349F08673B1A}"/>
          </ac:spMkLst>
        </pc:spChg>
        <pc:picChg chg="add mod">
          <ac:chgData name="Martin Komínek" userId="27af9eb8b496d58a" providerId="LiveId" clId="{2965D162-EF1F-40CC-B51A-18448A33520F}" dt="2020-11-22T19:42:26.908" v="11961" actId="1076"/>
          <ac:picMkLst>
            <pc:docMk/>
            <pc:sldMk cId="648964960" sldId="295"/>
            <ac:picMk id="6" creationId="{40D7E6E7-3CFA-4809-BDC9-019D636B6D5A}"/>
          </ac:picMkLst>
        </pc:picChg>
        <pc:picChg chg="del">
          <ac:chgData name="Martin Komínek" userId="27af9eb8b496d58a" providerId="LiveId" clId="{2965D162-EF1F-40CC-B51A-18448A33520F}" dt="2020-11-22T19:39:50.755" v="11916" actId="478"/>
          <ac:picMkLst>
            <pc:docMk/>
            <pc:sldMk cId="648964960" sldId="295"/>
            <ac:picMk id="7" creationId="{3918F673-E129-4509-B049-008237F04667}"/>
          </ac:picMkLst>
        </pc:picChg>
        <pc:picChg chg="del">
          <ac:chgData name="Martin Komínek" userId="27af9eb8b496d58a" providerId="LiveId" clId="{2965D162-EF1F-40CC-B51A-18448A33520F}" dt="2020-11-22T19:39:52.927" v="11917" actId="478"/>
          <ac:picMkLst>
            <pc:docMk/>
            <pc:sldMk cId="648964960" sldId="295"/>
            <ac:picMk id="9" creationId="{54184A40-2915-4CA7-A222-B7006E5D0D66}"/>
          </ac:picMkLst>
        </pc:picChg>
      </pc:sldChg>
    </pc:docChg>
  </pc:docChgLst>
  <pc:docChgLst>
    <pc:chgData name="Martin Komínek" userId="27af9eb8b496d58a" providerId="LiveId" clId="{0C2C9A53-EBBE-40E6-8794-09D8F28FE2B3}"/>
    <pc:docChg chg="modSld">
      <pc:chgData name="Martin Komínek" userId="27af9eb8b496d58a" providerId="LiveId" clId="{0C2C9A53-EBBE-40E6-8794-09D8F28FE2B3}" dt="2021-11-29T11:04:35.222" v="12" actId="20577"/>
      <pc:docMkLst>
        <pc:docMk/>
      </pc:docMkLst>
      <pc:sldChg chg="modSp">
        <pc:chgData name="Martin Komínek" userId="27af9eb8b496d58a" providerId="LiveId" clId="{0C2C9A53-EBBE-40E6-8794-09D8F28FE2B3}" dt="2021-11-29T11:04:35.222" v="12" actId="20577"/>
        <pc:sldMkLst>
          <pc:docMk/>
          <pc:sldMk cId="2037423567" sldId="258"/>
        </pc:sldMkLst>
        <pc:spChg chg="mod">
          <ac:chgData name="Martin Komínek" userId="27af9eb8b496d58a" providerId="LiveId" clId="{0C2C9A53-EBBE-40E6-8794-09D8F28FE2B3}" dt="2021-11-29T11:04:35.222" v="12" actId="20577"/>
          <ac:spMkLst>
            <pc:docMk/>
            <pc:sldMk cId="2037423567" sldId="258"/>
            <ac:spMk id="3" creationId="{A8D385BC-28C2-4130-96CB-F7CF451FCE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BC7C8-8211-40E4-A695-585AC4410133}" type="datetimeFigureOut">
              <a:rPr lang="cs-CZ" smtClean="0"/>
              <a:t>30.10.2022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5C5B-CD6C-4829-8A69-A2CEE72AAF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47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BB71D-2158-4CEF-A8D0-EAAA40B5E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40DDC12-4F4C-4679-8E10-577116CB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2069B0-90FD-4C4C-85F0-27CC07447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29E1-7986-47F3-B3F7-1B6351AE06B4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8FB3C9-C47A-47D4-A1D7-DD4F67C3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A5F2DA-D80C-4335-BD90-B8A6510A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298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B7D2FC-0464-45A7-9289-735EEAB2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4911D75-4FBE-4D84-9509-3F33B1C81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702BEF-83C9-4597-8B0B-BC472B83B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094B-1696-4221-B2C1-DDB5F3B348DC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357B4B-D5BE-456B-9CC4-E6DBC6838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825F98-002D-4DFE-9962-8857BBD3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03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B10AF3-B201-495A-A350-C88437F37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5DA417-1360-435B-8FD7-DDA72BDAA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F33B50-25BE-41B3-9623-4ABC721C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2B1F-6DA9-4551-8747-F4BECA7C7A27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D09239-7B92-4539-9D71-7C438BA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4F1508-FFA5-477C-9C02-D5482457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55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C1392-C67A-4C3D-A0E5-5180F2C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363B7A-C666-4490-89FD-B11253BCF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2E3274-6BDC-4760-BBA6-0632A14C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B4D5-6AC3-4E2A-8C3A-616BB9DF73D4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93E5A9-5B8D-4EE2-9AEB-8086AB57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EB076F-7765-4FBD-BADF-AEB2EA18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11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EC83B-B6DF-4C5D-A933-DD62E673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92E3B6-6729-40A6-B400-462B005AF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03F579-BBC8-47D7-A57B-7A396434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5AAE-8D35-4F09-B857-7B735FB26F6B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A3FC98-8D4F-4A01-9F55-4F07F984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F608BC-56B4-40A9-8700-FB256F8F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83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22568E-81BD-431C-BACD-B664594F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D60BD-AF54-4466-9AC6-B1086FE0C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9F5291-CF0F-4E6C-AAF9-8BD532125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FAFCAC-9C89-4117-AFA5-88890C22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97BD-318A-46D6-845A-7F85F4912C31}" type="datetime1">
              <a:rPr lang="cs-CZ" smtClean="0"/>
              <a:t>30.10.2022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4BC3AF-291C-4F09-B1D5-DC00820C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1CE8A-CA6D-48B9-9613-7278E235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52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738F9-A142-4562-8ABB-01AB7AEC0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8FE15A9-B36D-4BFB-B5CC-B23E78409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67667C-2F56-4B10-9261-D59FCD425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CBD54F-91CC-44BB-BBA1-7D4F84877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7F63A8F-62DC-4549-B5B9-11B7C4D7F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05DDF7-23D4-4E64-9012-7798D27D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293A-A2D1-4992-AB2E-9233B4591E39}" type="datetime1">
              <a:rPr lang="cs-CZ" smtClean="0"/>
              <a:t>30.10.2022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C9AD140-D755-4415-80FD-6577FBE9B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C99578F-3D4C-44F6-A9BA-AF5B5373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7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548B2-DB3E-4B6B-9B6C-2390F313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A9C464-AD0B-4D97-9672-2C9B6EB6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A0E6-EFDC-4350-AE51-6479DBB901F2}" type="datetime1">
              <a:rPr lang="cs-CZ" smtClean="0"/>
              <a:t>30.10.2022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F3BB58D-7223-4BF2-92AC-DA1F4391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1AA24FC-ABDC-443A-A803-8A94709E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75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68C7CD-0C0F-4652-AEA6-8FE0B436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D8D37-66A7-411F-A783-46F02498A772}" type="datetime1">
              <a:rPr lang="cs-CZ" smtClean="0"/>
              <a:t>30.10.2022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49824A-D0BA-47EC-B9DF-216C6022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D80DB59-FBFF-4547-86F0-EC8881C8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4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EC3B8-BD09-4C0C-9307-737F5C29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617579-13EE-48E6-A66E-8831A61E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2B61C1-3B92-487A-B9F4-DA665BB0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3F7BB0-CEFA-4741-B991-EFB7D270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027-EB4E-4D81-B278-5FDEE8CB7B22}" type="datetime1">
              <a:rPr lang="cs-CZ" smtClean="0"/>
              <a:t>30.10.2022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D7F654-C7AA-4E64-AC40-2EC65F8A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0B62E2-E8AB-4349-BA78-8BB19CF5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62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0412F-7C69-46B0-A1F2-7928709F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07F2E85-95CA-40E1-A8ED-41BB801EB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C3A48C-317B-42CA-B68D-863B7B34E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D9AD11-DD7F-4750-9168-CE55D91C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C25C-8A7A-433E-84BD-B4313655F809}" type="datetime1">
              <a:rPr lang="cs-CZ" smtClean="0"/>
              <a:t>30.10.2022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ACA861-DCD2-4A06-A5A2-3A5C1E9A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0E040C-F68F-41D7-A4A5-672D8EF7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E19D7F-9B57-482A-8E1A-E1DD5A37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DB4B44-4A3E-4BDE-9254-077270B42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33953D-517D-4251-98BD-6009806F5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B12AD-2095-4884-BD0B-76732569AD6D}" type="datetime1">
              <a:rPr lang="cs-CZ" smtClean="0"/>
              <a:t>30.10.2022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7552A8-0241-4CA9-96FE-E894E5D2A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B8A642-AB70-49FB-9C84-FEDA2B994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B762-75D1-4F1D-95FA-71E77D626B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00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1D283-AA43-480F-80B9-15694FDBE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Strabologie</a:t>
            </a:r>
            <a:r>
              <a:rPr lang="cs-CZ" dirty="0"/>
              <a:t> I.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4.přednáška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1339402-17B1-40E0-B929-027E8D47C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29999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MUDr. Martin Komínek</a:t>
            </a:r>
            <a:endParaRPr lang="cs-CZ" dirty="0">
              <a:hlinkClick r:id="" action="ppaction://noaction"/>
            </a:endParaRPr>
          </a:p>
          <a:p>
            <a:r>
              <a:rPr lang="cs-CZ" dirty="0">
                <a:hlinkClick r:id="" action="ppaction://noaction"/>
              </a:rPr>
              <a:t>381272@mail.muni.cz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2000" dirty="0"/>
              <a:t> Brno 31.10.2022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38F31A-9B69-4309-A7A8-A8BAA5E6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08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" y="365125"/>
            <a:ext cx="11331429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oculomotorius</a:t>
            </a:r>
            <a:r>
              <a:rPr lang="cs-CZ" dirty="0"/>
              <a:t> (N.III.)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71" y="1825625"/>
            <a:ext cx="6073630" cy="4351338"/>
          </a:xfrm>
        </p:spPr>
        <p:txBody>
          <a:bodyPr>
            <a:normAutofit fontScale="92500" lnSpcReduction="10000"/>
          </a:bodyPr>
          <a:lstStyle/>
          <a:p>
            <a:pPr lvl="1"/>
            <a:endParaRPr lang="cs-CZ" dirty="0"/>
          </a:p>
          <a:p>
            <a:pPr lvl="1"/>
            <a:r>
              <a:rPr lang="cs-CZ" dirty="0"/>
              <a:t>Další průběh nervu </a:t>
            </a:r>
          </a:p>
          <a:p>
            <a:pPr marL="914400" lvl="2" indent="0">
              <a:buNone/>
            </a:pPr>
            <a:r>
              <a:rPr lang="cs-CZ" dirty="0"/>
              <a:t>-&gt; Z mozkového kmene přes sinus </a:t>
            </a:r>
            <a:r>
              <a:rPr lang="cs-CZ" dirty="0" err="1"/>
              <a:t>cavernosus</a:t>
            </a:r>
            <a:r>
              <a:rPr lang="cs-CZ" dirty="0"/>
              <a:t> a dále po jeho laterální stěně</a:t>
            </a:r>
          </a:p>
          <a:p>
            <a:pPr marL="914400" lvl="2" indent="0">
              <a:buNone/>
            </a:pPr>
            <a:r>
              <a:rPr lang="cs-CZ" dirty="0"/>
              <a:t>-&gt;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</a:t>
            </a:r>
          </a:p>
          <a:p>
            <a:pPr marL="914400" lvl="2" indent="0">
              <a:buNone/>
            </a:pPr>
            <a:r>
              <a:rPr lang="cs-CZ" dirty="0"/>
              <a:t>-&gt; </a:t>
            </a:r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tendineus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(</a:t>
            </a:r>
            <a:r>
              <a:rPr lang="cs-CZ" dirty="0" err="1"/>
              <a:t>Zinni</a:t>
            </a:r>
            <a:r>
              <a:rPr lang="cs-CZ" dirty="0"/>
              <a:t>) </a:t>
            </a:r>
          </a:p>
          <a:p>
            <a:pPr marL="914400" lvl="2" indent="0">
              <a:buNone/>
            </a:pPr>
            <a:r>
              <a:rPr lang="cs-CZ" dirty="0"/>
              <a:t>-&gt; dělení na </a:t>
            </a:r>
            <a:r>
              <a:rPr lang="cs-CZ" dirty="0" err="1"/>
              <a:t>ramus</a:t>
            </a:r>
            <a:r>
              <a:rPr lang="cs-CZ" dirty="0"/>
              <a:t> superior (slabší) a 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(silnější). Tyto větve dále vedou k okohybným svalům.</a:t>
            </a:r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r>
              <a:rPr lang="cs-CZ" dirty="0"/>
              <a:t>V blízkosti 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se nachází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 a asi 1 cm za očním bulbem parasympatické </a:t>
            </a:r>
            <a:r>
              <a:rPr lang="cs-CZ" b="1" i="1" dirty="0"/>
              <a:t>ganglion </a:t>
            </a:r>
            <a:r>
              <a:rPr lang="cs-CZ" b="1" i="1" dirty="0" err="1"/>
              <a:t>ciliare</a:t>
            </a:r>
            <a:r>
              <a:rPr lang="cs-CZ" i="1" dirty="0"/>
              <a:t>, </a:t>
            </a:r>
            <a:r>
              <a:rPr lang="cs-CZ" dirty="0"/>
              <a:t>do kterého N.III. přivádí parasympatická </a:t>
            </a:r>
            <a:r>
              <a:rPr lang="cs-CZ" dirty="0" err="1"/>
              <a:t>pregangliová</a:t>
            </a:r>
            <a:r>
              <a:rPr lang="cs-CZ" dirty="0"/>
              <a:t> vlákna – vnitřní větev N. III. 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083CB3-5634-43D0-B594-BA6A5383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10</a:t>
            </a:fld>
            <a:endParaRPr lang="cs-CZ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B1455A-A228-DB42-5EF6-9D0BE5A62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035105"/>
            <a:ext cx="63912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Horní větev</a:t>
            </a:r>
          </a:p>
          <a:p>
            <a:pPr lvl="1"/>
            <a:r>
              <a:rPr lang="cs-CZ" dirty="0"/>
              <a:t>M. r. sup.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retractor</a:t>
            </a:r>
            <a:r>
              <a:rPr lang="cs-CZ" dirty="0"/>
              <a:t> </a:t>
            </a:r>
            <a:r>
              <a:rPr lang="cs-CZ" dirty="0" err="1"/>
              <a:t>palpebrae</a:t>
            </a:r>
            <a:r>
              <a:rPr lang="cs-CZ" dirty="0"/>
              <a:t> </a:t>
            </a:r>
            <a:r>
              <a:rPr lang="cs-CZ" dirty="0" err="1"/>
              <a:t>superioris</a:t>
            </a:r>
            <a:endParaRPr lang="cs-CZ" dirty="0"/>
          </a:p>
          <a:p>
            <a:r>
              <a:rPr lang="cs-CZ" dirty="0"/>
              <a:t>Dolní větev </a:t>
            </a:r>
          </a:p>
          <a:p>
            <a:pPr lvl="1"/>
            <a:r>
              <a:rPr lang="cs-CZ" dirty="0"/>
              <a:t>M. r. </a:t>
            </a:r>
            <a:r>
              <a:rPr lang="cs-CZ" dirty="0" err="1"/>
              <a:t>inf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obl</a:t>
            </a:r>
            <a:r>
              <a:rPr lang="cs-CZ" dirty="0"/>
              <a:t>. </a:t>
            </a:r>
            <a:r>
              <a:rPr lang="cs-CZ" dirty="0" err="1"/>
              <a:t>inf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M. r. </a:t>
            </a:r>
            <a:r>
              <a:rPr lang="cs-CZ" dirty="0" err="1"/>
              <a:t>int</a:t>
            </a:r>
            <a:r>
              <a:rPr lang="cs-CZ"/>
              <a:t>. </a:t>
            </a:r>
            <a:endParaRPr lang="cs-CZ" dirty="0"/>
          </a:p>
          <a:p>
            <a:r>
              <a:rPr lang="cs-CZ" sz="2600" dirty="0"/>
              <a:t>Vnitřní větev </a:t>
            </a:r>
          </a:p>
          <a:p>
            <a:pPr lvl="1"/>
            <a:r>
              <a:rPr lang="cs-CZ" dirty="0"/>
              <a:t>Parasympatická vlákna k m. </a:t>
            </a:r>
            <a:r>
              <a:rPr lang="cs-CZ" dirty="0" err="1"/>
              <a:t>ciliaris</a:t>
            </a:r>
            <a:r>
              <a:rPr lang="cs-CZ" dirty="0"/>
              <a:t> a 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pupillae</a:t>
            </a:r>
            <a:r>
              <a:rPr lang="cs-CZ" dirty="0"/>
              <a:t>.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F942A4-7CC3-4DEB-B91A-6BBB0FA4A7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/>
              <a:t>Při totální obrně se bulbus stáčí zevně a dolů – zachovalá funkce </a:t>
            </a:r>
            <a:r>
              <a:rPr lang="cs-CZ" sz="2400" dirty="0" err="1"/>
              <a:t>M.obl</a:t>
            </a:r>
            <a:r>
              <a:rPr lang="cs-CZ" sz="2400" dirty="0"/>
              <a:t>. sup. a </a:t>
            </a:r>
            <a:r>
              <a:rPr lang="cs-CZ" sz="2400" dirty="0" err="1"/>
              <a:t>M.r.ext</a:t>
            </a:r>
            <a:r>
              <a:rPr lang="cs-CZ" sz="2400" dirty="0"/>
              <a:t>.</a:t>
            </a:r>
          </a:p>
          <a:p>
            <a:r>
              <a:rPr lang="cs-CZ" sz="2400" dirty="0"/>
              <a:t>Porucha zejména elevace a čisté addukce.</a:t>
            </a:r>
          </a:p>
          <a:p>
            <a:r>
              <a:rPr lang="cs-CZ" sz="2400" dirty="0"/>
              <a:t>Deprese v addukci. </a:t>
            </a:r>
          </a:p>
          <a:p>
            <a:r>
              <a:rPr lang="cs-CZ" sz="2400" dirty="0"/>
              <a:t>Ptóza -&gt; </a:t>
            </a:r>
            <a:r>
              <a:rPr lang="cs-CZ" sz="2400" dirty="0" err="1"/>
              <a:t>amblyogenní</a:t>
            </a:r>
            <a:r>
              <a:rPr lang="cs-CZ" sz="2400" dirty="0"/>
              <a:t> faktor</a:t>
            </a:r>
          </a:p>
          <a:p>
            <a:pPr lvl="1"/>
            <a:r>
              <a:rPr lang="cs-CZ" sz="2000" dirty="0"/>
              <a:t>Zároveň ruší případnou obtěžující diplopii</a:t>
            </a:r>
          </a:p>
          <a:p>
            <a:pPr lvl="2"/>
            <a:r>
              <a:rPr lang="cs-CZ" sz="1600" dirty="0"/>
              <a:t>Záleží na věku vzniku parézy/plegie.</a:t>
            </a:r>
          </a:p>
          <a:p>
            <a:r>
              <a:rPr lang="cs-CZ" sz="2400" dirty="0"/>
              <a:t>V důsledku postižení parasympatické složky také mydriáza a poruchy akomodace.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E1A501-AD3E-429F-8FA5-E8C6EF22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4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9689983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Cyklická okulomotorická paralýza</a:t>
            </a:r>
          </a:p>
          <a:p>
            <a:r>
              <a:rPr lang="cs-CZ" sz="2000" dirty="0"/>
              <a:t>Zvláštní forma parézy N. III. </a:t>
            </a:r>
          </a:p>
          <a:p>
            <a:r>
              <a:rPr lang="cs-CZ" sz="2000" dirty="0"/>
              <a:t>Paretické svaly křečovitě kontrahují v pravidelných intervalech. </a:t>
            </a:r>
          </a:p>
          <a:p>
            <a:r>
              <a:rPr lang="cs-CZ" sz="2000" dirty="0"/>
              <a:t>Svěrač duhovky, který nereaguje na fyziologické stimuly, spolu s paralyzovaným ciliárním svalem, kontrahuje synchronizovaně v pravidelných intervalech se svaly zásobovanými </a:t>
            </a:r>
            <a:br>
              <a:rPr lang="cs-CZ" sz="2000" dirty="0"/>
            </a:br>
            <a:r>
              <a:rPr lang="cs-CZ" sz="2000" dirty="0"/>
              <a:t>N. III. </a:t>
            </a:r>
          </a:p>
          <a:p>
            <a:r>
              <a:rPr lang="cs-CZ" sz="2000" dirty="0"/>
              <a:t>Většinou vrozená.</a:t>
            </a:r>
          </a:p>
          <a:p>
            <a:r>
              <a:rPr lang="cs-CZ" sz="2000" dirty="0"/>
              <a:t>Kongenitální obrny n. </a:t>
            </a:r>
            <a:r>
              <a:rPr lang="cs-CZ" sz="2000" dirty="0" err="1"/>
              <a:t>oculomotorius</a:t>
            </a:r>
            <a:r>
              <a:rPr lang="cs-CZ" sz="2000" dirty="0"/>
              <a:t> mohou být doprovázeny řadou závažných neurologických deficitů. Mnoho z nich může být spojena s perinatálním traumatem. </a:t>
            </a:r>
          </a:p>
          <a:p>
            <a:r>
              <a:rPr lang="cs-CZ" sz="2000" dirty="0"/>
              <a:t>U všech obrn je důležité doplnit neurologická vyšetření.</a:t>
            </a:r>
            <a:endParaRPr lang="cs-CZ" sz="72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C4C8F2-7F9B-47E3-8929-BBED56E2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36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9689983" cy="4486275"/>
          </a:xfrm>
        </p:spPr>
        <p:txBody>
          <a:bodyPr>
            <a:noAutofit/>
          </a:bodyPr>
          <a:lstStyle/>
          <a:p>
            <a:r>
              <a:rPr lang="cs-CZ" sz="2000" dirty="0"/>
              <a:t>Při vyšetření visu nutno zvednout horní víčko.</a:t>
            </a:r>
          </a:p>
          <a:p>
            <a:r>
              <a:rPr lang="cs-CZ" sz="2000" dirty="0" err="1"/>
              <a:t>Visus</a:t>
            </a:r>
            <a:r>
              <a:rPr lang="cs-CZ" sz="2000" dirty="0"/>
              <a:t> ovlivněn i mydriázou a poruchami akomodace. </a:t>
            </a:r>
          </a:p>
          <a:p>
            <a:r>
              <a:rPr lang="cs-CZ" sz="2000" dirty="0"/>
              <a:t>Vyšetření motility, verzí i dukcí.</a:t>
            </a:r>
          </a:p>
          <a:p>
            <a:r>
              <a:rPr lang="cs-CZ" sz="2000" dirty="0"/>
              <a:t>Hess – omezení motility paretického oka, hyperfunkce nepostiženého oka. </a:t>
            </a:r>
          </a:p>
          <a:p>
            <a:r>
              <a:rPr lang="cs-CZ" sz="2000" dirty="0"/>
              <a:t>Nápomocné ke stanovení dg. může být kompenzační postavení hlavy. </a:t>
            </a:r>
          </a:p>
          <a:p>
            <a:r>
              <a:rPr lang="cs-CZ" sz="2000" dirty="0"/>
              <a:t>Binokulární funkce obvykle chybí, při mírnějším postižení jsou binokulární funkce přítomné. 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ABEBE1-A325-453B-9639-8A43A78D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2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9689983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Léčba: </a:t>
            </a:r>
          </a:p>
          <a:p>
            <a:r>
              <a:rPr lang="cs-CZ" sz="2000" dirty="0"/>
              <a:t>Prizmata – při mírných parézách s malou úchylkou. </a:t>
            </a:r>
          </a:p>
          <a:p>
            <a:r>
              <a:rPr lang="cs-CZ" sz="2000" dirty="0"/>
              <a:t>Okluze – při obtěžující diplopii v době před operačním výkonem. </a:t>
            </a:r>
          </a:p>
          <a:p>
            <a:r>
              <a:rPr lang="cs-CZ" sz="2000" dirty="0"/>
              <a:t>Operačně</a:t>
            </a:r>
          </a:p>
          <a:p>
            <a:pPr lvl="1"/>
            <a:r>
              <a:rPr lang="cs-CZ" sz="1600" dirty="0"/>
              <a:t>Zvláště při současné ptóze horního víčka.</a:t>
            </a:r>
          </a:p>
          <a:p>
            <a:pPr lvl="1"/>
            <a:r>
              <a:rPr lang="cs-CZ" sz="1600" dirty="0"/>
              <a:t>Záleží na tom, které svaly konkrétně jsou postiženy.</a:t>
            </a:r>
          </a:p>
          <a:p>
            <a:pPr lvl="1"/>
            <a:r>
              <a:rPr lang="cs-CZ" sz="1800" dirty="0" err="1"/>
              <a:t>Myektomie</a:t>
            </a:r>
            <a:r>
              <a:rPr lang="cs-CZ" sz="1800" dirty="0"/>
              <a:t> M. r. </a:t>
            </a:r>
            <a:r>
              <a:rPr lang="cs-CZ" sz="1800" dirty="0" err="1"/>
              <a:t>int</a:t>
            </a:r>
            <a:r>
              <a:rPr lang="cs-CZ" sz="1800" dirty="0"/>
              <a:t>., </a:t>
            </a:r>
          </a:p>
          <a:p>
            <a:pPr lvl="1"/>
            <a:r>
              <a:rPr lang="cs-CZ" sz="1800" dirty="0" err="1"/>
              <a:t>Retropozice</a:t>
            </a:r>
            <a:r>
              <a:rPr lang="cs-CZ" sz="1800" dirty="0"/>
              <a:t>, elongace/</a:t>
            </a:r>
            <a:r>
              <a:rPr lang="cs-CZ" sz="1800" dirty="0" err="1"/>
              <a:t>myotomie</a:t>
            </a:r>
            <a:r>
              <a:rPr lang="cs-CZ" sz="1800" dirty="0"/>
              <a:t> </a:t>
            </a:r>
            <a:r>
              <a:rPr lang="cs-CZ" sz="1800" dirty="0" err="1"/>
              <a:t>M.r.ext</a:t>
            </a:r>
            <a:r>
              <a:rPr lang="cs-CZ" sz="1800" dirty="0"/>
              <a:t>. (až 8 mm)</a:t>
            </a:r>
          </a:p>
          <a:p>
            <a:pPr lvl="1"/>
            <a:r>
              <a:rPr lang="cs-CZ" sz="1800" dirty="0"/>
              <a:t>Transpozice M. </a:t>
            </a:r>
            <a:r>
              <a:rPr lang="cs-CZ" sz="1800" dirty="0" err="1"/>
              <a:t>obl</a:t>
            </a:r>
            <a:r>
              <a:rPr lang="cs-CZ" sz="1800" dirty="0"/>
              <a:t>. sup. dle </a:t>
            </a:r>
            <a:r>
              <a:rPr lang="cs-CZ" sz="1800" dirty="0" err="1"/>
              <a:t>Scotta</a:t>
            </a:r>
            <a:r>
              <a:rPr lang="cs-CZ" sz="1800" dirty="0"/>
              <a:t> - přesun úponu </a:t>
            </a:r>
            <a:r>
              <a:rPr lang="cs-CZ" sz="1800" dirty="0" err="1"/>
              <a:t>m.obliq.sup</a:t>
            </a:r>
            <a:r>
              <a:rPr lang="cs-CZ" sz="1800" dirty="0"/>
              <a:t>. z původního místa za ekvátorem  směrem před ekvátor -  posílení addukce a elevace</a:t>
            </a:r>
          </a:p>
          <a:p>
            <a:r>
              <a:rPr lang="cs-CZ" sz="1800" dirty="0"/>
              <a:t>V případě totální plegie je prognóza obecně špatná, řeší se především kosmetický efekt, k operacím se přistupuje opatrně a jsou vícefázové. </a:t>
            </a:r>
            <a:r>
              <a:rPr lang="cs-CZ" sz="2000" dirty="0"/>
              <a:t>	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3DFE57-FE7A-49CE-867C-5B3408F0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9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20361" cy="4351338"/>
          </a:xfrm>
        </p:spPr>
        <p:txBody>
          <a:bodyPr>
            <a:normAutofit/>
          </a:bodyPr>
          <a:lstStyle/>
          <a:p>
            <a:r>
              <a:rPr lang="cs-CZ" sz="2000" dirty="0"/>
              <a:t>Častěji jen parciální obrna</a:t>
            </a:r>
          </a:p>
          <a:p>
            <a:r>
              <a:rPr lang="cs-CZ" sz="2000" dirty="0"/>
              <a:t>Izolovaná obrna horní/dolní/vnitřní větve</a:t>
            </a:r>
          </a:p>
          <a:p>
            <a:r>
              <a:rPr lang="cs-CZ" sz="2000" dirty="0"/>
              <a:t>Případně jen větévky jdoucí k jednotlivým svalům,</a:t>
            </a:r>
          </a:p>
          <a:p>
            <a:r>
              <a:rPr lang="cs-CZ" sz="2000" dirty="0"/>
              <a:t>Etiologie</a:t>
            </a:r>
          </a:p>
          <a:p>
            <a:pPr lvl="1"/>
            <a:r>
              <a:rPr lang="cs-CZ" sz="1600" dirty="0"/>
              <a:t>vrozená (bez zjištění příčiny).</a:t>
            </a:r>
          </a:p>
          <a:p>
            <a:pPr lvl="1"/>
            <a:r>
              <a:rPr lang="cs-CZ" sz="1600" dirty="0"/>
              <a:t>získaná:  cévní malformace,  nádory, oběhové poruchy. 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E397875-E734-4CC5-8B38-FB61A503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49136" r="40215" b="26939"/>
          <a:stretch>
            <a:fillRect/>
          </a:stretch>
        </p:blipFill>
        <p:spPr bwMode="auto">
          <a:xfrm>
            <a:off x="5058561" y="1690688"/>
            <a:ext cx="7133439" cy="44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66C682-92C8-4D12-8323-8D9FF92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51295"/>
            <a:ext cx="11015445" cy="5041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Izolovaná paréza M. r. superior</a:t>
            </a:r>
          </a:p>
          <a:p>
            <a:r>
              <a:rPr lang="cs-CZ" sz="1800" dirty="0"/>
              <a:t>Nejčastěji bývá vrozená.</a:t>
            </a:r>
          </a:p>
          <a:p>
            <a:r>
              <a:rPr lang="cs-CZ" sz="1800" dirty="0"/>
              <a:t>Porucha elevace, abdukce a elevace v abdukci, elevace v addukci je v normě.</a:t>
            </a:r>
          </a:p>
          <a:p>
            <a:r>
              <a:rPr lang="cs-CZ" sz="1800" dirty="0"/>
              <a:t>V primárním postavení </a:t>
            </a:r>
            <a:r>
              <a:rPr lang="cs-CZ" sz="1800" dirty="0" err="1"/>
              <a:t>hypotropie</a:t>
            </a:r>
            <a:r>
              <a:rPr lang="cs-CZ" sz="1800" dirty="0"/>
              <a:t>. </a:t>
            </a:r>
          </a:p>
          <a:p>
            <a:r>
              <a:rPr lang="cs-CZ" sz="1800" dirty="0"/>
              <a:t>Hyperfunkce stejnostranného </a:t>
            </a:r>
            <a:r>
              <a:rPr lang="cs-CZ" sz="1800" dirty="0" err="1"/>
              <a:t>M.r</a:t>
            </a:r>
            <a:r>
              <a:rPr lang="cs-CZ" sz="1800" dirty="0"/>
              <a:t>. </a:t>
            </a:r>
            <a:r>
              <a:rPr lang="cs-CZ" sz="1800" dirty="0" err="1"/>
              <a:t>inf</a:t>
            </a:r>
            <a:r>
              <a:rPr lang="cs-CZ" sz="1800" dirty="0"/>
              <a:t>. a druhostranného MOI, obvykle také menší </a:t>
            </a:r>
            <a:r>
              <a:rPr lang="cs-CZ" sz="1800" dirty="0" err="1"/>
              <a:t>excyklotropie</a:t>
            </a:r>
            <a:r>
              <a:rPr lang="cs-CZ" sz="1800" dirty="0"/>
              <a:t>. </a:t>
            </a:r>
          </a:p>
          <a:p>
            <a:r>
              <a:rPr lang="cs-CZ" sz="1800" dirty="0"/>
              <a:t>Bellův fenomén (</a:t>
            </a:r>
            <a:r>
              <a:rPr lang="cs-CZ" sz="1800" dirty="0" err="1"/>
              <a:t>palpebrální-okulogyrický</a:t>
            </a:r>
            <a:r>
              <a:rPr lang="cs-CZ" sz="1800" dirty="0"/>
              <a:t> </a:t>
            </a:r>
            <a:r>
              <a:rPr lang="cs-CZ" sz="1800" dirty="0" err="1"/>
              <a:t>relfex</a:t>
            </a:r>
            <a:r>
              <a:rPr lang="cs-CZ" sz="1800" dirty="0"/>
              <a:t>) chybí.</a:t>
            </a:r>
          </a:p>
          <a:p>
            <a:r>
              <a:rPr lang="cs-CZ" sz="1800" dirty="0"/>
              <a:t>Bývá přítomna oční tortikolis – úklon hlavy k rameni na straně postiženého oka. </a:t>
            </a:r>
          </a:p>
          <a:p>
            <a:r>
              <a:rPr lang="cs-CZ" sz="1800" dirty="0"/>
              <a:t>Obrna m. r. superior je častá, není vždy spojena s parézou stejnostranného zvedače horního víčka, což platí zejména u  vrozené parézy.  </a:t>
            </a:r>
          </a:p>
          <a:p>
            <a:r>
              <a:rPr lang="cs-CZ" sz="1800" dirty="0" err="1"/>
              <a:t>Diff</a:t>
            </a:r>
            <a:r>
              <a:rPr lang="cs-CZ" sz="1800" dirty="0"/>
              <a:t>. dg. </a:t>
            </a:r>
          </a:p>
          <a:p>
            <a:pPr lvl="1"/>
            <a:r>
              <a:rPr lang="cs-CZ" sz="1600" dirty="0"/>
              <a:t>Hydraulická fraktura orbity</a:t>
            </a:r>
          </a:p>
          <a:p>
            <a:pPr lvl="1"/>
            <a:r>
              <a:rPr lang="cs-CZ" sz="1600" dirty="0"/>
              <a:t>Kontraktury, </a:t>
            </a:r>
            <a:r>
              <a:rPr lang="cs-CZ" sz="1600" dirty="0" err="1"/>
              <a:t>fibrotické</a:t>
            </a:r>
            <a:r>
              <a:rPr lang="cs-CZ" sz="1600" dirty="0"/>
              <a:t> změny</a:t>
            </a:r>
          </a:p>
          <a:p>
            <a:pPr lvl="1"/>
            <a:r>
              <a:rPr lang="cs-CZ" sz="1600" dirty="0" err="1"/>
              <a:t>Myositida</a:t>
            </a:r>
            <a:r>
              <a:rPr lang="cs-CZ" sz="1600" dirty="0"/>
              <a:t>,</a:t>
            </a:r>
          </a:p>
          <a:p>
            <a:pPr lvl="1"/>
            <a:r>
              <a:rPr lang="cs-CZ" sz="1600" dirty="0"/>
              <a:t>Test pasivní dukce je zpočátku (před projevem </a:t>
            </a:r>
            <a:r>
              <a:rPr lang="cs-CZ" sz="1600" dirty="0" err="1"/>
              <a:t>fibrotických</a:t>
            </a:r>
            <a:r>
              <a:rPr lang="cs-CZ" sz="1600" dirty="0"/>
              <a:t> změn) negativní, u restrikčních příčin (všechny výše jmenované) by byl pozitivní.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69EB6D-E212-420D-9842-47F4043F2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1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2906"/>
            <a:ext cx="10515599" cy="4734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Izolovaná paréza M. r. </a:t>
            </a:r>
            <a:r>
              <a:rPr lang="cs-CZ" sz="2000" dirty="0" err="1"/>
              <a:t>internus</a:t>
            </a:r>
            <a:r>
              <a:rPr lang="cs-CZ" sz="2000" dirty="0"/>
              <a:t> (</a:t>
            </a:r>
            <a:r>
              <a:rPr lang="cs-CZ" sz="2000" dirty="0" err="1"/>
              <a:t>medialis</a:t>
            </a:r>
            <a:r>
              <a:rPr lang="cs-CZ" sz="2000" dirty="0"/>
              <a:t>)</a:t>
            </a:r>
          </a:p>
          <a:p>
            <a:r>
              <a:rPr lang="cs-CZ" sz="1800" dirty="0"/>
              <a:t>Izolovaná obrna čistě jen vnitřního přímého svalu bez postižení ostatních svalů inervovaných III. hlavovým nervem je velmi vzácná. </a:t>
            </a:r>
          </a:p>
          <a:p>
            <a:r>
              <a:rPr lang="cs-CZ" sz="1800" dirty="0"/>
              <a:t>Vázne addukce (konvergence).</a:t>
            </a:r>
          </a:p>
          <a:p>
            <a:r>
              <a:rPr lang="cs-CZ" sz="1800" dirty="0"/>
              <a:t>Postižené oko v </a:t>
            </a:r>
            <a:r>
              <a:rPr lang="cs-CZ" sz="1800" dirty="0" err="1"/>
              <a:t>exotropii</a:t>
            </a:r>
            <a:r>
              <a:rPr lang="cs-CZ" sz="1800" dirty="0"/>
              <a:t>. </a:t>
            </a:r>
          </a:p>
          <a:p>
            <a:r>
              <a:rPr lang="cs-CZ" sz="1800" dirty="0"/>
              <a:t>Kompenzační postavení hlavy – stočení obličeje na stranu zdravého oka. </a:t>
            </a:r>
          </a:p>
          <a:p>
            <a:r>
              <a:rPr lang="cs-CZ" sz="1800" dirty="0" err="1"/>
              <a:t>Diff</a:t>
            </a:r>
            <a:r>
              <a:rPr lang="cs-CZ" sz="1800" dirty="0"/>
              <a:t>. dg. </a:t>
            </a:r>
          </a:p>
          <a:p>
            <a:pPr lvl="1"/>
            <a:r>
              <a:rPr lang="cs-CZ" sz="1600" dirty="0" err="1"/>
              <a:t>Internukleární</a:t>
            </a:r>
            <a:r>
              <a:rPr lang="cs-CZ" sz="1600" dirty="0"/>
              <a:t> oftalmoplegie - nejčastěji u RS a CMP, navíc by byl přítomen nystagmus u </a:t>
            </a:r>
            <a:r>
              <a:rPr lang="cs-CZ" sz="1600" dirty="0" err="1"/>
              <a:t>abdukujícího</a:t>
            </a:r>
            <a:r>
              <a:rPr lang="cs-CZ" sz="1600" dirty="0"/>
              <a:t> oka, neporušený pohled ke straně léze.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A43AFF-B962-4F58-B541-608ED8E4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73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1629"/>
            <a:ext cx="10515600" cy="4675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Izolovaná paréza M. r. </a:t>
            </a:r>
            <a:r>
              <a:rPr lang="cs-CZ" sz="2000" dirty="0" err="1"/>
              <a:t>inferior</a:t>
            </a:r>
            <a:endParaRPr lang="cs-CZ" sz="2000" dirty="0"/>
          </a:p>
          <a:p>
            <a:r>
              <a:rPr lang="cs-CZ" sz="1800" dirty="0"/>
              <a:t>Často vrozená. </a:t>
            </a:r>
          </a:p>
          <a:p>
            <a:r>
              <a:rPr lang="cs-CZ" sz="1800" dirty="0"/>
              <a:t>V primárním postavení </a:t>
            </a:r>
            <a:r>
              <a:rPr lang="cs-CZ" sz="1800" dirty="0" err="1"/>
              <a:t>hypertropie</a:t>
            </a:r>
            <a:r>
              <a:rPr lang="cs-CZ" sz="1800" dirty="0"/>
              <a:t> a </a:t>
            </a:r>
            <a:r>
              <a:rPr lang="cs-CZ" sz="1800" dirty="0" err="1"/>
              <a:t>incyklotropie</a:t>
            </a:r>
            <a:r>
              <a:rPr lang="cs-CZ" sz="1800" dirty="0"/>
              <a:t> (dáno hyperfunkcí </a:t>
            </a:r>
            <a:r>
              <a:rPr lang="cs-CZ" sz="1800" dirty="0" err="1"/>
              <a:t>M.r</a:t>
            </a:r>
            <a:r>
              <a:rPr lang="cs-CZ" sz="1800" dirty="0"/>
              <a:t>. sup.). </a:t>
            </a:r>
          </a:p>
          <a:p>
            <a:r>
              <a:rPr lang="cs-CZ" sz="1800" dirty="0"/>
              <a:t>Nejvíce patrná při depresi v abdukci.</a:t>
            </a:r>
          </a:p>
          <a:p>
            <a:r>
              <a:rPr lang="cs-CZ" sz="1800" dirty="0"/>
              <a:t>Při fixaci paretickým okem – </a:t>
            </a:r>
            <a:r>
              <a:rPr lang="cs-CZ" sz="1800" dirty="0" err="1"/>
              <a:t>pseudoptóza</a:t>
            </a:r>
            <a:r>
              <a:rPr lang="cs-CZ" sz="1800" dirty="0"/>
              <a:t> na zdravém oku v primárním postavení – obtíže v diagnostice.</a:t>
            </a:r>
          </a:p>
          <a:p>
            <a:r>
              <a:rPr lang="cs-CZ" sz="1800" dirty="0"/>
              <a:t>Častá oční tortikolis, ale měnlivý obraz. </a:t>
            </a:r>
          </a:p>
          <a:p>
            <a:r>
              <a:rPr lang="cs-CZ" sz="1800" dirty="0" err="1"/>
              <a:t>Diff</a:t>
            </a:r>
            <a:r>
              <a:rPr lang="cs-CZ" sz="1800" dirty="0"/>
              <a:t>. dg. </a:t>
            </a:r>
          </a:p>
          <a:p>
            <a:pPr lvl="1"/>
            <a:r>
              <a:rPr lang="cs-CZ" sz="1600" dirty="0"/>
              <a:t>Restrikční příčiny – </a:t>
            </a:r>
            <a:r>
              <a:rPr lang="cs-CZ" sz="1600" dirty="0" err="1"/>
              <a:t>blow-out</a:t>
            </a:r>
            <a:r>
              <a:rPr lang="cs-CZ" sz="1600" dirty="0"/>
              <a:t> </a:t>
            </a:r>
            <a:r>
              <a:rPr lang="cs-CZ" sz="1600" dirty="0" err="1"/>
              <a:t>fracture</a:t>
            </a:r>
            <a:r>
              <a:rPr lang="cs-CZ" sz="1600" dirty="0"/>
              <a:t>, </a:t>
            </a:r>
            <a:r>
              <a:rPr lang="cs-CZ" sz="1600" dirty="0" err="1"/>
              <a:t>myastenia</a:t>
            </a:r>
            <a:r>
              <a:rPr lang="cs-CZ" sz="1600" dirty="0"/>
              <a:t> gravis, pooperační fibróza/srůsty s M. </a:t>
            </a:r>
            <a:r>
              <a:rPr lang="cs-CZ" sz="1600" dirty="0" err="1"/>
              <a:t>obl</a:t>
            </a:r>
            <a:r>
              <a:rPr lang="cs-CZ" sz="1600" dirty="0"/>
              <a:t>. </a:t>
            </a:r>
            <a:r>
              <a:rPr lang="cs-CZ" sz="1600" dirty="0" err="1"/>
              <a:t>inf</a:t>
            </a:r>
            <a:r>
              <a:rPr lang="cs-CZ" sz="1600" dirty="0"/>
              <a:t>.</a:t>
            </a:r>
            <a:br>
              <a:rPr lang="cs-CZ" sz="1600" dirty="0"/>
            </a:br>
            <a:endParaRPr lang="cs-CZ" sz="1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E1FBA0-2079-4D6A-81A5-134BA5BF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7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oculomotorii</a:t>
            </a:r>
            <a:r>
              <a:rPr lang="cs-CZ" dirty="0"/>
              <a:t> (N.III.)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3240"/>
            <a:ext cx="10515600" cy="4683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Izolovaná paréza M. </a:t>
            </a:r>
            <a:r>
              <a:rPr lang="cs-CZ" sz="2000" dirty="0" err="1"/>
              <a:t>obl</a:t>
            </a:r>
            <a:r>
              <a:rPr lang="cs-CZ" sz="2000" dirty="0"/>
              <a:t>. </a:t>
            </a:r>
            <a:r>
              <a:rPr lang="cs-CZ" sz="2000" dirty="0" err="1"/>
              <a:t>inferior</a:t>
            </a:r>
            <a:endParaRPr lang="cs-CZ" sz="2000" dirty="0"/>
          </a:p>
          <a:p>
            <a:r>
              <a:rPr lang="cs-CZ" sz="1800" dirty="0"/>
              <a:t>Paréza čistě jen MOI je nejméně pravděpodobná.</a:t>
            </a:r>
          </a:p>
          <a:p>
            <a:r>
              <a:rPr lang="cs-CZ" sz="1800" dirty="0"/>
              <a:t>Nejčastěji vrozená. </a:t>
            </a:r>
          </a:p>
          <a:p>
            <a:r>
              <a:rPr lang="cs-CZ" sz="1800" dirty="0"/>
              <a:t>V primárním postavení mírná </a:t>
            </a:r>
            <a:r>
              <a:rPr lang="cs-CZ" sz="1800" dirty="0" err="1"/>
              <a:t>hypotropie</a:t>
            </a:r>
            <a:r>
              <a:rPr lang="cs-CZ" sz="1800" dirty="0"/>
              <a:t>, která se </a:t>
            </a:r>
            <a:r>
              <a:rPr lang="cs-CZ" sz="1800" dirty="0" err="1"/>
              <a:t>prohlubujeu</a:t>
            </a:r>
            <a:r>
              <a:rPr lang="cs-CZ" sz="1800" dirty="0"/>
              <a:t> v addukci, ve které zároveň nelze bulbus </a:t>
            </a:r>
            <a:r>
              <a:rPr lang="cs-CZ" sz="1800" dirty="0" err="1"/>
              <a:t>elevovat</a:t>
            </a:r>
            <a:r>
              <a:rPr lang="cs-CZ" sz="1800" dirty="0"/>
              <a:t>. </a:t>
            </a:r>
          </a:p>
          <a:p>
            <a:r>
              <a:rPr lang="cs-CZ" sz="1800" dirty="0" err="1"/>
              <a:t>Incyklotropie</a:t>
            </a:r>
            <a:r>
              <a:rPr lang="cs-CZ" sz="1800" dirty="0"/>
              <a:t> v důsledku hyperfunkce </a:t>
            </a:r>
            <a:r>
              <a:rPr lang="cs-CZ" sz="1800" dirty="0" err="1"/>
              <a:t>M.obl</a:t>
            </a:r>
            <a:r>
              <a:rPr lang="cs-CZ" sz="1800" dirty="0"/>
              <a:t>. sup. </a:t>
            </a:r>
          </a:p>
          <a:p>
            <a:r>
              <a:rPr lang="cs-CZ" sz="1800" dirty="0"/>
              <a:t>Největší deviace vzniká při pohledu paralyzovaným okem nahoru v addukci. </a:t>
            </a:r>
          </a:p>
          <a:p>
            <a:r>
              <a:rPr lang="cs-CZ" sz="1800" dirty="0"/>
              <a:t>Někdy je přítomen také A syndrom. </a:t>
            </a:r>
          </a:p>
          <a:p>
            <a:r>
              <a:rPr lang="cs-CZ" sz="1800" dirty="0" err="1"/>
              <a:t>Diff</a:t>
            </a:r>
            <a:r>
              <a:rPr lang="cs-CZ" sz="1800" dirty="0"/>
              <a:t>. Dg. </a:t>
            </a:r>
          </a:p>
          <a:p>
            <a:pPr lvl="1"/>
            <a:r>
              <a:rPr lang="cs-CZ" sz="1600" dirty="0"/>
              <a:t>Brownův syndrom</a:t>
            </a:r>
          </a:p>
          <a:p>
            <a:pPr lvl="1"/>
            <a:r>
              <a:rPr lang="cs-CZ" sz="1600" dirty="0"/>
              <a:t>Dvojitá obrna zvedačů</a:t>
            </a:r>
          </a:p>
          <a:p>
            <a:pPr marL="0" indent="0">
              <a:buNone/>
            </a:pPr>
            <a:br>
              <a:rPr lang="cs-CZ" sz="1800" dirty="0"/>
            </a:br>
            <a:endParaRPr lang="cs-CZ" sz="1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54F363-1811-4929-974A-2A699554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80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Inkomitantní</a:t>
            </a:r>
            <a:r>
              <a:rPr lang="cs-CZ" dirty="0"/>
              <a:t> strabismus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 dirty="0"/>
              <a:t>Paralytický </a:t>
            </a:r>
          </a:p>
          <a:p>
            <a:pPr lvl="1"/>
            <a:r>
              <a:rPr lang="cs-CZ" dirty="0"/>
              <a:t>= porucha na úrovni inervace (tedy neurologický problém)</a:t>
            </a:r>
          </a:p>
          <a:p>
            <a:endParaRPr lang="cs-CZ" dirty="0"/>
          </a:p>
          <a:p>
            <a:r>
              <a:rPr lang="cs-CZ" dirty="0"/>
              <a:t>Restrikční </a:t>
            </a:r>
          </a:p>
          <a:p>
            <a:pPr lvl="1"/>
            <a:r>
              <a:rPr lang="cs-CZ" dirty="0"/>
              <a:t>= porucha na úrovni mechaniky okohybných svalů (problém ve svalu, či jejich okolí – tkáních orbity).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4E61A01-668F-4D06-90D5-86C8A37E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5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trochlearis</a:t>
            </a:r>
            <a:r>
              <a:rPr lang="cs-CZ" dirty="0"/>
              <a:t> (N.IV)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CB83E1-1811-47FF-ABE4-CC9B9E1F7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21" y="0"/>
            <a:ext cx="6185483" cy="69818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9FD265-C2A4-427F-9F6F-93D5512BFF08}"/>
              </a:ext>
            </a:extLst>
          </p:cNvPr>
          <p:cNvSpPr txBox="1"/>
          <p:nvPr/>
        </p:nvSpPr>
        <p:spPr>
          <a:xfrm>
            <a:off x="276838" y="1526796"/>
            <a:ext cx="488239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Čistě </a:t>
            </a:r>
            <a:r>
              <a:rPr lang="cs-CZ" dirty="0" err="1">
                <a:solidFill>
                  <a:srgbClr val="212529"/>
                </a:solidFill>
              </a:rPr>
              <a:t>somatomotorický</a:t>
            </a:r>
            <a:r>
              <a:rPr lang="cs-CZ" dirty="0">
                <a:solidFill>
                  <a:srgbClr val="212529"/>
                </a:solidFill>
              </a:rPr>
              <a:t> nerv</a:t>
            </a:r>
            <a:endParaRPr lang="cs-CZ" b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Jako jediný z hlavových nervů vystupuje z mozkového kmene dorzálně.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212529"/>
                </a:solidFill>
                <a:effectLst/>
              </a:rPr>
              <a:t>Inervace pouze </a:t>
            </a:r>
            <a:r>
              <a:rPr lang="cs-CZ" dirty="0">
                <a:solidFill>
                  <a:srgbClr val="212529"/>
                </a:solidFill>
              </a:rPr>
              <a:t>M. </a:t>
            </a:r>
            <a:r>
              <a:rPr lang="cs-CZ" dirty="0" err="1">
                <a:solidFill>
                  <a:srgbClr val="212529"/>
                </a:solidFill>
              </a:rPr>
              <a:t>obl</a:t>
            </a:r>
            <a:r>
              <a:rPr lang="cs-CZ" dirty="0">
                <a:solidFill>
                  <a:srgbClr val="212529"/>
                </a:solidFill>
              </a:rPr>
              <a:t>. sup. </a:t>
            </a:r>
          </a:p>
          <a:p>
            <a:pPr algn="l"/>
            <a:r>
              <a:rPr lang="cs-CZ" sz="2000" b="1" dirty="0" err="1">
                <a:solidFill>
                  <a:srgbClr val="212529"/>
                </a:solidFill>
              </a:rPr>
              <a:t>Nucleus</a:t>
            </a:r>
            <a:r>
              <a:rPr lang="cs-CZ" sz="2000" b="1" dirty="0">
                <a:solidFill>
                  <a:srgbClr val="212529"/>
                </a:solidFill>
              </a:rPr>
              <a:t> </a:t>
            </a:r>
            <a:r>
              <a:rPr lang="cs-CZ" sz="2000" b="1" dirty="0" err="1">
                <a:solidFill>
                  <a:srgbClr val="212529"/>
                </a:solidFill>
              </a:rPr>
              <a:t>originis</a:t>
            </a:r>
            <a:r>
              <a:rPr lang="cs-CZ" sz="2000" b="1" dirty="0">
                <a:solidFill>
                  <a:srgbClr val="212529"/>
                </a:solidFill>
              </a:rPr>
              <a:t> n. IV. </a:t>
            </a:r>
            <a:r>
              <a:rPr lang="cs-CZ" dirty="0">
                <a:solidFill>
                  <a:srgbClr val="212529"/>
                </a:solidFill>
              </a:rPr>
              <a:t>v </a:t>
            </a:r>
            <a:r>
              <a:rPr lang="cs-CZ" dirty="0" err="1">
                <a:solidFill>
                  <a:srgbClr val="212529"/>
                </a:solidFill>
              </a:rPr>
              <a:t>mesencephalu</a:t>
            </a:r>
            <a:r>
              <a:rPr lang="cs-CZ" dirty="0">
                <a:solidFill>
                  <a:srgbClr val="212529"/>
                </a:solidFill>
              </a:rPr>
              <a:t> kaudálně od jádra N.III.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vlákna se v průběhu kříží (= </a:t>
            </a:r>
            <a:r>
              <a:rPr lang="cs-CZ" dirty="0" err="1">
                <a:solidFill>
                  <a:srgbClr val="212529"/>
                </a:solidFill>
              </a:rPr>
              <a:t>decussatio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nervorum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trochlearium</a:t>
            </a:r>
            <a:r>
              <a:rPr lang="cs-CZ" dirty="0">
                <a:solidFill>
                  <a:srgbClr val="212529"/>
                </a:solidFill>
              </a:rPr>
              <a:t>)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paralelní průběh s N. III.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laterální stěna sinus </a:t>
            </a:r>
            <a:r>
              <a:rPr lang="cs-CZ" dirty="0" err="1">
                <a:solidFill>
                  <a:srgbClr val="212529"/>
                </a:solidFill>
              </a:rPr>
              <a:t>cavernosus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</a:t>
            </a:r>
            <a:r>
              <a:rPr lang="cs-CZ" dirty="0" err="1">
                <a:solidFill>
                  <a:srgbClr val="212529"/>
                </a:solidFill>
              </a:rPr>
              <a:t>fissura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orbitalis</a:t>
            </a:r>
            <a:r>
              <a:rPr lang="cs-CZ" dirty="0">
                <a:solidFill>
                  <a:srgbClr val="212529"/>
                </a:solidFill>
              </a:rPr>
              <a:t> superior (mimo </a:t>
            </a:r>
            <a:r>
              <a:rPr lang="cs-CZ" dirty="0" err="1">
                <a:solidFill>
                  <a:srgbClr val="212529"/>
                </a:solidFill>
              </a:rPr>
              <a:t>anulus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tendineus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communis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Zinni</a:t>
            </a:r>
            <a:r>
              <a:rPr lang="cs-CZ" dirty="0">
                <a:solidFill>
                  <a:srgbClr val="212529"/>
                </a:solidFill>
              </a:rPr>
              <a:t>)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nad M. </a:t>
            </a:r>
            <a:r>
              <a:rPr lang="cs-CZ" dirty="0" err="1">
                <a:solidFill>
                  <a:srgbClr val="212529"/>
                </a:solidFill>
              </a:rPr>
              <a:t>retractor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palp</a:t>
            </a:r>
            <a:r>
              <a:rPr lang="cs-CZ" dirty="0">
                <a:solidFill>
                  <a:srgbClr val="212529"/>
                </a:solidFill>
              </a:rPr>
              <a:t>. sup. k okraji bříška M. </a:t>
            </a:r>
            <a:r>
              <a:rPr lang="cs-CZ" dirty="0" err="1">
                <a:solidFill>
                  <a:srgbClr val="212529"/>
                </a:solidFill>
              </a:rPr>
              <a:t>obl</a:t>
            </a:r>
            <a:r>
              <a:rPr lang="cs-CZ" dirty="0">
                <a:solidFill>
                  <a:srgbClr val="212529"/>
                </a:solidFill>
              </a:rPr>
              <a:t>. sup.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140C6D-55A4-4492-B696-55509D9C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4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D03F33-6C8F-25CB-A258-B5D31727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48" y="1872068"/>
            <a:ext cx="8092534" cy="383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trochlearis</a:t>
            </a:r>
            <a:r>
              <a:rPr lang="cs-CZ" dirty="0"/>
              <a:t> (N.IV)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9FD265-C2A4-427F-9F6F-93D5512BFF08}"/>
              </a:ext>
            </a:extLst>
          </p:cNvPr>
          <p:cNvSpPr txBox="1"/>
          <p:nvPr/>
        </p:nvSpPr>
        <p:spPr>
          <a:xfrm>
            <a:off x="276838" y="1526796"/>
            <a:ext cx="488239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Čistě </a:t>
            </a:r>
            <a:r>
              <a:rPr lang="cs-CZ" dirty="0" err="1">
                <a:solidFill>
                  <a:srgbClr val="212529"/>
                </a:solidFill>
              </a:rPr>
              <a:t>somatomotorický</a:t>
            </a:r>
            <a:r>
              <a:rPr lang="cs-CZ" dirty="0">
                <a:solidFill>
                  <a:srgbClr val="212529"/>
                </a:solidFill>
              </a:rPr>
              <a:t> nerv</a:t>
            </a:r>
            <a:endParaRPr lang="cs-CZ" b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Jako jediný z hlavových nervů vystupuje z mozkového kmene dorzálně.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212529"/>
                </a:solidFill>
                <a:effectLst/>
              </a:rPr>
              <a:t>Inervace pouze </a:t>
            </a:r>
            <a:r>
              <a:rPr lang="cs-CZ" dirty="0">
                <a:solidFill>
                  <a:srgbClr val="212529"/>
                </a:solidFill>
              </a:rPr>
              <a:t>M. </a:t>
            </a:r>
            <a:r>
              <a:rPr lang="cs-CZ" dirty="0" err="1">
                <a:solidFill>
                  <a:srgbClr val="212529"/>
                </a:solidFill>
              </a:rPr>
              <a:t>obl</a:t>
            </a:r>
            <a:r>
              <a:rPr lang="cs-CZ" dirty="0">
                <a:solidFill>
                  <a:srgbClr val="212529"/>
                </a:solidFill>
              </a:rPr>
              <a:t>. sup. </a:t>
            </a:r>
          </a:p>
          <a:p>
            <a:pPr algn="l"/>
            <a:r>
              <a:rPr lang="cs-CZ" sz="2000" b="1" dirty="0" err="1">
                <a:solidFill>
                  <a:srgbClr val="212529"/>
                </a:solidFill>
              </a:rPr>
              <a:t>Nucleus</a:t>
            </a:r>
            <a:r>
              <a:rPr lang="cs-CZ" sz="2000" b="1" dirty="0">
                <a:solidFill>
                  <a:srgbClr val="212529"/>
                </a:solidFill>
              </a:rPr>
              <a:t> </a:t>
            </a:r>
            <a:r>
              <a:rPr lang="cs-CZ" sz="2000" b="1" dirty="0" err="1">
                <a:solidFill>
                  <a:srgbClr val="212529"/>
                </a:solidFill>
              </a:rPr>
              <a:t>originis</a:t>
            </a:r>
            <a:r>
              <a:rPr lang="cs-CZ" sz="2000" b="1" dirty="0">
                <a:solidFill>
                  <a:srgbClr val="212529"/>
                </a:solidFill>
              </a:rPr>
              <a:t> n. IV. </a:t>
            </a:r>
            <a:r>
              <a:rPr lang="cs-CZ" dirty="0">
                <a:solidFill>
                  <a:srgbClr val="212529"/>
                </a:solidFill>
              </a:rPr>
              <a:t>v </a:t>
            </a:r>
            <a:r>
              <a:rPr lang="cs-CZ" dirty="0" err="1">
                <a:solidFill>
                  <a:srgbClr val="212529"/>
                </a:solidFill>
              </a:rPr>
              <a:t>mesencephalu</a:t>
            </a:r>
            <a:r>
              <a:rPr lang="cs-CZ" dirty="0">
                <a:solidFill>
                  <a:srgbClr val="212529"/>
                </a:solidFill>
              </a:rPr>
              <a:t> kaudálně od jádra N.III.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vlákna se v průběhu kříží (= </a:t>
            </a:r>
            <a:r>
              <a:rPr lang="cs-CZ" dirty="0" err="1">
                <a:solidFill>
                  <a:srgbClr val="212529"/>
                </a:solidFill>
              </a:rPr>
              <a:t>decussatio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nervorum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trochlearium</a:t>
            </a:r>
            <a:r>
              <a:rPr lang="cs-CZ" dirty="0">
                <a:solidFill>
                  <a:srgbClr val="212529"/>
                </a:solidFill>
              </a:rPr>
              <a:t>)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paralelní průběh s N. III. 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laterální stěna sinus </a:t>
            </a:r>
            <a:r>
              <a:rPr lang="cs-CZ" dirty="0" err="1">
                <a:solidFill>
                  <a:srgbClr val="212529"/>
                </a:solidFill>
              </a:rPr>
              <a:t>cavernosus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</a:t>
            </a:r>
            <a:r>
              <a:rPr lang="cs-CZ" dirty="0" err="1">
                <a:solidFill>
                  <a:srgbClr val="212529"/>
                </a:solidFill>
              </a:rPr>
              <a:t>fissura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orbitalis</a:t>
            </a:r>
            <a:r>
              <a:rPr lang="cs-CZ" dirty="0">
                <a:solidFill>
                  <a:srgbClr val="212529"/>
                </a:solidFill>
              </a:rPr>
              <a:t> superior (mimo </a:t>
            </a:r>
            <a:r>
              <a:rPr lang="cs-CZ" dirty="0" err="1">
                <a:solidFill>
                  <a:srgbClr val="212529"/>
                </a:solidFill>
              </a:rPr>
              <a:t>anulus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tendineus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communis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Zinni</a:t>
            </a:r>
            <a:r>
              <a:rPr lang="cs-CZ" dirty="0">
                <a:solidFill>
                  <a:srgbClr val="212529"/>
                </a:solidFill>
              </a:rPr>
              <a:t>)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nad M. </a:t>
            </a:r>
            <a:r>
              <a:rPr lang="cs-CZ" dirty="0" err="1">
                <a:solidFill>
                  <a:srgbClr val="212529"/>
                </a:solidFill>
              </a:rPr>
              <a:t>retractor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palp</a:t>
            </a:r>
            <a:r>
              <a:rPr lang="cs-CZ" dirty="0">
                <a:solidFill>
                  <a:srgbClr val="212529"/>
                </a:solidFill>
              </a:rPr>
              <a:t>. sup. k okraji bříška M. </a:t>
            </a:r>
            <a:r>
              <a:rPr lang="cs-CZ" dirty="0" err="1">
                <a:solidFill>
                  <a:srgbClr val="212529"/>
                </a:solidFill>
              </a:rPr>
              <a:t>obl</a:t>
            </a:r>
            <a:r>
              <a:rPr lang="cs-CZ" dirty="0">
                <a:solidFill>
                  <a:srgbClr val="212529"/>
                </a:solidFill>
              </a:rPr>
              <a:t>. sup.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140C6D-55A4-4492-B696-55509D9C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21</a:t>
            </a:fld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DE8E53A-D51E-C131-D083-C8DDDC2E8C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72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trochlearis</a:t>
            </a:r>
            <a:r>
              <a:rPr lang="cs-CZ" dirty="0"/>
              <a:t> (N.IV.)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B41BAFB-B2E3-40F0-BD83-50237A712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37"/>
            <a:ext cx="5752751" cy="6852963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386FCB6-E54A-4D58-BE47-8E7286F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745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stůl, interiér, vsedě, dvojice&#10;&#10;Popis byl vytvořen automaticky">
            <a:extLst>
              <a:ext uri="{FF2B5EF4-FFF2-40B4-BE49-F238E27FC236}">
                <a16:creationId xmlns:a16="http://schemas.microsoft.com/office/drawing/2014/main" id="{C849E3F1-7D58-440B-8631-1C9395C1D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37" y="-267527"/>
            <a:ext cx="7806363" cy="780636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trochlearis</a:t>
            </a:r>
            <a:r>
              <a:rPr lang="cs-CZ" dirty="0"/>
              <a:t> (N.IV.)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Autofit/>
          </a:bodyPr>
          <a:lstStyle/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486FA4-0444-4418-BAFA-31F0141B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023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trochlearis</a:t>
            </a:r>
            <a:r>
              <a:rPr lang="cs-CZ" dirty="0"/>
              <a:t> (N.IV.)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BD07A3F-E51E-4A30-B016-91998902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tabLst>
                <a:tab pos="5038725" algn="l"/>
              </a:tabLst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Inervuje pouze M.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obliquus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superior. </a:t>
            </a:r>
          </a:p>
          <a:p>
            <a:pPr lvl="1" algn="just">
              <a:lnSpc>
                <a:spcPct val="150000"/>
              </a:lnSpc>
              <a:tabLst>
                <a:tab pos="5038725" algn="l"/>
              </a:tabLs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primárním postavení – deprese, </a:t>
            </a:r>
            <a:r>
              <a:rPr lang="cs-CZ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incyklotorze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abdukce</a:t>
            </a:r>
          </a:p>
          <a:p>
            <a:pPr lvl="1" algn="just">
              <a:lnSpc>
                <a:spcPct val="150000"/>
              </a:lnSpc>
              <a:tabLst>
                <a:tab pos="5038725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addukci -&gt; deprese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1000"/>
              </a:spcBef>
              <a:tabLst>
                <a:tab pos="5038725" algn="l"/>
              </a:tabLst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rozená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z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ískaná </a:t>
            </a:r>
          </a:p>
          <a:p>
            <a:pPr lvl="1" algn="just">
              <a:lnSpc>
                <a:spcPct val="150000"/>
              </a:lnSpc>
              <a:spcBef>
                <a:spcPts val="1000"/>
              </a:spcBef>
              <a:tabLst>
                <a:tab pos="5038725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Úrazy, (i tupé), už i lehký otřes mozku může způsobit poškození. </a:t>
            </a:r>
          </a:p>
          <a:p>
            <a:pPr lvl="1" algn="just">
              <a:lnSpc>
                <a:spcPct val="150000"/>
              </a:lnSpc>
              <a:spcBef>
                <a:spcPts val="1000"/>
              </a:spcBef>
              <a:tabLst>
                <a:tab pos="5038725" algn="l"/>
              </a:tabLs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iabetes </a:t>
            </a:r>
            <a:r>
              <a:rPr lang="cs-CZ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mellitus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(diabetická neuropatie), cévní a oběhové poruchy</a:t>
            </a: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(u starších pacientů).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F01DBF-A7C6-486C-9205-07A3D806C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061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trochlearis</a:t>
            </a:r>
            <a:r>
              <a:rPr lang="cs-CZ" dirty="0"/>
              <a:t> (N.IV.)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BD07A3F-E51E-4A30-B016-91998902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4351338"/>
          </a:xfrm>
        </p:spPr>
        <p:txBody>
          <a:bodyPr>
            <a:noAutofit/>
          </a:bodyPr>
          <a:lstStyle/>
          <a:p>
            <a:pPr marL="384175" indent="-342900" algn="just">
              <a:lnSpc>
                <a:spcPct val="150000"/>
              </a:lnSpc>
              <a:spcBef>
                <a:spcPts val="0"/>
              </a:spcBef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Často unikne pozornosti – patrná v šikmých polohách.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70510" algn="just">
              <a:lnSpc>
                <a:spcPct val="150000"/>
              </a:lnSpc>
              <a:spcBef>
                <a:spcPts val="0"/>
              </a:spcBef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Typické kompenzační postavení hlavy: </a:t>
            </a:r>
          </a:p>
          <a:p>
            <a:pPr marL="727710" lvl="1" algn="just">
              <a:lnSpc>
                <a:spcPct val="150000"/>
              </a:lnSpc>
              <a:spcBef>
                <a:spcPts val="0"/>
              </a:spcBef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Hlava je skloněna ke zdravé straně – kompenzace poruchy </a:t>
            </a:r>
            <a:r>
              <a:rPr lang="cs-CZ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incyklotorze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paretického oka.</a:t>
            </a:r>
          </a:p>
          <a:p>
            <a:pPr marL="727710" lvl="1" algn="just">
              <a:lnSpc>
                <a:spcPct val="150000"/>
              </a:lnSpc>
              <a:spcBef>
                <a:spcPts val="0"/>
              </a:spcBef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Brada k hrudníku – kompenzace poruchy deprese.</a:t>
            </a: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50000"/>
              </a:lnSpc>
              <a:spcBef>
                <a:spcPts val="0"/>
              </a:spcBef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 primárním postavení a přímém držení hlavy, se při fixaci zdravým okem uchyluje oko s parézou nahoru a zevně (účinek M.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obl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M.r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sup.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úchylka se příliš nemění ani při pohledu doprava a doleva. Při pohledu vzhůru jsou pak ve všech 3 postaveních zorné osy obou očí paralelní a diplopie mizí. </a:t>
            </a:r>
            <a:endParaRPr lang="cs-CZ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50000"/>
              </a:lnSpc>
              <a:spcBef>
                <a:spcPts val="0"/>
              </a:spcBef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 pohledu dolů se zorné osy rozcházejí a maximální diplopie se objevuje při pohledu dolů ke zdravé straně, kdy je postižené oko v addukci, tedy ve směru maximální funkce postiženého svalu.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6F8B6A-FA8D-4EC0-8690-2CC22293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19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trochlearis</a:t>
            </a:r>
            <a:r>
              <a:rPr lang="cs-CZ" dirty="0"/>
              <a:t> (N.IV.)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BD07A3F-E51E-4A30-B016-91998902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0" cy="16033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 úklonu hlavy k postižené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straně se na paretickém oku projeví výrazná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hypertropie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 tím i související vertikální diplopie. </a:t>
            </a:r>
          </a:p>
          <a:p>
            <a:pPr>
              <a:spcBef>
                <a:spcPts val="0"/>
              </a:spcBef>
            </a:pP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Hypertropie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následek hyperfunkčního antagonisty, a to horního přímého svalu. Fixuje-li paretické oko a hlava je natočena na postiženou stranu, dojde na zdravém oku k výrazné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hypotropii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Bielschowského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manévr (test) a je pro diagnostiku obrny n. IV charakteristický.</a:t>
            </a: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4CABFE-04EE-4B85-8458-4E0FC4BD0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r="5411" b="29254"/>
          <a:stretch>
            <a:fillRect/>
          </a:stretch>
        </p:blipFill>
        <p:spPr bwMode="auto">
          <a:xfrm>
            <a:off x="267675" y="3680618"/>
            <a:ext cx="2579419" cy="18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B886663-C184-41DE-85AD-B99535E4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6300" r="16078" b="36324"/>
          <a:stretch>
            <a:fillRect/>
          </a:stretch>
        </p:blipFill>
        <p:spPr bwMode="auto">
          <a:xfrm>
            <a:off x="2962170" y="3680618"/>
            <a:ext cx="2629588" cy="18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E852ED3-8A8B-46D0-B443-59C42309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r="11220"/>
          <a:stretch>
            <a:fillRect/>
          </a:stretch>
        </p:blipFill>
        <p:spPr bwMode="auto">
          <a:xfrm>
            <a:off x="5832170" y="3429000"/>
            <a:ext cx="2397430" cy="25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356BC-F307-4AB4-9767-B23EE6528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0788"/>
          <a:stretch>
            <a:fillRect/>
          </a:stretch>
        </p:blipFill>
        <p:spPr bwMode="auto">
          <a:xfrm>
            <a:off x="8470011" y="3429000"/>
            <a:ext cx="2447377" cy="250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807A9F-50B2-40B8-93B5-C423214A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4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trochlearis</a:t>
            </a:r>
            <a:r>
              <a:rPr lang="cs-CZ" dirty="0"/>
              <a:t> (N.IV.)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BD07A3F-E51E-4A30-B016-91998902E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tabLst>
                <a:tab pos="5038725" algn="l"/>
              </a:tabLst>
            </a:pPr>
            <a:r>
              <a:rPr lang="cs-CZ" sz="2000" dirty="0"/>
              <a:t>Léčba: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r>
              <a:rPr lang="cs-CZ" sz="2000" dirty="0"/>
              <a:t>Kombinované oslabení hyperfunkčního dolního šikmého svalu (stejnostranný antagonista </a:t>
            </a:r>
            <a:r>
              <a:rPr lang="cs-CZ" sz="2000" dirty="0" err="1"/>
              <a:t>m.obliq</a:t>
            </a:r>
            <a:r>
              <a:rPr lang="cs-CZ" sz="2000" dirty="0"/>
              <a:t>. sup.) +  mechanické posílení -</a:t>
            </a:r>
            <a:r>
              <a:rPr lang="cs-CZ" sz="2000" dirty="0" err="1"/>
              <a:t>plikace</a:t>
            </a:r>
            <a:r>
              <a:rPr lang="cs-CZ" sz="2000" dirty="0"/>
              <a:t> (nařasení) horního šikmého svalu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endParaRPr lang="cs-CZ" sz="2000" dirty="0"/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r>
              <a:rPr lang="cs-CZ" sz="2000" dirty="0"/>
              <a:t>Cílem je odstranit kompenzační postavení hlavy (</a:t>
            </a:r>
            <a:r>
              <a:rPr lang="cs-CZ" sz="2000" dirty="0" err="1"/>
              <a:t>torticollis</a:t>
            </a:r>
            <a:r>
              <a:rPr lang="cs-CZ" sz="2000" dirty="0"/>
              <a:t>) a  diplopii, zlepšit motilitu, ale roli hraje i kosmetika.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endParaRPr lang="cs-CZ" sz="2000" dirty="0"/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r>
              <a:rPr lang="cs-CZ" sz="2000" dirty="0"/>
              <a:t>U získané formy se léčí primární příčina, mnoho získaných forem se vyléčí spontánně během pár měsíců.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endParaRPr lang="cs-CZ" sz="2000" dirty="0"/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r>
              <a:rPr lang="cs-CZ" sz="2000" dirty="0"/>
              <a:t>Operace nejdříve za 6 měsíců po vzniku parézy.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tabLst>
                <a:tab pos="5038725" algn="l"/>
              </a:tabLst>
            </a:pPr>
            <a:endParaRPr lang="cs-CZ" sz="2000" dirty="0"/>
          </a:p>
          <a:p>
            <a:pPr marL="0" indent="0" algn="just">
              <a:lnSpc>
                <a:spcPct val="100000"/>
              </a:lnSpc>
              <a:buNone/>
              <a:tabLst>
                <a:tab pos="5038725" algn="l"/>
              </a:tabLst>
            </a:pPr>
            <a:endParaRPr lang="cs-CZ" sz="20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273EDF-A004-4772-9889-5E60D2C3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0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 (N.VI.)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CB83E1-1811-47FF-ABE4-CC9B9E1F7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30" y="0"/>
            <a:ext cx="6185483" cy="69818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9FD265-C2A4-427F-9F6F-93D5512BFF08}"/>
              </a:ext>
            </a:extLst>
          </p:cNvPr>
          <p:cNvSpPr txBox="1"/>
          <p:nvPr/>
        </p:nvSpPr>
        <p:spPr>
          <a:xfrm>
            <a:off x="276838" y="1526796"/>
            <a:ext cx="488239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Čistě </a:t>
            </a:r>
            <a:r>
              <a:rPr lang="cs-CZ" dirty="0" err="1">
                <a:solidFill>
                  <a:srgbClr val="212529"/>
                </a:solidFill>
              </a:rPr>
              <a:t>somatomotorický</a:t>
            </a:r>
            <a:r>
              <a:rPr lang="cs-CZ" dirty="0">
                <a:solidFill>
                  <a:srgbClr val="212529"/>
                </a:solidFill>
              </a:rPr>
              <a:t> nerv</a:t>
            </a:r>
            <a:endParaRPr lang="cs-CZ" b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212529"/>
                </a:solidFill>
                <a:effectLst/>
              </a:rPr>
              <a:t>Inervace pouze </a:t>
            </a:r>
            <a:r>
              <a:rPr lang="cs-CZ" dirty="0">
                <a:solidFill>
                  <a:srgbClr val="212529"/>
                </a:solidFill>
              </a:rPr>
              <a:t>M. r. </a:t>
            </a:r>
            <a:r>
              <a:rPr lang="cs-CZ" dirty="0" err="1">
                <a:solidFill>
                  <a:srgbClr val="212529"/>
                </a:solidFill>
              </a:rPr>
              <a:t>ext</a:t>
            </a:r>
            <a:r>
              <a:rPr lang="cs-CZ" dirty="0">
                <a:solidFill>
                  <a:srgbClr val="212529"/>
                </a:solidFill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sz="2000" b="1" dirty="0" err="1">
                <a:solidFill>
                  <a:srgbClr val="212529"/>
                </a:solidFill>
              </a:rPr>
              <a:t>Nucleus</a:t>
            </a:r>
            <a:r>
              <a:rPr lang="cs-CZ" sz="2000" b="1" dirty="0">
                <a:solidFill>
                  <a:srgbClr val="212529"/>
                </a:solidFill>
              </a:rPr>
              <a:t> </a:t>
            </a:r>
            <a:r>
              <a:rPr lang="cs-CZ" sz="2000" b="1" dirty="0" err="1">
                <a:solidFill>
                  <a:srgbClr val="212529"/>
                </a:solidFill>
              </a:rPr>
              <a:t>originis</a:t>
            </a:r>
            <a:r>
              <a:rPr lang="cs-CZ" sz="2000" b="1" dirty="0">
                <a:solidFill>
                  <a:srgbClr val="212529"/>
                </a:solidFill>
              </a:rPr>
              <a:t> n. VI. </a:t>
            </a:r>
            <a:r>
              <a:rPr lang="cs-CZ" dirty="0">
                <a:solidFill>
                  <a:srgbClr val="212529"/>
                </a:solidFill>
              </a:rPr>
              <a:t>v pons </a:t>
            </a:r>
            <a:r>
              <a:rPr lang="cs-CZ" dirty="0" err="1">
                <a:solidFill>
                  <a:srgbClr val="212529"/>
                </a:solidFill>
              </a:rPr>
              <a:t>Varolli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opouští mozkový kmen na přední straně při hranici mostu s </a:t>
            </a:r>
            <a:r>
              <a:rPr lang="cs-CZ" dirty="0" err="1">
                <a:solidFill>
                  <a:srgbClr val="212529"/>
                </a:solidFill>
              </a:rPr>
              <a:t>oblongatou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hrot pyramidy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laterální stěna sinus </a:t>
            </a:r>
            <a:r>
              <a:rPr lang="cs-CZ" dirty="0" err="1">
                <a:solidFill>
                  <a:srgbClr val="212529"/>
                </a:solidFill>
              </a:rPr>
              <a:t>cavernosus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</a:t>
            </a:r>
            <a:r>
              <a:rPr lang="cs-CZ" dirty="0" err="1">
                <a:solidFill>
                  <a:srgbClr val="212529"/>
                </a:solidFill>
              </a:rPr>
              <a:t>fissura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orbitalis</a:t>
            </a:r>
            <a:r>
              <a:rPr lang="cs-CZ" dirty="0">
                <a:solidFill>
                  <a:srgbClr val="212529"/>
                </a:solidFill>
              </a:rPr>
              <a:t> superior (skrze </a:t>
            </a:r>
            <a:r>
              <a:rPr lang="cs-CZ" dirty="0" err="1">
                <a:solidFill>
                  <a:srgbClr val="212529"/>
                </a:solidFill>
              </a:rPr>
              <a:t>anulus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tendineus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communis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Zinni</a:t>
            </a:r>
            <a:r>
              <a:rPr lang="cs-CZ" dirty="0">
                <a:solidFill>
                  <a:srgbClr val="212529"/>
                </a:solidFill>
              </a:rPr>
              <a:t>)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mediální strana M. r. </a:t>
            </a:r>
            <a:r>
              <a:rPr lang="cs-CZ" dirty="0" err="1">
                <a:solidFill>
                  <a:srgbClr val="212529"/>
                </a:solidFill>
              </a:rPr>
              <a:t>ext</a:t>
            </a:r>
            <a:r>
              <a:rPr lang="cs-CZ" dirty="0">
                <a:solidFill>
                  <a:srgbClr val="212529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Stáčí bulbus laterálně (abdukce).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Tenký nerv, poměrně komplikovaný průběh v blízkosti několika kostěných struktur =&gt; riziko traumatizace.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387EEC-5444-407C-B5A4-8A8A2645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4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2B3BC51-ABB1-AECA-A437-FA2E56EE8C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91" y="1532803"/>
            <a:ext cx="7799471" cy="369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 (N.VI.)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9FD265-C2A4-427F-9F6F-93D5512BFF08}"/>
              </a:ext>
            </a:extLst>
          </p:cNvPr>
          <p:cNvSpPr txBox="1"/>
          <p:nvPr/>
        </p:nvSpPr>
        <p:spPr>
          <a:xfrm>
            <a:off x="276838" y="1526796"/>
            <a:ext cx="488239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Čistě </a:t>
            </a:r>
            <a:r>
              <a:rPr lang="cs-CZ" dirty="0" err="1">
                <a:solidFill>
                  <a:srgbClr val="212529"/>
                </a:solidFill>
              </a:rPr>
              <a:t>somatomotorický</a:t>
            </a:r>
            <a:r>
              <a:rPr lang="cs-CZ" dirty="0">
                <a:solidFill>
                  <a:srgbClr val="212529"/>
                </a:solidFill>
              </a:rPr>
              <a:t> nerv</a:t>
            </a:r>
            <a:endParaRPr lang="cs-CZ" b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rgbClr val="212529"/>
                </a:solidFill>
                <a:effectLst/>
              </a:rPr>
              <a:t>Inervace pouze </a:t>
            </a:r>
            <a:r>
              <a:rPr lang="cs-CZ" dirty="0">
                <a:solidFill>
                  <a:srgbClr val="212529"/>
                </a:solidFill>
              </a:rPr>
              <a:t>M. r. </a:t>
            </a:r>
            <a:r>
              <a:rPr lang="cs-CZ" dirty="0" err="1">
                <a:solidFill>
                  <a:srgbClr val="212529"/>
                </a:solidFill>
              </a:rPr>
              <a:t>ext</a:t>
            </a:r>
            <a:r>
              <a:rPr lang="cs-CZ" dirty="0">
                <a:solidFill>
                  <a:srgbClr val="212529"/>
                </a:solidFill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sz="2000" b="1" dirty="0" err="1">
                <a:solidFill>
                  <a:srgbClr val="212529"/>
                </a:solidFill>
              </a:rPr>
              <a:t>Nucleus</a:t>
            </a:r>
            <a:r>
              <a:rPr lang="cs-CZ" sz="2000" b="1" dirty="0">
                <a:solidFill>
                  <a:srgbClr val="212529"/>
                </a:solidFill>
              </a:rPr>
              <a:t> </a:t>
            </a:r>
            <a:r>
              <a:rPr lang="cs-CZ" sz="2000" b="1" dirty="0" err="1">
                <a:solidFill>
                  <a:srgbClr val="212529"/>
                </a:solidFill>
              </a:rPr>
              <a:t>originis</a:t>
            </a:r>
            <a:r>
              <a:rPr lang="cs-CZ" sz="2000" b="1" dirty="0">
                <a:solidFill>
                  <a:srgbClr val="212529"/>
                </a:solidFill>
              </a:rPr>
              <a:t> n. VI. </a:t>
            </a:r>
            <a:r>
              <a:rPr lang="cs-CZ" dirty="0">
                <a:solidFill>
                  <a:srgbClr val="212529"/>
                </a:solidFill>
              </a:rPr>
              <a:t>v pons </a:t>
            </a:r>
            <a:r>
              <a:rPr lang="cs-CZ" dirty="0" err="1">
                <a:solidFill>
                  <a:srgbClr val="212529"/>
                </a:solidFill>
              </a:rPr>
              <a:t>Varolli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opouští mozkový kmen na přední straně při hranici mostu s </a:t>
            </a:r>
            <a:r>
              <a:rPr lang="cs-CZ" dirty="0" err="1">
                <a:solidFill>
                  <a:srgbClr val="212529"/>
                </a:solidFill>
              </a:rPr>
              <a:t>oblongatou</a:t>
            </a:r>
            <a:endParaRPr lang="cs-CZ" dirty="0">
              <a:solidFill>
                <a:srgbClr val="212529"/>
              </a:solidFill>
            </a:endParaRP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hrot pyramidy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prochází sinus </a:t>
            </a:r>
            <a:r>
              <a:rPr lang="cs-CZ" dirty="0" err="1">
                <a:solidFill>
                  <a:srgbClr val="212529"/>
                </a:solidFill>
              </a:rPr>
              <a:t>cavernosus</a:t>
            </a:r>
            <a:r>
              <a:rPr lang="cs-CZ" dirty="0">
                <a:solidFill>
                  <a:srgbClr val="212529"/>
                </a:solidFill>
              </a:rPr>
              <a:t> mediálně od V1)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</a:t>
            </a:r>
            <a:r>
              <a:rPr lang="cs-CZ" dirty="0" err="1">
                <a:solidFill>
                  <a:srgbClr val="212529"/>
                </a:solidFill>
              </a:rPr>
              <a:t>fissura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orbitalis</a:t>
            </a:r>
            <a:r>
              <a:rPr lang="cs-CZ" dirty="0">
                <a:solidFill>
                  <a:srgbClr val="212529"/>
                </a:solidFill>
              </a:rPr>
              <a:t> superior (skrze </a:t>
            </a:r>
            <a:r>
              <a:rPr lang="cs-CZ" dirty="0" err="1">
                <a:solidFill>
                  <a:srgbClr val="212529"/>
                </a:solidFill>
              </a:rPr>
              <a:t>anulus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tendineus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communis</a:t>
            </a:r>
            <a:r>
              <a:rPr lang="cs-CZ" dirty="0">
                <a:solidFill>
                  <a:srgbClr val="212529"/>
                </a:solidFill>
              </a:rPr>
              <a:t> </a:t>
            </a:r>
            <a:r>
              <a:rPr lang="cs-CZ" dirty="0" err="1">
                <a:solidFill>
                  <a:srgbClr val="212529"/>
                </a:solidFill>
              </a:rPr>
              <a:t>Zinni</a:t>
            </a:r>
            <a:r>
              <a:rPr lang="cs-CZ" dirty="0">
                <a:solidFill>
                  <a:srgbClr val="212529"/>
                </a:solidFill>
              </a:rPr>
              <a:t>)</a:t>
            </a:r>
          </a:p>
          <a:p>
            <a:pPr algn="l"/>
            <a:r>
              <a:rPr lang="cs-CZ" dirty="0">
                <a:solidFill>
                  <a:srgbClr val="212529"/>
                </a:solidFill>
              </a:rPr>
              <a:t>-&gt; mediální strana M. r. </a:t>
            </a:r>
            <a:r>
              <a:rPr lang="cs-CZ" dirty="0" err="1">
                <a:solidFill>
                  <a:srgbClr val="212529"/>
                </a:solidFill>
              </a:rPr>
              <a:t>ext</a:t>
            </a:r>
            <a:r>
              <a:rPr lang="cs-CZ" dirty="0">
                <a:solidFill>
                  <a:srgbClr val="212529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Stáčí bulbus laterálně (abdukce).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</a:rPr>
              <a:t>Tenký nerv, poměrně komplikovaný průběh v blízkosti několika kostěných struktur =&gt; riziko traumatizace. 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387EEC-5444-407C-B5A4-8A8A2645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43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Hlavové nervy podílející se na pohybu očí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Nervus</a:t>
            </a:r>
            <a:r>
              <a:rPr lang="cs-CZ" sz="2400" dirty="0"/>
              <a:t> </a:t>
            </a:r>
            <a:r>
              <a:rPr lang="cs-CZ" sz="2400" dirty="0" err="1"/>
              <a:t>Oculomotorius</a:t>
            </a:r>
            <a:r>
              <a:rPr lang="cs-CZ" sz="2400" dirty="0"/>
              <a:t> (N.III.) 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rectus</a:t>
            </a:r>
            <a:r>
              <a:rPr lang="cs-CZ" sz="2000" dirty="0"/>
              <a:t> </a:t>
            </a:r>
            <a:r>
              <a:rPr lang="cs-CZ" sz="2000" dirty="0" err="1"/>
              <a:t>internus</a:t>
            </a:r>
            <a:r>
              <a:rPr lang="cs-CZ" sz="2000" dirty="0"/>
              <a:t> (</a:t>
            </a:r>
            <a:r>
              <a:rPr lang="cs-CZ" sz="2000" dirty="0" err="1"/>
              <a:t>meidalis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rectus</a:t>
            </a:r>
            <a:r>
              <a:rPr lang="cs-CZ" sz="2000" dirty="0"/>
              <a:t> </a:t>
            </a:r>
            <a:r>
              <a:rPr lang="cs-CZ" sz="2000" dirty="0" err="1"/>
              <a:t>inferior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rectus</a:t>
            </a:r>
            <a:r>
              <a:rPr lang="cs-CZ" sz="2000" dirty="0"/>
              <a:t> superior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obliquus</a:t>
            </a:r>
            <a:r>
              <a:rPr lang="cs-CZ" sz="2000" dirty="0"/>
              <a:t> </a:t>
            </a:r>
            <a:r>
              <a:rPr lang="cs-CZ" sz="2000" dirty="0" err="1"/>
              <a:t>inferior</a:t>
            </a:r>
            <a:endParaRPr lang="cs-CZ" sz="2000" dirty="0"/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retractor</a:t>
            </a:r>
            <a:r>
              <a:rPr lang="cs-CZ" sz="2000" dirty="0"/>
              <a:t> </a:t>
            </a:r>
            <a:r>
              <a:rPr lang="cs-CZ" sz="2000" dirty="0" err="1"/>
              <a:t>palpebrae</a:t>
            </a:r>
            <a:r>
              <a:rPr lang="cs-CZ" sz="2000" dirty="0"/>
              <a:t> </a:t>
            </a:r>
            <a:r>
              <a:rPr lang="cs-CZ" sz="2000" dirty="0" err="1"/>
              <a:t>superioris</a:t>
            </a:r>
            <a:r>
              <a:rPr lang="cs-CZ" sz="2000" dirty="0"/>
              <a:t> (dříve levator)</a:t>
            </a:r>
          </a:p>
          <a:p>
            <a:r>
              <a:rPr lang="cs-CZ" sz="2400" dirty="0" err="1"/>
              <a:t>Nervus</a:t>
            </a:r>
            <a:r>
              <a:rPr lang="cs-CZ" sz="2400" dirty="0"/>
              <a:t> </a:t>
            </a:r>
            <a:r>
              <a:rPr lang="cs-CZ" sz="2400" dirty="0" err="1"/>
              <a:t>Trochlearis</a:t>
            </a:r>
            <a:r>
              <a:rPr lang="cs-CZ" sz="2400" dirty="0"/>
              <a:t> (N. IV.) 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obliquus</a:t>
            </a:r>
            <a:r>
              <a:rPr lang="cs-CZ" sz="2000" dirty="0"/>
              <a:t> superior</a:t>
            </a:r>
          </a:p>
          <a:p>
            <a:r>
              <a:rPr lang="cs-CZ" sz="2400" dirty="0" err="1"/>
              <a:t>Nervus</a:t>
            </a:r>
            <a:r>
              <a:rPr lang="cs-CZ" sz="2400" dirty="0"/>
              <a:t> </a:t>
            </a:r>
            <a:r>
              <a:rPr lang="cs-CZ" sz="2400" dirty="0" err="1"/>
              <a:t>Abducens</a:t>
            </a:r>
            <a:r>
              <a:rPr lang="cs-CZ" sz="2400" dirty="0"/>
              <a:t> (N. VI.)</a:t>
            </a:r>
          </a:p>
          <a:p>
            <a:pPr lvl="1"/>
            <a:r>
              <a:rPr lang="cs-CZ" sz="2000" dirty="0"/>
              <a:t>Musculus </a:t>
            </a:r>
            <a:r>
              <a:rPr lang="cs-CZ" sz="2000" dirty="0" err="1"/>
              <a:t>rectus</a:t>
            </a:r>
            <a:r>
              <a:rPr lang="cs-CZ" sz="2000" dirty="0"/>
              <a:t> </a:t>
            </a:r>
            <a:r>
              <a:rPr lang="cs-CZ" sz="2000" dirty="0" err="1"/>
              <a:t>externus</a:t>
            </a:r>
            <a:r>
              <a:rPr lang="cs-CZ" sz="2000" dirty="0"/>
              <a:t> (</a:t>
            </a:r>
            <a:r>
              <a:rPr lang="cs-CZ" sz="2000" dirty="0" err="1"/>
              <a:t>lateralis</a:t>
            </a:r>
            <a:r>
              <a:rPr lang="cs-CZ" sz="2000" dirty="0"/>
              <a:t>)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C8C032B-9E4B-4894-B82F-39E7C3AD1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9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 (N.VI.)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B41BAFB-B2E3-40F0-BD83-50237A712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37"/>
            <a:ext cx="5752751" cy="6852963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3DCC66-0C9C-4C08-9B22-CA9DED83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495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abducens</a:t>
            </a:r>
            <a:r>
              <a:rPr lang="cs-CZ" dirty="0"/>
              <a:t> (N.VI.)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8" name="Zástupný obsah 7" descr="Obsah obrázku stůl, interiér, vsedě, dvojice&#10;&#10;Popis byl vytvořen automaticky">
            <a:extLst>
              <a:ext uri="{FF2B5EF4-FFF2-40B4-BE49-F238E27FC236}">
                <a16:creationId xmlns:a16="http://schemas.microsoft.com/office/drawing/2014/main" id="{7156ED3D-0736-4F1B-A0F1-68B5A65EA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56" y="-233363"/>
            <a:ext cx="7449172" cy="7449172"/>
          </a:xfrm>
          <a:effectLst>
            <a:softEdge rad="1143000"/>
          </a:effec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B005A9-EB1A-4FAA-AEE6-01EC08AC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606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abducentis</a:t>
            </a:r>
            <a:r>
              <a:rPr lang="cs-CZ" dirty="0"/>
              <a:t> (N.VI.)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3164D6-6252-4EE1-8E74-349F08673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20078"/>
            <a:ext cx="10515600" cy="4556885"/>
          </a:xfrm>
        </p:spPr>
        <p:txBody>
          <a:bodyPr/>
          <a:lstStyle/>
          <a:p>
            <a:r>
              <a:rPr lang="cs-CZ" sz="2000" dirty="0"/>
              <a:t>Výrazná konvergentní úchylka postiženého oka  s nemožností nebo omezením abdukce,  větší sekundární úchylka.</a:t>
            </a:r>
          </a:p>
          <a:p>
            <a:r>
              <a:rPr lang="cs-CZ" sz="2000" dirty="0"/>
              <a:t>Při jednostranné paréze je  hlava natočena k postiženému oku.</a:t>
            </a:r>
          </a:p>
          <a:p>
            <a:r>
              <a:rPr lang="cs-CZ" sz="2000" dirty="0"/>
              <a:t>Etiologie u dětí – nádory, úrazy, kongenitální obrny bez zjištěné </a:t>
            </a:r>
            <a:r>
              <a:rPr lang="cs-CZ" sz="2000" dirty="0" err="1"/>
              <a:t>etilogie</a:t>
            </a:r>
            <a:r>
              <a:rPr lang="cs-CZ" sz="2000" dirty="0"/>
              <a:t>, neuroinfekce</a:t>
            </a:r>
          </a:p>
          <a:p>
            <a:endParaRPr lang="cs-CZ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918F673-E129-4509-B049-008237F0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21384" r="22360" b="40422"/>
          <a:stretch>
            <a:fillRect/>
          </a:stretch>
        </p:blipFill>
        <p:spPr bwMode="auto">
          <a:xfrm>
            <a:off x="838200" y="3928197"/>
            <a:ext cx="4623988" cy="27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4184A40-2915-4CA7-A222-B7006E5D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7059" r="28000" b="54837"/>
          <a:stretch>
            <a:fillRect/>
          </a:stretch>
        </p:blipFill>
        <p:spPr bwMode="auto">
          <a:xfrm>
            <a:off x="6477007" y="3928197"/>
            <a:ext cx="4876793" cy="275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DC0D0A-DFC9-4703-BEF8-3343D02D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9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Obrna n. </a:t>
            </a:r>
            <a:r>
              <a:rPr lang="cs-CZ" dirty="0" err="1"/>
              <a:t>abducentis</a:t>
            </a:r>
            <a:r>
              <a:rPr lang="cs-CZ" dirty="0"/>
              <a:t> (N.VI.)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43164D6-6252-4EE1-8E74-349F08673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20078"/>
            <a:ext cx="10515600" cy="1938131"/>
          </a:xfrm>
        </p:spPr>
        <p:txBody>
          <a:bodyPr/>
          <a:lstStyle/>
          <a:p>
            <a:r>
              <a:rPr lang="cs-CZ" sz="2000" dirty="0"/>
              <a:t>Operace nejdříve za 6 měsíců po vzniku postižení</a:t>
            </a:r>
          </a:p>
          <a:p>
            <a:r>
              <a:rPr lang="cs-CZ" sz="2000" dirty="0"/>
              <a:t>Maximální resekce zevního přímého svalu (až 12mm) – výjimka!!!</a:t>
            </a:r>
          </a:p>
          <a:p>
            <a:r>
              <a:rPr lang="cs-CZ" sz="2000" dirty="0"/>
              <a:t>+ </a:t>
            </a:r>
            <a:r>
              <a:rPr lang="cs-CZ" sz="2000" dirty="0" err="1"/>
              <a:t>retropozice</a:t>
            </a:r>
            <a:r>
              <a:rPr lang="cs-CZ" sz="2000" dirty="0"/>
              <a:t> vnitřního přímého svalu (až 7mm) – taky výjimka !!!</a:t>
            </a:r>
          </a:p>
          <a:p>
            <a:r>
              <a:rPr lang="cs-CZ" sz="2000" dirty="0"/>
              <a:t>+ transpoziční operace vertikálních přímých svalů (dle </a:t>
            </a:r>
            <a:r>
              <a:rPr lang="cs-CZ" sz="2000" dirty="0" err="1"/>
              <a:t>Hummelsheima</a:t>
            </a:r>
            <a:r>
              <a:rPr lang="cs-CZ" sz="2000" dirty="0"/>
              <a:t>) :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D7E6E7-3CFA-4809-BDC9-019D636B6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3" y="3429000"/>
            <a:ext cx="6884894" cy="3429000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4D74A2-81F7-4EE7-864E-DC6A4BFB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96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 paralytických strabismů:</a:t>
            </a:r>
          </a:p>
          <a:p>
            <a:pPr lvl="1"/>
            <a:r>
              <a:rPr lang="cs-CZ" dirty="0"/>
              <a:t>Úchylka je měnlivá v různých pohledových směrech (tzn. jsou </a:t>
            </a:r>
            <a:r>
              <a:rPr lang="cs-CZ" dirty="0" err="1"/>
              <a:t>inkomitantní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Vyšetřením motility ve všech pohledových směrech vč. konvergence bychom měli odhalit, který sval má sníženou (nebo v případě plegie zcela vymizelou funkci). </a:t>
            </a:r>
          </a:p>
          <a:p>
            <a:pPr lvl="1"/>
            <a:r>
              <a:rPr lang="cs-CZ" dirty="0"/>
              <a:t>Pokud se jedná o kongenitální parézu, je nutné doplnit neurologické vyšetření, je vhodné jej doplnit i u paréz získaných, není-li příčina parézy zcela zřejmá. </a:t>
            </a:r>
          </a:p>
          <a:p>
            <a:pPr lvl="1"/>
            <a:r>
              <a:rPr lang="cs-CZ" dirty="0"/>
              <a:t>Operace se plánuje vždy nejdříve za 6 měsíců od vzniku strabismu (u získaných často spontánní úprava). </a:t>
            </a:r>
          </a:p>
          <a:p>
            <a:pPr lvl="1"/>
            <a:r>
              <a:rPr lang="cs-CZ" dirty="0"/>
              <a:t>Operačním řešením se snažíme eliminovat obtěžující diplopii (u získaných strabismů), upravit ptózu víčka, coby </a:t>
            </a:r>
            <a:r>
              <a:rPr lang="cs-CZ" dirty="0" err="1"/>
              <a:t>amblyogenního</a:t>
            </a:r>
            <a:r>
              <a:rPr lang="cs-CZ" dirty="0"/>
              <a:t> faktoru (u kongenitální parézy N. III.), napravit kompenzační postavení hlavy a v neposlední řadě řešíme i kosmetický efekt.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AB085A7-72A1-4EEC-8465-B4457D4F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9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5918"/>
          </a:xfrm>
        </p:spPr>
        <p:txBody>
          <a:bodyPr/>
          <a:lstStyle/>
          <a:p>
            <a:pPr algn="ctr"/>
            <a:r>
              <a:rPr lang="cs-CZ" dirty="0"/>
              <a:t>Děkuji Vám za pozornost!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259387-F98D-4494-AF94-95F435E3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Paralytický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577130"/>
            <a:ext cx="11677475" cy="528086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/>
              <a:t>Znaky</a:t>
            </a:r>
          </a:p>
          <a:p>
            <a:pPr lvl="1"/>
            <a:r>
              <a:rPr lang="cs-CZ" dirty="0"/>
              <a:t>Objektivní</a:t>
            </a:r>
          </a:p>
          <a:p>
            <a:pPr lvl="2"/>
            <a:r>
              <a:rPr lang="cs-CZ" dirty="0"/>
              <a:t>Omezení pohyblivosti bulbu ve směru akce ochrnutého svalu</a:t>
            </a:r>
          </a:p>
          <a:p>
            <a:pPr lvl="2"/>
            <a:r>
              <a:rPr lang="cs-CZ" dirty="0"/>
              <a:t>Úchylka ve směru akce antagonisty ochrnutého svalu</a:t>
            </a:r>
          </a:p>
          <a:p>
            <a:pPr lvl="2"/>
            <a:r>
              <a:rPr lang="cs-CZ" dirty="0"/>
              <a:t>Kompenzační postavení hlavy – k eliminaci obtěžující diplopie</a:t>
            </a:r>
          </a:p>
          <a:p>
            <a:pPr lvl="3"/>
            <a:r>
              <a:rPr lang="cs-CZ" dirty="0"/>
              <a:t>Postižený nevědomky vyhledává takovou polohu hlavy, kde obtěžující diplopie mizí a postavení bulbů je paralelní, čímž je umožněna fúze.</a:t>
            </a:r>
          </a:p>
          <a:p>
            <a:pPr lvl="3"/>
            <a:r>
              <a:rPr lang="cs-CZ" dirty="0"/>
              <a:t>U parézy/plegie horizontálních svalů se hlava stáčí doprava/doleva, při postižení vertikálních svalů se hlava uklání k rameni, může se měnit i poloha brady, která se buď sklání, nebo zvedá.</a:t>
            </a:r>
          </a:p>
          <a:p>
            <a:pPr lvl="3"/>
            <a:r>
              <a:rPr lang="cs-CZ" dirty="0"/>
              <a:t>Oční </a:t>
            </a:r>
            <a:r>
              <a:rPr lang="cs-CZ" dirty="0" err="1"/>
              <a:t>torticollis</a:t>
            </a:r>
            <a:endParaRPr lang="cs-CZ" dirty="0"/>
          </a:p>
          <a:p>
            <a:pPr lvl="3"/>
            <a:endParaRPr lang="cs-CZ" dirty="0"/>
          </a:p>
          <a:p>
            <a:pPr lvl="1"/>
            <a:r>
              <a:rPr lang="cs-CZ" dirty="0"/>
              <a:t>Subjektivní</a:t>
            </a:r>
          </a:p>
          <a:p>
            <a:pPr lvl="2"/>
            <a:r>
              <a:rPr lang="cs-CZ" dirty="0"/>
              <a:t>Diplopie – často velmi obtěžující (někdy i nutnost okluze) – u získaných paréz.</a:t>
            </a:r>
          </a:p>
          <a:p>
            <a:pPr lvl="2"/>
            <a:r>
              <a:rPr lang="cs-CZ" dirty="0"/>
              <a:t>Špatná orientace v prostoru / špatná lokalizace předmětů</a:t>
            </a:r>
          </a:p>
          <a:p>
            <a:pPr lvl="2"/>
            <a:r>
              <a:rPr lang="cs-CZ" dirty="0"/>
              <a:t>Závrať , nauzea, </a:t>
            </a:r>
            <a:r>
              <a:rPr lang="cs-CZ" dirty="0" err="1"/>
              <a:t>astenopické</a:t>
            </a:r>
            <a:r>
              <a:rPr lang="cs-CZ" dirty="0"/>
              <a:t> potíže, rychlá unavitelnost zrakové pozornosti, bolesti očí/hlavy…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60397D-10D4-4A79-821D-4C7923998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9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Paralytický strabismus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840" y="1690688"/>
            <a:ext cx="8632272" cy="44862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/>
              <a:t>Při obrně jednoho svalu dochází k sekundárním změnám funkce dalších 3 svalů:</a:t>
            </a:r>
          </a:p>
          <a:p>
            <a:pPr lvl="2"/>
            <a:r>
              <a:rPr lang="cs-CZ" dirty="0"/>
              <a:t>a) hyperfunkce stejnostranného antagonisty</a:t>
            </a:r>
          </a:p>
          <a:p>
            <a:pPr lvl="2"/>
            <a:r>
              <a:rPr lang="cs-CZ" dirty="0"/>
              <a:t>b) hyperfunkce druhostranného synergisty</a:t>
            </a:r>
          </a:p>
          <a:p>
            <a:pPr lvl="2"/>
            <a:r>
              <a:rPr lang="cs-CZ" dirty="0"/>
              <a:t>c) relativní paréza druhostranného antagonisty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Úplná = plegie</a:t>
            </a:r>
          </a:p>
          <a:p>
            <a:pPr lvl="1"/>
            <a:r>
              <a:rPr lang="cs-CZ" dirty="0"/>
              <a:t>Částečná = paréza</a:t>
            </a:r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5CEB87-17CF-45B9-AE6C-6D5E02DE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4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oculomotorius</a:t>
            </a:r>
            <a:r>
              <a:rPr lang="cs-CZ" dirty="0"/>
              <a:t> (N. III.)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250" y="1825625"/>
            <a:ext cx="5970002" cy="435133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cs-CZ" dirty="0"/>
              <a:t>Původ v mozkovém kmeni</a:t>
            </a:r>
          </a:p>
          <a:p>
            <a:pPr lvl="1"/>
            <a:r>
              <a:rPr lang="cs-CZ" dirty="0"/>
              <a:t>Funkce: </a:t>
            </a:r>
          </a:p>
          <a:p>
            <a:pPr lvl="2"/>
            <a:r>
              <a:rPr lang="cs-CZ" dirty="0" err="1"/>
              <a:t>Somatomotorická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Inervace okohybných svalů</a:t>
            </a:r>
          </a:p>
          <a:p>
            <a:pPr lvl="2"/>
            <a:r>
              <a:rPr lang="cs-CZ" dirty="0" err="1"/>
              <a:t>Visceromotorická</a:t>
            </a:r>
            <a:endParaRPr lang="cs-CZ" dirty="0"/>
          </a:p>
          <a:p>
            <a:pPr lvl="3"/>
            <a:r>
              <a:rPr lang="cs-CZ" dirty="0"/>
              <a:t>parasympatická vlákna -&gt; ganglion </a:t>
            </a:r>
            <a:r>
              <a:rPr lang="cs-CZ" dirty="0" err="1"/>
              <a:t>ciliare</a:t>
            </a:r>
            <a:r>
              <a:rPr lang="cs-CZ" dirty="0"/>
              <a:t> -&gt; </a:t>
            </a:r>
            <a:br>
              <a:rPr lang="cs-CZ" dirty="0"/>
            </a:br>
            <a:r>
              <a:rPr lang="cs-CZ" dirty="0"/>
              <a:t>	m. </a:t>
            </a:r>
            <a:r>
              <a:rPr lang="cs-CZ" dirty="0" err="1"/>
              <a:t>ciliaris</a:t>
            </a:r>
            <a:r>
              <a:rPr lang="cs-CZ" dirty="0"/>
              <a:t> (akomodace)</a:t>
            </a:r>
          </a:p>
          <a:p>
            <a:pPr marL="1828800" lvl="4" indent="0">
              <a:buNone/>
            </a:pPr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pupillae</a:t>
            </a:r>
            <a:r>
              <a:rPr lang="cs-CZ" dirty="0"/>
              <a:t> (mióza)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Jádra</a:t>
            </a:r>
          </a:p>
          <a:p>
            <a:pPr lvl="2"/>
            <a:r>
              <a:rPr lang="cs-CZ" dirty="0" err="1"/>
              <a:t>Nucleus</a:t>
            </a:r>
            <a:r>
              <a:rPr lang="cs-CZ" dirty="0"/>
              <a:t> (</a:t>
            </a:r>
            <a:r>
              <a:rPr lang="cs-CZ" dirty="0" err="1"/>
              <a:t>originis</a:t>
            </a:r>
            <a:r>
              <a:rPr lang="cs-CZ" dirty="0"/>
              <a:t>) n. </a:t>
            </a:r>
            <a:r>
              <a:rPr lang="cs-CZ" dirty="0" err="1"/>
              <a:t>oculomotorii</a:t>
            </a:r>
            <a:endParaRPr lang="cs-CZ" dirty="0"/>
          </a:p>
          <a:p>
            <a:pPr lvl="2"/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Edinger</a:t>
            </a:r>
            <a:r>
              <a:rPr lang="cs-CZ" dirty="0"/>
              <a:t> – </a:t>
            </a:r>
            <a:r>
              <a:rPr lang="cs-CZ" dirty="0" err="1"/>
              <a:t>Westphali</a:t>
            </a:r>
            <a:r>
              <a:rPr lang="cs-CZ" dirty="0"/>
              <a:t> (=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accesorius</a:t>
            </a:r>
            <a:r>
              <a:rPr lang="cs-CZ" dirty="0"/>
              <a:t> n. </a:t>
            </a:r>
            <a:r>
              <a:rPr lang="cs-CZ" dirty="0" err="1"/>
              <a:t>oculomotorii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Předpokládá se ještě 3. nepárové jádro –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 err="1"/>
              <a:t>medianus</a:t>
            </a:r>
            <a:r>
              <a:rPr lang="cs-CZ" dirty="0"/>
              <a:t> (tzv. </a:t>
            </a:r>
            <a:r>
              <a:rPr lang="cs-CZ" dirty="0" err="1"/>
              <a:t>Perliovo</a:t>
            </a:r>
            <a:r>
              <a:rPr lang="cs-CZ" dirty="0"/>
              <a:t>) zodpovědné za konvergenci.</a:t>
            </a:r>
          </a:p>
          <a:p>
            <a:pPr lvl="1"/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B41BAFB-B2E3-40F0-BD83-50237A712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37"/>
            <a:ext cx="5752751" cy="6852963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74F2B0-7EF9-488F-9F3F-05E7405E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5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72912" cy="4351338"/>
          </a:xfrm>
        </p:spPr>
        <p:txBody>
          <a:bodyPr>
            <a:normAutofit/>
          </a:bodyPr>
          <a:lstStyle/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4757C88-EFF5-4324-9479-6CD182E73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25" y="-115750"/>
            <a:ext cx="6973750" cy="6973750"/>
          </a:xfr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07A2708-F3A0-4487-870F-9EBE2018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305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1353800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oculomotorius</a:t>
            </a:r>
            <a:r>
              <a:rPr lang="cs-CZ" dirty="0"/>
              <a:t> (N.III.)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CB83E1-1811-47FF-ABE4-CC9B9E1F76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17" y="0"/>
            <a:ext cx="6185483" cy="698186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C26050-F348-43FE-826A-F5EAB60E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50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C3DFB3-66E7-442E-B80D-0AF77073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" y="365125"/>
            <a:ext cx="11331429" cy="1325563"/>
          </a:xfrm>
        </p:spPr>
        <p:txBody>
          <a:bodyPr/>
          <a:lstStyle/>
          <a:p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oculomotorius</a:t>
            </a:r>
            <a:r>
              <a:rPr lang="cs-CZ" dirty="0"/>
              <a:t> (N.III.)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3DBDCFAA-51D3-4152-A5C5-DDDC25361E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32" y="1348913"/>
            <a:ext cx="8126896" cy="5304762"/>
          </a:xfrm>
          <a:effectLst>
            <a:softEdge rad="38100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D385BC-28C2-4130-96CB-F7CF451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71" y="1825625"/>
            <a:ext cx="6073630" cy="4351338"/>
          </a:xfrm>
        </p:spPr>
        <p:txBody>
          <a:bodyPr>
            <a:normAutofit fontScale="92500" lnSpcReduction="10000"/>
          </a:bodyPr>
          <a:lstStyle/>
          <a:p>
            <a:pPr lvl="1"/>
            <a:endParaRPr lang="cs-CZ" dirty="0"/>
          </a:p>
          <a:p>
            <a:pPr lvl="1"/>
            <a:r>
              <a:rPr lang="cs-CZ" dirty="0"/>
              <a:t>Další průběh nervu </a:t>
            </a:r>
          </a:p>
          <a:p>
            <a:pPr marL="914400" lvl="2" indent="0">
              <a:buNone/>
            </a:pPr>
            <a:r>
              <a:rPr lang="cs-CZ" dirty="0"/>
              <a:t>-&gt; Z mozkového kmene přes sinus </a:t>
            </a:r>
            <a:r>
              <a:rPr lang="cs-CZ" dirty="0" err="1"/>
              <a:t>cavernosus</a:t>
            </a:r>
            <a:r>
              <a:rPr lang="cs-CZ" dirty="0"/>
              <a:t> a dále po jeho laterální stěně</a:t>
            </a:r>
          </a:p>
          <a:p>
            <a:pPr marL="914400" lvl="2" indent="0">
              <a:buNone/>
            </a:pPr>
            <a:r>
              <a:rPr lang="cs-CZ" dirty="0"/>
              <a:t>-&gt;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</a:t>
            </a:r>
          </a:p>
          <a:p>
            <a:pPr marL="914400" lvl="2" indent="0">
              <a:buNone/>
            </a:pPr>
            <a:r>
              <a:rPr lang="cs-CZ" dirty="0"/>
              <a:t>-&gt; </a:t>
            </a:r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tendineus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 (</a:t>
            </a:r>
            <a:r>
              <a:rPr lang="cs-CZ" dirty="0" err="1"/>
              <a:t>Zinni</a:t>
            </a:r>
            <a:r>
              <a:rPr lang="cs-CZ" dirty="0"/>
              <a:t>) </a:t>
            </a:r>
          </a:p>
          <a:p>
            <a:pPr marL="914400" lvl="2" indent="0">
              <a:buNone/>
            </a:pPr>
            <a:r>
              <a:rPr lang="cs-CZ" dirty="0"/>
              <a:t>-&gt; dělení na </a:t>
            </a:r>
            <a:r>
              <a:rPr lang="cs-CZ" dirty="0" err="1"/>
              <a:t>ramus</a:t>
            </a:r>
            <a:r>
              <a:rPr lang="cs-CZ" dirty="0"/>
              <a:t> superior (slabší) a 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(silnější). Tyto větve dále vedou k okohybným svalům.</a:t>
            </a:r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r>
              <a:rPr lang="cs-CZ" dirty="0"/>
              <a:t>V blízkosti 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se nachází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 a asi 1 cm za očním bulbem parasympatické </a:t>
            </a:r>
            <a:r>
              <a:rPr lang="cs-CZ" b="1" i="1" dirty="0"/>
              <a:t>ganglion </a:t>
            </a:r>
            <a:r>
              <a:rPr lang="cs-CZ" b="1" i="1" dirty="0" err="1"/>
              <a:t>ciliare</a:t>
            </a:r>
            <a:r>
              <a:rPr lang="cs-CZ" i="1" dirty="0"/>
              <a:t>, </a:t>
            </a:r>
            <a:r>
              <a:rPr lang="cs-CZ" dirty="0"/>
              <a:t>do kterého N.III. přivádí parasympatická </a:t>
            </a:r>
            <a:r>
              <a:rPr lang="cs-CZ" dirty="0" err="1"/>
              <a:t>pregangliová</a:t>
            </a:r>
            <a:r>
              <a:rPr lang="cs-CZ" dirty="0"/>
              <a:t> vlákna – vnitřní větev N. III. 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083CB3-5634-43D0-B594-BA6A5383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B762-75D1-4F1D-95FA-71E77D626BE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2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2455</Words>
  <Application>Microsoft Office PowerPoint</Application>
  <PresentationFormat>Širokoúhlá obrazovka</PresentationFormat>
  <Paragraphs>308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Strabologie I.   4.přednáška </vt:lpstr>
      <vt:lpstr>Inkomitantní strabismus </vt:lpstr>
      <vt:lpstr>Hlavové nervy podílející se na pohybu očí</vt:lpstr>
      <vt:lpstr>Paralytický strabismus</vt:lpstr>
      <vt:lpstr>Paralytický strabismus</vt:lpstr>
      <vt:lpstr>Nervus oculomotorius (N. III.)</vt:lpstr>
      <vt:lpstr>Prezentace aplikace PowerPoint</vt:lpstr>
      <vt:lpstr>Nervus oculomotorius (N.III.)</vt:lpstr>
      <vt:lpstr>Nervus oculomotorius (N.III.)</vt:lpstr>
      <vt:lpstr>Nervus oculomotorius (N.III.)</vt:lpstr>
      <vt:lpstr>Obrna n. oculomotorii (N.III.) </vt:lpstr>
      <vt:lpstr>Obrna n. oculomotorii (N.III.)  </vt:lpstr>
      <vt:lpstr>Obrna n. oculomotorii (N.III.)  </vt:lpstr>
      <vt:lpstr>Obrna n. oculomotorii (N.III.)  </vt:lpstr>
      <vt:lpstr>Obrna n. oculomotorii (N.III.)  </vt:lpstr>
      <vt:lpstr>Obrna n. oculomotorii (N.III.) </vt:lpstr>
      <vt:lpstr>Obrna n. oculomotorii (N.III.) </vt:lpstr>
      <vt:lpstr>Obrna n. oculomotorii (N.III.) </vt:lpstr>
      <vt:lpstr>Obrna n. oculomotorii (N.III.) </vt:lpstr>
      <vt:lpstr>Nervus trochlearis (N.IV)</vt:lpstr>
      <vt:lpstr>Nervus trochlearis (N.IV)</vt:lpstr>
      <vt:lpstr>Nervus trochlearis (N.IV.)</vt:lpstr>
      <vt:lpstr>Nervus trochlearis (N.IV.)</vt:lpstr>
      <vt:lpstr>Obrna n. trochlearis (N.IV.) </vt:lpstr>
      <vt:lpstr>Obrna n. trochlearis (N.IV.) </vt:lpstr>
      <vt:lpstr>Obrna n. trochlearis (N.IV.) </vt:lpstr>
      <vt:lpstr>Obrna n. trochlearis (N.IV.) </vt:lpstr>
      <vt:lpstr>Nervus abducens (N.VI.)</vt:lpstr>
      <vt:lpstr>Nervus abducens (N.VI.)</vt:lpstr>
      <vt:lpstr>Nervus abducens (N.VI.)</vt:lpstr>
      <vt:lpstr>Nervus abducens (N.VI.)</vt:lpstr>
      <vt:lpstr>Obrna n. abducentis (N.VI.)</vt:lpstr>
      <vt:lpstr>Obrna n. abducentis (N.VI.)</vt:lpstr>
      <vt:lpstr>Shrnutí:</vt:lpstr>
      <vt:lpstr>Děkuji Vám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Strabologie I.   4. distanční přednáška </dc:title>
  <dc:creator>Martin Komínek</dc:creator>
  <cp:lastModifiedBy>Martin Komínek</cp:lastModifiedBy>
  <cp:revision>1</cp:revision>
  <dcterms:created xsi:type="dcterms:W3CDTF">2020-11-12T16:07:42Z</dcterms:created>
  <dcterms:modified xsi:type="dcterms:W3CDTF">2022-10-30T19:34:55Z</dcterms:modified>
</cp:coreProperties>
</file>